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74" r:id="rId2"/>
    <p:sldId id="258" r:id="rId3"/>
    <p:sldId id="272" r:id="rId4"/>
    <p:sldId id="261" r:id="rId5"/>
    <p:sldId id="275" r:id="rId6"/>
    <p:sldId id="271" r:id="rId7"/>
  </p:sldIdLst>
  <p:sldSz cx="6858000" cy="9906000" type="A4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99D4"/>
    <a:srgbClr val="006699"/>
    <a:srgbClr val="999999"/>
    <a:srgbClr val="666666"/>
    <a:srgbClr val="FFFF86"/>
    <a:srgbClr val="700E13"/>
    <a:srgbClr val="AA1E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>
        <p:scale>
          <a:sx n="50" d="100"/>
          <a:sy n="50" d="100"/>
        </p:scale>
        <p:origin x="-2118" y="-103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75B312F-4836-4CBF-90DD-A4B0AD49D3E3}" type="datetime1">
              <a:rPr lang="en-US" altLang="en-US"/>
              <a:pPr>
                <a:defRPr/>
              </a:pPr>
              <a:t>2/22/2015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  <a:endParaRPr lang="en-US" alt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D547E0C-584A-4CC6-93AD-C8F86C021C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84287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/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51213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Rectangle 3"/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41264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Rectangle 3"/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3392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/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29085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Rectangle 3"/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5471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F4BF8DE-D4AC-4AEE-B3B7-13343FC7F802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23921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1565B-55B2-430E-94E0-F15AA1C640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1056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0B57F-DD4C-436B-AC4D-4D4F794B7F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8567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10AFA-C0D7-48A6-B95E-A94366BD82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535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0EC83-0A68-4922-A023-92A3138BFD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9376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B7FC6-7D66-4767-9AD3-8DD404F49D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828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4EA07-1D7A-4DB4-9F1E-344A9FD39C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302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3A42D-A97D-4B42-8DF6-5CCEB8A04F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0280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B4EC2-AD81-42A5-A2F4-ACB3753152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6448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BB1B3-DCF3-48A7-9D24-6840DD3C87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108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604D8-9127-445D-A654-C8E728269D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6061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670AD-83DA-4FF7-82E8-5C4B486679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8453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0155345-D357-485F-8D8E-4DEB2A68A7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Arial" pitchFamily="-111" charset="0"/>
          <a:cs typeface="Arial" pitchFamily="-111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Arial" pitchFamily="-111" charset="0"/>
          <a:cs typeface="Arial" pitchFamily="-111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Arial" pitchFamily="-111" charset="0"/>
          <a:cs typeface="Arial" pitchFamily="-111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Arial" pitchFamily="-111" charset="0"/>
          <a:cs typeface="Arial" pitchFamily="-111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Arial" pitchFamily="-111" charset="0"/>
          <a:cs typeface="Arial" pitchFamily="-11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Arial" pitchFamily="-111" charset="0"/>
          <a:cs typeface="Arial" pitchFamily="-11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Arial" pitchFamily="-111" charset="0"/>
          <a:cs typeface="Arial" pitchFamily="-11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Arial" pitchFamily="-111" charset="0"/>
          <a:cs typeface="Arial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8"/>
          <p:cNvSpPr txBox="1">
            <a:spLocks noChangeArrowheads="1"/>
          </p:cNvSpPr>
          <p:nvPr/>
        </p:nvSpPr>
        <p:spPr bwMode="auto">
          <a:xfrm>
            <a:off x="0" y="4899025"/>
            <a:ext cx="6858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u="sng">
                <a:latin typeface="Script MT Bold" panose="03040602040607080904" pitchFamily="66" charset="0"/>
              </a:rPr>
              <a:t>Recipient Name</a:t>
            </a:r>
          </a:p>
        </p:txBody>
      </p:sp>
      <p:sp>
        <p:nvSpPr>
          <p:cNvPr id="3075" name="Text Box 9"/>
          <p:cNvSpPr txBox="1">
            <a:spLocks noChangeArrowheads="1"/>
          </p:cNvSpPr>
          <p:nvPr/>
        </p:nvSpPr>
        <p:spPr bwMode="auto">
          <a:xfrm>
            <a:off x="1016000" y="1870075"/>
            <a:ext cx="4826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/>
              <a:t>NAME OF AWARD NAME OF AWARD</a:t>
            </a: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765175" y="7185025"/>
            <a:ext cx="28527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/>
              <a:t>Signed:_____________________</a:t>
            </a:r>
          </a:p>
          <a:p>
            <a:pPr eaLnBrk="1" hangingPunct="1"/>
            <a:r>
              <a:rPr lang="en-US" altLang="en-US" sz="1400"/>
              <a:t>Title of signer</a:t>
            </a:r>
          </a:p>
        </p:txBody>
      </p:sp>
      <p:sp>
        <p:nvSpPr>
          <p:cNvPr id="3077" name="Text Box 11"/>
          <p:cNvSpPr txBox="1">
            <a:spLocks noChangeArrowheads="1"/>
          </p:cNvSpPr>
          <p:nvPr/>
        </p:nvSpPr>
        <p:spPr bwMode="auto">
          <a:xfrm>
            <a:off x="765175" y="7832725"/>
            <a:ext cx="28527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/>
              <a:t>Signed:_____________________</a:t>
            </a:r>
          </a:p>
          <a:p>
            <a:pPr eaLnBrk="1" hangingPunct="1"/>
            <a:r>
              <a:rPr lang="en-US" altLang="en-US" sz="1400"/>
              <a:t>Title of signer</a:t>
            </a:r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0" y="4019550"/>
            <a:ext cx="685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Type your text here </a:t>
            </a:r>
          </a:p>
        </p:txBody>
      </p:sp>
      <p:grpSp>
        <p:nvGrpSpPr>
          <p:cNvPr id="3079" name="Group 13"/>
          <p:cNvGrpSpPr>
            <a:grpSpLocks noChangeAspect="1"/>
          </p:cNvGrpSpPr>
          <p:nvPr/>
        </p:nvGrpSpPr>
        <p:grpSpPr bwMode="auto">
          <a:xfrm>
            <a:off x="4292600" y="6969125"/>
            <a:ext cx="1819275" cy="1828800"/>
            <a:chOff x="2304" y="1298"/>
            <a:chExt cx="1672" cy="1680"/>
          </a:xfrm>
        </p:grpSpPr>
        <p:sp>
          <p:nvSpPr>
            <p:cNvPr id="3203" name="Freeform 14"/>
            <p:cNvSpPr>
              <a:spLocks noChangeAspect="1"/>
            </p:cNvSpPr>
            <p:nvPr/>
          </p:nvSpPr>
          <p:spPr bwMode="auto">
            <a:xfrm>
              <a:off x="2304" y="1298"/>
              <a:ext cx="1672" cy="1680"/>
            </a:xfrm>
            <a:custGeom>
              <a:avLst/>
              <a:gdLst>
                <a:gd name="T0" fmla="*/ 837 w 1670"/>
                <a:gd name="T1" fmla="*/ 0 h 1680"/>
                <a:gd name="T2" fmla="*/ 917 w 1670"/>
                <a:gd name="T3" fmla="*/ 80 h 1680"/>
                <a:gd name="T4" fmla="*/ 1011 w 1670"/>
                <a:gd name="T5" fmla="*/ 18 h 1680"/>
                <a:gd name="T6" fmla="*/ 1073 w 1670"/>
                <a:gd name="T7" fmla="*/ 114 h 1680"/>
                <a:gd name="T8" fmla="*/ 1179 w 1670"/>
                <a:gd name="T9" fmla="*/ 72 h 1680"/>
                <a:gd name="T10" fmla="*/ 1219 w 1670"/>
                <a:gd name="T11" fmla="*/ 178 h 1680"/>
                <a:gd name="T12" fmla="*/ 1332 w 1670"/>
                <a:gd name="T13" fmla="*/ 160 h 1680"/>
                <a:gd name="T14" fmla="*/ 1348 w 1670"/>
                <a:gd name="T15" fmla="*/ 272 h 1680"/>
                <a:gd name="T16" fmla="*/ 1462 w 1670"/>
                <a:gd name="T17" fmla="*/ 278 h 1680"/>
                <a:gd name="T18" fmla="*/ 1456 w 1670"/>
                <a:gd name="T19" fmla="*/ 392 h 1680"/>
                <a:gd name="T20" fmla="*/ 1564 w 1670"/>
                <a:gd name="T21" fmla="*/ 420 h 1680"/>
                <a:gd name="T22" fmla="*/ 1536 w 1670"/>
                <a:gd name="T23" fmla="*/ 530 h 1680"/>
                <a:gd name="T24" fmla="*/ 1636 w 1670"/>
                <a:gd name="T25" fmla="*/ 580 h 1680"/>
                <a:gd name="T26" fmla="*/ 1584 w 1670"/>
                <a:gd name="T27" fmla="*/ 682 h 1680"/>
                <a:gd name="T28" fmla="*/ 1672 w 1670"/>
                <a:gd name="T29" fmla="*/ 752 h 1680"/>
                <a:gd name="T30" fmla="*/ 1602 w 1670"/>
                <a:gd name="T31" fmla="*/ 840 h 1680"/>
                <a:gd name="T32" fmla="*/ 1672 w 1670"/>
                <a:gd name="T33" fmla="*/ 928 h 1680"/>
                <a:gd name="T34" fmla="*/ 1584 w 1670"/>
                <a:gd name="T35" fmla="*/ 998 h 1680"/>
                <a:gd name="T36" fmla="*/ 1636 w 1670"/>
                <a:gd name="T37" fmla="*/ 1100 h 1680"/>
                <a:gd name="T38" fmla="*/ 1536 w 1670"/>
                <a:gd name="T39" fmla="*/ 1150 h 1680"/>
                <a:gd name="T40" fmla="*/ 1564 w 1670"/>
                <a:gd name="T41" fmla="*/ 1260 h 1680"/>
                <a:gd name="T42" fmla="*/ 1456 w 1670"/>
                <a:gd name="T43" fmla="*/ 1288 h 1680"/>
                <a:gd name="T44" fmla="*/ 1462 w 1670"/>
                <a:gd name="T45" fmla="*/ 1402 h 1680"/>
                <a:gd name="T46" fmla="*/ 1348 w 1670"/>
                <a:gd name="T47" fmla="*/ 1408 h 1680"/>
                <a:gd name="T48" fmla="*/ 1332 w 1670"/>
                <a:gd name="T49" fmla="*/ 1520 h 1680"/>
                <a:gd name="T50" fmla="*/ 1219 w 1670"/>
                <a:gd name="T51" fmla="*/ 1502 h 1680"/>
                <a:gd name="T52" fmla="*/ 1179 w 1670"/>
                <a:gd name="T53" fmla="*/ 1608 h 1680"/>
                <a:gd name="T54" fmla="*/ 1073 w 1670"/>
                <a:gd name="T55" fmla="*/ 1566 h 1680"/>
                <a:gd name="T56" fmla="*/ 1011 w 1670"/>
                <a:gd name="T57" fmla="*/ 1662 h 1680"/>
                <a:gd name="T58" fmla="*/ 917 w 1670"/>
                <a:gd name="T59" fmla="*/ 1600 h 1680"/>
                <a:gd name="T60" fmla="*/ 837 w 1670"/>
                <a:gd name="T61" fmla="*/ 1680 h 1680"/>
                <a:gd name="T62" fmla="*/ 757 w 1670"/>
                <a:gd name="T63" fmla="*/ 1600 h 1680"/>
                <a:gd name="T64" fmla="*/ 661 w 1670"/>
                <a:gd name="T65" fmla="*/ 1662 h 1680"/>
                <a:gd name="T66" fmla="*/ 601 w 1670"/>
                <a:gd name="T67" fmla="*/ 1566 h 1680"/>
                <a:gd name="T68" fmla="*/ 495 w 1670"/>
                <a:gd name="T69" fmla="*/ 1608 h 1680"/>
                <a:gd name="T70" fmla="*/ 455 w 1670"/>
                <a:gd name="T71" fmla="*/ 1502 h 1680"/>
                <a:gd name="T72" fmla="*/ 342 w 1670"/>
                <a:gd name="T73" fmla="*/ 1520 h 1680"/>
                <a:gd name="T74" fmla="*/ 324 w 1670"/>
                <a:gd name="T75" fmla="*/ 1408 h 1680"/>
                <a:gd name="T76" fmla="*/ 212 w 1670"/>
                <a:gd name="T77" fmla="*/ 1402 h 1680"/>
                <a:gd name="T78" fmla="*/ 218 w 1670"/>
                <a:gd name="T79" fmla="*/ 1288 h 1680"/>
                <a:gd name="T80" fmla="*/ 108 w 1670"/>
                <a:gd name="T81" fmla="*/ 1260 h 1680"/>
                <a:gd name="T82" fmla="*/ 138 w 1670"/>
                <a:gd name="T83" fmla="*/ 1150 h 1680"/>
                <a:gd name="T84" fmla="*/ 36 w 1670"/>
                <a:gd name="T85" fmla="*/ 1100 h 1680"/>
                <a:gd name="T86" fmla="*/ 88 w 1670"/>
                <a:gd name="T87" fmla="*/ 998 h 1680"/>
                <a:gd name="T88" fmla="*/ 0 w 1670"/>
                <a:gd name="T89" fmla="*/ 928 h 1680"/>
                <a:gd name="T90" fmla="*/ 72 w 1670"/>
                <a:gd name="T91" fmla="*/ 840 h 1680"/>
                <a:gd name="T92" fmla="*/ 0 w 1670"/>
                <a:gd name="T93" fmla="*/ 752 h 1680"/>
                <a:gd name="T94" fmla="*/ 88 w 1670"/>
                <a:gd name="T95" fmla="*/ 682 h 1680"/>
                <a:gd name="T96" fmla="*/ 36 w 1670"/>
                <a:gd name="T97" fmla="*/ 580 h 1680"/>
                <a:gd name="T98" fmla="*/ 138 w 1670"/>
                <a:gd name="T99" fmla="*/ 530 h 1680"/>
                <a:gd name="T100" fmla="*/ 108 w 1670"/>
                <a:gd name="T101" fmla="*/ 420 h 1680"/>
                <a:gd name="T102" fmla="*/ 218 w 1670"/>
                <a:gd name="T103" fmla="*/ 392 h 1680"/>
                <a:gd name="T104" fmla="*/ 212 w 1670"/>
                <a:gd name="T105" fmla="*/ 278 h 1680"/>
                <a:gd name="T106" fmla="*/ 324 w 1670"/>
                <a:gd name="T107" fmla="*/ 272 h 1680"/>
                <a:gd name="T108" fmla="*/ 342 w 1670"/>
                <a:gd name="T109" fmla="*/ 160 h 1680"/>
                <a:gd name="T110" fmla="*/ 455 w 1670"/>
                <a:gd name="T111" fmla="*/ 178 h 1680"/>
                <a:gd name="T112" fmla="*/ 495 w 1670"/>
                <a:gd name="T113" fmla="*/ 72 h 1680"/>
                <a:gd name="T114" fmla="*/ 601 w 1670"/>
                <a:gd name="T115" fmla="*/ 114 h 1680"/>
                <a:gd name="T116" fmla="*/ 661 w 1670"/>
                <a:gd name="T117" fmla="*/ 18 h 1680"/>
                <a:gd name="T118" fmla="*/ 757 w 1670"/>
                <a:gd name="T119" fmla="*/ 80 h 1680"/>
                <a:gd name="T120" fmla="*/ 837 w 1670"/>
                <a:gd name="T121" fmla="*/ 0 h 16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670" h="1680">
                  <a:moveTo>
                    <a:pt x="836" y="0"/>
                  </a:moveTo>
                  <a:lnTo>
                    <a:pt x="916" y="80"/>
                  </a:lnTo>
                  <a:lnTo>
                    <a:pt x="1010" y="18"/>
                  </a:lnTo>
                  <a:lnTo>
                    <a:pt x="1072" y="114"/>
                  </a:lnTo>
                  <a:lnTo>
                    <a:pt x="1178" y="72"/>
                  </a:lnTo>
                  <a:lnTo>
                    <a:pt x="1218" y="178"/>
                  </a:lnTo>
                  <a:lnTo>
                    <a:pt x="1330" y="160"/>
                  </a:lnTo>
                  <a:lnTo>
                    <a:pt x="1346" y="272"/>
                  </a:lnTo>
                  <a:lnTo>
                    <a:pt x="1460" y="278"/>
                  </a:lnTo>
                  <a:lnTo>
                    <a:pt x="1454" y="392"/>
                  </a:lnTo>
                  <a:lnTo>
                    <a:pt x="1562" y="420"/>
                  </a:lnTo>
                  <a:lnTo>
                    <a:pt x="1534" y="530"/>
                  </a:lnTo>
                  <a:lnTo>
                    <a:pt x="1634" y="580"/>
                  </a:lnTo>
                  <a:lnTo>
                    <a:pt x="1582" y="682"/>
                  </a:lnTo>
                  <a:lnTo>
                    <a:pt x="1670" y="752"/>
                  </a:lnTo>
                  <a:lnTo>
                    <a:pt x="1600" y="840"/>
                  </a:lnTo>
                  <a:lnTo>
                    <a:pt x="1670" y="928"/>
                  </a:lnTo>
                  <a:lnTo>
                    <a:pt x="1582" y="998"/>
                  </a:lnTo>
                  <a:lnTo>
                    <a:pt x="1634" y="1100"/>
                  </a:lnTo>
                  <a:lnTo>
                    <a:pt x="1534" y="1150"/>
                  </a:lnTo>
                  <a:lnTo>
                    <a:pt x="1562" y="1260"/>
                  </a:lnTo>
                  <a:lnTo>
                    <a:pt x="1454" y="1288"/>
                  </a:lnTo>
                  <a:lnTo>
                    <a:pt x="1460" y="1402"/>
                  </a:lnTo>
                  <a:lnTo>
                    <a:pt x="1346" y="1408"/>
                  </a:lnTo>
                  <a:lnTo>
                    <a:pt x="1330" y="1520"/>
                  </a:lnTo>
                  <a:lnTo>
                    <a:pt x="1218" y="1502"/>
                  </a:lnTo>
                  <a:lnTo>
                    <a:pt x="1178" y="1608"/>
                  </a:lnTo>
                  <a:lnTo>
                    <a:pt x="1072" y="1566"/>
                  </a:lnTo>
                  <a:lnTo>
                    <a:pt x="1010" y="1662"/>
                  </a:lnTo>
                  <a:lnTo>
                    <a:pt x="916" y="1600"/>
                  </a:lnTo>
                  <a:lnTo>
                    <a:pt x="836" y="1680"/>
                  </a:lnTo>
                  <a:lnTo>
                    <a:pt x="756" y="1600"/>
                  </a:lnTo>
                  <a:lnTo>
                    <a:pt x="660" y="1662"/>
                  </a:lnTo>
                  <a:lnTo>
                    <a:pt x="600" y="1566"/>
                  </a:lnTo>
                  <a:lnTo>
                    <a:pt x="494" y="1608"/>
                  </a:lnTo>
                  <a:lnTo>
                    <a:pt x="454" y="1502"/>
                  </a:lnTo>
                  <a:lnTo>
                    <a:pt x="342" y="1520"/>
                  </a:lnTo>
                  <a:lnTo>
                    <a:pt x="324" y="1408"/>
                  </a:lnTo>
                  <a:lnTo>
                    <a:pt x="212" y="1402"/>
                  </a:lnTo>
                  <a:lnTo>
                    <a:pt x="218" y="1288"/>
                  </a:lnTo>
                  <a:lnTo>
                    <a:pt x="108" y="1260"/>
                  </a:lnTo>
                  <a:lnTo>
                    <a:pt x="138" y="1150"/>
                  </a:lnTo>
                  <a:lnTo>
                    <a:pt x="36" y="1100"/>
                  </a:lnTo>
                  <a:lnTo>
                    <a:pt x="88" y="998"/>
                  </a:lnTo>
                  <a:lnTo>
                    <a:pt x="0" y="928"/>
                  </a:lnTo>
                  <a:lnTo>
                    <a:pt x="72" y="840"/>
                  </a:lnTo>
                  <a:lnTo>
                    <a:pt x="0" y="752"/>
                  </a:lnTo>
                  <a:lnTo>
                    <a:pt x="88" y="682"/>
                  </a:lnTo>
                  <a:lnTo>
                    <a:pt x="36" y="580"/>
                  </a:lnTo>
                  <a:lnTo>
                    <a:pt x="138" y="530"/>
                  </a:lnTo>
                  <a:lnTo>
                    <a:pt x="108" y="420"/>
                  </a:lnTo>
                  <a:lnTo>
                    <a:pt x="218" y="392"/>
                  </a:lnTo>
                  <a:lnTo>
                    <a:pt x="212" y="278"/>
                  </a:lnTo>
                  <a:lnTo>
                    <a:pt x="324" y="272"/>
                  </a:lnTo>
                  <a:lnTo>
                    <a:pt x="342" y="160"/>
                  </a:lnTo>
                  <a:lnTo>
                    <a:pt x="454" y="178"/>
                  </a:lnTo>
                  <a:lnTo>
                    <a:pt x="494" y="72"/>
                  </a:lnTo>
                  <a:lnTo>
                    <a:pt x="600" y="114"/>
                  </a:lnTo>
                  <a:lnTo>
                    <a:pt x="660" y="18"/>
                  </a:lnTo>
                  <a:lnTo>
                    <a:pt x="756" y="80"/>
                  </a:lnTo>
                  <a:lnTo>
                    <a:pt x="836" y="0"/>
                  </a:lnTo>
                  <a:close/>
                </a:path>
              </a:pathLst>
            </a:custGeom>
            <a:solidFill>
              <a:srgbClr val="E8CD7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4" name="Freeform 15"/>
            <p:cNvSpPr>
              <a:spLocks noChangeAspect="1" noEditPoints="1"/>
            </p:cNvSpPr>
            <p:nvPr/>
          </p:nvSpPr>
          <p:spPr bwMode="auto">
            <a:xfrm>
              <a:off x="2474" y="1474"/>
              <a:ext cx="1332" cy="1328"/>
            </a:xfrm>
            <a:custGeom>
              <a:avLst/>
              <a:gdLst>
                <a:gd name="T0" fmla="*/ 565 w 1330"/>
                <a:gd name="T1" fmla="*/ 1322 h 1328"/>
                <a:gd name="T2" fmla="*/ 407 w 1330"/>
                <a:gd name="T3" fmla="*/ 1276 h 1328"/>
                <a:gd name="T4" fmla="*/ 268 w 1330"/>
                <a:gd name="T5" fmla="*/ 1196 h 1328"/>
                <a:gd name="T6" fmla="*/ 152 w 1330"/>
                <a:gd name="T7" fmla="*/ 1086 h 1328"/>
                <a:gd name="T8" fmla="*/ 66 w 1330"/>
                <a:gd name="T9" fmla="*/ 952 h 1328"/>
                <a:gd name="T10" fmla="*/ 14 w 1330"/>
                <a:gd name="T11" fmla="*/ 798 h 1328"/>
                <a:gd name="T12" fmla="*/ 0 w 1330"/>
                <a:gd name="T13" fmla="*/ 664 h 1328"/>
                <a:gd name="T14" fmla="*/ 22 w 1330"/>
                <a:gd name="T15" fmla="*/ 498 h 1328"/>
                <a:gd name="T16" fmla="*/ 82 w 1330"/>
                <a:gd name="T17" fmla="*/ 348 h 1328"/>
                <a:gd name="T18" fmla="*/ 174 w 1330"/>
                <a:gd name="T19" fmla="*/ 218 h 1328"/>
                <a:gd name="T20" fmla="*/ 294 w 1330"/>
                <a:gd name="T21" fmla="*/ 112 h 1328"/>
                <a:gd name="T22" fmla="*/ 439 w 1330"/>
                <a:gd name="T23" fmla="*/ 40 h 1328"/>
                <a:gd name="T24" fmla="*/ 599 w 1330"/>
                <a:gd name="T25" fmla="*/ 2 h 1328"/>
                <a:gd name="T26" fmla="*/ 735 w 1330"/>
                <a:gd name="T27" fmla="*/ 2 h 1328"/>
                <a:gd name="T28" fmla="*/ 895 w 1330"/>
                <a:gd name="T29" fmla="*/ 40 h 1328"/>
                <a:gd name="T30" fmla="*/ 1038 w 1330"/>
                <a:gd name="T31" fmla="*/ 112 h 1328"/>
                <a:gd name="T32" fmla="*/ 1160 w 1330"/>
                <a:gd name="T33" fmla="*/ 218 h 1328"/>
                <a:gd name="T34" fmla="*/ 1252 w 1330"/>
                <a:gd name="T35" fmla="*/ 348 h 1328"/>
                <a:gd name="T36" fmla="*/ 1312 w 1330"/>
                <a:gd name="T37" fmla="*/ 498 h 1328"/>
                <a:gd name="T38" fmla="*/ 1332 w 1330"/>
                <a:gd name="T39" fmla="*/ 664 h 1328"/>
                <a:gd name="T40" fmla="*/ 1318 w 1330"/>
                <a:gd name="T41" fmla="*/ 798 h 1328"/>
                <a:gd name="T42" fmla="*/ 1266 w 1330"/>
                <a:gd name="T43" fmla="*/ 952 h 1328"/>
                <a:gd name="T44" fmla="*/ 1180 w 1330"/>
                <a:gd name="T45" fmla="*/ 1086 h 1328"/>
                <a:gd name="T46" fmla="*/ 1064 w 1330"/>
                <a:gd name="T47" fmla="*/ 1196 h 1328"/>
                <a:gd name="T48" fmla="*/ 925 w 1330"/>
                <a:gd name="T49" fmla="*/ 1276 h 1328"/>
                <a:gd name="T50" fmla="*/ 767 w 1330"/>
                <a:gd name="T51" fmla="*/ 1322 h 1328"/>
                <a:gd name="T52" fmla="*/ 667 w 1330"/>
                <a:gd name="T53" fmla="*/ 24 h 1328"/>
                <a:gd name="T54" fmla="*/ 537 w 1330"/>
                <a:gd name="T55" fmla="*/ 36 h 1328"/>
                <a:gd name="T56" fmla="*/ 389 w 1330"/>
                <a:gd name="T57" fmla="*/ 86 h 1328"/>
                <a:gd name="T58" fmla="*/ 258 w 1330"/>
                <a:gd name="T59" fmla="*/ 170 h 1328"/>
                <a:gd name="T60" fmla="*/ 152 w 1330"/>
                <a:gd name="T61" fmla="*/ 280 h 1328"/>
                <a:gd name="T62" fmla="*/ 76 w 1330"/>
                <a:gd name="T63" fmla="*/ 414 h 1328"/>
                <a:gd name="T64" fmla="*/ 32 w 1330"/>
                <a:gd name="T65" fmla="*/ 566 h 1328"/>
                <a:gd name="T66" fmla="*/ 26 w 1330"/>
                <a:gd name="T67" fmla="*/ 696 h 1328"/>
                <a:gd name="T68" fmla="*/ 54 w 1330"/>
                <a:gd name="T69" fmla="*/ 854 h 1328"/>
                <a:gd name="T70" fmla="*/ 118 w 1330"/>
                <a:gd name="T71" fmla="*/ 996 h 1328"/>
                <a:gd name="T72" fmla="*/ 212 w 1330"/>
                <a:gd name="T73" fmla="*/ 1116 h 1328"/>
                <a:gd name="T74" fmla="*/ 335 w 1330"/>
                <a:gd name="T75" fmla="*/ 1212 h 1328"/>
                <a:gd name="T76" fmla="*/ 477 w 1330"/>
                <a:gd name="T77" fmla="*/ 1276 h 1328"/>
                <a:gd name="T78" fmla="*/ 633 w 1330"/>
                <a:gd name="T79" fmla="*/ 1304 h 1328"/>
                <a:gd name="T80" fmla="*/ 763 w 1330"/>
                <a:gd name="T81" fmla="*/ 1298 h 1328"/>
                <a:gd name="T82" fmla="*/ 915 w 1330"/>
                <a:gd name="T83" fmla="*/ 1254 h 1328"/>
                <a:gd name="T84" fmla="*/ 1050 w 1330"/>
                <a:gd name="T85" fmla="*/ 1178 h 1328"/>
                <a:gd name="T86" fmla="*/ 1162 w 1330"/>
                <a:gd name="T87" fmla="*/ 1072 h 1328"/>
                <a:gd name="T88" fmla="*/ 1244 w 1330"/>
                <a:gd name="T89" fmla="*/ 942 h 1328"/>
                <a:gd name="T90" fmla="*/ 1296 w 1330"/>
                <a:gd name="T91" fmla="*/ 792 h 1328"/>
                <a:gd name="T92" fmla="*/ 1308 w 1330"/>
                <a:gd name="T93" fmla="*/ 664 h 1328"/>
                <a:gd name="T94" fmla="*/ 1288 w 1330"/>
                <a:gd name="T95" fmla="*/ 504 h 1328"/>
                <a:gd name="T96" fmla="*/ 1230 w 1330"/>
                <a:gd name="T97" fmla="*/ 358 h 1328"/>
                <a:gd name="T98" fmla="*/ 1142 w 1330"/>
                <a:gd name="T99" fmla="*/ 234 h 1328"/>
                <a:gd name="T100" fmla="*/ 1026 w 1330"/>
                <a:gd name="T101" fmla="*/ 132 h 1328"/>
                <a:gd name="T102" fmla="*/ 887 w 1330"/>
                <a:gd name="T103" fmla="*/ 62 h 1328"/>
                <a:gd name="T104" fmla="*/ 731 w 1330"/>
                <a:gd name="T105" fmla="*/ 26 h 132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30" h="1328">
                  <a:moveTo>
                    <a:pt x="666" y="1328"/>
                  </a:moveTo>
                  <a:lnTo>
                    <a:pt x="666" y="1328"/>
                  </a:lnTo>
                  <a:lnTo>
                    <a:pt x="632" y="1328"/>
                  </a:lnTo>
                  <a:lnTo>
                    <a:pt x="598" y="1326"/>
                  </a:lnTo>
                  <a:lnTo>
                    <a:pt x="564" y="1322"/>
                  </a:lnTo>
                  <a:lnTo>
                    <a:pt x="532" y="1316"/>
                  </a:lnTo>
                  <a:lnTo>
                    <a:pt x="500" y="1308"/>
                  </a:lnTo>
                  <a:lnTo>
                    <a:pt x="468" y="1298"/>
                  </a:lnTo>
                  <a:lnTo>
                    <a:pt x="438" y="1288"/>
                  </a:lnTo>
                  <a:lnTo>
                    <a:pt x="406" y="1276"/>
                  </a:lnTo>
                  <a:lnTo>
                    <a:pt x="378" y="1264"/>
                  </a:lnTo>
                  <a:lnTo>
                    <a:pt x="348" y="1248"/>
                  </a:lnTo>
                  <a:lnTo>
                    <a:pt x="322" y="1232"/>
                  </a:lnTo>
                  <a:lnTo>
                    <a:pt x="294" y="1216"/>
                  </a:lnTo>
                  <a:lnTo>
                    <a:pt x="268" y="1196"/>
                  </a:lnTo>
                  <a:lnTo>
                    <a:pt x="242" y="1176"/>
                  </a:lnTo>
                  <a:lnTo>
                    <a:pt x="218" y="1156"/>
                  </a:lnTo>
                  <a:lnTo>
                    <a:pt x="196" y="1134"/>
                  </a:lnTo>
                  <a:lnTo>
                    <a:pt x="174" y="1110"/>
                  </a:lnTo>
                  <a:lnTo>
                    <a:pt x="152" y="1086"/>
                  </a:lnTo>
                  <a:lnTo>
                    <a:pt x="132" y="1062"/>
                  </a:lnTo>
                  <a:lnTo>
                    <a:pt x="114" y="1036"/>
                  </a:lnTo>
                  <a:lnTo>
                    <a:pt x="98" y="1008"/>
                  </a:lnTo>
                  <a:lnTo>
                    <a:pt x="82" y="980"/>
                  </a:lnTo>
                  <a:lnTo>
                    <a:pt x="66" y="952"/>
                  </a:lnTo>
                  <a:lnTo>
                    <a:pt x="54" y="922"/>
                  </a:lnTo>
                  <a:lnTo>
                    <a:pt x="42" y="892"/>
                  </a:lnTo>
                  <a:lnTo>
                    <a:pt x="30" y="862"/>
                  </a:lnTo>
                  <a:lnTo>
                    <a:pt x="22" y="830"/>
                  </a:lnTo>
                  <a:lnTo>
                    <a:pt x="14" y="798"/>
                  </a:lnTo>
                  <a:lnTo>
                    <a:pt x="8" y="766"/>
                  </a:lnTo>
                  <a:lnTo>
                    <a:pt x="4" y="732"/>
                  </a:lnTo>
                  <a:lnTo>
                    <a:pt x="2" y="698"/>
                  </a:lnTo>
                  <a:lnTo>
                    <a:pt x="0" y="664"/>
                  </a:lnTo>
                  <a:lnTo>
                    <a:pt x="2" y="630"/>
                  </a:lnTo>
                  <a:lnTo>
                    <a:pt x="4" y="596"/>
                  </a:lnTo>
                  <a:lnTo>
                    <a:pt x="8" y="562"/>
                  </a:lnTo>
                  <a:lnTo>
                    <a:pt x="14" y="530"/>
                  </a:lnTo>
                  <a:lnTo>
                    <a:pt x="22" y="498"/>
                  </a:lnTo>
                  <a:lnTo>
                    <a:pt x="30" y="466"/>
                  </a:lnTo>
                  <a:lnTo>
                    <a:pt x="42" y="436"/>
                  </a:lnTo>
                  <a:lnTo>
                    <a:pt x="54" y="406"/>
                  </a:lnTo>
                  <a:lnTo>
                    <a:pt x="66" y="376"/>
                  </a:lnTo>
                  <a:lnTo>
                    <a:pt x="82" y="348"/>
                  </a:lnTo>
                  <a:lnTo>
                    <a:pt x="98" y="320"/>
                  </a:lnTo>
                  <a:lnTo>
                    <a:pt x="114" y="292"/>
                  </a:lnTo>
                  <a:lnTo>
                    <a:pt x="132" y="266"/>
                  </a:lnTo>
                  <a:lnTo>
                    <a:pt x="152" y="242"/>
                  </a:lnTo>
                  <a:lnTo>
                    <a:pt x="174" y="218"/>
                  </a:lnTo>
                  <a:lnTo>
                    <a:pt x="196" y="194"/>
                  </a:lnTo>
                  <a:lnTo>
                    <a:pt x="218" y="172"/>
                  </a:lnTo>
                  <a:lnTo>
                    <a:pt x="242" y="152"/>
                  </a:lnTo>
                  <a:lnTo>
                    <a:pt x="268" y="132"/>
                  </a:lnTo>
                  <a:lnTo>
                    <a:pt x="294" y="112"/>
                  </a:lnTo>
                  <a:lnTo>
                    <a:pt x="322" y="96"/>
                  </a:lnTo>
                  <a:lnTo>
                    <a:pt x="348" y="80"/>
                  </a:lnTo>
                  <a:lnTo>
                    <a:pt x="378" y="64"/>
                  </a:lnTo>
                  <a:lnTo>
                    <a:pt x="406" y="52"/>
                  </a:lnTo>
                  <a:lnTo>
                    <a:pt x="438" y="40"/>
                  </a:lnTo>
                  <a:lnTo>
                    <a:pt x="468" y="30"/>
                  </a:lnTo>
                  <a:lnTo>
                    <a:pt x="500" y="20"/>
                  </a:lnTo>
                  <a:lnTo>
                    <a:pt x="532" y="12"/>
                  </a:lnTo>
                  <a:lnTo>
                    <a:pt x="564" y="8"/>
                  </a:lnTo>
                  <a:lnTo>
                    <a:pt x="598" y="2"/>
                  </a:lnTo>
                  <a:lnTo>
                    <a:pt x="632" y="0"/>
                  </a:lnTo>
                  <a:lnTo>
                    <a:pt x="666" y="0"/>
                  </a:lnTo>
                  <a:lnTo>
                    <a:pt x="700" y="0"/>
                  </a:lnTo>
                  <a:lnTo>
                    <a:pt x="734" y="2"/>
                  </a:lnTo>
                  <a:lnTo>
                    <a:pt x="766" y="8"/>
                  </a:lnTo>
                  <a:lnTo>
                    <a:pt x="800" y="12"/>
                  </a:lnTo>
                  <a:lnTo>
                    <a:pt x="832" y="20"/>
                  </a:lnTo>
                  <a:lnTo>
                    <a:pt x="862" y="30"/>
                  </a:lnTo>
                  <a:lnTo>
                    <a:pt x="894" y="40"/>
                  </a:lnTo>
                  <a:lnTo>
                    <a:pt x="924" y="52"/>
                  </a:lnTo>
                  <a:lnTo>
                    <a:pt x="954" y="64"/>
                  </a:lnTo>
                  <a:lnTo>
                    <a:pt x="982" y="80"/>
                  </a:lnTo>
                  <a:lnTo>
                    <a:pt x="1010" y="96"/>
                  </a:lnTo>
                  <a:lnTo>
                    <a:pt x="1036" y="112"/>
                  </a:lnTo>
                  <a:lnTo>
                    <a:pt x="1062" y="132"/>
                  </a:lnTo>
                  <a:lnTo>
                    <a:pt x="1088" y="152"/>
                  </a:lnTo>
                  <a:lnTo>
                    <a:pt x="1112" y="172"/>
                  </a:lnTo>
                  <a:lnTo>
                    <a:pt x="1136" y="194"/>
                  </a:lnTo>
                  <a:lnTo>
                    <a:pt x="1158" y="218"/>
                  </a:lnTo>
                  <a:lnTo>
                    <a:pt x="1178" y="242"/>
                  </a:lnTo>
                  <a:lnTo>
                    <a:pt x="1198" y="266"/>
                  </a:lnTo>
                  <a:lnTo>
                    <a:pt x="1216" y="292"/>
                  </a:lnTo>
                  <a:lnTo>
                    <a:pt x="1234" y="320"/>
                  </a:lnTo>
                  <a:lnTo>
                    <a:pt x="1250" y="348"/>
                  </a:lnTo>
                  <a:lnTo>
                    <a:pt x="1264" y="376"/>
                  </a:lnTo>
                  <a:lnTo>
                    <a:pt x="1278" y="406"/>
                  </a:lnTo>
                  <a:lnTo>
                    <a:pt x="1290" y="436"/>
                  </a:lnTo>
                  <a:lnTo>
                    <a:pt x="1300" y="466"/>
                  </a:lnTo>
                  <a:lnTo>
                    <a:pt x="1310" y="498"/>
                  </a:lnTo>
                  <a:lnTo>
                    <a:pt x="1316" y="530"/>
                  </a:lnTo>
                  <a:lnTo>
                    <a:pt x="1322" y="562"/>
                  </a:lnTo>
                  <a:lnTo>
                    <a:pt x="1326" y="596"/>
                  </a:lnTo>
                  <a:lnTo>
                    <a:pt x="1330" y="630"/>
                  </a:lnTo>
                  <a:lnTo>
                    <a:pt x="1330" y="664"/>
                  </a:lnTo>
                  <a:lnTo>
                    <a:pt x="1330" y="698"/>
                  </a:lnTo>
                  <a:lnTo>
                    <a:pt x="1326" y="732"/>
                  </a:lnTo>
                  <a:lnTo>
                    <a:pt x="1322" y="766"/>
                  </a:lnTo>
                  <a:lnTo>
                    <a:pt x="1316" y="798"/>
                  </a:lnTo>
                  <a:lnTo>
                    <a:pt x="1310" y="830"/>
                  </a:lnTo>
                  <a:lnTo>
                    <a:pt x="1300" y="862"/>
                  </a:lnTo>
                  <a:lnTo>
                    <a:pt x="1290" y="892"/>
                  </a:lnTo>
                  <a:lnTo>
                    <a:pt x="1278" y="922"/>
                  </a:lnTo>
                  <a:lnTo>
                    <a:pt x="1264" y="952"/>
                  </a:lnTo>
                  <a:lnTo>
                    <a:pt x="1250" y="980"/>
                  </a:lnTo>
                  <a:lnTo>
                    <a:pt x="1234" y="1008"/>
                  </a:lnTo>
                  <a:lnTo>
                    <a:pt x="1216" y="1036"/>
                  </a:lnTo>
                  <a:lnTo>
                    <a:pt x="1198" y="1062"/>
                  </a:lnTo>
                  <a:lnTo>
                    <a:pt x="1178" y="1086"/>
                  </a:lnTo>
                  <a:lnTo>
                    <a:pt x="1158" y="1110"/>
                  </a:lnTo>
                  <a:lnTo>
                    <a:pt x="1136" y="1134"/>
                  </a:lnTo>
                  <a:lnTo>
                    <a:pt x="1112" y="1156"/>
                  </a:lnTo>
                  <a:lnTo>
                    <a:pt x="1088" y="1176"/>
                  </a:lnTo>
                  <a:lnTo>
                    <a:pt x="1062" y="1196"/>
                  </a:lnTo>
                  <a:lnTo>
                    <a:pt x="1036" y="1216"/>
                  </a:lnTo>
                  <a:lnTo>
                    <a:pt x="1010" y="1232"/>
                  </a:lnTo>
                  <a:lnTo>
                    <a:pt x="982" y="1248"/>
                  </a:lnTo>
                  <a:lnTo>
                    <a:pt x="954" y="1264"/>
                  </a:lnTo>
                  <a:lnTo>
                    <a:pt x="924" y="1276"/>
                  </a:lnTo>
                  <a:lnTo>
                    <a:pt x="894" y="1288"/>
                  </a:lnTo>
                  <a:lnTo>
                    <a:pt x="862" y="1298"/>
                  </a:lnTo>
                  <a:lnTo>
                    <a:pt x="832" y="1308"/>
                  </a:lnTo>
                  <a:lnTo>
                    <a:pt x="800" y="1316"/>
                  </a:lnTo>
                  <a:lnTo>
                    <a:pt x="766" y="1322"/>
                  </a:lnTo>
                  <a:lnTo>
                    <a:pt x="734" y="1326"/>
                  </a:lnTo>
                  <a:lnTo>
                    <a:pt x="700" y="1328"/>
                  </a:lnTo>
                  <a:lnTo>
                    <a:pt x="666" y="1328"/>
                  </a:lnTo>
                  <a:close/>
                  <a:moveTo>
                    <a:pt x="666" y="24"/>
                  </a:moveTo>
                  <a:lnTo>
                    <a:pt x="666" y="24"/>
                  </a:lnTo>
                  <a:lnTo>
                    <a:pt x="632" y="24"/>
                  </a:lnTo>
                  <a:lnTo>
                    <a:pt x="600" y="26"/>
                  </a:lnTo>
                  <a:lnTo>
                    <a:pt x="568" y="30"/>
                  </a:lnTo>
                  <a:lnTo>
                    <a:pt x="536" y="36"/>
                  </a:lnTo>
                  <a:lnTo>
                    <a:pt x="506" y="44"/>
                  </a:lnTo>
                  <a:lnTo>
                    <a:pt x="476" y="52"/>
                  </a:lnTo>
                  <a:lnTo>
                    <a:pt x="446" y="62"/>
                  </a:lnTo>
                  <a:lnTo>
                    <a:pt x="416" y="74"/>
                  </a:lnTo>
                  <a:lnTo>
                    <a:pt x="388" y="86"/>
                  </a:lnTo>
                  <a:lnTo>
                    <a:pt x="360" y="100"/>
                  </a:lnTo>
                  <a:lnTo>
                    <a:pt x="334" y="116"/>
                  </a:lnTo>
                  <a:lnTo>
                    <a:pt x="308" y="132"/>
                  </a:lnTo>
                  <a:lnTo>
                    <a:pt x="282" y="150"/>
                  </a:lnTo>
                  <a:lnTo>
                    <a:pt x="258" y="170"/>
                  </a:lnTo>
                  <a:lnTo>
                    <a:pt x="234" y="190"/>
                  </a:lnTo>
                  <a:lnTo>
                    <a:pt x="212" y="212"/>
                  </a:lnTo>
                  <a:lnTo>
                    <a:pt x="192" y="234"/>
                  </a:lnTo>
                  <a:lnTo>
                    <a:pt x="172" y="256"/>
                  </a:lnTo>
                  <a:lnTo>
                    <a:pt x="152" y="280"/>
                  </a:lnTo>
                  <a:lnTo>
                    <a:pt x="134" y="306"/>
                  </a:lnTo>
                  <a:lnTo>
                    <a:pt x="118" y="332"/>
                  </a:lnTo>
                  <a:lnTo>
                    <a:pt x="102" y="358"/>
                  </a:lnTo>
                  <a:lnTo>
                    <a:pt x="88" y="386"/>
                  </a:lnTo>
                  <a:lnTo>
                    <a:pt x="76" y="414"/>
                  </a:lnTo>
                  <a:lnTo>
                    <a:pt x="64" y="444"/>
                  </a:lnTo>
                  <a:lnTo>
                    <a:pt x="54" y="474"/>
                  </a:lnTo>
                  <a:lnTo>
                    <a:pt x="44" y="504"/>
                  </a:lnTo>
                  <a:lnTo>
                    <a:pt x="38" y="536"/>
                  </a:lnTo>
                  <a:lnTo>
                    <a:pt x="32" y="566"/>
                  </a:lnTo>
                  <a:lnTo>
                    <a:pt x="28" y="598"/>
                  </a:lnTo>
                  <a:lnTo>
                    <a:pt x="26" y="632"/>
                  </a:lnTo>
                  <a:lnTo>
                    <a:pt x="24" y="664"/>
                  </a:lnTo>
                  <a:lnTo>
                    <a:pt x="26" y="696"/>
                  </a:lnTo>
                  <a:lnTo>
                    <a:pt x="28" y="730"/>
                  </a:lnTo>
                  <a:lnTo>
                    <a:pt x="32" y="762"/>
                  </a:lnTo>
                  <a:lnTo>
                    <a:pt x="38" y="792"/>
                  </a:lnTo>
                  <a:lnTo>
                    <a:pt x="44" y="824"/>
                  </a:lnTo>
                  <a:lnTo>
                    <a:pt x="54" y="854"/>
                  </a:lnTo>
                  <a:lnTo>
                    <a:pt x="64" y="884"/>
                  </a:lnTo>
                  <a:lnTo>
                    <a:pt x="76" y="914"/>
                  </a:lnTo>
                  <a:lnTo>
                    <a:pt x="88" y="942"/>
                  </a:lnTo>
                  <a:lnTo>
                    <a:pt x="102" y="970"/>
                  </a:lnTo>
                  <a:lnTo>
                    <a:pt x="118" y="996"/>
                  </a:lnTo>
                  <a:lnTo>
                    <a:pt x="134" y="1022"/>
                  </a:lnTo>
                  <a:lnTo>
                    <a:pt x="152" y="1048"/>
                  </a:lnTo>
                  <a:lnTo>
                    <a:pt x="172" y="1072"/>
                  </a:lnTo>
                  <a:lnTo>
                    <a:pt x="192" y="1094"/>
                  </a:lnTo>
                  <a:lnTo>
                    <a:pt x="212" y="1116"/>
                  </a:lnTo>
                  <a:lnTo>
                    <a:pt x="234" y="1138"/>
                  </a:lnTo>
                  <a:lnTo>
                    <a:pt x="258" y="1158"/>
                  </a:lnTo>
                  <a:lnTo>
                    <a:pt x="282" y="1178"/>
                  </a:lnTo>
                  <a:lnTo>
                    <a:pt x="308" y="1196"/>
                  </a:lnTo>
                  <a:lnTo>
                    <a:pt x="334" y="1212"/>
                  </a:lnTo>
                  <a:lnTo>
                    <a:pt x="360" y="1228"/>
                  </a:lnTo>
                  <a:lnTo>
                    <a:pt x="388" y="1242"/>
                  </a:lnTo>
                  <a:lnTo>
                    <a:pt x="416" y="1254"/>
                  </a:lnTo>
                  <a:lnTo>
                    <a:pt x="446" y="1266"/>
                  </a:lnTo>
                  <a:lnTo>
                    <a:pt x="476" y="1276"/>
                  </a:lnTo>
                  <a:lnTo>
                    <a:pt x="506" y="1284"/>
                  </a:lnTo>
                  <a:lnTo>
                    <a:pt x="536" y="1292"/>
                  </a:lnTo>
                  <a:lnTo>
                    <a:pt x="568" y="1298"/>
                  </a:lnTo>
                  <a:lnTo>
                    <a:pt x="600" y="1302"/>
                  </a:lnTo>
                  <a:lnTo>
                    <a:pt x="632" y="1304"/>
                  </a:lnTo>
                  <a:lnTo>
                    <a:pt x="666" y="1304"/>
                  </a:lnTo>
                  <a:lnTo>
                    <a:pt x="698" y="1304"/>
                  </a:lnTo>
                  <a:lnTo>
                    <a:pt x="730" y="1302"/>
                  </a:lnTo>
                  <a:lnTo>
                    <a:pt x="762" y="1298"/>
                  </a:lnTo>
                  <a:lnTo>
                    <a:pt x="794" y="1292"/>
                  </a:lnTo>
                  <a:lnTo>
                    <a:pt x="826" y="1284"/>
                  </a:lnTo>
                  <a:lnTo>
                    <a:pt x="856" y="1276"/>
                  </a:lnTo>
                  <a:lnTo>
                    <a:pt x="886" y="1266"/>
                  </a:lnTo>
                  <a:lnTo>
                    <a:pt x="914" y="1254"/>
                  </a:lnTo>
                  <a:lnTo>
                    <a:pt x="942" y="1242"/>
                  </a:lnTo>
                  <a:lnTo>
                    <a:pt x="970" y="1228"/>
                  </a:lnTo>
                  <a:lnTo>
                    <a:pt x="998" y="1212"/>
                  </a:lnTo>
                  <a:lnTo>
                    <a:pt x="1024" y="1196"/>
                  </a:lnTo>
                  <a:lnTo>
                    <a:pt x="1048" y="1178"/>
                  </a:lnTo>
                  <a:lnTo>
                    <a:pt x="1072" y="1158"/>
                  </a:lnTo>
                  <a:lnTo>
                    <a:pt x="1096" y="1138"/>
                  </a:lnTo>
                  <a:lnTo>
                    <a:pt x="1118" y="1116"/>
                  </a:lnTo>
                  <a:lnTo>
                    <a:pt x="1140" y="1094"/>
                  </a:lnTo>
                  <a:lnTo>
                    <a:pt x="1160" y="1072"/>
                  </a:lnTo>
                  <a:lnTo>
                    <a:pt x="1178" y="1048"/>
                  </a:lnTo>
                  <a:lnTo>
                    <a:pt x="1196" y="1022"/>
                  </a:lnTo>
                  <a:lnTo>
                    <a:pt x="1214" y="996"/>
                  </a:lnTo>
                  <a:lnTo>
                    <a:pt x="1228" y="970"/>
                  </a:lnTo>
                  <a:lnTo>
                    <a:pt x="1242" y="942"/>
                  </a:lnTo>
                  <a:lnTo>
                    <a:pt x="1256" y="914"/>
                  </a:lnTo>
                  <a:lnTo>
                    <a:pt x="1268" y="884"/>
                  </a:lnTo>
                  <a:lnTo>
                    <a:pt x="1278" y="854"/>
                  </a:lnTo>
                  <a:lnTo>
                    <a:pt x="1286" y="824"/>
                  </a:lnTo>
                  <a:lnTo>
                    <a:pt x="1294" y="792"/>
                  </a:lnTo>
                  <a:lnTo>
                    <a:pt x="1298" y="762"/>
                  </a:lnTo>
                  <a:lnTo>
                    <a:pt x="1302" y="730"/>
                  </a:lnTo>
                  <a:lnTo>
                    <a:pt x="1306" y="696"/>
                  </a:lnTo>
                  <a:lnTo>
                    <a:pt x="1306" y="664"/>
                  </a:lnTo>
                  <a:lnTo>
                    <a:pt x="1306" y="632"/>
                  </a:lnTo>
                  <a:lnTo>
                    <a:pt x="1302" y="598"/>
                  </a:lnTo>
                  <a:lnTo>
                    <a:pt x="1298" y="566"/>
                  </a:lnTo>
                  <a:lnTo>
                    <a:pt x="1294" y="536"/>
                  </a:lnTo>
                  <a:lnTo>
                    <a:pt x="1286" y="504"/>
                  </a:lnTo>
                  <a:lnTo>
                    <a:pt x="1278" y="474"/>
                  </a:lnTo>
                  <a:lnTo>
                    <a:pt x="1268" y="444"/>
                  </a:lnTo>
                  <a:lnTo>
                    <a:pt x="1256" y="414"/>
                  </a:lnTo>
                  <a:lnTo>
                    <a:pt x="1242" y="386"/>
                  </a:lnTo>
                  <a:lnTo>
                    <a:pt x="1228" y="358"/>
                  </a:lnTo>
                  <a:lnTo>
                    <a:pt x="1214" y="332"/>
                  </a:lnTo>
                  <a:lnTo>
                    <a:pt x="1196" y="306"/>
                  </a:lnTo>
                  <a:lnTo>
                    <a:pt x="1178" y="280"/>
                  </a:lnTo>
                  <a:lnTo>
                    <a:pt x="1160" y="256"/>
                  </a:lnTo>
                  <a:lnTo>
                    <a:pt x="1140" y="234"/>
                  </a:lnTo>
                  <a:lnTo>
                    <a:pt x="1118" y="212"/>
                  </a:lnTo>
                  <a:lnTo>
                    <a:pt x="1096" y="190"/>
                  </a:lnTo>
                  <a:lnTo>
                    <a:pt x="1072" y="170"/>
                  </a:lnTo>
                  <a:lnTo>
                    <a:pt x="1048" y="150"/>
                  </a:lnTo>
                  <a:lnTo>
                    <a:pt x="1024" y="132"/>
                  </a:lnTo>
                  <a:lnTo>
                    <a:pt x="998" y="116"/>
                  </a:lnTo>
                  <a:lnTo>
                    <a:pt x="970" y="100"/>
                  </a:lnTo>
                  <a:lnTo>
                    <a:pt x="942" y="86"/>
                  </a:lnTo>
                  <a:lnTo>
                    <a:pt x="914" y="74"/>
                  </a:lnTo>
                  <a:lnTo>
                    <a:pt x="886" y="62"/>
                  </a:lnTo>
                  <a:lnTo>
                    <a:pt x="856" y="52"/>
                  </a:lnTo>
                  <a:lnTo>
                    <a:pt x="826" y="44"/>
                  </a:lnTo>
                  <a:lnTo>
                    <a:pt x="794" y="36"/>
                  </a:lnTo>
                  <a:lnTo>
                    <a:pt x="762" y="30"/>
                  </a:lnTo>
                  <a:lnTo>
                    <a:pt x="730" y="26"/>
                  </a:lnTo>
                  <a:lnTo>
                    <a:pt x="698" y="24"/>
                  </a:lnTo>
                  <a:lnTo>
                    <a:pt x="666" y="2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5" name="Freeform 16"/>
            <p:cNvSpPr>
              <a:spLocks noChangeAspect="1"/>
            </p:cNvSpPr>
            <p:nvPr/>
          </p:nvSpPr>
          <p:spPr bwMode="auto">
            <a:xfrm>
              <a:off x="2670" y="1668"/>
              <a:ext cx="940" cy="940"/>
            </a:xfrm>
            <a:custGeom>
              <a:avLst/>
              <a:gdLst>
                <a:gd name="T0" fmla="*/ 940 w 938"/>
                <a:gd name="T1" fmla="*/ 470 h 940"/>
                <a:gd name="T2" fmla="*/ 938 w 938"/>
                <a:gd name="T3" fmla="*/ 518 h 940"/>
                <a:gd name="T4" fmla="*/ 920 w 938"/>
                <a:gd name="T5" fmla="*/ 610 h 940"/>
                <a:gd name="T6" fmla="*/ 884 w 938"/>
                <a:gd name="T7" fmla="*/ 694 h 940"/>
                <a:gd name="T8" fmla="*/ 834 w 938"/>
                <a:gd name="T9" fmla="*/ 768 h 940"/>
                <a:gd name="T10" fmla="*/ 770 w 938"/>
                <a:gd name="T11" fmla="*/ 832 h 940"/>
                <a:gd name="T12" fmla="*/ 695 w 938"/>
                <a:gd name="T13" fmla="*/ 882 h 940"/>
                <a:gd name="T14" fmla="*/ 611 w 938"/>
                <a:gd name="T15" fmla="*/ 918 h 940"/>
                <a:gd name="T16" fmla="*/ 519 w 938"/>
                <a:gd name="T17" fmla="*/ 938 h 940"/>
                <a:gd name="T18" fmla="*/ 471 w 938"/>
                <a:gd name="T19" fmla="*/ 940 h 940"/>
                <a:gd name="T20" fmla="*/ 447 w 938"/>
                <a:gd name="T21" fmla="*/ 938 h 940"/>
                <a:gd name="T22" fmla="*/ 375 w 938"/>
                <a:gd name="T23" fmla="*/ 930 h 940"/>
                <a:gd name="T24" fmla="*/ 287 w 938"/>
                <a:gd name="T25" fmla="*/ 902 h 940"/>
                <a:gd name="T26" fmla="*/ 206 w 938"/>
                <a:gd name="T27" fmla="*/ 860 h 940"/>
                <a:gd name="T28" fmla="*/ 138 w 938"/>
                <a:gd name="T29" fmla="*/ 802 h 940"/>
                <a:gd name="T30" fmla="*/ 80 w 938"/>
                <a:gd name="T31" fmla="*/ 732 h 940"/>
                <a:gd name="T32" fmla="*/ 36 w 938"/>
                <a:gd name="T33" fmla="*/ 652 h 940"/>
                <a:gd name="T34" fmla="*/ 10 w 938"/>
                <a:gd name="T35" fmla="*/ 564 h 940"/>
                <a:gd name="T36" fmla="*/ 0 w 938"/>
                <a:gd name="T37" fmla="*/ 494 h 940"/>
                <a:gd name="T38" fmla="*/ 0 w 938"/>
                <a:gd name="T39" fmla="*/ 470 h 940"/>
                <a:gd name="T40" fmla="*/ 2 w 938"/>
                <a:gd name="T41" fmla="*/ 422 h 940"/>
                <a:gd name="T42" fmla="*/ 20 w 938"/>
                <a:gd name="T43" fmla="*/ 330 h 940"/>
                <a:gd name="T44" fmla="*/ 56 w 938"/>
                <a:gd name="T45" fmla="*/ 246 h 940"/>
                <a:gd name="T46" fmla="*/ 108 w 938"/>
                <a:gd name="T47" fmla="*/ 172 h 940"/>
                <a:gd name="T48" fmla="*/ 170 w 938"/>
                <a:gd name="T49" fmla="*/ 108 h 940"/>
                <a:gd name="T50" fmla="*/ 247 w 938"/>
                <a:gd name="T51" fmla="*/ 58 h 940"/>
                <a:gd name="T52" fmla="*/ 331 w 938"/>
                <a:gd name="T53" fmla="*/ 22 h 940"/>
                <a:gd name="T54" fmla="*/ 423 w 938"/>
                <a:gd name="T55" fmla="*/ 2 h 940"/>
                <a:gd name="T56" fmla="*/ 471 w 938"/>
                <a:gd name="T57" fmla="*/ 0 h 940"/>
                <a:gd name="T58" fmla="*/ 495 w 938"/>
                <a:gd name="T59" fmla="*/ 2 h 940"/>
                <a:gd name="T60" fmla="*/ 565 w 938"/>
                <a:gd name="T61" fmla="*/ 10 h 940"/>
                <a:gd name="T62" fmla="*/ 653 w 938"/>
                <a:gd name="T63" fmla="*/ 38 h 940"/>
                <a:gd name="T64" fmla="*/ 734 w 938"/>
                <a:gd name="T65" fmla="*/ 80 h 940"/>
                <a:gd name="T66" fmla="*/ 804 w 938"/>
                <a:gd name="T67" fmla="*/ 138 h 940"/>
                <a:gd name="T68" fmla="*/ 860 w 938"/>
                <a:gd name="T69" fmla="*/ 208 h 940"/>
                <a:gd name="T70" fmla="*/ 904 w 938"/>
                <a:gd name="T71" fmla="*/ 288 h 940"/>
                <a:gd name="T72" fmla="*/ 932 w 938"/>
                <a:gd name="T73" fmla="*/ 376 h 940"/>
                <a:gd name="T74" fmla="*/ 940 w 938"/>
                <a:gd name="T75" fmla="*/ 446 h 940"/>
                <a:gd name="T76" fmla="*/ 940 w 938"/>
                <a:gd name="T77" fmla="*/ 470 h 94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938" h="940">
                  <a:moveTo>
                    <a:pt x="938" y="470"/>
                  </a:moveTo>
                  <a:lnTo>
                    <a:pt x="938" y="470"/>
                  </a:lnTo>
                  <a:lnTo>
                    <a:pt x="938" y="494"/>
                  </a:lnTo>
                  <a:lnTo>
                    <a:pt x="936" y="518"/>
                  </a:lnTo>
                  <a:lnTo>
                    <a:pt x="930" y="564"/>
                  </a:lnTo>
                  <a:lnTo>
                    <a:pt x="918" y="610"/>
                  </a:lnTo>
                  <a:lnTo>
                    <a:pt x="902" y="652"/>
                  </a:lnTo>
                  <a:lnTo>
                    <a:pt x="882" y="694"/>
                  </a:lnTo>
                  <a:lnTo>
                    <a:pt x="858" y="732"/>
                  </a:lnTo>
                  <a:lnTo>
                    <a:pt x="832" y="768"/>
                  </a:lnTo>
                  <a:lnTo>
                    <a:pt x="802" y="802"/>
                  </a:lnTo>
                  <a:lnTo>
                    <a:pt x="768" y="832"/>
                  </a:lnTo>
                  <a:lnTo>
                    <a:pt x="732" y="860"/>
                  </a:lnTo>
                  <a:lnTo>
                    <a:pt x="694" y="882"/>
                  </a:lnTo>
                  <a:lnTo>
                    <a:pt x="652" y="902"/>
                  </a:lnTo>
                  <a:lnTo>
                    <a:pt x="610" y="918"/>
                  </a:lnTo>
                  <a:lnTo>
                    <a:pt x="564" y="930"/>
                  </a:lnTo>
                  <a:lnTo>
                    <a:pt x="518" y="938"/>
                  </a:lnTo>
                  <a:lnTo>
                    <a:pt x="494" y="938"/>
                  </a:lnTo>
                  <a:lnTo>
                    <a:pt x="470" y="940"/>
                  </a:lnTo>
                  <a:lnTo>
                    <a:pt x="446" y="938"/>
                  </a:lnTo>
                  <a:lnTo>
                    <a:pt x="422" y="938"/>
                  </a:lnTo>
                  <a:lnTo>
                    <a:pt x="374" y="930"/>
                  </a:lnTo>
                  <a:lnTo>
                    <a:pt x="330" y="918"/>
                  </a:lnTo>
                  <a:lnTo>
                    <a:pt x="286" y="902"/>
                  </a:lnTo>
                  <a:lnTo>
                    <a:pt x="246" y="882"/>
                  </a:lnTo>
                  <a:lnTo>
                    <a:pt x="206" y="860"/>
                  </a:lnTo>
                  <a:lnTo>
                    <a:pt x="170" y="832"/>
                  </a:lnTo>
                  <a:lnTo>
                    <a:pt x="138" y="802"/>
                  </a:lnTo>
                  <a:lnTo>
                    <a:pt x="108" y="768"/>
                  </a:lnTo>
                  <a:lnTo>
                    <a:pt x="80" y="732"/>
                  </a:lnTo>
                  <a:lnTo>
                    <a:pt x="56" y="694"/>
                  </a:lnTo>
                  <a:lnTo>
                    <a:pt x="36" y="652"/>
                  </a:lnTo>
                  <a:lnTo>
                    <a:pt x="20" y="610"/>
                  </a:lnTo>
                  <a:lnTo>
                    <a:pt x="10" y="564"/>
                  </a:lnTo>
                  <a:lnTo>
                    <a:pt x="2" y="518"/>
                  </a:lnTo>
                  <a:lnTo>
                    <a:pt x="0" y="494"/>
                  </a:lnTo>
                  <a:lnTo>
                    <a:pt x="0" y="470"/>
                  </a:lnTo>
                  <a:lnTo>
                    <a:pt x="0" y="446"/>
                  </a:lnTo>
                  <a:lnTo>
                    <a:pt x="2" y="422"/>
                  </a:lnTo>
                  <a:lnTo>
                    <a:pt x="10" y="376"/>
                  </a:lnTo>
                  <a:lnTo>
                    <a:pt x="20" y="330"/>
                  </a:lnTo>
                  <a:lnTo>
                    <a:pt x="36" y="288"/>
                  </a:lnTo>
                  <a:lnTo>
                    <a:pt x="56" y="246"/>
                  </a:lnTo>
                  <a:lnTo>
                    <a:pt x="80" y="208"/>
                  </a:lnTo>
                  <a:lnTo>
                    <a:pt x="108" y="172"/>
                  </a:lnTo>
                  <a:lnTo>
                    <a:pt x="138" y="138"/>
                  </a:lnTo>
                  <a:lnTo>
                    <a:pt x="170" y="108"/>
                  </a:lnTo>
                  <a:lnTo>
                    <a:pt x="206" y="80"/>
                  </a:lnTo>
                  <a:lnTo>
                    <a:pt x="246" y="58"/>
                  </a:lnTo>
                  <a:lnTo>
                    <a:pt x="286" y="38"/>
                  </a:lnTo>
                  <a:lnTo>
                    <a:pt x="330" y="22"/>
                  </a:lnTo>
                  <a:lnTo>
                    <a:pt x="374" y="10"/>
                  </a:lnTo>
                  <a:lnTo>
                    <a:pt x="422" y="2"/>
                  </a:lnTo>
                  <a:lnTo>
                    <a:pt x="446" y="2"/>
                  </a:lnTo>
                  <a:lnTo>
                    <a:pt x="470" y="0"/>
                  </a:lnTo>
                  <a:lnTo>
                    <a:pt x="494" y="2"/>
                  </a:lnTo>
                  <a:lnTo>
                    <a:pt x="518" y="2"/>
                  </a:lnTo>
                  <a:lnTo>
                    <a:pt x="564" y="10"/>
                  </a:lnTo>
                  <a:lnTo>
                    <a:pt x="610" y="22"/>
                  </a:lnTo>
                  <a:lnTo>
                    <a:pt x="652" y="38"/>
                  </a:lnTo>
                  <a:lnTo>
                    <a:pt x="694" y="58"/>
                  </a:lnTo>
                  <a:lnTo>
                    <a:pt x="732" y="80"/>
                  </a:lnTo>
                  <a:lnTo>
                    <a:pt x="768" y="108"/>
                  </a:lnTo>
                  <a:lnTo>
                    <a:pt x="802" y="138"/>
                  </a:lnTo>
                  <a:lnTo>
                    <a:pt x="832" y="172"/>
                  </a:lnTo>
                  <a:lnTo>
                    <a:pt x="858" y="208"/>
                  </a:lnTo>
                  <a:lnTo>
                    <a:pt x="882" y="246"/>
                  </a:lnTo>
                  <a:lnTo>
                    <a:pt x="902" y="288"/>
                  </a:lnTo>
                  <a:lnTo>
                    <a:pt x="918" y="330"/>
                  </a:lnTo>
                  <a:lnTo>
                    <a:pt x="930" y="376"/>
                  </a:lnTo>
                  <a:lnTo>
                    <a:pt x="936" y="422"/>
                  </a:lnTo>
                  <a:lnTo>
                    <a:pt x="938" y="446"/>
                  </a:lnTo>
                  <a:lnTo>
                    <a:pt x="938" y="470"/>
                  </a:lnTo>
                  <a:close/>
                </a:path>
              </a:pathLst>
            </a:custGeom>
            <a:solidFill>
              <a:srgbClr val="E8CD7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6" name="Freeform 17"/>
            <p:cNvSpPr>
              <a:spLocks noChangeAspect="1"/>
            </p:cNvSpPr>
            <p:nvPr/>
          </p:nvSpPr>
          <p:spPr bwMode="auto">
            <a:xfrm>
              <a:off x="2789" y="1788"/>
              <a:ext cx="702" cy="700"/>
            </a:xfrm>
            <a:custGeom>
              <a:avLst/>
              <a:gdLst>
                <a:gd name="T0" fmla="*/ 430 w 702"/>
                <a:gd name="T1" fmla="*/ 508 h 700"/>
                <a:gd name="T2" fmla="*/ 446 w 702"/>
                <a:gd name="T3" fmla="*/ 526 h 700"/>
                <a:gd name="T4" fmla="*/ 462 w 702"/>
                <a:gd name="T5" fmla="*/ 566 h 700"/>
                <a:gd name="T6" fmla="*/ 462 w 702"/>
                <a:gd name="T7" fmla="*/ 610 h 700"/>
                <a:gd name="T8" fmla="*/ 446 w 702"/>
                <a:gd name="T9" fmla="*/ 650 h 700"/>
                <a:gd name="T10" fmla="*/ 430 w 702"/>
                <a:gd name="T11" fmla="*/ 668 h 700"/>
                <a:gd name="T12" fmla="*/ 394 w 702"/>
                <a:gd name="T13" fmla="*/ 692 h 700"/>
                <a:gd name="T14" fmla="*/ 352 w 702"/>
                <a:gd name="T15" fmla="*/ 700 h 700"/>
                <a:gd name="T16" fmla="*/ 310 w 702"/>
                <a:gd name="T17" fmla="*/ 692 h 700"/>
                <a:gd name="T18" fmla="*/ 272 w 702"/>
                <a:gd name="T19" fmla="*/ 668 h 700"/>
                <a:gd name="T20" fmla="*/ 258 w 702"/>
                <a:gd name="T21" fmla="*/ 650 h 700"/>
                <a:gd name="T22" fmla="*/ 242 w 702"/>
                <a:gd name="T23" fmla="*/ 610 h 700"/>
                <a:gd name="T24" fmla="*/ 242 w 702"/>
                <a:gd name="T25" fmla="*/ 566 h 700"/>
                <a:gd name="T26" fmla="*/ 258 w 702"/>
                <a:gd name="T27" fmla="*/ 526 h 700"/>
                <a:gd name="T28" fmla="*/ 430 w 702"/>
                <a:gd name="T29" fmla="*/ 350 h 700"/>
                <a:gd name="T30" fmla="*/ 510 w 702"/>
                <a:gd name="T31" fmla="*/ 270 h 700"/>
                <a:gd name="T32" fmla="*/ 548 w 702"/>
                <a:gd name="T33" fmla="*/ 246 h 700"/>
                <a:gd name="T34" fmla="*/ 590 w 702"/>
                <a:gd name="T35" fmla="*/ 238 h 700"/>
                <a:gd name="T36" fmla="*/ 632 w 702"/>
                <a:gd name="T37" fmla="*/ 246 h 700"/>
                <a:gd name="T38" fmla="*/ 670 w 702"/>
                <a:gd name="T39" fmla="*/ 270 h 700"/>
                <a:gd name="T40" fmla="*/ 684 w 702"/>
                <a:gd name="T41" fmla="*/ 288 h 700"/>
                <a:gd name="T42" fmla="*/ 700 w 702"/>
                <a:gd name="T43" fmla="*/ 328 h 700"/>
                <a:gd name="T44" fmla="*/ 700 w 702"/>
                <a:gd name="T45" fmla="*/ 372 h 700"/>
                <a:gd name="T46" fmla="*/ 684 w 702"/>
                <a:gd name="T47" fmla="*/ 412 h 700"/>
                <a:gd name="T48" fmla="*/ 670 w 702"/>
                <a:gd name="T49" fmla="*/ 430 h 700"/>
                <a:gd name="T50" fmla="*/ 632 w 702"/>
                <a:gd name="T51" fmla="*/ 454 h 700"/>
                <a:gd name="T52" fmla="*/ 590 w 702"/>
                <a:gd name="T53" fmla="*/ 462 h 700"/>
                <a:gd name="T54" fmla="*/ 548 w 702"/>
                <a:gd name="T55" fmla="*/ 454 h 700"/>
                <a:gd name="T56" fmla="*/ 510 w 702"/>
                <a:gd name="T57" fmla="*/ 430 h 700"/>
                <a:gd name="T58" fmla="*/ 272 w 702"/>
                <a:gd name="T59" fmla="*/ 192 h 700"/>
                <a:gd name="T60" fmla="*/ 258 w 702"/>
                <a:gd name="T61" fmla="*/ 174 h 700"/>
                <a:gd name="T62" fmla="*/ 242 w 702"/>
                <a:gd name="T63" fmla="*/ 134 h 700"/>
                <a:gd name="T64" fmla="*/ 242 w 702"/>
                <a:gd name="T65" fmla="*/ 90 h 700"/>
                <a:gd name="T66" fmla="*/ 258 w 702"/>
                <a:gd name="T67" fmla="*/ 50 h 700"/>
                <a:gd name="T68" fmla="*/ 272 w 702"/>
                <a:gd name="T69" fmla="*/ 32 h 700"/>
                <a:gd name="T70" fmla="*/ 310 w 702"/>
                <a:gd name="T71" fmla="*/ 8 h 700"/>
                <a:gd name="T72" fmla="*/ 352 w 702"/>
                <a:gd name="T73" fmla="*/ 0 h 700"/>
                <a:gd name="T74" fmla="*/ 394 w 702"/>
                <a:gd name="T75" fmla="*/ 8 h 700"/>
                <a:gd name="T76" fmla="*/ 430 w 702"/>
                <a:gd name="T77" fmla="*/ 32 h 700"/>
                <a:gd name="T78" fmla="*/ 446 w 702"/>
                <a:gd name="T79" fmla="*/ 50 h 700"/>
                <a:gd name="T80" fmla="*/ 462 w 702"/>
                <a:gd name="T81" fmla="*/ 90 h 700"/>
                <a:gd name="T82" fmla="*/ 462 w 702"/>
                <a:gd name="T83" fmla="*/ 134 h 700"/>
                <a:gd name="T84" fmla="*/ 446 w 702"/>
                <a:gd name="T85" fmla="*/ 174 h 700"/>
                <a:gd name="T86" fmla="*/ 430 w 702"/>
                <a:gd name="T87" fmla="*/ 192 h 700"/>
                <a:gd name="T88" fmla="*/ 192 w 702"/>
                <a:gd name="T89" fmla="*/ 430 h 700"/>
                <a:gd name="T90" fmla="*/ 174 w 702"/>
                <a:gd name="T91" fmla="*/ 444 h 700"/>
                <a:gd name="T92" fmla="*/ 134 w 702"/>
                <a:gd name="T93" fmla="*/ 460 h 700"/>
                <a:gd name="T94" fmla="*/ 92 w 702"/>
                <a:gd name="T95" fmla="*/ 460 h 700"/>
                <a:gd name="T96" fmla="*/ 52 w 702"/>
                <a:gd name="T97" fmla="*/ 444 h 700"/>
                <a:gd name="T98" fmla="*/ 34 w 702"/>
                <a:gd name="T99" fmla="*/ 430 h 700"/>
                <a:gd name="T100" fmla="*/ 8 w 702"/>
                <a:gd name="T101" fmla="*/ 392 h 700"/>
                <a:gd name="T102" fmla="*/ 0 w 702"/>
                <a:gd name="T103" fmla="*/ 350 h 700"/>
                <a:gd name="T104" fmla="*/ 8 w 702"/>
                <a:gd name="T105" fmla="*/ 308 h 700"/>
                <a:gd name="T106" fmla="*/ 34 w 702"/>
                <a:gd name="T107" fmla="*/ 270 h 700"/>
                <a:gd name="T108" fmla="*/ 52 w 702"/>
                <a:gd name="T109" fmla="*/ 256 h 700"/>
                <a:gd name="T110" fmla="*/ 92 w 702"/>
                <a:gd name="T111" fmla="*/ 240 h 700"/>
                <a:gd name="T112" fmla="*/ 134 w 702"/>
                <a:gd name="T113" fmla="*/ 240 h 700"/>
                <a:gd name="T114" fmla="*/ 174 w 702"/>
                <a:gd name="T115" fmla="*/ 256 h 700"/>
                <a:gd name="T116" fmla="*/ 192 w 702"/>
                <a:gd name="T117" fmla="*/ 270 h 70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02" h="700">
                  <a:moveTo>
                    <a:pt x="192" y="270"/>
                  </a:moveTo>
                  <a:lnTo>
                    <a:pt x="430" y="508"/>
                  </a:lnTo>
                  <a:lnTo>
                    <a:pt x="446" y="526"/>
                  </a:lnTo>
                  <a:lnTo>
                    <a:pt x="456" y="546"/>
                  </a:lnTo>
                  <a:lnTo>
                    <a:pt x="462" y="566"/>
                  </a:lnTo>
                  <a:lnTo>
                    <a:pt x="464" y="588"/>
                  </a:lnTo>
                  <a:lnTo>
                    <a:pt x="462" y="610"/>
                  </a:lnTo>
                  <a:lnTo>
                    <a:pt x="456" y="630"/>
                  </a:lnTo>
                  <a:lnTo>
                    <a:pt x="446" y="650"/>
                  </a:lnTo>
                  <a:lnTo>
                    <a:pt x="430" y="668"/>
                  </a:lnTo>
                  <a:lnTo>
                    <a:pt x="414" y="682"/>
                  </a:lnTo>
                  <a:lnTo>
                    <a:pt x="394" y="692"/>
                  </a:lnTo>
                  <a:lnTo>
                    <a:pt x="372" y="698"/>
                  </a:lnTo>
                  <a:lnTo>
                    <a:pt x="352" y="700"/>
                  </a:lnTo>
                  <a:lnTo>
                    <a:pt x="330" y="698"/>
                  </a:lnTo>
                  <a:lnTo>
                    <a:pt x="310" y="692"/>
                  </a:lnTo>
                  <a:lnTo>
                    <a:pt x="290" y="682"/>
                  </a:lnTo>
                  <a:lnTo>
                    <a:pt x="272" y="668"/>
                  </a:lnTo>
                  <a:lnTo>
                    <a:pt x="258" y="650"/>
                  </a:lnTo>
                  <a:lnTo>
                    <a:pt x="248" y="630"/>
                  </a:lnTo>
                  <a:lnTo>
                    <a:pt x="242" y="610"/>
                  </a:lnTo>
                  <a:lnTo>
                    <a:pt x="240" y="588"/>
                  </a:lnTo>
                  <a:lnTo>
                    <a:pt x="242" y="566"/>
                  </a:lnTo>
                  <a:lnTo>
                    <a:pt x="248" y="546"/>
                  </a:lnTo>
                  <a:lnTo>
                    <a:pt x="258" y="526"/>
                  </a:lnTo>
                  <a:lnTo>
                    <a:pt x="272" y="508"/>
                  </a:lnTo>
                  <a:lnTo>
                    <a:pt x="430" y="350"/>
                  </a:lnTo>
                  <a:lnTo>
                    <a:pt x="510" y="270"/>
                  </a:lnTo>
                  <a:lnTo>
                    <a:pt x="528" y="256"/>
                  </a:lnTo>
                  <a:lnTo>
                    <a:pt x="548" y="246"/>
                  </a:lnTo>
                  <a:lnTo>
                    <a:pt x="568" y="240"/>
                  </a:lnTo>
                  <a:lnTo>
                    <a:pt x="590" y="238"/>
                  </a:lnTo>
                  <a:lnTo>
                    <a:pt x="612" y="240"/>
                  </a:lnTo>
                  <a:lnTo>
                    <a:pt x="632" y="246"/>
                  </a:lnTo>
                  <a:lnTo>
                    <a:pt x="652" y="256"/>
                  </a:lnTo>
                  <a:lnTo>
                    <a:pt x="670" y="270"/>
                  </a:lnTo>
                  <a:lnTo>
                    <a:pt x="684" y="288"/>
                  </a:lnTo>
                  <a:lnTo>
                    <a:pt x="694" y="308"/>
                  </a:lnTo>
                  <a:lnTo>
                    <a:pt x="700" y="328"/>
                  </a:lnTo>
                  <a:lnTo>
                    <a:pt x="702" y="350"/>
                  </a:lnTo>
                  <a:lnTo>
                    <a:pt x="700" y="372"/>
                  </a:lnTo>
                  <a:lnTo>
                    <a:pt x="694" y="392"/>
                  </a:lnTo>
                  <a:lnTo>
                    <a:pt x="684" y="412"/>
                  </a:lnTo>
                  <a:lnTo>
                    <a:pt x="670" y="430"/>
                  </a:lnTo>
                  <a:lnTo>
                    <a:pt x="652" y="444"/>
                  </a:lnTo>
                  <a:lnTo>
                    <a:pt x="632" y="454"/>
                  </a:lnTo>
                  <a:lnTo>
                    <a:pt x="612" y="460"/>
                  </a:lnTo>
                  <a:lnTo>
                    <a:pt x="590" y="462"/>
                  </a:lnTo>
                  <a:lnTo>
                    <a:pt x="568" y="460"/>
                  </a:lnTo>
                  <a:lnTo>
                    <a:pt x="548" y="454"/>
                  </a:lnTo>
                  <a:lnTo>
                    <a:pt x="528" y="444"/>
                  </a:lnTo>
                  <a:lnTo>
                    <a:pt x="510" y="430"/>
                  </a:lnTo>
                  <a:lnTo>
                    <a:pt x="272" y="192"/>
                  </a:lnTo>
                  <a:lnTo>
                    <a:pt x="258" y="174"/>
                  </a:lnTo>
                  <a:lnTo>
                    <a:pt x="248" y="154"/>
                  </a:lnTo>
                  <a:lnTo>
                    <a:pt x="242" y="134"/>
                  </a:lnTo>
                  <a:lnTo>
                    <a:pt x="240" y="112"/>
                  </a:lnTo>
                  <a:lnTo>
                    <a:pt x="242" y="90"/>
                  </a:lnTo>
                  <a:lnTo>
                    <a:pt x="248" y="70"/>
                  </a:lnTo>
                  <a:lnTo>
                    <a:pt x="258" y="50"/>
                  </a:lnTo>
                  <a:lnTo>
                    <a:pt x="272" y="32"/>
                  </a:lnTo>
                  <a:lnTo>
                    <a:pt x="290" y="18"/>
                  </a:lnTo>
                  <a:lnTo>
                    <a:pt x="310" y="8"/>
                  </a:lnTo>
                  <a:lnTo>
                    <a:pt x="330" y="2"/>
                  </a:lnTo>
                  <a:lnTo>
                    <a:pt x="352" y="0"/>
                  </a:lnTo>
                  <a:lnTo>
                    <a:pt x="372" y="2"/>
                  </a:lnTo>
                  <a:lnTo>
                    <a:pt x="394" y="8"/>
                  </a:lnTo>
                  <a:lnTo>
                    <a:pt x="414" y="18"/>
                  </a:lnTo>
                  <a:lnTo>
                    <a:pt x="430" y="32"/>
                  </a:lnTo>
                  <a:lnTo>
                    <a:pt x="446" y="50"/>
                  </a:lnTo>
                  <a:lnTo>
                    <a:pt x="456" y="70"/>
                  </a:lnTo>
                  <a:lnTo>
                    <a:pt x="462" y="90"/>
                  </a:lnTo>
                  <a:lnTo>
                    <a:pt x="464" y="112"/>
                  </a:lnTo>
                  <a:lnTo>
                    <a:pt x="462" y="134"/>
                  </a:lnTo>
                  <a:lnTo>
                    <a:pt x="456" y="154"/>
                  </a:lnTo>
                  <a:lnTo>
                    <a:pt x="446" y="174"/>
                  </a:lnTo>
                  <a:lnTo>
                    <a:pt x="430" y="192"/>
                  </a:lnTo>
                  <a:lnTo>
                    <a:pt x="352" y="270"/>
                  </a:lnTo>
                  <a:lnTo>
                    <a:pt x="192" y="430"/>
                  </a:lnTo>
                  <a:lnTo>
                    <a:pt x="174" y="444"/>
                  </a:lnTo>
                  <a:lnTo>
                    <a:pt x="156" y="454"/>
                  </a:lnTo>
                  <a:lnTo>
                    <a:pt x="134" y="460"/>
                  </a:lnTo>
                  <a:lnTo>
                    <a:pt x="114" y="462"/>
                  </a:lnTo>
                  <a:lnTo>
                    <a:pt x="92" y="460"/>
                  </a:lnTo>
                  <a:lnTo>
                    <a:pt x="70" y="454"/>
                  </a:lnTo>
                  <a:lnTo>
                    <a:pt x="52" y="444"/>
                  </a:lnTo>
                  <a:lnTo>
                    <a:pt x="34" y="430"/>
                  </a:lnTo>
                  <a:lnTo>
                    <a:pt x="20" y="412"/>
                  </a:lnTo>
                  <a:lnTo>
                    <a:pt x="8" y="392"/>
                  </a:lnTo>
                  <a:lnTo>
                    <a:pt x="2" y="372"/>
                  </a:lnTo>
                  <a:lnTo>
                    <a:pt x="0" y="350"/>
                  </a:lnTo>
                  <a:lnTo>
                    <a:pt x="2" y="328"/>
                  </a:lnTo>
                  <a:lnTo>
                    <a:pt x="8" y="308"/>
                  </a:lnTo>
                  <a:lnTo>
                    <a:pt x="20" y="288"/>
                  </a:lnTo>
                  <a:lnTo>
                    <a:pt x="34" y="270"/>
                  </a:lnTo>
                  <a:lnTo>
                    <a:pt x="52" y="256"/>
                  </a:lnTo>
                  <a:lnTo>
                    <a:pt x="70" y="246"/>
                  </a:lnTo>
                  <a:lnTo>
                    <a:pt x="92" y="240"/>
                  </a:lnTo>
                  <a:lnTo>
                    <a:pt x="114" y="238"/>
                  </a:lnTo>
                  <a:lnTo>
                    <a:pt x="134" y="240"/>
                  </a:lnTo>
                  <a:lnTo>
                    <a:pt x="156" y="246"/>
                  </a:lnTo>
                  <a:lnTo>
                    <a:pt x="174" y="256"/>
                  </a:lnTo>
                  <a:lnTo>
                    <a:pt x="192" y="270"/>
                  </a:lnTo>
                  <a:close/>
                </a:path>
              </a:pathLst>
            </a:custGeom>
            <a:no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0" name="Group 19"/>
          <p:cNvGrpSpPr>
            <a:grpSpLocks/>
          </p:cNvGrpSpPr>
          <p:nvPr/>
        </p:nvGrpSpPr>
        <p:grpSpPr bwMode="auto">
          <a:xfrm rot="5400000">
            <a:off x="-1388268" y="1618456"/>
            <a:ext cx="9634538" cy="6670675"/>
            <a:chOff x="85" y="59"/>
            <a:chExt cx="6069" cy="4202"/>
          </a:xfrm>
        </p:grpSpPr>
        <p:sp>
          <p:nvSpPr>
            <p:cNvPr id="3081" name="Freeform 20"/>
            <p:cNvSpPr>
              <a:spLocks noChangeAspect="1" noEditPoints="1"/>
            </p:cNvSpPr>
            <p:nvPr/>
          </p:nvSpPr>
          <p:spPr bwMode="auto">
            <a:xfrm>
              <a:off x="85" y="59"/>
              <a:ext cx="6069" cy="4202"/>
            </a:xfrm>
            <a:custGeom>
              <a:avLst/>
              <a:gdLst>
                <a:gd name="T0" fmla="*/ 5917 w 6408"/>
                <a:gd name="T1" fmla="*/ 607 h 4488"/>
                <a:gd name="T2" fmla="*/ 6069 w 6408"/>
                <a:gd name="T3" fmla="*/ 356 h 4488"/>
                <a:gd name="T4" fmla="*/ 5535 w 6408"/>
                <a:gd name="T5" fmla="*/ 32 h 4488"/>
                <a:gd name="T6" fmla="*/ 5241 w 6408"/>
                <a:gd name="T7" fmla="*/ 43 h 4488"/>
                <a:gd name="T8" fmla="*/ 4948 w 6408"/>
                <a:gd name="T9" fmla="*/ 54 h 4488"/>
                <a:gd name="T10" fmla="*/ 4656 w 6408"/>
                <a:gd name="T11" fmla="*/ 64 h 4488"/>
                <a:gd name="T12" fmla="*/ 4364 w 6408"/>
                <a:gd name="T13" fmla="*/ 71 h 4488"/>
                <a:gd name="T14" fmla="*/ 4073 w 6408"/>
                <a:gd name="T15" fmla="*/ 77 h 4488"/>
                <a:gd name="T16" fmla="*/ 3783 w 6408"/>
                <a:gd name="T17" fmla="*/ 79 h 4488"/>
                <a:gd name="T18" fmla="*/ 3493 w 6408"/>
                <a:gd name="T19" fmla="*/ 81 h 4488"/>
                <a:gd name="T20" fmla="*/ 3190 w 6408"/>
                <a:gd name="T21" fmla="*/ 81 h 4488"/>
                <a:gd name="T22" fmla="*/ 2900 w 6408"/>
                <a:gd name="T23" fmla="*/ 79 h 4488"/>
                <a:gd name="T24" fmla="*/ 2610 w 6408"/>
                <a:gd name="T25" fmla="*/ 77 h 4488"/>
                <a:gd name="T26" fmla="*/ 2318 w 6408"/>
                <a:gd name="T27" fmla="*/ 71 h 4488"/>
                <a:gd name="T28" fmla="*/ 2027 w 6408"/>
                <a:gd name="T29" fmla="*/ 64 h 4488"/>
                <a:gd name="T30" fmla="*/ 1735 w 6408"/>
                <a:gd name="T31" fmla="*/ 54 h 4488"/>
                <a:gd name="T32" fmla="*/ 1441 w 6408"/>
                <a:gd name="T33" fmla="*/ 43 h 4488"/>
                <a:gd name="T34" fmla="*/ 1148 w 6408"/>
                <a:gd name="T35" fmla="*/ 32 h 4488"/>
                <a:gd name="T36" fmla="*/ 852 w 6408"/>
                <a:gd name="T37" fmla="*/ 17 h 4488"/>
                <a:gd name="T38" fmla="*/ 549 w 6408"/>
                <a:gd name="T39" fmla="*/ 17 h 4488"/>
                <a:gd name="T40" fmla="*/ 159 w 6408"/>
                <a:gd name="T41" fmla="*/ 305 h 4488"/>
                <a:gd name="T42" fmla="*/ 159 w 6408"/>
                <a:gd name="T43" fmla="*/ 594 h 4488"/>
                <a:gd name="T44" fmla="*/ 0 w 6408"/>
                <a:gd name="T45" fmla="*/ 843 h 4488"/>
                <a:gd name="T46" fmla="*/ 17 w 6408"/>
                <a:gd name="T47" fmla="*/ 1135 h 4488"/>
                <a:gd name="T48" fmla="*/ 32 w 6408"/>
                <a:gd name="T49" fmla="*/ 1427 h 4488"/>
                <a:gd name="T50" fmla="*/ 44 w 6408"/>
                <a:gd name="T51" fmla="*/ 1717 h 4488"/>
                <a:gd name="T52" fmla="*/ 55 w 6408"/>
                <a:gd name="T53" fmla="*/ 2007 h 4488"/>
                <a:gd name="T54" fmla="*/ 64 w 6408"/>
                <a:gd name="T55" fmla="*/ 2296 h 4488"/>
                <a:gd name="T56" fmla="*/ 72 w 6408"/>
                <a:gd name="T57" fmla="*/ 2584 h 4488"/>
                <a:gd name="T58" fmla="*/ 78 w 6408"/>
                <a:gd name="T59" fmla="*/ 2872 h 4488"/>
                <a:gd name="T60" fmla="*/ 80 w 6408"/>
                <a:gd name="T61" fmla="*/ 3159 h 4488"/>
                <a:gd name="T62" fmla="*/ 81 w 6408"/>
                <a:gd name="T63" fmla="*/ 3445 h 4488"/>
                <a:gd name="T64" fmla="*/ 81 w 6408"/>
                <a:gd name="T65" fmla="*/ 3745 h 4488"/>
                <a:gd name="T66" fmla="*/ 436 w 6408"/>
                <a:gd name="T67" fmla="*/ 4125 h 4488"/>
                <a:gd name="T68" fmla="*/ 727 w 6408"/>
                <a:gd name="T69" fmla="*/ 4131 h 4488"/>
                <a:gd name="T70" fmla="*/ 1019 w 6408"/>
                <a:gd name="T71" fmla="*/ 4138 h 4488"/>
                <a:gd name="T72" fmla="*/ 1311 w 6408"/>
                <a:gd name="T73" fmla="*/ 4148 h 4488"/>
                <a:gd name="T74" fmla="*/ 1604 w 6408"/>
                <a:gd name="T75" fmla="*/ 4159 h 4488"/>
                <a:gd name="T76" fmla="*/ 1898 w 6408"/>
                <a:gd name="T77" fmla="*/ 4170 h 4488"/>
                <a:gd name="T78" fmla="*/ 2193 w 6408"/>
                <a:gd name="T79" fmla="*/ 4185 h 4488"/>
                <a:gd name="T80" fmla="*/ 2497 w 6408"/>
                <a:gd name="T81" fmla="*/ 4185 h 4488"/>
                <a:gd name="T82" fmla="*/ 2792 w 6408"/>
                <a:gd name="T83" fmla="*/ 4202 h 4488"/>
                <a:gd name="T84" fmla="*/ 3044 w 6408"/>
                <a:gd name="T85" fmla="*/ 4045 h 4488"/>
                <a:gd name="T86" fmla="*/ 3336 w 6408"/>
                <a:gd name="T87" fmla="*/ 4045 h 4488"/>
                <a:gd name="T88" fmla="*/ 3588 w 6408"/>
                <a:gd name="T89" fmla="*/ 4202 h 4488"/>
                <a:gd name="T90" fmla="*/ 3883 w 6408"/>
                <a:gd name="T91" fmla="*/ 4185 h 4488"/>
                <a:gd name="T92" fmla="*/ 4179 w 6408"/>
                <a:gd name="T93" fmla="*/ 4170 h 4488"/>
                <a:gd name="T94" fmla="*/ 4472 w 6408"/>
                <a:gd name="T95" fmla="*/ 4159 h 4488"/>
                <a:gd name="T96" fmla="*/ 4766 w 6408"/>
                <a:gd name="T97" fmla="*/ 4148 h 4488"/>
                <a:gd name="T98" fmla="*/ 5058 w 6408"/>
                <a:gd name="T99" fmla="*/ 4138 h 4488"/>
                <a:gd name="T100" fmla="*/ 5349 w 6408"/>
                <a:gd name="T101" fmla="*/ 4131 h 4488"/>
                <a:gd name="T102" fmla="*/ 5641 w 6408"/>
                <a:gd name="T103" fmla="*/ 4125 h 4488"/>
                <a:gd name="T104" fmla="*/ 5988 w 6408"/>
                <a:gd name="T105" fmla="*/ 3745 h 4488"/>
                <a:gd name="T106" fmla="*/ 5988 w 6408"/>
                <a:gd name="T107" fmla="*/ 3445 h 4488"/>
                <a:gd name="T108" fmla="*/ 5989 w 6408"/>
                <a:gd name="T109" fmla="*/ 3159 h 4488"/>
                <a:gd name="T110" fmla="*/ 5991 w 6408"/>
                <a:gd name="T111" fmla="*/ 2872 h 4488"/>
                <a:gd name="T112" fmla="*/ 5997 w 6408"/>
                <a:gd name="T113" fmla="*/ 2584 h 4488"/>
                <a:gd name="T114" fmla="*/ 6005 w 6408"/>
                <a:gd name="T115" fmla="*/ 2296 h 4488"/>
                <a:gd name="T116" fmla="*/ 6014 w 6408"/>
                <a:gd name="T117" fmla="*/ 2007 h 4488"/>
                <a:gd name="T118" fmla="*/ 6025 w 6408"/>
                <a:gd name="T119" fmla="*/ 1717 h 4488"/>
                <a:gd name="T120" fmla="*/ 6037 w 6408"/>
                <a:gd name="T121" fmla="*/ 1427 h 4488"/>
                <a:gd name="T122" fmla="*/ 6052 w 6408"/>
                <a:gd name="T123" fmla="*/ 1135 h 4488"/>
                <a:gd name="T124" fmla="*/ 5766 w 6408"/>
                <a:gd name="T125" fmla="*/ 3895 h 448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6408" h="4488">
                  <a:moveTo>
                    <a:pt x="6408" y="900"/>
                  </a:moveTo>
                  <a:lnTo>
                    <a:pt x="6390" y="892"/>
                  </a:lnTo>
                  <a:lnTo>
                    <a:pt x="6374" y="884"/>
                  </a:lnTo>
                  <a:lnTo>
                    <a:pt x="6362" y="874"/>
                  </a:lnTo>
                  <a:lnTo>
                    <a:pt x="6350" y="864"/>
                  </a:lnTo>
                  <a:lnTo>
                    <a:pt x="6340" y="852"/>
                  </a:lnTo>
                  <a:lnTo>
                    <a:pt x="6332" y="840"/>
                  </a:lnTo>
                  <a:lnTo>
                    <a:pt x="6326" y="828"/>
                  </a:lnTo>
                  <a:lnTo>
                    <a:pt x="6324" y="814"/>
                  </a:lnTo>
                  <a:lnTo>
                    <a:pt x="6322" y="800"/>
                  </a:lnTo>
                  <a:lnTo>
                    <a:pt x="6324" y="786"/>
                  </a:lnTo>
                  <a:lnTo>
                    <a:pt x="6326" y="772"/>
                  </a:lnTo>
                  <a:lnTo>
                    <a:pt x="6332" y="760"/>
                  </a:lnTo>
                  <a:lnTo>
                    <a:pt x="6340" y="748"/>
                  </a:lnTo>
                  <a:lnTo>
                    <a:pt x="6350" y="736"/>
                  </a:lnTo>
                  <a:lnTo>
                    <a:pt x="6362" y="726"/>
                  </a:lnTo>
                  <a:lnTo>
                    <a:pt x="6374" y="716"/>
                  </a:lnTo>
                  <a:lnTo>
                    <a:pt x="6390" y="708"/>
                  </a:lnTo>
                  <a:lnTo>
                    <a:pt x="6408" y="700"/>
                  </a:lnTo>
                  <a:lnTo>
                    <a:pt x="6248" y="648"/>
                  </a:lnTo>
                  <a:lnTo>
                    <a:pt x="6248" y="632"/>
                  </a:lnTo>
                  <a:lnTo>
                    <a:pt x="6408" y="580"/>
                  </a:lnTo>
                  <a:lnTo>
                    <a:pt x="6390" y="572"/>
                  </a:lnTo>
                  <a:lnTo>
                    <a:pt x="6374" y="564"/>
                  </a:lnTo>
                  <a:lnTo>
                    <a:pt x="6362" y="554"/>
                  </a:lnTo>
                  <a:lnTo>
                    <a:pt x="6350" y="544"/>
                  </a:lnTo>
                  <a:lnTo>
                    <a:pt x="6340" y="532"/>
                  </a:lnTo>
                  <a:lnTo>
                    <a:pt x="6332" y="520"/>
                  </a:lnTo>
                  <a:lnTo>
                    <a:pt x="6326" y="508"/>
                  </a:lnTo>
                  <a:lnTo>
                    <a:pt x="6324" y="494"/>
                  </a:lnTo>
                  <a:lnTo>
                    <a:pt x="6322" y="480"/>
                  </a:lnTo>
                  <a:lnTo>
                    <a:pt x="6324" y="466"/>
                  </a:lnTo>
                  <a:lnTo>
                    <a:pt x="6326" y="452"/>
                  </a:lnTo>
                  <a:lnTo>
                    <a:pt x="6332" y="440"/>
                  </a:lnTo>
                  <a:lnTo>
                    <a:pt x="6340" y="428"/>
                  </a:lnTo>
                  <a:lnTo>
                    <a:pt x="6350" y="416"/>
                  </a:lnTo>
                  <a:lnTo>
                    <a:pt x="6362" y="406"/>
                  </a:lnTo>
                  <a:lnTo>
                    <a:pt x="6374" y="396"/>
                  </a:lnTo>
                  <a:lnTo>
                    <a:pt x="6390" y="388"/>
                  </a:lnTo>
                  <a:lnTo>
                    <a:pt x="6408" y="380"/>
                  </a:lnTo>
                  <a:lnTo>
                    <a:pt x="6248" y="328"/>
                  </a:lnTo>
                  <a:lnTo>
                    <a:pt x="6248" y="160"/>
                  </a:lnTo>
                  <a:lnTo>
                    <a:pt x="6080" y="160"/>
                  </a:lnTo>
                  <a:lnTo>
                    <a:pt x="6028" y="0"/>
                  </a:lnTo>
                  <a:lnTo>
                    <a:pt x="6020" y="18"/>
                  </a:lnTo>
                  <a:lnTo>
                    <a:pt x="6012" y="34"/>
                  </a:lnTo>
                  <a:lnTo>
                    <a:pt x="6002" y="46"/>
                  </a:lnTo>
                  <a:lnTo>
                    <a:pt x="5992" y="58"/>
                  </a:lnTo>
                  <a:lnTo>
                    <a:pt x="5980" y="68"/>
                  </a:lnTo>
                  <a:lnTo>
                    <a:pt x="5968" y="76"/>
                  </a:lnTo>
                  <a:lnTo>
                    <a:pt x="5956" y="82"/>
                  </a:lnTo>
                  <a:lnTo>
                    <a:pt x="5942" y="84"/>
                  </a:lnTo>
                  <a:lnTo>
                    <a:pt x="5928" y="86"/>
                  </a:lnTo>
                  <a:lnTo>
                    <a:pt x="5914" y="84"/>
                  </a:lnTo>
                  <a:lnTo>
                    <a:pt x="5900" y="82"/>
                  </a:lnTo>
                  <a:lnTo>
                    <a:pt x="5888" y="76"/>
                  </a:lnTo>
                  <a:lnTo>
                    <a:pt x="5876" y="68"/>
                  </a:lnTo>
                  <a:lnTo>
                    <a:pt x="5864" y="58"/>
                  </a:lnTo>
                  <a:lnTo>
                    <a:pt x="5854" y="46"/>
                  </a:lnTo>
                  <a:lnTo>
                    <a:pt x="5844" y="34"/>
                  </a:lnTo>
                  <a:lnTo>
                    <a:pt x="5836" y="18"/>
                  </a:lnTo>
                  <a:lnTo>
                    <a:pt x="5828" y="0"/>
                  </a:lnTo>
                  <a:lnTo>
                    <a:pt x="5776" y="160"/>
                  </a:lnTo>
                  <a:lnTo>
                    <a:pt x="5760" y="160"/>
                  </a:lnTo>
                  <a:lnTo>
                    <a:pt x="5708" y="0"/>
                  </a:lnTo>
                  <a:lnTo>
                    <a:pt x="5700" y="18"/>
                  </a:lnTo>
                  <a:lnTo>
                    <a:pt x="5692" y="34"/>
                  </a:lnTo>
                  <a:lnTo>
                    <a:pt x="5682" y="46"/>
                  </a:lnTo>
                  <a:lnTo>
                    <a:pt x="5672" y="58"/>
                  </a:lnTo>
                  <a:lnTo>
                    <a:pt x="5660" y="68"/>
                  </a:lnTo>
                  <a:lnTo>
                    <a:pt x="5648" y="76"/>
                  </a:lnTo>
                  <a:lnTo>
                    <a:pt x="5636" y="82"/>
                  </a:lnTo>
                  <a:lnTo>
                    <a:pt x="5622" y="84"/>
                  </a:lnTo>
                  <a:lnTo>
                    <a:pt x="5608" y="86"/>
                  </a:lnTo>
                  <a:lnTo>
                    <a:pt x="5594" y="84"/>
                  </a:lnTo>
                  <a:lnTo>
                    <a:pt x="5580" y="82"/>
                  </a:lnTo>
                  <a:lnTo>
                    <a:pt x="5568" y="76"/>
                  </a:lnTo>
                  <a:lnTo>
                    <a:pt x="5556" y="68"/>
                  </a:lnTo>
                  <a:lnTo>
                    <a:pt x="5544" y="58"/>
                  </a:lnTo>
                  <a:lnTo>
                    <a:pt x="5534" y="46"/>
                  </a:lnTo>
                  <a:lnTo>
                    <a:pt x="5524" y="34"/>
                  </a:lnTo>
                  <a:lnTo>
                    <a:pt x="5516" y="18"/>
                  </a:lnTo>
                  <a:lnTo>
                    <a:pt x="5508" y="0"/>
                  </a:lnTo>
                  <a:lnTo>
                    <a:pt x="5456" y="160"/>
                  </a:lnTo>
                  <a:lnTo>
                    <a:pt x="5440" y="160"/>
                  </a:lnTo>
                  <a:lnTo>
                    <a:pt x="5388" y="0"/>
                  </a:lnTo>
                  <a:lnTo>
                    <a:pt x="5380" y="18"/>
                  </a:lnTo>
                  <a:lnTo>
                    <a:pt x="5372" y="34"/>
                  </a:lnTo>
                  <a:lnTo>
                    <a:pt x="5362" y="46"/>
                  </a:lnTo>
                  <a:lnTo>
                    <a:pt x="5352" y="58"/>
                  </a:lnTo>
                  <a:lnTo>
                    <a:pt x="5340" y="68"/>
                  </a:lnTo>
                  <a:lnTo>
                    <a:pt x="5328" y="76"/>
                  </a:lnTo>
                  <a:lnTo>
                    <a:pt x="5316" y="82"/>
                  </a:lnTo>
                  <a:lnTo>
                    <a:pt x="5302" y="84"/>
                  </a:lnTo>
                  <a:lnTo>
                    <a:pt x="5288" y="86"/>
                  </a:lnTo>
                  <a:lnTo>
                    <a:pt x="5274" y="84"/>
                  </a:lnTo>
                  <a:lnTo>
                    <a:pt x="5260" y="82"/>
                  </a:lnTo>
                  <a:lnTo>
                    <a:pt x="5248" y="76"/>
                  </a:lnTo>
                  <a:lnTo>
                    <a:pt x="5236" y="68"/>
                  </a:lnTo>
                  <a:lnTo>
                    <a:pt x="5224" y="58"/>
                  </a:lnTo>
                  <a:lnTo>
                    <a:pt x="5214" y="46"/>
                  </a:lnTo>
                  <a:lnTo>
                    <a:pt x="5204" y="34"/>
                  </a:lnTo>
                  <a:lnTo>
                    <a:pt x="5196" y="18"/>
                  </a:lnTo>
                  <a:lnTo>
                    <a:pt x="5188" y="0"/>
                  </a:lnTo>
                  <a:lnTo>
                    <a:pt x="5136" y="160"/>
                  </a:lnTo>
                  <a:lnTo>
                    <a:pt x="5120" y="160"/>
                  </a:lnTo>
                  <a:lnTo>
                    <a:pt x="5068" y="0"/>
                  </a:lnTo>
                  <a:lnTo>
                    <a:pt x="5060" y="18"/>
                  </a:lnTo>
                  <a:lnTo>
                    <a:pt x="5052" y="34"/>
                  </a:lnTo>
                  <a:lnTo>
                    <a:pt x="5042" y="46"/>
                  </a:lnTo>
                  <a:lnTo>
                    <a:pt x="5032" y="58"/>
                  </a:lnTo>
                  <a:lnTo>
                    <a:pt x="5020" y="68"/>
                  </a:lnTo>
                  <a:lnTo>
                    <a:pt x="5008" y="76"/>
                  </a:lnTo>
                  <a:lnTo>
                    <a:pt x="4996" y="82"/>
                  </a:lnTo>
                  <a:lnTo>
                    <a:pt x="4982" y="84"/>
                  </a:lnTo>
                  <a:lnTo>
                    <a:pt x="4968" y="86"/>
                  </a:lnTo>
                  <a:lnTo>
                    <a:pt x="4954" y="84"/>
                  </a:lnTo>
                  <a:lnTo>
                    <a:pt x="4940" y="82"/>
                  </a:lnTo>
                  <a:lnTo>
                    <a:pt x="4928" y="76"/>
                  </a:lnTo>
                  <a:lnTo>
                    <a:pt x="4916" y="68"/>
                  </a:lnTo>
                  <a:lnTo>
                    <a:pt x="4904" y="58"/>
                  </a:lnTo>
                  <a:lnTo>
                    <a:pt x="4894" y="46"/>
                  </a:lnTo>
                  <a:lnTo>
                    <a:pt x="4884" y="34"/>
                  </a:lnTo>
                  <a:lnTo>
                    <a:pt x="4876" y="18"/>
                  </a:lnTo>
                  <a:lnTo>
                    <a:pt x="4868" y="0"/>
                  </a:lnTo>
                  <a:lnTo>
                    <a:pt x="4816" y="160"/>
                  </a:lnTo>
                  <a:lnTo>
                    <a:pt x="4800" y="160"/>
                  </a:lnTo>
                  <a:lnTo>
                    <a:pt x="4748" y="0"/>
                  </a:lnTo>
                  <a:lnTo>
                    <a:pt x="4740" y="18"/>
                  </a:lnTo>
                  <a:lnTo>
                    <a:pt x="4732" y="34"/>
                  </a:lnTo>
                  <a:lnTo>
                    <a:pt x="4722" y="46"/>
                  </a:lnTo>
                  <a:lnTo>
                    <a:pt x="4712" y="58"/>
                  </a:lnTo>
                  <a:lnTo>
                    <a:pt x="4700" y="68"/>
                  </a:lnTo>
                  <a:lnTo>
                    <a:pt x="4688" y="76"/>
                  </a:lnTo>
                  <a:lnTo>
                    <a:pt x="4676" y="82"/>
                  </a:lnTo>
                  <a:lnTo>
                    <a:pt x="4662" y="84"/>
                  </a:lnTo>
                  <a:lnTo>
                    <a:pt x="4648" y="86"/>
                  </a:lnTo>
                  <a:lnTo>
                    <a:pt x="4634" y="84"/>
                  </a:lnTo>
                  <a:lnTo>
                    <a:pt x="4620" y="82"/>
                  </a:lnTo>
                  <a:lnTo>
                    <a:pt x="4608" y="76"/>
                  </a:lnTo>
                  <a:lnTo>
                    <a:pt x="4596" y="68"/>
                  </a:lnTo>
                  <a:lnTo>
                    <a:pt x="4584" y="58"/>
                  </a:lnTo>
                  <a:lnTo>
                    <a:pt x="4574" y="46"/>
                  </a:lnTo>
                  <a:lnTo>
                    <a:pt x="4564" y="34"/>
                  </a:lnTo>
                  <a:lnTo>
                    <a:pt x="4556" y="18"/>
                  </a:lnTo>
                  <a:lnTo>
                    <a:pt x="4548" y="0"/>
                  </a:lnTo>
                  <a:lnTo>
                    <a:pt x="4496" y="160"/>
                  </a:lnTo>
                  <a:lnTo>
                    <a:pt x="4480" y="160"/>
                  </a:lnTo>
                  <a:lnTo>
                    <a:pt x="4428" y="0"/>
                  </a:lnTo>
                  <a:lnTo>
                    <a:pt x="4420" y="18"/>
                  </a:lnTo>
                  <a:lnTo>
                    <a:pt x="4412" y="34"/>
                  </a:lnTo>
                  <a:lnTo>
                    <a:pt x="4402" y="46"/>
                  </a:lnTo>
                  <a:lnTo>
                    <a:pt x="4392" y="58"/>
                  </a:lnTo>
                  <a:lnTo>
                    <a:pt x="4380" y="68"/>
                  </a:lnTo>
                  <a:lnTo>
                    <a:pt x="4368" y="76"/>
                  </a:lnTo>
                  <a:lnTo>
                    <a:pt x="4356" y="82"/>
                  </a:lnTo>
                  <a:lnTo>
                    <a:pt x="4342" y="84"/>
                  </a:lnTo>
                  <a:lnTo>
                    <a:pt x="4328" y="86"/>
                  </a:lnTo>
                  <a:lnTo>
                    <a:pt x="4314" y="84"/>
                  </a:lnTo>
                  <a:lnTo>
                    <a:pt x="4300" y="82"/>
                  </a:lnTo>
                  <a:lnTo>
                    <a:pt x="4288" y="76"/>
                  </a:lnTo>
                  <a:lnTo>
                    <a:pt x="4276" y="68"/>
                  </a:lnTo>
                  <a:lnTo>
                    <a:pt x="4264" y="58"/>
                  </a:lnTo>
                  <a:lnTo>
                    <a:pt x="4254" y="46"/>
                  </a:lnTo>
                  <a:lnTo>
                    <a:pt x="4244" y="34"/>
                  </a:lnTo>
                  <a:lnTo>
                    <a:pt x="4236" y="18"/>
                  </a:lnTo>
                  <a:lnTo>
                    <a:pt x="4228" y="0"/>
                  </a:lnTo>
                  <a:lnTo>
                    <a:pt x="4176" y="160"/>
                  </a:lnTo>
                  <a:lnTo>
                    <a:pt x="4160" y="160"/>
                  </a:lnTo>
                  <a:lnTo>
                    <a:pt x="4108" y="0"/>
                  </a:lnTo>
                  <a:lnTo>
                    <a:pt x="4100" y="18"/>
                  </a:lnTo>
                  <a:lnTo>
                    <a:pt x="4092" y="34"/>
                  </a:lnTo>
                  <a:lnTo>
                    <a:pt x="4082" y="46"/>
                  </a:lnTo>
                  <a:lnTo>
                    <a:pt x="4072" y="58"/>
                  </a:lnTo>
                  <a:lnTo>
                    <a:pt x="4060" y="68"/>
                  </a:lnTo>
                  <a:lnTo>
                    <a:pt x="4048" y="76"/>
                  </a:lnTo>
                  <a:lnTo>
                    <a:pt x="4036" y="82"/>
                  </a:lnTo>
                  <a:lnTo>
                    <a:pt x="4022" y="84"/>
                  </a:lnTo>
                  <a:lnTo>
                    <a:pt x="4008" y="86"/>
                  </a:lnTo>
                  <a:lnTo>
                    <a:pt x="3994" y="84"/>
                  </a:lnTo>
                  <a:lnTo>
                    <a:pt x="3980" y="82"/>
                  </a:lnTo>
                  <a:lnTo>
                    <a:pt x="3968" y="76"/>
                  </a:lnTo>
                  <a:lnTo>
                    <a:pt x="3956" y="68"/>
                  </a:lnTo>
                  <a:lnTo>
                    <a:pt x="3944" y="58"/>
                  </a:lnTo>
                  <a:lnTo>
                    <a:pt x="3934" y="46"/>
                  </a:lnTo>
                  <a:lnTo>
                    <a:pt x="3924" y="34"/>
                  </a:lnTo>
                  <a:lnTo>
                    <a:pt x="3916" y="18"/>
                  </a:lnTo>
                  <a:lnTo>
                    <a:pt x="3908" y="0"/>
                  </a:lnTo>
                  <a:lnTo>
                    <a:pt x="3856" y="160"/>
                  </a:lnTo>
                  <a:lnTo>
                    <a:pt x="3840" y="160"/>
                  </a:lnTo>
                  <a:lnTo>
                    <a:pt x="3788" y="0"/>
                  </a:lnTo>
                  <a:lnTo>
                    <a:pt x="3780" y="18"/>
                  </a:lnTo>
                  <a:lnTo>
                    <a:pt x="3772" y="34"/>
                  </a:lnTo>
                  <a:lnTo>
                    <a:pt x="3762" y="46"/>
                  </a:lnTo>
                  <a:lnTo>
                    <a:pt x="3752" y="58"/>
                  </a:lnTo>
                  <a:lnTo>
                    <a:pt x="3740" y="68"/>
                  </a:lnTo>
                  <a:lnTo>
                    <a:pt x="3728" y="76"/>
                  </a:lnTo>
                  <a:lnTo>
                    <a:pt x="3716" y="82"/>
                  </a:lnTo>
                  <a:lnTo>
                    <a:pt x="3702" y="84"/>
                  </a:lnTo>
                  <a:lnTo>
                    <a:pt x="3688" y="86"/>
                  </a:lnTo>
                  <a:lnTo>
                    <a:pt x="3674" y="84"/>
                  </a:lnTo>
                  <a:lnTo>
                    <a:pt x="3660" y="82"/>
                  </a:lnTo>
                  <a:lnTo>
                    <a:pt x="3648" y="76"/>
                  </a:lnTo>
                  <a:lnTo>
                    <a:pt x="3636" y="68"/>
                  </a:lnTo>
                  <a:lnTo>
                    <a:pt x="3624" y="58"/>
                  </a:lnTo>
                  <a:lnTo>
                    <a:pt x="3614" y="46"/>
                  </a:lnTo>
                  <a:lnTo>
                    <a:pt x="3604" y="34"/>
                  </a:lnTo>
                  <a:lnTo>
                    <a:pt x="3596" y="18"/>
                  </a:lnTo>
                  <a:lnTo>
                    <a:pt x="3588" y="0"/>
                  </a:lnTo>
                  <a:lnTo>
                    <a:pt x="3536" y="160"/>
                  </a:lnTo>
                  <a:lnTo>
                    <a:pt x="3520" y="160"/>
                  </a:lnTo>
                  <a:lnTo>
                    <a:pt x="3468" y="0"/>
                  </a:lnTo>
                  <a:lnTo>
                    <a:pt x="3460" y="18"/>
                  </a:lnTo>
                  <a:lnTo>
                    <a:pt x="3452" y="34"/>
                  </a:lnTo>
                  <a:lnTo>
                    <a:pt x="3442" y="46"/>
                  </a:lnTo>
                  <a:lnTo>
                    <a:pt x="3432" y="58"/>
                  </a:lnTo>
                  <a:lnTo>
                    <a:pt x="3420" y="68"/>
                  </a:lnTo>
                  <a:lnTo>
                    <a:pt x="3408" y="76"/>
                  </a:lnTo>
                  <a:lnTo>
                    <a:pt x="3396" y="82"/>
                  </a:lnTo>
                  <a:lnTo>
                    <a:pt x="3382" y="84"/>
                  </a:lnTo>
                  <a:lnTo>
                    <a:pt x="3368" y="86"/>
                  </a:lnTo>
                  <a:lnTo>
                    <a:pt x="3354" y="84"/>
                  </a:lnTo>
                  <a:lnTo>
                    <a:pt x="3340" y="82"/>
                  </a:lnTo>
                  <a:lnTo>
                    <a:pt x="3328" y="76"/>
                  </a:lnTo>
                  <a:lnTo>
                    <a:pt x="3316" y="68"/>
                  </a:lnTo>
                  <a:lnTo>
                    <a:pt x="3304" y="58"/>
                  </a:lnTo>
                  <a:lnTo>
                    <a:pt x="3294" y="46"/>
                  </a:lnTo>
                  <a:lnTo>
                    <a:pt x="3284" y="34"/>
                  </a:lnTo>
                  <a:lnTo>
                    <a:pt x="3276" y="18"/>
                  </a:lnTo>
                  <a:lnTo>
                    <a:pt x="3268" y="0"/>
                  </a:lnTo>
                  <a:lnTo>
                    <a:pt x="3216" y="160"/>
                  </a:lnTo>
                  <a:lnTo>
                    <a:pt x="3200" y="160"/>
                  </a:lnTo>
                  <a:lnTo>
                    <a:pt x="3148" y="0"/>
                  </a:lnTo>
                  <a:lnTo>
                    <a:pt x="3140" y="18"/>
                  </a:lnTo>
                  <a:lnTo>
                    <a:pt x="3132" y="34"/>
                  </a:lnTo>
                  <a:lnTo>
                    <a:pt x="3122" y="46"/>
                  </a:lnTo>
                  <a:lnTo>
                    <a:pt x="3112" y="58"/>
                  </a:lnTo>
                  <a:lnTo>
                    <a:pt x="3100" y="68"/>
                  </a:lnTo>
                  <a:lnTo>
                    <a:pt x="3088" y="76"/>
                  </a:lnTo>
                  <a:lnTo>
                    <a:pt x="3076" y="82"/>
                  </a:lnTo>
                  <a:lnTo>
                    <a:pt x="3062" y="84"/>
                  </a:lnTo>
                  <a:lnTo>
                    <a:pt x="3048" y="86"/>
                  </a:lnTo>
                  <a:lnTo>
                    <a:pt x="3034" y="84"/>
                  </a:lnTo>
                  <a:lnTo>
                    <a:pt x="3020" y="82"/>
                  </a:lnTo>
                  <a:lnTo>
                    <a:pt x="3008" y="76"/>
                  </a:lnTo>
                  <a:lnTo>
                    <a:pt x="2996" y="68"/>
                  </a:lnTo>
                  <a:lnTo>
                    <a:pt x="2984" y="58"/>
                  </a:lnTo>
                  <a:lnTo>
                    <a:pt x="2974" y="46"/>
                  </a:lnTo>
                  <a:lnTo>
                    <a:pt x="2964" y="34"/>
                  </a:lnTo>
                  <a:lnTo>
                    <a:pt x="2956" y="18"/>
                  </a:lnTo>
                  <a:lnTo>
                    <a:pt x="2948" y="0"/>
                  </a:lnTo>
                  <a:lnTo>
                    <a:pt x="2896" y="160"/>
                  </a:lnTo>
                  <a:lnTo>
                    <a:pt x="2880" y="160"/>
                  </a:lnTo>
                  <a:lnTo>
                    <a:pt x="2828" y="0"/>
                  </a:lnTo>
                  <a:lnTo>
                    <a:pt x="2820" y="18"/>
                  </a:lnTo>
                  <a:lnTo>
                    <a:pt x="2812" y="34"/>
                  </a:lnTo>
                  <a:lnTo>
                    <a:pt x="2802" y="46"/>
                  </a:lnTo>
                  <a:lnTo>
                    <a:pt x="2792" y="58"/>
                  </a:lnTo>
                  <a:lnTo>
                    <a:pt x="2780" y="68"/>
                  </a:lnTo>
                  <a:lnTo>
                    <a:pt x="2768" y="76"/>
                  </a:lnTo>
                  <a:lnTo>
                    <a:pt x="2756" y="82"/>
                  </a:lnTo>
                  <a:lnTo>
                    <a:pt x="2742" y="84"/>
                  </a:lnTo>
                  <a:lnTo>
                    <a:pt x="2728" y="86"/>
                  </a:lnTo>
                  <a:lnTo>
                    <a:pt x="2714" y="84"/>
                  </a:lnTo>
                  <a:lnTo>
                    <a:pt x="2700" y="82"/>
                  </a:lnTo>
                  <a:lnTo>
                    <a:pt x="2688" y="76"/>
                  </a:lnTo>
                  <a:lnTo>
                    <a:pt x="2676" y="68"/>
                  </a:lnTo>
                  <a:lnTo>
                    <a:pt x="2664" y="58"/>
                  </a:lnTo>
                  <a:lnTo>
                    <a:pt x="2654" y="46"/>
                  </a:lnTo>
                  <a:lnTo>
                    <a:pt x="2644" y="34"/>
                  </a:lnTo>
                  <a:lnTo>
                    <a:pt x="2636" y="18"/>
                  </a:lnTo>
                  <a:lnTo>
                    <a:pt x="2628" y="0"/>
                  </a:lnTo>
                  <a:lnTo>
                    <a:pt x="2576" y="160"/>
                  </a:lnTo>
                  <a:lnTo>
                    <a:pt x="2560" y="160"/>
                  </a:lnTo>
                  <a:lnTo>
                    <a:pt x="2508" y="0"/>
                  </a:lnTo>
                  <a:lnTo>
                    <a:pt x="2500" y="18"/>
                  </a:lnTo>
                  <a:lnTo>
                    <a:pt x="2492" y="34"/>
                  </a:lnTo>
                  <a:lnTo>
                    <a:pt x="2482" y="46"/>
                  </a:lnTo>
                  <a:lnTo>
                    <a:pt x="2472" y="58"/>
                  </a:lnTo>
                  <a:lnTo>
                    <a:pt x="2460" y="68"/>
                  </a:lnTo>
                  <a:lnTo>
                    <a:pt x="2448" y="76"/>
                  </a:lnTo>
                  <a:lnTo>
                    <a:pt x="2436" y="82"/>
                  </a:lnTo>
                  <a:lnTo>
                    <a:pt x="2422" y="84"/>
                  </a:lnTo>
                  <a:lnTo>
                    <a:pt x="2408" y="86"/>
                  </a:lnTo>
                  <a:lnTo>
                    <a:pt x="2394" y="84"/>
                  </a:lnTo>
                  <a:lnTo>
                    <a:pt x="2380" y="82"/>
                  </a:lnTo>
                  <a:lnTo>
                    <a:pt x="2368" y="76"/>
                  </a:lnTo>
                  <a:lnTo>
                    <a:pt x="2356" y="68"/>
                  </a:lnTo>
                  <a:lnTo>
                    <a:pt x="2344" y="58"/>
                  </a:lnTo>
                  <a:lnTo>
                    <a:pt x="2334" y="46"/>
                  </a:lnTo>
                  <a:lnTo>
                    <a:pt x="2324" y="34"/>
                  </a:lnTo>
                  <a:lnTo>
                    <a:pt x="2316" y="18"/>
                  </a:lnTo>
                  <a:lnTo>
                    <a:pt x="2308" y="0"/>
                  </a:lnTo>
                  <a:lnTo>
                    <a:pt x="2256" y="160"/>
                  </a:lnTo>
                  <a:lnTo>
                    <a:pt x="2240" y="160"/>
                  </a:lnTo>
                  <a:lnTo>
                    <a:pt x="2188" y="0"/>
                  </a:lnTo>
                  <a:lnTo>
                    <a:pt x="2180" y="18"/>
                  </a:lnTo>
                  <a:lnTo>
                    <a:pt x="2172" y="34"/>
                  </a:lnTo>
                  <a:lnTo>
                    <a:pt x="2162" y="46"/>
                  </a:lnTo>
                  <a:lnTo>
                    <a:pt x="2152" y="58"/>
                  </a:lnTo>
                  <a:lnTo>
                    <a:pt x="2140" y="68"/>
                  </a:lnTo>
                  <a:lnTo>
                    <a:pt x="2128" y="76"/>
                  </a:lnTo>
                  <a:lnTo>
                    <a:pt x="2116" y="82"/>
                  </a:lnTo>
                  <a:lnTo>
                    <a:pt x="2102" y="84"/>
                  </a:lnTo>
                  <a:lnTo>
                    <a:pt x="2088" y="86"/>
                  </a:lnTo>
                  <a:lnTo>
                    <a:pt x="2074" y="84"/>
                  </a:lnTo>
                  <a:lnTo>
                    <a:pt x="2060" y="82"/>
                  </a:lnTo>
                  <a:lnTo>
                    <a:pt x="2048" y="76"/>
                  </a:lnTo>
                  <a:lnTo>
                    <a:pt x="2036" y="68"/>
                  </a:lnTo>
                  <a:lnTo>
                    <a:pt x="2024" y="58"/>
                  </a:lnTo>
                  <a:lnTo>
                    <a:pt x="2014" y="46"/>
                  </a:lnTo>
                  <a:lnTo>
                    <a:pt x="2004" y="34"/>
                  </a:lnTo>
                  <a:lnTo>
                    <a:pt x="1996" y="18"/>
                  </a:lnTo>
                  <a:lnTo>
                    <a:pt x="1988" y="0"/>
                  </a:lnTo>
                  <a:lnTo>
                    <a:pt x="1936" y="160"/>
                  </a:lnTo>
                  <a:lnTo>
                    <a:pt x="1920" y="160"/>
                  </a:lnTo>
                  <a:lnTo>
                    <a:pt x="1868" y="0"/>
                  </a:lnTo>
                  <a:lnTo>
                    <a:pt x="1860" y="18"/>
                  </a:lnTo>
                  <a:lnTo>
                    <a:pt x="1852" y="34"/>
                  </a:lnTo>
                  <a:lnTo>
                    <a:pt x="1842" y="46"/>
                  </a:lnTo>
                  <a:lnTo>
                    <a:pt x="1832" y="58"/>
                  </a:lnTo>
                  <a:lnTo>
                    <a:pt x="1820" y="68"/>
                  </a:lnTo>
                  <a:lnTo>
                    <a:pt x="1808" y="76"/>
                  </a:lnTo>
                  <a:lnTo>
                    <a:pt x="1796" y="82"/>
                  </a:lnTo>
                  <a:lnTo>
                    <a:pt x="1782" y="84"/>
                  </a:lnTo>
                  <a:lnTo>
                    <a:pt x="1768" y="86"/>
                  </a:lnTo>
                  <a:lnTo>
                    <a:pt x="1754" y="84"/>
                  </a:lnTo>
                  <a:lnTo>
                    <a:pt x="1740" y="82"/>
                  </a:lnTo>
                  <a:lnTo>
                    <a:pt x="1728" y="76"/>
                  </a:lnTo>
                  <a:lnTo>
                    <a:pt x="1716" y="68"/>
                  </a:lnTo>
                  <a:lnTo>
                    <a:pt x="1704" y="58"/>
                  </a:lnTo>
                  <a:lnTo>
                    <a:pt x="1694" y="46"/>
                  </a:lnTo>
                  <a:lnTo>
                    <a:pt x="1684" y="34"/>
                  </a:lnTo>
                  <a:lnTo>
                    <a:pt x="1676" y="18"/>
                  </a:lnTo>
                  <a:lnTo>
                    <a:pt x="1668" y="0"/>
                  </a:lnTo>
                  <a:lnTo>
                    <a:pt x="1616" y="160"/>
                  </a:lnTo>
                  <a:lnTo>
                    <a:pt x="1600" y="160"/>
                  </a:lnTo>
                  <a:lnTo>
                    <a:pt x="1548" y="0"/>
                  </a:lnTo>
                  <a:lnTo>
                    <a:pt x="1540" y="18"/>
                  </a:lnTo>
                  <a:lnTo>
                    <a:pt x="1532" y="34"/>
                  </a:lnTo>
                  <a:lnTo>
                    <a:pt x="1522" y="46"/>
                  </a:lnTo>
                  <a:lnTo>
                    <a:pt x="1512" y="58"/>
                  </a:lnTo>
                  <a:lnTo>
                    <a:pt x="1500" y="68"/>
                  </a:lnTo>
                  <a:lnTo>
                    <a:pt x="1488" y="76"/>
                  </a:lnTo>
                  <a:lnTo>
                    <a:pt x="1476" y="82"/>
                  </a:lnTo>
                  <a:lnTo>
                    <a:pt x="1462" y="84"/>
                  </a:lnTo>
                  <a:lnTo>
                    <a:pt x="1448" y="86"/>
                  </a:lnTo>
                  <a:lnTo>
                    <a:pt x="1434" y="84"/>
                  </a:lnTo>
                  <a:lnTo>
                    <a:pt x="1420" y="82"/>
                  </a:lnTo>
                  <a:lnTo>
                    <a:pt x="1408" y="76"/>
                  </a:lnTo>
                  <a:lnTo>
                    <a:pt x="1396" y="68"/>
                  </a:lnTo>
                  <a:lnTo>
                    <a:pt x="1384" y="58"/>
                  </a:lnTo>
                  <a:lnTo>
                    <a:pt x="1374" y="46"/>
                  </a:lnTo>
                  <a:lnTo>
                    <a:pt x="1364" y="34"/>
                  </a:lnTo>
                  <a:lnTo>
                    <a:pt x="1356" y="18"/>
                  </a:lnTo>
                  <a:lnTo>
                    <a:pt x="1348" y="0"/>
                  </a:lnTo>
                  <a:lnTo>
                    <a:pt x="1296" y="160"/>
                  </a:lnTo>
                  <a:lnTo>
                    <a:pt x="1280" y="160"/>
                  </a:lnTo>
                  <a:lnTo>
                    <a:pt x="1228" y="0"/>
                  </a:lnTo>
                  <a:lnTo>
                    <a:pt x="1220" y="18"/>
                  </a:lnTo>
                  <a:lnTo>
                    <a:pt x="1212" y="34"/>
                  </a:lnTo>
                  <a:lnTo>
                    <a:pt x="1202" y="46"/>
                  </a:lnTo>
                  <a:lnTo>
                    <a:pt x="1192" y="58"/>
                  </a:lnTo>
                  <a:lnTo>
                    <a:pt x="1180" y="68"/>
                  </a:lnTo>
                  <a:lnTo>
                    <a:pt x="1168" y="76"/>
                  </a:lnTo>
                  <a:lnTo>
                    <a:pt x="1156" y="82"/>
                  </a:lnTo>
                  <a:lnTo>
                    <a:pt x="1142" y="84"/>
                  </a:lnTo>
                  <a:lnTo>
                    <a:pt x="1128" y="86"/>
                  </a:lnTo>
                  <a:lnTo>
                    <a:pt x="1114" y="84"/>
                  </a:lnTo>
                  <a:lnTo>
                    <a:pt x="1100" y="82"/>
                  </a:lnTo>
                  <a:lnTo>
                    <a:pt x="1088" y="76"/>
                  </a:lnTo>
                  <a:lnTo>
                    <a:pt x="1076" y="68"/>
                  </a:lnTo>
                  <a:lnTo>
                    <a:pt x="1064" y="58"/>
                  </a:lnTo>
                  <a:lnTo>
                    <a:pt x="1054" y="46"/>
                  </a:lnTo>
                  <a:lnTo>
                    <a:pt x="1044" y="34"/>
                  </a:lnTo>
                  <a:lnTo>
                    <a:pt x="1036" y="18"/>
                  </a:lnTo>
                  <a:lnTo>
                    <a:pt x="1028" y="0"/>
                  </a:lnTo>
                  <a:lnTo>
                    <a:pt x="976" y="160"/>
                  </a:lnTo>
                  <a:lnTo>
                    <a:pt x="960" y="160"/>
                  </a:lnTo>
                  <a:lnTo>
                    <a:pt x="908" y="0"/>
                  </a:lnTo>
                  <a:lnTo>
                    <a:pt x="900" y="18"/>
                  </a:lnTo>
                  <a:lnTo>
                    <a:pt x="892" y="34"/>
                  </a:lnTo>
                  <a:lnTo>
                    <a:pt x="882" y="46"/>
                  </a:lnTo>
                  <a:lnTo>
                    <a:pt x="872" y="58"/>
                  </a:lnTo>
                  <a:lnTo>
                    <a:pt x="860" y="68"/>
                  </a:lnTo>
                  <a:lnTo>
                    <a:pt x="848" y="76"/>
                  </a:lnTo>
                  <a:lnTo>
                    <a:pt x="836" y="82"/>
                  </a:lnTo>
                  <a:lnTo>
                    <a:pt x="822" y="84"/>
                  </a:lnTo>
                  <a:lnTo>
                    <a:pt x="808" y="86"/>
                  </a:lnTo>
                  <a:lnTo>
                    <a:pt x="794" y="84"/>
                  </a:lnTo>
                  <a:lnTo>
                    <a:pt x="780" y="82"/>
                  </a:lnTo>
                  <a:lnTo>
                    <a:pt x="768" y="76"/>
                  </a:lnTo>
                  <a:lnTo>
                    <a:pt x="756" y="68"/>
                  </a:lnTo>
                  <a:lnTo>
                    <a:pt x="744" y="58"/>
                  </a:lnTo>
                  <a:lnTo>
                    <a:pt x="734" y="46"/>
                  </a:lnTo>
                  <a:lnTo>
                    <a:pt x="724" y="34"/>
                  </a:lnTo>
                  <a:lnTo>
                    <a:pt x="716" y="18"/>
                  </a:lnTo>
                  <a:lnTo>
                    <a:pt x="708" y="0"/>
                  </a:lnTo>
                  <a:lnTo>
                    <a:pt x="656" y="160"/>
                  </a:lnTo>
                  <a:lnTo>
                    <a:pt x="640" y="160"/>
                  </a:lnTo>
                  <a:lnTo>
                    <a:pt x="588" y="0"/>
                  </a:lnTo>
                  <a:lnTo>
                    <a:pt x="580" y="18"/>
                  </a:lnTo>
                  <a:lnTo>
                    <a:pt x="572" y="34"/>
                  </a:lnTo>
                  <a:lnTo>
                    <a:pt x="562" y="46"/>
                  </a:lnTo>
                  <a:lnTo>
                    <a:pt x="552" y="58"/>
                  </a:lnTo>
                  <a:lnTo>
                    <a:pt x="540" y="68"/>
                  </a:lnTo>
                  <a:lnTo>
                    <a:pt x="528" y="76"/>
                  </a:lnTo>
                  <a:lnTo>
                    <a:pt x="516" y="82"/>
                  </a:lnTo>
                  <a:lnTo>
                    <a:pt x="502" y="84"/>
                  </a:lnTo>
                  <a:lnTo>
                    <a:pt x="488" y="86"/>
                  </a:lnTo>
                  <a:lnTo>
                    <a:pt x="474" y="84"/>
                  </a:lnTo>
                  <a:lnTo>
                    <a:pt x="460" y="82"/>
                  </a:lnTo>
                  <a:lnTo>
                    <a:pt x="448" y="76"/>
                  </a:lnTo>
                  <a:lnTo>
                    <a:pt x="436" y="68"/>
                  </a:lnTo>
                  <a:lnTo>
                    <a:pt x="424" y="58"/>
                  </a:lnTo>
                  <a:lnTo>
                    <a:pt x="414" y="46"/>
                  </a:lnTo>
                  <a:lnTo>
                    <a:pt x="404" y="34"/>
                  </a:lnTo>
                  <a:lnTo>
                    <a:pt x="396" y="18"/>
                  </a:lnTo>
                  <a:lnTo>
                    <a:pt x="388" y="0"/>
                  </a:lnTo>
                  <a:lnTo>
                    <a:pt x="336" y="160"/>
                  </a:lnTo>
                  <a:lnTo>
                    <a:pt x="168" y="160"/>
                  </a:lnTo>
                  <a:lnTo>
                    <a:pt x="168" y="326"/>
                  </a:lnTo>
                  <a:lnTo>
                    <a:pt x="0" y="380"/>
                  </a:lnTo>
                  <a:lnTo>
                    <a:pt x="18" y="388"/>
                  </a:lnTo>
                  <a:lnTo>
                    <a:pt x="34" y="396"/>
                  </a:lnTo>
                  <a:lnTo>
                    <a:pt x="46" y="406"/>
                  </a:lnTo>
                  <a:lnTo>
                    <a:pt x="58" y="416"/>
                  </a:lnTo>
                  <a:lnTo>
                    <a:pt x="68" y="428"/>
                  </a:lnTo>
                  <a:lnTo>
                    <a:pt x="76" y="440"/>
                  </a:lnTo>
                  <a:lnTo>
                    <a:pt x="82" y="452"/>
                  </a:lnTo>
                  <a:lnTo>
                    <a:pt x="84" y="466"/>
                  </a:lnTo>
                  <a:lnTo>
                    <a:pt x="86" y="480"/>
                  </a:lnTo>
                  <a:lnTo>
                    <a:pt x="84" y="494"/>
                  </a:lnTo>
                  <a:lnTo>
                    <a:pt x="82" y="508"/>
                  </a:lnTo>
                  <a:lnTo>
                    <a:pt x="76" y="520"/>
                  </a:lnTo>
                  <a:lnTo>
                    <a:pt x="68" y="532"/>
                  </a:lnTo>
                  <a:lnTo>
                    <a:pt x="58" y="544"/>
                  </a:lnTo>
                  <a:lnTo>
                    <a:pt x="46" y="554"/>
                  </a:lnTo>
                  <a:lnTo>
                    <a:pt x="34" y="564"/>
                  </a:lnTo>
                  <a:lnTo>
                    <a:pt x="18" y="572"/>
                  </a:lnTo>
                  <a:lnTo>
                    <a:pt x="0" y="580"/>
                  </a:lnTo>
                  <a:lnTo>
                    <a:pt x="168" y="634"/>
                  </a:lnTo>
                  <a:lnTo>
                    <a:pt x="168" y="646"/>
                  </a:lnTo>
                  <a:lnTo>
                    <a:pt x="0" y="700"/>
                  </a:lnTo>
                  <a:lnTo>
                    <a:pt x="18" y="708"/>
                  </a:lnTo>
                  <a:lnTo>
                    <a:pt x="34" y="716"/>
                  </a:lnTo>
                  <a:lnTo>
                    <a:pt x="46" y="726"/>
                  </a:lnTo>
                  <a:lnTo>
                    <a:pt x="58" y="736"/>
                  </a:lnTo>
                  <a:lnTo>
                    <a:pt x="68" y="748"/>
                  </a:lnTo>
                  <a:lnTo>
                    <a:pt x="76" y="760"/>
                  </a:lnTo>
                  <a:lnTo>
                    <a:pt x="82" y="772"/>
                  </a:lnTo>
                  <a:lnTo>
                    <a:pt x="84" y="786"/>
                  </a:lnTo>
                  <a:lnTo>
                    <a:pt x="86" y="800"/>
                  </a:lnTo>
                  <a:lnTo>
                    <a:pt x="84" y="814"/>
                  </a:lnTo>
                  <a:lnTo>
                    <a:pt x="82" y="828"/>
                  </a:lnTo>
                  <a:lnTo>
                    <a:pt x="76" y="840"/>
                  </a:lnTo>
                  <a:lnTo>
                    <a:pt x="68" y="852"/>
                  </a:lnTo>
                  <a:lnTo>
                    <a:pt x="58" y="864"/>
                  </a:lnTo>
                  <a:lnTo>
                    <a:pt x="46" y="874"/>
                  </a:lnTo>
                  <a:lnTo>
                    <a:pt x="34" y="884"/>
                  </a:lnTo>
                  <a:lnTo>
                    <a:pt x="18" y="892"/>
                  </a:lnTo>
                  <a:lnTo>
                    <a:pt x="0" y="900"/>
                  </a:lnTo>
                  <a:lnTo>
                    <a:pt x="168" y="954"/>
                  </a:lnTo>
                  <a:lnTo>
                    <a:pt x="168" y="966"/>
                  </a:lnTo>
                  <a:lnTo>
                    <a:pt x="0" y="1020"/>
                  </a:lnTo>
                  <a:lnTo>
                    <a:pt x="18" y="1028"/>
                  </a:lnTo>
                  <a:lnTo>
                    <a:pt x="34" y="1036"/>
                  </a:lnTo>
                  <a:lnTo>
                    <a:pt x="46" y="1046"/>
                  </a:lnTo>
                  <a:lnTo>
                    <a:pt x="58" y="1056"/>
                  </a:lnTo>
                  <a:lnTo>
                    <a:pt x="68" y="1068"/>
                  </a:lnTo>
                  <a:lnTo>
                    <a:pt x="76" y="1080"/>
                  </a:lnTo>
                  <a:lnTo>
                    <a:pt x="82" y="1092"/>
                  </a:lnTo>
                  <a:lnTo>
                    <a:pt x="84" y="1106"/>
                  </a:lnTo>
                  <a:lnTo>
                    <a:pt x="86" y="1120"/>
                  </a:lnTo>
                  <a:lnTo>
                    <a:pt x="84" y="1134"/>
                  </a:lnTo>
                  <a:lnTo>
                    <a:pt x="82" y="1148"/>
                  </a:lnTo>
                  <a:lnTo>
                    <a:pt x="76" y="1160"/>
                  </a:lnTo>
                  <a:lnTo>
                    <a:pt x="68" y="1172"/>
                  </a:lnTo>
                  <a:lnTo>
                    <a:pt x="58" y="1184"/>
                  </a:lnTo>
                  <a:lnTo>
                    <a:pt x="46" y="1194"/>
                  </a:lnTo>
                  <a:lnTo>
                    <a:pt x="34" y="1204"/>
                  </a:lnTo>
                  <a:lnTo>
                    <a:pt x="18" y="1212"/>
                  </a:lnTo>
                  <a:lnTo>
                    <a:pt x="0" y="1220"/>
                  </a:lnTo>
                  <a:lnTo>
                    <a:pt x="168" y="1274"/>
                  </a:lnTo>
                  <a:lnTo>
                    <a:pt x="168" y="1286"/>
                  </a:lnTo>
                  <a:lnTo>
                    <a:pt x="0" y="1340"/>
                  </a:lnTo>
                  <a:lnTo>
                    <a:pt x="18" y="1348"/>
                  </a:lnTo>
                  <a:lnTo>
                    <a:pt x="34" y="1356"/>
                  </a:lnTo>
                  <a:lnTo>
                    <a:pt x="46" y="1366"/>
                  </a:lnTo>
                  <a:lnTo>
                    <a:pt x="58" y="1376"/>
                  </a:lnTo>
                  <a:lnTo>
                    <a:pt x="68" y="1388"/>
                  </a:lnTo>
                  <a:lnTo>
                    <a:pt x="76" y="1400"/>
                  </a:lnTo>
                  <a:lnTo>
                    <a:pt x="82" y="1412"/>
                  </a:lnTo>
                  <a:lnTo>
                    <a:pt x="84" y="1426"/>
                  </a:lnTo>
                  <a:lnTo>
                    <a:pt x="86" y="1440"/>
                  </a:lnTo>
                  <a:lnTo>
                    <a:pt x="84" y="1454"/>
                  </a:lnTo>
                  <a:lnTo>
                    <a:pt x="82" y="1468"/>
                  </a:lnTo>
                  <a:lnTo>
                    <a:pt x="76" y="1480"/>
                  </a:lnTo>
                  <a:lnTo>
                    <a:pt x="68" y="1492"/>
                  </a:lnTo>
                  <a:lnTo>
                    <a:pt x="58" y="1504"/>
                  </a:lnTo>
                  <a:lnTo>
                    <a:pt x="46" y="1514"/>
                  </a:lnTo>
                  <a:lnTo>
                    <a:pt x="34" y="1524"/>
                  </a:lnTo>
                  <a:lnTo>
                    <a:pt x="18" y="1532"/>
                  </a:lnTo>
                  <a:lnTo>
                    <a:pt x="0" y="1540"/>
                  </a:lnTo>
                  <a:lnTo>
                    <a:pt x="168" y="1594"/>
                  </a:lnTo>
                  <a:lnTo>
                    <a:pt x="168" y="1606"/>
                  </a:lnTo>
                  <a:lnTo>
                    <a:pt x="0" y="1660"/>
                  </a:lnTo>
                  <a:lnTo>
                    <a:pt x="18" y="1668"/>
                  </a:lnTo>
                  <a:lnTo>
                    <a:pt x="34" y="1676"/>
                  </a:lnTo>
                  <a:lnTo>
                    <a:pt x="46" y="1686"/>
                  </a:lnTo>
                  <a:lnTo>
                    <a:pt x="58" y="1696"/>
                  </a:lnTo>
                  <a:lnTo>
                    <a:pt x="68" y="1708"/>
                  </a:lnTo>
                  <a:lnTo>
                    <a:pt x="76" y="1720"/>
                  </a:lnTo>
                  <a:lnTo>
                    <a:pt x="82" y="1732"/>
                  </a:lnTo>
                  <a:lnTo>
                    <a:pt x="84" y="1746"/>
                  </a:lnTo>
                  <a:lnTo>
                    <a:pt x="86" y="1760"/>
                  </a:lnTo>
                  <a:lnTo>
                    <a:pt x="84" y="1774"/>
                  </a:lnTo>
                  <a:lnTo>
                    <a:pt x="82" y="1788"/>
                  </a:lnTo>
                  <a:lnTo>
                    <a:pt x="76" y="1800"/>
                  </a:lnTo>
                  <a:lnTo>
                    <a:pt x="68" y="1812"/>
                  </a:lnTo>
                  <a:lnTo>
                    <a:pt x="58" y="1824"/>
                  </a:lnTo>
                  <a:lnTo>
                    <a:pt x="46" y="1834"/>
                  </a:lnTo>
                  <a:lnTo>
                    <a:pt x="34" y="1844"/>
                  </a:lnTo>
                  <a:lnTo>
                    <a:pt x="18" y="1852"/>
                  </a:lnTo>
                  <a:lnTo>
                    <a:pt x="0" y="1860"/>
                  </a:lnTo>
                  <a:lnTo>
                    <a:pt x="168" y="1914"/>
                  </a:lnTo>
                  <a:lnTo>
                    <a:pt x="168" y="1926"/>
                  </a:lnTo>
                  <a:lnTo>
                    <a:pt x="0" y="1980"/>
                  </a:lnTo>
                  <a:lnTo>
                    <a:pt x="18" y="1988"/>
                  </a:lnTo>
                  <a:lnTo>
                    <a:pt x="34" y="1996"/>
                  </a:lnTo>
                  <a:lnTo>
                    <a:pt x="46" y="2006"/>
                  </a:lnTo>
                  <a:lnTo>
                    <a:pt x="58" y="2016"/>
                  </a:lnTo>
                  <a:lnTo>
                    <a:pt x="68" y="2028"/>
                  </a:lnTo>
                  <a:lnTo>
                    <a:pt x="76" y="2040"/>
                  </a:lnTo>
                  <a:lnTo>
                    <a:pt x="82" y="2052"/>
                  </a:lnTo>
                  <a:lnTo>
                    <a:pt x="84" y="2066"/>
                  </a:lnTo>
                  <a:lnTo>
                    <a:pt x="86" y="2080"/>
                  </a:lnTo>
                  <a:lnTo>
                    <a:pt x="84" y="2094"/>
                  </a:lnTo>
                  <a:lnTo>
                    <a:pt x="82" y="2108"/>
                  </a:lnTo>
                  <a:lnTo>
                    <a:pt x="76" y="2120"/>
                  </a:lnTo>
                  <a:lnTo>
                    <a:pt x="68" y="2132"/>
                  </a:lnTo>
                  <a:lnTo>
                    <a:pt x="58" y="2144"/>
                  </a:lnTo>
                  <a:lnTo>
                    <a:pt x="46" y="2154"/>
                  </a:lnTo>
                  <a:lnTo>
                    <a:pt x="34" y="2164"/>
                  </a:lnTo>
                  <a:lnTo>
                    <a:pt x="18" y="2172"/>
                  </a:lnTo>
                  <a:lnTo>
                    <a:pt x="0" y="2180"/>
                  </a:lnTo>
                  <a:lnTo>
                    <a:pt x="168" y="2234"/>
                  </a:lnTo>
                  <a:lnTo>
                    <a:pt x="168" y="2246"/>
                  </a:lnTo>
                  <a:lnTo>
                    <a:pt x="0" y="2300"/>
                  </a:lnTo>
                  <a:lnTo>
                    <a:pt x="18" y="2308"/>
                  </a:lnTo>
                  <a:lnTo>
                    <a:pt x="34" y="2316"/>
                  </a:lnTo>
                  <a:lnTo>
                    <a:pt x="46" y="2326"/>
                  </a:lnTo>
                  <a:lnTo>
                    <a:pt x="58" y="2336"/>
                  </a:lnTo>
                  <a:lnTo>
                    <a:pt x="68" y="2348"/>
                  </a:lnTo>
                  <a:lnTo>
                    <a:pt x="76" y="2360"/>
                  </a:lnTo>
                  <a:lnTo>
                    <a:pt x="82" y="2372"/>
                  </a:lnTo>
                  <a:lnTo>
                    <a:pt x="84" y="2386"/>
                  </a:lnTo>
                  <a:lnTo>
                    <a:pt x="86" y="2400"/>
                  </a:lnTo>
                  <a:lnTo>
                    <a:pt x="84" y="2414"/>
                  </a:lnTo>
                  <a:lnTo>
                    <a:pt x="82" y="2428"/>
                  </a:lnTo>
                  <a:lnTo>
                    <a:pt x="76" y="2440"/>
                  </a:lnTo>
                  <a:lnTo>
                    <a:pt x="68" y="2452"/>
                  </a:lnTo>
                  <a:lnTo>
                    <a:pt x="58" y="2464"/>
                  </a:lnTo>
                  <a:lnTo>
                    <a:pt x="46" y="2474"/>
                  </a:lnTo>
                  <a:lnTo>
                    <a:pt x="34" y="2484"/>
                  </a:lnTo>
                  <a:lnTo>
                    <a:pt x="18" y="2492"/>
                  </a:lnTo>
                  <a:lnTo>
                    <a:pt x="0" y="2500"/>
                  </a:lnTo>
                  <a:lnTo>
                    <a:pt x="168" y="2554"/>
                  </a:lnTo>
                  <a:lnTo>
                    <a:pt x="168" y="2566"/>
                  </a:lnTo>
                  <a:lnTo>
                    <a:pt x="0" y="2620"/>
                  </a:lnTo>
                  <a:lnTo>
                    <a:pt x="18" y="2628"/>
                  </a:lnTo>
                  <a:lnTo>
                    <a:pt x="34" y="2636"/>
                  </a:lnTo>
                  <a:lnTo>
                    <a:pt x="46" y="2646"/>
                  </a:lnTo>
                  <a:lnTo>
                    <a:pt x="58" y="2656"/>
                  </a:lnTo>
                  <a:lnTo>
                    <a:pt x="68" y="2668"/>
                  </a:lnTo>
                  <a:lnTo>
                    <a:pt x="76" y="2680"/>
                  </a:lnTo>
                  <a:lnTo>
                    <a:pt x="82" y="2692"/>
                  </a:lnTo>
                  <a:lnTo>
                    <a:pt x="84" y="2706"/>
                  </a:lnTo>
                  <a:lnTo>
                    <a:pt x="86" y="2720"/>
                  </a:lnTo>
                  <a:lnTo>
                    <a:pt x="84" y="2734"/>
                  </a:lnTo>
                  <a:lnTo>
                    <a:pt x="82" y="2748"/>
                  </a:lnTo>
                  <a:lnTo>
                    <a:pt x="76" y="2760"/>
                  </a:lnTo>
                  <a:lnTo>
                    <a:pt x="68" y="2772"/>
                  </a:lnTo>
                  <a:lnTo>
                    <a:pt x="58" y="2784"/>
                  </a:lnTo>
                  <a:lnTo>
                    <a:pt x="46" y="2794"/>
                  </a:lnTo>
                  <a:lnTo>
                    <a:pt x="34" y="2804"/>
                  </a:lnTo>
                  <a:lnTo>
                    <a:pt x="18" y="2812"/>
                  </a:lnTo>
                  <a:lnTo>
                    <a:pt x="0" y="2820"/>
                  </a:lnTo>
                  <a:lnTo>
                    <a:pt x="168" y="2874"/>
                  </a:lnTo>
                  <a:lnTo>
                    <a:pt x="168" y="2886"/>
                  </a:lnTo>
                  <a:lnTo>
                    <a:pt x="0" y="2940"/>
                  </a:lnTo>
                  <a:lnTo>
                    <a:pt x="18" y="2948"/>
                  </a:lnTo>
                  <a:lnTo>
                    <a:pt x="34" y="2956"/>
                  </a:lnTo>
                  <a:lnTo>
                    <a:pt x="46" y="2966"/>
                  </a:lnTo>
                  <a:lnTo>
                    <a:pt x="58" y="2976"/>
                  </a:lnTo>
                  <a:lnTo>
                    <a:pt x="68" y="2988"/>
                  </a:lnTo>
                  <a:lnTo>
                    <a:pt x="76" y="3000"/>
                  </a:lnTo>
                  <a:lnTo>
                    <a:pt x="82" y="3012"/>
                  </a:lnTo>
                  <a:lnTo>
                    <a:pt x="84" y="3026"/>
                  </a:lnTo>
                  <a:lnTo>
                    <a:pt x="86" y="3040"/>
                  </a:lnTo>
                  <a:lnTo>
                    <a:pt x="84" y="3054"/>
                  </a:lnTo>
                  <a:lnTo>
                    <a:pt x="82" y="3068"/>
                  </a:lnTo>
                  <a:lnTo>
                    <a:pt x="76" y="3080"/>
                  </a:lnTo>
                  <a:lnTo>
                    <a:pt x="68" y="3092"/>
                  </a:lnTo>
                  <a:lnTo>
                    <a:pt x="58" y="3104"/>
                  </a:lnTo>
                  <a:lnTo>
                    <a:pt x="46" y="3114"/>
                  </a:lnTo>
                  <a:lnTo>
                    <a:pt x="34" y="3124"/>
                  </a:lnTo>
                  <a:lnTo>
                    <a:pt x="18" y="3132"/>
                  </a:lnTo>
                  <a:lnTo>
                    <a:pt x="0" y="3140"/>
                  </a:lnTo>
                  <a:lnTo>
                    <a:pt x="168" y="3194"/>
                  </a:lnTo>
                  <a:lnTo>
                    <a:pt x="168" y="3206"/>
                  </a:lnTo>
                  <a:lnTo>
                    <a:pt x="0" y="3260"/>
                  </a:lnTo>
                  <a:lnTo>
                    <a:pt x="18" y="3268"/>
                  </a:lnTo>
                  <a:lnTo>
                    <a:pt x="34" y="3276"/>
                  </a:lnTo>
                  <a:lnTo>
                    <a:pt x="46" y="3286"/>
                  </a:lnTo>
                  <a:lnTo>
                    <a:pt x="58" y="3296"/>
                  </a:lnTo>
                  <a:lnTo>
                    <a:pt x="68" y="3308"/>
                  </a:lnTo>
                  <a:lnTo>
                    <a:pt x="76" y="3320"/>
                  </a:lnTo>
                  <a:lnTo>
                    <a:pt x="82" y="3332"/>
                  </a:lnTo>
                  <a:lnTo>
                    <a:pt x="84" y="3346"/>
                  </a:lnTo>
                  <a:lnTo>
                    <a:pt x="86" y="3360"/>
                  </a:lnTo>
                  <a:lnTo>
                    <a:pt x="84" y="3374"/>
                  </a:lnTo>
                  <a:lnTo>
                    <a:pt x="82" y="3388"/>
                  </a:lnTo>
                  <a:lnTo>
                    <a:pt x="76" y="3400"/>
                  </a:lnTo>
                  <a:lnTo>
                    <a:pt x="68" y="3412"/>
                  </a:lnTo>
                  <a:lnTo>
                    <a:pt x="58" y="3424"/>
                  </a:lnTo>
                  <a:lnTo>
                    <a:pt x="46" y="3434"/>
                  </a:lnTo>
                  <a:lnTo>
                    <a:pt x="34" y="3444"/>
                  </a:lnTo>
                  <a:lnTo>
                    <a:pt x="18" y="3452"/>
                  </a:lnTo>
                  <a:lnTo>
                    <a:pt x="0" y="3460"/>
                  </a:lnTo>
                  <a:lnTo>
                    <a:pt x="168" y="3514"/>
                  </a:lnTo>
                  <a:lnTo>
                    <a:pt x="168" y="3526"/>
                  </a:lnTo>
                  <a:lnTo>
                    <a:pt x="0" y="3580"/>
                  </a:lnTo>
                  <a:lnTo>
                    <a:pt x="18" y="3588"/>
                  </a:lnTo>
                  <a:lnTo>
                    <a:pt x="34" y="3596"/>
                  </a:lnTo>
                  <a:lnTo>
                    <a:pt x="46" y="3606"/>
                  </a:lnTo>
                  <a:lnTo>
                    <a:pt x="58" y="3616"/>
                  </a:lnTo>
                  <a:lnTo>
                    <a:pt x="68" y="3628"/>
                  </a:lnTo>
                  <a:lnTo>
                    <a:pt x="76" y="3640"/>
                  </a:lnTo>
                  <a:lnTo>
                    <a:pt x="82" y="3652"/>
                  </a:lnTo>
                  <a:lnTo>
                    <a:pt x="84" y="3666"/>
                  </a:lnTo>
                  <a:lnTo>
                    <a:pt x="86" y="3680"/>
                  </a:lnTo>
                  <a:lnTo>
                    <a:pt x="84" y="3694"/>
                  </a:lnTo>
                  <a:lnTo>
                    <a:pt x="82" y="3708"/>
                  </a:lnTo>
                  <a:lnTo>
                    <a:pt x="76" y="3720"/>
                  </a:lnTo>
                  <a:lnTo>
                    <a:pt x="68" y="3732"/>
                  </a:lnTo>
                  <a:lnTo>
                    <a:pt x="58" y="3744"/>
                  </a:lnTo>
                  <a:lnTo>
                    <a:pt x="46" y="3754"/>
                  </a:lnTo>
                  <a:lnTo>
                    <a:pt x="34" y="3764"/>
                  </a:lnTo>
                  <a:lnTo>
                    <a:pt x="18" y="3772"/>
                  </a:lnTo>
                  <a:lnTo>
                    <a:pt x="0" y="3780"/>
                  </a:lnTo>
                  <a:lnTo>
                    <a:pt x="168" y="3834"/>
                  </a:lnTo>
                  <a:lnTo>
                    <a:pt x="168" y="3846"/>
                  </a:lnTo>
                  <a:lnTo>
                    <a:pt x="0" y="3900"/>
                  </a:lnTo>
                  <a:lnTo>
                    <a:pt x="18" y="3908"/>
                  </a:lnTo>
                  <a:lnTo>
                    <a:pt x="34" y="3916"/>
                  </a:lnTo>
                  <a:lnTo>
                    <a:pt x="46" y="3926"/>
                  </a:lnTo>
                  <a:lnTo>
                    <a:pt x="58" y="3936"/>
                  </a:lnTo>
                  <a:lnTo>
                    <a:pt x="68" y="3948"/>
                  </a:lnTo>
                  <a:lnTo>
                    <a:pt x="76" y="3960"/>
                  </a:lnTo>
                  <a:lnTo>
                    <a:pt x="82" y="3972"/>
                  </a:lnTo>
                  <a:lnTo>
                    <a:pt x="84" y="3986"/>
                  </a:lnTo>
                  <a:lnTo>
                    <a:pt x="86" y="4000"/>
                  </a:lnTo>
                  <a:lnTo>
                    <a:pt x="84" y="4014"/>
                  </a:lnTo>
                  <a:lnTo>
                    <a:pt x="82" y="4028"/>
                  </a:lnTo>
                  <a:lnTo>
                    <a:pt x="76" y="4040"/>
                  </a:lnTo>
                  <a:lnTo>
                    <a:pt x="68" y="4052"/>
                  </a:lnTo>
                  <a:lnTo>
                    <a:pt x="58" y="4064"/>
                  </a:lnTo>
                  <a:lnTo>
                    <a:pt x="46" y="4074"/>
                  </a:lnTo>
                  <a:lnTo>
                    <a:pt x="34" y="4084"/>
                  </a:lnTo>
                  <a:lnTo>
                    <a:pt x="18" y="4092"/>
                  </a:lnTo>
                  <a:lnTo>
                    <a:pt x="0" y="4100"/>
                  </a:lnTo>
                  <a:lnTo>
                    <a:pt x="168" y="4154"/>
                  </a:lnTo>
                  <a:lnTo>
                    <a:pt x="168" y="4320"/>
                  </a:lnTo>
                  <a:lnTo>
                    <a:pt x="334" y="4320"/>
                  </a:lnTo>
                  <a:lnTo>
                    <a:pt x="388" y="4488"/>
                  </a:lnTo>
                  <a:lnTo>
                    <a:pt x="396" y="4470"/>
                  </a:lnTo>
                  <a:lnTo>
                    <a:pt x="404" y="4454"/>
                  </a:lnTo>
                  <a:lnTo>
                    <a:pt x="414" y="4442"/>
                  </a:lnTo>
                  <a:lnTo>
                    <a:pt x="424" y="4430"/>
                  </a:lnTo>
                  <a:lnTo>
                    <a:pt x="436" y="4420"/>
                  </a:lnTo>
                  <a:lnTo>
                    <a:pt x="448" y="4412"/>
                  </a:lnTo>
                  <a:lnTo>
                    <a:pt x="460" y="4406"/>
                  </a:lnTo>
                  <a:lnTo>
                    <a:pt x="474" y="4404"/>
                  </a:lnTo>
                  <a:lnTo>
                    <a:pt x="488" y="4402"/>
                  </a:lnTo>
                  <a:lnTo>
                    <a:pt x="502" y="4404"/>
                  </a:lnTo>
                  <a:lnTo>
                    <a:pt x="516" y="4406"/>
                  </a:lnTo>
                  <a:lnTo>
                    <a:pt x="528" y="4412"/>
                  </a:lnTo>
                  <a:lnTo>
                    <a:pt x="540" y="4420"/>
                  </a:lnTo>
                  <a:lnTo>
                    <a:pt x="552" y="4430"/>
                  </a:lnTo>
                  <a:lnTo>
                    <a:pt x="562" y="4442"/>
                  </a:lnTo>
                  <a:lnTo>
                    <a:pt x="572" y="4454"/>
                  </a:lnTo>
                  <a:lnTo>
                    <a:pt x="580" y="4470"/>
                  </a:lnTo>
                  <a:lnTo>
                    <a:pt x="588" y="4488"/>
                  </a:lnTo>
                  <a:lnTo>
                    <a:pt x="642" y="4320"/>
                  </a:lnTo>
                  <a:lnTo>
                    <a:pt x="654" y="4320"/>
                  </a:lnTo>
                  <a:lnTo>
                    <a:pt x="708" y="4488"/>
                  </a:lnTo>
                  <a:lnTo>
                    <a:pt x="716" y="4470"/>
                  </a:lnTo>
                  <a:lnTo>
                    <a:pt x="724" y="4454"/>
                  </a:lnTo>
                  <a:lnTo>
                    <a:pt x="734" y="4442"/>
                  </a:lnTo>
                  <a:lnTo>
                    <a:pt x="744" y="4430"/>
                  </a:lnTo>
                  <a:lnTo>
                    <a:pt x="756" y="4420"/>
                  </a:lnTo>
                  <a:lnTo>
                    <a:pt x="768" y="4412"/>
                  </a:lnTo>
                  <a:lnTo>
                    <a:pt x="780" y="4406"/>
                  </a:lnTo>
                  <a:lnTo>
                    <a:pt x="794" y="4404"/>
                  </a:lnTo>
                  <a:lnTo>
                    <a:pt x="808" y="4402"/>
                  </a:lnTo>
                  <a:lnTo>
                    <a:pt x="822" y="4404"/>
                  </a:lnTo>
                  <a:lnTo>
                    <a:pt x="836" y="4406"/>
                  </a:lnTo>
                  <a:lnTo>
                    <a:pt x="848" y="4412"/>
                  </a:lnTo>
                  <a:lnTo>
                    <a:pt x="860" y="4420"/>
                  </a:lnTo>
                  <a:lnTo>
                    <a:pt x="872" y="4430"/>
                  </a:lnTo>
                  <a:lnTo>
                    <a:pt x="882" y="4442"/>
                  </a:lnTo>
                  <a:lnTo>
                    <a:pt x="892" y="4454"/>
                  </a:lnTo>
                  <a:lnTo>
                    <a:pt x="900" y="4470"/>
                  </a:lnTo>
                  <a:lnTo>
                    <a:pt x="908" y="4488"/>
                  </a:lnTo>
                  <a:lnTo>
                    <a:pt x="962" y="4320"/>
                  </a:lnTo>
                  <a:lnTo>
                    <a:pt x="974" y="4320"/>
                  </a:lnTo>
                  <a:lnTo>
                    <a:pt x="1028" y="4488"/>
                  </a:lnTo>
                  <a:lnTo>
                    <a:pt x="1036" y="4470"/>
                  </a:lnTo>
                  <a:lnTo>
                    <a:pt x="1044" y="4454"/>
                  </a:lnTo>
                  <a:lnTo>
                    <a:pt x="1054" y="4442"/>
                  </a:lnTo>
                  <a:lnTo>
                    <a:pt x="1064" y="4430"/>
                  </a:lnTo>
                  <a:lnTo>
                    <a:pt x="1076" y="4420"/>
                  </a:lnTo>
                  <a:lnTo>
                    <a:pt x="1088" y="4412"/>
                  </a:lnTo>
                  <a:lnTo>
                    <a:pt x="1100" y="4406"/>
                  </a:lnTo>
                  <a:lnTo>
                    <a:pt x="1114" y="4404"/>
                  </a:lnTo>
                  <a:lnTo>
                    <a:pt x="1128" y="4402"/>
                  </a:lnTo>
                  <a:lnTo>
                    <a:pt x="1142" y="4404"/>
                  </a:lnTo>
                  <a:lnTo>
                    <a:pt x="1156" y="4406"/>
                  </a:lnTo>
                  <a:lnTo>
                    <a:pt x="1168" y="4412"/>
                  </a:lnTo>
                  <a:lnTo>
                    <a:pt x="1180" y="4420"/>
                  </a:lnTo>
                  <a:lnTo>
                    <a:pt x="1192" y="4430"/>
                  </a:lnTo>
                  <a:lnTo>
                    <a:pt x="1202" y="4442"/>
                  </a:lnTo>
                  <a:lnTo>
                    <a:pt x="1212" y="4454"/>
                  </a:lnTo>
                  <a:lnTo>
                    <a:pt x="1220" y="4470"/>
                  </a:lnTo>
                  <a:lnTo>
                    <a:pt x="1228" y="4488"/>
                  </a:lnTo>
                  <a:lnTo>
                    <a:pt x="1282" y="4320"/>
                  </a:lnTo>
                  <a:lnTo>
                    <a:pt x="1294" y="4320"/>
                  </a:lnTo>
                  <a:lnTo>
                    <a:pt x="1348" y="4488"/>
                  </a:lnTo>
                  <a:lnTo>
                    <a:pt x="1356" y="4470"/>
                  </a:lnTo>
                  <a:lnTo>
                    <a:pt x="1364" y="4454"/>
                  </a:lnTo>
                  <a:lnTo>
                    <a:pt x="1374" y="4442"/>
                  </a:lnTo>
                  <a:lnTo>
                    <a:pt x="1384" y="4430"/>
                  </a:lnTo>
                  <a:lnTo>
                    <a:pt x="1396" y="4420"/>
                  </a:lnTo>
                  <a:lnTo>
                    <a:pt x="1408" y="4412"/>
                  </a:lnTo>
                  <a:lnTo>
                    <a:pt x="1420" y="4406"/>
                  </a:lnTo>
                  <a:lnTo>
                    <a:pt x="1434" y="4404"/>
                  </a:lnTo>
                  <a:lnTo>
                    <a:pt x="1448" y="4402"/>
                  </a:lnTo>
                  <a:lnTo>
                    <a:pt x="1462" y="4404"/>
                  </a:lnTo>
                  <a:lnTo>
                    <a:pt x="1476" y="4406"/>
                  </a:lnTo>
                  <a:lnTo>
                    <a:pt x="1488" y="4412"/>
                  </a:lnTo>
                  <a:lnTo>
                    <a:pt x="1500" y="4420"/>
                  </a:lnTo>
                  <a:lnTo>
                    <a:pt x="1512" y="4430"/>
                  </a:lnTo>
                  <a:lnTo>
                    <a:pt x="1522" y="4442"/>
                  </a:lnTo>
                  <a:lnTo>
                    <a:pt x="1532" y="4454"/>
                  </a:lnTo>
                  <a:lnTo>
                    <a:pt x="1540" y="4470"/>
                  </a:lnTo>
                  <a:lnTo>
                    <a:pt x="1548" y="4488"/>
                  </a:lnTo>
                  <a:lnTo>
                    <a:pt x="1602" y="4320"/>
                  </a:lnTo>
                  <a:lnTo>
                    <a:pt x="1614" y="4320"/>
                  </a:lnTo>
                  <a:lnTo>
                    <a:pt x="1668" y="4488"/>
                  </a:lnTo>
                  <a:lnTo>
                    <a:pt x="1676" y="4470"/>
                  </a:lnTo>
                  <a:lnTo>
                    <a:pt x="1684" y="4454"/>
                  </a:lnTo>
                  <a:lnTo>
                    <a:pt x="1694" y="4442"/>
                  </a:lnTo>
                  <a:lnTo>
                    <a:pt x="1704" y="4430"/>
                  </a:lnTo>
                  <a:lnTo>
                    <a:pt x="1716" y="4420"/>
                  </a:lnTo>
                  <a:lnTo>
                    <a:pt x="1728" y="4412"/>
                  </a:lnTo>
                  <a:lnTo>
                    <a:pt x="1740" y="4406"/>
                  </a:lnTo>
                  <a:lnTo>
                    <a:pt x="1754" y="4404"/>
                  </a:lnTo>
                  <a:lnTo>
                    <a:pt x="1768" y="4402"/>
                  </a:lnTo>
                  <a:lnTo>
                    <a:pt x="1782" y="4404"/>
                  </a:lnTo>
                  <a:lnTo>
                    <a:pt x="1796" y="4406"/>
                  </a:lnTo>
                  <a:lnTo>
                    <a:pt x="1808" y="4412"/>
                  </a:lnTo>
                  <a:lnTo>
                    <a:pt x="1820" y="4420"/>
                  </a:lnTo>
                  <a:lnTo>
                    <a:pt x="1832" y="4430"/>
                  </a:lnTo>
                  <a:lnTo>
                    <a:pt x="1842" y="4442"/>
                  </a:lnTo>
                  <a:lnTo>
                    <a:pt x="1852" y="4454"/>
                  </a:lnTo>
                  <a:lnTo>
                    <a:pt x="1860" y="4470"/>
                  </a:lnTo>
                  <a:lnTo>
                    <a:pt x="1868" y="4488"/>
                  </a:lnTo>
                  <a:lnTo>
                    <a:pt x="1922" y="4320"/>
                  </a:lnTo>
                  <a:lnTo>
                    <a:pt x="1934" y="4320"/>
                  </a:lnTo>
                  <a:lnTo>
                    <a:pt x="1988" y="4488"/>
                  </a:lnTo>
                  <a:lnTo>
                    <a:pt x="1996" y="4470"/>
                  </a:lnTo>
                  <a:lnTo>
                    <a:pt x="2004" y="4454"/>
                  </a:lnTo>
                  <a:lnTo>
                    <a:pt x="2014" y="4442"/>
                  </a:lnTo>
                  <a:lnTo>
                    <a:pt x="2024" y="4430"/>
                  </a:lnTo>
                  <a:lnTo>
                    <a:pt x="2036" y="4420"/>
                  </a:lnTo>
                  <a:lnTo>
                    <a:pt x="2048" y="4412"/>
                  </a:lnTo>
                  <a:lnTo>
                    <a:pt x="2060" y="4406"/>
                  </a:lnTo>
                  <a:lnTo>
                    <a:pt x="2074" y="4404"/>
                  </a:lnTo>
                  <a:lnTo>
                    <a:pt x="2088" y="4402"/>
                  </a:lnTo>
                  <a:lnTo>
                    <a:pt x="2102" y="4404"/>
                  </a:lnTo>
                  <a:lnTo>
                    <a:pt x="2116" y="4406"/>
                  </a:lnTo>
                  <a:lnTo>
                    <a:pt x="2128" y="4412"/>
                  </a:lnTo>
                  <a:lnTo>
                    <a:pt x="2140" y="4420"/>
                  </a:lnTo>
                  <a:lnTo>
                    <a:pt x="2152" y="4430"/>
                  </a:lnTo>
                  <a:lnTo>
                    <a:pt x="2162" y="4442"/>
                  </a:lnTo>
                  <a:lnTo>
                    <a:pt x="2172" y="4454"/>
                  </a:lnTo>
                  <a:lnTo>
                    <a:pt x="2180" y="4470"/>
                  </a:lnTo>
                  <a:lnTo>
                    <a:pt x="2188" y="4488"/>
                  </a:lnTo>
                  <a:lnTo>
                    <a:pt x="2242" y="4320"/>
                  </a:lnTo>
                  <a:lnTo>
                    <a:pt x="2254" y="4320"/>
                  </a:lnTo>
                  <a:lnTo>
                    <a:pt x="2308" y="4488"/>
                  </a:lnTo>
                  <a:lnTo>
                    <a:pt x="2316" y="4470"/>
                  </a:lnTo>
                  <a:lnTo>
                    <a:pt x="2324" y="4454"/>
                  </a:lnTo>
                  <a:lnTo>
                    <a:pt x="2334" y="4442"/>
                  </a:lnTo>
                  <a:lnTo>
                    <a:pt x="2344" y="4430"/>
                  </a:lnTo>
                  <a:lnTo>
                    <a:pt x="2356" y="4420"/>
                  </a:lnTo>
                  <a:lnTo>
                    <a:pt x="2368" y="4412"/>
                  </a:lnTo>
                  <a:lnTo>
                    <a:pt x="2380" y="4406"/>
                  </a:lnTo>
                  <a:lnTo>
                    <a:pt x="2394" y="4404"/>
                  </a:lnTo>
                  <a:lnTo>
                    <a:pt x="2408" y="4402"/>
                  </a:lnTo>
                  <a:lnTo>
                    <a:pt x="2422" y="4404"/>
                  </a:lnTo>
                  <a:lnTo>
                    <a:pt x="2436" y="4406"/>
                  </a:lnTo>
                  <a:lnTo>
                    <a:pt x="2448" y="4412"/>
                  </a:lnTo>
                  <a:lnTo>
                    <a:pt x="2460" y="4420"/>
                  </a:lnTo>
                  <a:lnTo>
                    <a:pt x="2472" y="4430"/>
                  </a:lnTo>
                  <a:lnTo>
                    <a:pt x="2482" y="4442"/>
                  </a:lnTo>
                  <a:lnTo>
                    <a:pt x="2492" y="4454"/>
                  </a:lnTo>
                  <a:lnTo>
                    <a:pt x="2500" y="4470"/>
                  </a:lnTo>
                  <a:lnTo>
                    <a:pt x="2508" y="4488"/>
                  </a:lnTo>
                  <a:lnTo>
                    <a:pt x="2562" y="4320"/>
                  </a:lnTo>
                  <a:lnTo>
                    <a:pt x="2574" y="4320"/>
                  </a:lnTo>
                  <a:lnTo>
                    <a:pt x="2628" y="4488"/>
                  </a:lnTo>
                  <a:lnTo>
                    <a:pt x="2636" y="4470"/>
                  </a:lnTo>
                  <a:lnTo>
                    <a:pt x="2644" y="4454"/>
                  </a:lnTo>
                  <a:lnTo>
                    <a:pt x="2654" y="4442"/>
                  </a:lnTo>
                  <a:lnTo>
                    <a:pt x="2664" y="4430"/>
                  </a:lnTo>
                  <a:lnTo>
                    <a:pt x="2676" y="4420"/>
                  </a:lnTo>
                  <a:lnTo>
                    <a:pt x="2688" y="4412"/>
                  </a:lnTo>
                  <a:lnTo>
                    <a:pt x="2700" y="4406"/>
                  </a:lnTo>
                  <a:lnTo>
                    <a:pt x="2714" y="4404"/>
                  </a:lnTo>
                  <a:lnTo>
                    <a:pt x="2728" y="4402"/>
                  </a:lnTo>
                  <a:lnTo>
                    <a:pt x="2742" y="4404"/>
                  </a:lnTo>
                  <a:lnTo>
                    <a:pt x="2756" y="4406"/>
                  </a:lnTo>
                  <a:lnTo>
                    <a:pt x="2768" y="4412"/>
                  </a:lnTo>
                  <a:lnTo>
                    <a:pt x="2780" y="4420"/>
                  </a:lnTo>
                  <a:lnTo>
                    <a:pt x="2792" y="4430"/>
                  </a:lnTo>
                  <a:lnTo>
                    <a:pt x="2802" y="4442"/>
                  </a:lnTo>
                  <a:lnTo>
                    <a:pt x="2812" y="4454"/>
                  </a:lnTo>
                  <a:lnTo>
                    <a:pt x="2820" y="4470"/>
                  </a:lnTo>
                  <a:lnTo>
                    <a:pt x="2828" y="4488"/>
                  </a:lnTo>
                  <a:lnTo>
                    <a:pt x="2882" y="4320"/>
                  </a:lnTo>
                  <a:lnTo>
                    <a:pt x="2894" y="4320"/>
                  </a:lnTo>
                  <a:lnTo>
                    <a:pt x="2948" y="4488"/>
                  </a:lnTo>
                  <a:lnTo>
                    <a:pt x="2956" y="4470"/>
                  </a:lnTo>
                  <a:lnTo>
                    <a:pt x="2964" y="4454"/>
                  </a:lnTo>
                  <a:lnTo>
                    <a:pt x="2974" y="4442"/>
                  </a:lnTo>
                  <a:lnTo>
                    <a:pt x="2984" y="4430"/>
                  </a:lnTo>
                  <a:lnTo>
                    <a:pt x="2996" y="4420"/>
                  </a:lnTo>
                  <a:lnTo>
                    <a:pt x="3008" y="4412"/>
                  </a:lnTo>
                  <a:lnTo>
                    <a:pt x="3020" y="4406"/>
                  </a:lnTo>
                  <a:lnTo>
                    <a:pt x="3034" y="4404"/>
                  </a:lnTo>
                  <a:lnTo>
                    <a:pt x="3048" y="4402"/>
                  </a:lnTo>
                  <a:lnTo>
                    <a:pt x="3062" y="4404"/>
                  </a:lnTo>
                  <a:lnTo>
                    <a:pt x="3076" y="4406"/>
                  </a:lnTo>
                  <a:lnTo>
                    <a:pt x="3088" y="4412"/>
                  </a:lnTo>
                  <a:lnTo>
                    <a:pt x="3100" y="4420"/>
                  </a:lnTo>
                  <a:lnTo>
                    <a:pt x="3112" y="4430"/>
                  </a:lnTo>
                  <a:lnTo>
                    <a:pt x="3122" y="4442"/>
                  </a:lnTo>
                  <a:lnTo>
                    <a:pt x="3132" y="4454"/>
                  </a:lnTo>
                  <a:lnTo>
                    <a:pt x="3140" y="4470"/>
                  </a:lnTo>
                  <a:lnTo>
                    <a:pt x="3148" y="4488"/>
                  </a:lnTo>
                  <a:lnTo>
                    <a:pt x="3202" y="4320"/>
                  </a:lnTo>
                  <a:lnTo>
                    <a:pt x="3214" y="4320"/>
                  </a:lnTo>
                  <a:lnTo>
                    <a:pt x="3268" y="4488"/>
                  </a:lnTo>
                  <a:lnTo>
                    <a:pt x="3276" y="4470"/>
                  </a:lnTo>
                  <a:lnTo>
                    <a:pt x="3284" y="4454"/>
                  </a:lnTo>
                  <a:lnTo>
                    <a:pt x="3294" y="4442"/>
                  </a:lnTo>
                  <a:lnTo>
                    <a:pt x="3304" y="4430"/>
                  </a:lnTo>
                  <a:lnTo>
                    <a:pt x="3316" y="4420"/>
                  </a:lnTo>
                  <a:lnTo>
                    <a:pt x="3328" y="4412"/>
                  </a:lnTo>
                  <a:lnTo>
                    <a:pt x="3340" y="4406"/>
                  </a:lnTo>
                  <a:lnTo>
                    <a:pt x="3354" y="4404"/>
                  </a:lnTo>
                  <a:lnTo>
                    <a:pt x="3368" y="4402"/>
                  </a:lnTo>
                  <a:lnTo>
                    <a:pt x="3382" y="4404"/>
                  </a:lnTo>
                  <a:lnTo>
                    <a:pt x="3396" y="4406"/>
                  </a:lnTo>
                  <a:lnTo>
                    <a:pt x="3408" y="4412"/>
                  </a:lnTo>
                  <a:lnTo>
                    <a:pt x="3420" y="4420"/>
                  </a:lnTo>
                  <a:lnTo>
                    <a:pt x="3432" y="4430"/>
                  </a:lnTo>
                  <a:lnTo>
                    <a:pt x="3442" y="4442"/>
                  </a:lnTo>
                  <a:lnTo>
                    <a:pt x="3452" y="4454"/>
                  </a:lnTo>
                  <a:lnTo>
                    <a:pt x="3460" y="4470"/>
                  </a:lnTo>
                  <a:lnTo>
                    <a:pt x="3468" y="4488"/>
                  </a:lnTo>
                  <a:lnTo>
                    <a:pt x="3522" y="4320"/>
                  </a:lnTo>
                  <a:lnTo>
                    <a:pt x="3534" y="4320"/>
                  </a:lnTo>
                  <a:lnTo>
                    <a:pt x="3588" y="4488"/>
                  </a:lnTo>
                  <a:lnTo>
                    <a:pt x="3596" y="4470"/>
                  </a:lnTo>
                  <a:lnTo>
                    <a:pt x="3604" y="4454"/>
                  </a:lnTo>
                  <a:lnTo>
                    <a:pt x="3614" y="4442"/>
                  </a:lnTo>
                  <a:lnTo>
                    <a:pt x="3624" y="4430"/>
                  </a:lnTo>
                  <a:lnTo>
                    <a:pt x="3636" y="4420"/>
                  </a:lnTo>
                  <a:lnTo>
                    <a:pt x="3648" y="4412"/>
                  </a:lnTo>
                  <a:lnTo>
                    <a:pt x="3660" y="4406"/>
                  </a:lnTo>
                  <a:lnTo>
                    <a:pt x="3674" y="4404"/>
                  </a:lnTo>
                  <a:lnTo>
                    <a:pt x="3688" y="4402"/>
                  </a:lnTo>
                  <a:lnTo>
                    <a:pt x="3702" y="4404"/>
                  </a:lnTo>
                  <a:lnTo>
                    <a:pt x="3716" y="4406"/>
                  </a:lnTo>
                  <a:lnTo>
                    <a:pt x="3728" y="4412"/>
                  </a:lnTo>
                  <a:lnTo>
                    <a:pt x="3740" y="4420"/>
                  </a:lnTo>
                  <a:lnTo>
                    <a:pt x="3752" y="4430"/>
                  </a:lnTo>
                  <a:lnTo>
                    <a:pt x="3762" y="4442"/>
                  </a:lnTo>
                  <a:lnTo>
                    <a:pt x="3772" y="4454"/>
                  </a:lnTo>
                  <a:lnTo>
                    <a:pt x="3780" y="4470"/>
                  </a:lnTo>
                  <a:lnTo>
                    <a:pt x="3788" y="4488"/>
                  </a:lnTo>
                  <a:lnTo>
                    <a:pt x="3842" y="4320"/>
                  </a:lnTo>
                  <a:lnTo>
                    <a:pt x="3854" y="4320"/>
                  </a:lnTo>
                  <a:lnTo>
                    <a:pt x="3908" y="4488"/>
                  </a:lnTo>
                  <a:lnTo>
                    <a:pt x="3916" y="4470"/>
                  </a:lnTo>
                  <a:lnTo>
                    <a:pt x="3924" y="4454"/>
                  </a:lnTo>
                  <a:lnTo>
                    <a:pt x="3934" y="4442"/>
                  </a:lnTo>
                  <a:lnTo>
                    <a:pt x="3944" y="4430"/>
                  </a:lnTo>
                  <a:lnTo>
                    <a:pt x="3956" y="4420"/>
                  </a:lnTo>
                  <a:lnTo>
                    <a:pt x="3968" y="4412"/>
                  </a:lnTo>
                  <a:lnTo>
                    <a:pt x="3980" y="4406"/>
                  </a:lnTo>
                  <a:lnTo>
                    <a:pt x="3994" y="4404"/>
                  </a:lnTo>
                  <a:lnTo>
                    <a:pt x="4008" y="4402"/>
                  </a:lnTo>
                  <a:lnTo>
                    <a:pt x="4022" y="4404"/>
                  </a:lnTo>
                  <a:lnTo>
                    <a:pt x="4036" y="4406"/>
                  </a:lnTo>
                  <a:lnTo>
                    <a:pt x="4048" y="4412"/>
                  </a:lnTo>
                  <a:lnTo>
                    <a:pt x="4060" y="4420"/>
                  </a:lnTo>
                  <a:lnTo>
                    <a:pt x="4072" y="4430"/>
                  </a:lnTo>
                  <a:lnTo>
                    <a:pt x="4082" y="4442"/>
                  </a:lnTo>
                  <a:lnTo>
                    <a:pt x="4092" y="4454"/>
                  </a:lnTo>
                  <a:lnTo>
                    <a:pt x="4100" y="4470"/>
                  </a:lnTo>
                  <a:lnTo>
                    <a:pt x="4108" y="4488"/>
                  </a:lnTo>
                  <a:lnTo>
                    <a:pt x="4162" y="4320"/>
                  </a:lnTo>
                  <a:lnTo>
                    <a:pt x="4174" y="4320"/>
                  </a:lnTo>
                  <a:lnTo>
                    <a:pt x="4228" y="4488"/>
                  </a:lnTo>
                  <a:lnTo>
                    <a:pt x="4236" y="4470"/>
                  </a:lnTo>
                  <a:lnTo>
                    <a:pt x="4244" y="4454"/>
                  </a:lnTo>
                  <a:lnTo>
                    <a:pt x="4254" y="4442"/>
                  </a:lnTo>
                  <a:lnTo>
                    <a:pt x="4264" y="4430"/>
                  </a:lnTo>
                  <a:lnTo>
                    <a:pt x="4276" y="4420"/>
                  </a:lnTo>
                  <a:lnTo>
                    <a:pt x="4288" y="4412"/>
                  </a:lnTo>
                  <a:lnTo>
                    <a:pt x="4300" y="4406"/>
                  </a:lnTo>
                  <a:lnTo>
                    <a:pt x="4314" y="4404"/>
                  </a:lnTo>
                  <a:lnTo>
                    <a:pt x="4328" y="4402"/>
                  </a:lnTo>
                  <a:lnTo>
                    <a:pt x="4342" y="4404"/>
                  </a:lnTo>
                  <a:lnTo>
                    <a:pt x="4356" y="4406"/>
                  </a:lnTo>
                  <a:lnTo>
                    <a:pt x="4368" y="4412"/>
                  </a:lnTo>
                  <a:lnTo>
                    <a:pt x="4380" y="4420"/>
                  </a:lnTo>
                  <a:lnTo>
                    <a:pt x="4392" y="4430"/>
                  </a:lnTo>
                  <a:lnTo>
                    <a:pt x="4402" y="4442"/>
                  </a:lnTo>
                  <a:lnTo>
                    <a:pt x="4412" y="4454"/>
                  </a:lnTo>
                  <a:lnTo>
                    <a:pt x="4420" y="4470"/>
                  </a:lnTo>
                  <a:lnTo>
                    <a:pt x="4428" y="4488"/>
                  </a:lnTo>
                  <a:lnTo>
                    <a:pt x="4482" y="4320"/>
                  </a:lnTo>
                  <a:lnTo>
                    <a:pt x="4494" y="4320"/>
                  </a:lnTo>
                  <a:lnTo>
                    <a:pt x="4548" y="4488"/>
                  </a:lnTo>
                  <a:lnTo>
                    <a:pt x="4556" y="4470"/>
                  </a:lnTo>
                  <a:lnTo>
                    <a:pt x="4564" y="4454"/>
                  </a:lnTo>
                  <a:lnTo>
                    <a:pt x="4574" y="4442"/>
                  </a:lnTo>
                  <a:lnTo>
                    <a:pt x="4584" y="4430"/>
                  </a:lnTo>
                  <a:lnTo>
                    <a:pt x="4596" y="4420"/>
                  </a:lnTo>
                  <a:lnTo>
                    <a:pt x="4608" y="4412"/>
                  </a:lnTo>
                  <a:lnTo>
                    <a:pt x="4620" y="4406"/>
                  </a:lnTo>
                  <a:lnTo>
                    <a:pt x="4634" y="4404"/>
                  </a:lnTo>
                  <a:lnTo>
                    <a:pt x="4648" y="4402"/>
                  </a:lnTo>
                  <a:lnTo>
                    <a:pt x="4662" y="4404"/>
                  </a:lnTo>
                  <a:lnTo>
                    <a:pt x="4676" y="4406"/>
                  </a:lnTo>
                  <a:lnTo>
                    <a:pt x="4688" y="4412"/>
                  </a:lnTo>
                  <a:lnTo>
                    <a:pt x="4700" y="4420"/>
                  </a:lnTo>
                  <a:lnTo>
                    <a:pt x="4712" y="4430"/>
                  </a:lnTo>
                  <a:lnTo>
                    <a:pt x="4722" y="4442"/>
                  </a:lnTo>
                  <a:lnTo>
                    <a:pt x="4732" y="4454"/>
                  </a:lnTo>
                  <a:lnTo>
                    <a:pt x="4740" y="4470"/>
                  </a:lnTo>
                  <a:lnTo>
                    <a:pt x="4748" y="4488"/>
                  </a:lnTo>
                  <a:lnTo>
                    <a:pt x="4802" y="4320"/>
                  </a:lnTo>
                  <a:lnTo>
                    <a:pt x="4814" y="4320"/>
                  </a:lnTo>
                  <a:lnTo>
                    <a:pt x="4868" y="4488"/>
                  </a:lnTo>
                  <a:lnTo>
                    <a:pt x="4876" y="4470"/>
                  </a:lnTo>
                  <a:lnTo>
                    <a:pt x="4884" y="4454"/>
                  </a:lnTo>
                  <a:lnTo>
                    <a:pt x="4894" y="4442"/>
                  </a:lnTo>
                  <a:lnTo>
                    <a:pt x="4904" y="4430"/>
                  </a:lnTo>
                  <a:lnTo>
                    <a:pt x="4916" y="4420"/>
                  </a:lnTo>
                  <a:lnTo>
                    <a:pt x="4928" y="4412"/>
                  </a:lnTo>
                  <a:lnTo>
                    <a:pt x="4940" y="4406"/>
                  </a:lnTo>
                  <a:lnTo>
                    <a:pt x="4954" y="4404"/>
                  </a:lnTo>
                  <a:lnTo>
                    <a:pt x="4968" y="4402"/>
                  </a:lnTo>
                  <a:lnTo>
                    <a:pt x="4982" y="4404"/>
                  </a:lnTo>
                  <a:lnTo>
                    <a:pt x="4996" y="4406"/>
                  </a:lnTo>
                  <a:lnTo>
                    <a:pt x="5008" y="4412"/>
                  </a:lnTo>
                  <a:lnTo>
                    <a:pt x="5020" y="4420"/>
                  </a:lnTo>
                  <a:lnTo>
                    <a:pt x="5032" y="4430"/>
                  </a:lnTo>
                  <a:lnTo>
                    <a:pt x="5042" y="4442"/>
                  </a:lnTo>
                  <a:lnTo>
                    <a:pt x="5052" y="4454"/>
                  </a:lnTo>
                  <a:lnTo>
                    <a:pt x="5060" y="4470"/>
                  </a:lnTo>
                  <a:lnTo>
                    <a:pt x="5068" y="4488"/>
                  </a:lnTo>
                  <a:lnTo>
                    <a:pt x="5122" y="4320"/>
                  </a:lnTo>
                  <a:lnTo>
                    <a:pt x="5134" y="4320"/>
                  </a:lnTo>
                  <a:lnTo>
                    <a:pt x="5188" y="4488"/>
                  </a:lnTo>
                  <a:lnTo>
                    <a:pt x="5196" y="4470"/>
                  </a:lnTo>
                  <a:lnTo>
                    <a:pt x="5204" y="4454"/>
                  </a:lnTo>
                  <a:lnTo>
                    <a:pt x="5214" y="4442"/>
                  </a:lnTo>
                  <a:lnTo>
                    <a:pt x="5224" y="4430"/>
                  </a:lnTo>
                  <a:lnTo>
                    <a:pt x="5236" y="4420"/>
                  </a:lnTo>
                  <a:lnTo>
                    <a:pt x="5248" y="4412"/>
                  </a:lnTo>
                  <a:lnTo>
                    <a:pt x="5260" y="4406"/>
                  </a:lnTo>
                  <a:lnTo>
                    <a:pt x="5274" y="4404"/>
                  </a:lnTo>
                  <a:lnTo>
                    <a:pt x="5288" y="4402"/>
                  </a:lnTo>
                  <a:lnTo>
                    <a:pt x="5302" y="4404"/>
                  </a:lnTo>
                  <a:lnTo>
                    <a:pt x="5316" y="4406"/>
                  </a:lnTo>
                  <a:lnTo>
                    <a:pt x="5328" y="4412"/>
                  </a:lnTo>
                  <a:lnTo>
                    <a:pt x="5340" y="4420"/>
                  </a:lnTo>
                  <a:lnTo>
                    <a:pt x="5352" y="4430"/>
                  </a:lnTo>
                  <a:lnTo>
                    <a:pt x="5362" y="4442"/>
                  </a:lnTo>
                  <a:lnTo>
                    <a:pt x="5372" y="4454"/>
                  </a:lnTo>
                  <a:lnTo>
                    <a:pt x="5380" y="4470"/>
                  </a:lnTo>
                  <a:lnTo>
                    <a:pt x="5388" y="4488"/>
                  </a:lnTo>
                  <a:lnTo>
                    <a:pt x="5442" y="4320"/>
                  </a:lnTo>
                  <a:lnTo>
                    <a:pt x="5454" y="4320"/>
                  </a:lnTo>
                  <a:lnTo>
                    <a:pt x="5508" y="4488"/>
                  </a:lnTo>
                  <a:lnTo>
                    <a:pt x="5516" y="4470"/>
                  </a:lnTo>
                  <a:lnTo>
                    <a:pt x="5524" y="4454"/>
                  </a:lnTo>
                  <a:lnTo>
                    <a:pt x="5534" y="4442"/>
                  </a:lnTo>
                  <a:lnTo>
                    <a:pt x="5544" y="4430"/>
                  </a:lnTo>
                  <a:lnTo>
                    <a:pt x="5556" y="4420"/>
                  </a:lnTo>
                  <a:lnTo>
                    <a:pt x="5568" y="4412"/>
                  </a:lnTo>
                  <a:lnTo>
                    <a:pt x="5580" y="4406"/>
                  </a:lnTo>
                  <a:lnTo>
                    <a:pt x="5594" y="4404"/>
                  </a:lnTo>
                  <a:lnTo>
                    <a:pt x="5608" y="4402"/>
                  </a:lnTo>
                  <a:lnTo>
                    <a:pt x="5622" y="4404"/>
                  </a:lnTo>
                  <a:lnTo>
                    <a:pt x="5636" y="4406"/>
                  </a:lnTo>
                  <a:lnTo>
                    <a:pt x="5648" y="4412"/>
                  </a:lnTo>
                  <a:lnTo>
                    <a:pt x="5660" y="4420"/>
                  </a:lnTo>
                  <a:lnTo>
                    <a:pt x="5672" y="4430"/>
                  </a:lnTo>
                  <a:lnTo>
                    <a:pt x="5682" y="4442"/>
                  </a:lnTo>
                  <a:lnTo>
                    <a:pt x="5692" y="4454"/>
                  </a:lnTo>
                  <a:lnTo>
                    <a:pt x="5700" y="4470"/>
                  </a:lnTo>
                  <a:lnTo>
                    <a:pt x="5708" y="4488"/>
                  </a:lnTo>
                  <a:lnTo>
                    <a:pt x="5762" y="4320"/>
                  </a:lnTo>
                  <a:lnTo>
                    <a:pt x="5774" y="4320"/>
                  </a:lnTo>
                  <a:lnTo>
                    <a:pt x="5828" y="4488"/>
                  </a:lnTo>
                  <a:lnTo>
                    <a:pt x="5836" y="4470"/>
                  </a:lnTo>
                  <a:lnTo>
                    <a:pt x="5844" y="4454"/>
                  </a:lnTo>
                  <a:lnTo>
                    <a:pt x="5854" y="4442"/>
                  </a:lnTo>
                  <a:lnTo>
                    <a:pt x="5864" y="4430"/>
                  </a:lnTo>
                  <a:lnTo>
                    <a:pt x="5876" y="4420"/>
                  </a:lnTo>
                  <a:lnTo>
                    <a:pt x="5888" y="4412"/>
                  </a:lnTo>
                  <a:lnTo>
                    <a:pt x="5900" y="4406"/>
                  </a:lnTo>
                  <a:lnTo>
                    <a:pt x="5914" y="4404"/>
                  </a:lnTo>
                  <a:lnTo>
                    <a:pt x="5928" y="4402"/>
                  </a:lnTo>
                  <a:lnTo>
                    <a:pt x="5942" y="4404"/>
                  </a:lnTo>
                  <a:lnTo>
                    <a:pt x="5956" y="4406"/>
                  </a:lnTo>
                  <a:lnTo>
                    <a:pt x="5968" y="4412"/>
                  </a:lnTo>
                  <a:lnTo>
                    <a:pt x="5980" y="4420"/>
                  </a:lnTo>
                  <a:lnTo>
                    <a:pt x="5992" y="4430"/>
                  </a:lnTo>
                  <a:lnTo>
                    <a:pt x="6002" y="4442"/>
                  </a:lnTo>
                  <a:lnTo>
                    <a:pt x="6012" y="4454"/>
                  </a:lnTo>
                  <a:lnTo>
                    <a:pt x="6020" y="4470"/>
                  </a:lnTo>
                  <a:lnTo>
                    <a:pt x="6028" y="4488"/>
                  </a:lnTo>
                  <a:lnTo>
                    <a:pt x="6082" y="4320"/>
                  </a:lnTo>
                  <a:lnTo>
                    <a:pt x="6248" y="4320"/>
                  </a:lnTo>
                  <a:lnTo>
                    <a:pt x="6248" y="4152"/>
                  </a:lnTo>
                  <a:lnTo>
                    <a:pt x="6408" y="4100"/>
                  </a:lnTo>
                  <a:lnTo>
                    <a:pt x="6390" y="4092"/>
                  </a:lnTo>
                  <a:lnTo>
                    <a:pt x="6374" y="4084"/>
                  </a:lnTo>
                  <a:lnTo>
                    <a:pt x="6362" y="4074"/>
                  </a:lnTo>
                  <a:lnTo>
                    <a:pt x="6350" y="4064"/>
                  </a:lnTo>
                  <a:lnTo>
                    <a:pt x="6340" y="4052"/>
                  </a:lnTo>
                  <a:lnTo>
                    <a:pt x="6332" y="4040"/>
                  </a:lnTo>
                  <a:lnTo>
                    <a:pt x="6326" y="4028"/>
                  </a:lnTo>
                  <a:lnTo>
                    <a:pt x="6324" y="4014"/>
                  </a:lnTo>
                  <a:lnTo>
                    <a:pt x="6322" y="4000"/>
                  </a:lnTo>
                  <a:lnTo>
                    <a:pt x="6324" y="3986"/>
                  </a:lnTo>
                  <a:lnTo>
                    <a:pt x="6326" y="3972"/>
                  </a:lnTo>
                  <a:lnTo>
                    <a:pt x="6332" y="3960"/>
                  </a:lnTo>
                  <a:lnTo>
                    <a:pt x="6340" y="3948"/>
                  </a:lnTo>
                  <a:lnTo>
                    <a:pt x="6350" y="3936"/>
                  </a:lnTo>
                  <a:lnTo>
                    <a:pt x="6362" y="3926"/>
                  </a:lnTo>
                  <a:lnTo>
                    <a:pt x="6374" y="3916"/>
                  </a:lnTo>
                  <a:lnTo>
                    <a:pt x="6390" y="3908"/>
                  </a:lnTo>
                  <a:lnTo>
                    <a:pt x="6408" y="3900"/>
                  </a:lnTo>
                  <a:lnTo>
                    <a:pt x="6248" y="3848"/>
                  </a:lnTo>
                  <a:lnTo>
                    <a:pt x="6248" y="3832"/>
                  </a:lnTo>
                  <a:lnTo>
                    <a:pt x="6408" y="3780"/>
                  </a:lnTo>
                  <a:lnTo>
                    <a:pt x="6390" y="3772"/>
                  </a:lnTo>
                  <a:lnTo>
                    <a:pt x="6374" y="3764"/>
                  </a:lnTo>
                  <a:lnTo>
                    <a:pt x="6362" y="3754"/>
                  </a:lnTo>
                  <a:lnTo>
                    <a:pt x="6350" y="3744"/>
                  </a:lnTo>
                  <a:lnTo>
                    <a:pt x="6340" y="3732"/>
                  </a:lnTo>
                  <a:lnTo>
                    <a:pt x="6332" y="3720"/>
                  </a:lnTo>
                  <a:lnTo>
                    <a:pt x="6326" y="3708"/>
                  </a:lnTo>
                  <a:lnTo>
                    <a:pt x="6324" y="3694"/>
                  </a:lnTo>
                  <a:lnTo>
                    <a:pt x="6322" y="3680"/>
                  </a:lnTo>
                  <a:lnTo>
                    <a:pt x="6324" y="3666"/>
                  </a:lnTo>
                  <a:lnTo>
                    <a:pt x="6326" y="3652"/>
                  </a:lnTo>
                  <a:lnTo>
                    <a:pt x="6332" y="3640"/>
                  </a:lnTo>
                  <a:lnTo>
                    <a:pt x="6340" y="3628"/>
                  </a:lnTo>
                  <a:lnTo>
                    <a:pt x="6350" y="3616"/>
                  </a:lnTo>
                  <a:lnTo>
                    <a:pt x="6362" y="3606"/>
                  </a:lnTo>
                  <a:lnTo>
                    <a:pt x="6374" y="3596"/>
                  </a:lnTo>
                  <a:lnTo>
                    <a:pt x="6390" y="3588"/>
                  </a:lnTo>
                  <a:lnTo>
                    <a:pt x="6408" y="3580"/>
                  </a:lnTo>
                  <a:lnTo>
                    <a:pt x="6248" y="3528"/>
                  </a:lnTo>
                  <a:lnTo>
                    <a:pt x="6248" y="3512"/>
                  </a:lnTo>
                  <a:lnTo>
                    <a:pt x="6408" y="3460"/>
                  </a:lnTo>
                  <a:lnTo>
                    <a:pt x="6390" y="3452"/>
                  </a:lnTo>
                  <a:lnTo>
                    <a:pt x="6374" y="3444"/>
                  </a:lnTo>
                  <a:lnTo>
                    <a:pt x="6362" y="3434"/>
                  </a:lnTo>
                  <a:lnTo>
                    <a:pt x="6350" y="3424"/>
                  </a:lnTo>
                  <a:lnTo>
                    <a:pt x="6340" y="3412"/>
                  </a:lnTo>
                  <a:lnTo>
                    <a:pt x="6332" y="3400"/>
                  </a:lnTo>
                  <a:lnTo>
                    <a:pt x="6326" y="3388"/>
                  </a:lnTo>
                  <a:lnTo>
                    <a:pt x="6324" y="3374"/>
                  </a:lnTo>
                  <a:lnTo>
                    <a:pt x="6322" y="3360"/>
                  </a:lnTo>
                  <a:lnTo>
                    <a:pt x="6324" y="3346"/>
                  </a:lnTo>
                  <a:lnTo>
                    <a:pt x="6326" y="3332"/>
                  </a:lnTo>
                  <a:lnTo>
                    <a:pt x="6332" y="3320"/>
                  </a:lnTo>
                  <a:lnTo>
                    <a:pt x="6340" y="3308"/>
                  </a:lnTo>
                  <a:lnTo>
                    <a:pt x="6350" y="3296"/>
                  </a:lnTo>
                  <a:lnTo>
                    <a:pt x="6362" y="3286"/>
                  </a:lnTo>
                  <a:lnTo>
                    <a:pt x="6374" y="3276"/>
                  </a:lnTo>
                  <a:lnTo>
                    <a:pt x="6390" y="3268"/>
                  </a:lnTo>
                  <a:lnTo>
                    <a:pt x="6408" y="3260"/>
                  </a:lnTo>
                  <a:lnTo>
                    <a:pt x="6248" y="3208"/>
                  </a:lnTo>
                  <a:lnTo>
                    <a:pt x="6248" y="3192"/>
                  </a:lnTo>
                  <a:lnTo>
                    <a:pt x="6408" y="3140"/>
                  </a:lnTo>
                  <a:lnTo>
                    <a:pt x="6390" y="3132"/>
                  </a:lnTo>
                  <a:lnTo>
                    <a:pt x="6374" y="3124"/>
                  </a:lnTo>
                  <a:lnTo>
                    <a:pt x="6362" y="3114"/>
                  </a:lnTo>
                  <a:lnTo>
                    <a:pt x="6350" y="3104"/>
                  </a:lnTo>
                  <a:lnTo>
                    <a:pt x="6340" y="3092"/>
                  </a:lnTo>
                  <a:lnTo>
                    <a:pt x="6332" y="3080"/>
                  </a:lnTo>
                  <a:lnTo>
                    <a:pt x="6326" y="3068"/>
                  </a:lnTo>
                  <a:lnTo>
                    <a:pt x="6324" y="3054"/>
                  </a:lnTo>
                  <a:lnTo>
                    <a:pt x="6322" y="3040"/>
                  </a:lnTo>
                  <a:lnTo>
                    <a:pt x="6324" y="3026"/>
                  </a:lnTo>
                  <a:lnTo>
                    <a:pt x="6326" y="3012"/>
                  </a:lnTo>
                  <a:lnTo>
                    <a:pt x="6332" y="3000"/>
                  </a:lnTo>
                  <a:lnTo>
                    <a:pt x="6340" y="2988"/>
                  </a:lnTo>
                  <a:lnTo>
                    <a:pt x="6350" y="2976"/>
                  </a:lnTo>
                  <a:lnTo>
                    <a:pt x="6362" y="2966"/>
                  </a:lnTo>
                  <a:lnTo>
                    <a:pt x="6374" y="2956"/>
                  </a:lnTo>
                  <a:lnTo>
                    <a:pt x="6390" y="2948"/>
                  </a:lnTo>
                  <a:lnTo>
                    <a:pt x="6408" y="2940"/>
                  </a:lnTo>
                  <a:lnTo>
                    <a:pt x="6248" y="2888"/>
                  </a:lnTo>
                  <a:lnTo>
                    <a:pt x="6248" y="2872"/>
                  </a:lnTo>
                  <a:lnTo>
                    <a:pt x="6408" y="2820"/>
                  </a:lnTo>
                  <a:lnTo>
                    <a:pt x="6390" y="2812"/>
                  </a:lnTo>
                  <a:lnTo>
                    <a:pt x="6374" y="2804"/>
                  </a:lnTo>
                  <a:lnTo>
                    <a:pt x="6362" y="2794"/>
                  </a:lnTo>
                  <a:lnTo>
                    <a:pt x="6350" y="2784"/>
                  </a:lnTo>
                  <a:lnTo>
                    <a:pt x="6340" y="2772"/>
                  </a:lnTo>
                  <a:lnTo>
                    <a:pt x="6332" y="2760"/>
                  </a:lnTo>
                  <a:lnTo>
                    <a:pt x="6326" y="2748"/>
                  </a:lnTo>
                  <a:lnTo>
                    <a:pt x="6324" y="2734"/>
                  </a:lnTo>
                  <a:lnTo>
                    <a:pt x="6322" y="2720"/>
                  </a:lnTo>
                  <a:lnTo>
                    <a:pt x="6324" y="2706"/>
                  </a:lnTo>
                  <a:lnTo>
                    <a:pt x="6326" y="2692"/>
                  </a:lnTo>
                  <a:lnTo>
                    <a:pt x="6332" y="2680"/>
                  </a:lnTo>
                  <a:lnTo>
                    <a:pt x="6340" y="2668"/>
                  </a:lnTo>
                  <a:lnTo>
                    <a:pt x="6350" y="2656"/>
                  </a:lnTo>
                  <a:lnTo>
                    <a:pt x="6362" y="2646"/>
                  </a:lnTo>
                  <a:lnTo>
                    <a:pt x="6374" y="2636"/>
                  </a:lnTo>
                  <a:lnTo>
                    <a:pt x="6390" y="2628"/>
                  </a:lnTo>
                  <a:lnTo>
                    <a:pt x="6408" y="2620"/>
                  </a:lnTo>
                  <a:lnTo>
                    <a:pt x="6248" y="2568"/>
                  </a:lnTo>
                  <a:lnTo>
                    <a:pt x="6248" y="2552"/>
                  </a:lnTo>
                  <a:lnTo>
                    <a:pt x="6408" y="2500"/>
                  </a:lnTo>
                  <a:lnTo>
                    <a:pt x="6390" y="2492"/>
                  </a:lnTo>
                  <a:lnTo>
                    <a:pt x="6374" y="2484"/>
                  </a:lnTo>
                  <a:lnTo>
                    <a:pt x="6362" y="2474"/>
                  </a:lnTo>
                  <a:lnTo>
                    <a:pt x="6350" y="2464"/>
                  </a:lnTo>
                  <a:lnTo>
                    <a:pt x="6340" y="2452"/>
                  </a:lnTo>
                  <a:lnTo>
                    <a:pt x="6332" y="2440"/>
                  </a:lnTo>
                  <a:lnTo>
                    <a:pt x="6326" y="2428"/>
                  </a:lnTo>
                  <a:lnTo>
                    <a:pt x="6324" y="2414"/>
                  </a:lnTo>
                  <a:lnTo>
                    <a:pt x="6322" y="2400"/>
                  </a:lnTo>
                  <a:lnTo>
                    <a:pt x="6324" y="2386"/>
                  </a:lnTo>
                  <a:lnTo>
                    <a:pt x="6326" y="2372"/>
                  </a:lnTo>
                  <a:lnTo>
                    <a:pt x="6332" y="2360"/>
                  </a:lnTo>
                  <a:lnTo>
                    <a:pt x="6340" y="2348"/>
                  </a:lnTo>
                  <a:lnTo>
                    <a:pt x="6350" y="2336"/>
                  </a:lnTo>
                  <a:lnTo>
                    <a:pt x="6362" y="2326"/>
                  </a:lnTo>
                  <a:lnTo>
                    <a:pt x="6374" y="2316"/>
                  </a:lnTo>
                  <a:lnTo>
                    <a:pt x="6390" y="2308"/>
                  </a:lnTo>
                  <a:lnTo>
                    <a:pt x="6408" y="2300"/>
                  </a:lnTo>
                  <a:lnTo>
                    <a:pt x="6248" y="2248"/>
                  </a:lnTo>
                  <a:lnTo>
                    <a:pt x="6248" y="2232"/>
                  </a:lnTo>
                  <a:lnTo>
                    <a:pt x="6408" y="2180"/>
                  </a:lnTo>
                  <a:lnTo>
                    <a:pt x="6390" y="2172"/>
                  </a:lnTo>
                  <a:lnTo>
                    <a:pt x="6374" y="2164"/>
                  </a:lnTo>
                  <a:lnTo>
                    <a:pt x="6362" y="2154"/>
                  </a:lnTo>
                  <a:lnTo>
                    <a:pt x="6350" y="2144"/>
                  </a:lnTo>
                  <a:lnTo>
                    <a:pt x="6340" y="2132"/>
                  </a:lnTo>
                  <a:lnTo>
                    <a:pt x="6332" y="2120"/>
                  </a:lnTo>
                  <a:lnTo>
                    <a:pt x="6326" y="2108"/>
                  </a:lnTo>
                  <a:lnTo>
                    <a:pt x="6324" y="2094"/>
                  </a:lnTo>
                  <a:lnTo>
                    <a:pt x="6322" y="2080"/>
                  </a:lnTo>
                  <a:lnTo>
                    <a:pt x="6324" y="2066"/>
                  </a:lnTo>
                  <a:lnTo>
                    <a:pt x="6326" y="2052"/>
                  </a:lnTo>
                  <a:lnTo>
                    <a:pt x="6332" y="2040"/>
                  </a:lnTo>
                  <a:lnTo>
                    <a:pt x="6340" y="2028"/>
                  </a:lnTo>
                  <a:lnTo>
                    <a:pt x="6350" y="2016"/>
                  </a:lnTo>
                  <a:lnTo>
                    <a:pt x="6362" y="2006"/>
                  </a:lnTo>
                  <a:lnTo>
                    <a:pt x="6374" y="1996"/>
                  </a:lnTo>
                  <a:lnTo>
                    <a:pt x="6390" y="1988"/>
                  </a:lnTo>
                  <a:lnTo>
                    <a:pt x="6408" y="1980"/>
                  </a:lnTo>
                  <a:lnTo>
                    <a:pt x="6248" y="1928"/>
                  </a:lnTo>
                  <a:lnTo>
                    <a:pt x="6248" y="1912"/>
                  </a:lnTo>
                  <a:lnTo>
                    <a:pt x="6408" y="1860"/>
                  </a:lnTo>
                  <a:lnTo>
                    <a:pt x="6390" y="1852"/>
                  </a:lnTo>
                  <a:lnTo>
                    <a:pt x="6374" y="1844"/>
                  </a:lnTo>
                  <a:lnTo>
                    <a:pt x="6362" y="1834"/>
                  </a:lnTo>
                  <a:lnTo>
                    <a:pt x="6350" y="1824"/>
                  </a:lnTo>
                  <a:lnTo>
                    <a:pt x="6340" y="1812"/>
                  </a:lnTo>
                  <a:lnTo>
                    <a:pt x="6332" y="1800"/>
                  </a:lnTo>
                  <a:lnTo>
                    <a:pt x="6326" y="1788"/>
                  </a:lnTo>
                  <a:lnTo>
                    <a:pt x="6324" y="1774"/>
                  </a:lnTo>
                  <a:lnTo>
                    <a:pt x="6322" y="1760"/>
                  </a:lnTo>
                  <a:lnTo>
                    <a:pt x="6324" y="1746"/>
                  </a:lnTo>
                  <a:lnTo>
                    <a:pt x="6326" y="1732"/>
                  </a:lnTo>
                  <a:lnTo>
                    <a:pt x="6332" y="1720"/>
                  </a:lnTo>
                  <a:lnTo>
                    <a:pt x="6340" y="1708"/>
                  </a:lnTo>
                  <a:lnTo>
                    <a:pt x="6350" y="1696"/>
                  </a:lnTo>
                  <a:lnTo>
                    <a:pt x="6362" y="1686"/>
                  </a:lnTo>
                  <a:lnTo>
                    <a:pt x="6374" y="1676"/>
                  </a:lnTo>
                  <a:lnTo>
                    <a:pt x="6390" y="1668"/>
                  </a:lnTo>
                  <a:lnTo>
                    <a:pt x="6408" y="1660"/>
                  </a:lnTo>
                  <a:lnTo>
                    <a:pt x="6248" y="1608"/>
                  </a:lnTo>
                  <a:lnTo>
                    <a:pt x="6248" y="1592"/>
                  </a:lnTo>
                  <a:lnTo>
                    <a:pt x="6408" y="1540"/>
                  </a:lnTo>
                  <a:lnTo>
                    <a:pt x="6390" y="1532"/>
                  </a:lnTo>
                  <a:lnTo>
                    <a:pt x="6374" y="1524"/>
                  </a:lnTo>
                  <a:lnTo>
                    <a:pt x="6362" y="1514"/>
                  </a:lnTo>
                  <a:lnTo>
                    <a:pt x="6350" y="1504"/>
                  </a:lnTo>
                  <a:lnTo>
                    <a:pt x="6340" y="1492"/>
                  </a:lnTo>
                  <a:lnTo>
                    <a:pt x="6332" y="1480"/>
                  </a:lnTo>
                  <a:lnTo>
                    <a:pt x="6326" y="1468"/>
                  </a:lnTo>
                  <a:lnTo>
                    <a:pt x="6324" y="1454"/>
                  </a:lnTo>
                  <a:lnTo>
                    <a:pt x="6322" y="1440"/>
                  </a:lnTo>
                  <a:lnTo>
                    <a:pt x="6324" y="1426"/>
                  </a:lnTo>
                  <a:lnTo>
                    <a:pt x="6326" y="1412"/>
                  </a:lnTo>
                  <a:lnTo>
                    <a:pt x="6332" y="1400"/>
                  </a:lnTo>
                  <a:lnTo>
                    <a:pt x="6340" y="1388"/>
                  </a:lnTo>
                  <a:lnTo>
                    <a:pt x="6350" y="1376"/>
                  </a:lnTo>
                  <a:lnTo>
                    <a:pt x="6362" y="1366"/>
                  </a:lnTo>
                  <a:lnTo>
                    <a:pt x="6374" y="1356"/>
                  </a:lnTo>
                  <a:lnTo>
                    <a:pt x="6390" y="1348"/>
                  </a:lnTo>
                  <a:lnTo>
                    <a:pt x="6408" y="1340"/>
                  </a:lnTo>
                  <a:lnTo>
                    <a:pt x="6248" y="1288"/>
                  </a:lnTo>
                  <a:lnTo>
                    <a:pt x="6248" y="1272"/>
                  </a:lnTo>
                  <a:lnTo>
                    <a:pt x="6408" y="1220"/>
                  </a:lnTo>
                  <a:lnTo>
                    <a:pt x="6390" y="1212"/>
                  </a:lnTo>
                  <a:lnTo>
                    <a:pt x="6374" y="1204"/>
                  </a:lnTo>
                  <a:lnTo>
                    <a:pt x="6362" y="1194"/>
                  </a:lnTo>
                  <a:lnTo>
                    <a:pt x="6350" y="1184"/>
                  </a:lnTo>
                  <a:lnTo>
                    <a:pt x="6340" y="1172"/>
                  </a:lnTo>
                  <a:lnTo>
                    <a:pt x="6332" y="1160"/>
                  </a:lnTo>
                  <a:lnTo>
                    <a:pt x="6326" y="1148"/>
                  </a:lnTo>
                  <a:lnTo>
                    <a:pt x="6324" y="1134"/>
                  </a:lnTo>
                  <a:lnTo>
                    <a:pt x="6322" y="1120"/>
                  </a:lnTo>
                  <a:lnTo>
                    <a:pt x="6324" y="1106"/>
                  </a:lnTo>
                  <a:lnTo>
                    <a:pt x="6326" y="1092"/>
                  </a:lnTo>
                  <a:lnTo>
                    <a:pt x="6332" y="1080"/>
                  </a:lnTo>
                  <a:lnTo>
                    <a:pt x="6340" y="1068"/>
                  </a:lnTo>
                  <a:lnTo>
                    <a:pt x="6350" y="1056"/>
                  </a:lnTo>
                  <a:lnTo>
                    <a:pt x="6362" y="1046"/>
                  </a:lnTo>
                  <a:lnTo>
                    <a:pt x="6374" y="1036"/>
                  </a:lnTo>
                  <a:lnTo>
                    <a:pt x="6390" y="1028"/>
                  </a:lnTo>
                  <a:lnTo>
                    <a:pt x="6408" y="1020"/>
                  </a:lnTo>
                  <a:lnTo>
                    <a:pt x="6248" y="968"/>
                  </a:lnTo>
                  <a:lnTo>
                    <a:pt x="6248" y="952"/>
                  </a:lnTo>
                  <a:lnTo>
                    <a:pt x="6408" y="900"/>
                  </a:lnTo>
                  <a:close/>
                  <a:moveTo>
                    <a:pt x="6088" y="4160"/>
                  </a:moveTo>
                  <a:lnTo>
                    <a:pt x="328" y="4160"/>
                  </a:lnTo>
                  <a:lnTo>
                    <a:pt x="328" y="320"/>
                  </a:lnTo>
                  <a:lnTo>
                    <a:pt x="6088" y="320"/>
                  </a:lnTo>
                  <a:lnTo>
                    <a:pt x="6088" y="416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082" name="Group 21"/>
            <p:cNvGrpSpPr>
              <a:grpSpLocks/>
            </p:cNvGrpSpPr>
            <p:nvPr/>
          </p:nvGrpSpPr>
          <p:grpSpPr bwMode="auto">
            <a:xfrm>
              <a:off x="126" y="91"/>
              <a:ext cx="5991" cy="4137"/>
              <a:chOff x="126" y="91"/>
              <a:chExt cx="5991" cy="4137"/>
            </a:xfrm>
          </p:grpSpPr>
          <p:grpSp>
            <p:nvGrpSpPr>
              <p:cNvPr id="3083" name="Group 22"/>
              <p:cNvGrpSpPr>
                <a:grpSpLocks/>
              </p:cNvGrpSpPr>
              <p:nvPr/>
            </p:nvGrpSpPr>
            <p:grpSpPr bwMode="auto">
              <a:xfrm>
                <a:off x="417" y="91"/>
                <a:ext cx="5425" cy="253"/>
                <a:chOff x="417" y="0"/>
                <a:chExt cx="5425" cy="253"/>
              </a:xfrm>
            </p:grpSpPr>
            <p:sp>
              <p:nvSpPr>
                <p:cNvPr id="3168" name="Freeform 23"/>
                <p:cNvSpPr>
                  <a:spLocks noChangeAspect="1"/>
                </p:cNvSpPr>
                <p:nvPr/>
              </p:nvSpPr>
              <p:spPr bwMode="auto">
                <a:xfrm>
                  <a:off x="2747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69" name="Freeform 24"/>
                <p:cNvSpPr>
                  <a:spLocks noChangeAspect="1"/>
                </p:cNvSpPr>
                <p:nvPr/>
              </p:nvSpPr>
              <p:spPr bwMode="auto">
                <a:xfrm>
                  <a:off x="2444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70" name="Freeform 25"/>
                <p:cNvSpPr>
                  <a:spLocks noChangeAspect="1"/>
                </p:cNvSpPr>
                <p:nvPr/>
              </p:nvSpPr>
              <p:spPr bwMode="auto">
                <a:xfrm>
                  <a:off x="2141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71" name="Freeform 26"/>
                <p:cNvSpPr>
                  <a:spLocks noChangeAspect="1"/>
                </p:cNvSpPr>
                <p:nvPr/>
              </p:nvSpPr>
              <p:spPr bwMode="auto">
                <a:xfrm>
                  <a:off x="3656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72" name="Freeform 27"/>
                <p:cNvSpPr>
                  <a:spLocks noChangeAspect="1"/>
                </p:cNvSpPr>
                <p:nvPr/>
              </p:nvSpPr>
              <p:spPr bwMode="auto">
                <a:xfrm>
                  <a:off x="3353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73" name="Freeform 28"/>
                <p:cNvSpPr>
                  <a:spLocks noChangeAspect="1"/>
                </p:cNvSpPr>
                <p:nvPr/>
              </p:nvSpPr>
              <p:spPr bwMode="auto">
                <a:xfrm>
                  <a:off x="3050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74" name="Freeform 29"/>
                <p:cNvSpPr>
                  <a:spLocks noChangeAspect="1"/>
                </p:cNvSpPr>
                <p:nvPr/>
              </p:nvSpPr>
              <p:spPr bwMode="auto">
                <a:xfrm>
                  <a:off x="1231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75" name="Freeform 30"/>
                <p:cNvSpPr>
                  <a:spLocks noChangeAspect="1"/>
                </p:cNvSpPr>
                <p:nvPr/>
              </p:nvSpPr>
              <p:spPr bwMode="auto">
                <a:xfrm>
                  <a:off x="928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76" name="Freeform 31"/>
                <p:cNvSpPr>
                  <a:spLocks noChangeAspect="1"/>
                </p:cNvSpPr>
                <p:nvPr/>
              </p:nvSpPr>
              <p:spPr bwMode="auto">
                <a:xfrm>
                  <a:off x="625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77" name="Freeform 32"/>
                <p:cNvSpPr>
                  <a:spLocks noChangeAspect="1"/>
                </p:cNvSpPr>
                <p:nvPr/>
              </p:nvSpPr>
              <p:spPr bwMode="auto">
                <a:xfrm>
                  <a:off x="1837" y="187"/>
                  <a:ext cx="160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90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3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9 w 168"/>
                    <a:gd name="T25" fmla="*/ 66 h 70"/>
                    <a:gd name="T26" fmla="*/ 149 w 168"/>
                    <a:gd name="T27" fmla="*/ 66 h 70"/>
                    <a:gd name="T28" fmla="*/ 156 w 168"/>
                    <a:gd name="T29" fmla="*/ 64 h 70"/>
                    <a:gd name="T30" fmla="*/ 160 w 168"/>
                    <a:gd name="T31" fmla="*/ 62 h 70"/>
                    <a:gd name="T32" fmla="*/ 158 w 168"/>
                    <a:gd name="T33" fmla="*/ 57 h 70"/>
                    <a:gd name="T34" fmla="*/ 154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78" name="Freeform 33"/>
                <p:cNvSpPr>
                  <a:spLocks noChangeAspect="1"/>
                </p:cNvSpPr>
                <p:nvPr/>
              </p:nvSpPr>
              <p:spPr bwMode="auto">
                <a:xfrm>
                  <a:off x="1534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79" name="Freeform 34"/>
                <p:cNvSpPr>
                  <a:spLocks noChangeAspect="1"/>
                </p:cNvSpPr>
                <p:nvPr/>
              </p:nvSpPr>
              <p:spPr bwMode="auto">
                <a:xfrm>
                  <a:off x="4565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80" name="Freeform 35"/>
                <p:cNvSpPr>
                  <a:spLocks noChangeAspect="1"/>
                </p:cNvSpPr>
                <p:nvPr/>
              </p:nvSpPr>
              <p:spPr bwMode="auto">
                <a:xfrm>
                  <a:off x="4262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81" name="Freeform 36"/>
                <p:cNvSpPr>
                  <a:spLocks noChangeAspect="1"/>
                </p:cNvSpPr>
                <p:nvPr/>
              </p:nvSpPr>
              <p:spPr bwMode="auto">
                <a:xfrm>
                  <a:off x="3959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82" name="Freeform 37"/>
                <p:cNvSpPr>
                  <a:spLocks noChangeAspect="1"/>
                </p:cNvSpPr>
                <p:nvPr/>
              </p:nvSpPr>
              <p:spPr bwMode="auto">
                <a:xfrm>
                  <a:off x="5474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83" name="Freeform 38"/>
                <p:cNvSpPr>
                  <a:spLocks noChangeAspect="1"/>
                </p:cNvSpPr>
                <p:nvPr/>
              </p:nvSpPr>
              <p:spPr bwMode="auto">
                <a:xfrm>
                  <a:off x="5171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84" name="Freeform 39"/>
                <p:cNvSpPr>
                  <a:spLocks noChangeAspect="1"/>
                </p:cNvSpPr>
                <p:nvPr/>
              </p:nvSpPr>
              <p:spPr bwMode="auto">
                <a:xfrm>
                  <a:off x="4868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85" name="Freeform 40"/>
                <p:cNvSpPr>
                  <a:spLocks noChangeAspect="1"/>
                </p:cNvSpPr>
                <p:nvPr/>
              </p:nvSpPr>
              <p:spPr bwMode="auto">
                <a:xfrm>
                  <a:off x="5569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86" name="Freeform 41"/>
                <p:cNvSpPr>
                  <a:spLocks noChangeAspect="1"/>
                </p:cNvSpPr>
                <p:nvPr/>
              </p:nvSpPr>
              <p:spPr bwMode="auto">
                <a:xfrm>
                  <a:off x="5266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87" name="Freeform 42"/>
                <p:cNvSpPr>
                  <a:spLocks noChangeAspect="1"/>
                </p:cNvSpPr>
                <p:nvPr/>
              </p:nvSpPr>
              <p:spPr bwMode="auto">
                <a:xfrm>
                  <a:off x="4963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88" name="Freeform 43"/>
                <p:cNvSpPr>
                  <a:spLocks noChangeAspect="1"/>
                </p:cNvSpPr>
                <p:nvPr/>
              </p:nvSpPr>
              <p:spPr bwMode="auto">
                <a:xfrm>
                  <a:off x="4660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89" name="Freeform 44"/>
                <p:cNvSpPr>
                  <a:spLocks noChangeAspect="1"/>
                </p:cNvSpPr>
                <p:nvPr/>
              </p:nvSpPr>
              <p:spPr bwMode="auto">
                <a:xfrm>
                  <a:off x="4357" y="0"/>
                  <a:ext cx="272" cy="253"/>
                </a:xfrm>
                <a:custGeom>
                  <a:avLst/>
                  <a:gdLst>
                    <a:gd name="T0" fmla="*/ 45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7 w 288"/>
                    <a:gd name="T15" fmla="*/ 247 h 270"/>
                    <a:gd name="T16" fmla="*/ 117 w 288"/>
                    <a:gd name="T17" fmla="*/ 247 h 270"/>
                    <a:gd name="T18" fmla="*/ 125 w 288"/>
                    <a:gd name="T19" fmla="*/ 251 h 270"/>
                    <a:gd name="T20" fmla="*/ 136 w 288"/>
                    <a:gd name="T21" fmla="*/ 253 h 270"/>
                    <a:gd name="T22" fmla="*/ 136 w 288"/>
                    <a:gd name="T23" fmla="*/ 253 h 270"/>
                    <a:gd name="T24" fmla="*/ 147 w 288"/>
                    <a:gd name="T25" fmla="*/ 251 h 270"/>
                    <a:gd name="T26" fmla="*/ 155 w 288"/>
                    <a:gd name="T27" fmla="*/ 247 h 270"/>
                    <a:gd name="T28" fmla="*/ 259 w 288"/>
                    <a:gd name="T29" fmla="*/ 172 h 270"/>
                    <a:gd name="T30" fmla="*/ 259 w 288"/>
                    <a:gd name="T31" fmla="*/ 172 h 270"/>
                    <a:gd name="T32" fmla="*/ 264 w 288"/>
                    <a:gd name="T33" fmla="*/ 165 h 270"/>
                    <a:gd name="T34" fmla="*/ 270 w 288"/>
                    <a:gd name="T35" fmla="*/ 156 h 270"/>
                    <a:gd name="T36" fmla="*/ 272 w 288"/>
                    <a:gd name="T37" fmla="*/ 144 h 270"/>
                    <a:gd name="T38" fmla="*/ 270 w 288"/>
                    <a:gd name="T39" fmla="*/ 133 h 270"/>
                    <a:gd name="T40" fmla="*/ 227 w 288"/>
                    <a:gd name="T41" fmla="*/ 0 h 270"/>
                    <a:gd name="T42" fmla="*/ 227 w 288"/>
                    <a:gd name="T43" fmla="*/ 0 h 270"/>
                    <a:gd name="T44" fmla="*/ 219 w 288"/>
                    <a:gd name="T45" fmla="*/ 13 h 270"/>
                    <a:gd name="T46" fmla="*/ 210 w 288"/>
                    <a:gd name="T47" fmla="*/ 24 h 270"/>
                    <a:gd name="T48" fmla="*/ 198 w 288"/>
                    <a:gd name="T49" fmla="*/ 34 h 270"/>
                    <a:gd name="T50" fmla="*/ 187 w 288"/>
                    <a:gd name="T51" fmla="*/ 41 h 270"/>
                    <a:gd name="T52" fmla="*/ 176 w 288"/>
                    <a:gd name="T53" fmla="*/ 47 h 270"/>
                    <a:gd name="T54" fmla="*/ 162 w 288"/>
                    <a:gd name="T55" fmla="*/ 52 h 270"/>
                    <a:gd name="T56" fmla="*/ 149 w 288"/>
                    <a:gd name="T57" fmla="*/ 54 h 270"/>
                    <a:gd name="T58" fmla="*/ 136 w 288"/>
                    <a:gd name="T59" fmla="*/ 56 h 270"/>
                    <a:gd name="T60" fmla="*/ 136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6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2 w 288"/>
                    <a:gd name="T73" fmla="*/ 24 h 270"/>
                    <a:gd name="T74" fmla="*/ 53 w 288"/>
                    <a:gd name="T75" fmla="*/ 13 h 270"/>
                    <a:gd name="T76" fmla="*/ 45 w 288"/>
                    <a:gd name="T77" fmla="*/ 0 h 270"/>
                    <a:gd name="T78" fmla="*/ 45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90" name="Freeform 45"/>
                <p:cNvSpPr>
                  <a:spLocks noChangeAspect="1"/>
                </p:cNvSpPr>
                <p:nvPr/>
              </p:nvSpPr>
              <p:spPr bwMode="auto">
                <a:xfrm>
                  <a:off x="4054" y="0"/>
                  <a:ext cx="272" cy="253"/>
                </a:xfrm>
                <a:custGeom>
                  <a:avLst/>
                  <a:gdLst>
                    <a:gd name="T0" fmla="*/ 45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7 w 288"/>
                    <a:gd name="T15" fmla="*/ 247 h 270"/>
                    <a:gd name="T16" fmla="*/ 117 w 288"/>
                    <a:gd name="T17" fmla="*/ 247 h 270"/>
                    <a:gd name="T18" fmla="*/ 125 w 288"/>
                    <a:gd name="T19" fmla="*/ 251 h 270"/>
                    <a:gd name="T20" fmla="*/ 136 w 288"/>
                    <a:gd name="T21" fmla="*/ 253 h 270"/>
                    <a:gd name="T22" fmla="*/ 136 w 288"/>
                    <a:gd name="T23" fmla="*/ 253 h 270"/>
                    <a:gd name="T24" fmla="*/ 147 w 288"/>
                    <a:gd name="T25" fmla="*/ 251 h 270"/>
                    <a:gd name="T26" fmla="*/ 155 w 288"/>
                    <a:gd name="T27" fmla="*/ 247 h 270"/>
                    <a:gd name="T28" fmla="*/ 259 w 288"/>
                    <a:gd name="T29" fmla="*/ 172 h 270"/>
                    <a:gd name="T30" fmla="*/ 259 w 288"/>
                    <a:gd name="T31" fmla="*/ 172 h 270"/>
                    <a:gd name="T32" fmla="*/ 264 w 288"/>
                    <a:gd name="T33" fmla="*/ 165 h 270"/>
                    <a:gd name="T34" fmla="*/ 270 w 288"/>
                    <a:gd name="T35" fmla="*/ 156 h 270"/>
                    <a:gd name="T36" fmla="*/ 272 w 288"/>
                    <a:gd name="T37" fmla="*/ 144 h 270"/>
                    <a:gd name="T38" fmla="*/ 270 w 288"/>
                    <a:gd name="T39" fmla="*/ 133 h 270"/>
                    <a:gd name="T40" fmla="*/ 227 w 288"/>
                    <a:gd name="T41" fmla="*/ 0 h 270"/>
                    <a:gd name="T42" fmla="*/ 227 w 288"/>
                    <a:gd name="T43" fmla="*/ 0 h 270"/>
                    <a:gd name="T44" fmla="*/ 219 w 288"/>
                    <a:gd name="T45" fmla="*/ 13 h 270"/>
                    <a:gd name="T46" fmla="*/ 210 w 288"/>
                    <a:gd name="T47" fmla="*/ 24 h 270"/>
                    <a:gd name="T48" fmla="*/ 198 w 288"/>
                    <a:gd name="T49" fmla="*/ 34 h 270"/>
                    <a:gd name="T50" fmla="*/ 187 w 288"/>
                    <a:gd name="T51" fmla="*/ 41 h 270"/>
                    <a:gd name="T52" fmla="*/ 176 w 288"/>
                    <a:gd name="T53" fmla="*/ 47 h 270"/>
                    <a:gd name="T54" fmla="*/ 162 w 288"/>
                    <a:gd name="T55" fmla="*/ 52 h 270"/>
                    <a:gd name="T56" fmla="*/ 149 w 288"/>
                    <a:gd name="T57" fmla="*/ 54 h 270"/>
                    <a:gd name="T58" fmla="*/ 136 w 288"/>
                    <a:gd name="T59" fmla="*/ 56 h 270"/>
                    <a:gd name="T60" fmla="*/ 136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6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2 w 288"/>
                    <a:gd name="T73" fmla="*/ 24 h 270"/>
                    <a:gd name="T74" fmla="*/ 53 w 288"/>
                    <a:gd name="T75" fmla="*/ 13 h 270"/>
                    <a:gd name="T76" fmla="*/ 45 w 288"/>
                    <a:gd name="T77" fmla="*/ 0 h 270"/>
                    <a:gd name="T78" fmla="*/ 45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91" name="Freeform 46"/>
                <p:cNvSpPr>
                  <a:spLocks noChangeAspect="1"/>
                </p:cNvSpPr>
                <p:nvPr/>
              </p:nvSpPr>
              <p:spPr bwMode="auto">
                <a:xfrm>
                  <a:off x="3751" y="0"/>
                  <a:ext cx="272" cy="253"/>
                </a:xfrm>
                <a:custGeom>
                  <a:avLst/>
                  <a:gdLst>
                    <a:gd name="T0" fmla="*/ 45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7 w 288"/>
                    <a:gd name="T15" fmla="*/ 247 h 270"/>
                    <a:gd name="T16" fmla="*/ 117 w 288"/>
                    <a:gd name="T17" fmla="*/ 247 h 270"/>
                    <a:gd name="T18" fmla="*/ 125 w 288"/>
                    <a:gd name="T19" fmla="*/ 251 h 270"/>
                    <a:gd name="T20" fmla="*/ 136 w 288"/>
                    <a:gd name="T21" fmla="*/ 253 h 270"/>
                    <a:gd name="T22" fmla="*/ 136 w 288"/>
                    <a:gd name="T23" fmla="*/ 253 h 270"/>
                    <a:gd name="T24" fmla="*/ 147 w 288"/>
                    <a:gd name="T25" fmla="*/ 251 h 270"/>
                    <a:gd name="T26" fmla="*/ 155 w 288"/>
                    <a:gd name="T27" fmla="*/ 247 h 270"/>
                    <a:gd name="T28" fmla="*/ 259 w 288"/>
                    <a:gd name="T29" fmla="*/ 172 h 270"/>
                    <a:gd name="T30" fmla="*/ 259 w 288"/>
                    <a:gd name="T31" fmla="*/ 172 h 270"/>
                    <a:gd name="T32" fmla="*/ 264 w 288"/>
                    <a:gd name="T33" fmla="*/ 165 h 270"/>
                    <a:gd name="T34" fmla="*/ 270 w 288"/>
                    <a:gd name="T35" fmla="*/ 156 h 270"/>
                    <a:gd name="T36" fmla="*/ 272 w 288"/>
                    <a:gd name="T37" fmla="*/ 144 h 270"/>
                    <a:gd name="T38" fmla="*/ 270 w 288"/>
                    <a:gd name="T39" fmla="*/ 133 h 270"/>
                    <a:gd name="T40" fmla="*/ 227 w 288"/>
                    <a:gd name="T41" fmla="*/ 0 h 270"/>
                    <a:gd name="T42" fmla="*/ 227 w 288"/>
                    <a:gd name="T43" fmla="*/ 0 h 270"/>
                    <a:gd name="T44" fmla="*/ 219 w 288"/>
                    <a:gd name="T45" fmla="*/ 13 h 270"/>
                    <a:gd name="T46" fmla="*/ 210 w 288"/>
                    <a:gd name="T47" fmla="*/ 24 h 270"/>
                    <a:gd name="T48" fmla="*/ 198 w 288"/>
                    <a:gd name="T49" fmla="*/ 34 h 270"/>
                    <a:gd name="T50" fmla="*/ 187 w 288"/>
                    <a:gd name="T51" fmla="*/ 41 h 270"/>
                    <a:gd name="T52" fmla="*/ 176 w 288"/>
                    <a:gd name="T53" fmla="*/ 47 h 270"/>
                    <a:gd name="T54" fmla="*/ 162 w 288"/>
                    <a:gd name="T55" fmla="*/ 52 h 270"/>
                    <a:gd name="T56" fmla="*/ 149 w 288"/>
                    <a:gd name="T57" fmla="*/ 54 h 270"/>
                    <a:gd name="T58" fmla="*/ 136 w 288"/>
                    <a:gd name="T59" fmla="*/ 56 h 270"/>
                    <a:gd name="T60" fmla="*/ 136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6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2 w 288"/>
                    <a:gd name="T73" fmla="*/ 24 h 270"/>
                    <a:gd name="T74" fmla="*/ 53 w 288"/>
                    <a:gd name="T75" fmla="*/ 13 h 270"/>
                    <a:gd name="T76" fmla="*/ 45 w 288"/>
                    <a:gd name="T77" fmla="*/ 0 h 270"/>
                    <a:gd name="T78" fmla="*/ 45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92" name="Freeform 47"/>
                <p:cNvSpPr>
                  <a:spLocks noChangeAspect="1"/>
                </p:cNvSpPr>
                <p:nvPr/>
              </p:nvSpPr>
              <p:spPr bwMode="auto">
                <a:xfrm>
                  <a:off x="3448" y="0"/>
                  <a:ext cx="272" cy="253"/>
                </a:xfrm>
                <a:custGeom>
                  <a:avLst/>
                  <a:gdLst>
                    <a:gd name="T0" fmla="*/ 45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7 w 288"/>
                    <a:gd name="T15" fmla="*/ 247 h 270"/>
                    <a:gd name="T16" fmla="*/ 117 w 288"/>
                    <a:gd name="T17" fmla="*/ 247 h 270"/>
                    <a:gd name="T18" fmla="*/ 125 w 288"/>
                    <a:gd name="T19" fmla="*/ 251 h 270"/>
                    <a:gd name="T20" fmla="*/ 136 w 288"/>
                    <a:gd name="T21" fmla="*/ 253 h 270"/>
                    <a:gd name="T22" fmla="*/ 136 w 288"/>
                    <a:gd name="T23" fmla="*/ 253 h 270"/>
                    <a:gd name="T24" fmla="*/ 147 w 288"/>
                    <a:gd name="T25" fmla="*/ 251 h 270"/>
                    <a:gd name="T26" fmla="*/ 155 w 288"/>
                    <a:gd name="T27" fmla="*/ 247 h 270"/>
                    <a:gd name="T28" fmla="*/ 259 w 288"/>
                    <a:gd name="T29" fmla="*/ 172 h 270"/>
                    <a:gd name="T30" fmla="*/ 259 w 288"/>
                    <a:gd name="T31" fmla="*/ 172 h 270"/>
                    <a:gd name="T32" fmla="*/ 264 w 288"/>
                    <a:gd name="T33" fmla="*/ 165 h 270"/>
                    <a:gd name="T34" fmla="*/ 270 w 288"/>
                    <a:gd name="T35" fmla="*/ 156 h 270"/>
                    <a:gd name="T36" fmla="*/ 272 w 288"/>
                    <a:gd name="T37" fmla="*/ 144 h 270"/>
                    <a:gd name="T38" fmla="*/ 270 w 288"/>
                    <a:gd name="T39" fmla="*/ 133 h 270"/>
                    <a:gd name="T40" fmla="*/ 227 w 288"/>
                    <a:gd name="T41" fmla="*/ 0 h 270"/>
                    <a:gd name="T42" fmla="*/ 227 w 288"/>
                    <a:gd name="T43" fmla="*/ 0 h 270"/>
                    <a:gd name="T44" fmla="*/ 219 w 288"/>
                    <a:gd name="T45" fmla="*/ 13 h 270"/>
                    <a:gd name="T46" fmla="*/ 210 w 288"/>
                    <a:gd name="T47" fmla="*/ 24 h 270"/>
                    <a:gd name="T48" fmla="*/ 198 w 288"/>
                    <a:gd name="T49" fmla="*/ 34 h 270"/>
                    <a:gd name="T50" fmla="*/ 187 w 288"/>
                    <a:gd name="T51" fmla="*/ 41 h 270"/>
                    <a:gd name="T52" fmla="*/ 176 w 288"/>
                    <a:gd name="T53" fmla="*/ 47 h 270"/>
                    <a:gd name="T54" fmla="*/ 162 w 288"/>
                    <a:gd name="T55" fmla="*/ 52 h 270"/>
                    <a:gd name="T56" fmla="*/ 149 w 288"/>
                    <a:gd name="T57" fmla="*/ 54 h 270"/>
                    <a:gd name="T58" fmla="*/ 136 w 288"/>
                    <a:gd name="T59" fmla="*/ 56 h 270"/>
                    <a:gd name="T60" fmla="*/ 136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6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2 w 288"/>
                    <a:gd name="T73" fmla="*/ 24 h 270"/>
                    <a:gd name="T74" fmla="*/ 53 w 288"/>
                    <a:gd name="T75" fmla="*/ 13 h 270"/>
                    <a:gd name="T76" fmla="*/ 45 w 288"/>
                    <a:gd name="T77" fmla="*/ 0 h 270"/>
                    <a:gd name="T78" fmla="*/ 45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93" name="Freeform 48"/>
                <p:cNvSpPr>
                  <a:spLocks noChangeAspect="1"/>
                </p:cNvSpPr>
                <p:nvPr/>
              </p:nvSpPr>
              <p:spPr bwMode="auto">
                <a:xfrm>
                  <a:off x="3144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94" name="Freeform 49"/>
                <p:cNvSpPr>
                  <a:spLocks noChangeAspect="1"/>
                </p:cNvSpPr>
                <p:nvPr/>
              </p:nvSpPr>
              <p:spPr bwMode="auto">
                <a:xfrm>
                  <a:off x="2841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95" name="Freeform 50"/>
                <p:cNvSpPr>
                  <a:spLocks noChangeAspect="1"/>
                </p:cNvSpPr>
                <p:nvPr/>
              </p:nvSpPr>
              <p:spPr bwMode="auto">
                <a:xfrm>
                  <a:off x="2538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96" name="Freeform 51"/>
                <p:cNvSpPr>
                  <a:spLocks noChangeAspect="1"/>
                </p:cNvSpPr>
                <p:nvPr/>
              </p:nvSpPr>
              <p:spPr bwMode="auto">
                <a:xfrm>
                  <a:off x="2235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97" name="Freeform 52"/>
                <p:cNvSpPr>
                  <a:spLocks noChangeAspect="1"/>
                </p:cNvSpPr>
                <p:nvPr/>
              </p:nvSpPr>
              <p:spPr bwMode="auto">
                <a:xfrm>
                  <a:off x="1932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98" name="Freeform 53"/>
                <p:cNvSpPr>
                  <a:spLocks noChangeAspect="1"/>
                </p:cNvSpPr>
                <p:nvPr/>
              </p:nvSpPr>
              <p:spPr bwMode="auto">
                <a:xfrm>
                  <a:off x="1629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99" name="Freeform 54"/>
                <p:cNvSpPr>
                  <a:spLocks noChangeAspect="1"/>
                </p:cNvSpPr>
                <p:nvPr/>
              </p:nvSpPr>
              <p:spPr bwMode="auto">
                <a:xfrm>
                  <a:off x="1326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00" name="Freeform 55"/>
                <p:cNvSpPr>
                  <a:spLocks noChangeAspect="1"/>
                </p:cNvSpPr>
                <p:nvPr/>
              </p:nvSpPr>
              <p:spPr bwMode="auto">
                <a:xfrm>
                  <a:off x="1023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01" name="Freeform 56"/>
                <p:cNvSpPr>
                  <a:spLocks noChangeAspect="1"/>
                </p:cNvSpPr>
                <p:nvPr/>
              </p:nvSpPr>
              <p:spPr bwMode="auto">
                <a:xfrm>
                  <a:off x="720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02" name="Freeform 57"/>
                <p:cNvSpPr>
                  <a:spLocks noChangeAspect="1"/>
                </p:cNvSpPr>
                <p:nvPr/>
              </p:nvSpPr>
              <p:spPr bwMode="auto">
                <a:xfrm>
                  <a:off x="417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084" name="Group 58"/>
              <p:cNvGrpSpPr>
                <a:grpSpLocks/>
              </p:cNvGrpSpPr>
              <p:nvPr/>
            </p:nvGrpSpPr>
            <p:grpSpPr bwMode="auto">
              <a:xfrm>
                <a:off x="417" y="3975"/>
                <a:ext cx="5425" cy="253"/>
                <a:chOff x="413" y="3884"/>
                <a:chExt cx="5425" cy="253"/>
              </a:xfrm>
            </p:grpSpPr>
            <p:sp>
              <p:nvSpPr>
                <p:cNvPr id="3133" name="Freeform 59"/>
                <p:cNvSpPr>
                  <a:spLocks noChangeAspect="1"/>
                </p:cNvSpPr>
                <p:nvPr/>
              </p:nvSpPr>
              <p:spPr bwMode="auto">
                <a:xfrm>
                  <a:off x="3354" y="3884"/>
                  <a:ext cx="158" cy="65"/>
                </a:xfrm>
                <a:custGeom>
                  <a:avLst/>
                  <a:gdLst>
                    <a:gd name="T0" fmla="*/ 63 w 166"/>
                    <a:gd name="T1" fmla="*/ 59 h 70"/>
                    <a:gd name="T2" fmla="*/ 63 w 166"/>
                    <a:gd name="T3" fmla="*/ 59 h 70"/>
                    <a:gd name="T4" fmla="*/ 70 w 166"/>
                    <a:gd name="T5" fmla="*/ 65 h 70"/>
                    <a:gd name="T6" fmla="*/ 80 w 166"/>
                    <a:gd name="T7" fmla="*/ 65 h 70"/>
                    <a:gd name="T8" fmla="*/ 89 w 166"/>
                    <a:gd name="T9" fmla="*/ 65 h 70"/>
                    <a:gd name="T10" fmla="*/ 97 w 166"/>
                    <a:gd name="T11" fmla="*/ 59 h 70"/>
                    <a:gd name="T12" fmla="*/ 152 w 166"/>
                    <a:gd name="T13" fmla="*/ 15 h 70"/>
                    <a:gd name="T14" fmla="*/ 152 w 166"/>
                    <a:gd name="T15" fmla="*/ 15 h 70"/>
                    <a:gd name="T16" fmla="*/ 158 w 166"/>
                    <a:gd name="T17" fmla="*/ 9 h 70"/>
                    <a:gd name="T18" fmla="*/ 158 w 166"/>
                    <a:gd name="T19" fmla="*/ 4 h 70"/>
                    <a:gd name="T20" fmla="*/ 154 w 166"/>
                    <a:gd name="T21" fmla="*/ 2 h 70"/>
                    <a:gd name="T22" fmla="*/ 148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2 w 166"/>
                    <a:gd name="T33" fmla="*/ 9 h 70"/>
                    <a:gd name="T34" fmla="*/ 6 w 166"/>
                    <a:gd name="T35" fmla="*/ 15 h 70"/>
                    <a:gd name="T36" fmla="*/ 63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6" y="64"/>
                      </a:moveTo>
                      <a:lnTo>
                        <a:pt x="66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4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6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2" y="10"/>
                      </a:lnTo>
                      <a:lnTo>
                        <a:pt x="6" y="16"/>
                      </a:lnTo>
                      <a:lnTo>
                        <a:pt x="66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34" name="Freeform 60"/>
                <p:cNvSpPr>
                  <a:spLocks noChangeAspect="1"/>
                </p:cNvSpPr>
                <p:nvPr/>
              </p:nvSpPr>
              <p:spPr bwMode="auto">
                <a:xfrm>
                  <a:off x="3656" y="3884"/>
                  <a:ext cx="157" cy="65"/>
                </a:xfrm>
                <a:custGeom>
                  <a:avLst/>
                  <a:gdLst>
                    <a:gd name="T0" fmla="*/ 62 w 166"/>
                    <a:gd name="T1" fmla="*/ 59 h 70"/>
                    <a:gd name="T2" fmla="*/ 62 w 166"/>
                    <a:gd name="T3" fmla="*/ 59 h 70"/>
                    <a:gd name="T4" fmla="*/ 70 w 166"/>
                    <a:gd name="T5" fmla="*/ 65 h 70"/>
                    <a:gd name="T6" fmla="*/ 79 w 166"/>
                    <a:gd name="T7" fmla="*/ 65 h 70"/>
                    <a:gd name="T8" fmla="*/ 89 w 166"/>
                    <a:gd name="T9" fmla="*/ 65 h 70"/>
                    <a:gd name="T10" fmla="*/ 96 w 166"/>
                    <a:gd name="T11" fmla="*/ 59 h 70"/>
                    <a:gd name="T12" fmla="*/ 151 w 166"/>
                    <a:gd name="T13" fmla="*/ 15 h 70"/>
                    <a:gd name="T14" fmla="*/ 151 w 166"/>
                    <a:gd name="T15" fmla="*/ 15 h 70"/>
                    <a:gd name="T16" fmla="*/ 157 w 166"/>
                    <a:gd name="T17" fmla="*/ 9 h 70"/>
                    <a:gd name="T18" fmla="*/ 157 w 166"/>
                    <a:gd name="T19" fmla="*/ 4 h 70"/>
                    <a:gd name="T20" fmla="*/ 153 w 166"/>
                    <a:gd name="T21" fmla="*/ 2 h 70"/>
                    <a:gd name="T22" fmla="*/ 148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2 w 166"/>
                    <a:gd name="T33" fmla="*/ 9 h 70"/>
                    <a:gd name="T34" fmla="*/ 6 w 166"/>
                    <a:gd name="T35" fmla="*/ 15 h 70"/>
                    <a:gd name="T36" fmla="*/ 62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6" y="64"/>
                      </a:moveTo>
                      <a:lnTo>
                        <a:pt x="66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4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6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2" y="10"/>
                      </a:lnTo>
                      <a:lnTo>
                        <a:pt x="6" y="16"/>
                      </a:lnTo>
                      <a:lnTo>
                        <a:pt x="66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35" name="Freeform 61"/>
                <p:cNvSpPr>
                  <a:spLocks noChangeAspect="1"/>
                </p:cNvSpPr>
                <p:nvPr/>
              </p:nvSpPr>
              <p:spPr bwMode="auto">
                <a:xfrm>
                  <a:off x="3957" y="3884"/>
                  <a:ext cx="157" cy="65"/>
                </a:xfrm>
                <a:custGeom>
                  <a:avLst/>
                  <a:gdLst>
                    <a:gd name="T0" fmla="*/ 62 w 166"/>
                    <a:gd name="T1" fmla="*/ 59 h 70"/>
                    <a:gd name="T2" fmla="*/ 62 w 166"/>
                    <a:gd name="T3" fmla="*/ 59 h 70"/>
                    <a:gd name="T4" fmla="*/ 70 w 166"/>
                    <a:gd name="T5" fmla="*/ 65 h 70"/>
                    <a:gd name="T6" fmla="*/ 79 w 166"/>
                    <a:gd name="T7" fmla="*/ 65 h 70"/>
                    <a:gd name="T8" fmla="*/ 89 w 166"/>
                    <a:gd name="T9" fmla="*/ 65 h 70"/>
                    <a:gd name="T10" fmla="*/ 96 w 166"/>
                    <a:gd name="T11" fmla="*/ 59 h 70"/>
                    <a:gd name="T12" fmla="*/ 151 w 166"/>
                    <a:gd name="T13" fmla="*/ 15 h 70"/>
                    <a:gd name="T14" fmla="*/ 151 w 166"/>
                    <a:gd name="T15" fmla="*/ 15 h 70"/>
                    <a:gd name="T16" fmla="*/ 157 w 166"/>
                    <a:gd name="T17" fmla="*/ 9 h 70"/>
                    <a:gd name="T18" fmla="*/ 157 w 166"/>
                    <a:gd name="T19" fmla="*/ 4 h 70"/>
                    <a:gd name="T20" fmla="*/ 155 w 166"/>
                    <a:gd name="T21" fmla="*/ 2 h 70"/>
                    <a:gd name="T22" fmla="*/ 148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2 w 166"/>
                    <a:gd name="T33" fmla="*/ 9 h 70"/>
                    <a:gd name="T34" fmla="*/ 6 w 166"/>
                    <a:gd name="T35" fmla="*/ 15 h 70"/>
                    <a:gd name="T36" fmla="*/ 62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6" y="64"/>
                      </a:moveTo>
                      <a:lnTo>
                        <a:pt x="66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4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4" y="2"/>
                      </a:lnTo>
                      <a:lnTo>
                        <a:pt x="156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2" y="10"/>
                      </a:lnTo>
                      <a:lnTo>
                        <a:pt x="6" y="16"/>
                      </a:lnTo>
                      <a:lnTo>
                        <a:pt x="66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36" name="Freeform 62"/>
                <p:cNvSpPr>
                  <a:spLocks noChangeAspect="1"/>
                </p:cNvSpPr>
                <p:nvPr/>
              </p:nvSpPr>
              <p:spPr bwMode="auto">
                <a:xfrm>
                  <a:off x="2451" y="3884"/>
                  <a:ext cx="157" cy="65"/>
                </a:xfrm>
                <a:custGeom>
                  <a:avLst/>
                  <a:gdLst>
                    <a:gd name="T0" fmla="*/ 61 w 166"/>
                    <a:gd name="T1" fmla="*/ 59 h 70"/>
                    <a:gd name="T2" fmla="*/ 61 w 166"/>
                    <a:gd name="T3" fmla="*/ 59 h 70"/>
                    <a:gd name="T4" fmla="*/ 70 w 166"/>
                    <a:gd name="T5" fmla="*/ 65 h 70"/>
                    <a:gd name="T6" fmla="*/ 79 w 166"/>
                    <a:gd name="T7" fmla="*/ 65 h 70"/>
                    <a:gd name="T8" fmla="*/ 89 w 166"/>
                    <a:gd name="T9" fmla="*/ 65 h 70"/>
                    <a:gd name="T10" fmla="*/ 96 w 166"/>
                    <a:gd name="T11" fmla="*/ 59 h 70"/>
                    <a:gd name="T12" fmla="*/ 151 w 166"/>
                    <a:gd name="T13" fmla="*/ 15 h 70"/>
                    <a:gd name="T14" fmla="*/ 151 w 166"/>
                    <a:gd name="T15" fmla="*/ 15 h 70"/>
                    <a:gd name="T16" fmla="*/ 157 w 166"/>
                    <a:gd name="T17" fmla="*/ 9 h 70"/>
                    <a:gd name="T18" fmla="*/ 157 w 166"/>
                    <a:gd name="T19" fmla="*/ 4 h 70"/>
                    <a:gd name="T20" fmla="*/ 153 w 166"/>
                    <a:gd name="T21" fmla="*/ 2 h 70"/>
                    <a:gd name="T22" fmla="*/ 146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2 w 166"/>
                    <a:gd name="T33" fmla="*/ 9 h 70"/>
                    <a:gd name="T34" fmla="*/ 6 w 166"/>
                    <a:gd name="T35" fmla="*/ 15 h 70"/>
                    <a:gd name="T36" fmla="*/ 61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4" y="64"/>
                      </a:moveTo>
                      <a:lnTo>
                        <a:pt x="64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4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4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2" y="10"/>
                      </a:lnTo>
                      <a:lnTo>
                        <a:pt x="6" y="16"/>
                      </a:lnTo>
                      <a:lnTo>
                        <a:pt x="64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37" name="Freeform 63"/>
                <p:cNvSpPr>
                  <a:spLocks noChangeAspect="1"/>
                </p:cNvSpPr>
                <p:nvPr/>
              </p:nvSpPr>
              <p:spPr bwMode="auto">
                <a:xfrm>
                  <a:off x="2752" y="3884"/>
                  <a:ext cx="157" cy="65"/>
                </a:xfrm>
                <a:custGeom>
                  <a:avLst/>
                  <a:gdLst>
                    <a:gd name="T0" fmla="*/ 62 w 166"/>
                    <a:gd name="T1" fmla="*/ 59 h 70"/>
                    <a:gd name="T2" fmla="*/ 62 w 166"/>
                    <a:gd name="T3" fmla="*/ 59 h 70"/>
                    <a:gd name="T4" fmla="*/ 70 w 166"/>
                    <a:gd name="T5" fmla="*/ 65 h 70"/>
                    <a:gd name="T6" fmla="*/ 79 w 166"/>
                    <a:gd name="T7" fmla="*/ 65 h 70"/>
                    <a:gd name="T8" fmla="*/ 89 w 166"/>
                    <a:gd name="T9" fmla="*/ 65 h 70"/>
                    <a:gd name="T10" fmla="*/ 96 w 166"/>
                    <a:gd name="T11" fmla="*/ 59 h 70"/>
                    <a:gd name="T12" fmla="*/ 151 w 166"/>
                    <a:gd name="T13" fmla="*/ 15 h 70"/>
                    <a:gd name="T14" fmla="*/ 151 w 166"/>
                    <a:gd name="T15" fmla="*/ 15 h 70"/>
                    <a:gd name="T16" fmla="*/ 157 w 166"/>
                    <a:gd name="T17" fmla="*/ 9 h 70"/>
                    <a:gd name="T18" fmla="*/ 157 w 166"/>
                    <a:gd name="T19" fmla="*/ 4 h 70"/>
                    <a:gd name="T20" fmla="*/ 153 w 166"/>
                    <a:gd name="T21" fmla="*/ 2 h 70"/>
                    <a:gd name="T22" fmla="*/ 146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2 w 166"/>
                    <a:gd name="T33" fmla="*/ 9 h 70"/>
                    <a:gd name="T34" fmla="*/ 6 w 166"/>
                    <a:gd name="T35" fmla="*/ 15 h 70"/>
                    <a:gd name="T36" fmla="*/ 62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6" y="64"/>
                      </a:moveTo>
                      <a:lnTo>
                        <a:pt x="66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4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4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2" y="10"/>
                      </a:lnTo>
                      <a:lnTo>
                        <a:pt x="6" y="16"/>
                      </a:lnTo>
                      <a:lnTo>
                        <a:pt x="66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38" name="Freeform 64"/>
                <p:cNvSpPr>
                  <a:spLocks noChangeAspect="1"/>
                </p:cNvSpPr>
                <p:nvPr/>
              </p:nvSpPr>
              <p:spPr bwMode="auto">
                <a:xfrm>
                  <a:off x="3053" y="3884"/>
                  <a:ext cx="158" cy="65"/>
                </a:xfrm>
                <a:custGeom>
                  <a:avLst/>
                  <a:gdLst>
                    <a:gd name="T0" fmla="*/ 63 w 166"/>
                    <a:gd name="T1" fmla="*/ 59 h 70"/>
                    <a:gd name="T2" fmla="*/ 63 w 166"/>
                    <a:gd name="T3" fmla="*/ 59 h 70"/>
                    <a:gd name="T4" fmla="*/ 70 w 166"/>
                    <a:gd name="T5" fmla="*/ 65 h 70"/>
                    <a:gd name="T6" fmla="*/ 80 w 166"/>
                    <a:gd name="T7" fmla="*/ 65 h 70"/>
                    <a:gd name="T8" fmla="*/ 89 w 166"/>
                    <a:gd name="T9" fmla="*/ 65 h 70"/>
                    <a:gd name="T10" fmla="*/ 97 w 166"/>
                    <a:gd name="T11" fmla="*/ 59 h 70"/>
                    <a:gd name="T12" fmla="*/ 152 w 166"/>
                    <a:gd name="T13" fmla="*/ 15 h 70"/>
                    <a:gd name="T14" fmla="*/ 152 w 166"/>
                    <a:gd name="T15" fmla="*/ 15 h 70"/>
                    <a:gd name="T16" fmla="*/ 158 w 166"/>
                    <a:gd name="T17" fmla="*/ 9 h 70"/>
                    <a:gd name="T18" fmla="*/ 158 w 166"/>
                    <a:gd name="T19" fmla="*/ 4 h 70"/>
                    <a:gd name="T20" fmla="*/ 154 w 166"/>
                    <a:gd name="T21" fmla="*/ 2 h 70"/>
                    <a:gd name="T22" fmla="*/ 147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2 w 166"/>
                    <a:gd name="T33" fmla="*/ 9 h 70"/>
                    <a:gd name="T34" fmla="*/ 6 w 166"/>
                    <a:gd name="T35" fmla="*/ 15 h 70"/>
                    <a:gd name="T36" fmla="*/ 63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6" y="64"/>
                      </a:moveTo>
                      <a:lnTo>
                        <a:pt x="66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4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4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2" y="10"/>
                      </a:lnTo>
                      <a:lnTo>
                        <a:pt x="6" y="16"/>
                      </a:lnTo>
                      <a:lnTo>
                        <a:pt x="66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39" name="Freeform 65"/>
                <p:cNvSpPr>
                  <a:spLocks noChangeAspect="1"/>
                </p:cNvSpPr>
                <p:nvPr/>
              </p:nvSpPr>
              <p:spPr bwMode="auto">
                <a:xfrm>
                  <a:off x="4862" y="3884"/>
                  <a:ext cx="156" cy="65"/>
                </a:xfrm>
                <a:custGeom>
                  <a:avLst/>
                  <a:gdLst>
                    <a:gd name="T0" fmla="*/ 61 w 164"/>
                    <a:gd name="T1" fmla="*/ 59 h 70"/>
                    <a:gd name="T2" fmla="*/ 61 w 164"/>
                    <a:gd name="T3" fmla="*/ 59 h 70"/>
                    <a:gd name="T4" fmla="*/ 68 w 164"/>
                    <a:gd name="T5" fmla="*/ 65 h 70"/>
                    <a:gd name="T6" fmla="*/ 78 w 164"/>
                    <a:gd name="T7" fmla="*/ 65 h 70"/>
                    <a:gd name="T8" fmla="*/ 88 w 164"/>
                    <a:gd name="T9" fmla="*/ 65 h 70"/>
                    <a:gd name="T10" fmla="*/ 95 w 164"/>
                    <a:gd name="T11" fmla="*/ 59 h 70"/>
                    <a:gd name="T12" fmla="*/ 150 w 164"/>
                    <a:gd name="T13" fmla="*/ 15 h 70"/>
                    <a:gd name="T14" fmla="*/ 150 w 164"/>
                    <a:gd name="T15" fmla="*/ 15 h 70"/>
                    <a:gd name="T16" fmla="*/ 156 w 164"/>
                    <a:gd name="T17" fmla="*/ 9 h 70"/>
                    <a:gd name="T18" fmla="*/ 156 w 164"/>
                    <a:gd name="T19" fmla="*/ 4 h 70"/>
                    <a:gd name="T20" fmla="*/ 154 w 164"/>
                    <a:gd name="T21" fmla="*/ 2 h 70"/>
                    <a:gd name="T22" fmla="*/ 146 w 164"/>
                    <a:gd name="T23" fmla="*/ 0 h 70"/>
                    <a:gd name="T24" fmla="*/ 10 w 164"/>
                    <a:gd name="T25" fmla="*/ 0 h 70"/>
                    <a:gd name="T26" fmla="*/ 10 w 164"/>
                    <a:gd name="T27" fmla="*/ 0 h 70"/>
                    <a:gd name="T28" fmla="*/ 2 w 164"/>
                    <a:gd name="T29" fmla="*/ 2 h 70"/>
                    <a:gd name="T30" fmla="*/ 0 w 164"/>
                    <a:gd name="T31" fmla="*/ 4 h 70"/>
                    <a:gd name="T32" fmla="*/ 0 w 164"/>
                    <a:gd name="T33" fmla="*/ 9 h 70"/>
                    <a:gd name="T34" fmla="*/ 4 w 164"/>
                    <a:gd name="T35" fmla="*/ 15 h 70"/>
                    <a:gd name="T36" fmla="*/ 61 w 164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4" h="70">
                      <a:moveTo>
                        <a:pt x="64" y="64"/>
                      </a:moveTo>
                      <a:lnTo>
                        <a:pt x="64" y="64"/>
                      </a:lnTo>
                      <a:lnTo>
                        <a:pt x="72" y="70"/>
                      </a:lnTo>
                      <a:lnTo>
                        <a:pt x="82" y="70"/>
                      </a:lnTo>
                      <a:lnTo>
                        <a:pt x="92" y="70"/>
                      </a:lnTo>
                      <a:lnTo>
                        <a:pt x="100" y="64"/>
                      </a:lnTo>
                      <a:lnTo>
                        <a:pt x="158" y="16"/>
                      </a:lnTo>
                      <a:lnTo>
                        <a:pt x="164" y="10"/>
                      </a:lnTo>
                      <a:lnTo>
                        <a:pt x="164" y="4"/>
                      </a:lnTo>
                      <a:lnTo>
                        <a:pt x="162" y="2"/>
                      </a:lnTo>
                      <a:lnTo>
                        <a:pt x="154" y="0"/>
                      </a:lnTo>
                      <a:lnTo>
                        <a:pt x="10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0" y="10"/>
                      </a:lnTo>
                      <a:lnTo>
                        <a:pt x="4" y="16"/>
                      </a:lnTo>
                      <a:lnTo>
                        <a:pt x="64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40" name="Freeform 66"/>
                <p:cNvSpPr>
                  <a:spLocks noChangeAspect="1"/>
                </p:cNvSpPr>
                <p:nvPr/>
              </p:nvSpPr>
              <p:spPr bwMode="auto">
                <a:xfrm>
                  <a:off x="5163" y="3884"/>
                  <a:ext cx="158" cy="65"/>
                </a:xfrm>
                <a:custGeom>
                  <a:avLst/>
                  <a:gdLst>
                    <a:gd name="T0" fmla="*/ 61 w 166"/>
                    <a:gd name="T1" fmla="*/ 59 h 70"/>
                    <a:gd name="T2" fmla="*/ 61 w 166"/>
                    <a:gd name="T3" fmla="*/ 59 h 70"/>
                    <a:gd name="T4" fmla="*/ 69 w 166"/>
                    <a:gd name="T5" fmla="*/ 65 h 70"/>
                    <a:gd name="T6" fmla="*/ 78 w 166"/>
                    <a:gd name="T7" fmla="*/ 65 h 70"/>
                    <a:gd name="T8" fmla="*/ 88 w 166"/>
                    <a:gd name="T9" fmla="*/ 65 h 70"/>
                    <a:gd name="T10" fmla="*/ 95 w 166"/>
                    <a:gd name="T11" fmla="*/ 59 h 70"/>
                    <a:gd name="T12" fmla="*/ 152 w 166"/>
                    <a:gd name="T13" fmla="*/ 15 h 70"/>
                    <a:gd name="T14" fmla="*/ 152 w 166"/>
                    <a:gd name="T15" fmla="*/ 15 h 70"/>
                    <a:gd name="T16" fmla="*/ 156 w 166"/>
                    <a:gd name="T17" fmla="*/ 9 h 70"/>
                    <a:gd name="T18" fmla="*/ 158 w 166"/>
                    <a:gd name="T19" fmla="*/ 4 h 70"/>
                    <a:gd name="T20" fmla="*/ 154 w 166"/>
                    <a:gd name="T21" fmla="*/ 2 h 70"/>
                    <a:gd name="T22" fmla="*/ 147 w 166"/>
                    <a:gd name="T23" fmla="*/ 0 h 70"/>
                    <a:gd name="T24" fmla="*/ 10 w 166"/>
                    <a:gd name="T25" fmla="*/ 0 h 70"/>
                    <a:gd name="T26" fmla="*/ 10 w 166"/>
                    <a:gd name="T27" fmla="*/ 0 h 70"/>
                    <a:gd name="T28" fmla="*/ 2 w 166"/>
                    <a:gd name="T29" fmla="*/ 2 h 70"/>
                    <a:gd name="T30" fmla="*/ 0 w 166"/>
                    <a:gd name="T31" fmla="*/ 4 h 70"/>
                    <a:gd name="T32" fmla="*/ 0 w 166"/>
                    <a:gd name="T33" fmla="*/ 9 h 70"/>
                    <a:gd name="T34" fmla="*/ 6 w 166"/>
                    <a:gd name="T35" fmla="*/ 15 h 70"/>
                    <a:gd name="T36" fmla="*/ 61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4" y="64"/>
                      </a:moveTo>
                      <a:lnTo>
                        <a:pt x="64" y="64"/>
                      </a:lnTo>
                      <a:lnTo>
                        <a:pt x="72" y="70"/>
                      </a:lnTo>
                      <a:lnTo>
                        <a:pt x="82" y="70"/>
                      </a:lnTo>
                      <a:lnTo>
                        <a:pt x="92" y="70"/>
                      </a:lnTo>
                      <a:lnTo>
                        <a:pt x="100" y="64"/>
                      </a:lnTo>
                      <a:lnTo>
                        <a:pt x="160" y="16"/>
                      </a:lnTo>
                      <a:lnTo>
                        <a:pt x="164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4" y="0"/>
                      </a:lnTo>
                      <a:lnTo>
                        <a:pt x="10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0" y="10"/>
                      </a:lnTo>
                      <a:lnTo>
                        <a:pt x="6" y="16"/>
                      </a:lnTo>
                      <a:lnTo>
                        <a:pt x="64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41" name="Freeform 67"/>
                <p:cNvSpPr>
                  <a:spLocks noChangeAspect="1"/>
                </p:cNvSpPr>
                <p:nvPr/>
              </p:nvSpPr>
              <p:spPr bwMode="auto">
                <a:xfrm>
                  <a:off x="5465" y="3884"/>
                  <a:ext cx="157" cy="65"/>
                </a:xfrm>
                <a:custGeom>
                  <a:avLst/>
                  <a:gdLst>
                    <a:gd name="T0" fmla="*/ 61 w 166"/>
                    <a:gd name="T1" fmla="*/ 59 h 70"/>
                    <a:gd name="T2" fmla="*/ 61 w 166"/>
                    <a:gd name="T3" fmla="*/ 59 h 70"/>
                    <a:gd name="T4" fmla="*/ 68 w 166"/>
                    <a:gd name="T5" fmla="*/ 65 h 70"/>
                    <a:gd name="T6" fmla="*/ 78 w 166"/>
                    <a:gd name="T7" fmla="*/ 65 h 70"/>
                    <a:gd name="T8" fmla="*/ 87 w 166"/>
                    <a:gd name="T9" fmla="*/ 65 h 70"/>
                    <a:gd name="T10" fmla="*/ 95 w 166"/>
                    <a:gd name="T11" fmla="*/ 59 h 70"/>
                    <a:gd name="T12" fmla="*/ 151 w 166"/>
                    <a:gd name="T13" fmla="*/ 15 h 70"/>
                    <a:gd name="T14" fmla="*/ 151 w 166"/>
                    <a:gd name="T15" fmla="*/ 15 h 70"/>
                    <a:gd name="T16" fmla="*/ 155 w 166"/>
                    <a:gd name="T17" fmla="*/ 9 h 70"/>
                    <a:gd name="T18" fmla="*/ 157 w 166"/>
                    <a:gd name="T19" fmla="*/ 4 h 70"/>
                    <a:gd name="T20" fmla="*/ 153 w 166"/>
                    <a:gd name="T21" fmla="*/ 2 h 70"/>
                    <a:gd name="T22" fmla="*/ 146 w 166"/>
                    <a:gd name="T23" fmla="*/ 0 h 70"/>
                    <a:gd name="T24" fmla="*/ 9 w 166"/>
                    <a:gd name="T25" fmla="*/ 0 h 70"/>
                    <a:gd name="T26" fmla="*/ 9 w 166"/>
                    <a:gd name="T27" fmla="*/ 0 h 70"/>
                    <a:gd name="T28" fmla="*/ 2 w 166"/>
                    <a:gd name="T29" fmla="*/ 2 h 70"/>
                    <a:gd name="T30" fmla="*/ 0 w 166"/>
                    <a:gd name="T31" fmla="*/ 4 h 70"/>
                    <a:gd name="T32" fmla="*/ 0 w 166"/>
                    <a:gd name="T33" fmla="*/ 9 h 70"/>
                    <a:gd name="T34" fmla="*/ 6 w 166"/>
                    <a:gd name="T35" fmla="*/ 15 h 70"/>
                    <a:gd name="T36" fmla="*/ 61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4" y="64"/>
                      </a:moveTo>
                      <a:lnTo>
                        <a:pt x="64" y="64"/>
                      </a:lnTo>
                      <a:lnTo>
                        <a:pt x="72" y="70"/>
                      </a:lnTo>
                      <a:lnTo>
                        <a:pt x="82" y="70"/>
                      </a:lnTo>
                      <a:lnTo>
                        <a:pt x="92" y="70"/>
                      </a:lnTo>
                      <a:lnTo>
                        <a:pt x="100" y="64"/>
                      </a:lnTo>
                      <a:lnTo>
                        <a:pt x="160" y="16"/>
                      </a:lnTo>
                      <a:lnTo>
                        <a:pt x="164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4" y="0"/>
                      </a:lnTo>
                      <a:lnTo>
                        <a:pt x="10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0" y="10"/>
                      </a:lnTo>
                      <a:lnTo>
                        <a:pt x="6" y="16"/>
                      </a:lnTo>
                      <a:lnTo>
                        <a:pt x="64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42" name="Freeform 68"/>
                <p:cNvSpPr>
                  <a:spLocks noChangeAspect="1"/>
                </p:cNvSpPr>
                <p:nvPr/>
              </p:nvSpPr>
              <p:spPr bwMode="auto">
                <a:xfrm>
                  <a:off x="4258" y="3884"/>
                  <a:ext cx="157" cy="65"/>
                </a:xfrm>
                <a:custGeom>
                  <a:avLst/>
                  <a:gdLst>
                    <a:gd name="T0" fmla="*/ 62 w 166"/>
                    <a:gd name="T1" fmla="*/ 59 h 70"/>
                    <a:gd name="T2" fmla="*/ 62 w 166"/>
                    <a:gd name="T3" fmla="*/ 59 h 70"/>
                    <a:gd name="T4" fmla="*/ 70 w 166"/>
                    <a:gd name="T5" fmla="*/ 65 h 70"/>
                    <a:gd name="T6" fmla="*/ 79 w 166"/>
                    <a:gd name="T7" fmla="*/ 65 h 70"/>
                    <a:gd name="T8" fmla="*/ 89 w 166"/>
                    <a:gd name="T9" fmla="*/ 65 h 70"/>
                    <a:gd name="T10" fmla="*/ 96 w 166"/>
                    <a:gd name="T11" fmla="*/ 59 h 70"/>
                    <a:gd name="T12" fmla="*/ 151 w 166"/>
                    <a:gd name="T13" fmla="*/ 15 h 70"/>
                    <a:gd name="T14" fmla="*/ 151 w 166"/>
                    <a:gd name="T15" fmla="*/ 15 h 70"/>
                    <a:gd name="T16" fmla="*/ 157 w 166"/>
                    <a:gd name="T17" fmla="*/ 9 h 70"/>
                    <a:gd name="T18" fmla="*/ 157 w 166"/>
                    <a:gd name="T19" fmla="*/ 4 h 70"/>
                    <a:gd name="T20" fmla="*/ 155 w 166"/>
                    <a:gd name="T21" fmla="*/ 2 h 70"/>
                    <a:gd name="T22" fmla="*/ 148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2 w 166"/>
                    <a:gd name="T33" fmla="*/ 9 h 70"/>
                    <a:gd name="T34" fmla="*/ 6 w 166"/>
                    <a:gd name="T35" fmla="*/ 15 h 70"/>
                    <a:gd name="T36" fmla="*/ 62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6" y="64"/>
                      </a:moveTo>
                      <a:lnTo>
                        <a:pt x="66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4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4" y="2"/>
                      </a:lnTo>
                      <a:lnTo>
                        <a:pt x="156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2" y="10"/>
                      </a:lnTo>
                      <a:lnTo>
                        <a:pt x="6" y="16"/>
                      </a:lnTo>
                      <a:lnTo>
                        <a:pt x="66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43" name="Freeform 69"/>
                <p:cNvSpPr>
                  <a:spLocks noChangeAspect="1"/>
                </p:cNvSpPr>
                <p:nvPr/>
              </p:nvSpPr>
              <p:spPr bwMode="auto">
                <a:xfrm>
                  <a:off x="4559" y="3884"/>
                  <a:ext cx="157" cy="65"/>
                </a:xfrm>
                <a:custGeom>
                  <a:avLst/>
                  <a:gdLst>
                    <a:gd name="T0" fmla="*/ 62 w 166"/>
                    <a:gd name="T1" fmla="*/ 59 h 70"/>
                    <a:gd name="T2" fmla="*/ 62 w 166"/>
                    <a:gd name="T3" fmla="*/ 59 h 70"/>
                    <a:gd name="T4" fmla="*/ 70 w 166"/>
                    <a:gd name="T5" fmla="*/ 65 h 70"/>
                    <a:gd name="T6" fmla="*/ 79 w 166"/>
                    <a:gd name="T7" fmla="*/ 65 h 70"/>
                    <a:gd name="T8" fmla="*/ 89 w 166"/>
                    <a:gd name="T9" fmla="*/ 65 h 70"/>
                    <a:gd name="T10" fmla="*/ 96 w 166"/>
                    <a:gd name="T11" fmla="*/ 59 h 70"/>
                    <a:gd name="T12" fmla="*/ 151 w 166"/>
                    <a:gd name="T13" fmla="*/ 15 h 70"/>
                    <a:gd name="T14" fmla="*/ 151 w 166"/>
                    <a:gd name="T15" fmla="*/ 15 h 70"/>
                    <a:gd name="T16" fmla="*/ 157 w 166"/>
                    <a:gd name="T17" fmla="*/ 9 h 70"/>
                    <a:gd name="T18" fmla="*/ 157 w 166"/>
                    <a:gd name="T19" fmla="*/ 4 h 70"/>
                    <a:gd name="T20" fmla="*/ 155 w 166"/>
                    <a:gd name="T21" fmla="*/ 2 h 70"/>
                    <a:gd name="T22" fmla="*/ 148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2 w 166"/>
                    <a:gd name="T33" fmla="*/ 9 h 70"/>
                    <a:gd name="T34" fmla="*/ 6 w 166"/>
                    <a:gd name="T35" fmla="*/ 15 h 70"/>
                    <a:gd name="T36" fmla="*/ 62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6" y="64"/>
                      </a:moveTo>
                      <a:lnTo>
                        <a:pt x="66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4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4" y="2"/>
                      </a:lnTo>
                      <a:lnTo>
                        <a:pt x="156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2" y="10"/>
                      </a:lnTo>
                      <a:lnTo>
                        <a:pt x="6" y="16"/>
                      </a:lnTo>
                      <a:lnTo>
                        <a:pt x="66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44" name="Freeform 70"/>
                <p:cNvSpPr>
                  <a:spLocks noChangeAspect="1"/>
                </p:cNvSpPr>
                <p:nvPr/>
              </p:nvSpPr>
              <p:spPr bwMode="auto">
                <a:xfrm>
                  <a:off x="1547" y="3884"/>
                  <a:ext cx="158" cy="65"/>
                </a:xfrm>
                <a:custGeom>
                  <a:avLst/>
                  <a:gdLst>
                    <a:gd name="T0" fmla="*/ 61 w 166"/>
                    <a:gd name="T1" fmla="*/ 59 h 70"/>
                    <a:gd name="T2" fmla="*/ 61 w 166"/>
                    <a:gd name="T3" fmla="*/ 59 h 70"/>
                    <a:gd name="T4" fmla="*/ 70 w 166"/>
                    <a:gd name="T5" fmla="*/ 65 h 70"/>
                    <a:gd name="T6" fmla="*/ 80 w 166"/>
                    <a:gd name="T7" fmla="*/ 65 h 70"/>
                    <a:gd name="T8" fmla="*/ 89 w 166"/>
                    <a:gd name="T9" fmla="*/ 65 h 70"/>
                    <a:gd name="T10" fmla="*/ 97 w 166"/>
                    <a:gd name="T11" fmla="*/ 59 h 70"/>
                    <a:gd name="T12" fmla="*/ 152 w 166"/>
                    <a:gd name="T13" fmla="*/ 15 h 70"/>
                    <a:gd name="T14" fmla="*/ 152 w 166"/>
                    <a:gd name="T15" fmla="*/ 15 h 70"/>
                    <a:gd name="T16" fmla="*/ 158 w 166"/>
                    <a:gd name="T17" fmla="*/ 9 h 70"/>
                    <a:gd name="T18" fmla="*/ 158 w 166"/>
                    <a:gd name="T19" fmla="*/ 4 h 70"/>
                    <a:gd name="T20" fmla="*/ 154 w 166"/>
                    <a:gd name="T21" fmla="*/ 2 h 70"/>
                    <a:gd name="T22" fmla="*/ 147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0 w 166"/>
                    <a:gd name="T33" fmla="*/ 9 h 70"/>
                    <a:gd name="T34" fmla="*/ 6 w 166"/>
                    <a:gd name="T35" fmla="*/ 15 h 70"/>
                    <a:gd name="T36" fmla="*/ 61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4" y="64"/>
                      </a:moveTo>
                      <a:lnTo>
                        <a:pt x="64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4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4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0" y="10"/>
                      </a:lnTo>
                      <a:lnTo>
                        <a:pt x="6" y="16"/>
                      </a:lnTo>
                      <a:lnTo>
                        <a:pt x="64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45" name="Freeform 71"/>
                <p:cNvSpPr>
                  <a:spLocks noChangeAspect="1"/>
                </p:cNvSpPr>
                <p:nvPr/>
              </p:nvSpPr>
              <p:spPr bwMode="auto">
                <a:xfrm>
                  <a:off x="1849" y="3884"/>
                  <a:ext cx="157" cy="65"/>
                </a:xfrm>
                <a:custGeom>
                  <a:avLst/>
                  <a:gdLst>
                    <a:gd name="T0" fmla="*/ 61 w 166"/>
                    <a:gd name="T1" fmla="*/ 59 h 70"/>
                    <a:gd name="T2" fmla="*/ 61 w 166"/>
                    <a:gd name="T3" fmla="*/ 59 h 70"/>
                    <a:gd name="T4" fmla="*/ 70 w 166"/>
                    <a:gd name="T5" fmla="*/ 65 h 70"/>
                    <a:gd name="T6" fmla="*/ 79 w 166"/>
                    <a:gd name="T7" fmla="*/ 65 h 70"/>
                    <a:gd name="T8" fmla="*/ 89 w 166"/>
                    <a:gd name="T9" fmla="*/ 65 h 70"/>
                    <a:gd name="T10" fmla="*/ 96 w 166"/>
                    <a:gd name="T11" fmla="*/ 59 h 70"/>
                    <a:gd name="T12" fmla="*/ 151 w 166"/>
                    <a:gd name="T13" fmla="*/ 15 h 70"/>
                    <a:gd name="T14" fmla="*/ 151 w 166"/>
                    <a:gd name="T15" fmla="*/ 15 h 70"/>
                    <a:gd name="T16" fmla="*/ 157 w 166"/>
                    <a:gd name="T17" fmla="*/ 9 h 70"/>
                    <a:gd name="T18" fmla="*/ 157 w 166"/>
                    <a:gd name="T19" fmla="*/ 4 h 70"/>
                    <a:gd name="T20" fmla="*/ 153 w 166"/>
                    <a:gd name="T21" fmla="*/ 2 h 70"/>
                    <a:gd name="T22" fmla="*/ 146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2 w 166"/>
                    <a:gd name="T33" fmla="*/ 9 h 70"/>
                    <a:gd name="T34" fmla="*/ 6 w 166"/>
                    <a:gd name="T35" fmla="*/ 15 h 70"/>
                    <a:gd name="T36" fmla="*/ 61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4" y="64"/>
                      </a:moveTo>
                      <a:lnTo>
                        <a:pt x="64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4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4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2" y="10"/>
                      </a:lnTo>
                      <a:lnTo>
                        <a:pt x="6" y="16"/>
                      </a:lnTo>
                      <a:lnTo>
                        <a:pt x="64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46" name="Freeform 72"/>
                <p:cNvSpPr>
                  <a:spLocks noChangeAspect="1"/>
                </p:cNvSpPr>
                <p:nvPr/>
              </p:nvSpPr>
              <p:spPr bwMode="auto">
                <a:xfrm>
                  <a:off x="2150" y="3884"/>
                  <a:ext cx="157" cy="65"/>
                </a:xfrm>
                <a:custGeom>
                  <a:avLst/>
                  <a:gdLst>
                    <a:gd name="T0" fmla="*/ 61 w 166"/>
                    <a:gd name="T1" fmla="*/ 59 h 70"/>
                    <a:gd name="T2" fmla="*/ 61 w 166"/>
                    <a:gd name="T3" fmla="*/ 59 h 70"/>
                    <a:gd name="T4" fmla="*/ 70 w 166"/>
                    <a:gd name="T5" fmla="*/ 65 h 70"/>
                    <a:gd name="T6" fmla="*/ 79 w 166"/>
                    <a:gd name="T7" fmla="*/ 65 h 70"/>
                    <a:gd name="T8" fmla="*/ 89 w 166"/>
                    <a:gd name="T9" fmla="*/ 65 h 70"/>
                    <a:gd name="T10" fmla="*/ 96 w 166"/>
                    <a:gd name="T11" fmla="*/ 59 h 70"/>
                    <a:gd name="T12" fmla="*/ 151 w 166"/>
                    <a:gd name="T13" fmla="*/ 15 h 70"/>
                    <a:gd name="T14" fmla="*/ 151 w 166"/>
                    <a:gd name="T15" fmla="*/ 15 h 70"/>
                    <a:gd name="T16" fmla="*/ 157 w 166"/>
                    <a:gd name="T17" fmla="*/ 9 h 70"/>
                    <a:gd name="T18" fmla="*/ 157 w 166"/>
                    <a:gd name="T19" fmla="*/ 4 h 70"/>
                    <a:gd name="T20" fmla="*/ 153 w 166"/>
                    <a:gd name="T21" fmla="*/ 2 h 70"/>
                    <a:gd name="T22" fmla="*/ 146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2 w 166"/>
                    <a:gd name="T33" fmla="*/ 9 h 70"/>
                    <a:gd name="T34" fmla="*/ 6 w 166"/>
                    <a:gd name="T35" fmla="*/ 15 h 70"/>
                    <a:gd name="T36" fmla="*/ 61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4" y="64"/>
                      </a:moveTo>
                      <a:lnTo>
                        <a:pt x="64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4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4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2" y="10"/>
                      </a:lnTo>
                      <a:lnTo>
                        <a:pt x="6" y="16"/>
                      </a:lnTo>
                      <a:lnTo>
                        <a:pt x="64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47" name="Freeform 73"/>
                <p:cNvSpPr>
                  <a:spLocks noChangeAspect="1"/>
                </p:cNvSpPr>
                <p:nvPr/>
              </p:nvSpPr>
              <p:spPr bwMode="auto">
                <a:xfrm>
                  <a:off x="644" y="3884"/>
                  <a:ext cx="157" cy="65"/>
                </a:xfrm>
                <a:custGeom>
                  <a:avLst/>
                  <a:gdLst>
                    <a:gd name="T0" fmla="*/ 61 w 166"/>
                    <a:gd name="T1" fmla="*/ 59 h 70"/>
                    <a:gd name="T2" fmla="*/ 61 w 166"/>
                    <a:gd name="T3" fmla="*/ 59 h 70"/>
                    <a:gd name="T4" fmla="*/ 70 w 166"/>
                    <a:gd name="T5" fmla="*/ 65 h 70"/>
                    <a:gd name="T6" fmla="*/ 78 w 166"/>
                    <a:gd name="T7" fmla="*/ 65 h 70"/>
                    <a:gd name="T8" fmla="*/ 87 w 166"/>
                    <a:gd name="T9" fmla="*/ 65 h 70"/>
                    <a:gd name="T10" fmla="*/ 96 w 166"/>
                    <a:gd name="T11" fmla="*/ 59 h 70"/>
                    <a:gd name="T12" fmla="*/ 151 w 166"/>
                    <a:gd name="T13" fmla="*/ 15 h 70"/>
                    <a:gd name="T14" fmla="*/ 151 w 166"/>
                    <a:gd name="T15" fmla="*/ 15 h 70"/>
                    <a:gd name="T16" fmla="*/ 157 w 166"/>
                    <a:gd name="T17" fmla="*/ 9 h 70"/>
                    <a:gd name="T18" fmla="*/ 157 w 166"/>
                    <a:gd name="T19" fmla="*/ 4 h 70"/>
                    <a:gd name="T20" fmla="*/ 153 w 166"/>
                    <a:gd name="T21" fmla="*/ 2 h 70"/>
                    <a:gd name="T22" fmla="*/ 146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0 w 166"/>
                    <a:gd name="T33" fmla="*/ 9 h 70"/>
                    <a:gd name="T34" fmla="*/ 6 w 166"/>
                    <a:gd name="T35" fmla="*/ 15 h 70"/>
                    <a:gd name="T36" fmla="*/ 61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4" y="64"/>
                      </a:moveTo>
                      <a:lnTo>
                        <a:pt x="64" y="64"/>
                      </a:lnTo>
                      <a:lnTo>
                        <a:pt x="74" y="70"/>
                      </a:lnTo>
                      <a:lnTo>
                        <a:pt x="82" y="70"/>
                      </a:lnTo>
                      <a:lnTo>
                        <a:pt x="92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4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0" y="10"/>
                      </a:lnTo>
                      <a:lnTo>
                        <a:pt x="6" y="16"/>
                      </a:lnTo>
                      <a:lnTo>
                        <a:pt x="64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48" name="Freeform 74"/>
                <p:cNvSpPr>
                  <a:spLocks noChangeAspect="1"/>
                </p:cNvSpPr>
                <p:nvPr/>
              </p:nvSpPr>
              <p:spPr bwMode="auto">
                <a:xfrm>
                  <a:off x="945" y="3884"/>
                  <a:ext cx="157" cy="65"/>
                </a:xfrm>
                <a:custGeom>
                  <a:avLst/>
                  <a:gdLst>
                    <a:gd name="T0" fmla="*/ 61 w 166"/>
                    <a:gd name="T1" fmla="*/ 59 h 70"/>
                    <a:gd name="T2" fmla="*/ 61 w 166"/>
                    <a:gd name="T3" fmla="*/ 59 h 70"/>
                    <a:gd name="T4" fmla="*/ 70 w 166"/>
                    <a:gd name="T5" fmla="*/ 65 h 70"/>
                    <a:gd name="T6" fmla="*/ 79 w 166"/>
                    <a:gd name="T7" fmla="*/ 65 h 70"/>
                    <a:gd name="T8" fmla="*/ 87 w 166"/>
                    <a:gd name="T9" fmla="*/ 65 h 70"/>
                    <a:gd name="T10" fmla="*/ 96 w 166"/>
                    <a:gd name="T11" fmla="*/ 59 h 70"/>
                    <a:gd name="T12" fmla="*/ 151 w 166"/>
                    <a:gd name="T13" fmla="*/ 15 h 70"/>
                    <a:gd name="T14" fmla="*/ 151 w 166"/>
                    <a:gd name="T15" fmla="*/ 15 h 70"/>
                    <a:gd name="T16" fmla="*/ 157 w 166"/>
                    <a:gd name="T17" fmla="*/ 9 h 70"/>
                    <a:gd name="T18" fmla="*/ 157 w 166"/>
                    <a:gd name="T19" fmla="*/ 4 h 70"/>
                    <a:gd name="T20" fmla="*/ 153 w 166"/>
                    <a:gd name="T21" fmla="*/ 2 h 70"/>
                    <a:gd name="T22" fmla="*/ 146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0 w 166"/>
                    <a:gd name="T33" fmla="*/ 9 h 70"/>
                    <a:gd name="T34" fmla="*/ 6 w 166"/>
                    <a:gd name="T35" fmla="*/ 15 h 70"/>
                    <a:gd name="T36" fmla="*/ 61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4" y="64"/>
                      </a:moveTo>
                      <a:lnTo>
                        <a:pt x="64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2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4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0" y="10"/>
                      </a:lnTo>
                      <a:lnTo>
                        <a:pt x="6" y="16"/>
                      </a:lnTo>
                      <a:lnTo>
                        <a:pt x="64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49" name="Freeform 75"/>
                <p:cNvSpPr>
                  <a:spLocks noChangeAspect="1"/>
                </p:cNvSpPr>
                <p:nvPr/>
              </p:nvSpPr>
              <p:spPr bwMode="auto">
                <a:xfrm>
                  <a:off x="1246" y="3884"/>
                  <a:ext cx="157" cy="65"/>
                </a:xfrm>
                <a:custGeom>
                  <a:avLst/>
                  <a:gdLst>
                    <a:gd name="T0" fmla="*/ 61 w 166"/>
                    <a:gd name="T1" fmla="*/ 59 h 70"/>
                    <a:gd name="T2" fmla="*/ 61 w 166"/>
                    <a:gd name="T3" fmla="*/ 59 h 70"/>
                    <a:gd name="T4" fmla="*/ 70 w 166"/>
                    <a:gd name="T5" fmla="*/ 65 h 70"/>
                    <a:gd name="T6" fmla="*/ 79 w 166"/>
                    <a:gd name="T7" fmla="*/ 65 h 70"/>
                    <a:gd name="T8" fmla="*/ 87 w 166"/>
                    <a:gd name="T9" fmla="*/ 65 h 70"/>
                    <a:gd name="T10" fmla="*/ 96 w 166"/>
                    <a:gd name="T11" fmla="*/ 59 h 70"/>
                    <a:gd name="T12" fmla="*/ 151 w 166"/>
                    <a:gd name="T13" fmla="*/ 15 h 70"/>
                    <a:gd name="T14" fmla="*/ 151 w 166"/>
                    <a:gd name="T15" fmla="*/ 15 h 70"/>
                    <a:gd name="T16" fmla="*/ 157 w 166"/>
                    <a:gd name="T17" fmla="*/ 9 h 70"/>
                    <a:gd name="T18" fmla="*/ 157 w 166"/>
                    <a:gd name="T19" fmla="*/ 4 h 70"/>
                    <a:gd name="T20" fmla="*/ 153 w 166"/>
                    <a:gd name="T21" fmla="*/ 2 h 70"/>
                    <a:gd name="T22" fmla="*/ 146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0 w 166"/>
                    <a:gd name="T33" fmla="*/ 9 h 70"/>
                    <a:gd name="T34" fmla="*/ 6 w 166"/>
                    <a:gd name="T35" fmla="*/ 15 h 70"/>
                    <a:gd name="T36" fmla="*/ 61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4" y="64"/>
                      </a:moveTo>
                      <a:lnTo>
                        <a:pt x="64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2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4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0" y="10"/>
                      </a:lnTo>
                      <a:lnTo>
                        <a:pt x="6" y="16"/>
                      </a:lnTo>
                      <a:lnTo>
                        <a:pt x="64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50" name="Freeform 76"/>
                <p:cNvSpPr>
                  <a:spLocks noChangeAspect="1"/>
                </p:cNvSpPr>
                <p:nvPr/>
              </p:nvSpPr>
              <p:spPr bwMode="auto">
                <a:xfrm>
                  <a:off x="413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51" name="Freeform 77"/>
                <p:cNvSpPr>
                  <a:spLocks noChangeAspect="1"/>
                </p:cNvSpPr>
                <p:nvPr/>
              </p:nvSpPr>
              <p:spPr bwMode="auto">
                <a:xfrm>
                  <a:off x="716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52" name="Freeform 78"/>
                <p:cNvSpPr>
                  <a:spLocks noChangeAspect="1"/>
                </p:cNvSpPr>
                <p:nvPr/>
              </p:nvSpPr>
              <p:spPr bwMode="auto">
                <a:xfrm>
                  <a:off x="1019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53" name="Freeform 79"/>
                <p:cNvSpPr>
                  <a:spLocks noChangeAspect="1"/>
                </p:cNvSpPr>
                <p:nvPr/>
              </p:nvSpPr>
              <p:spPr bwMode="auto">
                <a:xfrm>
                  <a:off x="1322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54" name="Freeform 80"/>
                <p:cNvSpPr>
                  <a:spLocks noChangeAspect="1"/>
                </p:cNvSpPr>
                <p:nvPr/>
              </p:nvSpPr>
              <p:spPr bwMode="auto">
                <a:xfrm>
                  <a:off x="1625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55" name="Freeform 81"/>
                <p:cNvSpPr>
                  <a:spLocks noChangeAspect="1"/>
                </p:cNvSpPr>
                <p:nvPr/>
              </p:nvSpPr>
              <p:spPr bwMode="auto">
                <a:xfrm>
                  <a:off x="1928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56" name="Freeform 82"/>
                <p:cNvSpPr>
                  <a:spLocks noChangeAspect="1"/>
                </p:cNvSpPr>
                <p:nvPr/>
              </p:nvSpPr>
              <p:spPr bwMode="auto">
                <a:xfrm>
                  <a:off x="2231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57" name="Freeform 83"/>
                <p:cNvSpPr>
                  <a:spLocks noChangeAspect="1"/>
                </p:cNvSpPr>
                <p:nvPr/>
              </p:nvSpPr>
              <p:spPr bwMode="auto">
                <a:xfrm>
                  <a:off x="2534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58" name="Freeform 84"/>
                <p:cNvSpPr>
                  <a:spLocks noChangeAspect="1"/>
                </p:cNvSpPr>
                <p:nvPr/>
              </p:nvSpPr>
              <p:spPr bwMode="auto">
                <a:xfrm>
                  <a:off x="2837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59" name="Freeform 85"/>
                <p:cNvSpPr>
                  <a:spLocks noChangeAspect="1"/>
                </p:cNvSpPr>
                <p:nvPr/>
              </p:nvSpPr>
              <p:spPr bwMode="auto">
                <a:xfrm>
                  <a:off x="3140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60" name="Freeform 86"/>
                <p:cNvSpPr>
                  <a:spLocks noChangeAspect="1"/>
                </p:cNvSpPr>
                <p:nvPr/>
              </p:nvSpPr>
              <p:spPr bwMode="auto">
                <a:xfrm>
                  <a:off x="3444" y="3884"/>
                  <a:ext cx="272" cy="253"/>
                </a:xfrm>
                <a:custGeom>
                  <a:avLst/>
                  <a:gdLst>
                    <a:gd name="T0" fmla="*/ 227 w 288"/>
                    <a:gd name="T1" fmla="*/ 253 h 270"/>
                    <a:gd name="T2" fmla="*/ 270 w 288"/>
                    <a:gd name="T3" fmla="*/ 120 h 270"/>
                    <a:gd name="T4" fmla="*/ 270 w 288"/>
                    <a:gd name="T5" fmla="*/ 120 h 270"/>
                    <a:gd name="T6" fmla="*/ 272 w 288"/>
                    <a:gd name="T7" fmla="*/ 109 h 270"/>
                    <a:gd name="T8" fmla="*/ 270 w 288"/>
                    <a:gd name="T9" fmla="*/ 97 h 270"/>
                    <a:gd name="T10" fmla="*/ 264 w 288"/>
                    <a:gd name="T11" fmla="*/ 88 h 270"/>
                    <a:gd name="T12" fmla="*/ 259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7 w 288"/>
                    <a:gd name="T19" fmla="*/ 2 h 270"/>
                    <a:gd name="T20" fmla="*/ 136 w 288"/>
                    <a:gd name="T21" fmla="*/ 0 h 270"/>
                    <a:gd name="T22" fmla="*/ 136 w 288"/>
                    <a:gd name="T23" fmla="*/ 0 h 270"/>
                    <a:gd name="T24" fmla="*/ 125 w 288"/>
                    <a:gd name="T25" fmla="*/ 2 h 270"/>
                    <a:gd name="T26" fmla="*/ 117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5 w 288"/>
                    <a:gd name="T41" fmla="*/ 253 h 270"/>
                    <a:gd name="T42" fmla="*/ 45 w 288"/>
                    <a:gd name="T43" fmla="*/ 253 h 270"/>
                    <a:gd name="T44" fmla="*/ 53 w 288"/>
                    <a:gd name="T45" fmla="*/ 240 h 270"/>
                    <a:gd name="T46" fmla="*/ 62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6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6 w 288"/>
                    <a:gd name="T59" fmla="*/ 197 h 270"/>
                    <a:gd name="T60" fmla="*/ 136 w 288"/>
                    <a:gd name="T61" fmla="*/ 197 h 270"/>
                    <a:gd name="T62" fmla="*/ 149 w 288"/>
                    <a:gd name="T63" fmla="*/ 199 h 270"/>
                    <a:gd name="T64" fmla="*/ 162 w 288"/>
                    <a:gd name="T65" fmla="*/ 201 h 270"/>
                    <a:gd name="T66" fmla="*/ 176 w 288"/>
                    <a:gd name="T67" fmla="*/ 206 h 270"/>
                    <a:gd name="T68" fmla="*/ 187 w 288"/>
                    <a:gd name="T69" fmla="*/ 212 h 270"/>
                    <a:gd name="T70" fmla="*/ 198 w 288"/>
                    <a:gd name="T71" fmla="*/ 219 h 270"/>
                    <a:gd name="T72" fmla="*/ 210 w 288"/>
                    <a:gd name="T73" fmla="*/ 229 h 270"/>
                    <a:gd name="T74" fmla="*/ 219 w 288"/>
                    <a:gd name="T75" fmla="*/ 240 h 270"/>
                    <a:gd name="T76" fmla="*/ 227 w 288"/>
                    <a:gd name="T77" fmla="*/ 253 h 270"/>
                    <a:gd name="T78" fmla="*/ 227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61" name="Freeform 87"/>
                <p:cNvSpPr>
                  <a:spLocks noChangeAspect="1"/>
                </p:cNvSpPr>
                <p:nvPr/>
              </p:nvSpPr>
              <p:spPr bwMode="auto">
                <a:xfrm>
                  <a:off x="3747" y="3884"/>
                  <a:ext cx="272" cy="253"/>
                </a:xfrm>
                <a:custGeom>
                  <a:avLst/>
                  <a:gdLst>
                    <a:gd name="T0" fmla="*/ 227 w 288"/>
                    <a:gd name="T1" fmla="*/ 253 h 270"/>
                    <a:gd name="T2" fmla="*/ 270 w 288"/>
                    <a:gd name="T3" fmla="*/ 120 h 270"/>
                    <a:gd name="T4" fmla="*/ 270 w 288"/>
                    <a:gd name="T5" fmla="*/ 120 h 270"/>
                    <a:gd name="T6" fmla="*/ 272 w 288"/>
                    <a:gd name="T7" fmla="*/ 109 h 270"/>
                    <a:gd name="T8" fmla="*/ 270 w 288"/>
                    <a:gd name="T9" fmla="*/ 97 h 270"/>
                    <a:gd name="T10" fmla="*/ 264 w 288"/>
                    <a:gd name="T11" fmla="*/ 88 h 270"/>
                    <a:gd name="T12" fmla="*/ 259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7 w 288"/>
                    <a:gd name="T19" fmla="*/ 2 h 270"/>
                    <a:gd name="T20" fmla="*/ 136 w 288"/>
                    <a:gd name="T21" fmla="*/ 0 h 270"/>
                    <a:gd name="T22" fmla="*/ 136 w 288"/>
                    <a:gd name="T23" fmla="*/ 0 h 270"/>
                    <a:gd name="T24" fmla="*/ 125 w 288"/>
                    <a:gd name="T25" fmla="*/ 2 h 270"/>
                    <a:gd name="T26" fmla="*/ 117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5 w 288"/>
                    <a:gd name="T41" fmla="*/ 253 h 270"/>
                    <a:gd name="T42" fmla="*/ 45 w 288"/>
                    <a:gd name="T43" fmla="*/ 253 h 270"/>
                    <a:gd name="T44" fmla="*/ 53 w 288"/>
                    <a:gd name="T45" fmla="*/ 240 h 270"/>
                    <a:gd name="T46" fmla="*/ 62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6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6 w 288"/>
                    <a:gd name="T59" fmla="*/ 197 h 270"/>
                    <a:gd name="T60" fmla="*/ 136 w 288"/>
                    <a:gd name="T61" fmla="*/ 197 h 270"/>
                    <a:gd name="T62" fmla="*/ 149 w 288"/>
                    <a:gd name="T63" fmla="*/ 199 h 270"/>
                    <a:gd name="T64" fmla="*/ 162 w 288"/>
                    <a:gd name="T65" fmla="*/ 201 h 270"/>
                    <a:gd name="T66" fmla="*/ 176 w 288"/>
                    <a:gd name="T67" fmla="*/ 206 h 270"/>
                    <a:gd name="T68" fmla="*/ 187 w 288"/>
                    <a:gd name="T69" fmla="*/ 212 h 270"/>
                    <a:gd name="T70" fmla="*/ 198 w 288"/>
                    <a:gd name="T71" fmla="*/ 219 h 270"/>
                    <a:gd name="T72" fmla="*/ 210 w 288"/>
                    <a:gd name="T73" fmla="*/ 229 h 270"/>
                    <a:gd name="T74" fmla="*/ 219 w 288"/>
                    <a:gd name="T75" fmla="*/ 240 h 270"/>
                    <a:gd name="T76" fmla="*/ 227 w 288"/>
                    <a:gd name="T77" fmla="*/ 253 h 270"/>
                    <a:gd name="T78" fmla="*/ 227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62" name="Freeform 88"/>
                <p:cNvSpPr>
                  <a:spLocks noChangeAspect="1"/>
                </p:cNvSpPr>
                <p:nvPr/>
              </p:nvSpPr>
              <p:spPr bwMode="auto">
                <a:xfrm>
                  <a:off x="4050" y="3884"/>
                  <a:ext cx="272" cy="253"/>
                </a:xfrm>
                <a:custGeom>
                  <a:avLst/>
                  <a:gdLst>
                    <a:gd name="T0" fmla="*/ 227 w 288"/>
                    <a:gd name="T1" fmla="*/ 253 h 270"/>
                    <a:gd name="T2" fmla="*/ 270 w 288"/>
                    <a:gd name="T3" fmla="*/ 120 h 270"/>
                    <a:gd name="T4" fmla="*/ 270 w 288"/>
                    <a:gd name="T5" fmla="*/ 120 h 270"/>
                    <a:gd name="T6" fmla="*/ 272 w 288"/>
                    <a:gd name="T7" fmla="*/ 109 h 270"/>
                    <a:gd name="T8" fmla="*/ 270 w 288"/>
                    <a:gd name="T9" fmla="*/ 97 h 270"/>
                    <a:gd name="T10" fmla="*/ 264 w 288"/>
                    <a:gd name="T11" fmla="*/ 88 h 270"/>
                    <a:gd name="T12" fmla="*/ 259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7 w 288"/>
                    <a:gd name="T19" fmla="*/ 2 h 270"/>
                    <a:gd name="T20" fmla="*/ 136 w 288"/>
                    <a:gd name="T21" fmla="*/ 0 h 270"/>
                    <a:gd name="T22" fmla="*/ 136 w 288"/>
                    <a:gd name="T23" fmla="*/ 0 h 270"/>
                    <a:gd name="T24" fmla="*/ 125 w 288"/>
                    <a:gd name="T25" fmla="*/ 2 h 270"/>
                    <a:gd name="T26" fmla="*/ 117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5 w 288"/>
                    <a:gd name="T41" fmla="*/ 253 h 270"/>
                    <a:gd name="T42" fmla="*/ 45 w 288"/>
                    <a:gd name="T43" fmla="*/ 253 h 270"/>
                    <a:gd name="T44" fmla="*/ 53 w 288"/>
                    <a:gd name="T45" fmla="*/ 240 h 270"/>
                    <a:gd name="T46" fmla="*/ 62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6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6 w 288"/>
                    <a:gd name="T59" fmla="*/ 197 h 270"/>
                    <a:gd name="T60" fmla="*/ 136 w 288"/>
                    <a:gd name="T61" fmla="*/ 197 h 270"/>
                    <a:gd name="T62" fmla="*/ 149 w 288"/>
                    <a:gd name="T63" fmla="*/ 199 h 270"/>
                    <a:gd name="T64" fmla="*/ 162 w 288"/>
                    <a:gd name="T65" fmla="*/ 201 h 270"/>
                    <a:gd name="T66" fmla="*/ 176 w 288"/>
                    <a:gd name="T67" fmla="*/ 206 h 270"/>
                    <a:gd name="T68" fmla="*/ 187 w 288"/>
                    <a:gd name="T69" fmla="*/ 212 h 270"/>
                    <a:gd name="T70" fmla="*/ 198 w 288"/>
                    <a:gd name="T71" fmla="*/ 219 h 270"/>
                    <a:gd name="T72" fmla="*/ 210 w 288"/>
                    <a:gd name="T73" fmla="*/ 229 h 270"/>
                    <a:gd name="T74" fmla="*/ 219 w 288"/>
                    <a:gd name="T75" fmla="*/ 240 h 270"/>
                    <a:gd name="T76" fmla="*/ 227 w 288"/>
                    <a:gd name="T77" fmla="*/ 253 h 270"/>
                    <a:gd name="T78" fmla="*/ 227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63" name="Freeform 89"/>
                <p:cNvSpPr>
                  <a:spLocks noChangeAspect="1"/>
                </p:cNvSpPr>
                <p:nvPr/>
              </p:nvSpPr>
              <p:spPr bwMode="auto">
                <a:xfrm>
                  <a:off x="4353" y="3884"/>
                  <a:ext cx="272" cy="253"/>
                </a:xfrm>
                <a:custGeom>
                  <a:avLst/>
                  <a:gdLst>
                    <a:gd name="T0" fmla="*/ 227 w 288"/>
                    <a:gd name="T1" fmla="*/ 253 h 270"/>
                    <a:gd name="T2" fmla="*/ 270 w 288"/>
                    <a:gd name="T3" fmla="*/ 120 h 270"/>
                    <a:gd name="T4" fmla="*/ 270 w 288"/>
                    <a:gd name="T5" fmla="*/ 120 h 270"/>
                    <a:gd name="T6" fmla="*/ 272 w 288"/>
                    <a:gd name="T7" fmla="*/ 109 h 270"/>
                    <a:gd name="T8" fmla="*/ 270 w 288"/>
                    <a:gd name="T9" fmla="*/ 97 h 270"/>
                    <a:gd name="T10" fmla="*/ 264 w 288"/>
                    <a:gd name="T11" fmla="*/ 88 h 270"/>
                    <a:gd name="T12" fmla="*/ 259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7 w 288"/>
                    <a:gd name="T19" fmla="*/ 2 h 270"/>
                    <a:gd name="T20" fmla="*/ 136 w 288"/>
                    <a:gd name="T21" fmla="*/ 0 h 270"/>
                    <a:gd name="T22" fmla="*/ 136 w 288"/>
                    <a:gd name="T23" fmla="*/ 0 h 270"/>
                    <a:gd name="T24" fmla="*/ 125 w 288"/>
                    <a:gd name="T25" fmla="*/ 2 h 270"/>
                    <a:gd name="T26" fmla="*/ 117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5 w 288"/>
                    <a:gd name="T41" fmla="*/ 253 h 270"/>
                    <a:gd name="T42" fmla="*/ 45 w 288"/>
                    <a:gd name="T43" fmla="*/ 253 h 270"/>
                    <a:gd name="T44" fmla="*/ 53 w 288"/>
                    <a:gd name="T45" fmla="*/ 240 h 270"/>
                    <a:gd name="T46" fmla="*/ 62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6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6 w 288"/>
                    <a:gd name="T59" fmla="*/ 197 h 270"/>
                    <a:gd name="T60" fmla="*/ 136 w 288"/>
                    <a:gd name="T61" fmla="*/ 197 h 270"/>
                    <a:gd name="T62" fmla="*/ 149 w 288"/>
                    <a:gd name="T63" fmla="*/ 199 h 270"/>
                    <a:gd name="T64" fmla="*/ 162 w 288"/>
                    <a:gd name="T65" fmla="*/ 201 h 270"/>
                    <a:gd name="T66" fmla="*/ 176 w 288"/>
                    <a:gd name="T67" fmla="*/ 206 h 270"/>
                    <a:gd name="T68" fmla="*/ 187 w 288"/>
                    <a:gd name="T69" fmla="*/ 212 h 270"/>
                    <a:gd name="T70" fmla="*/ 198 w 288"/>
                    <a:gd name="T71" fmla="*/ 219 h 270"/>
                    <a:gd name="T72" fmla="*/ 210 w 288"/>
                    <a:gd name="T73" fmla="*/ 229 h 270"/>
                    <a:gd name="T74" fmla="*/ 219 w 288"/>
                    <a:gd name="T75" fmla="*/ 240 h 270"/>
                    <a:gd name="T76" fmla="*/ 227 w 288"/>
                    <a:gd name="T77" fmla="*/ 253 h 270"/>
                    <a:gd name="T78" fmla="*/ 227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64" name="Freeform 90"/>
                <p:cNvSpPr>
                  <a:spLocks noChangeAspect="1"/>
                </p:cNvSpPr>
                <p:nvPr/>
              </p:nvSpPr>
              <p:spPr bwMode="auto">
                <a:xfrm>
                  <a:off x="4656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65" name="Freeform 91"/>
                <p:cNvSpPr>
                  <a:spLocks noChangeAspect="1"/>
                </p:cNvSpPr>
                <p:nvPr/>
              </p:nvSpPr>
              <p:spPr bwMode="auto">
                <a:xfrm>
                  <a:off x="4959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66" name="Freeform 92"/>
                <p:cNvSpPr>
                  <a:spLocks noChangeAspect="1"/>
                </p:cNvSpPr>
                <p:nvPr/>
              </p:nvSpPr>
              <p:spPr bwMode="auto">
                <a:xfrm>
                  <a:off x="5262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67" name="Freeform 93"/>
                <p:cNvSpPr>
                  <a:spLocks noChangeAspect="1"/>
                </p:cNvSpPr>
                <p:nvPr/>
              </p:nvSpPr>
              <p:spPr bwMode="auto">
                <a:xfrm>
                  <a:off x="5565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085" name="Group 94"/>
              <p:cNvGrpSpPr>
                <a:grpSpLocks/>
              </p:cNvGrpSpPr>
              <p:nvPr/>
            </p:nvGrpSpPr>
            <p:grpSpPr bwMode="auto">
              <a:xfrm>
                <a:off x="5861" y="374"/>
                <a:ext cx="256" cy="3560"/>
                <a:chOff x="5887" y="300"/>
                <a:chExt cx="256" cy="3560"/>
              </a:xfrm>
            </p:grpSpPr>
            <p:sp>
              <p:nvSpPr>
                <p:cNvPr id="3110" name="Freeform 95"/>
                <p:cNvSpPr>
                  <a:spLocks noChangeAspect="1"/>
                </p:cNvSpPr>
                <p:nvPr/>
              </p:nvSpPr>
              <p:spPr bwMode="auto">
                <a:xfrm>
                  <a:off x="5887" y="2600"/>
                  <a:ext cx="66" cy="155"/>
                </a:xfrm>
                <a:custGeom>
                  <a:avLst/>
                  <a:gdLst>
                    <a:gd name="T0" fmla="*/ 60 w 70"/>
                    <a:gd name="T1" fmla="*/ 95 h 166"/>
                    <a:gd name="T2" fmla="*/ 60 w 70"/>
                    <a:gd name="T3" fmla="*/ 95 h 166"/>
                    <a:gd name="T4" fmla="*/ 64 w 70"/>
                    <a:gd name="T5" fmla="*/ 88 h 166"/>
                    <a:gd name="T6" fmla="*/ 66 w 70"/>
                    <a:gd name="T7" fmla="*/ 78 h 166"/>
                    <a:gd name="T8" fmla="*/ 64 w 70"/>
                    <a:gd name="T9" fmla="*/ 69 h 166"/>
                    <a:gd name="T10" fmla="*/ 60 w 70"/>
                    <a:gd name="T11" fmla="*/ 62 h 166"/>
                    <a:gd name="T12" fmla="*/ 15 w 70"/>
                    <a:gd name="T13" fmla="*/ 6 h 166"/>
                    <a:gd name="T14" fmla="*/ 15 w 70"/>
                    <a:gd name="T15" fmla="*/ 6 h 166"/>
                    <a:gd name="T16" fmla="*/ 9 w 70"/>
                    <a:gd name="T17" fmla="*/ 2 h 166"/>
                    <a:gd name="T18" fmla="*/ 4 w 70"/>
                    <a:gd name="T19" fmla="*/ 0 h 166"/>
                    <a:gd name="T20" fmla="*/ 2 w 70"/>
                    <a:gd name="T21" fmla="*/ 4 h 166"/>
                    <a:gd name="T22" fmla="*/ 0 w 70"/>
                    <a:gd name="T23" fmla="*/ 11 h 166"/>
                    <a:gd name="T24" fmla="*/ 0 w 70"/>
                    <a:gd name="T25" fmla="*/ 146 h 166"/>
                    <a:gd name="T26" fmla="*/ 0 w 70"/>
                    <a:gd name="T27" fmla="*/ 146 h 166"/>
                    <a:gd name="T28" fmla="*/ 2 w 70"/>
                    <a:gd name="T29" fmla="*/ 153 h 166"/>
                    <a:gd name="T30" fmla="*/ 4 w 70"/>
                    <a:gd name="T31" fmla="*/ 155 h 166"/>
                    <a:gd name="T32" fmla="*/ 9 w 70"/>
                    <a:gd name="T33" fmla="*/ 155 h 166"/>
                    <a:gd name="T34" fmla="*/ 15 w 70"/>
                    <a:gd name="T35" fmla="*/ 149 h 166"/>
                    <a:gd name="T36" fmla="*/ 60 w 70"/>
                    <a:gd name="T37" fmla="*/ 95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4" y="102"/>
                      </a:moveTo>
                      <a:lnTo>
                        <a:pt x="64" y="102"/>
                      </a:lnTo>
                      <a:lnTo>
                        <a:pt x="68" y="94"/>
                      </a:lnTo>
                      <a:lnTo>
                        <a:pt x="70" y="84"/>
                      </a:lnTo>
                      <a:lnTo>
                        <a:pt x="68" y="74"/>
                      </a:lnTo>
                      <a:lnTo>
                        <a:pt x="64" y="6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2" y="4"/>
                      </a:lnTo>
                      <a:lnTo>
                        <a:pt x="0" y="12"/>
                      </a:lnTo>
                      <a:lnTo>
                        <a:pt x="0" y="156"/>
                      </a:lnTo>
                      <a:lnTo>
                        <a:pt x="2" y="164"/>
                      </a:lnTo>
                      <a:lnTo>
                        <a:pt x="4" y="166"/>
                      </a:lnTo>
                      <a:lnTo>
                        <a:pt x="10" y="166"/>
                      </a:lnTo>
                      <a:lnTo>
                        <a:pt x="16" y="160"/>
                      </a:lnTo>
                      <a:lnTo>
                        <a:pt x="64" y="10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1" name="Freeform 96"/>
                <p:cNvSpPr>
                  <a:spLocks noChangeAspect="1"/>
                </p:cNvSpPr>
                <p:nvPr/>
              </p:nvSpPr>
              <p:spPr bwMode="auto">
                <a:xfrm>
                  <a:off x="5887" y="2302"/>
                  <a:ext cx="66" cy="155"/>
                </a:xfrm>
                <a:custGeom>
                  <a:avLst/>
                  <a:gdLst>
                    <a:gd name="T0" fmla="*/ 60 w 70"/>
                    <a:gd name="T1" fmla="*/ 95 h 166"/>
                    <a:gd name="T2" fmla="*/ 60 w 70"/>
                    <a:gd name="T3" fmla="*/ 95 h 166"/>
                    <a:gd name="T4" fmla="*/ 64 w 70"/>
                    <a:gd name="T5" fmla="*/ 88 h 166"/>
                    <a:gd name="T6" fmla="*/ 66 w 70"/>
                    <a:gd name="T7" fmla="*/ 78 h 166"/>
                    <a:gd name="T8" fmla="*/ 64 w 70"/>
                    <a:gd name="T9" fmla="*/ 69 h 166"/>
                    <a:gd name="T10" fmla="*/ 60 w 70"/>
                    <a:gd name="T11" fmla="*/ 62 h 166"/>
                    <a:gd name="T12" fmla="*/ 15 w 70"/>
                    <a:gd name="T13" fmla="*/ 6 h 166"/>
                    <a:gd name="T14" fmla="*/ 15 w 70"/>
                    <a:gd name="T15" fmla="*/ 6 h 166"/>
                    <a:gd name="T16" fmla="*/ 9 w 70"/>
                    <a:gd name="T17" fmla="*/ 2 h 166"/>
                    <a:gd name="T18" fmla="*/ 4 w 70"/>
                    <a:gd name="T19" fmla="*/ 0 h 166"/>
                    <a:gd name="T20" fmla="*/ 2 w 70"/>
                    <a:gd name="T21" fmla="*/ 4 h 166"/>
                    <a:gd name="T22" fmla="*/ 0 w 70"/>
                    <a:gd name="T23" fmla="*/ 11 h 166"/>
                    <a:gd name="T24" fmla="*/ 0 w 70"/>
                    <a:gd name="T25" fmla="*/ 146 h 166"/>
                    <a:gd name="T26" fmla="*/ 0 w 70"/>
                    <a:gd name="T27" fmla="*/ 146 h 166"/>
                    <a:gd name="T28" fmla="*/ 2 w 70"/>
                    <a:gd name="T29" fmla="*/ 153 h 166"/>
                    <a:gd name="T30" fmla="*/ 4 w 70"/>
                    <a:gd name="T31" fmla="*/ 155 h 166"/>
                    <a:gd name="T32" fmla="*/ 9 w 70"/>
                    <a:gd name="T33" fmla="*/ 155 h 166"/>
                    <a:gd name="T34" fmla="*/ 15 w 70"/>
                    <a:gd name="T35" fmla="*/ 149 h 166"/>
                    <a:gd name="T36" fmla="*/ 60 w 70"/>
                    <a:gd name="T37" fmla="*/ 95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4" y="102"/>
                      </a:moveTo>
                      <a:lnTo>
                        <a:pt x="64" y="102"/>
                      </a:lnTo>
                      <a:lnTo>
                        <a:pt x="68" y="94"/>
                      </a:lnTo>
                      <a:lnTo>
                        <a:pt x="70" y="84"/>
                      </a:lnTo>
                      <a:lnTo>
                        <a:pt x="68" y="74"/>
                      </a:lnTo>
                      <a:lnTo>
                        <a:pt x="64" y="6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2" y="4"/>
                      </a:lnTo>
                      <a:lnTo>
                        <a:pt x="0" y="12"/>
                      </a:lnTo>
                      <a:lnTo>
                        <a:pt x="0" y="156"/>
                      </a:lnTo>
                      <a:lnTo>
                        <a:pt x="2" y="164"/>
                      </a:lnTo>
                      <a:lnTo>
                        <a:pt x="4" y="166"/>
                      </a:lnTo>
                      <a:lnTo>
                        <a:pt x="10" y="166"/>
                      </a:lnTo>
                      <a:lnTo>
                        <a:pt x="16" y="160"/>
                      </a:lnTo>
                      <a:lnTo>
                        <a:pt x="64" y="10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2" name="Freeform 97"/>
                <p:cNvSpPr>
                  <a:spLocks noChangeAspect="1"/>
                </p:cNvSpPr>
                <p:nvPr/>
              </p:nvSpPr>
              <p:spPr bwMode="auto">
                <a:xfrm>
                  <a:off x="5887" y="2004"/>
                  <a:ext cx="66" cy="156"/>
                </a:xfrm>
                <a:custGeom>
                  <a:avLst/>
                  <a:gdLst>
                    <a:gd name="T0" fmla="*/ 60 w 70"/>
                    <a:gd name="T1" fmla="*/ 96 h 166"/>
                    <a:gd name="T2" fmla="*/ 60 w 70"/>
                    <a:gd name="T3" fmla="*/ 96 h 166"/>
                    <a:gd name="T4" fmla="*/ 64 w 70"/>
                    <a:gd name="T5" fmla="*/ 88 h 166"/>
                    <a:gd name="T6" fmla="*/ 66 w 70"/>
                    <a:gd name="T7" fmla="*/ 79 h 166"/>
                    <a:gd name="T8" fmla="*/ 64 w 70"/>
                    <a:gd name="T9" fmla="*/ 70 h 166"/>
                    <a:gd name="T10" fmla="*/ 60 w 70"/>
                    <a:gd name="T11" fmla="*/ 62 h 166"/>
                    <a:gd name="T12" fmla="*/ 15 w 70"/>
                    <a:gd name="T13" fmla="*/ 6 h 166"/>
                    <a:gd name="T14" fmla="*/ 15 w 70"/>
                    <a:gd name="T15" fmla="*/ 6 h 166"/>
                    <a:gd name="T16" fmla="*/ 9 w 70"/>
                    <a:gd name="T17" fmla="*/ 2 h 166"/>
                    <a:gd name="T18" fmla="*/ 4 w 70"/>
                    <a:gd name="T19" fmla="*/ 0 h 166"/>
                    <a:gd name="T20" fmla="*/ 2 w 70"/>
                    <a:gd name="T21" fmla="*/ 4 h 166"/>
                    <a:gd name="T22" fmla="*/ 0 w 70"/>
                    <a:gd name="T23" fmla="*/ 11 h 166"/>
                    <a:gd name="T24" fmla="*/ 0 w 70"/>
                    <a:gd name="T25" fmla="*/ 147 h 166"/>
                    <a:gd name="T26" fmla="*/ 0 w 70"/>
                    <a:gd name="T27" fmla="*/ 147 h 166"/>
                    <a:gd name="T28" fmla="*/ 2 w 70"/>
                    <a:gd name="T29" fmla="*/ 154 h 166"/>
                    <a:gd name="T30" fmla="*/ 4 w 70"/>
                    <a:gd name="T31" fmla="*/ 156 h 166"/>
                    <a:gd name="T32" fmla="*/ 9 w 70"/>
                    <a:gd name="T33" fmla="*/ 156 h 166"/>
                    <a:gd name="T34" fmla="*/ 15 w 70"/>
                    <a:gd name="T35" fmla="*/ 150 h 166"/>
                    <a:gd name="T36" fmla="*/ 60 w 70"/>
                    <a:gd name="T37" fmla="*/ 96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4" y="102"/>
                      </a:moveTo>
                      <a:lnTo>
                        <a:pt x="64" y="102"/>
                      </a:lnTo>
                      <a:lnTo>
                        <a:pt x="68" y="94"/>
                      </a:lnTo>
                      <a:lnTo>
                        <a:pt x="70" y="84"/>
                      </a:lnTo>
                      <a:lnTo>
                        <a:pt x="68" y="74"/>
                      </a:lnTo>
                      <a:lnTo>
                        <a:pt x="64" y="6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2" y="4"/>
                      </a:lnTo>
                      <a:lnTo>
                        <a:pt x="0" y="12"/>
                      </a:lnTo>
                      <a:lnTo>
                        <a:pt x="0" y="156"/>
                      </a:lnTo>
                      <a:lnTo>
                        <a:pt x="2" y="164"/>
                      </a:lnTo>
                      <a:lnTo>
                        <a:pt x="4" y="166"/>
                      </a:lnTo>
                      <a:lnTo>
                        <a:pt x="10" y="166"/>
                      </a:lnTo>
                      <a:lnTo>
                        <a:pt x="16" y="160"/>
                      </a:lnTo>
                      <a:lnTo>
                        <a:pt x="64" y="10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" name="Freeform 98"/>
                <p:cNvSpPr>
                  <a:spLocks noChangeAspect="1"/>
                </p:cNvSpPr>
                <p:nvPr/>
              </p:nvSpPr>
              <p:spPr bwMode="auto">
                <a:xfrm>
                  <a:off x="5887" y="3495"/>
                  <a:ext cx="66" cy="155"/>
                </a:xfrm>
                <a:custGeom>
                  <a:avLst/>
                  <a:gdLst>
                    <a:gd name="T0" fmla="*/ 60 w 70"/>
                    <a:gd name="T1" fmla="*/ 93 h 166"/>
                    <a:gd name="T2" fmla="*/ 60 w 70"/>
                    <a:gd name="T3" fmla="*/ 93 h 166"/>
                    <a:gd name="T4" fmla="*/ 64 w 70"/>
                    <a:gd name="T5" fmla="*/ 86 h 166"/>
                    <a:gd name="T6" fmla="*/ 66 w 70"/>
                    <a:gd name="T7" fmla="*/ 77 h 166"/>
                    <a:gd name="T8" fmla="*/ 64 w 70"/>
                    <a:gd name="T9" fmla="*/ 67 h 166"/>
                    <a:gd name="T10" fmla="*/ 60 w 70"/>
                    <a:gd name="T11" fmla="*/ 60 h 166"/>
                    <a:gd name="T12" fmla="*/ 15 w 70"/>
                    <a:gd name="T13" fmla="*/ 6 h 166"/>
                    <a:gd name="T14" fmla="*/ 15 w 70"/>
                    <a:gd name="T15" fmla="*/ 6 h 166"/>
                    <a:gd name="T16" fmla="*/ 9 w 70"/>
                    <a:gd name="T17" fmla="*/ 0 h 166"/>
                    <a:gd name="T18" fmla="*/ 4 w 70"/>
                    <a:gd name="T19" fmla="*/ 0 h 166"/>
                    <a:gd name="T20" fmla="*/ 2 w 70"/>
                    <a:gd name="T21" fmla="*/ 2 h 166"/>
                    <a:gd name="T22" fmla="*/ 0 w 70"/>
                    <a:gd name="T23" fmla="*/ 9 h 166"/>
                    <a:gd name="T24" fmla="*/ 0 w 70"/>
                    <a:gd name="T25" fmla="*/ 144 h 166"/>
                    <a:gd name="T26" fmla="*/ 0 w 70"/>
                    <a:gd name="T27" fmla="*/ 144 h 166"/>
                    <a:gd name="T28" fmla="*/ 2 w 70"/>
                    <a:gd name="T29" fmla="*/ 151 h 166"/>
                    <a:gd name="T30" fmla="*/ 4 w 70"/>
                    <a:gd name="T31" fmla="*/ 155 h 166"/>
                    <a:gd name="T32" fmla="*/ 9 w 70"/>
                    <a:gd name="T33" fmla="*/ 153 h 166"/>
                    <a:gd name="T34" fmla="*/ 15 w 70"/>
                    <a:gd name="T35" fmla="*/ 149 h 166"/>
                    <a:gd name="T36" fmla="*/ 60 w 70"/>
                    <a:gd name="T37" fmla="*/ 93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4" y="100"/>
                      </a:moveTo>
                      <a:lnTo>
                        <a:pt x="64" y="100"/>
                      </a:lnTo>
                      <a:lnTo>
                        <a:pt x="68" y="92"/>
                      </a:lnTo>
                      <a:lnTo>
                        <a:pt x="70" y="82"/>
                      </a:lnTo>
                      <a:lnTo>
                        <a:pt x="68" y="72"/>
                      </a:lnTo>
                      <a:lnTo>
                        <a:pt x="64" y="64"/>
                      </a:lnTo>
                      <a:lnTo>
                        <a:pt x="16" y="6"/>
                      </a:lnTo>
                      <a:lnTo>
                        <a:pt x="10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54"/>
                      </a:lnTo>
                      <a:lnTo>
                        <a:pt x="2" y="162"/>
                      </a:lnTo>
                      <a:lnTo>
                        <a:pt x="4" y="166"/>
                      </a:lnTo>
                      <a:lnTo>
                        <a:pt x="10" y="164"/>
                      </a:lnTo>
                      <a:lnTo>
                        <a:pt x="16" y="160"/>
                      </a:lnTo>
                      <a:lnTo>
                        <a:pt x="64" y="10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" name="Freeform 99"/>
                <p:cNvSpPr>
                  <a:spLocks noChangeAspect="1"/>
                </p:cNvSpPr>
                <p:nvPr/>
              </p:nvSpPr>
              <p:spPr bwMode="auto">
                <a:xfrm>
                  <a:off x="5887" y="3197"/>
                  <a:ext cx="66" cy="155"/>
                </a:xfrm>
                <a:custGeom>
                  <a:avLst/>
                  <a:gdLst>
                    <a:gd name="T0" fmla="*/ 60 w 70"/>
                    <a:gd name="T1" fmla="*/ 93 h 166"/>
                    <a:gd name="T2" fmla="*/ 60 w 70"/>
                    <a:gd name="T3" fmla="*/ 93 h 166"/>
                    <a:gd name="T4" fmla="*/ 64 w 70"/>
                    <a:gd name="T5" fmla="*/ 86 h 166"/>
                    <a:gd name="T6" fmla="*/ 66 w 70"/>
                    <a:gd name="T7" fmla="*/ 77 h 166"/>
                    <a:gd name="T8" fmla="*/ 64 w 70"/>
                    <a:gd name="T9" fmla="*/ 67 h 166"/>
                    <a:gd name="T10" fmla="*/ 60 w 70"/>
                    <a:gd name="T11" fmla="*/ 60 h 166"/>
                    <a:gd name="T12" fmla="*/ 15 w 70"/>
                    <a:gd name="T13" fmla="*/ 6 h 166"/>
                    <a:gd name="T14" fmla="*/ 15 w 70"/>
                    <a:gd name="T15" fmla="*/ 6 h 166"/>
                    <a:gd name="T16" fmla="*/ 9 w 70"/>
                    <a:gd name="T17" fmla="*/ 0 h 166"/>
                    <a:gd name="T18" fmla="*/ 4 w 70"/>
                    <a:gd name="T19" fmla="*/ 0 h 166"/>
                    <a:gd name="T20" fmla="*/ 2 w 70"/>
                    <a:gd name="T21" fmla="*/ 2 h 166"/>
                    <a:gd name="T22" fmla="*/ 0 w 70"/>
                    <a:gd name="T23" fmla="*/ 9 h 166"/>
                    <a:gd name="T24" fmla="*/ 0 w 70"/>
                    <a:gd name="T25" fmla="*/ 144 h 166"/>
                    <a:gd name="T26" fmla="*/ 0 w 70"/>
                    <a:gd name="T27" fmla="*/ 144 h 166"/>
                    <a:gd name="T28" fmla="*/ 2 w 70"/>
                    <a:gd name="T29" fmla="*/ 151 h 166"/>
                    <a:gd name="T30" fmla="*/ 4 w 70"/>
                    <a:gd name="T31" fmla="*/ 155 h 166"/>
                    <a:gd name="T32" fmla="*/ 9 w 70"/>
                    <a:gd name="T33" fmla="*/ 153 h 166"/>
                    <a:gd name="T34" fmla="*/ 15 w 70"/>
                    <a:gd name="T35" fmla="*/ 149 h 166"/>
                    <a:gd name="T36" fmla="*/ 60 w 70"/>
                    <a:gd name="T37" fmla="*/ 93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4" y="100"/>
                      </a:moveTo>
                      <a:lnTo>
                        <a:pt x="64" y="100"/>
                      </a:lnTo>
                      <a:lnTo>
                        <a:pt x="68" y="92"/>
                      </a:lnTo>
                      <a:lnTo>
                        <a:pt x="70" y="82"/>
                      </a:lnTo>
                      <a:lnTo>
                        <a:pt x="68" y="72"/>
                      </a:lnTo>
                      <a:lnTo>
                        <a:pt x="64" y="64"/>
                      </a:lnTo>
                      <a:lnTo>
                        <a:pt x="16" y="6"/>
                      </a:lnTo>
                      <a:lnTo>
                        <a:pt x="10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54"/>
                      </a:lnTo>
                      <a:lnTo>
                        <a:pt x="2" y="162"/>
                      </a:lnTo>
                      <a:lnTo>
                        <a:pt x="4" y="166"/>
                      </a:lnTo>
                      <a:lnTo>
                        <a:pt x="10" y="164"/>
                      </a:lnTo>
                      <a:lnTo>
                        <a:pt x="16" y="160"/>
                      </a:lnTo>
                      <a:lnTo>
                        <a:pt x="64" y="10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5" name="Freeform 100"/>
                <p:cNvSpPr>
                  <a:spLocks noChangeAspect="1"/>
                </p:cNvSpPr>
                <p:nvPr/>
              </p:nvSpPr>
              <p:spPr bwMode="auto">
                <a:xfrm>
                  <a:off x="5887" y="2899"/>
                  <a:ext cx="66" cy="154"/>
                </a:xfrm>
                <a:custGeom>
                  <a:avLst/>
                  <a:gdLst>
                    <a:gd name="T0" fmla="*/ 60 w 70"/>
                    <a:gd name="T1" fmla="*/ 94 h 164"/>
                    <a:gd name="T2" fmla="*/ 60 w 70"/>
                    <a:gd name="T3" fmla="*/ 94 h 164"/>
                    <a:gd name="T4" fmla="*/ 64 w 70"/>
                    <a:gd name="T5" fmla="*/ 86 h 164"/>
                    <a:gd name="T6" fmla="*/ 66 w 70"/>
                    <a:gd name="T7" fmla="*/ 77 h 164"/>
                    <a:gd name="T8" fmla="*/ 64 w 70"/>
                    <a:gd name="T9" fmla="*/ 68 h 164"/>
                    <a:gd name="T10" fmla="*/ 60 w 70"/>
                    <a:gd name="T11" fmla="*/ 60 h 164"/>
                    <a:gd name="T12" fmla="*/ 15 w 70"/>
                    <a:gd name="T13" fmla="*/ 6 h 164"/>
                    <a:gd name="T14" fmla="*/ 15 w 70"/>
                    <a:gd name="T15" fmla="*/ 6 h 164"/>
                    <a:gd name="T16" fmla="*/ 9 w 70"/>
                    <a:gd name="T17" fmla="*/ 0 h 164"/>
                    <a:gd name="T18" fmla="*/ 4 w 70"/>
                    <a:gd name="T19" fmla="*/ 0 h 164"/>
                    <a:gd name="T20" fmla="*/ 2 w 70"/>
                    <a:gd name="T21" fmla="*/ 2 h 164"/>
                    <a:gd name="T22" fmla="*/ 0 w 70"/>
                    <a:gd name="T23" fmla="*/ 9 h 164"/>
                    <a:gd name="T24" fmla="*/ 0 w 70"/>
                    <a:gd name="T25" fmla="*/ 145 h 164"/>
                    <a:gd name="T26" fmla="*/ 0 w 70"/>
                    <a:gd name="T27" fmla="*/ 145 h 164"/>
                    <a:gd name="T28" fmla="*/ 2 w 70"/>
                    <a:gd name="T29" fmla="*/ 152 h 164"/>
                    <a:gd name="T30" fmla="*/ 4 w 70"/>
                    <a:gd name="T31" fmla="*/ 154 h 164"/>
                    <a:gd name="T32" fmla="*/ 9 w 70"/>
                    <a:gd name="T33" fmla="*/ 154 h 164"/>
                    <a:gd name="T34" fmla="*/ 15 w 70"/>
                    <a:gd name="T35" fmla="*/ 150 h 164"/>
                    <a:gd name="T36" fmla="*/ 60 w 70"/>
                    <a:gd name="T37" fmla="*/ 94 h 164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4">
                      <a:moveTo>
                        <a:pt x="64" y="100"/>
                      </a:moveTo>
                      <a:lnTo>
                        <a:pt x="64" y="100"/>
                      </a:lnTo>
                      <a:lnTo>
                        <a:pt x="68" y="92"/>
                      </a:lnTo>
                      <a:lnTo>
                        <a:pt x="70" y="82"/>
                      </a:lnTo>
                      <a:lnTo>
                        <a:pt x="68" y="72"/>
                      </a:lnTo>
                      <a:lnTo>
                        <a:pt x="64" y="64"/>
                      </a:lnTo>
                      <a:lnTo>
                        <a:pt x="16" y="6"/>
                      </a:lnTo>
                      <a:lnTo>
                        <a:pt x="10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54"/>
                      </a:lnTo>
                      <a:lnTo>
                        <a:pt x="2" y="162"/>
                      </a:lnTo>
                      <a:lnTo>
                        <a:pt x="4" y="164"/>
                      </a:lnTo>
                      <a:lnTo>
                        <a:pt x="10" y="164"/>
                      </a:lnTo>
                      <a:lnTo>
                        <a:pt x="16" y="160"/>
                      </a:lnTo>
                      <a:lnTo>
                        <a:pt x="64" y="10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" name="Freeform 101"/>
                <p:cNvSpPr>
                  <a:spLocks noChangeAspect="1"/>
                </p:cNvSpPr>
                <p:nvPr/>
              </p:nvSpPr>
              <p:spPr bwMode="auto">
                <a:xfrm>
                  <a:off x="5887" y="1111"/>
                  <a:ext cx="66" cy="155"/>
                </a:xfrm>
                <a:custGeom>
                  <a:avLst/>
                  <a:gdLst>
                    <a:gd name="T0" fmla="*/ 60 w 70"/>
                    <a:gd name="T1" fmla="*/ 95 h 166"/>
                    <a:gd name="T2" fmla="*/ 60 w 70"/>
                    <a:gd name="T3" fmla="*/ 95 h 166"/>
                    <a:gd name="T4" fmla="*/ 64 w 70"/>
                    <a:gd name="T5" fmla="*/ 88 h 166"/>
                    <a:gd name="T6" fmla="*/ 66 w 70"/>
                    <a:gd name="T7" fmla="*/ 78 h 166"/>
                    <a:gd name="T8" fmla="*/ 64 w 70"/>
                    <a:gd name="T9" fmla="*/ 69 h 166"/>
                    <a:gd name="T10" fmla="*/ 60 w 70"/>
                    <a:gd name="T11" fmla="*/ 62 h 166"/>
                    <a:gd name="T12" fmla="*/ 15 w 70"/>
                    <a:gd name="T13" fmla="*/ 6 h 166"/>
                    <a:gd name="T14" fmla="*/ 15 w 70"/>
                    <a:gd name="T15" fmla="*/ 6 h 166"/>
                    <a:gd name="T16" fmla="*/ 9 w 70"/>
                    <a:gd name="T17" fmla="*/ 2 h 166"/>
                    <a:gd name="T18" fmla="*/ 4 w 70"/>
                    <a:gd name="T19" fmla="*/ 0 h 166"/>
                    <a:gd name="T20" fmla="*/ 2 w 70"/>
                    <a:gd name="T21" fmla="*/ 4 h 166"/>
                    <a:gd name="T22" fmla="*/ 0 w 70"/>
                    <a:gd name="T23" fmla="*/ 11 h 166"/>
                    <a:gd name="T24" fmla="*/ 0 w 70"/>
                    <a:gd name="T25" fmla="*/ 146 h 166"/>
                    <a:gd name="T26" fmla="*/ 0 w 70"/>
                    <a:gd name="T27" fmla="*/ 146 h 166"/>
                    <a:gd name="T28" fmla="*/ 2 w 70"/>
                    <a:gd name="T29" fmla="*/ 151 h 166"/>
                    <a:gd name="T30" fmla="*/ 4 w 70"/>
                    <a:gd name="T31" fmla="*/ 155 h 166"/>
                    <a:gd name="T32" fmla="*/ 9 w 70"/>
                    <a:gd name="T33" fmla="*/ 155 h 166"/>
                    <a:gd name="T34" fmla="*/ 15 w 70"/>
                    <a:gd name="T35" fmla="*/ 149 h 166"/>
                    <a:gd name="T36" fmla="*/ 60 w 70"/>
                    <a:gd name="T37" fmla="*/ 95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4" y="102"/>
                      </a:moveTo>
                      <a:lnTo>
                        <a:pt x="64" y="102"/>
                      </a:lnTo>
                      <a:lnTo>
                        <a:pt x="68" y="94"/>
                      </a:lnTo>
                      <a:lnTo>
                        <a:pt x="70" y="84"/>
                      </a:lnTo>
                      <a:lnTo>
                        <a:pt x="68" y="74"/>
                      </a:lnTo>
                      <a:lnTo>
                        <a:pt x="64" y="6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2" y="4"/>
                      </a:lnTo>
                      <a:lnTo>
                        <a:pt x="0" y="12"/>
                      </a:lnTo>
                      <a:lnTo>
                        <a:pt x="0" y="156"/>
                      </a:lnTo>
                      <a:lnTo>
                        <a:pt x="2" y="162"/>
                      </a:lnTo>
                      <a:lnTo>
                        <a:pt x="4" y="166"/>
                      </a:lnTo>
                      <a:lnTo>
                        <a:pt x="10" y="166"/>
                      </a:lnTo>
                      <a:lnTo>
                        <a:pt x="16" y="160"/>
                      </a:lnTo>
                      <a:lnTo>
                        <a:pt x="64" y="10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" name="Freeform 102"/>
                <p:cNvSpPr>
                  <a:spLocks noChangeAspect="1"/>
                </p:cNvSpPr>
                <p:nvPr/>
              </p:nvSpPr>
              <p:spPr bwMode="auto">
                <a:xfrm>
                  <a:off x="5887" y="813"/>
                  <a:ext cx="66" cy="156"/>
                </a:xfrm>
                <a:custGeom>
                  <a:avLst/>
                  <a:gdLst>
                    <a:gd name="T0" fmla="*/ 60 w 70"/>
                    <a:gd name="T1" fmla="*/ 96 h 166"/>
                    <a:gd name="T2" fmla="*/ 60 w 70"/>
                    <a:gd name="T3" fmla="*/ 96 h 166"/>
                    <a:gd name="T4" fmla="*/ 64 w 70"/>
                    <a:gd name="T5" fmla="*/ 88 h 166"/>
                    <a:gd name="T6" fmla="*/ 66 w 70"/>
                    <a:gd name="T7" fmla="*/ 79 h 166"/>
                    <a:gd name="T8" fmla="*/ 64 w 70"/>
                    <a:gd name="T9" fmla="*/ 70 h 166"/>
                    <a:gd name="T10" fmla="*/ 60 w 70"/>
                    <a:gd name="T11" fmla="*/ 62 h 166"/>
                    <a:gd name="T12" fmla="*/ 15 w 70"/>
                    <a:gd name="T13" fmla="*/ 6 h 166"/>
                    <a:gd name="T14" fmla="*/ 15 w 70"/>
                    <a:gd name="T15" fmla="*/ 6 h 166"/>
                    <a:gd name="T16" fmla="*/ 9 w 70"/>
                    <a:gd name="T17" fmla="*/ 2 h 166"/>
                    <a:gd name="T18" fmla="*/ 4 w 70"/>
                    <a:gd name="T19" fmla="*/ 0 h 166"/>
                    <a:gd name="T20" fmla="*/ 2 w 70"/>
                    <a:gd name="T21" fmla="*/ 4 h 166"/>
                    <a:gd name="T22" fmla="*/ 0 w 70"/>
                    <a:gd name="T23" fmla="*/ 11 h 166"/>
                    <a:gd name="T24" fmla="*/ 0 w 70"/>
                    <a:gd name="T25" fmla="*/ 145 h 166"/>
                    <a:gd name="T26" fmla="*/ 0 w 70"/>
                    <a:gd name="T27" fmla="*/ 145 h 166"/>
                    <a:gd name="T28" fmla="*/ 2 w 70"/>
                    <a:gd name="T29" fmla="*/ 152 h 166"/>
                    <a:gd name="T30" fmla="*/ 4 w 70"/>
                    <a:gd name="T31" fmla="*/ 156 h 166"/>
                    <a:gd name="T32" fmla="*/ 9 w 70"/>
                    <a:gd name="T33" fmla="*/ 156 h 166"/>
                    <a:gd name="T34" fmla="*/ 15 w 70"/>
                    <a:gd name="T35" fmla="*/ 150 h 166"/>
                    <a:gd name="T36" fmla="*/ 60 w 70"/>
                    <a:gd name="T37" fmla="*/ 96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4" y="102"/>
                      </a:moveTo>
                      <a:lnTo>
                        <a:pt x="64" y="102"/>
                      </a:lnTo>
                      <a:lnTo>
                        <a:pt x="68" y="94"/>
                      </a:lnTo>
                      <a:lnTo>
                        <a:pt x="70" y="84"/>
                      </a:lnTo>
                      <a:lnTo>
                        <a:pt x="68" y="74"/>
                      </a:lnTo>
                      <a:lnTo>
                        <a:pt x="64" y="6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2" y="4"/>
                      </a:lnTo>
                      <a:lnTo>
                        <a:pt x="0" y="12"/>
                      </a:lnTo>
                      <a:lnTo>
                        <a:pt x="0" y="154"/>
                      </a:lnTo>
                      <a:lnTo>
                        <a:pt x="2" y="162"/>
                      </a:lnTo>
                      <a:lnTo>
                        <a:pt x="4" y="166"/>
                      </a:lnTo>
                      <a:lnTo>
                        <a:pt x="10" y="166"/>
                      </a:lnTo>
                      <a:lnTo>
                        <a:pt x="16" y="160"/>
                      </a:lnTo>
                      <a:lnTo>
                        <a:pt x="64" y="10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" name="Freeform 103"/>
                <p:cNvSpPr>
                  <a:spLocks noChangeAspect="1"/>
                </p:cNvSpPr>
                <p:nvPr/>
              </p:nvSpPr>
              <p:spPr bwMode="auto">
                <a:xfrm>
                  <a:off x="5887" y="516"/>
                  <a:ext cx="66" cy="155"/>
                </a:xfrm>
                <a:custGeom>
                  <a:avLst/>
                  <a:gdLst>
                    <a:gd name="T0" fmla="*/ 60 w 70"/>
                    <a:gd name="T1" fmla="*/ 95 h 166"/>
                    <a:gd name="T2" fmla="*/ 60 w 70"/>
                    <a:gd name="T3" fmla="*/ 95 h 166"/>
                    <a:gd name="T4" fmla="*/ 64 w 70"/>
                    <a:gd name="T5" fmla="*/ 88 h 166"/>
                    <a:gd name="T6" fmla="*/ 66 w 70"/>
                    <a:gd name="T7" fmla="*/ 78 h 166"/>
                    <a:gd name="T8" fmla="*/ 64 w 70"/>
                    <a:gd name="T9" fmla="*/ 69 h 166"/>
                    <a:gd name="T10" fmla="*/ 60 w 70"/>
                    <a:gd name="T11" fmla="*/ 60 h 166"/>
                    <a:gd name="T12" fmla="*/ 15 w 70"/>
                    <a:gd name="T13" fmla="*/ 6 h 166"/>
                    <a:gd name="T14" fmla="*/ 15 w 70"/>
                    <a:gd name="T15" fmla="*/ 6 h 166"/>
                    <a:gd name="T16" fmla="*/ 9 w 70"/>
                    <a:gd name="T17" fmla="*/ 2 h 166"/>
                    <a:gd name="T18" fmla="*/ 4 w 70"/>
                    <a:gd name="T19" fmla="*/ 0 h 166"/>
                    <a:gd name="T20" fmla="*/ 2 w 70"/>
                    <a:gd name="T21" fmla="*/ 4 h 166"/>
                    <a:gd name="T22" fmla="*/ 0 w 70"/>
                    <a:gd name="T23" fmla="*/ 11 h 166"/>
                    <a:gd name="T24" fmla="*/ 0 w 70"/>
                    <a:gd name="T25" fmla="*/ 144 h 166"/>
                    <a:gd name="T26" fmla="*/ 0 w 70"/>
                    <a:gd name="T27" fmla="*/ 144 h 166"/>
                    <a:gd name="T28" fmla="*/ 2 w 70"/>
                    <a:gd name="T29" fmla="*/ 151 h 166"/>
                    <a:gd name="T30" fmla="*/ 4 w 70"/>
                    <a:gd name="T31" fmla="*/ 155 h 166"/>
                    <a:gd name="T32" fmla="*/ 9 w 70"/>
                    <a:gd name="T33" fmla="*/ 155 h 166"/>
                    <a:gd name="T34" fmla="*/ 15 w 70"/>
                    <a:gd name="T35" fmla="*/ 149 h 166"/>
                    <a:gd name="T36" fmla="*/ 60 w 70"/>
                    <a:gd name="T37" fmla="*/ 95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4" y="102"/>
                      </a:moveTo>
                      <a:lnTo>
                        <a:pt x="64" y="102"/>
                      </a:lnTo>
                      <a:lnTo>
                        <a:pt x="68" y="94"/>
                      </a:lnTo>
                      <a:lnTo>
                        <a:pt x="70" y="84"/>
                      </a:lnTo>
                      <a:lnTo>
                        <a:pt x="68" y="74"/>
                      </a:lnTo>
                      <a:lnTo>
                        <a:pt x="64" y="64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2" y="4"/>
                      </a:lnTo>
                      <a:lnTo>
                        <a:pt x="0" y="12"/>
                      </a:lnTo>
                      <a:lnTo>
                        <a:pt x="0" y="154"/>
                      </a:lnTo>
                      <a:lnTo>
                        <a:pt x="2" y="162"/>
                      </a:lnTo>
                      <a:lnTo>
                        <a:pt x="4" y="166"/>
                      </a:lnTo>
                      <a:lnTo>
                        <a:pt x="10" y="166"/>
                      </a:lnTo>
                      <a:lnTo>
                        <a:pt x="16" y="160"/>
                      </a:lnTo>
                      <a:lnTo>
                        <a:pt x="64" y="10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9" name="Freeform 104"/>
                <p:cNvSpPr>
                  <a:spLocks noChangeAspect="1"/>
                </p:cNvSpPr>
                <p:nvPr/>
              </p:nvSpPr>
              <p:spPr bwMode="auto">
                <a:xfrm>
                  <a:off x="5887" y="1706"/>
                  <a:ext cx="66" cy="156"/>
                </a:xfrm>
                <a:custGeom>
                  <a:avLst/>
                  <a:gdLst>
                    <a:gd name="T0" fmla="*/ 60 w 70"/>
                    <a:gd name="T1" fmla="*/ 96 h 166"/>
                    <a:gd name="T2" fmla="*/ 60 w 70"/>
                    <a:gd name="T3" fmla="*/ 96 h 166"/>
                    <a:gd name="T4" fmla="*/ 64 w 70"/>
                    <a:gd name="T5" fmla="*/ 88 h 166"/>
                    <a:gd name="T6" fmla="*/ 66 w 70"/>
                    <a:gd name="T7" fmla="*/ 79 h 166"/>
                    <a:gd name="T8" fmla="*/ 64 w 70"/>
                    <a:gd name="T9" fmla="*/ 70 h 166"/>
                    <a:gd name="T10" fmla="*/ 60 w 70"/>
                    <a:gd name="T11" fmla="*/ 62 h 166"/>
                    <a:gd name="T12" fmla="*/ 15 w 70"/>
                    <a:gd name="T13" fmla="*/ 6 h 166"/>
                    <a:gd name="T14" fmla="*/ 15 w 70"/>
                    <a:gd name="T15" fmla="*/ 6 h 166"/>
                    <a:gd name="T16" fmla="*/ 9 w 70"/>
                    <a:gd name="T17" fmla="*/ 2 h 166"/>
                    <a:gd name="T18" fmla="*/ 4 w 70"/>
                    <a:gd name="T19" fmla="*/ 0 h 166"/>
                    <a:gd name="T20" fmla="*/ 2 w 70"/>
                    <a:gd name="T21" fmla="*/ 4 h 166"/>
                    <a:gd name="T22" fmla="*/ 0 w 70"/>
                    <a:gd name="T23" fmla="*/ 11 h 166"/>
                    <a:gd name="T24" fmla="*/ 0 w 70"/>
                    <a:gd name="T25" fmla="*/ 147 h 166"/>
                    <a:gd name="T26" fmla="*/ 0 w 70"/>
                    <a:gd name="T27" fmla="*/ 147 h 166"/>
                    <a:gd name="T28" fmla="*/ 2 w 70"/>
                    <a:gd name="T29" fmla="*/ 154 h 166"/>
                    <a:gd name="T30" fmla="*/ 4 w 70"/>
                    <a:gd name="T31" fmla="*/ 156 h 166"/>
                    <a:gd name="T32" fmla="*/ 9 w 70"/>
                    <a:gd name="T33" fmla="*/ 156 h 166"/>
                    <a:gd name="T34" fmla="*/ 15 w 70"/>
                    <a:gd name="T35" fmla="*/ 150 h 166"/>
                    <a:gd name="T36" fmla="*/ 60 w 70"/>
                    <a:gd name="T37" fmla="*/ 96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4" y="102"/>
                      </a:moveTo>
                      <a:lnTo>
                        <a:pt x="64" y="102"/>
                      </a:lnTo>
                      <a:lnTo>
                        <a:pt x="68" y="94"/>
                      </a:lnTo>
                      <a:lnTo>
                        <a:pt x="70" y="84"/>
                      </a:lnTo>
                      <a:lnTo>
                        <a:pt x="68" y="74"/>
                      </a:lnTo>
                      <a:lnTo>
                        <a:pt x="64" y="6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2" y="4"/>
                      </a:lnTo>
                      <a:lnTo>
                        <a:pt x="0" y="12"/>
                      </a:lnTo>
                      <a:lnTo>
                        <a:pt x="0" y="156"/>
                      </a:lnTo>
                      <a:lnTo>
                        <a:pt x="2" y="164"/>
                      </a:lnTo>
                      <a:lnTo>
                        <a:pt x="4" y="166"/>
                      </a:lnTo>
                      <a:lnTo>
                        <a:pt x="10" y="166"/>
                      </a:lnTo>
                      <a:lnTo>
                        <a:pt x="16" y="160"/>
                      </a:lnTo>
                      <a:lnTo>
                        <a:pt x="64" y="10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0" name="Freeform 105"/>
                <p:cNvSpPr>
                  <a:spLocks noChangeAspect="1"/>
                </p:cNvSpPr>
                <p:nvPr/>
              </p:nvSpPr>
              <p:spPr bwMode="auto">
                <a:xfrm>
                  <a:off x="5887" y="1409"/>
                  <a:ext cx="66" cy="155"/>
                </a:xfrm>
                <a:custGeom>
                  <a:avLst/>
                  <a:gdLst>
                    <a:gd name="T0" fmla="*/ 60 w 70"/>
                    <a:gd name="T1" fmla="*/ 95 h 166"/>
                    <a:gd name="T2" fmla="*/ 60 w 70"/>
                    <a:gd name="T3" fmla="*/ 95 h 166"/>
                    <a:gd name="T4" fmla="*/ 64 w 70"/>
                    <a:gd name="T5" fmla="*/ 88 h 166"/>
                    <a:gd name="T6" fmla="*/ 66 w 70"/>
                    <a:gd name="T7" fmla="*/ 78 h 166"/>
                    <a:gd name="T8" fmla="*/ 64 w 70"/>
                    <a:gd name="T9" fmla="*/ 69 h 166"/>
                    <a:gd name="T10" fmla="*/ 60 w 70"/>
                    <a:gd name="T11" fmla="*/ 62 h 166"/>
                    <a:gd name="T12" fmla="*/ 15 w 70"/>
                    <a:gd name="T13" fmla="*/ 6 h 166"/>
                    <a:gd name="T14" fmla="*/ 15 w 70"/>
                    <a:gd name="T15" fmla="*/ 6 h 166"/>
                    <a:gd name="T16" fmla="*/ 9 w 70"/>
                    <a:gd name="T17" fmla="*/ 2 h 166"/>
                    <a:gd name="T18" fmla="*/ 4 w 70"/>
                    <a:gd name="T19" fmla="*/ 0 h 166"/>
                    <a:gd name="T20" fmla="*/ 2 w 70"/>
                    <a:gd name="T21" fmla="*/ 4 h 166"/>
                    <a:gd name="T22" fmla="*/ 0 w 70"/>
                    <a:gd name="T23" fmla="*/ 11 h 166"/>
                    <a:gd name="T24" fmla="*/ 0 w 70"/>
                    <a:gd name="T25" fmla="*/ 146 h 166"/>
                    <a:gd name="T26" fmla="*/ 0 w 70"/>
                    <a:gd name="T27" fmla="*/ 146 h 166"/>
                    <a:gd name="T28" fmla="*/ 2 w 70"/>
                    <a:gd name="T29" fmla="*/ 151 h 166"/>
                    <a:gd name="T30" fmla="*/ 4 w 70"/>
                    <a:gd name="T31" fmla="*/ 155 h 166"/>
                    <a:gd name="T32" fmla="*/ 9 w 70"/>
                    <a:gd name="T33" fmla="*/ 155 h 166"/>
                    <a:gd name="T34" fmla="*/ 15 w 70"/>
                    <a:gd name="T35" fmla="*/ 149 h 166"/>
                    <a:gd name="T36" fmla="*/ 60 w 70"/>
                    <a:gd name="T37" fmla="*/ 95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4" y="102"/>
                      </a:moveTo>
                      <a:lnTo>
                        <a:pt x="64" y="102"/>
                      </a:lnTo>
                      <a:lnTo>
                        <a:pt x="68" y="94"/>
                      </a:lnTo>
                      <a:lnTo>
                        <a:pt x="70" y="84"/>
                      </a:lnTo>
                      <a:lnTo>
                        <a:pt x="68" y="74"/>
                      </a:lnTo>
                      <a:lnTo>
                        <a:pt x="64" y="6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2" y="4"/>
                      </a:lnTo>
                      <a:lnTo>
                        <a:pt x="0" y="12"/>
                      </a:lnTo>
                      <a:lnTo>
                        <a:pt x="0" y="156"/>
                      </a:lnTo>
                      <a:lnTo>
                        <a:pt x="2" y="162"/>
                      </a:lnTo>
                      <a:lnTo>
                        <a:pt x="4" y="166"/>
                      </a:lnTo>
                      <a:lnTo>
                        <a:pt x="10" y="166"/>
                      </a:lnTo>
                      <a:lnTo>
                        <a:pt x="16" y="160"/>
                      </a:lnTo>
                      <a:lnTo>
                        <a:pt x="64" y="10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1" name="Freeform 106"/>
                <p:cNvSpPr>
                  <a:spLocks noChangeAspect="1"/>
                </p:cNvSpPr>
                <p:nvPr/>
              </p:nvSpPr>
              <p:spPr bwMode="auto">
                <a:xfrm>
                  <a:off x="5887" y="3590"/>
                  <a:ext cx="256" cy="270"/>
                </a:xfrm>
                <a:custGeom>
                  <a:avLst/>
                  <a:gdLst>
                    <a:gd name="T0" fmla="*/ 256 w 270"/>
                    <a:gd name="T1" fmla="*/ 45 h 288"/>
                    <a:gd name="T2" fmla="*/ 121 w 270"/>
                    <a:gd name="T3" fmla="*/ 2 h 288"/>
                    <a:gd name="T4" fmla="*/ 121 w 270"/>
                    <a:gd name="T5" fmla="*/ 2 h 288"/>
                    <a:gd name="T6" fmla="*/ 110 w 270"/>
                    <a:gd name="T7" fmla="*/ 0 h 288"/>
                    <a:gd name="T8" fmla="*/ 99 w 270"/>
                    <a:gd name="T9" fmla="*/ 2 h 288"/>
                    <a:gd name="T10" fmla="*/ 89 w 270"/>
                    <a:gd name="T11" fmla="*/ 8 h 288"/>
                    <a:gd name="T12" fmla="*/ 82 w 270"/>
                    <a:gd name="T13" fmla="*/ 13 h 288"/>
                    <a:gd name="T14" fmla="*/ 6 w 270"/>
                    <a:gd name="T15" fmla="*/ 116 h 288"/>
                    <a:gd name="T16" fmla="*/ 6 w 270"/>
                    <a:gd name="T17" fmla="*/ 116 h 288"/>
                    <a:gd name="T18" fmla="*/ 2 w 270"/>
                    <a:gd name="T19" fmla="*/ 124 h 288"/>
                    <a:gd name="T20" fmla="*/ 0 w 270"/>
                    <a:gd name="T21" fmla="*/ 135 h 288"/>
                    <a:gd name="T22" fmla="*/ 0 w 270"/>
                    <a:gd name="T23" fmla="*/ 135 h 288"/>
                    <a:gd name="T24" fmla="*/ 2 w 270"/>
                    <a:gd name="T25" fmla="*/ 146 h 288"/>
                    <a:gd name="T26" fmla="*/ 6 w 270"/>
                    <a:gd name="T27" fmla="*/ 154 h 288"/>
                    <a:gd name="T28" fmla="*/ 82 w 270"/>
                    <a:gd name="T29" fmla="*/ 257 h 288"/>
                    <a:gd name="T30" fmla="*/ 82 w 270"/>
                    <a:gd name="T31" fmla="*/ 257 h 288"/>
                    <a:gd name="T32" fmla="*/ 89 w 270"/>
                    <a:gd name="T33" fmla="*/ 263 h 288"/>
                    <a:gd name="T34" fmla="*/ 99 w 270"/>
                    <a:gd name="T35" fmla="*/ 268 h 288"/>
                    <a:gd name="T36" fmla="*/ 110 w 270"/>
                    <a:gd name="T37" fmla="*/ 270 h 288"/>
                    <a:gd name="T38" fmla="*/ 121 w 270"/>
                    <a:gd name="T39" fmla="*/ 268 h 288"/>
                    <a:gd name="T40" fmla="*/ 256 w 270"/>
                    <a:gd name="T41" fmla="*/ 225 h 288"/>
                    <a:gd name="T42" fmla="*/ 256 w 270"/>
                    <a:gd name="T43" fmla="*/ 225 h 288"/>
                    <a:gd name="T44" fmla="*/ 243 w 270"/>
                    <a:gd name="T45" fmla="*/ 218 h 288"/>
                    <a:gd name="T46" fmla="*/ 231 w 270"/>
                    <a:gd name="T47" fmla="*/ 208 h 288"/>
                    <a:gd name="T48" fmla="*/ 222 w 270"/>
                    <a:gd name="T49" fmla="*/ 197 h 288"/>
                    <a:gd name="T50" fmla="*/ 214 w 270"/>
                    <a:gd name="T51" fmla="*/ 186 h 288"/>
                    <a:gd name="T52" fmla="*/ 209 w 270"/>
                    <a:gd name="T53" fmla="*/ 174 h 288"/>
                    <a:gd name="T54" fmla="*/ 203 w 270"/>
                    <a:gd name="T55" fmla="*/ 161 h 288"/>
                    <a:gd name="T56" fmla="*/ 201 w 270"/>
                    <a:gd name="T57" fmla="*/ 148 h 288"/>
                    <a:gd name="T58" fmla="*/ 199 w 270"/>
                    <a:gd name="T59" fmla="*/ 135 h 288"/>
                    <a:gd name="T60" fmla="*/ 199 w 270"/>
                    <a:gd name="T61" fmla="*/ 135 h 288"/>
                    <a:gd name="T62" fmla="*/ 201 w 270"/>
                    <a:gd name="T63" fmla="*/ 122 h 288"/>
                    <a:gd name="T64" fmla="*/ 203 w 270"/>
                    <a:gd name="T65" fmla="*/ 109 h 288"/>
                    <a:gd name="T66" fmla="*/ 209 w 270"/>
                    <a:gd name="T67" fmla="*/ 96 h 288"/>
                    <a:gd name="T68" fmla="*/ 214 w 270"/>
                    <a:gd name="T69" fmla="*/ 84 h 288"/>
                    <a:gd name="T70" fmla="*/ 222 w 270"/>
                    <a:gd name="T71" fmla="*/ 73 h 288"/>
                    <a:gd name="T72" fmla="*/ 231 w 270"/>
                    <a:gd name="T73" fmla="*/ 62 h 288"/>
                    <a:gd name="T74" fmla="*/ 243 w 270"/>
                    <a:gd name="T75" fmla="*/ 53 h 288"/>
                    <a:gd name="T76" fmla="*/ 256 w 270"/>
                    <a:gd name="T77" fmla="*/ 45 h 288"/>
                    <a:gd name="T78" fmla="*/ 256 w 270"/>
                    <a:gd name="T79" fmla="*/ 4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270" y="48"/>
                      </a:moveTo>
                      <a:lnTo>
                        <a:pt x="128" y="2"/>
                      </a:lnTo>
                      <a:lnTo>
                        <a:pt x="116" y="0"/>
                      </a:lnTo>
                      <a:lnTo>
                        <a:pt x="104" y="2"/>
                      </a:lnTo>
                      <a:lnTo>
                        <a:pt x="94" y="8"/>
                      </a:lnTo>
                      <a:lnTo>
                        <a:pt x="86" y="14"/>
                      </a:lnTo>
                      <a:lnTo>
                        <a:pt x="6" y="124"/>
                      </a:lnTo>
                      <a:lnTo>
                        <a:pt x="2" y="132"/>
                      </a:lnTo>
                      <a:lnTo>
                        <a:pt x="0" y="144"/>
                      </a:lnTo>
                      <a:lnTo>
                        <a:pt x="2" y="156"/>
                      </a:lnTo>
                      <a:lnTo>
                        <a:pt x="6" y="164"/>
                      </a:lnTo>
                      <a:lnTo>
                        <a:pt x="86" y="274"/>
                      </a:lnTo>
                      <a:lnTo>
                        <a:pt x="94" y="280"/>
                      </a:lnTo>
                      <a:lnTo>
                        <a:pt x="104" y="286"/>
                      </a:lnTo>
                      <a:lnTo>
                        <a:pt x="116" y="288"/>
                      </a:lnTo>
                      <a:lnTo>
                        <a:pt x="128" y="286"/>
                      </a:lnTo>
                      <a:lnTo>
                        <a:pt x="270" y="240"/>
                      </a:lnTo>
                      <a:lnTo>
                        <a:pt x="256" y="232"/>
                      </a:lnTo>
                      <a:lnTo>
                        <a:pt x="244" y="222"/>
                      </a:lnTo>
                      <a:lnTo>
                        <a:pt x="234" y="210"/>
                      </a:lnTo>
                      <a:lnTo>
                        <a:pt x="226" y="198"/>
                      </a:lnTo>
                      <a:lnTo>
                        <a:pt x="220" y="186"/>
                      </a:lnTo>
                      <a:lnTo>
                        <a:pt x="214" y="172"/>
                      </a:lnTo>
                      <a:lnTo>
                        <a:pt x="212" y="158"/>
                      </a:lnTo>
                      <a:lnTo>
                        <a:pt x="210" y="144"/>
                      </a:lnTo>
                      <a:lnTo>
                        <a:pt x="212" y="130"/>
                      </a:lnTo>
                      <a:lnTo>
                        <a:pt x="214" y="116"/>
                      </a:lnTo>
                      <a:lnTo>
                        <a:pt x="220" y="102"/>
                      </a:lnTo>
                      <a:lnTo>
                        <a:pt x="226" y="90"/>
                      </a:lnTo>
                      <a:lnTo>
                        <a:pt x="234" y="78"/>
                      </a:lnTo>
                      <a:lnTo>
                        <a:pt x="244" y="66"/>
                      </a:lnTo>
                      <a:lnTo>
                        <a:pt x="256" y="56"/>
                      </a:lnTo>
                      <a:lnTo>
                        <a:pt x="270" y="4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2" name="Freeform 107"/>
                <p:cNvSpPr>
                  <a:spLocks noChangeAspect="1"/>
                </p:cNvSpPr>
                <p:nvPr/>
              </p:nvSpPr>
              <p:spPr bwMode="auto">
                <a:xfrm>
                  <a:off x="5887" y="3291"/>
                  <a:ext cx="256" cy="269"/>
                </a:xfrm>
                <a:custGeom>
                  <a:avLst/>
                  <a:gdLst>
                    <a:gd name="T0" fmla="*/ 256 w 270"/>
                    <a:gd name="T1" fmla="*/ 45 h 288"/>
                    <a:gd name="T2" fmla="*/ 121 w 270"/>
                    <a:gd name="T3" fmla="*/ 2 h 288"/>
                    <a:gd name="T4" fmla="*/ 121 w 270"/>
                    <a:gd name="T5" fmla="*/ 2 h 288"/>
                    <a:gd name="T6" fmla="*/ 110 w 270"/>
                    <a:gd name="T7" fmla="*/ 0 h 288"/>
                    <a:gd name="T8" fmla="*/ 99 w 270"/>
                    <a:gd name="T9" fmla="*/ 2 h 288"/>
                    <a:gd name="T10" fmla="*/ 89 w 270"/>
                    <a:gd name="T11" fmla="*/ 7 h 288"/>
                    <a:gd name="T12" fmla="*/ 82 w 270"/>
                    <a:gd name="T13" fmla="*/ 13 h 288"/>
                    <a:gd name="T14" fmla="*/ 6 w 270"/>
                    <a:gd name="T15" fmla="*/ 116 h 288"/>
                    <a:gd name="T16" fmla="*/ 6 w 270"/>
                    <a:gd name="T17" fmla="*/ 116 h 288"/>
                    <a:gd name="T18" fmla="*/ 2 w 270"/>
                    <a:gd name="T19" fmla="*/ 123 h 288"/>
                    <a:gd name="T20" fmla="*/ 0 w 270"/>
                    <a:gd name="T21" fmla="*/ 135 h 288"/>
                    <a:gd name="T22" fmla="*/ 0 w 270"/>
                    <a:gd name="T23" fmla="*/ 135 h 288"/>
                    <a:gd name="T24" fmla="*/ 2 w 270"/>
                    <a:gd name="T25" fmla="*/ 146 h 288"/>
                    <a:gd name="T26" fmla="*/ 6 w 270"/>
                    <a:gd name="T27" fmla="*/ 153 h 288"/>
                    <a:gd name="T28" fmla="*/ 82 w 270"/>
                    <a:gd name="T29" fmla="*/ 256 h 288"/>
                    <a:gd name="T30" fmla="*/ 82 w 270"/>
                    <a:gd name="T31" fmla="*/ 256 h 288"/>
                    <a:gd name="T32" fmla="*/ 89 w 270"/>
                    <a:gd name="T33" fmla="*/ 262 h 288"/>
                    <a:gd name="T34" fmla="*/ 99 w 270"/>
                    <a:gd name="T35" fmla="*/ 267 h 288"/>
                    <a:gd name="T36" fmla="*/ 110 w 270"/>
                    <a:gd name="T37" fmla="*/ 269 h 288"/>
                    <a:gd name="T38" fmla="*/ 121 w 270"/>
                    <a:gd name="T39" fmla="*/ 267 h 288"/>
                    <a:gd name="T40" fmla="*/ 256 w 270"/>
                    <a:gd name="T41" fmla="*/ 224 h 288"/>
                    <a:gd name="T42" fmla="*/ 256 w 270"/>
                    <a:gd name="T43" fmla="*/ 224 h 288"/>
                    <a:gd name="T44" fmla="*/ 243 w 270"/>
                    <a:gd name="T45" fmla="*/ 217 h 288"/>
                    <a:gd name="T46" fmla="*/ 231 w 270"/>
                    <a:gd name="T47" fmla="*/ 207 h 288"/>
                    <a:gd name="T48" fmla="*/ 222 w 270"/>
                    <a:gd name="T49" fmla="*/ 196 h 288"/>
                    <a:gd name="T50" fmla="*/ 214 w 270"/>
                    <a:gd name="T51" fmla="*/ 185 h 288"/>
                    <a:gd name="T52" fmla="*/ 209 w 270"/>
                    <a:gd name="T53" fmla="*/ 174 h 288"/>
                    <a:gd name="T54" fmla="*/ 203 w 270"/>
                    <a:gd name="T55" fmla="*/ 161 h 288"/>
                    <a:gd name="T56" fmla="*/ 201 w 270"/>
                    <a:gd name="T57" fmla="*/ 148 h 288"/>
                    <a:gd name="T58" fmla="*/ 199 w 270"/>
                    <a:gd name="T59" fmla="*/ 135 h 288"/>
                    <a:gd name="T60" fmla="*/ 199 w 270"/>
                    <a:gd name="T61" fmla="*/ 135 h 288"/>
                    <a:gd name="T62" fmla="*/ 201 w 270"/>
                    <a:gd name="T63" fmla="*/ 121 h 288"/>
                    <a:gd name="T64" fmla="*/ 203 w 270"/>
                    <a:gd name="T65" fmla="*/ 108 h 288"/>
                    <a:gd name="T66" fmla="*/ 209 w 270"/>
                    <a:gd name="T67" fmla="*/ 95 h 288"/>
                    <a:gd name="T68" fmla="*/ 214 w 270"/>
                    <a:gd name="T69" fmla="*/ 84 h 288"/>
                    <a:gd name="T70" fmla="*/ 222 w 270"/>
                    <a:gd name="T71" fmla="*/ 73 h 288"/>
                    <a:gd name="T72" fmla="*/ 231 w 270"/>
                    <a:gd name="T73" fmla="*/ 62 h 288"/>
                    <a:gd name="T74" fmla="*/ 243 w 270"/>
                    <a:gd name="T75" fmla="*/ 52 h 288"/>
                    <a:gd name="T76" fmla="*/ 256 w 270"/>
                    <a:gd name="T77" fmla="*/ 45 h 288"/>
                    <a:gd name="T78" fmla="*/ 256 w 270"/>
                    <a:gd name="T79" fmla="*/ 4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270" y="48"/>
                      </a:moveTo>
                      <a:lnTo>
                        <a:pt x="128" y="2"/>
                      </a:lnTo>
                      <a:lnTo>
                        <a:pt x="116" y="0"/>
                      </a:lnTo>
                      <a:lnTo>
                        <a:pt x="104" y="2"/>
                      </a:lnTo>
                      <a:lnTo>
                        <a:pt x="94" y="8"/>
                      </a:lnTo>
                      <a:lnTo>
                        <a:pt x="86" y="14"/>
                      </a:lnTo>
                      <a:lnTo>
                        <a:pt x="6" y="124"/>
                      </a:lnTo>
                      <a:lnTo>
                        <a:pt x="2" y="132"/>
                      </a:lnTo>
                      <a:lnTo>
                        <a:pt x="0" y="144"/>
                      </a:lnTo>
                      <a:lnTo>
                        <a:pt x="2" y="156"/>
                      </a:lnTo>
                      <a:lnTo>
                        <a:pt x="6" y="164"/>
                      </a:lnTo>
                      <a:lnTo>
                        <a:pt x="86" y="274"/>
                      </a:lnTo>
                      <a:lnTo>
                        <a:pt x="94" y="280"/>
                      </a:lnTo>
                      <a:lnTo>
                        <a:pt x="104" y="286"/>
                      </a:lnTo>
                      <a:lnTo>
                        <a:pt x="116" y="288"/>
                      </a:lnTo>
                      <a:lnTo>
                        <a:pt x="128" y="286"/>
                      </a:lnTo>
                      <a:lnTo>
                        <a:pt x="270" y="240"/>
                      </a:lnTo>
                      <a:lnTo>
                        <a:pt x="256" y="232"/>
                      </a:lnTo>
                      <a:lnTo>
                        <a:pt x="244" y="222"/>
                      </a:lnTo>
                      <a:lnTo>
                        <a:pt x="234" y="210"/>
                      </a:lnTo>
                      <a:lnTo>
                        <a:pt x="226" y="198"/>
                      </a:lnTo>
                      <a:lnTo>
                        <a:pt x="220" y="186"/>
                      </a:lnTo>
                      <a:lnTo>
                        <a:pt x="214" y="172"/>
                      </a:lnTo>
                      <a:lnTo>
                        <a:pt x="212" y="158"/>
                      </a:lnTo>
                      <a:lnTo>
                        <a:pt x="210" y="144"/>
                      </a:lnTo>
                      <a:lnTo>
                        <a:pt x="212" y="130"/>
                      </a:lnTo>
                      <a:lnTo>
                        <a:pt x="214" y="116"/>
                      </a:lnTo>
                      <a:lnTo>
                        <a:pt x="220" y="102"/>
                      </a:lnTo>
                      <a:lnTo>
                        <a:pt x="226" y="90"/>
                      </a:lnTo>
                      <a:lnTo>
                        <a:pt x="234" y="78"/>
                      </a:lnTo>
                      <a:lnTo>
                        <a:pt x="244" y="66"/>
                      </a:lnTo>
                      <a:lnTo>
                        <a:pt x="256" y="56"/>
                      </a:lnTo>
                      <a:lnTo>
                        <a:pt x="270" y="4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3" name="Freeform 108"/>
                <p:cNvSpPr>
                  <a:spLocks noChangeAspect="1"/>
                </p:cNvSpPr>
                <p:nvPr/>
              </p:nvSpPr>
              <p:spPr bwMode="auto">
                <a:xfrm>
                  <a:off x="5887" y="2991"/>
                  <a:ext cx="256" cy="270"/>
                </a:xfrm>
                <a:custGeom>
                  <a:avLst/>
                  <a:gdLst>
                    <a:gd name="T0" fmla="*/ 256 w 270"/>
                    <a:gd name="T1" fmla="*/ 45 h 288"/>
                    <a:gd name="T2" fmla="*/ 121 w 270"/>
                    <a:gd name="T3" fmla="*/ 2 h 288"/>
                    <a:gd name="T4" fmla="*/ 121 w 270"/>
                    <a:gd name="T5" fmla="*/ 2 h 288"/>
                    <a:gd name="T6" fmla="*/ 110 w 270"/>
                    <a:gd name="T7" fmla="*/ 0 h 288"/>
                    <a:gd name="T8" fmla="*/ 99 w 270"/>
                    <a:gd name="T9" fmla="*/ 2 h 288"/>
                    <a:gd name="T10" fmla="*/ 89 w 270"/>
                    <a:gd name="T11" fmla="*/ 8 h 288"/>
                    <a:gd name="T12" fmla="*/ 82 w 270"/>
                    <a:gd name="T13" fmla="*/ 13 h 288"/>
                    <a:gd name="T14" fmla="*/ 6 w 270"/>
                    <a:gd name="T15" fmla="*/ 116 h 288"/>
                    <a:gd name="T16" fmla="*/ 6 w 270"/>
                    <a:gd name="T17" fmla="*/ 116 h 288"/>
                    <a:gd name="T18" fmla="*/ 2 w 270"/>
                    <a:gd name="T19" fmla="*/ 124 h 288"/>
                    <a:gd name="T20" fmla="*/ 0 w 270"/>
                    <a:gd name="T21" fmla="*/ 135 h 288"/>
                    <a:gd name="T22" fmla="*/ 0 w 270"/>
                    <a:gd name="T23" fmla="*/ 135 h 288"/>
                    <a:gd name="T24" fmla="*/ 2 w 270"/>
                    <a:gd name="T25" fmla="*/ 146 h 288"/>
                    <a:gd name="T26" fmla="*/ 6 w 270"/>
                    <a:gd name="T27" fmla="*/ 154 h 288"/>
                    <a:gd name="T28" fmla="*/ 82 w 270"/>
                    <a:gd name="T29" fmla="*/ 257 h 288"/>
                    <a:gd name="T30" fmla="*/ 82 w 270"/>
                    <a:gd name="T31" fmla="*/ 257 h 288"/>
                    <a:gd name="T32" fmla="*/ 89 w 270"/>
                    <a:gd name="T33" fmla="*/ 263 h 288"/>
                    <a:gd name="T34" fmla="*/ 99 w 270"/>
                    <a:gd name="T35" fmla="*/ 268 h 288"/>
                    <a:gd name="T36" fmla="*/ 110 w 270"/>
                    <a:gd name="T37" fmla="*/ 270 h 288"/>
                    <a:gd name="T38" fmla="*/ 121 w 270"/>
                    <a:gd name="T39" fmla="*/ 268 h 288"/>
                    <a:gd name="T40" fmla="*/ 256 w 270"/>
                    <a:gd name="T41" fmla="*/ 225 h 288"/>
                    <a:gd name="T42" fmla="*/ 256 w 270"/>
                    <a:gd name="T43" fmla="*/ 225 h 288"/>
                    <a:gd name="T44" fmla="*/ 243 w 270"/>
                    <a:gd name="T45" fmla="*/ 218 h 288"/>
                    <a:gd name="T46" fmla="*/ 231 w 270"/>
                    <a:gd name="T47" fmla="*/ 208 h 288"/>
                    <a:gd name="T48" fmla="*/ 222 w 270"/>
                    <a:gd name="T49" fmla="*/ 197 h 288"/>
                    <a:gd name="T50" fmla="*/ 214 w 270"/>
                    <a:gd name="T51" fmla="*/ 186 h 288"/>
                    <a:gd name="T52" fmla="*/ 209 w 270"/>
                    <a:gd name="T53" fmla="*/ 174 h 288"/>
                    <a:gd name="T54" fmla="*/ 203 w 270"/>
                    <a:gd name="T55" fmla="*/ 161 h 288"/>
                    <a:gd name="T56" fmla="*/ 201 w 270"/>
                    <a:gd name="T57" fmla="*/ 148 h 288"/>
                    <a:gd name="T58" fmla="*/ 199 w 270"/>
                    <a:gd name="T59" fmla="*/ 135 h 288"/>
                    <a:gd name="T60" fmla="*/ 199 w 270"/>
                    <a:gd name="T61" fmla="*/ 135 h 288"/>
                    <a:gd name="T62" fmla="*/ 201 w 270"/>
                    <a:gd name="T63" fmla="*/ 122 h 288"/>
                    <a:gd name="T64" fmla="*/ 203 w 270"/>
                    <a:gd name="T65" fmla="*/ 109 h 288"/>
                    <a:gd name="T66" fmla="*/ 209 w 270"/>
                    <a:gd name="T67" fmla="*/ 96 h 288"/>
                    <a:gd name="T68" fmla="*/ 214 w 270"/>
                    <a:gd name="T69" fmla="*/ 84 h 288"/>
                    <a:gd name="T70" fmla="*/ 222 w 270"/>
                    <a:gd name="T71" fmla="*/ 73 h 288"/>
                    <a:gd name="T72" fmla="*/ 231 w 270"/>
                    <a:gd name="T73" fmla="*/ 62 h 288"/>
                    <a:gd name="T74" fmla="*/ 243 w 270"/>
                    <a:gd name="T75" fmla="*/ 53 h 288"/>
                    <a:gd name="T76" fmla="*/ 256 w 270"/>
                    <a:gd name="T77" fmla="*/ 45 h 288"/>
                    <a:gd name="T78" fmla="*/ 256 w 270"/>
                    <a:gd name="T79" fmla="*/ 4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270" y="48"/>
                      </a:moveTo>
                      <a:lnTo>
                        <a:pt x="128" y="2"/>
                      </a:lnTo>
                      <a:lnTo>
                        <a:pt x="116" y="0"/>
                      </a:lnTo>
                      <a:lnTo>
                        <a:pt x="104" y="2"/>
                      </a:lnTo>
                      <a:lnTo>
                        <a:pt x="94" y="8"/>
                      </a:lnTo>
                      <a:lnTo>
                        <a:pt x="86" y="14"/>
                      </a:lnTo>
                      <a:lnTo>
                        <a:pt x="6" y="124"/>
                      </a:lnTo>
                      <a:lnTo>
                        <a:pt x="2" y="132"/>
                      </a:lnTo>
                      <a:lnTo>
                        <a:pt x="0" y="144"/>
                      </a:lnTo>
                      <a:lnTo>
                        <a:pt x="2" y="156"/>
                      </a:lnTo>
                      <a:lnTo>
                        <a:pt x="6" y="164"/>
                      </a:lnTo>
                      <a:lnTo>
                        <a:pt x="86" y="274"/>
                      </a:lnTo>
                      <a:lnTo>
                        <a:pt x="94" y="280"/>
                      </a:lnTo>
                      <a:lnTo>
                        <a:pt x="104" y="286"/>
                      </a:lnTo>
                      <a:lnTo>
                        <a:pt x="116" y="288"/>
                      </a:lnTo>
                      <a:lnTo>
                        <a:pt x="128" y="286"/>
                      </a:lnTo>
                      <a:lnTo>
                        <a:pt x="270" y="240"/>
                      </a:lnTo>
                      <a:lnTo>
                        <a:pt x="256" y="232"/>
                      </a:lnTo>
                      <a:lnTo>
                        <a:pt x="244" y="222"/>
                      </a:lnTo>
                      <a:lnTo>
                        <a:pt x="234" y="210"/>
                      </a:lnTo>
                      <a:lnTo>
                        <a:pt x="226" y="198"/>
                      </a:lnTo>
                      <a:lnTo>
                        <a:pt x="220" y="186"/>
                      </a:lnTo>
                      <a:lnTo>
                        <a:pt x="214" y="172"/>
                      </a:lnTo>
                      <a:lnTo>
                        <a:pt x="212" y="158"/>
                      </a:lnTo>
                      <a:lnTo>
                        <a:pt x="210" y="144"/>
                      </a:lnTo>
                      <a:lnTo>
                        <a:pt x="212" y="130"/>
                      </a:lnTo>
                      <a:lnTo>
                        <a:pt x="214" y="116"/>
                      </a:lnTo>
                      <a:lnTo>
                        <a:pt x="220" y="102"/>
                      </a:lnTo>
                      <a:lnTo>
                        <a:pt x="226" y="90"/>
                      </a:lnTo>
                      <a:lnTo>
                        <a:pt x="234" y="78"/>
                      </a:lnTo>
                      <a:lnTo>
                        <a:pt x="244" y="66"/>
                      </a:lnTo>
                      <a:lnTo>
                        <a:pt x="256" y="56"/>
                      </a:lnTo>
                      <a:lnTo>
                        <a:pt x="270" y="4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4" name="Freeform 109"/>
                <p:cNvSpPr>
                  <a:spLocks noChangeAspect="1"/>
                </p:cNvSpPr>
                <p:nvPr/>
              </p:nvSpPr>
              <p:spPr bwMode="auto">
                <a:xfrm>
                  <a:off x="5887" y="2691"/>
                  <a:ext cx="256" cy="270"/>
                </a:xfrm>
                <a:custGeom>
                  <a:avLst/>
                  <a:gdLst>
                    <a:gd name="T0" fmla="*/ 256 w 270"/>
                    <a:gd name="T1" fmla="*/ 45 h 288"/>
                    <a:gd name="T2" fmla="*/ 121 w 270"/>
                    <a:gd name="T3" fmla="*/ 2 h 288"/>
                    <a:gd name="T4" fmla="*/ 121 w 270"/>
                    <a:gd name="T5" fmla="*/ 2 h 288"/>
                    <a:gd name="T6" fmla="*/ 110 w 270"/>
                    <a:gd name="T7" fmla="*/ 0 h 288"/>
                    <a:gd name="T8" fmla="*/ 99 w 270"/>
                    <a:gd name="T9" fmla="*/ 2 h 288"/>
                    <a:gd name="T10" fmla="*/ 89 w 270"/>
                    <a:gd name="T11" fmla="*/ 8 h 288"/>
                    <a:gd name="T12" fmla="*/ 82 w 270"/>
                    <a:gd name="T13" fmla="*/ 13 h 288"/>
                    <a:gd name="T14" fmla="*/ 6 w 270"/>
                    <a:gd name="T15" fmla="*/ 116 h 288"/>
                    <a:gd name="T16" fmla="*/ 6 w 270"/>
                    <a:gd name="T17" fmla="*/ 116 h 288"/>
                    <a:gd name="T18" fmla="*/ 2 w 270"/>
                    <a:gd name="T19" fmla="*/ 124 h 288"/>
                    <a:gd name="T20" fmla="*/ 0 w 270"/>
                    <a:gd name="T21" fmla="*/ 135 h 288"/>
                    <a:gd name="T22" fmla="*/ 0 w 270"/>
                    <a:gd name="T23" fmla="*/ 135 h 288"/>
                    <a:gd name="T24" fmla="*/ 2 w 270"/>
                    <a:gd name="T25" fmla="*/ 146 h 288"/>
                    <a:gd name="T26" fmla="*/ 6 w 270"/>
                    <a:gd name="T27" fmla="*/ 154 h 288"/>
                    <a:gd name="T28" fmla="*/ 82 w 270"/>
                    <a:gd name="T29" fmla="*/ 257 h 288"/>
                    <a:gd name="T30" fmla="*/ 82 w 270"/>
                    <a:gd name="T31" fmla="*/ 257 h 288"/>
                    <a:gd name="T32" fmla="*/ 89 w 270"/>
                    <a:gd name="T33" fmla="*/ 263 h 288"/>
                    <a:gd name="T34" fmla="*/ 99 w 270"/>
                    <a:gd name="T35" fmla="*/ 268 h 288"/>
                    <a:gd name="T36" fmla="*/ 110 w 270"/>
                    <a:gd name="T37" fmla="*/ 270 h 288"/>
                    <a:gd name="T38" fmla="*/ 121 w 270"/>
                    <a:gd name="T39" fmla="*/ 268 h 288"/>
                    <a:gd name="T40" fmla="*/ 256 w 270"/>
                    <a:gd name="T41" fmla="*/ 225 h 288"/>
                    <a:gd name="T42" fmla="*/ 256 w 270"/>
                    <a:gd name="T43" fmla="*/ 225 h 288"/>
                    <a:gd name="T44" fmla="*/ 243 w 270"/>
                    <a:gd name="T45" fmla="*/ 218 h 288"/>
                    <a:gd name="T46" fmla="*/ 231 w 270"/>
                    <a:gd name="T47" fmla="*/ 208 h 288"/>
                    <a:gd name="T48" fmla="*/ 222 w 270"/>
                    <a:gd name="T49" fmla="*/ 197 h 288"/>
                    <a:gd name="T50" fmla="*/ 214 w 270"/>
                    <a:gd name="T51" fmla="*/ 186 h 288"/>
                    <a:gd name="T52" fmla="*/ 209 w 270"/>
                    <a:gd name="T53" fmla="*/ 174 h 288"/>
                    <a:gd name="T54" fmla="*/ 203 w 270"/>
                    <a:gd name="T55" fmla="*/ 161 h 288"/>
                    <a:gd name="T56" fmla="*/ 201 w 270"/>
                    <a:gd name="T57" fmla="*/ 148 h 288"/>
                    <a:gd name="T58" fmla="*/ 199 w 270"/>
                    <a:gd name="T59" fmla="*/ 135 h 288"/>
                    <a:gd name="T60" fmla="*/ 199 w 270"/>
                    <a:gd name="T61" fmla="*/ 135 h 288"/>
                    <a:gd name="T62" fmla="*/ 201 w 270"/>
                    <a:gd name="T63" fmla="*/ 122 h 288"/>
                    <a:gd name="T64" fmla="*/ 203 w 270"/>
                    <a:gd name="T65" fmla="*/ 109 h 288"/>
                    <a:gd name="T66" fmla="*/ 209 w 270"/>
                    <a:gd name="T67" fmla="*/ 96 h 288"/>
                    <a:gd name="T68" fmla="*/ 214 w 270"/>
                    <a:gd name="T69" fmla="*/ 84 h 288"/>
                    <a:gd name="T70" fmla="*/ 222 w 270"/>
                    <a:gd name="T71" fmla="*/ 73 h 288"/>
                    <a:gd name="T72" fmla="*/ 231 w 270"/>
                    <a:gd name="T73" fmla="*/ 62 h 288"/>
                    <a:gd name="T74" fmla="*/ 243 w 270"/>
                    <a:gd name="T75" fmla="*/ 53 h 288"/>
                    <a:gd name="T76" fmla="*/ 256 w 270"/>
                    <a:gd name="T77" fmla="*/ 45 h 288"/>
                    <a:gd name="T78" fmla="*/ 256 w 270"/>
                    <a:gd name="T79" fmla="*/ 4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270" y="48"/>
                      </a:moveTo>
                      <a:lnTo>
                        <a:pt x="128" y="2"/>
                      </a:lnTo>
                      <a:lnTo>
                        <a:pt x="116" y="0"/>
                      </a:lnTo>
                      <a:lnTo>
                        <a:pt x="104" y="2"/>
                      </a:lnTo>
                      <a:lnTo>
                        <a:pt x="94" y="8"/>
                      </a:lnTo>
                      <a:lnTo>
                        <a:pt x="86" y="14"/>
                      </a:lnTo>
                      <a:lnTo>
                        <a:pt x="6" y="124"/>
                      </a:lnTo>
                      <a:lnTo>
                        <a:pt x="2" y="132"/>
                      </a:lnTo>
                      <a:lnTo>
                        <a:pt x="0" y="144"/>
                      </a:lnTo>
                      <a:lnTo>
                        <a:pt x="2" y="156"/>
                      </a:lnTo>
                      <a:lnTo>
                        <a:pt x="6" y="164"/>
                      </a:lnTo>
                      <a:lnTo>
                        <a:pt x="86" y="274"/>
                      </a:lnTo>
                      <a:lnTo>
                        <a:pt x="94" y="280"/>
                      </a:lnTo>
                      <a:lnTo>
                        <a:pt x="104" y="286"/>
                      </a:lnTo>
                      <a:lnTo>
                        <a:pt x="116" y="288"/>
                      </a:lnTo>
                      <a:lnTo>
                        <a:pt x="128" y="286"/>
                      </a:lnTo>
                      <a:lnTo>
                        <a:pt x="270" y="240"/>
                      </a:lnTo>
                      <a:lnTo>
                        <a:pt x="256" y="232"/>
                      </a:lnTo>
                      <a:lnTo>
                        <a:pt x="244" y="222"/>
                      </a:lnTo>
                      <a:lnTo>
                        <a:pt x="234" y="210"/>
                      </a:lnTo>
                      <a:lnTo>
                        <a:pt x="226" y="198"/>
                      </a:lnTo>
                      <a:lnTo>
                        <a:pt x="220" y="186"/>
                      </a:lnTo>
                      <a:lnTo>
                        <a:pt x="214" y="172"/>
                      </a:lnTo>
                      <a:lnTo>
                        <a:pt x="212" y="158"/>
                      </a:lnTo>
                      <a:lnTo>
                        <a:pt x="210" y="144"/>
                      </a:lnTo>
                      <a:lnTo>
                        <a:pt x="212" y="130"/>
                      </a:lnTo>
                      <a:lnTo>
                        <a:pt x="214" y="116"/>
                      </a:lnTo>
                      <a:lnTo>
                        <a:pt x="220" y="102"/>
                      </a:lnTo>
                      <a:lnTo>
                        <a:pt x="226" y="90"/>
                      </a:lnTo>
                      <a:lnTo>
                        <a:pt x="234" y="78"/>
                      </a:lnTo>
                      <a:lnTo>
                        <a:pt x="244" y="66"/>
                      </a:lnTo>
                      <a:lnTo>
                        <a:pt x="256" y="56"/>
                      </a:lnTo>
                      <a:lnTo>
                        <a:pt x="270" y="4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5" name="Freeform 110"/>
                <p:cNvSpPr>
                  <a:spLocks noChangeAspect="1"/>
                </p:cNvSpPr>
                <p:nvPr/>
              </p:nvSpPr>
              <p:spPr bwMode="auto">
                <a:xfrm>
                  <a:off x="5887" y="2392"/>
                  <a:ext cx="256" cy="269"/>
                </a:xfrm>
                <a:custGeom>
                  <a:avLst/>
                  <a:gdLst>
                    <a:gd name="T0" fmla="*/ 256 w 270"/>
                    <a:gd name="T1" fmla="*/ 45 h 288"/>
                    <a:gd name="T2" fmla="*/ 121 w 270"/>
                    <a:gd name="T3" fmla="*/ 2 h 288"/>
                    <a:gd name="T4" fmla="*/ 121 w 270"/>
                    <a:gd name="T5" fmla="*/ 2 h 288"/>
                    <a:gd name="T6" fmla="*/ 110 w 270"/>
                    <a:gd name="T7" fmla="*/ 0 h 288"/>
                    <a:gd name="T8" fmla="*/ 99 w 270"/>
                    <a:gd name="T9" fmla="*/ 2 h 288"/>
                    <a:gd name="T10" fmla="*/ 89 w 270"/>
                    <a:gd name="T11" fmla="*/ 7 h 288"/>
                    <a:gd name="T12" fmla="*/ 82 w 270"/>
                    <a:gd name="T13" fmla="*/ 13 h 288"/>
                    <a:gd name="T14" fmla="*/ 6 w 270"/>
                    <a:gd name="T15" fmla="*/ 116 h 288"/>
                    <a:gd name="T16" fmla="*/ 6 w 270"/>
                    <a:gd name="T17" fmla="*/ 116 h 288"/>
                    <a:gd name="T18" fmla="*/ 2 w 270"/>
                    <a:gd name="T19" fmla="*/ 123 h 288"/>
                    <a:gd name="T20" fmla="*/ 0 w 270"/>
                    <a:gd name="T21" fmla="*/ 135 h 288"/>
                    <a:gd name="T22" fmla="*/ 0 w 270"/>
                    <a:gd name="T23" fmla="*/ 135 h 288"/>
                    <a:gd name="T24" fmla="*/ 2 w 270"/>
                    <a:gd name="T25" fmla="*/ 146 h 288"/>
                    <a:gd name="T26" fmla="*/ 6 w 270"/>
                    <a:gd name="T27" fmla="*/ 153 h 288"/>
                    <a:gd name="T28" fmla="*/ 82 w 270"/>
                    <a:gd name="T29" fmla="*/ 256 h 288"/>
                    <a:gd name="T30" fmla="*/ 82 w 270"/>
                    <a:gd name="T31" fmla="*/ 256 h 288"/>
                    <a:gd name="T32" fmla="*/ 89 w 270"/>
                    <a:gd name="T33" fmla="*/ 262 h 288"/>
                    <a:gd name="T34" fmla="*/ 99 w 270"/>
                    <a:gd name="T35" fmla="*/ 267 h 288"/>
                    <a:gd name="T36" fmla="*/ 110 w 270"/>
                    <a:gd name="T37" fmla="*/ 269 h 288"/>
                    <a:gd name="T38" fmla="*/ 121 w 270"/>
                    <a:gd name="T39" fmla="*/ 267 h 288"/>
                    <a:gd name="T40" fmla="*/ 256 w 270"/>
                    <a:gd name="T41" fmla="*/ 224 h 288"/>
                    <a:gd name="T42" fmla="*/ 256 w 270"/>
                    <a:gd name="T43" fmla="*/ 224 h 288"/>
                    <a:gd name="T44" fmla="*/ 243 w 270"/>
                    <a:gd name="T45" fmla="*/ 217 h 288"/>
                    <a:gd name="T46" fmla="*/ 231 w 270"/>
                    <a:gd name="T47" fmla="*/ 207 h 288"/>
                    <a:gd name="T48" fmla="*/ 222 w 270"/>
                    <a:gd name="T49" fmla="*/ 196 h 288"/>
                    <a:gd name="T50" fmla="*/ 214 w 270"/>
                    <a:gd name="T51" fmla="*/ 185 h 288"/>
                    <a:gd name="T52" fmla="*/ 209 w 270"/>
                    <a:gd name="T53" fmla="*/ 174 h 288"/>
                    <a:gd name="T54" fmla="*/ 203 w 270"/>
                    <a:gd name="T55" fmla="*/ 161 h 288"/>
                    <a:gd name="T56" fmla="*/ 201 w 270"/>
                    <a:gd name="T57" fmla="*/ 148 h 288"/>
                    <a:gd name="T58" fmla="*/ 199 w 270"/>
                    <a:gd name="T59" fmla="*/ 135 h 288"/>
                    <a:gd name="T60" fmla="*/ 199 w 270"/>
                    <a:gd name="T61" fmla="*/ 135 h 288"/>
                    <a:gd name="T62" fmla="*/ 201 w 270"/>
                    <a:gd name="T63" fmla="*/ 121 h 288"/>
                    <a:gd name="T64" fmla="*/ 203 w 270"/>
                    <a:gd name="T65" fmla="*/ 108 h 288"/>
                    <a:gd name="T66" fmla="*/ 209 w 270"/>
                    <a:gd name="T67" fmla="*/ 95 h 288"/>
                    <a:gd name="T68" fmla="*/ 214 w 270"/>
                    <a:gd name="T69" fmla="*/ 84 h 288"/>
                    <a:gd name="T70" fmla="*/ 222 w 270"/>
                    <a:gd name="T71" fmla="*/ 73 h 288"/>
                    <a:gd name="T72" fmla="*/ 231 w 270"/>
                    <a:gd name="T73" fmla="*/ 62 h 288"/>
                    <a:gd name="T74" fmla="*/ 243 w 270"/>
                    <a:gd name="T75" fmla="*/ 52 h 288"/>
                    <a:gd name="T76" fmla="*/ 256 w 270"/>
                    <a:gd name="T77" fmla="*/ 45 h 288"/>
                    <a:gd name="T78" fmla="*/ 256 w 270"/>
                    <a:gd name="T79" fmla="*/ 4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270" y="48"/>
                      </a:moveTo>
                      <a:lnTo>
                        <a:pt x="128" y="2"/>
                      </a:lnTo>
                      <a:lnTo>
                        <a:pt x="116" y="0"/>
                      </a:lnTo>
                      <a:lnTo>
                        <a:pt x="104" y="2"/>
                      </a:lnTo>
                      <a:lnTo>
                        <a:pt x="94" y="8"/>
                      </a:lnTo>
                      <a:lnTo>
                        <a:pt x="86" y="14"/>
                      </a:lnTo>
                      <a:lnTo>
                        <a:pt x="6" y="124"/>
                      </a:lnTo>
                      <a:lnTo>
                        <a:pt x="2" y="132"/>
                      </a:lnTo>
                      <a:lnTo>
                        <a:pt x="0" y="144"/>
                      </a:lnTo>
                      <a:lnTo>
                        <a:pt x="2" y="156"/>
                      </a:lnTo>
                      <a:lnTo>
                        <a:pt x="6" y="164"/>
                      </a:lnTo>
                      <a:lnTo>
                        <a:pt x="86" y="274"/>
                      </a:lnTo>
                      <a:lnTo>
                        <a:pt x="94" y="280"/>
                      </a:lnTo>
                      <a:lnTo>
                        <a:pt x="104" y="286"/>
                      </a:lnTo>
                      <a:lnTo>
                        <a:pt x="116" y="288"/>
                      </a:lnTo>
                      <a:lnTo>
                        <a:pt x="128" y="286"/>
                      </a:lnTo>
                      <a:lnTo>
                        <a:pt x="270" y="240"/>
                      </a:lnTo>
                      <a:lnTo>
                        <a:pt x="256" y="232"/>
                      </a:lnTo>
                      <a:lnTo>
                        <a:pt x="244" y="222"/>
                      </a:lnTo>
                      <a:lnTo>
                        <a:pt x="234" y="210"/>
                      </a:lnTo>
                      <a:lnTo>
                        <a:pt x="226" y="198"/>
                      </a:lnTo>
                      <a:lnTo>
                        <a:pt x="220" y="186"/>
                      </a:lnTo>
                      <a:lnTo>
                        <a:pt x="214" y="172"/>
                      </a:lnTo>
                      <a:lnTo>
                        <a:pt x="212" y="158"/>
                      </a:lnTo>
                      <a:lnTo>
                        <a:pt x="210" y="144"/>
                      </a:lnTo>
                      <a:lnTo>
                        <a:pt x="212" y="130"/>
                      </a:lnTo>
                      <a:lnTo>
                        <a:pt x="214" y="116"/>
                      </a:lnTo>
                      <a:lnTo>
                        <a:pt x="220" y="102"/>
                      </a:lnTo>
                      <a:lnTo>
                        <a:pt x="226" y="90"/>
                      </a:lnTo>
                      <a:lnTo>
                        <a:pt x="234" y="78"/>
                      </a:lnTo>
                      <a:lnTo>
                        <a:pt x="244" y="66"/>
                      </a:lnTo>
                      <a:lnTo>
                        <a:pt x="256" y="56"/>
                      </a:lnTo>
                      <a:lnTo>
                        <a:pt x="270" y="4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6" name="Freeform 111"/>
                <p:cNvSpPr>
                  <a:spLocks noChangeAspect="1"/>
                </p:cNvSpPr>
                <p:nvPr/>
              </p:nvSpPr>
              <p:spPr bwMode="auto">
                <a:xfrm>
                  <a:off x="5887" y="2092"/>
                  <a:ext cx="256" cy="270"/>
                </a:xfrm>
                <a:custGeom>
                  <a:avLst/>
                  <a:gdLst>
                    <a:gd name="T0" fmla="*/ 256 w 270"/>
                    <a:gd name="T1" fmla="*/ 45 h 288"/>
                    <a:gd name="T2" fmla="*/ 121 w 270"/>
                    <a:gd name="T3" fmla="*/ 2 h 288"/>
                    <a:gd name="T4" fmla="*/ 121 w 270"/>
                    <a:gd name="T5" fmla="*/ 2 h 288"/>
                    <a:gd name="T6" fmla="*/ 110 w 270"/>
                    <a:gd name="T7" fmla="*/ 0 h 288"/>
                    <a:gd name="T8" fmla="*/ 99 w 270"/>
                    <a:gd name="T9" fmla="*/ 2 h 288"/>
                    <a:gd name="T10" fmla="*/ 89 w 270"/>
                    <a:gd name="T11" fmla="*/ 8 h 288"/>
                    <a:gd name="T12" fmla="*/ 82 w 270"/>
                    <a:gd name="T13" fmla="*/ 13 h 288"/>
                    <a:gd name="T14" fmla="*/ 6 w 270"/>
                    <a:gd name="T15" fmla="*/ 116 h 288"/>
                    <a:gd name="T16" fmla="*/ 6 w 270"/>
                    <a:gd name="T17" fmla="*/ 116 h 288"/>
                    <a:gd name="T18" fmla="*/ 2 w 270"/>
                    <a:gd name="T19" fmla="*/ 124 h 288"/>
                    <a:gd name="T20" fmla="*/ 0 w 270"/>
                    <a:gd name="T21" fmla="*/ 135 h 288"/>
                    <a:gd name="T22" fmla="*/ 0 w 270"/>
                    <a:gd name="T23" fmla="*/ 135 h 288"/>
                    <a:gd name="T24" fmla="*/ 2 w 270"/>
                    <a:gd name="T25" fmla="*/ 146 h 288"/>
                    <a:gd name="T26" fmla="*/ 6 w 270"/>
                    <a:gd name="T27" fmla="*/ 154 h 288"/>
                    <a:gd name="T28" fmla="*/ 82 w 270"/>
                    <a:gd name="T29" fmla="*/ 257 h 288"/>
                    <a:gd name="T30" fmla="*/ 82 w 270"/>
                    <a:gd name="T31" fmla="*/ 257 h 288"/>
                    <a:gd name="T32" fmla="*/ 89 w 270"/>
                    <a:gd name="T33" fmla="*/ 263 h 288"/>
                    <a:gd name="T34" fmla="*/ 99 w 270"/>
                    <a:gd name="T35" fmla="*/ 268 h 288"/>
                    <a:gd name="T36" fmla="*/ 110 w 270"/>
                    <a:gd name="T37" fmla="*/ 270 h 288"/>
                    <a:gd name="T38" fmla="*/ 121 w 270"/>
                    <a:gd name="T39" fmla="*/ 268 h 288"/>
                    <a:gd name="T40" fmla="*/ 256 w 270"/>
                    <a:gd name="T41" fmla="*/ 225 h 288"/>
                    <a:gd name="T42" fmla="*/ 256 w 270"/>
                    <a:gd name="T43" fmla="*/ 225 h 288"/>
                    <a:gd name="T44" fmla="*/ 243 w 270"/>
                    <a:gd name="T45" fmla="*/ 218 h 288"/>
                    <a:gd name="T46" fmla="*/ 231 w 270"/>
                    <a:gd name="T47" fmla="*/ 208 h 288"/>
                    <a:gd name="T48" fmla="*/ 222 w 270"/>
                    <a:gd name="T49" fmla="*/ 197 h 288"/>
                    <a:gd name="T50" fmla="*/ 214 w 270"/>
                    <a:gd name="T51" fmla="*/ 186 h 288"/>
                    <a:gd name="T52" fmla="*/ 209 w 270"/>
                    <a:gd name="T53" fmla="*/ 174 h 288"/>
                    <a:gd name="T54" fmla="*/ 203 w 270"/>
                    <a:gd name="T55" fmla="*/ 161 h 288"/>
                    <a:gd name="T56" fmla="*/ 201 w 270"/>
                    <a:gd name="T57" fmla="*/ 148 h 288"/>
                    <a:gd name="T58" fmla="*/ 199 w 270"/>
                    <a:gd name="T59" fmla="*/ 135 h 288"/>
                    <a:gd name="T60" fmla="*/ 199 w 270"/>
                    <a:gd name="T61" fmla="*/ 135 h 288"/>
                    <a:gd name="T62" fmla="*/ 201 w 270"/>
                    <a:gd name="T63" fmla="*/ 122 h 288"/>
                    <a:gd name="T64" fmla="*/ 203 w 270"/>
                    <a:gd name="T65" fmla="*/ 109 h 288"/>
                    <a:gd name="T66" fmla="*/ 209 w 270"/>
                    <a:gd name="T67" fmla="*/ 96 h 288"/>
                    <a:gd name="T68" fmla="*/ 214 w 270"/>
                    <a:gd name="T69" fmla="*/ 84 h 288"/>
                    <a:gd name="T70" fmla="*/ 222 w 270"/>
                    <a:gd name="T71" fmla="*/ 73 h 288"/>
                    <a:gd name="T72" fmla="*/ 231 w 270"/>
                    <a:gd name="T73" fmla="*/ 62 h 288"/>
                    <a:gd name="T74" fmla="*/ 243 w 270"/>
                    <a:gd name="T75" fmla="*/ 53 h 288"/>
                    <a:gd name="T76" fmla="*/ 256 w 270"/>
                    <a:gd name="T77" fmla="*/ 45 h 288"/>
                    <a:gd name="T78" fmla="*/ 256 w 270"/>
                    <a:gd name="T79" fmla="*/ 4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270" y="48"/>
                      </a:moveTo>
                      <a:lnTo>
                        <a:pt x="128" y="2"/>
                      </a:lnTo>
                      <a:lnTo>
                        <a:pt x="116" y="0"/>
                      </a:lnTo>
                      <a:lnTo>
                        <a:pt x="104" y="2"/>
                      </a:lnTo>
                      <a:lnTo>
                        <a:pt x="94" y="8"/>
                      </a:lnTo>
                      <a:lnTo>
                        <a:pt x="86" y="14"/>
                      </a:lnTo>
                      <a:lnTo>
                        <a:pt x="6" y="124"/>
                      </a:lnTo>
                      <a:lnTo>
                        <a:pt x="2" y="132"/>
                      </a:lnTo>
                      <a:lnTo>
                        <a:pt x="0" y="144"/>
                      </a:lnTo>
                      <a:lnTo>
                        <a:pt x="2" y="156"/>
                      </a:lnTo>
                      <a:lnTo>
                        <a:pt x="6" y="164"/>
                      </a:lnTo>
                      <a:lnTo>
                        <a:pt x="86" y="274"/>
                      </a:lnTo>
                      <a:lnTo>
                        <a:pt x="94" y="280"/>
                      </a:lnTo>
                      <a:lnTo>
                        <a:pt x="104" y="286"/>
                      </a:lnTo>
                      <a:lnTo>
                        <a:pt x="116" y="288"/>
                      </a:lnTo>
                      <a:lnTo>
                        <a:pt x="128" y="286"/>
                      </a:lnTo>
                      <a:lnTo>
                        <a:pt x="270" y="240"/>
                      </a:lnTo>
                      <a:lnTo>
                        <a:pt x="256" y="232"/>
                      </a:lnTo>
                      <a:lnTo>
                        <a:pt x="244" y="222"/>
                      </a:lnTo>
                      <a:lnTo>
                        <a:pt x="234" y="210"/>
                      </a:lnTo>
                      <a:lnTo>
                        <a:pt x="226" y="198"/>
                      </a:lnTo>
                      <a:lnTo>
                        <a:pt x="220" y="186"/>
                      </a:lnTo>
                      <a:lnTo>
                        <a:pt x="214" y="172"/>
                      </a:lnTo>
                      <a:lnTo>
                        <a:pt x="212" y="158"/>
                      </a:lnTo>
                      <a:lnTo>
                        <a:pt x="210" y="144"/>
                      </a:lnTo>
                      <a:lnTo>
                        <a:pt x="212" y="130"/>
                      </a:lnTo>
                      <a:lnTo>
                        <a:pt x="214" y="116"/>
                      </a:lnTo>
                      <a:lnTo>
                        <a:pt x="220" y="102"/>
                      </a:lnTo>
                      <a:lnTo>
                        <a:pt x="226" y="90"/>
                      </a:lnTo>
                      <a:lnTo>
                        <a:pt x="234" y="78"/>
                      </a:lnTo>
                      <a:lnTo>
                        <a:pt x="244" y="66"/>
                      </a:lnTo>
                      <a:lnTo>
                        <a:pt x="256" y="56"/>
                      </a:lnTo>
                      <a:lnTo>
                        <a:pt x="270" y="4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7" name="Freeform 112"/>
                <p:cNvSpPr>
                  <a:spLocks noChangeAspect="1"/>
                </p:cNvSpPr>
                <p:nvPr/>
              </p:nvSpPr>
              <p:spPr bwMode="auto">
                <a:xfrm>
                  <a:off x="5887" y="1793"/>
                  <a:ext cx="256" cy="269"/>
                </a:xfrm>
                <a:custGeom>
                  <a:avLst/>
                  <a:gdLst>
                    <a:gd name="T0" fmla="*/ 256 w 270"/>
                    <a:gd name="T1" fmla="*/ 45 h 288"/>
                    <a:gd name="T2" fmla="*/ 121 w 270"/>
                    <a:gd name="T3" fmla="*/ 2 h 288"/>
                    <a:gd name="T4" fmla="*/ 121 w 270"/>
                    <a:gd name="T5" fmla="*/ 2 h 288"/>
                    <a:gd name="T6" fmla="*/ 110 w 270"/>
                    <a:gd name="T7" fmla="*/ 0 h 288"/>
                    <a:gd name="T8" fmla="*/ 99 w 270"/>
                    <a:gd name="T9" fmla="*/ 2 h 288"/>
                    <a:gd name="T10" fmla="*/ 89 w 270"/>
                    <a:gd name="T11" fmla="*/ 7 h 288"/>
                    <a:gd name="T12" fmla="*/ 82 w 270"/>
                    <a:gd name="T13" fmla="*/ 13 h 288"/>
                    <a:gd name="T14" fmla="*/ 6 w 270"/>
                    <a:gd name="T15" fmla="*/ 116 h 288"/>
                    <a:gd name="T16" fmla="*/ 6 w 270"/>
                    <a:gd name="T17" fmla="*/ 116 h 288"/>
                    <a:gd name="T18" fmla="*/ 2 w 270"/>
                    <a:gd name="T19" fmla="*/ 123 h 288"/>
                    <a:gd name="T20" fmla="*/ 0 w 270"/>
                    <a:gd name="T21" fmla="*/ 135 h 288"/>
                    <a:gd name="T22" fmla="*/ 0 w 270"/>
                    <a:gd name="T23" fmla="*/ 135 h 288"/>
                    <a:gd name="T24" fmla="*/ 2 w 270"/>
                    <a:gd name="T25" fmla="*/ 146 h 288"/>
                    <a:gd name="T26" fmla="*/ 6 w 270"/>
                    <a:gd name="T27" fmla="*/ 153 h 288"/>
                    <a:gd name="T28" fmla="*/ 82 w 270"/>
                    <a:gd name="T29" fmla="*/ 256 h 288"/>
                    <a:gd name="T30" fmla="*/ 82 w 270"/>
                    <a:gd name="T31" fmla="*/ 256 h 288"/>
                    <a:gd name="T32" fmla="*/ 89 w 270"/>
                    <a:gd name="T33" fmla="*/ 262 h 288"/>
                    <a:gd name="T34" fmla="*/ 99 w 270"/>
                    <a:gd name="T35" fmla="*/ 267 h 288"/>
                    <a:gd name="T36" fmla="*/ 110 w 270"/>
                    <a:gd name="T37" fmla="*/ 269 h 288"/>
                    <a:gd name="T38" fmla="*/ 121 w 270"/>
                    <a:gd name="T39" fmla="*/ 267 h 288"/>
                    <a:gd name="T40" fmla="*/ 256 w 270"/>
                    <a:gd name="T41" fmla="*/ 224 h 288"/>
                    <a:gd name="T42" fmla="*/ 256 w 270"/>
                    <a:gd name="T43" fmla="*/ 224 h 288"/>
                    <a:gd name="T44" fmla="*/ 243 w 270"/>
                    <a:gd name="T45" fmla="*/ 217 h 288"/>
                    <a:gd name="T46" fmla="*/ 231 w 270"/>
                    <a:gd name="T47" fmla="*/ 207 h 288"/>
                    <a:gd name="T48" fmla="*/ 222 w 270"/>
                    <a:gd name="T49" fmla="*/ 196 h 288"/>
                    <a:gd name="T50" fmla="*/ 214 w 270"/>
                    <a:gd name="T51" fmla="*/ 185 h 288"/>
                    <a:gd name="T52" fmla="*/ 209 w 270"/>
                    <a:gd name="T53" fmla="*/ 174 h 288"/>
                    <a:gd name="T54" fmla="*/ 203 w 270"/>
                    <a:gd name="T55" fmla="*/ 161 h 288"/>
                    <a:gd name="T56" fmla="*/ 201 w 270"/>
                    <a:gd name="T57" fmla="*/ 148 h 288"/>
                    <a:gd name="T58" fmla="*/ 199 w 270"/>
                    <a:gd name="T59" fmla="*/ 135 h 288"/>
                    <a:gd name="T60" fmla="*/ 199 w 270"/>
                    <a:gd name="T61" fmla="*/ 135 h 288"/>
                    <a:gd name="T62" fmla="*/ 201 w 270"/>
                    <a:gd name="T63" fmla="*/ 121 h 288"/>
                    <a:gd name="T64" fmla="*/ 203 w 270"/>
                    <a:gd name="T65" fmla="*/ 108 h 288"/>
                    <a:gd name="T66" fmla="*/ 209 w 270"/>
                    <a:gd name="T67" fmla="*/ 95 h 288"/>
                    <a:gd name="T68" fmla="*/ 214 w 270"/>
                    <a:gd name="T69" fmla="*/ 84 h 288"/>
                    <a:gd name="T70" fmla="*/ 222 w 270"/>
                    <a:gd name="T71" fmla="*/ 73 h 288"/>
                    <a:gd name="T72" fmla="*/ 231 w 270"/>
                    <a:gd name="T73" fmla="*/ 62 h 288"/>
                    <a:gd name="T74" fmla="*/ 243 w 270"/>
                    <a:gd name="T75" fmla="*/ 52 h 288"/>
                    <a:gd name="T76" fmla="*/ 256 w 270"/>
                    <a:gd name="T77" fmla="*/ 45 h 288"/>
                    <a:gd name="T78" fmla="*/ 256 w 270"/>
                    <a:gd name="T79" fmla="*/ 4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270" y="48"/>
                      </a:moveTo>
                      <a:lnTo>
                        <a:pt x="128" y="2"/>
                      </a:lnTo>
                      <a:lnTo>
                        <a:pt x="116" y="0"/>
                      </a:lnTo>
                      <a:lnTo>
                        <a:pt x="104" y="2"/>
                      </a:lnTo>
                      <a:lnTo>
                        <a:pt x="94" y="8"/>
                      </a:lnTo>
                      <a:lnTo>
                        <a:pt x="86" y="14"/>
                      </a:lnTo>
                      <a:lnTo>
                        <a:pt x="6" y="124"/>
                      </a:lnTo>
                      <a:lnTo>
                        <a:pt x="2" y="132"/>
                      </a:lnTo>
                      <a:lnTo>
                        <a:pt x="0" y="144"/>
                      </a:lnTo>
                      <a:lnTo>
                        <a:pt x="2" y="156"/>
                      </a:lnTo>
                      <a:lnTo>
                        <a:pt x="6" y="164"/>
                      </a:lnTo>
                      <a:lnTo>
                        <a:pt x="86" y="274"/>
                      </a:lnTo>
                      <a:lnTo>
                        <a:pt x="94" y="280"/>
                      </a:lnTo>
                      <a:lnTo>
                        <a:pt x="104" y="286"/>
                      </a:lnTo>
                      <a:lnTo>
                        <a:pt x="116" y="288"/>
                      </a:lnTo>
                      <a:lnTo>
                        <a:pt x="128" y="286"/>
                      </a:lnTo>
                      <a:lnTo>
                        <a:pt x="270" y="240"/>
                      </a:lnTo>
                      <a:lnTo>
                        <a:pt x="256" y="232"/>
                      </a:lnTo>
                      <a:lnTo>
                        <a:pt x="244" y="222"/>
                      </a:lnTo>
                      <a:lnTo>
                        <a:pt x="234" y="210"/>
                      </a:lnTo>
                      <a:lnTo>
                        <a:pt x="226" y="198"/>
                      </a:lnTo>
                      <a:lnTo>
                        <a:pt x="220" y="186"/>
                      </a:lnTo>
                      <a:lnTo>
                        <a:pt x="214" y="172"/>
                      </a:lnTo>
                      <a:lnTo>
                        <a:pt x="212" y="158"/>
                      </a:lnTo>
                      <a:lnTo>
                        <a:pt x="210" y="144"/>
                      </a:lnTo>
                      <a:lnTo>
                        <a:pt x="212" y="130"/>
                      </a:lnTo>
                      <a:lnTo>
                        <a:pt x="214" y="116"/>
                      </a:lnTo>
                      <a:lnTo>
                        <a:pt x="220" y="102"/>
                      </a:lnTo>
                      <a:lnTo>
                        <a:pt x="226" y="90"/>
                      </a:lnTo>
                      <a:lnTo>
                        <a:pt x="234" y="78"/>
                      </a:lnTo>
                      <a:lnTo>
                        <a:pt x="244" y="66"/>
                      </a:lnTo>
                      <a:lnTo>
                        <a:pt x="256" y="56"/>
                      </a:lnTo>
                      <a:lnTo>
                        <a:pt x="270" y="4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8" name="Freeform 113"/>
                <p:cNvSpPr>
                  <a:spLocks noChangeAspect="1"/>
                </p:cNvSpPr>
                <p:nvPr/>
              </p:nvSpPr>
              <p:spPr bwMode="auto">
                <a:xfrm>
                  <a:off x="5887" y="1493"/>
                  <a:ext cx="256" cy="270"/>
                </a:xfrm>
                <a:custGeom>
                  <a:avLst/>
                  <a:gdLst>
                    <a:gd name="T0" fmla="*/ 256 w 270"/>
                    <a:gd name="T1" fmla="*/ 45 h 288"/>
                    <a:gd name="T2" fmla="*/ 121 w 270"/>
                    <a:gd name="T3" fmla="*/ 2 h 288"/>
                    <a:gd name="T4" fmla="*/ 121 w 270"/>
                    <a:gd name="T5" fmla="*/ 2 h 288"/>
                    <a:gd name="T6" fmla="*/ 110 w 270"/>
                    <a:gd name="T7" fmla="*/ 0 h 288"/>
                    <a:gd name="T8" fmla="*/ 99 w 270"/>
                    <a:gd name="T9" fmla="*/ 2 h 288"/>
                    <a:gd name="T10" fmla="*/ 89 w 270"/>
                    <a:gd name="T11" fmla="*/ 8 h 288"/>
                    <a:gd name="T12" fmla="*/ 82 w 270"/>
                    <a:gd name="T13" fmla="*/ 13 h 288"/>
                    <a:gd name="T14" fmla="*/ 6 w 270"/>
                    <a:gd name="T15" fmla="*/ 116 h 288"/>
                    <a:gd name="T16" fmla="*/ 6 w 270"/>
                    <a:gd name="T17" fmla="*/ 116 h 288"/>
                    <a:gd name="T18" fmla="*/ 2 w 270"/>
                    <a:gd name="T19" fmla="*/ 124 h 288"/>
                    <a:gd name="T20" fmla="*/ 0 w 270"/>
                    <a:gd name="T21" fmla="*/ 135 h 288"/>
                    <a:gd name="T22" fmla="*/ 0 w 270"/>
                    <a:gd name="T23" fmla="*/ 135 h 288"/>
                    <a:gd name="T24" fmla="*/ 2 w 270"/>
                    <a:gd name="T25" fmla="*/ 146 h 288"/>
                    <a:gd name="T26" fmla="*/ 6 w 270"/>
                    <a:gd name="T27" fmla="*/ 154 h 288"/>
                    <a:gd name="T28" fmla="*/ 82 w 270"/>
                    <a:gd name="T29" fmla="*/ 257 h 288"/>
                    <a:gd name="T30" fmla="*/ 82 w 270"/>
                    <a:gd name="T31" fmla="*/ 257 h 288"/>
                    <a:gd name="T32" fmla="*/ 89 w 270"/>
                    <a:gd name="T33" fmla="*/ 263 h 288"/>
                    <a:gd name="T34" fmla="*/ 99 w 270"/>
                    <a:gd name="T35" fmla="*/ 268 h 288"/>
                    <a:gd name="T36" fmla="*/ 110 w 270"/>
                    <a:gd name="T37" fmla="*/ 270 h 288"/>
                    <a:gd name="T38" fmla="*/ 121 w 270"/>
                    <a:gd name="T39" fmla="*/ 268 h 288"/>
                    <a:gd name="T40" fmla="*/ 256 w 270"/>
                    <a:gd name="T41" fmla="*/ 225 h 288"/>
                    <a:gd name="T42" fmla="*/ 256 w 270"/>
                    <a:gd name="T43" fmla="*/ 225 h 288"/>
                    <a:gd name="T44" fmla="*/ 243 w 270"/>
                    <a:gd name="T45" fmla="*/ 218 h 288"/>
                    <a:gd name="T46" fmla="*/ 231 w 270"/>
                    <a:gd name="T47" fmla="*/ 208 h 288"/>
                    <a:gd name="T48" fmla="*/ 222 w 270"/>
                    <a:gd name="T49" fmla="*/ 197 h 288"/>
                    <a:gd name="T50" fmla="*/ 214 w 270"/>
                    <a:gd name="T51" fmla="*/ 186 h 288"/>
                    <a:gd name="T52" fmla="*/ 209 w 270"/>
                    <a:gd name="T53" fmla="*/ 174 h 288"/>
                    <a:gd name="T54" fmla="*/ 203 w 270"/>
                    <a:gd name="T55" fmla="*/ 161 h 288"/>
                    <a:gd name="T56" fmla="*/ 201 w 270"/>
                    <a:gd name="T57" fmla="*/ 148 h 288"/>
                    <a:gd name="T58" fmla="*/ 199 w 270"/>
                    <a:gd name="T59" fmla="*/ 135 h 288"/>
                    <a:gd name="T60" fmla="*/ 199 w 270"/>
                    <a:gd name="T61" fmla="*/ 135 h 288"/>
                    <a:gd name="T62" fmla="*/ 201 w 270"/>
                    <a:gd name="T63" fmla="*/ 122 h 288"/>
                    <a:gd name="T64" fmla="*/ 203 w 270"/>
                    <a:gd name="T65" fmla="*/ 109 h 288"/>
                    <a:gd name="T66" fmla="*/ 209 w 270"/>
                    <a:gd name="T67" fmla="*/ 96 h 288"/>
                    <a:gd name="T68" fmla="*/ 214 w 270"/>
                    <a:gd name="T69" fmla="*/ 84 h 288"/>
                    <a:gd name="T70" fmla="*/ 222 w 270"/>
                    <a:gd name="T71" fmla="*/ 73 h 288"/>
                    <a:gd name="T72" fmla="*/ 231 w 270"/>
                    <a:gd name="T73" fmla="*/ 62 h 288"/>
                    <a:gd name="T74" fmla="*/ 243 w 270"/>
                    <a:gd name="T75" fmla="*/ 53 h 288"/>
                    <a:gd name="T76" fmla="*/ 256 w 270"/>
                    <a:gd name="T77" fmla="*/ 45 h 288"/>
                    <a:gd name="T78" fmla="*/ 256 w 270"/>
                    <a:gd name="T79" fmla="*/ 4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270" y="48"/>
                      </a:moveTo>
                      <a:lnTo>
                        <a:pt x="128" y="2"/>
                      </a:lnTo>
                      <a:lnTo>
                        <a:pt x="116" y="0"/>
                      </a:lnTo>
                      <a:lnTo>
                        <a:pt x="104" y="2"/>
                      </a:lnTo>
                      <a:lnTo>
                        <a:pt x="94" y="8"/>
                      </a:lnTo>
                      <a:lnTo>
                        <a:pt x="86" y="14"/>
                      </a:lnTo>
                      <a:lnTo>
                        <a:pt x="6" y="124"/>
                      </a:lnTo>
                      <a:lnTo>
                        <a:pt x="2" y="132"/>
                      </a:lnTo>
                      <a:lnTo>
                        <a:pt x="0" y="144"/>
                      </a:lnTo>
                      <a:lnTo>
                        <a:pt x="2" y="156"/>
                      </a:lnTo>
                      <a:lnTo>
                        <a:pt x="6" y="164"/>
                      </a:lnTo>
                      <a:lnTo>
                        <a:pt x="86" y="274"/>
                      </a:lnTo>
                      <a:lnTo>
                        <a:pt x="94" y="280"/>
                      </a:lnTo>
                      <a:lnTo>
                        <a:pt x="104" y="286"/>
                      </a:lnTo>
                      <a:lnTo>
                        <a:pt x="116" y="288"/>
                      </a:lnTo>
                      <a:lnTo>
                        <a:pt x="128" y="286"/>
                      </a:lnTo>
                      <a:lnTo>
                        <a:pt x="270" y="240"/>
                      </a:lnTo>
                      <a:lnTo>
                        <a:pt x="256" y="232"/>
                      </a:lnTo>
                      <a:lnTo>
                        <a:pt x="244" y="222"/>
                      </a:lnTo>
                      <a:lnTo>
                        <a:pt x="234" y="210"/>
                      </a:lnTo>
                      <a:lnTo>
                        <a:pt x="226" y="198"/>
                      </a:lnTo>
                      <a:lnTo>
                        <a:pt x="220" y="186"/>
                      </a:lnTo>
                      <a:lnTo>
                        <a:pt x="214" y="172"/>
                      </a:lnTo>
                      <a:lnTo>
                        <a:pt x="212" y="158"/>
                      </a:lnTo>
                      <a:lnTo>
                        <a:pt x="210" y="144"/>
                      </a:lnTo>
                      <a:lnTo>
                        <a:pt x="212" y="130"/>
                      </a:lnTo>
                      <a:lnTo>
                        <a:pt x="214" y="116"/>
                      </a:lnTo>
                      <a:lnTo>
                        <a:pt x="220" y="102"/>
                      </a:lnTo>
                      <a:lnTo>
                        <a:pt x="226" y="90"/>
                      </a:lnTo>
                      <a:lnTo>
                        <a:pt x="234" y="78"/>
                      </a:lnTo>
                      <a:lnTo>
                        <a:pt x="244" y="66"/>
                      </a:lnTo>
                      <a:lnTo>
                        <a:pt x="256" y="56"/>
                      </a:lnTo>
                      <a:lnTo>
                        <a:pt x="270" y="4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9" name="Freeform 114"/>
                <p:cNvSpPr>
                  <a:spLocks noChangeAspect="1"/>
                </p:cNvSpPr>
                <p:nvPr/>
              </p:nvSpPr>
              <p:spPr bwMode="auto">
                <a:xfrm>
                  <a:off x="5887" y="1193"/>
                  <a:ext cx="256" cy="270"/>
                </a:xfrm>
                <a:custGeom>
                  <a:avLst/>
                  <a:gdLst>
                    <a:gd name="T0" fmla="*/ 256 w 270"/>
                    <a:gd name="T1" fmla="*/ 45 h 288"/>
                    <a:gd name="T2" fmla="*/ 121 w 270"/>
                    <a:gd name="T3" fmla="*/ 2 h 288"/>
                    <a:gd name="T4" fmla="*/ 121 w 270"/>
                    <a:gd name="T5" fmla="*/ 2 h 288"/>
                    <a:gd name="T6" fmla="*/ 110 w 270"/>
                    <a:gd name="T7" fmla="*/ 0 h 288"/>
                    <a:gd name="T8" fmla="*/ 99 w 270"/>
                    <a:gd name="T9" fmla="*/ 2 h 288"/>
                    <a:gd name="T10" fmla="*/ 89 w 270"/>
                    <a:gd name="T11" fmla="*/ 8 h 288"/>
                    <a:gd name="T12" fmla="*/ 82 w 270"/>
                    <a:gd name="T13" fmla="*/ 13 h 288"/>
                    <a:gd name="T14" fmla="*/ 6 w 270"/>
                    <a:gd name="T15" fmla="*/ 116 h 288"/>
                    <a:gd name="T16" fmla="*/ 6 w 270"/>
                    <a:gd name="T17" fmla="*/ 116 h 288"/>
                    <a:gd name="T18" fmla="*/ 2 w 270"/>
                    <a:gd name="T19" fmla="*/ 124 h 288"/>
                    <a:gd name="T20" fmla="*/ 0 w 270"/>
                    <a:gd name="T21" fmla="*/ 135 h 288"/>
                    <a:gd name="T22" fmla="*/ 0 w 270"/>
                    <a:gd name="T23" fmla="*/ 135 h 288"/>
                    <a:gd name="T24" fmla="*/ 2 w 270"/>
                    <a:gd name="T25" fmla="*/ 146 h 288"/>
                    <a:gd name="T26" fmla="*/ 6 w 270"/>
                    <a:gd name="T27" fmla="*/ 154 h 288"/>
                    <a:gd name="T28" fmla="*/ 82 w 270"/>
                    <a:gd name="T29" fmla="*/ 257 h 288"/>
                    <a:gd name="T30" fmla="*/ 82 w 270"/>
                    <a:gd name="T31" fmla="*/ 257 h 288"/>
                    <a:gd name="T32" fmla="*/ 89 w 270"/>
                    <a:gd name="T33" fmla="*/ 263 h 288"/>
                    <a:gd name="T34" fmla="*/ 99 w 270"/>
                    <a:gd name="T35" fmla="*/ 268 h 288"/>
                    <a:gd name="T36" fmla="*/ 110 w 270"/>
                    <a:gd name="T37" fmla="*/ 270 h 288"/>
                    <a:gd name="T38" fmla="*/ 121 w 270"/>
                    <a:gd name="T39" fmla="*/ 268 h 288"/>
                    <a:gd name="T40" fmla="*/ 256 w 270"/>
                    <a:gd name="T41" fmla="*/ 225 h 288"/>
                    <a:gd name="T42" fmla="*/ 256 w 270"/>
                    <a:gd name="T43" fmla="*/ 225 h 288"/>
                    <a:gd name="T44" fmla="*/ 243 w 270"/>
                    <a:gd name="T45" fmla="*/ 218 h 288"/>
                    <a:gd name="T46" fmla="*/ 231 w 270"/>
                    <a:gd name="T47" fmla="*/ 208 h 288"/>
                    <a:gd name="T48" fmla="*/ 222 w 270"/>
                    <a:gd name="T49" fmla="*/ 197 h 288"/>
                    <a:gd name="T50" fmla="*/ 214 w 270"/>
                    <a:gd name="T51" fmla="*/ 186 h 288"/>
                    <a:gd name="T52" fmla="*/ 209 w 270"/>
                    <a:gd name="T53" fmla="*/ 174 h 288"/>
                    <a:gd name="T54" fmla="*/ 203 w 270"/>
                    <a:gd name="T55" fmla="*/ 161 h 288"/>
                    <a:gd name="T56" fmla="*/ 201 w 270"/>
                    <a:gd name="T57" fmla="*/ 148 h 288"/>
                    <a:gd name="T58" fmla="*/ 199 w 270"/>
                    <a:gd name="T59" fmla="*/ 135 h 288"/>
                    <a:gd name="T60" fmla="*/ 199 w 270"/>
                    <a:gd name="T61" fmla="*/ 135 h 288"/>
                    <a:gd name="T62" fmla="*/ 201 w 270"/>
                    <a:gd name="T63" fmla="*/ 122 h 288"/>
                    <a:gd name="T64" fmla="*/ 203 w 270"/>
                    <a:gd name="T65" fmla="*/ 109 h 288"/>
                    <a:gd name="T66" fmla="*/ 209 w 270"/>
                    <a:gd name="T67" fmla="*/ 96 h 288"/>
                    <a:gd name="T68" fmla="*/ 214 w 270"/>
                    <a:gd name="T69" fmla="*/ 84 h 288"/>
                    <a:gd name="T70" fmla="*/ 222 w 270"/>
                    <a:gd name="T71" fmla="*/ 73 h 288"/>
                    <a:gd name="T72" fmla="*/ 231 w 270"/>
                    <a:gd name="T73" fmla="*/ 62 h 288"/>
                    <a:gd name="T74" fmla="*/ 243 w 270"/>
                    <a:gd name="T75" fmla="*/ 53 h 288"/>
                    <a:gd name="T76" fmla="*/ 256 w 270"/>
                    <a:gd name="T77" fmla="*/ 45 h 288"/>
                    <a:gd name="T78" fmla="*/ 256 w 270"/>
                    <a:gd name="T79" fmla="*/ 4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270" y="48"/>
                      </a:moveTo>
                      <a:lnTo>
                        <a:pt x="128" y="2"/>
                      </a:lnTo>
                      <a:lnTo>
                        <a:pt x="116" y="0"/>
                      </a:lnTo>
                      <a:lnTo>
                        <a:pt x="104" y="2"/>
                      </a:lnTo>
                      <a:lnTo>
                        <a:pt x="94" y="8"/>
                      </a:lnTo>
                      <a:lnTo>
                        <a:pt x="86" y="14"/>
                      </a:lnTo>
                      <a:lnTo>
                        <a:pt x="6" y="124"/>
                      </a:lnTo>
                      <a:lnTo>
                        <a:pt x="2" y="132"/>
                      </a:lnTo>
                      <a:lnTo>
                        <a:pt x="0" y="144"/>
                      </a:lnTo>
                      <a:lnTo>
                        <a:pt x="2" y="156"/>
                      </a:lnTo>
                      <a:lnTo>
                        <a:pt x="6" y="164"/>
                      </a:lnTo>
                      <a:lnTo>
                        <a:pt x="86" y="274"/>
                      </a:lnTo>
                      <a:lnTo>
                        <a:pt x="94" y="280"/>
                      </a:lnTo>
                      <a:lnTo>
                        <a:pt x="104" y="286"/>
                      </a:lnTo>
                      <a:lnTo>
                        <a:pt x="116" y="288"/>
                      </a:lnTo>
                      <a:lnTo>
                        <a:pt x="128" y="286"/>
                      </a:lnTo>
                      <a:lnTo>
                        <a:pt x="270" y="240"/>
                      </a:lnTo>
                      <a:lnTo>
                        <a:pt x="256" y="232"/>
                      </a:lnTo>
                      <a:lnTo>
                        <a:pt x="244" y="222"/>
                      </a:lnTo>
                      <a:lnTo>
                        <a:pt x="234" y="210"/>
                      </a:lnTo>
                      <a:lnTo>
                        <a:pt x="226" y="198"/>
                      </a:lnTo>
                      <a:lnTo>
                        <a:pt x="220" y="186"/>
                      </a:lnTo>
                      <a:lnTo>
                        <a:pt x="214" y="172"/>
                      </a:lnTo>
                      <a:lnTo>
                        <a:pt x="212" y="158"/>
                      </a:lnTo>
                      <a:lnTo>
                        <a:pt x="210" y="144"/>
                      </a:lnTo>
                      <a:lnTo>
                        <a:pt x="212" y="130"/>
                      </a:lnTo>
                      <a:lnTo>
                        <a:pt x="214" y="116"/>
                      </a:lnTo>
                      <a:lnTo>
                        <a:pt x="220" y="102"/>
                      </a:lnTo>
                      <a:lnTo>
                        <a:pt x="226" y="90"/>
                      </a:lnTo>
                      <a:lnTo>
                        <a:pt x="234" y="78"/>
                      </a:lnTo>
                      <a:lnTo>
                        <a:pt x="244" y="66"/>
                      </a:lnTo>
                      <a:lnTo>
                        <a:pt x="256" y="56"/>
                      </a:lnTo>
                      <a:lnTo>
                        <a:pt x="270" y="4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30" name="Freeform 115"/>
                <p:cNvSpPr>
                  <a:spLocks noChangeAspect="1"/>
                </p:cNvSpPr>
                <p:nvPr/>
              </p:nvSpPr>
              <p:spPr bwMode="auto">
                <a:xfrm>
                  <a:off x="5887" y="894"/>
                  <a:ext cx="256" cy="269"/>
                </a:xfrm>
                <a:custGeom>
                  <a:avLst/>
                  <a:gdLst>
                    <a:gd name="T0" fmla="*/ 256 w 270"/>
                    <a:gd name="T1" fmla="*/ 45 h 288"/>
                    <a:gd name="T2" fmla="*/ 121 w 270"/>
                    <a:gd name="T3" fmla="*/ 2 h 288"/>
                    <a:gd name="T4" fmla="*/ 121 w 270"/>
                    <a:gd name="T5" fmla="*/ 2 h 288"/>
                    <a:gd name="T6" fmla="*/ 110 w 270"/>
                    <a:gd name="T7" fmla="*/ 0 h 288"/>
                    <a:gd name="T8" fmla="*/ 99 w 270"/>
                    <a:gd name="T9" fmla="*/ 2 h 288"/>
                    <a:gd name="T10" fmla="*/ 89 w 270"/>
                    <a:gd name="T11" fmla="*/ 7 h 288"/>
                    <a:gd name="T12" fmla="*/ 82 w 270"/>
                    <a:gd name="T13" fmla="*/ 13 h 288"/>
                    <a:gd name="T14" fmla="*/ 6 w 270"/>
                    <a:gd name="T15" fmla="*/ 116 h 288"/>
                    <a:gd name="T16" fmla="*/ 6 w 270"/>
                    <a:gd name="T17" fmla="*/ 116 h 288"/>
                    <a:gd name="T18" fmla="*/ 2 w 270"/>
                    <a:gd name="T19" fmla="*/ 123 h 288"/>
                    <a:gd name="T20" fmla="*/ 0 w 270"/>
                    <a:gd name="T21" fmla="*/ 135 h 288"/>
                    <a:gd name="T22" fmla="*/ 0 w 270"/>
                    <a:gd name="T23" fmla="*/ 135 h 288"/>
                    <a:gd name="T24" fmla="*/ 2 w 270"/>
                    <a:gd name="T25" fmla="*/ 146 h 288"/>
                    <a:gd name="T26" fmla="*/ 6 w 270"/>
                    <a:gd name="T27" fmla="*/ 153 h 288"/>
                    <a:gd name="T28" fmla="*/ 82 w 270"/>
                    <a:gd name="T29" fmla="*/ 256 h 288"/>
                    <a:gd name="T30" fmla="*/ 82 w 270"/>
                    <a:gd name="T31" fmla="*/ 256 h 288"/>
                    <a:gd name="T32" fmla="*/ 89 w 270"/>
                    <a:gd name="T33" fmla="*/ 262 h 288"/>
                    <a:gd name="T34" fmla="*/ 99 w 270"/>
                    <a:gd name="T35" fmla="*/ 267 h 288"/>
                    <a:gd name="T36" fmla="*/ 110 w 270"/>
                    <a:gd name="T37" fmla="*/ 269 h 288"/>
                    <a:gd name="T38" fmla="*/ 121 w 270"/>
                    <a:gd name="T39" fmla="*/ 267 h 288"/>
                    <a:gd name="T40" fmla="*/ 256 w 270"/>
                    <a:gd name="T41" fmla="*/ 224 h 288"/>
                    <a:gd name="T42" fmla="*/ 256 w 270"/>
                    <a:gd name="T43" fmla="*/ 224 h 288"/>
                    <a:gd name="T44" fmla="*/ 243 w 270"/>
                    <a:gd name="T45" fmla="*/ 217 h 288"/>
                    <a:gd name="T46" fmla="*/ 231 w 270"/>
                    <a:gd name="T47" fmla="*/ 207 h 288"/>
                    <a:gd name="T48" fmla="*/ 222 w 270"/>
                    <a:gd name="T49" fmla="*/ 196 h 288"/>
                    <a:gd name="T50" fmla="*/ 214 w 270"/>
                    <a:gd name="T51" fmla="*/ 185 h 288"/>
                    <a:gd name="T52" fmla="*/ 209 w 270"/>
                    <a:gd name="T53" fmla="*/ 174 h 288"/>
                    <a:gd name="T54" fmla="*/ 203 w 270"/>
                    <a:gd name="T55" fmla="*/ 161 h 288"/>
                    <a:gd name="T56" fmla="*/ 201 w 270"/>
                    <a:gd name="T57" fmla="*/ 148 h 288"/>
                    <a:gd name="T58" fmla="*/ 199 w 270"/>
                    <a:gd name="T59" fmla="*/ 135 h 288"/>
                    <a:gd name="T60" fmla="*/ 199 w 270"/>
                    <a:gd name="T61" fmla="*/ 135 h 288"/>
                    <a:gd name="T62" fmla="*/ 201 w 270"/>
                    <a:gd name="T63" fmla="*/ 121 h 288"/>
                    <a:gd name="T64" fmla="*/ 203 w 270"/>
                    <a:gd name="T65" fmla="*/ 108 h 288"/>
                    <a:gd name="T66" fmla="*/ 209 w 270"/>
                    <a:gd name="T67" fmla="*/ 95 h 288"/>
                    <a:gd name="T68" fmla="*/ 214 w 270"/>
                    <a:gd name="T69" fmla="*/ 84 h 288"/>
                    <a:gd name="T70" fmla="*/ 222 w 270"/>
                    <a:gd name="T71" fmla="*/ 73 h 288"/>
                    <a:gd name="T72" fmla="*/ 231 w 270"/>
                    <a:gd name="T73" fmla="*/ 62 h 288"/>
                    <a:gd name="T74" fmla="*/ 243 w 270"/>
                    <a:gd name="T75" fmla="*/ 52 h 288"/>
                    <a:gd name="T76" fmla="*/ 256 w 270"/>
                    <a:gd name="T77" fmla="*/ 45 h 288"/>
                    <a:gd name="T78" fmla="*/ 256 w 270"/>
                    <a:gd name="T79" fmla="*/ 4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270" y="48"/>
                      </a:moveTo>
                      <a:lnTo>
                        <a:pt x="128" y="2"/>
                      </a:lnTo>
                      <a:lnTo>
                        <a:pt x="116" y="0"/>
                      </a:lnTo>
                      <a:lnTo>
                        <a:pt x="104" y="2"/>
                      </a:lnTo>
                      <a:lnTo>
                        <a:pt x="94" y="8"/>
                      </a:lnTo>
                      <a:lnTo>
                        <a:pt x="86" y="14"/>
                      </a:lnTo>
                      <a:lnTo>
                        <a:pt x="6" y="124"/>
                      </a:lnTo>
                      <a:lnTo>
                        <a:pt x="2" y="132"/>
                      </a:lnTo>
                      <a:lnTo>
                        <a:pt x="0" y="144"/>
                      </a:lnTo>
                      <a:lnTo>
                        <a:pt x="2" y="156"/>
                      </a:lnTo>
                      <a:lnTo>
                        <a:pt x="6" y="164"/>
                      </a:lnTo>
                      <a:lnTo>
                        <a:pt x="86" y="274"/>
                      </a:lnTo>
                      <a:lnTo>
                        <a:pt x="94" y="280"/>
                      </a:lnTo>
                      <a:lnTo>
                        <a:pt x="104" y="286"/>
                      </a:lnTo>
                      <a:lnTo>
                        <a:pt x="116" y="288"/>
                      </a:lnTo>
                      <a:lnTo>
                        <a:pt x="128" y="286"/>
                      </a:lnTo>
                      <a:lnTo>
                        <a:pt x="270" y="240"/>
                      </a:lnTo>
                      <a:lnTo>
                        <a:pt x="256" y="232"/>
                      </a:lnTo>
                      <a:lnTo>
                        <a:pt x="244" y="222"/>
                      </a:lnTo>
                      <a:lnTo>
                        <a:pt x="234" y="210"/>
                      </a:lnTo>
                      <a:lnTo>
                        <a:pt x="226" y="198"/>
                      </a:lnTo>
                      <a:lnTo>
                        <a:pt x="220" y="186"/>
                      </a:lnTo>
                      <a:lnTo>
                        <a:pt x="214" y="172"/>
                      </a:lnTo>
                      <a:lnTo>
                        <a:pt x="212" y="158"/>
                      </a:lnTo>
                      <a:lnTo>
                        <a:pt x="210" y="144"/>
                      </a:lnTo>
                      <a:lnTo>
                        <a:pt x="212" y="130"/>
                      </a:lnTo>
                      <a:lnTo>
                        <a:pt x="214" y="116"/>
                      </a:lnTo>
                      <a:lnTo>
                        <a:pt x="220" y="102"/>
                      </a:lnTo>
                      <a:lnTo>
                        <a:pt x="226" y="90"/>
                      </a:lnTo>
                      <a:lnTo>
                        <a:pt x="234" y="78"/>
                      </a:lnTo>
                      <a:lnTo>
                        <a:pt x="244" y="66"/>
                      </a:lnTo>
                      <a:lnTo>
                        <a:pt x="256" y="56"/>
                      </a:lnTo>
                      <a:lnTo>
                        <a:pt x="270" y="4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31" name="Freeform 116"/>
                <p:cNvSpPr>
                  <a:spLocks noChangeAspect="1"/>
                </p:cNvSpPr>
                <p:nvPr/>
              </p:nvSpPr>
              <p:spPr bwMode="auto">
                <a:xfrm>
                  <a:off x="5887" y="594"/>
                  <a:ext cx="256" cy="270"/>
                </a:xfrm>
                <a:custGeom>
                  <a:avLst/>
                  <a:gdLst>
                    <a:gd name="T0" fmla="*/ 256 w 270"/>
                    <a:gd name="T1" fmla="*/ 45 h 288"/>
                    <a:gd name="T2" fmla="*/ 121 w 270"/>
                    <a:gd name="T3" fmla="*/ 2 h 288"/>
                    <a:gd name="T4" fmla="*/ 121 w 270"/>
                    <a:gd name="T5" fmla="*/ 2 h 288"/>
                    <a:gd name="T6" fmla="*/ 110 w 270"/>
                    <a:gd name="T7" fmla="*/ 0 h 288"/>
                    <a:gd name="T8" fmla="*/ 99 w 270"/>
                    <a:gd name="T9" fmla="*/ 2 h 288"/>
                    <a:gd name="T10" fmla="*/ 89 w 270"/>
                    <a:gd name="T11" fmla="*/ 8 h 288"/>
                    <a:gd name="T12" fmla="*/ 82 w 270"/>
                    <a:gd name="T13" fmla="*/ 13 h 288"/>
                    <a:gd name="T14" fmla="*/ 6 w 270"/>
                    <a:gd name="T15" fmla="*/ 116 h 288"/>
                    <a:gd name="T16" fmla="*/ 6 w 270"/>
                    <a:gd name="T17" fmla="*/ 116 h 288"/>
                    <a:gd name="T18" fmla="*/ 2 w 270"/>
                    <a:gd name="T19" fmla="*/ 124 h 288"/>
                    <a:gd name="T20" fmla="*/ 0 w 270"/>
                    <a:gd name="T21" fmla="*/ 135 h 288"/>
                    <a:gd name="T22" fmla="*/ 0 w 270"/>
                    <a:gd name="T23" fmla="*/ 135 h 288"/>
                    <a:gd name="T24" fmla="*/ 2 w 270"/>
                    <a:gd name="T25" fmla="*/ 146 h 288"/>
                    <a:gd name="T26" fmla="*/ 6 w 270"/>
                    <a:gd name="T27" fmla="*/ 154 h 288"/>
                    <a:gd name="T28" fmla="*/ 82 w 270"/>
                    <a:gd name="T29" fmla="*/ 257 h 288"/>
                    <a:gd name="T30" fmla="*/ 82 w 270"/>
                    <a:gd name="T31" fmla="*/ 257 h 288"/>
                    <a:gd name="T32" fmla="*/ 89 w 270"/>
                    <a:gd name="T33" fmla="*/ 263 h 288"/>
                    <a:gd name="T34" fmla="*/ 99 w 270"/>
                    <a:gd name="T35" fmla="*/ 268 h 288"/>
                    <a:gd name="T36" fmla="*/ 110 w 270"/>
                    <a:gd name="T37" fmla="*/ 270 h 288"/>
                    <a:gd name="T38" fmla="*/ 121 w 270"/>
                    <a:gd name="T39" fmla="*/ 268 h 288"/>
                    <a:gd name="T40" fmla="*/ 256 w 270"/>
                    <a:gd name="T41" fmla="*/ 225 h 288"/>
                    <a:gd name="T42" fmla="*/ 256 w 270"/>
                    <a:gd name="T43" fmla="*/ 225 h 288"/>
                    <a:gd name="T44" fmla="*/ 243 w 270"/>
                    <a:gd name="T45" fmla="*/ 218 h 288"/>
                    <a:gd name="T46" fmla="*/ 231 w 270"/>
                    <a:gd name="T47" fmla="*/ 208 h 288"/>
                    <a:gd name="T48" fmla="*/ 222 w 270"/>
                    <a:gd name="T49" fmla="*/ 197 h 288"/>
                    <a:gd name="T50" fmla="*/ 214 w 270"/>
                    <a:gd name="T51" fmla="*/ 186 h 288"/>
                    <a:gd name="T52" fmla="*/ 209 w 270"/>
                    <a:gd name="T53" fmla="*/ 174 h 288"/>
                    <a:gd name="T54" fmla="*/ 203 w 270"/>
                    <a:gd name="T55" fmla="*/ 161 h 288"/>
                    <a:gd name="T56" fmla="*/ 201 w 270"/>
                    <a:gd name="T57" fmla="*/ 148 h 288"/>
                    <a:gd name="T58" fmla="*/ 199 w 270"/>
                    <a:gd name="T59" fmla="*/ 135 h 288"/>
                    <a:gd name="T60" fmla="*/ 199 w 270"/>
                    <a:gd name="T61" fmla="*/ 135 h 288"/>
                    <a:gd name="T62" fmla="*/ 201 w 270"/>
                    <a:gd name="T63" fmla="*/ 122 h 288"/>
                    <a:gd name="T64" fmla="*/ 203 w 270"/>
                    <a:gd name="T65" fmla="*/ 109 h 288"/>
                    <a:gd name="T66" fmla="*/ 209 w 270"/>
                    <a:gd name="T67" fmla="*/ 96 h 288"/>
                    <a:gd name="T68" fmla="*/ 214 w 270"/>
                    <a:gd name="T69" fmla="*/ 84 h 288"/>
                    <a:gd name="T70" fmla="*/ 222 w 270"/>
                    <a:gd name="T71" fmla="*/ 73 h 288"/>
                    <a:gd name="T72" fmla="*/ 231 w 270"/>
                    <a:gd name="T73" fmla="*/ 62 h 288"/>
                    <a:gd name="T74" fmla="*/ 243 w 270"/>
                    <a:gd name="T75" fmla="*/ 53 h 288"/>
                    <a:gd name="T76" fmla="*/ 256 w 270"/>
                    <a:gd name="T77" fmla="*/ 45 h 288"/>
                    <a:gd name="T78" fmla="*/ 256 w 270"/>
                    <a:gd name="T79" fmla="*/ 4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270" y="48"/>
                      </a:moveTo>
                      <a:lnTo>
                        <a:pt x="128" y="2"/>
                      </a:lnTo>
                      <a:lnTo>
                        <a:pt x="116" y="0"/>
                      </a:lnTo>
                      <a:lnTo>
                        <a:pt x="104" y="2"/>
                      </a:lnTo>
                      <a:lnTo>
                        <a:pt x="94" y="8"/>
                      </a:lnTo>
                      <a:lnTo>
                        <a:pt x="86" y="14"/>
                      </a:lnTo>
                      <a:lnTo>
                        <a:pt x="6" y="124"/>
                      </a:lnTo>
                      <a:lnTo>
                        <a:pt x="2" y="132"/>
                      </a:lnTo>
                      <a:lnTo>
                        <a:pt x="0" y="144"/>
                      </a:lnTo>
                      <a:lnTo>
                        <a:pt x="2" y="156"/>
                      </a:lnTo>
                      <a:lnTo>
                        <a:pt x="6" y="164"/>
                      </a:lnTo>
                      <a:lnTo>
                        <a:pt x="86" y="274"/>
                      </a:lnTo>
                      <a:lnTo>
                        <a:pt x="94" y="280"/>
                      </a:lnTo>
                      <a:lnTo>
                        <a:pt x="104" y="286"/>
                      </a:lnTo>
                      <a:lnTo>
                        <a:pt x="116" y="288"/>
                      </a:lnTo>
                      <a:lnTo>
                        <a:pt x="128" y="286"/>
                      </a:lnTo>
                      <a:lnTo>
                        <a:pt x="270" y="240"/>
                      </a:lnTo>
                      <a:lnTo>
                        <a:pt x="256" y="232"/>
                      </a:lnTo>
                      <a:lnTo>
                        <a:pt x="244" y="222"/>
                      </a:lnTo>
                      <a:lnTo>
                        <a:pt x="234" y="210"/>
                      </a:lnTo>
                      <a:lnTo>
                        <a:pt x="226" y="198"/>
                      </a:lnTo>
                      <a:lnTo>
                        <a:pt x="220" y="186"/>
                      </a:lnTo>
                      <a:lnTo>
                        <a:pt x="214" y="172"/>
                      </a:lnTo>
                      <a:lnTo>
                        <a:pt x="212" y="158"/>
                      </a:lnTo>
                      <a:lnTo>
                        <a:pt x="210" y="144"/>
                      </a:lnTo>
                      <a:lnTo>
                        <a:pt x="212" y="130"/>
                      </a:lnTo>
                      <a:lnTo>
                        <a:pt x="214" y="116"/>
                      </a:lnTo>
                      <a:lnTo>
                        <a:pt x="220" y="102"/>
                      </a:lnTo>
                      <a:lnTo>
                        <a:pt x="226" y="90"/>
                      </a:lnTo>
                      <a:lnTo>
                        <a:pt x="234" y="78"/>
                      </a:lnTo>
                      <a:lnTo>
                        <a:pt x="244" y="66"/>
                      </a:lnTo>
                      <a:lnTo>
                        <a:pt x="256" y="56"/>
                      </a:lnTo>
                      <a:lnTo>
                        <a:pt x="270" y="4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32" name="Freeform 117"/>
                <p:cNvSpPr>
                  <a:spLocks noChangeAspect="1"/>
                </p:cNvSpPr>
                <p:nvPr/>
              </p:nvSpPr>
              <p:spPr bwMode="auto">
                <a:xfrm>
                  <a:off x="5887" y="300"/>
                  <a:ext cx="256" cy="270"/>
                </a:xfrm>
                <a:custGeom>
                  <a:avLst/>
                  <a:gdLst>
                    <a:gd name="T0" fmla="*/ 256 w 270"/>
                    <a:gd name="T1" fmla="*/ 45 h 288"/>
                    <a:gd name="T2" fmla="*/ 121 w 270"/>
                    <a:gd name="T3" fmla="*/ 2 h 288"/>
                    <a:gd name="T4" fmla="*/ 121 w 270"/>
                    <a:gd name="T5" fmla="*/ 2 h 288"/>
                    <a:gd name="T6" fmla="*/ 110 w 270"/>
                    <a:gd name="T7" fmla="*/ 0 h 288"/>
                    <a:gd name="T8" fmla="*/ 99 w 270"/>
                    <a:gd name="T9" fmla="*/ 2 h 288"/>
                    <a:gd name="T10" fmla="*/ 89 w 270"/>
                    <a:gd name="T11" fmla="*/ 8 h 288"/>
                    <a:gd name="T12" fmla="*/ 82 w 270"/>
                    <a:gd name="T13" fmla="*/ 13 h 288"/>
                    <a:gd name="T14" fmla="*/ 6 w 270"/>
                    <a:gd name="T15" fmla="*/ 116 h 288"/>
                    <a:gd name="T16" fmla="*/ 6 w 270"/>
                    <a:gd name="T17" fmla="*/ 116 h 288"/>
                    <a:gd name="T18" fmla="*/ 2 w 270"/>
                    <a:gd name="T19" fmla="*/ 124 h 288"/>
                    <a:gd name="T20" fmla="*/ 0 w 270"/>
                    <a:gd name="T21" fmla="*/ 135 h 288"/>
                    <a:gd name="T22" fmla="*/ 0 w 270"/>
                    <a:gd name="T23" fmla="*/ 135 h 288"/>
                    <a:gd name="T24" fmla="*/ 2 w 270"/>
                    <a:gd name="T25" fmla="*/ 146 h 288"/>
                    <a:gd name="T26" fmla="*/ 6 w 270"/>
                    <a:gd name="T27" fmla="*/ 154 h 288"/>
                    <a:gd name="T28" fmla="*/ 82 w 270"/>
                    <a:gd name="T29" fmla="*/ 257 h 288"/>
                    <a:gd name="T30" fmla="*/ 82 w 270"/>
                    <a:gd name="T31" fmla="*/ 257 h 288"/>
                    <a:gd name="T32" fmla="*/ 89 w 270"/>
                    <a:gd name="T33" fmla="*/ 263 h 288"/>
                    <a:gd name="T34" fmla="*/ 99 w 270"/>
                    <a:gd name="T35" fmla="*/ 268 h 288"/>
                    <a:gd name="T36" fmla="*/ 110 w 270"/>
                    <a:gd name="T37" fmla="*/ 270 h 288"/>
                    <a:gd name="T38" fmla="*/ 121 w 270"/>
                    <a:gd name="T39" fmla="*/ 268 h 288"/>
                    <a:gd name="T40" fmla="*/ 256 w 270"/>
                    <a:gd name="T41" fmla="*/ 225 h 288"/>
                    <a:gd name="T42" fmla="*/ 256 w 270"/>
                    <a:gd name="T43" fmla="*/ 225 h 288"/>
                    <a:gd name="T44" fmla="*/ 243 w 270"/>
                    <a:gd name="T45" fmla="*/ 218 h 288"/>
                    <a:gd name="T46" fmla="*/ 231 w 270"/>
                    <a:gd name="T47" fmla="*/ 208 h 288"/>
                    <a:gd name="T48" fmla="*/ 222 w 270"/>
                    <a:gd name="T49" fmla="*/ 197 h 288"/>
                    <a:gd name="T50" fmla="*/ 214 w 270"/>
                    <a:gd name="T51" fmla="*/ 186 h 288"/>
                    <a:gd name="T52" fmla="*/ 209 w 270"/>
                    <a:gd name="T53" fmla="*/ 174 h 288"/>
                    <a:gd name="T54" fmla="*/ 203 w 270"/>
                    <a:gd name="T55" fmla="*/ 161 h 288"/>
                    <a:gd name="T56" fmla="*/ 201 w 270"/>
                    <a:gd name="T57" fmla="*/ 148 h 288"/>
                    <a:gd name="T58" fmla="*/ 199 w 270"/>
                    <a:gd name="T59" fmla="*/ 135 h 288"/>
                    <a:gd name="T60" fmla="*/ 199 w 270"/>
                    <a:gd name="T61" fmla="*/ 135 h 288"/>
                    <a:gd name="T62" fmla="*/ 201 w 270"/>
                    <a:gd name="T63" fmla="*/ 122 h 288"/>
                    <a:gd name="T64" fmla="*/ 203 w 270"/>
                    <a:gd name="T65" fmla="*/ 109 h 288"/>
                    <a:gd name="T66" fmla="*/ 209 w 270"/>
                    <a:gd name="T67" fmla="*/ 96 h 288"/>
                    <a:gd name="T68" fmla="*/ 214 w 270"/>
                    <a:gd name="T69" fmla="*/ 84 h 288"/>
                    <a:gd name="T70" fmla="*/ 222 w 270"/>
                    <a:gd name="T71" fmla="*/ 73 h 288"/>
                    <a:gd name="T72" fmla="*/ 231 w 270"/>
                    <a:gd name="T73" fmla="*/ 62 h 288"/>
                    <a:gd name="T74" fmla="*/ 243 w 270"/>
                    <a:gd name="T75" fmla="*/ 53 h 288"/>
                    <a:gd name="T76" fmla="*/ 256 w 270"/>
                    <a:gd name="T77" fmla="*/ 45 h 288"/>
                    <a:gd name="T78" fmla="*/ 256 w 270"/>
                    <a:gd name="T79" fmla="*/ 4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270" y="48"/>
                      </a:moveTo>
                      <a:lnTo>
                        <a:pt x="128" y="2"/>
                      </a:lnTo>
                      <a:lnTo>
                        <a:pt x="116" y="0"/>
                      </a:lnTo>
                      <a:lnTo>
                        <a:pt x="104" y="2"/>
                      </a:lnTo>
                      <a:lnTo>
                        <a:pt x="94" y="8"/>
                      </a:lnTo>
                      <a:lnTo>
                        <a:pt x="86" y="14"/>
                      </a:lnTo>
                      <a:lnTo>
                        <a:pt x="6" y="124"/>
                      </a:lnTo>
                      <a:lnTo>
                        <a:pt x="2" y="132"/>
                      </a:lnTo>
                      <a:lnTo>
                        <a:pt x="0" y="144"/>
                      </a:lnTo>
                      <a:lnTo>
                        <a:pt x="2" y="156"/>
                      </a:lnTo>
                      <a:lnTo>
                        <a:pt x="6" y="164"/>
                      </a:lnTo>
                      <a:lnTo>
                        <a:pt x="86" y="274"/>
                      </a:lnTo>
                      <a:lnTo>
                        <a:pt x="94" y="280"/>
                      </a:lnTo>
                      <a:lnTo>
                        <a:pt x="104" y="286"/>
                      </a:lnTo>
                      <a:lnTo>
                        <a:pt x="116" y="288"/>
                      </a:lnTo>
                      <a:lnTo>
                        <a:pt x="128" y="286"/>
                      </a:lnTo>
                      <a:lnTo>
                        <a:pt x="270" y="240"/>
                      </a:lnTo>
                      <a:lnTo>
                        <a:pt x="256" y="232"/>
                      </a:lnTo>
                      <a:lnTo>
                        <a:pt x="244" y="222"/>
                      </a:lnTo>
                      <a:lnTo>
                        <a:pt x="234" y="210"/>
                      </a:lnTo>
                      <a:lnTo>
                        <a:pt x="226" y="198"/>
                      </a:lnTo>
                      <a:lnTo>
                        <a:pt x="220" y="186"/>
                      </a:lnTo>
                      <a:lnTo>
                        <a:pt x="214" y="172"/>
                      </a:lnTo>
                      <a:lnTo>
                        <a:pt x="212" y="158"/>
                      </a:lnTo>
                      <a:lnTo>
                        <a:pt x="210" y="144"/>
                      </a:lnTo>
                      <a:lnTo>
                        <a:pt x="212" y="130"/>
                      </a:lnTo>
                      <a:lnTo>
                        <a:pt x="214" y="116"/>
                      </a:lnTo>
                      <a:lnTo>
                        <a:pt x="220" y="102"/>
                      </a:lnTo>
                      <a:lnTo>
                        <a:pt x="226" y="90"/>
                      </a:lnTo>
                      <a:lnTo>
                        <a:pt x="234" y="78"/>
                      </a:lnTo>
                      <a:lnTo>
                        <a:pt x="244" y="66"/>
                      </a:lnTo>
                      <a:lnTo>
                        <a:pt x="256" y="56"/>
                      </a:lnTo>
                      <a:lnTo>
                        <a:pt x="270" y="4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086" name="Group 118"/>
              <p:cNvGrpSpPr>
                <a:grpSpLocks/>
              </p:cNvGrpSpPr>
              <p:nvPr/>
            </p:nvGrpSpPr>
            <p:grpSpPr bwMode="auto">
              <a:xfrm>
                <a:off x="126" y="374"/>
                <a:ext cx="255" cy="3566"/>
                <a:chOff x="126" y="298"/>
                <a:chExt cx="255" cy="3566"/>
              </a:xfrm>
            </p:grpSpPr>
            <p:sp>
              <p:nvSpPr>
                <p:cNvPr id="3087" name="Freeform 119"/>
                <p:cNvSpPr>
                  <a:spLocks noChangeAspect="1"/>
                </p:cNvSpPr>
                <p:nvPr/>
              </p:nvSpPr>
              <p:spPr bwMode="auto">
                <a:xfrm>
                  <a:off x="315" y="1397"/>
                  <a:ext cx="66" cy="156"/>
                </a:xfrm>
                <a:custGeom>
                  <a:avLst/>
                  <a:gdLst>
                    <a:gd name="T0" fmla="*/ 6 w 70"/>
                    <a:gd name="T1" fmla="*/ 60 h 166"/>
                    <a:gd name="T2" fmla="*/ 6 w 70"/>
                    <a:gd name="T3" fmla="*/ 60 h 166"/>
                    <a:gd name="T4" fmla="*/ 2 w 70"/>
                    <a:gd name="T5" fmla="*/ 68 h 166"/>
                    <a:gd name="T6" fmla="*/ 0 w 70"/>
                    <a:gd name="T7" fmla="*/ 77 h 166"/>
                    <a:gd name="T8" fmla="*/ 2 w 70"/>
                    <a:gd name="T9" fmla="*/ 86 h 166"/>
                    <a:gd name="T10" fmla="*/ 6 w 70"/>
                    <a:gd name="T11" fmla="*/ 94 h 166"/>
                    <a:gd name="T12" fmla="*/ 51 w 70"/>
                    <a:gd name="T13" fmla="*/ 150 h 166"/>
                    <a:gd name="T14" fmla="*/ 51 w 70"/>
                    <a:gd name="T15" fmla="*/ 150 h 166"/>
                    <a:gd name="T16" fmla="*/ 57 w 70"/>
                    <a:gd name="T17" fmla="*/ 154 h 166"/>
                    <a:gd name="T18" fmla="*/ 62 w 70"/>
                    <a:gd name="T19" fmla="*/ 156 h 166"/>
                    <a:gd name="T20" fmla="*/ 64 w 70"/>
                    <a:gd name="T21" fmla="*/ 152 h 166"/>
                    <a:gd name="T22" fmla="*/ 66 w 70"/>
                    <a:gd name="T23" fmla="*/ 145 h 166"/>
                    <a:gd name="T24" fmla="*/ 66 w 70"/>
                    <a:gd name="T25" fmla="*/ 9 h 166"/>
                    <a:gd name="T26" fmla="*/ 66 w 70"/>
                    <a:gd name="T27" fmla="*/ 9 h 166"/>
                    <a:gd name="T28" fmla="*/ 64 w 70"/>
                    <a:gd name="T29" fmla="*/ 2 h 166"/>
                    <a:gd name="T30" fmla="*/ 62 w 70"/>
                    <a:gd name="T31" fmla="*/ 0 h 166"/>
                    <a:gd name="T32" fmla="*/ 57 w 70"/>
                    <a:gd name="T33" fmla="*/ 0 h 166"/>
                    <a:gd name="T34" fmla="*/ 51 w 70"/>
                    <a:gd name="T35" fmla="*/ 6 h 166"/>
                    <a:gd name="T36" fmla="*/ 6 w 70"/>
                    <a:gd name="T37" fmla="*/ 60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" y="64"/>
                      </a:moveTo>
                      <a:lnTo>
                        <a:pt x="6" y="64"/>
                      </a:lnTo>
                      <a:lnTo>
                        <a:pt x="2" y="72"/>
                      </a:lnTo>
                      <a:lnTo>
                        <a:pt x="0" y="82"/>
                      </a:lnTo>
                      <a:lnTo>
                        <a:pt x="2" y="92"/>
                      </a:lnTo>
                      <a:lnTo>
                        <a:pt x="6" y="100"/>
                      </a:lnTo>
                      <a:lnTo>
                        <a:pt x="54" y="160"/>
                      </a:lnTo>
                      <a:lnTo>
                        <a:pt x="60" y="164"/>
                      </a:lnTo>
                      <a:lnTo>
                        <a:pt x="66" y="166"/>
                      </a:lnTo>
                      <a:lnTo>
                        <a:pt x="68" y="162"/>
                      </a:lnTo>
                      <a:lnTo>
                        <a:pt x="70" y="154"/>
                      </a:lnTo>
                      <a:lnTo>
                        <a:pt x="70" y="10"/>
                      </a:lnTo>
                      <a:lnTo>
                        <a:pt x="68" y="2"/>
                      </a:lnTo>
                      <a:lnTo>
                        <a:pt x="66" y="0"/>
                      </a:lnTo>
                      <a:lnTo>
                        <a:pt x="60" y="0"/>
                      </a:lnTo>
                      <a:lnTo>
                        <a:pt x="54" y="6"/>
                      </a:lnTo>
                      <a:lnTo>
                        <a:pt x="6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88" name="Freeform 120"/>
                <p:cNvSpPr>
                  <a:spLocks noChangeAspect="1"/>
                </p:cNvSpPr>
                <p:nvPr/>
              </p:nvSpPr>
              <p:spPr bwMode="auto">
                <a:xfrm>
                  <a:off x="315" y="1695"/>
                  <a:ext cx="66" cy="156"/>
                </a:xfrm>
                <a:custGeom>
                  <a:avLst/>
                  <a:gdLst>
                    <a:gd name="T0" fmla="*/ 6 w 70"/>
                    <a:gd name="T1" fmla="*/ 60 h 166"/>
                    <a:gd name="T2" fmla="*/ 6 w 70"/>
                    <a:gd name="T3" fmla="*/ 60 h 166"/>
                    <a:gd name="T4" fmla="*/ 2 w 70"/>
                    <a:gd name="T5" fmla="*/ 68 h 166"/>
                    <a:gd name="T6" fmla="*/ 0 w 70"/>
                    <a:gd name="T7" fmla="*/ 77 h 166"/>
                    <a:gd name="T8" fmla="*/ 2 w 70"/>
                    <a:gd name="T9" fmla="*/ 86 h 166"/>
                    <a:gd name="T10" fmla="*/ 6 w 70"/>
                    <a:gd name="T11" fmla="*/ 94 h 166"/>
                    <a:gd name="T12" fmla="*/ 51 w 70"/>
                    <a:gd name="T13" fmla="*/ 150 h 166"/>
                    <a:gd name="T14" fmla="*/ 51 w 70"/>
                    <a:gd name="T15" fmla="*/ 150 h 166"/>
                    <a:gd name="T16" fmla="*/ 57 w 70"/>
                    <a:gd name="T17" fmla="*/ 154 h 166"/>
                    <a:gd name="T18" fmla="*/ 62 w 70"/>
                    <a:gd name="T19" fmla="*/ 156 h 166"/>
                    <a:gd name="T20" fmla="*/ 64 w 70"/>
                    <a:gd name="T21" fmla="*/ 152 h 166"/>
                    <a:gd name="T22" fmla="*/ 66 w 70"/>
                    <a:gd name="T23" fmla="*/ 145 h 166"/>
                    <a:gd name="T24" fmla="*/ 66 w 70"/>
                    <a:gd name="T25" fmla="*/ 9 h 166"/>
                    <a:gd name="T26" fmla="*/ 66 w 70"/>
                    <a:gd name="T27" fmla="*/ 9 h 166"/>
                    <a:gd name="T28" fmla="*/ 64 w 70"/>
                    <a:gd name="T29" fmla="*/ 2 h 166"/>
                    <a:gd name="T30" fmla="*/ 62 w 70"/>
                    <a:gd name="T31" fmla="*/ 0 h 166"/>
                    <a:gd name="T32" fmla="*/ 57 w 70"/>
                    <a:gd name="T33" fmla="*/ 0 h 166"/>
                    <a:gd name="T34" fmla="*/ 51 w 70"/>
                    <a:gd name="T35" fmla="*/ 6 h 166"/>
                    <a:gd name="T36" fmla="*/ 6 w 70"/>
                    <a:gd name="T37" fmla="*/ 60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" y="64"/>
                      </a:moveTo>
                      <a:lnTo>
                        <a:pt x="6" y="64"/>
                      </a:lnTo>
                      <a:lnTo>
                        <a:pt x="2" y="72"/>
                      </a:lnTo>
                      <a:lnTo>
                        <a:pt x="0" y="82"/>
                      </a:lnTo>
                      <a:lnTo>
                        <a:pt x="2" y="92"/>
                      </a:lnTo>
                      <a:lnTo>
                        <a:pt x="6" y="100"/>
                      </a:lnTo>
                      <a:lnTo>
                        <a:pt x="54" y="160"/>
                      </a:lnTo>
                      <a:lnTo>
                        <a:pt x="60" y="164"/>
                      </a:lnTo>
                      <a:lnTo>
                        <a:pt x="66" y="166"/>
                      </a:lnTo>
                      <a:lnTo>
                        <a:pt x="68" y="162"/>
                      </a:lnTo>
                      <a:lnTo>
                        <a:pt x="70" y="154"/>
                      </a:lnTo>
                      <a:lnTo>
                        <a:pt x="70" y="10"/>
                      </a:lnTo>
                      <a:lnTo>
                        <a:pt x="68" y="2"/>
                      </a:lnTo>
                      <a:lnTo>
                        <a:pt x="66" y="0"/>
                      </a:lnTo>
                      <a:lnTo>
                        <a:pt x="60" y="0"/>
                      </a:lnTo>
                      <a:lnTo>
                        <a:pt x="54" y="6"/>
                      </a:lnTo>
                      <a:lnTo>
                        <a:pt x="6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89" name="Freeform 121"/>
                <p:cNvSpPr>
                  <a:spLocks noChangeAspect="1"/>
                </p:cNvSpPr>
                <p:nvPr/>
              </p:nvSpPr>
              <p:spPr bwMode="auto">
                <a:xfrm>
                  <a:off x="315" y="1993"/>
                  <a:ext cx="66" cy="155"/>
                </a:xfrm>
                <a:custGeom>
                  <a:avLst/>
                  <a:gdLst>
                    <a:gd name="T0" fmla="*/ 6 w 70"/>
                    <a:gd name="T1" fmla="*/ 60 h 166"/>
                    <a:gd name="T2" fmla="*/ 6 w 70"/>
                    <a:gd name="T3" fmla="*/ 60 h 166"/>
                    <a:gd name="T4" fmla="*/ 2 w 70"/>
                    <a:gd name="T5" fmla="*/ 67 h 166"/>
                    <a:gd name="T6" fmla="*/ 0 w 70"/>
                    <a:gd name="T7" fmla="*/ 77 h 166"/>
                    <a:gd name="T8" fmla="*/ 2 w 70"/>
                    <a:gd name="T9" fmla="*/ 86 h 166"/>
                    <a:gd name="T10" fmla="*/ 6 w 70"/>
                    <a:gd name="T11" fmla="*/ 93 h 166"/>
                    <a:gd name="T12" fmla="*/ 51 w 70"/>
                    <a:gd name="T13" fmla="*/ 149 h 166"/>
                    <a:gd name="T14" fmla="*/ 51 w 70"/>
                    <a:gd name="T15" fmla="*/ 149 h 166"/>
                    <a:gd name="T16" fmla="*/ 57 w 70"/>
                    <a:gd name="T17" fmla="*/ 153 h 166"/>
                    <a:gd name="T18" fmla="*/ 62 w 70"/>
                    <a:gd name="T19" fmla="*/ 155 h 166"/>
                    <a:gd name="T20" fmla="*/ 64 w 70"/>
                    <a:gd name="T21" fmla="*/ 151 h 166"/>
                    <a:gd name="T22" fmla="*/ 66 w 70"/>
                    <a:gd name="T23" fmla="*/ 144 h 166"/>
                    <a:gd name="T24" fmla="*/ 66 w 70"/>
                    <a:gd name="T25" fmla="*/ 9 h 166"/>
                    <a:gd name="T26" fmla="*/ 66 w 70"/>
                    <a:gd name="T27" fmla="*/ 9 h 166"/>
                    <a:gd name="T28" fmla="*/ 64 w 70"/>
                    <a:gd name="T29" fmla="*/ 2 h 166"/>
                    <a:gd name="T30" fmla="*/ 62 w 70"/>
                    <a:gd name="T31" fmla="*/ 0 h 166"/>
                    <a:gd name="T32" fmla="*/ 57 w 70"/>
                    <a:gd name="T33" fmla="*/ 0 h 166"/>
                    <a:gd name="T34" fmla="*/ 51 w 70"/>
                    <a:gd name="T35" fmla="*/ 6 h 166"/>
                    <a:gd name="T36" fmla="*/ 6 w 70"/>
                    <a:gd name="T37" fmla="*/ 60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" y="64"/>
                      </a:moveTo>
                      <a:lnTo>
                        <a:pt x="6" y="64"/>
                      </a:lnTo>
                      <a:lnTo>
                        <a:pt x="2" y="72"/>
                      </a:lnTo>
                      <a:lnTo>
                        <a:pt x="0" y="82"/>
                      </a:lnTo>
                      <a:lnTo>
                        <a:pt x="2" y="92"/>
                      </a:lnTo>
                      <a:lnTo>
                        <a:pt x="6" y="100"/>
                      </a:lnTo>
                      <a:lnTo>
                        <a:pt x="54" y="160"/>
                      </a:lnTo>
                      <a:lnTo>
                        <a:pt x="60" y="164"/>
                      </a:lnTo>
                      <a:lnTo>
                        <a:pt x="66" y="166"/>
                      </a:lnTo>
                      <a:lnTo>
                        <a:pt x="68" y="162"/>
                      </a:lnTo>
                      <a:lnTo>
                        <a:pt x="70" y="154"/>
                      </a:lnTo>
                      <a:lnTo>
                        <a:pt x="70" y="10"/>
                      </a:lnTo>
                      <a:lnTo>
                        <a:pt x="68" y="2"/>
                      </a:lnTo>
                      <a:lnTo>
                        <a:pt x="66" y="0"/>
                      </a:lnTo>
                      <a:lnTo>
                        <a:pt x="60" y="0"/>
                      </a:lnTo>
                      <a:lnTo>
                        <a:pt x="54" y="6"/>
                      </a:lnTo>
                      <a:lnTo>
                        <a:pt x="6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0" name="Freeform 122"/>
                <p:cNvSpPr>
                  <a:spLocks noChangeAspect="1"/>
                </p:cNvSpPr>
                <p:nvPr/>
              </p:nvSpPr>
              <p:spPr bwMode="auto">
                <a:xfrm>
                  <a:off x="315" y="502"/>
                  <a:ext cx="66" cy="156"/>
                </a:xfrm>
                <a:custGeom>
                  <a:avLst/>
                  <a:gdLst>
                    <a:gd name="T0" fmla="*/ 6 w 70"/>
                    <a:gd name="T1" fmla="*/ 62 h 166"/>
                    <a:gd name="T2" fmla="*/ 6 w 70"/>
                    <a:gd name="T3" fmla="*/ 62 h 166"/>
                    <a:gd name="T4" fmla="*/ 2 w 70"/>
                    <a:gd name="T5" fmla="*/ 70 h 166"/>
                    <a:gd name="T6" fmla="*/ 0 w 70"/>
                    <a:gd name="T7" fmla="*/ 79 h 166"/>
                    <a:gd name="T8" fmla="*/ 2 w 70"/>
                    <a:gd name="T9" fmla="*/ 88 h 166"/>
                    <a:gd name="T10" fmla="*/ 6 w 70"/>
                    <a:gd name="T11" fmla="*/ 96 h 166"/>
                    <a:gd name="T12" fmla="*/ 51 w 70"/>
                    <a:gd name="T13" fmla="*/ 150 h 166"/>
                    <a:gd name="T14" fmla="*/ 51 w 70"/>
                    <a:gd name="T15" fmla="*/ 150 h 166"/>
                    <a:gd name="T16" fmla="*/ 57 w 70"/>
                    <a:gd name="T17" fmla="*/ 156 h 166"/>
                    <a:gd name="T18" fmla="*/ 62 w 70"/>
                    <a:gd name="T19" fmla="*/ 156 h 166"/>
                    <a:gd name="T20" fmla="*/ 64 w 70"/>
                    <a:gd name="T21" fmla="*/ 154 h 166"/>
                    <a:gd name="T22" fmla="*/ 66 w 70"/>
                    <a:gd name="T23" fmla="*/ 147 h 166"/>
                    <a:gd name="T24" fmla="*/ 66 w 70"/>
                    <a:gd name="T25" fmla="*/ 11 h 166"/>
                    <a:gd name="T26" fmla="*/ 66 w 70"/>
                    <a:gd name="T27" fmla="*/ 11 h 166"/>
                    <a:gd name="T28" fmla="*/ 64 w 70"/>
                    <a:gd name="T29" fmla="*/ 4 h 166"/>
                    <a:gd name="T30" fmla="*/ 62 w 70"/>
                    <a:gd name="T31" fmla="*/ 0 h 166"/>
                    <a:gd name="T32" fmla="*/ 57 w 70"/>
                    <a:gd name="T33" fmla="*/ 2 h 166"/>
                    <a:gd name="T34" fmla="*/ 51 w 70"/>
                    <a:gd name="T35" fmla="*/ 6 h 166"/>
                    <a:gd name="T36" fmla="*/ 6 w 70"/>
                    <a:gd name="T37" fmla="*/ 62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" y="66"/>
                      </a:moveTo>
                      <a:lnTo>
                        <a:pt x="6" y="66"/>
                      </a:lnTo>
                      <a:lnTo>
                        <a:pt x="2" y="74"/>
                      </a:lnTo>
                      <a:lnTo>
                        <a:pt x="0" y="84"/>
                      </a:lnTo>
                      <a:lnTo>
                        <a:pt x="2" y="94"/>
                      </a:lnTo>
                      <a:lnTo>
                        <a:pt x="6" y="102"/>
                      </a:lnTo>
                      <a:lnTo>
                        <a:pt x="54" y="160"/>
                      </a:lnTo>
                      <a:lnTo>
                        <a:pt x="60" y="166"/>
                      </a:lnTo>
                      <a:lnTo>
                        <a:pt x="66" y="166"/>
                      </a:lnTo>
                      <a:lnTo>
                        <a:pt x="68" y="164"/>
                      </a:lnTo>
                      <a:lnTo>
                        <a:pt x="70" y="156"/>
                      </a:lnTo>
                      <a:lnTo>
                        <a:pt x="70" y="12"/>
                      </a:lnTo>
                      <a:lnTo>
                        <a:pt x="68" y="4"/>
                      </a:lnTo>
                      <a:lnTo>
                        <a:pt x="66" y="0"/>
                      </a:lnTo>
                      <a:lnTo>
                        <a:pt x="60" y="2"/>
                      </a:lnTo>
                      <a:lnTo>
                        <a:pt x="54" y="6"/>
                      </a:lnTo>
                      <a:lnTo>
                        <a:pt x="6" y="6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1" name="Freeform 123"/>
                <p:cNvSpPr>
                  <a:spLocks noChangeAspect="1"/>
                </p:cNvSpPr>
                <p:nvPr/>
              </p:nvSpPr>
              <p:spPr bwMode="auto">
                <a:xfrm>
                  <a:off x="315" y="800"/>
                  <a:ext cx="66" cy="155"/>
                </a:xfrm>
                <a:custGeom>
                  <a:avLst/>
                  <a:gdLst>
                    <a:gd name="T0" fmla="*/ 6 w 70"/>
                    <a:gd name="T1" fmla="*/ 62 h 166"/>
                    <a:gd name="T2" fmla="*/ 6 w 70"/>
                    <a:gd name="T3" fmla="*/ 62 h 166"/>
                    <a:gd name="T4" fmla="*/ 2 w 70"/>
                    <a:gd name="T5" fmla="*/ 69 h 166"/>
                    <a:gd name="T6" fmla="*/ 0 w 70"/>
                    <a:gd name="T7" fmla="*/ 78 h 166"/>
                    <a:gd name="T8" fmla="*/ 2 w 70"/>
                    <a:gd name="T9" fmla="*/ 88 h 166"/>
                    <a:gd name="T10" fmla="*/ 6 w 70"/>
                    <a:gd name="T11" fmla="*/ 95 h 166"/>
                    <a:gd name="T12" fmla="*/ 51 w 70"/>
                    <a:gd name="T13" fmla="*/ 149 h 166"/>
                    <a:gd name="T14" fmla="*/ 51 w 70"/>
                    <a:gd name="T15" fmla="*/ 149 h 166"/>
                    <a:gd name="T16" fmla="*/ 57 w 70"/>
                    <a:gd name="T17" fmla="*/ 155 h 166"/>
                    <a:gd name="T18" fmla="*/ 62 w 70"/>
                    <a:gd name="T19" fmla="*/ 155 h 166"/>
                    <a:gd name="T20" fmla="*/ 64 w 70"/>
                    <a:gd name="T21" fmla="*/ 153 h 166"/>
                    <a:gd name="T22" fmla="*/ 66 w 70"/>
                    <a:gd name="T23" fmla="*/ 146 h 166"/>
                    <a:gd name="T24" fmla="*/ 66 w 70"/>
                    <a:gd name="T25" fmla="*/ 11 h 166"/>
                    <a:gd name="T26" fmla="*/ 66 w 70"/>
                    <a:gd name="T27" fmla="*/ 11 h 166"/>
                    <a:gd name="T28" fmla="*/ 64 w 70"/>
                    <a:gd name="T29" fmla="*/ 4 h 166"/>
                    <a:gd name="T30" fmla="*/ 62 w 70"/>
                    <a:gd name="T31" fmla="*/ 0 h 166"/>
                    <a:gd name="T32" fmla="*/ 57 w 70"/>
                    <a:gd name="T33" fmla="*/ 2 h 166"/>
                    <a:gd name="T34" fmla="*/ 51 w 70"/>
                    <a:gd name="T35" fmla="*/ 6 h 166"/>
                    <a:gd name="T36" fmla="*/ 6 w 70"/>
                    <a:gd name="T37" fmla="*/ 62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" y="66"/>
                      </a:moveTo>
                      <a:lnTo>
                        <a:pt x="6" y="66"/>
                      </a:lnTo>
                      <a:lnTo>
                        <a:pt x="2" y="74"/>
                      </a:lnTo>
                      <a:lnTo>
                        <a:pt x="0" y="84"/>
                      </a:lnTo>
                      <a:lnTo>
                        <a:pt x="2" y="94"/>
                      </a:lnTo>
                      <a:lnTo>
                        <a:pt x="6" y="102"/>
                      </a:lnTo>
                      <a:lnTo>
                        <a:pt x="54" y="160"/>
                      </a:lnTo>
                      <a:lnTo>
                        <a:pt x="60" y="166"/>
                      </a:lnTo>
                      <a:lnTo>
                        <a:pt x="66" y="166"/>
                      </a:lnTo>
                      <a:lnTo>
                        <a:pt x="68" y="164"/>
                      </a:lnTo>
                      <a:lnTo>
                        <a:pt x="70" y="156"/>
                      </a:lnTo>
                      <a:lnTo>
                        <a:pt x="70" y="12"/>
                      </a:lnTo>
                      <a:lnTo>
                        <a:pt x="68" y="4"/>
                      </a:lnTo>
                      <a:lnTo>
                        <a:pt x="66" y="0"/>
                      </a:lnTo>
                      <a:lnTo>
                        <a:pt x="60" y="2"/>
                      </a:lnTo>
                      <a:lnTo>
                        <a:pt x="54" y="6"/>
                      </a:lnTo>
                      <a:lnTo>
                        <a:pt x="6" y="6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2" name="Freeform 124"/>
                <p:cNvSpPr>
                  <a:spLocks noChangeAspect="1"/>
                </p:cNvSpPr>
                <p:nvPr/>
              </p:nvSpPr>
              <p:spPr bwMode="auto">
                <a:xfrm>
                  <a:off x="315" y="1100"/>
                  <a:ext cx="66" cy="153"/>
                </a:xfrm>
                <a:custGeom>
                  <a:avLst/>
                  <a:gdLst>
                    <a:gd name="T0" fmla="*/ 6 w 70"/>
                    <a:gd name="T1" fmla="*/ 60 h 164"/>
                    <a:gd name="T2" fmla="*/ 6 w 70"/>
                    <a:gd name="T3" fmla="*/ 60 h 164"/>
                    <a:gd name="T4" fmla="*/ 2 w 70"/>
                    <a:gd name="T5" fmla="*/ 67 h 164"/>
                    <a:gd name="T6" fmla="*/ 0 w 70"/>
                    <a:gd name="T7" fmla="*/ 77 h 164"/>
                    <a:gd name="T8" fmla="*/ 2 w 70"/>
                    <a:gd name="T9" fmla="*/ 86 h 164"/>
                    <a:gd name="T10" fmla="*/ 6 w 70"/>
                    <a:gd name="T11" fmla="*/ 93 h 164"/>
                    <a:gd name="T12" fmla="*/ 51 w 70"/>
                    <a:gd name="T13" fmla="*/ 147 h 164"/>
                    <a:gd name="T14" fmla="*/ 51 w 70"/>
                    <a:gd name="T15" fmla="*/ 147 h 164"/>
                    <a:gd name="T16" fmla="*/ 57 w 70"/>
                    <a:gd name="T17" fmla="*/ 153 h 164"/>
                    <a:gd name="T18" fmla="*/ 62 w 70"/>
                    <a:gd name="T19" fmla="*/ 153 h 164"/>
                    <a:gd name="T20" fmla="*/ 64 w 70"/>
                    <a:gd name="T21" fmla="*/ 151 h 164"/>
                    <a:gd name="T22" fmla="*/ 66 w 70"/>
                    <a:gd name="T23" fmla="*/ 144 h 164"/>
                    <a:gd name="T24" fmla="*/ 66 w 70"/>
                    <a:gd name="T25" fmla="*/ 9 h 164"/>
                    <a:gd name="T26" fmla="*/ 66 w 70"/>
                    <a:gd name="T27" fmla="*/ 9 h 164"/>
                    <a:gd name="T28" fmla="*/ 64 w 70"/>
                    <a:gd name="T29" fmla="*/ 2 h 164"/>
                    <a:gd name="T30" fmla="*/ 62 w 70"/>
                    <a:gd name="T31" fmla="*/ 0 h 164"/>
                    <a:gd name="T32" fmla="*/ 57 w 70"/>
                    <a:gd name="T33" fmla="*/ 0 h 164"/>
                    <a:gd name="T34" fmla="*/ 51 w 70"/>
                    <a:gd name="T35" fmla="*/ 6 h 164"/>
                    <a:gd name="T36" fmla="*/ 6 w 70"/>
                    <a:gd name="T37" fmla="*/ 60 h 164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4">
                      <a:moveTo>
                        <a:pt x="6" y="64"/>
                      </a:moveTo>
                      <a:lnTo>
                        <a:pt x="6" y="64"/>
                      </a:lnTo>
                      <a:lnTo>
                        <a:pt x="2" y="72"/>
                      </a:lnTo>
                      <a:lnTo>
                        <a:pt x="0" y="82"/>
                      </a:lnTo>
                      <a:lnTo>
                        <a:pt x="2" y="92"/>
                      </a:lnTo>
                      <a:lnTo>
                        <a:pt x="6" y="100"/>
                      </a:lnTo>
                      <a:lnTo>
                        <a:pt x="54" y="158"/>
                      </a:lnTo>
                      <a:lnTo>
                        <a:pt x="60" y="164"/>
                      </a:lnTo>
                      <a:lnTo>
                        <a:pt x="66" y="164"/>
                      </a:lnTo>
                      <a:lnTo>
                        <a:pt x="68" y="162"/>
                      </a:lnTo>
                      <a:lnTo>
                        <a:pt x="70" y="154"/>
                      </a:lnTo>
                      <a:lnTo>
                        <a:pt x="70" y="10"/>
                      </a:lnTo>
                      <a:lnTo>
                        <a:pt x="68" y="2"/>
                      </a:lnTo>
                      <a:lnTo>
                        <a:pt x="66" y="0"/>
                      </a:lnTo>
                      <a:lnTo>
                        <a:pt x="60" y="0"/>
                      </a:lnTo>
                      <a:lnTo>
                        <a:pt x="54" y="6"/>
                      </a:lnTo>
                      <a:lnTo>
                        <a:pt x="6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3" name="Freeform 125"/>
                <p:cNvSpPr>
                  <a:spLocks noChangeAspect="1"/>
                </p:cNvSpPr>
                <p:nvPr/>
              </p:nvSpPr>
              <p:spPr bwMode="auto">
                <a:xfrm>
                  <a:off x="315" y="2886"/>
                  <a:ext cx="66" cy="155"/>
                </a:xfrm>
                <a:custGeom>
                  <a:avLst/>
                  <a:gdLst>
                    <a:gd name="T0" fmla="*/ 6 w 70"/>
                    <a:gd name="T1" fmla="*/ 60 h 166"/>
                    <a:gd name="T2" fmla="*/ 6 w 70"/>
                    <a:gd name="T3" fmla="*/ 60 h 166"/>
                    <a:gd name="T4" fmla="*/ 2 w 70"/>
                    <a:gd name="T5" fmla="*/ 67 h 166"/>
                    <a:gd name="T6" fmla="*/ 0 w 70"/>
                    <a:gd name="T7" fmla="*/ 77 h 166"/>
                    <a:gd name="T8" fmla="*/ 2 w 70"/>
                    <a:gd name="T9" fmla="*/ 86 h 166"/>
                    <a:gd name="T10" fmla="*/ 6 w 70"/>
                    <a:gd name="T11" fmla="*/ 93 h 166"/>
                    <a:gd name="T12" fmla="*/ 51 w 70"/>
                    <a:gd name="T13" fmla="*/ 149 h 166"/>
                    <a:gd name="T14" fmla="*/ 51 w 70"/>
                    <a:gd name="T15" fmla="*/ 149 h 166"/>
                    <a:gd name="T16" fmla="*/ 57 w 70"/>
                    <a:gd name="T17" fmla="*/ 153 h 166"/>
                    <a:gd name="T18" fmla="*/ 62 w 70"/>
                    <a:gd name="T19" fmla="*/ 155 h 166"/>
                    <a:gd name="T20" fmla="*/ 64 w 70"/>
                    <a:gd name="T21" fmla="*/ 151 h 166"/>
                    <a:gd name="T22" fmla="*/ 66 w 70"/>
                    <a:gd name="T23" fmla="*/ 144 h 166"/>
                    <a:gd name="T24" fmla="*/ 66 w 70"/>
                    <a:gd name="T25" fmla="*/ 11 h 166"/>
                    <a:gd name="T26" fmla="*/ 66 w 70"/>
                    <a:gd name="T27" fmla="*/ 11 h 166"/>
                    <a:gd name="T28" fmla="*/ 64 w 70"/>
                    <a:gd name="T29" fmla="*/ 4 h 166"/>
                    <a:gd name="T30" fmla="*/ 62 w 70"/>
                    <a:gd name="T31" fmla="*/ 0 h 166"/>
                    <a:gd name="T32" fmla="*/ 57 w 70"/>
                    <a:gd name="T33" fmla="*/ 0 h 166"/>
                    <a:gd name="T34" fmla="*/ 51 w 70"/>
                    <a:gd name="T35" fmla="*/ 6 h 166"/>
                    <a:gd name="T36" fmla="*/ 6 w 70"/>
                    <a:gd name="T37" fmla="*/ 60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" y="64"/>
                      </a:moveTo>
                      <a:lnTo>
                        <a:pt x="6" y="64"/>
                      </a:lnTo>
                      <a:lnTo>
                        <a:pt x="2" y="72"/>
                      </a:lnTo>
                      <a:lnTo>
                        <a:pt x="0" y="82"/>
                      </a:lnTo>
                      <a:lnTo>
                        <a:pt x="2" y="92"/>
                      </a:lnTo>
                      <a:lnTo>
                        <a:pt x="6" y="100"/>
                      </a:lnTo>
                      <a:lnTo>
                        <a:pt x="54" y="160"/>
                      </a:lnTo>
                      <a:lnTo>
                        <a:pt x="60" y="164"/>
                      </a:lnTo>
                      <a:lnTo>
                        <a:pt x="66" y="166"/>
                      </a:lnTo>
                      <a:lnTo>
                        <a:pt x="68" y="162"/>
                      </a:lnTo>
                      <a:lnTo>
                        <a:pt x="70" y="154"/>
                      </a:lnTo>
                      <a:lnTo>
                        <a:pt x="70" y="12"/>
                      </a:lnTo>
                      <a:lnTo>
                        <a:pt x="68" y="4"/>
                      </a:lnTo>
                      <a:lnTo>
                        <a:pt x="66" y="0"/>
                      </a:lnTo>
                      <a:lnTo>
                        <a:pt x="60" y="0"/>
                      </a:lnTo>
                      <a:lnTo>
                        <a:pt x="54" y="6"/>
                      </a:lnTo>
                      <a:lnTo>
                        <a:pt x="6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4" name="Freeform 126"/>
                <p:cNvSpPr>
                  <a:spLocks noChangeAspect="1"/>
                </p:cNvSpPr>
                <p:nvPr/>
              </p:nvSpPr>
              <p:spPr bwMode="auto">
                <a:xfrm>
                  <a:off x="315" y="3184"/>
                  <a:ext cx="66" cy="155"/>
                </a:xfrm>
                <a:custGeom>
                  <a:avLst/>
                  <a:gdLst>
                    <a:gd name="T0" fmla="*/ 6 w 70"/>
                    <a:gd name="T1" fmla="*/ 60 h 166"/>
                    <a:gd name="T2" fmla="*/ 6 w 70"/>
                    <a:gd name="T3" fmla="*/ 60 h 166"/>
                    <a:gd name="T4" fmla="*/ 2 w 70"/>
                    <a:gd name="T5" fmla="*/ 67 h 166"/>
                    <a:gd name="T6" fmla="*/ 0 w 70"/>
                    <a:gd name="T7" fmla="*/ 77 h 166"/>
                    <a:gd name="T8" fmla="*/ 2 w 70"/>
                    <a:gd name="T9" fmla="*/ 86 h 166"/>
                    <a:gd name="T10" fmla="*/ 6 w 70"/>
                    <a:gd name="T11" fmla="*/ 93 h 166"/>
                    <a:gd name="T12" fmla="*/ 51 w 70"/>
                    <a:gd name="T13" fmla="*/ 149 h 166"/>
                    <a:gd name="T14" fmla="*/ 51 w 70"/>
                    <a:gd name="T15" fmla="*/ 149 h 166"/>
                    <a:gd name="T16" fmla="*/ 57 w 70"/>
                    <a:gd name="T17" fmla="*/ 153 h 166"/>
                    <a:gd name="T18" fmla="*/ 62 w 70"/>
                    <a:gd name="T19" fmla="*/ 155 h 166"/>
                    <a:gd name="T20" fmla="*/ 64 w 70"/>
                    <a:gd name="T21" fmla="*/ 151 h 166"/>
                    <a:gd name="T22" fmla="*/ 66 w 70"/>
                    <a:gd name="T23" fmla="*/ 144 h 166"/>
                    <a:gd name="T24" fmla="*/ 66 w 70"/>
                    <a:gd name="T25" fmla="*/ 11 h 166"/>
                    <a:gd name="T26" fmla="*/ 66 w 70"/>
                    <a:gd name="T27" fmla="*/ 11 h 166"/>
                    <a:gd name="T28" fmla="*/ 64 w 70"/>
                    <a:gd name="T29" fmla="*/ 4 h 166"/>
                    <a:gd name="T30" fmla="*/ 62 w 70"/>
                    <a:gd name="T31" fmla="*/ 0 h 166"/>
                    <a:gd name="T32" fmla="*/ 57 w 70"/>
                    <a:gd name="T33" fmla="*/ 0 h 166"/>
                    <a:gd name="T34" fmla="*/ 51 w 70"/>
                    <a:gd name="T35" fmla="*/ 6 h 166"/>
                    <a:gd name="T36" fmla="*/ 6 w 70"/>
                    <a:gd name="T37" fmla="*/ 60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" y="64"/>
                      </a:moveTo>
                      <a:lnTo>
                        <a:pt x="6" y="64"/>
                      </a:lnTo>
                      <a:lnTo>
                        <a:pt x="2" y="72"/>
                      </a:lnTo>
                      <a:lnTo>
                        <a:pt x="0" y="82"/>
                      </a:lnTo>
                      <a:lnTo>
                        <a:pt x="2" y="92"/>
                      </a:lnTo>
                      <a:lnTo>
                        <a:pt x="6" y="100"/>
                      </a:lnTo>
                      <a:lnTo>
                        <a:pt x="54" y="160"/>
                      </a:lnTo>
                      <a:lnTo>
                        <a:pt x="60" y="164"/>
                      </a:lnTo>
                      <a:lnTo>
                        <a:pt x="66" y="166"/>
                      </a:lnTo>
                      <a:lnTo>
                        <a:pt x="68" y="162"/>
                      </a:lnTo>
                      <a:lnTo>
                        <a:pt x="70" y="154"/>
                      </a:lnTo>
                      <a:lnTo>
                        <a:pt x="70" y="12"/>
                      </a:lnTo>
                      <a:lnTo>
                        <a:pt x="68" y="4"/>
                      </a:lnTo>
                      <a:lnTo>
                        <a:pt x="66" y="0"/>
                      </a:lnTo>
                      <a:lnTo>
                        <a:pt x="60" y="0"/>
                      </a:lnTo>
                      <a:lnTo>
                        <a:pt x="54" y="6"/>
                      </a:lnTo>
                      <a:lnTo>
                        <a:pt x="6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5" name="Freeform 127"/>
                <p:cNvSpPr>
                  <a:spLocks noChangeAspect="1"/>
                </p:cNvSpPr>
                <p:nvPr/>
              </p:nvSpPr>
              <p:spPr bwMode="auto">
                <a:xfrm>
                  <a:off x="315" y="3482"/>
                  <a:ext cx="66" cy="155"/>
                </a:xfrm>
                <a:custGeom>
                  <a:avLst/>
                  <a:gdLst>
                    <a:gd name="T0" fmla="*/ 6 w 70"/>
                    <a:gd name="T1" fmla="*/ 60 h 166"/>
                    <a:gd name="T2" fmla="*/ 6 w 70"/>
                    <a:gd name="T3" fmla="*/ 60 h 166"/>
                    <a:gd name="T4" fmla="*/ 2 w 70"/>
                    <a:gd name="T5" fmla="*/ 67 h 166"/>
                    <a:gd name="T6" fmla="*/ 0 w 70"/>
                    <a:gd name="T7" fmla="*/ 77 h 166"/>
                    <a:gd name="T8" fmla="*/ 2 w 70"/>
                    <a:gd name="T9" fmla="*/ 86 h 166"/>
                    <a:gd name="T10" fmla="*/ 6 w 70"/>
                    <a:gd name="T11" fmla="*/ 95 h 166"/>
                    <a:gd name="T12" fmla="*/ 51 w 70"/>
                    <a:gd name="T13" fmla="*/ 149 h 166"/>
                    <a:gd name="T14" fmla="*/ 51 w 70"/>
                    <a:gd name="T15" fmla="*/ 149 h 166"/>
                    <a:gd name="T16" fmla="*/ 57 w 70"/>
                    <a:gd name="T17" fmla="*/ 153 h 166"/>
                    <a:gd name="T18" fmla="*/ 62 w 70"/>
                    <a:gd name="T19" fmla="*/ 155 h 166"/>
                    <a:gd name="T20" fmla="*/ 64 w 70"/>
                    <a:gd name="T21" fmla="*/ 151 h 166"/>
                    <a:gd name="T22" fmla="*/ 66 w 70"/>
                    <a:gd name="T23" fmla="*/ 144 h 166"/>
                    <a:gd name="T24" fmla="*/ 66 w 70"/>
                    <a:gd name="T25" fmla="*/ 11 h 166"/>
                    <a:gd name="T26" fmla="*/ 66 w 70"/>
                    <a:gd name="T27" fmla="*/ 11 h 166"/>
                    <a:gd name="T28" fmla="*/ 64 w 70"/>
                    <a:gd name="T29" fmla="*/ 4 h 166"/>
                    <a:gd name="T30" fmla="*/ 62 w 70"/>
                    <a:gd name="T31" fmla="*/ 0 h 166"/>
                    <a:gd name="T32" fmla="*/ 57 w 70"/>
                    <a:gd name="T33" fmla="*/ 0 h 166"/>
                    <a:gd name="T34" fmla="*/ 51 w 70"/>
                    <a:gd name="T35" fmla="*/ 6 h 166"/>
                    <a:gd name="T36" fmla="*/ 6 w 70"/>
                    <a:gd name="T37" fmla="*/ 60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" y="64"/>
                      </a:moveTo>
                      <a:lnTo>
                        <a:pt x="6" y="64"/>
                      </a:lnTo>
                      <a:lnTo>
                        <a:pt x="2" y="72"/>
                      </a:lnTo>
                      <a:lnTo>
                        <a:pt x="0" y="82"/>
                      </a:lnTo>
                      <a:lnTo>
                        <a:pt x="2" y="92"/>
                      </a:lnTo>
                      <a:lnTo>
                        <a:pt x="6" y="102"/>
                      </a:lnTo>
                      <a:lnTo>
                        <a:pt x="54" y="160"/>
                      </a:lnTo>
                      <a:lnTo>
                        <a:pt x="60" y="164"/>
                      </a:lnTo>
                      <a:lnTo>
                        <a:pt x="66" y="166"/>
                      </a:lnTo>
                      <a:lnTo>
                        <a:pt x="68" y="162"/>
                      </a:lnTo>
                      <a:lnTo>
                        <a:pt x="70" y="154"/>
                      </a:lnTo>
                      <a:lnTo>
                        <a:pt x="70" y="12"/>
                      </a:lnTo>
                      <a:lnTo>
                        <a:pt x="68" y="4"/>
                      </a:lnTo>
                      <a:lnTo>
                        <a:pt x="66" y="0"/>
                      </a:lnTo>
                      <a:lnTo>
                        <a:pt x="60" y="0"/>
                      </a:lnTo>
                      <a:lnTo>
                        <a:pt x="54" y="6"/>
                      </a:lnTo>
                      <a:lnTo>
                        <a:pt x="6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6" name="Freeform 128"/>
                <p:cNvSpPr>
                  <a:spLocks noChangeAspect="1"/>
                </p:cNvSpPr>
                <p:nvPr/>
              </p:nvSpPr>
              <p:spPr bwMode="auto">
                <a:xfrm>
                  <a:off x="315" y="2291"/>
                  <a:ext cx="66" cy="155"/>
                </a:xfrm>
                <a:custGeom>
                  <a:avLst/>
                  <a:gdLst>
                    <a:gd name="T0" fmla="*/ 6 w 70"/>
                    <a:gd name="T1" fmla="*/ 60 h 166"/>
                    <a:gd name="T2" fmla="*/ 6 w 70"/>
                    <a:gd name="T3" fmla="*/ 60 h 166"/>
                    <a:gd name="T4" fmla="*/ 2 w 70"/>
                    <a:gd name="T5" fmla="*/ 67 h 166"/>
                    <a:gd name="T6" fmla="*/ 0 w 70"/>
                    <a:gd name="T7" fmla="*/ 77 h 166"/>
                    <a:gd name="T8" fmla="*/ 2 w 70"/>
                    <a:gd name="T9" fmla="*/ 86 h 166"/>
                    <a:gd name="T10" fmla="*/ 6 w 70"/>
                    <a:gd name="T11" fmla="*/ 93 h 166"/>
                    <a:gd name="T12" fmla="*/ 51 w 70"/>
                    <a:gd name="T13" fmla="*/ 149 h 166"/>
                    <a:gd name="T14" fmla="*/ 51 w 70"/>
                    <a:gd name="T15" fmla="*/ 149 h 166"/>
                    <a:gd name="T16" fmla="*/ 57 w 70"/>
                    <a:gd name="T17" fmla="*/ 153 h 166"/>
                    <a:gd name="T18" fmla="*/ 62 w 70"/>
                    <a:gd name="T19" fmla="*/ 155 h 166"/>
                    <a:gd name="T20" fmla="*/ 64 w 70"/>
                    <a:gd name="T21" fmla="*/ 151 h 166"/>
                    <a:gd name="T22" fmla="*/ 66 w 70"/>
                    <a:gd name="T23" fmla="*/ 144 h 166"/>
                    <a:gd name="T24" fmla="*/ 66 w 70"/>
                    <a:gd name="T25" fmla="*/ 9 h 166"/>
                    <a:gd name="T26" fmla="*/ 66 w 70"/>
                    <a:gd name="T27" fmla="*/ 9 h 166"/>
                    <a:gd name="T28" fmla="*/ 64 w 70"/>
                    <a:gd name="T29" fmla="*/ 2 h 166"/>
                    <a:gd name="T30" fmla="*/ 62 w 70"/>
                    <a:gd name="T31" fmla="*/ 0 h 166"/>
                    <a:gd name="T32" fmla="*/ 57 w 70"/>
                    <a:gd name="T33" fmla="*/ 0 h 166"/>
                    <a:gd name="T34" fmla="*/ 51 w 70"/>
                    <a:gd name="T35" fmla="*/ 6 h 166"/>
                    <a:gd name="T36" fmla="*/ 6 w 70"/>
                    <a:gd name="T37" fmla="*/ 60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" y="64"/>
                      </a:moveTo>
                      <a:lnTo>
                        <a:pt x="6" y="64"/>
                      </a:lnTo>
                      <a:lnTo>
                        <a:pt x="2" y="72"/>
                      </a:lnTo>
                      <a:lnTo>
                        <a:pt x="0" y="82"/>
                      </a:lnTo>
                      <a:lnTo>
                        <a:pt x="2" y="92"/>
                      </a:lnTo>
                      <a:lnTo>
                        <a:pt x="6" y="100"/>
                      </a:lnTo>
                      <a:lnTo>
                        <a:pt x="54" y="160"/>
                      </a:lnTo>
                      <a:lnTo>
                        <a:pt x="60" y="164"/>
                      </a:lnTo>
                      <a:lnTo>
                        <a:pt x="66" y="166"/>
                      </a:lnTo>
                      <a:lnTo>
                        <a:pt x="68" y="162"/>
                      </a:lnTo>
                      <a:lnTo>
                        <a:pt x="70" y="154"/>
                      </a:lnTo>
                      <a:lnTo>
                        <a:pt x="70" y="10"/>
                      </a:lnTo>
                      <a:lnTo>
                        <a:pt x="68" y="2"/>
                      </a:lnTo>
                      <a:lnTo>
                        <a:pt x="66" y="0"/>
                      </a:lnTo>
                      <a:lnTo>
                        <a:pt x="60" y="0"/>
                      </a:lnTo>
                      <a:lnTo>
                        <a:pt x="54" y="6"/>
                      </a:lnTo>
                      <a:lnTo>
                        <a:pt x="6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7" name="Freeform 129"/>
                <p:cNvSpPr>
                  <a:spLocks noChangeAspect="1"/>
                </p:cNvSpPr>
                <p:nvPr/>
              </p:nvSpPr>
              <p:spPr bwMode="auto">
                <a:xfrm>
                  <a:off x="315" y="2588"/>
                  <a:ext cx="66" cy="156"/>
                </a:xfrm>
                <a:custGeom>
                  <a:avLst/>
                  <a:gdLst>
                    <a:gd name="T0" fmla="*/ 6 w 70"/>
                    <a:gd name="T1" fmla="*/ 60 h 166"/>
                    <a:gd name="T2" fmla="*/ 6 w 70"/>
                    <a:gd name="T3" fmla="*/ 60 h 166"/>
                    <a:gd name="T4" fmla="*/ 2 w 70"/>
                    <a:gd name="T5" fmla="*/ 68 h 166"/>
                    <a:gd name="T6" fmla="*/ 0 w 70"/>
                    <a:gd name="T7" fmla="*/ 77 h 166"/>
                    <a:gd name="T8" fmla="*/ 2 w 70"/>
                    <a:gd name="T9" fmla="*/ 86 h 166"/>
                    <a:gd name="T10" fmla="*/ 6 w 70"/>
                    <a:gd name="T11" fmla="*/ 94 h 166"/>
                    <a:gd name="T12" fmla="*/ 51 w 70"/>
                    <a:gd name="T13" fmla="*/ 150 h 166"/>
                    <a:gd name="T14" fmla="*/ 51 w 70"/>
                    <a:gd name="T15" fmla="*/ 150 h 166"/>
                    <a:gd name="T16" fmla="*/ 57 w 70"/>
                    <a:gd name="T17" fmla="*/ 154 h 166"/>
                    <a:gd name="T18" fmla="*/ 62 w 70"/>
                    <a:gd name="T19" fmla="*/ 156 h 166"/>
                    <a:gd name="T20" fmla="*/ 64 w 70"/>
                    <a:gd name="T21" fmla="*/ 152 h 166"/>
                    <a:gd name="T22" fmla="*/ 66 w 70"/>
                    <a:gd name="T23" fmla="*/ 145 h 166"/>
                    <a:gd name="T24" fmla="*/ 66 w 70"/>
                    <a:gd name="T25" fmla="*/ 9 h 166"/>
                    <a:gd name="T26" fmla="*/ 66 w 70"/>
                    <a:gd name="T27" fmla="*/ 9 h 166"/>
                    <a:gd name="T28" fmla="*/ 64 w 70"/>
                    <a:gd name="T29" fmla="*/ 4 h 166"/>
                    <a:gd name="T30" fmla="*/ 62 w 70"/>
                    <a:gd name="T31" fmla="*/ 0 h 166"/>
                    <a:gd name="T32" fmla="*/ 57 w 70"/>
                    <a:gd name="T33" fmla="*/ 0 h 166"/>
                    <a:gd name="T34" fmla="*/ 51 w 70"/>
                    <a:gd name="T35" fmla="*/ 6 h 166"/>
                    <a:gd name="T36" fmla="*/ 6 w 70"/>
                    <a:gd name="T37" fmla="*/ 60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" y="64"/>
                      </a:moveTo>
                      <a:lnTo>
                        <a:pt x="6" y="64"/>
                      </a:lnTo>
                      <a:lnTo>
                        <a:pt x="2" y="72"/>
                      </a:lnTo>
                      <a:lnTo>
                        <a:pt x="0" y="82"/>
                      </a:lnTo>
                      <a:lnTo>
                        <a:pt x="2" y="92"/>
                      </a:lnTo>
                      <a:lnTo>
                        <a:pt x="6" y="100"/>
                      </a:lnTo>
                      <a:lnTo>
                        <a:pt x="54" y="160"/>
                      </a:lnTo>
                      <a:lnTo>
                        <a:pt x="60" y="164"/>
                      </a:lnTo>
                      <a:lnTo>
                        <a:pt x="66" y="166"/>
                      </a:lnTo>
                      <a:lnTo>
                        <a:pt x="68" y="162"/>
                      </a:lnTo>
                      <a:lnTo>
                        <a:pt x="70" y="154"/>
                      </a:lnTo>
                      <a:lnTo>
                        <a:pt x="70" y="10"/>
                      </a:lnTo>
                      <a:lnTo>
                        <a:pt x="68" y="4"/>
                      </a:lnTo>
                      <a:lnTo>
                        <a:pt x="66" y="0"/>
                      </a:lnTo>
                      <a:lnTo>
                        <a:pt x="60" y="0"/>
                      </a:lnTo>
                      <a:lnTo>
                        <a:pt x="54" y="6"/>
                      </a:lnTo>
                      <a:lnTo>
                        <a:pt x="6" y="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8" name="Freeform 130"/>
                <p:cNvSpPr>
                  <a:spLocks noChangeAspect="1"/>
                </p:cNvSpPr>
                <p:nvPr/>
              </p:nvSpPr>
              <p:spPr bwMode="auto">
                <a:xfrm>
                  <a:off x="126" y="298"/>
                  <a:ext cx="255" cy="270"/>
                </a:xfrm>
                <a:custGeom>
                  <a:avLst/>
                  <a:gdLst>
                    <a:gd name="T0" fmla="*/ 0 w 270"/>
                    <a:gd name="T1" fmla="*/ 225 h 288"/>
                    <a:gd name="T2" fmla="*/ 134 w 270"/>
                    <a:gd name="T3" fmla="*/ 268 h 288"/>
                    <a:gd name="T4" fmla="*/ 134 w 270"/>
                    <a:gd name="T5" fmla="*/ 268 h 288"/>
                    <a:gd name="T6" fmla="*/ 145 w 270"/>
                    <a:gd name="T7" fmla="*/ 270 h 288"/>
                    <a:gd name="T8" fmla="*/ 157 w 270"/>
                    <a:gd name="T9" fmla="*/ 268 h 288"/>
                    <a:gd name="T10" fmla="*/ 166 w 270"/>
                    <a:gd name="T11" fmla="*/ 263 h 288"/>
                    <a:gd name="T12" fmla="*/ 174 w 270"/>
                    <a:gd name="T13" fmla="*/ 257 h 288"/>
                    <a:gd name="T14" fmla="*/ 249 w 270"/>
                    <a:gd name="T15" fmla="*/ 154 h 288"/>
                    <a:gd name="T16" fmla="*/ 249 w 270"/>
                    <a:gd name="T17" fmla="*/ 154 h 288"/>
                    <a:gd name="T18" fmla="*/ 253 w 270"/>
                    <a:gd name="T19" fmla="*/ 146 h 288"/>
                    <a:gd name="T20" fmla="*/ 255 w 270"/>
                    <a:gd name="T21" fmla="*/ 135 h 288"/>
                    <a:gd name="T22" fmla="*/ 255 w 270"/>
                    <a:gd name="T23" fmla="*/ 135 h 288"/>
                    <a:gd name="T24" fmla="*/ 253 w 270"/>
                    <a:gd name="T25" fmla="*/ 124 h 288"/>
                    <a:gd name="T26" fmla="*/ 249 w 270"/>
                    <a:gd name="T27" fmla="*/ 116 h 288"/>
                    <a:gd name="T28" fmla="*/ 174 w 270"/>
                    <a:gd name="T29" fmla="*/ 13 h 288"/>
                    <a:gd name="T30" fmla="*/ 174 w 270"/>
                    <a:gd name="T31" fmla="*/ 13 h 288"/>
                    <a:gd name="T32" fmla="*/ 166 w 270"/>
                    <a:gd name="T33" fmla="*/ 8 h 288"/>
                    <a:gd name="T34" fmla="*/ 157 w 270"/>
                    <a:gd name="T35" fmla="*/ 2 h 288"/>
                    <a:gd name="T36" fmla="*/ 145 w 270"/>
                    <a:gd name="T37" fmla="*/ 0 h 288"/>
                    <a:gd name="T38" fmla="*/ 134 w 270"/>
                    <a:gd name="T39" fmla="*/ 2 h 288"/>
                    <a:gd name="T40" fmla="*/ 0 w 270"/>
                    <a:gd name="T41" fmla="*/ 45 h 288"/>
                    <a:gd name="T42" fmla="*/ 0 w 270"/>
                    <a:gd name="T43" fmla="*/ 45 h 288"/>
                    <a:gd name="T44" fmla="*/ 13 w 270"/>
                    <a:gd name="T45" fmla="*/ 53 h 288"/>
                    <a:gd name="T46" fmla="*/ 25 w 270"/>
                    <a:gd name="T47" fmla="*/ 62 h 288"/>
                    <a:gd name="T48" fmla="*/ 34 w 270"/>
                    <a:gd name="T49" fmla="*/ 73 h 288"/>
                    <a:gd name="T50" fmla="*/ 42 w 270"/>
                    <a:gd name="T51" fmla="*/ 84 h 288"/>
                    <a:gd name="T52" fmla="*/ 47 w 270"/>
                    <a:gd name="T53" fmla="*/ 96 h 288"/>
                    <a:gd name="T54" fmla="*/ 53 w 270"/>
                    <a:gd name="T55" fmla="*/ 109 h 288"/>
                    <a:gd name="T56" fmla="*/ 55 w 270"/>
                    <a:gd name="T57" fmla="*/ 122 h 288"/>
                    <a:gd name="T58" fmla="*/ 57 w 270"/>
                    <a:gd name="T59" fmla="*/ 135 h 288"/>
                    <a:gd name="T60" fmla="*/ 57 w 270"/>
                    <a:gd name="T61" fmla="*/ 135 h 288"/>
                    <a:gd name="T62" fmla="*/ 55 w 270"/>
                    <a:gd name="T63" fmla="*/ 148 h 288"/>
                    <a:gd name="T64" fmla="*/ 53 w 270"/>
                    <a:gd name="T65" fmla="*/ 161 h 288"/>
                    <a:gd name="T66" fmla="*/ 47 w 270"/>
                    <a:gd name="T67" fmla="*/ 174 h 288"/>
                    <a:gd name="T68" fmla="*/ 42 w 270"/>
                    <a:gd name="T69" fmla="*/ 186 h 288"/>
                    <a:gd name="T70" fmla="*/ 34 w 270"/>
                    <a:gd name="T71" fmla="*/ 197 h 288"/>
                    <a:gd name="T72" fmla="*/ 25 w 270"/>
                    <a:gd name="T73" fmla="*/ 208 h 288"/>
                    <a:gd name="T74" fmla="*/ 13 w 270"/>
                    <a:gd name="T75" fmla="*/ 218 h 288"/>
                    <a:gd name="T76" fmla="*/ 0 w 270"/>
                    <a:gd name="T77" fmla="*/ 225 h 288"/>
                    <a:gd name="T78" fmla="*/ 0 w 270"/>
                    <a:gd name="T79" fmla="*/ 22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0" y="240"/>
                      </a:moveTo>
                      <a:lnTo>
                        <a:pt x="142" y="286"/>
                      </a:lnTo>
                      <a:lnTo>
                        <a:pt x="154" y="288"/>
                      </a:lnTo>
                      <a:lnTo>
                        <a:pt x="166" y="286"/>
                      </a:lnTo>
                      <a:lnTo>
                        <a:pt x="176" y="280"/>
                      </a:lnTo>
                      <a:lnTo>
                        <a:pt x="184" y="274"/>
                      </a:lnTo>
                      <a:lnTo>
                        <a:pt x="264" y="164"/>
                      </a:lnTo>
                      <a:lnTo>
                        <a:pt x="268" y="156"/>
                      </a:lnTo>
                      <a:lnTo>
                        <a:pt x="270" y="144"/>
                      </a:lnTo>
                      <a:lnTo>
                        <a:pt x="268" y="132"/>
                      </a:lnTo>
                      <a:lnTo>
                        <a:pt x="264" y="124"/>
                      </a:lnTo>
                      <a:lnTo>
                        <a:pt x="184" y="14"/>
                      </a:lnTo>
                      <a:lnTo>
                        <a:pt x="176" y="8"/>
                      </a:lnTo>
                      <a:lnTo>
                        <a:pt x="166" y="2"/>
                      </a:lnTo>
                      <a:lnTo>
                        <a:pt x="154" y="0"/>
                      </a:lnTo>
                      <a:lnTo>
                        <a:pt x="142" y="2"/>
                      </a:lnTo>
                      <a:lnTo>
                        <a:pt x="0" y="48"/>
                      </a:lnTo>
                      <a:lnTo>
                        <a:pt x="14" y="56"/>
                      </a:lnTo>
                      <a:lnTo>
                        <a:pt x="26" y="66"/>
                      </a:lnTo>
                      <a:lnTo>
                        <a:pt x="36" y="78"/>
                      </a:lnTo>
                      <a:lnTo>
                        <a:pt x="44" y="90"/>
                      </a:lnTo>
                      <a:lnTo>
                        <a:pt x="50" y="102"/>
                      </a:lnTo>
                      <a:lnTo>
                        <a:pt x="56" y="116"/>
                      </a:lnTo>
                      <a:lnTo>
                        <a:pt x="58" y="130"/>
                      </a:lnTo>
                      <a:lnTo>
                        <a:pt x="60" y="144"/>
                      </a:lnTo>
                      <a:lnTo>
                        <a:pt x="58" y="158"/>
                      </a:lnTo>
                      <a:lnTo>
                        <a:pt x="56" y="172"/>
                      </a:lnTo>
                      <a:lnTo>
                        <a:pt x="50" y="186"/>
                      </a:lnTo>
                      <a:lnTo>
                        <a:pt x="44" y="198"/>
                      </a:lnTo>
                      <a:lnTo>
                        <a:pt x="36" y="210"/>
                      </a:lnTo>
                      <a:lnTo>
                        <a:pt x="26" y="222"/>
                      </a:lnTo>
                      <a:lnTo>
                        <a:pt x="14" y="232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9" name="Freeform 131"/>
                <p:cNvSpPr>
                  <a:spLocks noChangeAspect="1"/>
                </p:cNvSpPr>
                <p:nvPr/>
              </p:nvSpPr>
              <p:spPr bwMode="auto">
                <a:xfrm>
                  <a:off x="126" y="598"/>
                  <a:ext cx="255" cy="269"/>
                </a:xfrm>
                <a:custGeom>
                  <a:avLst/>
                  <a:gdLst>
                    <a:gd name="T0" fmla="*/ 0 w 270"/>
                    <a:gd name="T1" fmla="*/ 224 h 288"/>
                    <a:gd name="T2" fmla="*/ 134 w 270"/>
                    <a:gd name="T3" fmla="*/ 267 h 288"/>
                    <a:gd name="T4" fmla="*/ 134 w 270"/>
                    <a:gd name="T5" fmla="*/ 267 h 288"/>
                    <a:gd name="T6" fmla="*/ 145 w 270"/>
                    <a:gd name="T7" fmla="*/ 269 h 288"/>
                    <a:gd name="T8" fmla="*/ 157 w 270"/>
                    <a:gd name="T9" fmla="*/ 267 h 288"/>
                    <a:gd name="T10" fmla="*/ 166 w 270"/>
                    <a:gd name="T11" fmla="*/ 262 h 288"/>
                    <a:gd name="T12" fmla="*/ 174 w 270"/>
                    <a:gd name="T13" fmla="*/ 256 h 288"/>
                    <a:gd name="T14" fmla="*/ 249 w 270"/>
                    <a:gd name="T15" fmla="*/ 153 h 288"/>
                    <a:gd name="T16" fmla="*/ 249 w 270"/>
                    <a:gd name="T17" fmla="*/ 153 h 288"/>
                    <a:gd name="T18" fmla="*/ 253 w 270"/>
                    <a:gd name="T19" fmla="*/ 146 h 288"/>
                    <a:gd name="T20" fmla="*/ 255 w 270"/>
                    <a:gd name="T21" fmla="*/ 135 h 288"/>
                    <a:gd name="T22" fmla="*/ 255 w 270"/>
                    <a:gd name="T23" fmla="*/ 135 h 288"/>
                    <a:gd name="T24" fmla="*/ 253 w 270"/>
                    <a:gd name="T25" fmla="*/ 123 h 288"/>
                    <a:gd name="T26" fmla="*/ 249 w 270"/>
                    <a:gd name="T27" fmla="*/ 116 h 288"/>
                    <a:gd name="T28" fmla="*/ 174 w 270"/>
                    <a:gd name="T29" fmla="*/ 13 h 288"/>
                    <a:gd name="T30" fmla="*/ 174 w 270"/>
                    <a:gd name="T31" fmla="*/ 13 h 288"/>
                    <a:gd name="T32" fmla="*/ 166 w 270"/>
                    <a:gd name="T33" fmla="*/ 7 h 288"/>
                    <a:gd name="T34" fmla="*/ 157 w 270"/>
                    <a:gd name="T35" fmla="*/ 2 h 288"/>
                    <a:gd name="T36" fmla="*/ 145 w 270"/>
                    <a:gd name="T37" fmla="*/ 0 h 288"/>
                    <a:gd name="T38" fmla="*/ 134 w 270"/>
                    <a:gd name="T39" fmla="*/ 2 h 288"/>
                    <a:gd name="T40" fmla="*/ 0 w 270"/>
                    <a:gd name="T41" fmla="*/ 45 h 288"/>
                    <a:gd name="T42" fmla="*/ 0 w 270"/>
                    <a:gd name="T43" fmla="*/ 45 h 288"/>
                    <a:gd name="T44" fmla="*/ 13 w 270"/>
                    <a:gd name="T45" fmla="*/ 52 h 288"/>
                    <a:gd name="T46" fmla="*/ 25 w 270"/>
                    <a:gd name="T47" fmla="*/ 62 h 288"/>
                    <a:gd name="T48" fmla="*/ 34 w 270"/>
                    <a:gd name="T49" fmla="*/ 73 h 288"/>
                    <a:gd name="T50" fmla="*/ 42 w 270"/>
                    <a:gd name="T51" fmla="*/ 84 h 288"/>
                    <a:gd name="T52" fmla="*/ 47 w 270"/>
                    <a:gd name="T53" fmla="*/ 95 h 288"/>
                    <a:gd name="T54" fmla="*/ 53 w 270"/>
                    <a:gd name="T55" fmla="*/ 108 h 288"/>
                    <a:gd name="T56" fmla="*/ 55 w 270"/>
                    <a:gd name="T57" fmla="*/ 121 h 288"/>
                    <a:gd name="T58" fmla="*/ 57 w 270"/>
                    <a:gd name="T59" fmla="*/ 135 h 288"/>
                    <a:gd name="T60" fmla="*/ 57 w 270"/>
                    <a:gd name="T61" fmla="*/ 135 h 288"/>
                    <a:gd name="T62" fmla="*/ 55 w 270"/>
                    <a:gd name="T63" fmla="*/ 148 h 288"/>
                    <a:gd name="T64" fmla="*/ 53 w 270"/>
                    <a:gd name="T65" fmla="*/ 161 h 288"/>
                    <a:gd name="T66" fmla="*/ 47 w 270"/>
                    <a:gd name="T67" fmla="*/ 174 h 288"/>
                    <a:gd name="T68" fmla="*/ 42 w 270"/>
                    <a:gd name="T69" fmla="*/ 185 h 288"/>
                    <a:gd name="T70" fmla="*/ 34 w 270"/>
                    <a:gd name="T71" fmla="*/ 196 h 288"/>
                    <a:gd name="T72" fmla="*/ 25 w 270"/>
                    <a:gd name="T73" fmla="*/ 207 h 288"/>
                    <a:gd name="T74" fmla="*/ 13 w 270"/>
                    <a:gd name="T75" fmla="*/ 217 h 288"/>
                    <a:gd name="T76" fmla="*/ 0 w 270"/>
                    <a:gd name="T77" fmla="*/ 224 h 288"/>
                    <a:gd name="T78" fmla="*/ 0 w 270"/>
                    <a:gd name="T79" fmla="*/ 224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0" y="240"/>
                      </a:moveTo>
                      <a:lnTo>
                        <a:pt x="142" y="286"/>
                      </a:lnTo>
                      <a:lnTo>
                        <a:pt x="154" y="288"/>
                      </a:lnTo>
                      <a:lnTo>
                        <a:pt x="166" y="286"/>
                      </a:lnTo>
                      <a:lnTo>
                        <a:pt x="176" y="280"/>
                      </a:lnTo>
                      <a:lnTo>
                        <a:pt x="184" y="274"/>
                      </a:lnTo>
                      <a:lnTo>
                        <a:pt x="264" y="164"/>
                      </a:lnTo>
                      <a:lnTo>
                        <a:pt x="268" y="156"/>
                      </a:lnTo>
                      <a:lnTo>
                        <a:pt x="270" y="144"/>
                      </a:lnTo>
                      <a:lnTo>
                        <a:pt x="268" y="132"/>
                      </a:lnTo>
                      <a:lnTo>
                        <a:pt x="264" y="124"/>
                      </a:lnTo>
                      <a:lnTo>
                        <a:pt x="184" y="14"/>
                      </a:lnTo>
                      <a:lnTo>
                        <a:pt x="176" y="8"/>
                      </a:lnTo>
                      <a:lnTo>
                        <a:pt x="166" y="2"/>
                      </a:lnTo>
                      <a:lnTo>
                        <a:pt x="154" y="0"/>
                      </a:lnTo>
                      <a:lnTo>
                        <a:pt x="142" y="2"/>
                      </a:lnTo>
                      <a:lnTo>
                        <a:pt x="0" y="48"/>
                      </a:lnTo>
                      <a:lnTo>
                        <a:pt x="14" y="56"/>
                      </a:lnTo>
                      <a:lnTo>
                        <a:pt x="26" y="66"/>
                      </a:lnTo>
                      <a:lnTo>
                        <a:pt x="36" y="78"/>
                      </a:lnTo>
                      <a:lnTo>
                        <a:pt x="44" y="90"/>
                      </a:lnTo>
                      <a:lnTo>
                        <a:pt x="50" y="102"/>
                      </a:lnTo>
                      <a:lnTo>
                        <a:pt x="56" y="116"/>
                      </a:lnTo>
                      <a:lnTo>
                        <a:pt x="58" y="130"/>
                      </a:lnTo>
                      <a:lnTo>
                        <a:pt x="60" y="144"/>
                      </a:lnTo>
                      <a:lnTo>
                        <a:pt x="58" y="158"/>
                      </a:lnTo>
                      <a:lnTo>
                        <a:pt x="56" y="172"/>
                      </a:lnTo>
                      <a:lnTo>
                        <a:pt x="50" y="186"/>
                      </a:lnTo>
                      <a:lnTo>
                        <a:pt x="44" y="198"/>
                      </a:lnTo>
                      <a:lnTo>
                        <a:pt x="36" y="210"/>
                      </a:lnTo>
                      <a:lnTo>
                        <a:pt x="26" y="222"/>
                      </a:lnTo>
                      <a:lnTo>
                        <a:pt x="14" y="232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0" name="Freeform 132"/>
                <p:cNvSpPr>
                  <a:spLocks noChangeAspect="1"/>
                </p:cNvSpPr>
                <p:nvPr/>
              </p:nvSpPr>
              <p:spPr bwMode="auto">
                <a:xfrm>
                  <a:off x="126" y="897"/>
                  <a:ext cx="255" cy="270"/>
                </a:xfrm>
                <a:custGeom>
                  <a:avLst/>
                  <a:gdLst>
                    <a:gd name="T0" fmla="*/ 0 w 270"/>
                    <a:gd name="T1" fmla="*/ 225 h 288"/>
                    <a:gd name="T2" fmla="*/ 134 w 270"/>
                    <a:gd name="T3" fmla="*/ 268 h 288"/>
                    <a:gd name="T4" fmla="*/ 134 w 270"/>
                    <a:gd name="T5" fmla="*/ 268 h 288"/>
                    <a:gd name="T6" fmla="*/ 145 w 270"/>
                    <a:gd name="T7" fmla="*/ 270 h 288"/>
                    <a:gd name="T8" fmla="*/ 157 w 270"/>
                    <a:gd name="T9" fmla="*/ 268 h 288"/>
                    <a:gd name="T10" fmla="*/ 166 w 270"/>
                    <a:gd name="T11" fmla="*/ 263 h 288"/>
                    <a:gd name="T12" fmla="*/ 174 w 270"/>
                    <a:gd name="T13" fmla="*/ 257 h 288"/>
                    <a:gd name="T14" fmla="*/ 249 w 270"/>
                    <a:gd name="T15" fmla="*/ 154 h 288"/>
                    <a:gd name="T16" fmla="*/ 249 w 270"/>
                    <a:gd name="T17" fmla="*/ 154 h 288"/>
                    <a:gd name="T18" fmla="*/ 253 w 270"/>
                    <a:gd name="T19" fmla="*/ 146 h 288"/>
                    <a:gd name="T20" fmla="*/ 255 w 270"/>
                    <a:gd name="T21" fmla="*/ 135 h 288"/>
                    <a:gd name="T22" fmla="*/ 255 w 270"/>
                    <a:gd name="T23" fmla="*/ 135 h 288"/>
                    <a:gd name="T24" fmla="*/ 253 w 270"/>
                    <a:gd name="T25" fmla="*/ 124 h 288"/>
                    <a:gd name="T26" fmla="*/ 249 w 270"/>
                    <a:gd name="T27" fmla="*/ 116 h 288"/>
                    <a:gd name="T28" fmla="*/ 174 w 270"/>
                    <a:gd name="T29" fmla="*/ 13 h 288"/>
                    <a:gd name="T30" fmla="*/ 174 w 270"/>
                    <a:gd name="T31" fmla="*/ 13 h 288"/>
                    <a:gd name="T32" fmla="*/ 166 w 270"/>
                    <a:gd name="T33" fmla="*/ 8 h 288"/>
                    <a:gd name="T34" fmla="*/ 157 w 270"/>
                    <a:gd name="T35" fmla="*/ 2 h 288"/>
                    <a:gd name="T36" fmla="*/ 145 w 270"/>
                    <a:gd name="T37" fmla="*/ 0 h 288"/>
                    <a:gd name="T38" fmla="*/ 134 w 270"/>
                    <a:gd name="T39" fmla="*/ 2 h 288"/>
                    <a:gd name="T40" fmla="*/ 0 w 270"/>
                    <a:gd name="T41" fmla="*/ 45 h 288"/>
                    <a:gd name="T42" fmla="*/ 0 w 270"/>
                    <a:gd name="T43" fmla="*/ 45 h 288"/>
                    <a:gd name="T44" fmla="*/ 13 w 270"/>
                    <a:gd name="T45" fmla="*/ 53 h 288"/>
                    <a:gd name="T46" fmla="*/ 25 w 270"/>
                    <a:gd name="T47" fmla="*/ 62 h 288"/>
                    <a:gd name="T48" fmla="*/ 34 w 270"/>
                    <a:gd name="T49" fmla="*/ 73 h 288"/>
                    <a:gd name="T50" fmla="*/ 42 w 270"/>
                    <a:gd name="T51" fmla="*/ 84 h 288"/>
                    <a:gd name="T52" fmla="*/ 47 w 270"/>
                    <a:gd name="T53" fmla="*/ 96 h 288"/>
                    <a:gd name="T54" fmla="*/ 53 w 270"/>
                    <a:gd name="T55" fmla="*/ 109 h 288"/>
                    <a:gd name="T56" fmla="*/ 55 w 270"/>
                    <a:gd name="T57" fmla="*/ 122 h 288"/>
                    <a:gd name="T58" fmla="*/ 57 w 270"/>
                    <a:gd name="T59" fmla="*/ 135 h 288"/>
                    <a:gd name="T60" fmla="*/ 57 w 270"/>
                    <a:gd name="T61" fmla="*/ 135 h 288"/>
                    <a:gd name="T62" fmla="*/ 55 w 270"/>
                    <a:gd name="T63" fmla="*/ 148 h 288"/>
                    <a:gd name="T64" fmla="*/ 53 w 270"/>
                    <a:gd name="T65" fmla="*/ 161 h 288"/>
                    <a:gd name="T66" fmla="*/ 47 w 270"/>
                    <a:gd name="T67" fmla="*/ 174 h 288"/>
                    <a:gd name="T68" fmla="*/ 42 w 270"/>
                    <a:gd name="T69" fmla="*/ 186 h 288"/>
                    <a:gd name="T70" fmla="*/ 34 w 270"/>
                    <a:gd name="T71" fmla="*/ 197 h 288"/>
                    <a:gd name="T72" fmla="*/ 25 w 270"/>
                    <a:gd name="T73" fmla="*/ 208 h 288"/>
                    <a:gd name="T74" fmla="*/ 13 w 270"/>
                    <a:gd name="T75" fmla="*/ 218 h 288"/>
                    <a:gd name="T76" fmla="*/ 0 w 270"/>
                    <a:gd name="T77" fmla="*/ 225 h 288"/>
                    <a:gd name="T78" fmla="*/ 0 w 270"/>
                    <a:gd name="T79" fmla="*/ 22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0" y="240"/>
                      </a:moveTo>
                      <a:lnTo>
                        <a:pt x="142" y="286"/>
                      </a:lnTo>
                      <a:lnTo>
                        <a:pt x="154" y="288"/>
                      </a:lnTo>
                      <a:lnTo>
                        <a:pt x="166" y="286"/>
                      </a:lnTo>
                      <a:lnTo>
                        <a:pt x="176" y="280"/>
                      </a:lnTo>
                      <a:lnTo>
                        <a:pt x="184" y="274"/>
                      </a:lnTo>
                      <a:lnTo>
                        <a:pt x="264" y="164"/>
                      </a:lnTo>
                      <a:lnTo>
                        <a:pt x="268" y="156"/>
                      </a:lnTo>
                      <a:lnTo>
                        <a:pt x="270" y="144"/>
                      </a:lnTo>
                      <a:lnTo>
                        <a:pt x="268" y="132"/>
                      </a:lnTo>
                      <a:lnTo>
                        <a:pt x="264" y="124"/>
                      </a:lnTo>
                      <a:lnTo>
                        <a:pt x="184" y="14"/>
                      </a:lnTo>
                      <a:lnTo>
                        <a:pt x="176" y="8"/>
                      </a:lnTo>
                      <a:lnTo>
                        <a:pt x="166" y="2"/>
                      </a:lnTo>
                      <a:lnTo>
                        <a:pt x="154" y="0"/>
                      </a:lnTo>
                      <a:lnTo>
                        <a:pt x="142" y="2"/>
                      </a:lnTo>
                      <a:lnTo>
                        <a:pt x="0" y="48"/>
                      </a:lnTo>
                      <a:lnTo>
                        <a:pt x="14" y="56"/>
                      </a:lnTo>
                      <a:lnTo>
                        <a:pt x="26" y="66"/>
                      </a:lnTo>
                      <a:lnTo>
                        <a:pt x="36" y="78"/>
                      </a:lnTo>
                      <a:lnTo>
                        <a:pt x="44" y="90"/>
                      </a:lnTo>
                      <a:lnTo>
                        <a:pt x="50" y="102"/>
                      </a:lnTo>
                      <a:lnTo>
                        <a:pt x="56" y="116"/>
                      </a:lnTo>
                      <a:lnTo>
                        <a:pt x="58" y="130"/>
                      </a:lnTo>
                      <a:lnTo>
                        <a:pt x="60" y="144"/>
                      </a:lnTo>
                      <a:lnTo>
                        <a:pt x="58" y="158"/>
                      </a:lnTo>
                      <a:lnTo>
                        <a:pt x="56" y="172"/>
                      </a:lnTo>
                      <a:lnTo>
                        <a:pt x="50" y="186"/>
                      </a:lnTo>
                      <a:lnTo>
                        <a:pt x="44" y="198"/>
                      </a:lnTo>
                      <a:lnTo>
                        <a:pt x="36" y="210"/>
                      </a:lnTo>
                      <a:lnTo>
                        <a:pt x="26" y="222"/>
                      </a:lnTo>
                      <a:lnTo>
                        <a:pt x="14" y="232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1" name="Freeform 133"/>
                <p:cNvSpPr>
                  <a:spLocks noChangeAspect="1"/>
                </p:cNvSpPr>
                <p:nvPr/>
              </p:nvSpPr>
              <p:spPr bwMode="auto">
                <a:xfrm>
                  <a:off x="126" y="1197"/>
                  <a:ext cx="255" cy="270"/>
                </a:xfrm>
                <a:custGeom>
                  <a:avLst/>
                  <a:gdLst>
                    <a:gd name="T0" fmla="*/ 0 w 270"/>
                    <a:gd name="T1" fmla="*/ 225 h 288"/>
                    <a:gd name="T2" fmla="*/ 134 w 270"/>
                    <a:gd name="T3" fmla="*/ 268 h 288"/>
                    <a:gd name="T4" fmla="*/ 134 w 270"/>
                    <a:gd name="T5" fmla="*/ 268 h 288"/>
                    <a:gd name="T6" fmla="*/ 145 w 270"/>
                    <a:gd name="T7" fmla="*/ 270 h 288"/>
                    <a:gd name="T8" fmla="*/ 157 w 270"/>
                    <a:gd name="T9" fmla="*/ 268 h 288"/>
                    <a:gd name="T10" fmla="*/ 166 w 270"/>
                    <a:gd name="T11" fmla="*/ 263 h 288"/>
                    <a:gd name="T12" fmla="*/ 174 w 270"/>
                    <a:gd name="T13" fmla="*/ 257 h 288"/>
                    <a:gd name="T14" fmla="*/ 249 w 270"/>
                    <a:gd name="T15" fmla="*/ 154 h 288"/>
                    <a:gd name="T16" fmla="*/ 249 w 270"/>
                    <a:gd name="T17" fmla="*/ 154 h 288"/>
                    <a:gd name="T18" fmla="*/ 253 w 270"/>
                    <a:gd name="T19" fmla="*/ 146 h 288"/>
                    <a:gd name="T20" fmla="*/ 255 w 270"/>
                    <a:gd name="T21" fmla="*/ 135 h 288"/>
                    <a:gd name="T22" fmla="*/ 255 w 270"/>
                    <a:gd name="T23" fmla="*/ 135 h 288"/>
                    <a:gd name="T24" fmla="*/ 253 w 270"/>
                    <a:gd name="T25" fmla="*/ 124 h 288"/>
                    <a:gd name="T26" fmla="*/ 249 w 270"/>
                    <a:gd name="T27" fmla="*/ 116 h 288"/>
                    <a:gd name="T28" fmla="*/ 174 w 270"/>
                    <a:gd name="T29" fmla="*/ 13 h 288"/>
                    <a:gd name="T30" fmla="*/ 174 w 270"/>
                    <a:gd name="T31" fmla="*/ 13 h 288"/>
                    <a:gd name="T32" fmla="*/ 166 w 270"/>
                    <a:gd name="T33" fmla="*/ 8 h 288"/>
                    <a:gd name="T34" fmla="*/ 157 w 270"/>
                    <a:gd name="T35" fmla="*/ 2 h 288"/>
                    <a:gd name="T36" fmla="*/ 145 w 270"/>
                    <a:gd name="T37" fmla="*/ 0 h 288"/>
                    <a:gd name="T38" fmla="*/ 134 w 270"/>
                    <a:gd name="T39" fmla="*/ 2 h 288"/>
                    <a:gd name="T40" fmla="*/ 0 w 270"/>
                    <a:gd name="T41" fmla="*/ 45 h 288"/>
                    <a:gd name="T42" fmla="*/ 0 w 270"/>
                    <a:gd name="T43" fmla="*/ 45 h 288"/>
                    <a:gd name="T44" fmla="*/ 13 w 270"/>
                    <a:gd name="T45" fmla="*/ 53 h 288"/>
                    <a:gd name="T46" fmla="*/ 25 w 270"/>
                    <a:gd name="T47" fmla="*/ 62 h 288"/>
                    <a:gd name="T48" fmla="*/ 34 w 270"/>
                    <a:gd name="T49" fmla="*/ 73 h 288"/>
                    <a:gd name="T50" fmla="*/ 42 w 270"/>
                    <a:gd name="T51" fmla="*/ 84 h 288"/>
                    <a:gd name="T52" fmla="*/ 47 w 270"/>
                    <a:gd name="T53" fmla="*/ 96 h 288"/>
                    <a:gd name="T54" fmla="*/ 53 w 270"/>
                    <a:gd name="T55" fmla="*/ 109 h 288"/>
                    <a:gd name="T56" fmla="*/ 55 w 270"/>
                    <a:gd name="T57" fmla="*/ 122 h 288"/>
                    <a:gd name="T58" fmla="*/ 57 w 270"/>
                    <a:gd name="T59" fmla="*/ 135 h 288"/>
                    <a:gd name="T60" fmla="*/ 57 w 270"/>
                    <a:gd name="T61" fmla="*/ 135 h 288"/>
                    <a:gd name="T62" fmla="*/ 55 w 270"/>
                    <a:gd name="T63" fmla="*/ 148 h 288"/>
                    <a:gd name="T64" fmla="*/ 53 w 270"/>
                    <a:gd name="T65" fmla="*/ 161 h 288"/>
                    <a:gd name="T66" fmla="*/ 47 w 270"/>
                    <a:gd name="T67" fmla="*/ 174 h 288"/>
                    <a:gd name="T68" fmla="*/ 42 w 270"/>
                    <a:gd name="T69" fmla="*/ 186 h 288"/>
                    <a:gd name="T70" fmla="*/ 34 w 270"/>
                    <a:gd name="T71" fmla="*/ 197 h 288"/>
                    <a:gd name="T72" fmla="*/ 25 w 270"/>
                    <a:gd name="T73" fmla="*/ 208 h 288"/>
                    <a:gd name="T74" fmla="*/ 13 w 270"/>
                    <a:gd name="T75" fmla="*/ 218 h 288"/>
                    <a:gd name="T76" fmla="*/ 0 w 270"/>
                    <a:gd name="T77" fmla="*/ 225 h 288"/>
                    <a:gd name="T78" fmla="*/ 0 w 270"/>
                    <a:gd name="T79" fmla="*/ 22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0" y="240"/>
                      </a:moveTo>
                      <a:lnTo>
                        <a:pt x="142" y="286"/>
                      </a:lnTo>
                      <a:lnTo>
                        <a:pt x="154" y="288"/>
                      </a:lnTo>
                      <a:lnTo>
                        <a:pt x="166" y="286"/>
                      </a:lnTo>
                      <a:lnTo>
                        <a:pt x="176" y="280"/>
                      </a:lnTo>
                      <a:lnTo>
                        <a:pt x="184" y="274"/>
                      </a:lnTo>
                      <a:lnTo>
                        <a:pt x="264" y="164"/>
                      </a:lnTo>
                      <a:lnTo>
                        <a:pt x="268" y="156"/>
                      </a:lnTo>
                      <a:lnTo>
                        <a:pt x="270" y="144"/>
                      </a:lnTo>
                      <a:lnTo>
                        <a:pt x="268" y="132"/>
                      </a:lnTo>
                      <a:lnTo>
                        <a:pt x="264" y="124"/>
                      </a:lnTo>
                      <a:lnTo>
                        <a:pt x="184" y="14"/>
                      </a:lnTo>
                      <a:lnTo>
                        <a:pt x="176" y="8"/>
                      </a:lnTo>
                      <a:lnTo>
                        <a:pt x="166" y="2"/>
                      </a:lnTo>
                      <a:lnTo>
                        <a:pt x="154" y="0"/>
                      </a:lnTo>
                      <a:lnTo>
                        <a:pt x="142" y="2"/>
                      </a:lnTo>
                      <a:lnTo>
                        <a:pt x="0" y="48"/>
                      </a:lnTo>
                      <a:lnTo>
                        <a:pt x="14" y="56"/>
                      </a:lnTo>
                      <a:lnTo>
                        <a:pt x="26" y="66"/>
                      </a:lnTo>
                      <a:lnTo>
                        <a:pt x="36" y="78"/>
                      </a:lnTo>
                      <a:lnTo>
                        <a:pt x="44" y="90"/>
                      </a:lnTo>
                      <a:lnTo>
                        <a:pt x="50" y="102"/>
                      </a:lnTo>
                      <a:lnTo>
                        <a:pt x="56" y="116"/>
                      </a:lnTo>
                      <a:lnTo>
                        <a:pt x="58" y="130"/>
                      </a:lnTo>
                      <a:lnTo>
                        <a:pt x="60" y="144"/>
                      </a:lnTo>
                      <a:lnTo>
                        <a:pt x="58" y="158"/>
                      </a:lnTo>
                      <a:lnTo>
                        <a:pt x="56" y="172"/>
                      </a:lnTo>
                      <a:lnTo>
                        <a:pt x="50" y="186"/>
                      </a:lnTo>
                      <a:lnTo>
                        <a:pt x="44" y="198"/>
                      </a:lnTo>
                      <a:lnTo>
                        <a:pt x="36" y="210"/>
                      </a:lnTo>
                      <a:lnTo>
                        <a:pt x="26" y="222"/>
                      </a:lnTo>
                      <a:lnTo>
                        <a:pt x="14" y="232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2" name="Freeform 134"/>
                <p:cNvSpPr>
                  <a:spLocks noChangeAspect="1"/>
                </p:cNvSpPr>
                <p:nvPr/>
              </p:nvSpPr>
              <p:spPr bwMode="auto">
                <a:xfrm>
                  <a:off x="126" y="1497"/>
                  <a:ext cx="255" cy="269"/>
                </a:xfrm>
                <a:custGeom>
                  <a:avLst/>
                  <a:gdLst>
                    <a:gd name="T0" fmla="*/ 0 w 270"/>
                    <a:gd name="T1" fmla="*/ 224 h 288"/>
                    <a:gd name="T2" fmla="*/ 134 w 270"/>
                    <a:gd name="T3" fmla="*/ 267 h 288"/>
                    <a:gd name="T4" fmla="*/ 134 w 270"/>
                    <a:gd name="T5" fmla="*/ 267 h 288"/>
                    <a:gd name="T6" fmla="*/ 145 w 270"/>
                    <a:gd name="T7" fmla="*/ 269 h 288"/>
                    <a:gd name="T8" fmla="*/ 157 w 270"/>
                    <a:gd name="T9" fmla="*/ 267 h 288"/>
                    <a:gd name="T10" fmla="*/ 166 w 270"/>
                    <a:gd name="T11" fmla="*/ 262 h 288"/>
                    <a:gd name="T12" fmla="*/ 174 w 270"/>
                    <a:gd name="T13" fmla="*/ 256 h 288"/>
                    <a:gd name="T14" fmla="*/ 249 w 270"/>
                    <a:gd name="T15" fmla="*/ 153 h 288"/>
                    <a:gd name="T16" fmla="*/ 249 w 270"/>
                    <a:gd name="T17" fmla="*/ 153 h 288"/>
                    <a:gd name="T18" fmla="*/ 253 w 270"/>
                    <a:gd name="T19" fmla="*/ 146 h 288"/>
                    <a:gd name="T20" fmla="*/ 255 w 270"/>
                    <a:gd name="T21" fmla="*/ 135 h 288"/>
                    <a:gd name="T22" fmla="*/ 255 w 270"/>
                    <a:gd name="T23" fmla="*/ 135 h 288"/>
                    <a:gd name="T24" fmla="*/ 253 w 270"/>
                    <a:gd name="T25" fmla="*/ 123 h 288"/>
                    <a:gd name="T26" fmla="*/ 249 w 270"/>
                    <a:gd name="T27" fmla="*/ 116 h 288"/>
                    <a:gd name="T28" fmla="*/ 174 w 270"/>
                    <a:gd name="T29" fmla="*/ 13 h 288"/>
                    <a:gd name="T30" fmla="*/ 174 w 270"/>
                    <a:gd name="T31" fmla="*/ 13 h 288"/>
                    <a:gd name="T32" fmla="*/ 166 w 270"/>
                    <a:gd name="T33" fmla="*/ 7 h 288"/>
                    <a:gd name="T34" fmla="*/ 157 w 270"/>
                    <a:gd name="T35" fmla="*/ 2 h 288"/>
                    <a:gd name="T36" fmla="*/ 145 w 270"/>
                    <a:gd name="T37" fmla="*/ 0 h 288"/>
                    <a:gd name="T38" fmla="*/ 134 w 270"/>
                    <a:gd name="T39" fmla="*/ 2 h 288"/>
                    <a:gd name="T40" fmla="*/ 0 w 270"/>
                    <a:gd name="T41" fmla="*/ 45 h 288"/>
                    <a:gd name="T42" fmla="*/ 0 w 270"/>
                    <a:gd name="T43" fmla="*/ 45 h 288"/>
                    <a:gd name="T44" fmla="*/ 13 w 270"/>
                    <a:gd name="T45" fmla="*/ 52 h 288"/>
                    <a:gd name="T46" fmla="*/ 25 w 270"/>
                    <a:gd name="T47" fmla="*/ 62 h 288"/>
                    <a:gd name="T48" fmla="*/ 34 w 270"/>
                    <a:gd name="T49" fmla="*/ 73 h 288"/>
                    <a:gd name="T50" fmla="*/ 42 w 270"/>
                    <a:gd name="T51" fmla="*/ 84 h 288"/>
                    <a:gd name="T52" fmla="*/ 47 w 270"/>
                    <a:gd name="T53" fmla="*/ 95 h 288"/>
                    <a:gd name="T54" fmla="*/ 53 w 270"/>
                    <a:gd name="T55" fmla="*/ 108 h 288"/>
                    <a:gd name="T56" fmla="*/ 55 w 270"/>
                    <a:gd name="T57" fmla="*/ 121 h 288"/>
                    <a:gd name="T58" fmla="*/ 57 w 270"/>
                    <a:gd name="T59" fmla="*/ 135 h 288"/>
                    <a:gd name="T60" fmla="*/ 57 w 270"/>
                    <a:gd name="T61" fmla="*/ 135 h 288"/>
                    <a:gd name="T62" fmla="*/ 55 w 270"/>
                    <a:gd name="T63" fmla="*/ 148 h 288"/>
                    <a:gd name="T64" fmla="*/ 53 w 270"/>
                    <a:gd name="T65" fmla="*/ 161 h 288"/>
                    <a:gd name="T66" fmla="*/ 47 w 270"/>
                    <a:gd name="T67" fmla="*/ 174 h 288"/>
                    <a:gd name="T68" fmla="*/ 42 w 270"/>
                    <a:gd name="T69" fmla="*/ 185 h 288"/>
                    <a:gd name="T70" fmla="*/ 34 w 270"/>
                    <a:gd name="T71" fmla="*/ 196 h 288"/>
                    <a:gd name="T72" fmla="*/ 25 w 270"/>
                    <a:gd name="T73" fmla="*/ 207 h 288"/>
                    <a:gd name="T74" fmla="*/ 13 w 270"/>
                    <a:gd name="T75" fmla="*/ 217 h 288"/>
                    <a:gd name="T76" fmla="*/ 0 w 270"/>
                    <a:gd name="T77" fmla="*/ 224 h 288"/>
                    <a:gd name="T78" fmla="*/ 0 w 270"/>
                    <a:gd name="T79" fmla="*/ 224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0" y="240"/>
                      </a:moveTo>
                      <a:lnTo>
                        <a:pt x="142" y="286"/>
                      </a:lnTo>
                      <a:lnTo>
                        <a:pt x="154" y="288"/>
                      </a:lnTo>
                      <a:lnTo>
                        <a:pt x="166" y="286"/>
                      </a:lnTo>
                      <a:lnTo>
                        <a:pt x="176" y="280"/>
                      </a:lnTo>
                      <a:lnTo>
                        <a:pt x="184" y="274"/>
                      </a:lnTo>
                      <a:lnTo>
                        <a:pt x="264" y="164"/>
                      </a:lnTo>
                      <a:lnTo>
                        <a:pt x="268" y="156"/>
                      </a:lnTo>
                      <a:lnTo>
                        <a:pt x="270" y="144"/>
                      </a:lnTo>
                      <a:lnTo>
                        <a:pt x="268" y="132"/>
                      </a:lnTo>
                      <a:lnTo>
                        <a:pt x="264" y="124"/>
                      </a:lnTo>
                      <a:lnTo>
                        <a:pt x="184" y="14"/>
                      </a:lnTo>
                      <a:lnTo>
                        <a:pt x="176" y="8"/>
                      </a:lnTo>
                      <a:lnTo>
                        <a:pt x="166" y="2"/>
                      </a:lnTo>
                      <a:lnTo>
                        <a:pt x="154" y="0"/>
                      </a:lnTo>
                      <a:lnTo>
                        <a:pt x="142" y="2"/>
                      </a:lnTo>
                      <a:lnTo>
                        <a:pt x="0" y="48"/>
                      </a:lnTo>
                      <a:lnTo>
                        <a:pt x="14" y="56"/>
                      </a:lnTo>
                      <a:lnTo>
                        <a:pt x="26" y="66"/>
                      </a:lnTo>
                      <a:lnTo>
                        <a:pt x="36" y="78"/>
                      </a:lnTo>
                      <a:lnTo>
                        <a:pt x="44" y="90"/>
                      </a:lnTo>
                      <a:lnTo>
                        <a:pt x="50" y="102"/>
                      </a:lnTo>
                      <a:lnTo>
                        <a:pt x="56" y="116"/>
                      </a:lnTo>
                      <a:lnTo>
                        <a:pt x="58" y="130"/>
                      </a:lnTo>
                      <a:lnTo>
                        <a:pt x="60" y="144"/>
                      </a:lnTo>
                      <a:lnTo>
                        <a:pt x="58" y="158"/>
                      </a:lnTo>
                      <a:lnTo>
                        <a:pt x="56" y="172"/>
                      </a:lnTo>
                      <a:lnTo>
                        <a:pt x="50" y="186"/>
                      </a:lnTo>
                      <a:lnTo>
                        <a:pt x="44" y="198"/>
                      </a:lnTo>
                      <a:lnTo>
                        <a:pt x="36" y="210"/>
                      </a:lnTo>
                      <a:lnTo>
                        <a:pt x="26" y="222"/>
                      </a:lnTo>
                      <a:lnTo>
                        <a:pt x="14" y="232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3" name="Freeform 135"/>
                <p:cNvSpPr>
                  <a:spLocks noChangeAspect="1"/>
                </p:cNvSpPr>
                <p:nvPr/>
              </p:nvSpPr>
              <p:spPr bwMode="auto">
                <a:xfrm>
                  <a:off x="126" y="1796"/>
                  <a:ext cx="255" cy="270"/>
                </a:xfrm>
                <a:custGeom>
                  <a:avLst/>
                  <a:gdLst>
                    <a:gd name="T0" fmla="*/ 0 w 270"/>
                    <a:gd name="T1" fmla="*/ 225 h 288"/>
                    <a:gd name="T2" fmla="*/ 134 w 270"/>
                    <a:gd name="T3" fmla="*/ 268 h 288"/>
                    <a:gd name="T4" fmla="*/ 134 w 270"/>
                    <a:gd name="T5" fmla="*/ 268 h 288"/>
                    <a:gd name="T6" fmla="*/ 145 w 270"/>
                    <a:gd name="T7" fmla="*/ 270 h 288"/>
                    <a:gd name="T8" fmla="*/ 157 w 270"/>
                    <a:gd name="T9" fmla="*/ 268 h 288"/>
                    <a:gd name="T10" fmla="*/ 166 w 270"/>
                    <a:gd name="T11" fmla="*/ 263 h 288"/>
                    <a:gd name="T12" fmla="*/ 174 w 270"/>
                    <a:gd name="T13" fmla="*/ 257 h 288"/>
                    <a:gd name="T14" fmla="*/ 249 w 270"/>
                    <a:gd name="T15" fmla="*/ 154 h 288"/>
                    <a:gd name="T16" fmla="*/ 249 w 270"/>
                    <a:gd name="T17" fmla="*/ 154 h 288"/>
                    <a:gd name="T18" fmla="*/ 253 w 270"/>
                    <a:gd name="T19" fmla="*/ 146 h 288"/>
                    <a:gd name="T20" fmla="*/ 255 w 270"/>
                    <a:gd name="T21" fmla="*/ 135 h 288"/>
                    <a:gd name="T22" fmla="*/ 255 w 270"/>
                    <a:gd name="T23" fmla="*/ 135 h 288"/>
                    <a:gd name="T24" fmla="*/ 253 w 270"/>
                    <a:gd name="T25" fmla="*/ 124 h 288"/>
                    <a:gd name="T26" fmla="*/ 249 w 270"/>
                    <a:gd name="T27" fmla="*/ 116 h 288"/>
                    <a:gd name="T28" fmla="*/ 174 w 270"/>
                    <a:gd name="T29" fmla="*/ 13 h 288"/>
                    <a:gd name="T30" fmla="*/ 174 w 270"/>
                    <a:gd name="T31" fmla="*/ 13 h 288"/>
                    <a:gd name="T32" fmla="*/ 166 w 270"/>
                    <a:gd name="T33" fmla="*/ 8 h 288"/>
                    <a:gd name="T34" fmla="*/ 157 w 270"/>
                    <a:gd name="T35" fmla="*/ 2 h 288"/>
                    <a:gd name="T36" fmla="*/ 145 w 270"/>
                    <a:gd name="T37" fmla="*/ 0 h 288"/>
                    <a:gd name="T38" fmla="*/ 134 w 270"/>
                    <a:gd name="T39" fmla="*/ 2 h 288"/>
                    <a:gd name="T40" fmla="*/ 0 w 270"/>
                    <a:gd name="T41" fmla="*/ 45 h 288"/>
                    <a:gd name="T42" fmla="*/ 0 w 270"/>
                    <a:gd name="T43" fmla="*/ 45 h 288"/>
                    <a:gd name="T44" fmla="*/ 13 w 270"/>
                    <a:gd name="T45" fmla="*/ 53 h 288"/>
                    <a:gd name="T46" fmla="*/ 25 w 270"/>
                    <a:gd name="T47" fmla="*/ 62 h 288"/>
                    <a:gd name="T48" fmla="*/ 34 w 270"/>
                    <a:gd name="T49" fmla="*/ 73 h 288"/>
                    <a:gd name="T50" fmla="*/ 42 w 270"/>
                    <a:gd name="T51" fmla="*/ 84 h 288"/>
                    <a:gd name="T52" fmla="*/ 47 w 270"/>
                    <a:gd name="T53" fmla="*/ 96 h 288"/>
                    <a:gd name="T54" fmla="*/ 53 w 270"/>
                    <a:gd name="T55" fmla="*/ 109 h 288"/>
                    <a:gd name="T56" fmla="*/ 55 w 270"/>
                    <a:gd name="T57" fmla="*/ 122 h 288"/>
                    <a:gd name="T58" fmla="*/ 57 w 270"/>
                    <a:gd name="T59" fmla="*/ 135 h 288"/>
                    <a:gd name="T60" fmla="*/ 57 w 270"/>
                    <a:gd name="T61" fmla="*/ 135 h 288"/>
                    <a:gd name="T62" fmla="*/ 55 w 270"/>
                    <a:gd name="T63" fmla="*/ 148 h 288"/>
                    <a:gd name="T64" fmla="*/ 53 w 270"/>
                    <a:gd name="T65" fmla="*/ 161 h 288"/>
                    <a:gd name="T66" fmla="*/ 47 w 270"/>
                    <a:gd name="T67" fmla="*/ 174 h 288"/>
                    <a:gd name="T68" fmla="*/ 42 w 270"/>
                    <a:gd name="T69" fmla="*/ 186 h 288"/>
                    <a:gd name="T70" fmla="*/ 34 w 270"/>
                    <a:gd name="T71" fmla="*/ 197 h 288"/>
                    <a:gd name="T72" fmla="*/ 25 w 270"/>
                    <a:gd name="T73" fmla="*/ 208 h 288"/>
                    <a:gd name="T74" fmla="*/ 13 w 270"/>
                    <a:gd name="T75" fmla="*/ 218 h 288"/>
                    <a:gd name="T76" fmla="*/ 0 w 270"/>
                    <a:gd name="T77" fmla="*/ 225 h 288"/>
                    <a:gd name="T78" fmla="*/ 0 w 270"/>
                    <a:gd name="T79" fmla="*/ 22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0" y="240"/>
                      </a:moveTo>
                      <a:lnTo>
                        <a:pt x="142" y="286"/>
                      </a:lnTo>
                      <a:lnTo>
                        <a:pt x="154" y="288"/>
                      </a:lnTo>
                      <a:lnTo>
                        <a:pt x="166" y="286"/>
                      </a:lnTo>
                      <a:lnTo>
                        <a:pt x="176" y="280"/>
                      </a:lnTo>
                      <a:lnTo>
                        <a:pt x="184" y="274"/>
                      </a:lnTo>
                      <a:lnTo>
                        <a:pt x="264" y="164"/>
                      </a:lnTo>
                      <a:lnTo>
                        <a:pt x="268" y="156"/>
                      </a:lnTo>
                      <a:lnTo>
                        <a:pt x="270" y="144"/>
                      </a:lnTo>
                      <a:lnTo>
                        <a:pt x="268" y="132"/>
                      </a:lnTo>
                      <a:lnTo>
                        <a:pt x="264" y="124"/>
                      </a:lnTo>
                      <a:lnTo>
                        <a:pt x="184" y="14"/>
                      </a:lnTo>
                      <a:lnTo>
                        <a:pt x="176" y="8"/>
                      </a:lnTo>
                      <a:lnTo>
                        <a:pt x="166" y="2"/>
                      </a:lnTo>
                      <a:lnTo>
                        <a:pt x="154" y="0"/>
                      </a:lnTo>
                      <a:lnTo>
                        <a:pt x="142" y="2"/>
                      </a:lnTo>
                      <a:lnTo>
                        <a:pt x="0" y="48"/>
                      </a:lnTo>
                      <a:lnTo>
                        <a:pt x="14" y="56"/>
                      </a:lnTo>
                      <a:lnTo>
                        <a:pt x="26" y="66"/>
                      </a:lnTo>
                      <a:lnTo>
                        <a:pt x="36" y="78"/>
                      </a:lnTo>
                      <a:lnTo>
                        <a:pt x="44" y="90"/>
                      </a:lnTo>
                      <a:lnTo>
                        <a:pt x="50" y="102"/>
                      </a:lnTo>
                      <a:lnTo>
                        <a:pt x="56" y="116"/>
                      </a:lnTo>
                      <a:lnTo>
                        <a:pt x="58" y="130"/>
                      </a:lnTo>
                      <a:lnTo>
                        <a:pt x="60" y="144"/>
                      </a:lnTo>
                      <a:lnTo>
                        <a:pt x="58" y="158"/>
                      </a:lnTo>
                      <a:lnTo>
                        <a:pt x="56" y="172"/>
                      </a:lnTo>
                      <a:lnTo>
                        <a:pt x="50" y="186"/>
                      </a:lnTo>
                      <a:lnTo>
                        <a:pt x="44" y="198"/>
                      </a:lnTo>
                      <a:lnTo>
                        <a:pt x="36" y="210"/>
                      </a:lnTo>
                      <a:lnTo>
                        <a:pt x="26" y="222"/>
                      </a:lnTo>
                      <a:lnTo>
                        <a:pt x="14" y="232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4" name="Freeform 136"/>
                <p:cNvSpPr>
                  <a:spLocks noChangeAspect="1"/>
                </p:cNvSpPr>
                <p:nvPr/>
              </p:nvSpPr>
              <p:spPr bwMode="auto">
                <a:xfrm>
                  <a:off x="126" y="2096"/>
                  <a:ext cx="255" cy="270"/>
                </a:xfrm>
                <a:custGeom>
                  <a:avLst/>
                  <a:gdLst>
                    <a:gd name="T0" fmla="*/ 0 w 270"/>
                    <a:gd name="T1" fmla="*/ 225 h 288"/>
                    <a:gd name="T2" fmla="*/ 134 w 270"/>
                    <a:gd name="T3" fmla="*/ 268 h 288"/>
                    <a:gd name="T4" fmla="*/ 134 w 270"/>
                    <a:gd name="T5" fmla="*/ 268 h 288"/>
                    <a:gd name="T6" fmla="*/ 145 w 270"/>
                    <a:gd name="T7" fmla="*/ 270 h 288"/>
                    <a:gd name="T8" fmla="*/ 157 w 270"/>
                    <a:gd name="T9" fmla="*/ 268 h 288"/>
                    <a:gd name="T10" fmla="*/ 166 w 270"/>
                    <a:gd name="T11" fmla="*/ 263 h 288"/>
                    <a:gd name="T12" fmla="*/ 174 w 270"/>
                    <a:gd name="T13" fmla="*/ 257 h 288"/>
                    <a:gd name="T14" fmla="*/ 249 w 270"/>
                    <a:gd name="T15" fmla="*/ 154 h 288"/>
                    <a:gd name="T16" fmla="*/ 249 w 270"/>
                    <a:gd name="T17" fmla="*/ 154 h 288"/>
                    <a:gd name="T18" fmla="*/ 253 w 270"/>
                    <a:gd name="T19" fmla="*/ 146 h 288"/>
                    <a:gd name="T20" fmla="*/ 255 w 270"/>
                    <a:gd name="T21" fmla="*/ 135 h 288"/>
                    <a:gd name="T22" fmla="*/ 255 w 270"/>
                    <a:gd name="T23" fmla="*/ 135 h 288"/>
                    <a:gd name="T24" fmla="*/ 253 w 270"/>
                    <a:gd name="T25" fmla="*/ 124 h 288"/>
                    <a:gd name="T26" fmla="*/ 249 w 270"/>
                    <a:gd name="T27" fmla="*/ 116 h 288"/>
                    <a:gd name="T28" fmla="*/ 174 w 270"/>
                    <a:gd name="T29" fmla="*/ 13 h 288"/>
                    <a:gd name="T30" fmla="*/ 174 w 270"/>
                    <a:gd name="T31" fmla="*/ 13 h 288"/>
                    <a:gd name="T32" fmla="*/ 166 w 270"/>
                    <a:gd name="T33" fmla="*/ 8 h 288"/>
                    <a:gd name="T34" fmla="*/ 157 w 270"/>
                    <a:gd name="T35" fmla="*/ 2 h 288"/>
                    <a:gd name="T36" fmla="*/ 145 w 270"/>
                    <a:gd name="T37" fmla="*/ 0 h 288"/>
                    <a:gd name="T38" fmla="*/ 134 w 270"/>
                    <a:gd name="T39" fmla="*/ 2 h 288"/>
                    <a:gd name="T40" fmla="*/ 0 w 270"/>
                    <a:gd name="T41" fmla="*/ 45 h 288"/>
                    <a:gd name="T42" fmla="*/ 0 w 270"/>
                    <a:gd name="T43" fmla="*/ 45 h 288"/>
                    <a:gd name="T44" fmla="*/ 13 w 270"/>
                    <a:gd name="T45" fmla="*/ 53 h 288"/>
                    <a:gd name="T46" fmla="*/ 25 w 270"/>
                    <a:gd name="T47" fmla="*/ 62 h 288"/>
                    <a:gd name="T48" fmla="*/ 34 w 270"/>
                    <a:gd name="T49" fmla="*/ 73 h 288"/>
                    <a:gd name="T50" fmla="*/ 42 w 270"/>
                    <a:gd name="T51" fmla="*/ 84 h 288"/>
                    <a:gd name="T52" fmla="*/ 47 w 270"/>
                    <a:gd name="T53" fmla="*/ 96 h 288"/>
                    <a:gd name="T54" fmla="*/ 53 w 270"/>
                    <a:gd name="T55" fmla="*/ 109 h 288"/>
                    <a:gd name="T56" fmla="*/ 55 w 270"/>
                    <a:gd name="T57" fmla="*/ 122 h 288"/>
                    <a:gd name="T58" fmla="*/ 57 w 270"/>
                    <a:gd name="T59" fmla="*/ 135 h 288"/>
                    <a:gd name="T60" fmla="*/ 57 w 270"/>
                    <a:gd name="T61" fmla="*/ 135 h 288"/>
                    <a:gd name="T62" fmla="*/ 55 w 270"/>
                    <a:gd name="T63" fmla="*/ 148 h 288"/>
                    <a:gd name="T64" fmla="*/ 53 w 270"/>
                    <a:gd name="T65" fmla="*/ 161 h 288"/>
                    <a:gd name="T66" fmla="*/ 47 w 270"/>
                    <a:gd name="T67" fmla="*/ 174 h 288"/>
                    <a:gd name="T68" fmla="*/ 42 w 270"/>
                    <a:gd name="T69" fmla="*/ 186 h 288"/>
                    <a:gd name="T70" fmla="*/ 34 w 270"/>
                    <a:gd name="T71" fmla="*/ 197 h 288"/>
                    <a:gd name="T72" fmla="*/ 25 w 270"/>
                    <a:gd name="T73" fmla="*/ 208 h 288"/>
                    <a:gd name="T74" fmla="*/ 13 w 270"/>
                    <a:gd name="T75" fmla="*/ 218 h 288"/>
                    <a:gd name="T76" fmla="*/ 0 w 270"/>
                    <a:gd name="T77" fmla="*/ 225 h 288"/>
                    <a:gd name="T78" fmla="*/ 0 w 270"/>
                    <a:gd name="T79" fmla="*/ 22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0" y="240"/>
                      </a:moveTo>
                      <a:lnTo>
                        <a:pt x="142" y="286"/>
                      </a:lnTo>
                      <a:lnTo>
                        <a:pt x="154" y="288"/>
                      </a:lnTo>
                      <a:lnTo>
                        <a:pt x="166" y="286"/>
                      </a:lnTo>
                      <a:lnTo>
                        <a:pt x="176" y="280"/>
                      </a:lnTo>
                      <a:lnTo>
                        <a:pt x="184" y="274"/>
                      </a:lnTo>
                      <a:lnTo>
                        <a:pt x="264" y="164"/>
                      </a:lnTo>
                      <a:lnTo>
                        <a:pt x="268" y="156"/>
                      </a:lnTo>
                      <a:lnTo>
                        <a:pt x="270" y="144"/>
                      </a:lnTo>
                      <a:lnTo>
                        <a:pt x="268" y="132"/>
                      </a:lnTo>
                      <a:lnTo>
                        <a:pt x="264" y="124"/>
                      </a:lnTo>
                      <a:lnTo>
                        <a:pt x="184" y="14"/>
                      </a:lnTo>
                      <a:lnTo>
                        <a:pt x="176" y="8"/>
                      </a:lnTo>
                      <a:lnTo>
                        <a:pt x="166" y="2"/>
                      </a:lnTo>
                      <a:lnTo>
                        <a:pt x="154" y="0"/>
                      </a:lnTo>
                      <a:lnTo>
                        <a:pt x="142" y="2"/>
                      </a:lnTo>
                      <a:lnTo>
                        <a:pt x="0" y="48"/>
                      </a:lnTo>
                      <a:lnTo>
                        <a:pt x="14" y="56"/>
                      </a:lnTo>
                      <a:lnTo>
                        <a:pt x="26" y="66"/>
                      </a:lnTo>
                      <a:lnTo>
                        <a:pt x="36" y="78"/>
                      </a:lnTo>
                      <a:lnTo>
                        <a:pt x="44" y="90"/>
                      </a:lnTo>
                      <a:lnTo>
                        <a:pt x="50" y="102"/>
                      </a:lnTo>
                      <a:lnTo>
                        <a:pt x="56" y="116"/>
                      </a:lnTo>
                      <a:lnTo>
                        <a:pt x="58" y="130"/>
                      </a:lnTo>
                      <a:lnTo>
                        <a:pt x="60" y="144"/>
                      </a:lnTo>
                      <a:lnTo>
                        <a:pt x="58" y="158"/>
                      </a:lnTo>
                      <a:lnTo>
                        <a:pt x="56" y="172"/>
                      </a:lnTo>
                      <a:lnTo>
                        <a:pt x="50" y="186"/>
                      </a:lnTo>
                      <a:lnTo>
                        <a:pt x="44" y="198"/>
                      </a:lnTo>
                      <a:lnTo>
                        <a:pt x="36" y="210"/>
                      </a:lnTo>
                      <a:lnTo>
                        <a:pt x="26" y="222"/>
                      </a:lnTo>
                      <a:lnTo>
                        <a:pt x="14" y="232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5" name="Freeform 137"/>
                <p:cNvSpPr>
                  <a:spLocks noChangeAspect="1"/>
                </p:cNvSpPr>
                <p:nvPr/>
              </p:nvSpPr>
              <p:spPr bwMode="auto">
                <a:xfrm>
                  <a:off x="126" y="2395"/>
                  <a:ext cx="255" cy="270"/>
                </a:xfrm>
                <a:custGeom>
                  <a:avLst/>
                  <a:gdLst>
                    <a:gd name="T0" fmla="*/ 0 w 270"/>
                    <a:gd name="T1" fmla="*/ 225 h 288"/>
                    <a:gd name="T2" fmla="*/ 134 w 270"/>
                    <a:gd name="T3" fmla="*/ 268 h 288"/>
                    <a:gd name="T4" fmla="*/ 134 w 270"/>
                    <a:gd name="T5" fmla="*/ 268 h 288"/>
                    <a:gd name="T6" fmla="*/ 145 w 270"/>
                    <a:gd name="T7" fmla="*/ 270 h 288"/>
                    <a:gd name="T8" fmla="*/ 157 w 270"/>
                    <a:gd name="T9" fmla="*/ 268 h 288"/>
                    <a:gd name="T10" fmla="*/ 166 w 270"/>
                    <a:gd name="T11" fmla="*/ 263 h 288"/>
                    <a:gd name="T12" fmla="*/ 174 w 270"/>
                    <a:gd name="T13" fmla="*/ 257 h 288"/>
                    <a:gd name="T14" fmla="*/ 249 w 270"/>
                    <a:gd name="T15" fmla="*/ 154 h 288"/>
                    <a:gd name="T16" fmla="*/ 249 w 270"/>
                    <a:gd name="T17" fmla="*/ 154 h 288"/>
                    <a:gd name="T18" fmla="*/ 253 w 270"/>
                    <a:gd name="T19" fmla="*/ 146 h 288"/>
                    <a:gd name="T20" fmla="*/ 255 w 270"/>
                    <a:gd name="T21" fmla="*/ 135 h 288"/>
                    <a:gd name="T22" fmla="*/ 255 w 270"/>
                    <a:gd name="T23" fmla="*/ 135 h 288"/>
                    <a:gd name="T24" fmla="*/ 253 w 270"/>
                    <a:gd name="T25" fmla="*/ 124 h 288"/>
                    <a:gd name="T26" fmla="*/ 249 w 270"/>
                    <a:gd name="T27" fmla="*/ 116 h 288"/>
                    <a:gd name="T28" fmla="*/ 174 w 270"/>
                    <a:gd name="T29" fmla="*/ 13 h 288"/>
                    <a:gd name="T30" fmla="*/ 174 w 270"/>
                    <a:gd name="T31" fmla="*/ 13 h 288"/>
                    <a:gd name="T32" fmla="*/ 166 w 270"/>
                    <a:gd name="T33" fmla="*/ 8 h 288"/>
                    <a:gd name="T34" fmla="*/ 157 w 270"/>
                    <a:gd name="T35" fmla="*/ 2 h 288"/>
                    <a:gd name="T36" fmla="*/ 145 w 270"/>
                    <a:gd name="T37" fmla="*/ 0 h 288"/>
                    <a:gd name="T38" fmla="*/ 134 w 270"/>
                    <a:gd name="T39" fmla="*/ 2 h 288"/>
                    <a:gd name="T40" fmla="*/ 0 w 270"/>
                    <a:gd name="T41" fmla="*/ 45 h 288"/>
                    <a:gd name="T42" fmla="*/ 0 w 270"/>
                    <a:gd name="T43" fmla="*/ 45 h 288"/>
                    <a:gd name="T44" fmla="*/ 13 w 270"/>
                    <a:gd name="T45" fmla="*/ 53 h 288"/>
                    <a:gd name="T46" fmla="*/ 25 w 270"/>
                    <a:gd name="T47" fmla="*/ 62 h 288"/>
                    <a:gd name="T48" fmla="*/ 34 w 270"/>
                    <a:gd name="T49" fmla="*/ 73 h 288"/>
                    <a:gd name="T50" fmla="*/ 42 w 270"/>
                    <a:gd name="T51" fmla="*/ 84 h 288"/>
                    <a:gd name="T52" fmla="*/ 47 w 270"/>
                    <a:gd name="T53" fmla="*/ 96 h 288"/>
                    <a:gd name="T54" fmla="*/ 53 w 270"/>
                    <a:gd name="T55" fmla="*/ 109 h 288"/>
                    <a:gd name="T56" fmla="*/ 55 w 270"/>
                    <a:gd name="T57" fmla="*/ 122 h 288"/>
                    <a:gd name="T58" fmla="*/ 57 w 270"/>
                    <a:gd name="T59" fmla="*/ 135 h 288"/>
                    <a:gd name="T60" fmla="*/ 57 w 270"/>
                    <a:gd name="T61" fmla="*/ 135 h 288"/>
                    <a:gd name="T62" fmla="*/ 55 w 270"/>
                    <a:gd name="T63" fmla="*/ 148 h 288"/>
                    <a:gd name="T64" fmla="*/ 53 w 270"/>
                    <a:gd name="T65" fmla="*/ 161 h 288"/>
                    <a:gd name="T66" fmla="*/ 47 w 270"/>
                    <a:gd name="T67" fmla="*/ 174 h 288"/>
                    <a:gd name="T68" fmla="*/ 42 w 270"/>
                    <a:gd name="T69" fmla="*/ 186 h 288"/>
                    <a:gd name="T70" fmla="*/ 34 w 270"/>
                    <a:gd name="T71" fmla="*/ 197 h 288"/>
                    <a:gd name="T72" fmla="*/ 25 w 270"/>
                    <a:gd name="T73" fmla="*/ 208 h 288"/>
                    <a:gd name="T74" fmla="*/ 13 w 270"/>
                    <a:gd name="T75" fmla="*/ 218 h 288"/>
                    <a:gd name="T76" fmla="*/ 0 w 270"/>
                    <a:gd name="T77" fmla="*/ 225 h 288"/>
                    <a:gd name="T78" fmla="*/ 0 w 270"/>
                    <a:gd name="T79" fmla="*/ 22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0" y="240"/>
                      </a:moveTo>
                      <a:lnTo>
                        <a:pt x="142" y="286"/>
                      </a:lnTo>
                      <a:lnTo>
                        <a:pt x="154" y="288"/>
                      </a:lnTo>
                      <a:lnTo>
                        <a:pt x="166" y="286"/>
                      </a:lnTo>
                      <a:lnTo>
                        <a:pt x="176" y="280"/>
                      </a:lnTo>
                      <a:lnTo>
                        <a:pt x="184" y="274"/>
                      </a:lnTo>
                      <a:lnTo>
                        <a:pt x="264" y="164"/>
                      </a:lnTo>
                      <a:lnTo>
                        <a:pt x="268" y="156"/>
                      </a:lnTo>
                      <a:lnTo>
                        <a:pt x="270" y="144"/>
                      </a:lnTo>
                      <a:lnTo>
                        <a:pt x="268" y="132"/>
                      </a:lnTo>
                      <a:lnTo>
                        <a:pt x="264" y="124"/>
                      </a:lnTo>
                      <a:lnTo>
                        <a:pt x="184" y="14"/>
                      </a:lnTo>
                      <a:lnTo>
                        <a:pt x="176" y="8"/>
                      </a:lnTo>
                      <a:lnTo>
                        <a:pt x="166" y="2"/>
                      </a:lnTo>
                      <a:lnTo>
                        <a:pt x="154" y="0"/>
                      </a:lnTo>
                      <a:lnTo>
                        <a:pt x="142" y="2"/>
                      </a:lnTo>
                      <a:lnTo>
                        <a:pt x="0" y="48"/>
                      </a:lnTo>
                      <a:lnTo>
                        <a:pt x="14" y="56"/>
                      </a:lnTo>
                      <a:lnTo>
                        <a:pt x="26" y="66"/>
                      </a:lnTo>
                      <a:lnTo>
                        <a:pt x="36" y="78"/>
                      </a:lnTo>
                      <a:lnTo>
                        <a:pt x="44" y="90"/>
                      </a:lnTo>
                      <a:lnTo>
                        <a:pt x="50" y="102"/>
                      </a:lnTo>
                      <a:lnTo>
                        <a:pt x="56" y="116"/>
                      </a:lnTo>
                      <a:lnTo>
                        <a:pt x="58" y="130"/>
                      </a:lnTo>
                      <a:lnTo>
                        <a:pt x="60" y="144"/>
                      </a:lnTo>
                      <a:lnTo>
                        <a:pt x="58" y="158"/>
                      </a:lnTo>
                      <a:lnTo>
                        <a:pt x="56" y="172"/>
                      </a:lnTo>
                      <a:lnTo>
                        <a:pt x="50" y="186"/>
                      </a:lnTo>
                      <a:lnTo>
                        <a:pt x="44" y="198"/>
                      </a:lnTo>
                      <a:lnTo>
                        <a:pt x="36" y="210"/>
                      </a:lnTo>
                      <a:lnTo>
                        <a:pt x="26" y="222"/>
                      </a:lnTo>
                      <a:lnTo>
                        <a:pt x="14" y="232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6" name="Freeform 138"/>
                <p:cNvSpPr>
                  <a:spLocks noChangeAspect="1"/>
                </p:cNvSpPr>
                <p:nvPr/>
              </p:nvSpPr>
              <p:spPr bwMode="auto">
                <a:xfrm>
                  <a:off x="126" y="2695"/>
                  <a:ext cx="255" cy="270"/>
                </a:xfrm>
                <a:custGeom>
                  <a:avLst/>
                  <a:gdLst>
                    <a:gd name="T0" fmla="*/ 0 w 270"/>
                    <a:gd name="T1" fmla="*/ 225 h 288"/>
                    <a:gd name="T2" fmla="*/ 134 w 270"/>
                    <a:gd name="T3" fmla="*/ 268 h 288"/>
                    <a:gd name="T4" fmla="*/ 134 w 270"/>
                    <a:gd name="T5" fmla="*/ 268 h 288"/>
                    <a:gd name="T6" fmla="*/ 145 w 270"/>
                    <a:gd name="T7" fmla="*/ 270 h 288"/>
                    <a:gd name="T8" fmla="*/ 157 w 270"/>
                    <a:gd name="T9" fmla="*/ 268 h 288"/>
                    <a:gd name="T10" fmla="*/ 166 w 270"/>
                    <a:gd name="T11" fmla="*/ 263 h 288"/>
                    <a:gd name="T12" fmla="*/ 174 w 270"/>
                    <a:gd name="T13" fmla="*/ 257 h 288"/>
                    <a:gd name="T14" fmla="*/ 249 w 270"/>
                    <a:gd name="T15" fmla="*/ 154 h 288"/>
                    <a:gd name="T16" fmla="*/ 249 w 270"/>
                    <a:gd name="T17" fmla="*/ 154 h 288"/>
                    <a:gd name="T18" fmla="*/ 253 w 270"/>
                    <a:gd name="T19" fmla="*/ 146 h 288"/>
                    <a:gd name="T20" fmla="*/ 255 w 270"/>
                    <a:gd name="T21" fmla="*/ 135 h 288"/>
                    <a:gd name="T22" fmla="*/ 255 w 270"/>
                    <a:gd name="T23" fmla="*/ 135 h 288"/>
                    <a:gd name="T24" fmla="*/ 253 w 270"/>
                    <a:gd name="T25" fmla="*/ 124 h 288"/>
                    <a:gd name="T26" fmla="*/ 249 w 270"/>
                    <a:gd name="T27" fmla="*/ 116 h 288"/>
                    <a:gd name="T28" fmla="*/ 174 w 270"/>
                    <a:gd name="T29" fmla="*/ 13 h 288"/>
                    <a:gd name="T30" fmla="*/ 174 w 270"/>
                    <a:gd name="T31" fmla="*/ 13 h 288"/>
                    <a:gd name="T32" fmla="*/ 166 w 270"/>
                    <a:gd name="T33" fmla="*/ 8 h 288"/>
                    <a:gd name="T34" fmla="*/ 157 w 270"/>
                    <a:gd name="T35" fmla="*/ 2 h 288"/>
                    <a:gd name="T36" fmla="*/ 145 w 270"/>
                    <a:gd name="T37" fmla="*/ 0 h 288"/>
                    <a:gd name="T38" fmla="*/ 134 w 270"/>
                    <a:gd name="T39" fmla="*/ 2 h 288"/>
                    <a:gd name="T40" fmla="*/ 0 w 270"/>
                    <a:gd name="T41" fmla="*/ 45 h 288"/>
                    <a:gd name="T42" fmla="*/ 0 w 270"/>
                    <a:gd name="T43" fmla="*/ 45 h 288"/>
                    <a:gd name="T44" fmla="*/ 13 w 270"/>
                    <a:gd name="T45" fmla="*/ 53 h 288"/>
                    <a:gd name="T46" fmla="*/ 25 w 270"/>
                    <a:gd name="T47" fmla="*/ 62 h 288"/>
                    <a:gd name="T48" fmla="*/ 34 w 270"/>
                    <a:gd name="T49" fmla="*/ 73 h 288"/>
                    <a:gd name="T50" fmla="*/ 42 w 270"/>
                    <a:gd name="T51" fmla="*/ 84 h 288"/>
                    <a:gd name="T52" fmla="*/ 47 w 270"/>
                    <a:gd name="T53" fmla="*/ 96 h 288"/>
                    <a:gd name="T54" fmla="*/ 53 w 270"/>
                    <a:gd name="T55" fmla="*/ 109 h 288"/>
                    <a:gd name="T56" fmla="*/ 55 w 270"/>
                    <a:gd name="T57" fmla="*/ 122 h 288"/>
                    <a:gd name="T58" fmla="*/ 57 w 270"/>
                    <a:gd name="T59" fmla="*/ 135 h 288"/>
                    <a:gd name="T60" fmla="*/ 57 w 270"/>
                    <a:gd name="T61" fmla="*/ 135 h 288"/>
                    <a:gd name="T62" fmla="*/ 55 w 270"/>
                    <a:gd name="T63" fmla="*/ 148 h 288"/>
                    <a:gd name="T64" fmla="*/ 53 w 270"/>
                    <a:gd name="T65" fmla="*/ 161 h 288"/>
                    <a:gd name="T66" fmla="*/ 47 w 270"/>
                    <a:gd name="T67" fmla="*/ 174 h 288"/>
                    <a:gd name="T68" fmla="*/ 42 w 270"/>
                    <a:gd name="T69" fmla="*/ 186 h 288"/>
                    <a:gd name="T70" fmla="*/ 34 w 270"/>
                    <a:gd name="T71" fmla="*/ 197 h 288"/>
                    <a:gd name="T72" fmla="*/ 25 w 270"/>
                    <a:gd name="T73" fmla="*/ 208 h 288"/>
                    <a:gd name="T74" fmla="*/ 13 w 270"/>
                    <a:gd name="T75" fmla="*/ 218 h 288"/>
                    <a:gd name="T76" fmla="*/ 0 w 270"/>
                    <a:gd name="T77" fmla="*/ 225 h 288"/>
                    <a:gd name="T78" fmla="*/ 0 w 270"/>
                    <a:gd name="T79" fmla="*/ 22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0" y="240"/>
                      </a:moveTo>
                      <a:lnTo>
                        <a:pt x="142" y="286"/>
                      </a:lnTo>
                      <a:lnTo>
                        <a:pt x="154" y="288"/>
                      </a:lnTo>
                      <a:lnTo>
                        <a:pt x="166" y="286"/>
                      </a:lnTo>
                      <a:lnTo>
                        <a:pt x="176" y="280"/>
                      </a:lnTo>
                      <a:lnTo>
                        <a:pt x="184" y="274"/>
                      </a:lnTo>
                      <a:lnTo>
                        <a:pt x="264" y="164"/>
                      </a:lnTo>
                      <a:lnTo>
                        <a:pt x="268" y="156"/>
                      </a:lnTo>
                      <a:lnTo>
                        <a:pt x="270" y="144"/>
                      </a:lnTo>
                      <a:lnTo>
                        <a:pt x="268" y="132"/>
                      </a:lnTo>
                      <a:lnTo>
                        <a:pt x="264" y="124"/>
                      </a:lnTo>
                      <a:lnTo>
                        <a:pt x="184" y="14"/>
                      </a:lnTo>
                      <a:lnTo>
                        <a:pt x="176" y="8"/>
                      </a:lnTo>
                      <a:lnTo>
                        <a:pt x="166" y="2"/>
                      </a:lnTo>
                      <a:lnTo>
                        <a:pt x="154" y="0"/>
                      </a:lnTo>
                      <a:lnTo>
                        <a:pt x="142" y="2"/>
                      </a:lnTo>
                      <a:lnTo>
                        <a:pt x="0" y="48"/>
                      </a:lnTo>
                      <a:lnTo>
                        <a:pt x="14" y="56"/>
                      </a:lnTo>
                      <a:lnTo>
                        <a:pt x="26" y="66"/>
                      </a:lnTo>
                      <a:lnTo>
                        <a:pt x="36" y="78"/>
                      </a:lnTo>
                      <a:lnTo>
                        <a:pt x="44" y="90"/>
                      </a:lnTo>
                      <a:lnTo>
                        <a:pt x="50" y="102"/>
                      </a:lnTo>
                      <a:lnTo>
                        <a:pt x="56" y="116"/>
                      </a:lnTo>
                      <a:lnTo>
                        <a:pt x="58" y="130"/>
                      </a:lnTo>
                      <a:lnTo>
                        <a:pt x="60" y="144"/>
                      </a:lnTo>
                      <a:lnTo>
                        <a:pt x="58" y="158"/>
                      </a:lnTo>
                      <a:lnTo>
                        <a:pt x="56" y="172"/>
                      </a:lnTo>
                      <a:lnTo>
                        <a:pt x="50" y="186"/>
                      </a:lnTo>
                      <a:lnTo>
                        <a:pt x="44" y="198"/>
                      </a:lnTo>
                      <a:lnTo>
                        <a:pt x="36" y="210"/>
                      </a:lnTo>
                      <a:lnTo>
                        <a:pt x="26" y="222"/>
                      </a:lnTo>
                      <a:lnTo>
                        <a:pt x="14" y="232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7" name="Freeform 139"/>
                <p:cNvSpPr>
                  <a:spLocks noChangeAspect="1"/>
                </p:cNvSpPr>
                <p:nvPr/>
              </p:nvSpPr>
              <p:spPr bwMode="auto">
                <a:xfrm>
                  <a:off x="126" y="2995"/>
                  <a:ext cx="255" cy="269"/>
                </a:xfrm>
                <a:custGeom>
                  <a:avLst/>
                  <a:gdLst>
                    <a:gd name="T0" fmla="*/ 0 w 270"/>
                    <a:gd name="T1" fmla="*/ 224 h 288"/>
                    <a:gd name="T2" fmla="*/ 134 w 270"/>
                    <a:gd name="T3" fmla="*/ 267 h 288"/>
                    <a:gd name="T4" fmla="*/ 134 w 270"/>
                    <a:gd name="T5" fmla="*/ 267 h 288"/>
                    <a:gd name="T6" fmla="*/ 145 w 270"/>
                    <a:gd name="T7" fmla="*/ 269 h 288"/>
                    <a:gd name="T8" fmla="*/ 157 w 270"/>
                    <a:gd name="T9" fmla="*/ 267 h 288"/>
                    <a:gd name="T10" fmla="*/ 166 w 270"/>
                    <a:gd name="T11" fmla="*/ 262 h 288"/>
                    <a:gd name="T12" fmla="*/ 174 w 270"/>
                    <a:gd name="T13" fmla="*/ 256 h 288"/>
                    <a:gd name="T14" fmla="*/ 249 w 270"/>
                    <a:gd name="T15" fmla="*/ 153 h 288"/>
                    <a:gd name="T16" fmla="*/ 249 w 270"/>
                    <a:gd name="T17" fmla="*/ 153 h 288"/>
                    <a:gd name="T18" fmla="*/ 253 w 270"/>
                    <a:gd name="T19" fmla="*/ 146 h 288"/>
                    <a:gd name="T20" fmla="*/ 255 w 270"/>
                    <a:gd name="T21" fmla="*/ 135 h 288"/>
                    <a:gd name="T22" fmla="*/ 255 w 270"/>
                    <a:gd name="T23" fmla="*/ 135 h 288"/>
                    <a:gd name="T24" fmla="*/ 253 w 270"/>
                    <a:gd name="T25" fmla="*/ 123 h 288"/>
                    <a:gd name="T26" fmla="*/ 249 w 270"/>
                    <a:gd name="T27" fmla="*/ 116 h 288"/>
                    <a:gd name="T28" fmla="*/ 174 w 270"/>
                    <a:gd name="T29" fmla="*/ 13 h 288"/>
                    <a:gd name="T30" fmla="*/ 174 w 270"/>
                    <a:gd name="T31" fmla="*/ 13 h 288"/>
                    <a:gd name="T32" fmla="*/ 166 w 270"/>
                    <a:gd name="T33" fmla="*/ 7 h 288"/>
                    <a:gd name="T34" fmla="*/ 157 w 270"/>
                    <a:gd name="T35" fmla="*/ 2 h 288"/>
                    <a:gd name="T36" fmla="*/ 145 w 270"/>
                    <a:gd name="T37" fmla="*/ 0 h 288"/>
                    <a:gd name="T38" fmla="*/ 134 w 270"/>
                    <a:gd name="T39" fmla="*/ 2 h 288"/>
                    <a:gd name="T40" fmla="*/ 0 w 270"/>
                    <a:gd name="T41" fmla="*/ 45 h 288"/>
                    <a:gd name="T42" fmla="*/ 0 w 270"/>
                    <a:gd name="T43" fmla="*/ 45 h 288"/>
                    <a:gd name="T44" fmla="*/ 13 w 270"/>
                    <a:gd name="T45" fmla="*/ 52 h 288"/>
                    <a:gd name="T46" fmla="*/ 25 w 270"/>
                    <a:gd name="T47" fmla="*/ 62 h 288"/>
                    <a:gd name="T48" fmla="*/ 34 w 270"/>
                    <a:gd name="T49" fmla="*/ 73 h 288"/>
                    <a:gd name="T50" fmla="*/ 42 w 270"/>
                    <a:gd name="T51" fmla="*/ 84 h 288"/>
                    <a:gd name="T52" fmla="*/ 47 w 270"/>
                    <a:gd name="T53" fmla="*/ 95 h 288"/>
                    <a:gd name="T54" fmla="*/ 53 w 270"/>
                    <a:gd name="T55" fmla="*/ 108 h 288"/>
                    <a:gd name="T56" fmla="*/ 55 w 270"/>
                    <a:gd name="T57" fmla="*/ 121 h 288"/>
                    <a:gd name="T58" fmla="*/ 57 w 270"/>
                    <a:gd name="T59" fmla="*/ 135 h 288"/>
                    <a:gd name="T60" fmla="*/ 57 w 270"/>
                    <a:gd name="T61" fmla="*/ 135 h 288"/>
                    <a:gd name="T62" fmla="*/ 55 w 270"/>
                    <a:gd name="T63" fmla="*/ 148 h 288"/>
                    <a:gd name="T64" fmla="*/ 53 w 270"/>
                    <a:gd name="T65" fmla="*/ 161 h 288"/>
                    <a:gd name="T66" fmla="*/ 47 w 270"/>
                    <a:gd name="T67" fmla="*/ 174 h 288"/>
                    <a:gd name="T68" fmla="*/ 42 w 270"/>
                    <a:gd name="T69" fmla="*/ 185 h 288"/>
                    <a:gd name="T70" fmla="*/ 34 w 270"/>
                    <a:gd name="T71" fmla="*/ 196 h 288"/>
                    <a:gd name="T72" fmla="*/ 25 w 270"/>
                    <a:gd name="T73" fmla="*/ 207 h 288"/>
                    <a:gd name="T74" fmla="*/ 13 w 270"/>
                    <a:gd name="T75" fmla="*/ 217 h 288"/>
                    <a:gd name="T76" fmla="*/ 0 w 270"/>
                    <a:gd name="T77" fmla="*/ 224 h 288"/>
                    <a:gd name="T78" fmla="*/ 0 w 270"/>
                    <a:gd name="T79" fmla="*/ 224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0" y="240"/>
                      </a:moveTo>
                      <a:lnTo>
                        <a:pt x="142" y="286"/>
                      </a:lnTo>
                      <a:lnTo>
                        <a:pt x="154" y="288"/>
                      </a:lnTo>
                      <a:lnTo>
                        <a:pt x="166" y="286"/>
                      </a:lnTo>
                      <a:lnTo>
                        <a:pt x="176" y="280"/>
                      </a:lnTo>
                      <a:lnTo>
                        <a:pt x="184" y="274"/>
                      </a:lnTo>
                      <a:lnTo>
                        <a:pt x="264" y="164"/>
                      </a:lnTo>
                      <a:lnTo>
                        <a:pt x="268" y="156"/>
                      </a:lnTo>
                      <a:lnTo>
                        <a:pt x="270" y="144"/>
                      </a:lnTo>
                      <a:lnTo>
                        <a:pt x="268" y="132"/>
                      </a:lnTo>
                      <a:lnTo>
                        <a:pt x="264" y="124"/>
                      </a:lnTo>
                      <a:lnTo>
                        <a:pt x="184" y="14"/>
                      </a:lnTo>
                      <a:lnTo>
                        <a:pt x="176" y="8"/>
                      </a:lnTo>
                      <a:lnTo>
                        <a:pt x="166" y="2"/>
                      </a:lnTo>
                      <a:lnTo>
                        <a:pt x="154" y="0"/>
                      </a:lnTo>
                      <a:lnTo>
                        <a:pt x="142" y="2"/>
                      </a:lnTo>
                      <a:lnTo>
                        <a:pt x="0" y="48"/>
                      </a:lnTo>
                      <a:lnTo>
                        <a:pt x="14" y="56"/>
                      </a:lnTo>
                      <a:lnTo>
                        <a:pt x="26" y="66"/>
                      </a:lnTo>
                      <a:lnTo>
                        <a:pt x="36" y="78"/>
                      </a:lnTo>
                      <a:lnTo>
                        <a:pt x="44" y="90"/>
                      </a:lnTo>
                      <a:lnTo>
                        <a:pt x="50" y="102"/>
                      </a:lnTo>
                      <a:lnTo>
                        <a:pt x="56" y="116"/>
                      </a:lnTo>
                      <a:lnTo>
                        <a:pt x="58" y="130"/>
                      </a:lnTo>
                      <a:lnTo>
                        <a:pt x="60" y="144"/>
                      </a:lnTo>
                      <a:lnTo>
                        <a:pt x="58" y="158"/>
                      </a:lnTo>
                      <a:lnTo>
                        <a:pt x="56" y="172"/>
                      </a:lnTo>
                      <a:lnTo>
                        <a:pt x="50" y="186"/>
                      </a:lnTo>
                      <a:lnTo>
                        <a:pt x="44" y="198"/>
                      </a:lnTo>
                      <a:lnTo>
                        <a:pt x="36" y="210"/>
                      </a:lnTo>
                      <a:lnTo>
                        <a:pt x="26" y="222"/>
                      </a:lnTo>
                      <a:lnTo>
                        <a:pt x="14" y="232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8" name="Freeform 140"/>
                <p:cNvSpPr>
                  <a:spLocks noChangeAspect="1"/>
                </p:cNvSpPr>
                <p:nvPr/>
              </p:nvSpPr>
              <p:spPr bwMode="auto">
                <a:xfrm>
                  <a:off x="126" y="3294"/>
                  <a:ext cx="255" cy="270"/>
                </a:xfrm>
                <a:custGeom>
                  <a:avLst/>
                  <a:gdLst>
                    <a:gd name="T0" fmla="*/ 0 w 270"/>
                    <a:gd name="T1" fmla="*/ 225 h 288"/>
                    <a:gd name="T2" fmla="*/ 134 w 270"/>
                    <a:gd name="T3" fmla="*/ 268 h 288"/>
                    <a:gd name="T4" fmla="*/ 134 w 270"/>
                    <a:gd name="T5" fmla="*/ 268 h 288"/>
                    <a:gd name="T6" fmla="*/ 145 w 270"/>
                    <a:gd name="T7" fmla="*/ 270 h 288"/>
                    <a:gd name="T8" fmla="*/ 157 w 270"/>
                    <a:gd name="T9" fmla="*/ 268 h 288"/>
                    <a:gd name="T10" fmla="*/ 166 w 270"/>
                    <a:gd name="T11" fmla="*/ 263 h 288"/>
                    <a:gd name="T12" fmla="*/ 174 w 270"/>
                    <a:gd name="T13" fmla="*/ 257 h 288"/>
                    <a:gd name="T14" fmla="*/ 249 w 270"/>
                    <a:gd name="T15" fmla="*/ 154 h 288"/>
                    <a:gd name="T16" fmla="*/ 249 w 270"/>
                    <a:gd name="T17" fmla="*/ 154 h 288"/>
                    <a:gd name="T18" fmla="*/ 253 w 270"/>
                    <a:gd name="T19" fmla="*/ 146 h 288"/>
                    <a:gd name="T20" fmla="*/ 255 w 270"/>
                    <a:gd name="T21" fmla="*/ 135 h 288"/>
                    <a:gd name="T22" fmla="*/ 255 w 270"/>
                    <a:gd name="T23" fmla="*/ 135 h 288"/>
                    <a:gd name="T24" fmla="*/ 253 w 270"/>
                    <a:gd name="T25" fmla="*/ 124 h 288"/>
                    <a:gd name="T26" fmla="*/ 249 w 270"/>
                    <a:gd name="T27" fmla="*/ 116 h 288"/>
                    <a:gd name="T28" fmla="*/ 174 w 270"/>
                    <a:gd name="T29" fmla="*/ 13 h 288"/>
                    <a:gd name="T30" fmla="*/ 174 w 270"/>
                    <a:gd name="T31" fmla="*/ 13 h 288"/>
                    <a:gd name="T32" fmla="*/ 166 w 270"/>
                    <a:gd name="T33" fmla="*/ 8 h 288"/>
                    <a:gd name="T34" fmla="*/ 157 w 270"/>
                    <a:gd name="T35" fmla="*/ 2 h 288"/>
                    <a:gd name="T36" fmla="*/ 145 w 270"/>
                    <a:gd name="T37" fmla="*/ 0 h 288"/>
                    <a:gd name="T38" fmla="*/ 134 w 270"/>
                    <a:gd name="T39" fmla="*/ 2 h 288"/>
                    <a:gd name="T40" fmla="*/ 0 w 270"/>
                    <a:gd name="T41" fmla="*/ 45 h 288"/>
                    <a:gd name="T42" fmla="*/ 0 w 270"/>
                    <a:gd name="T43" fmla="*/ 45 h 288"/>
                    <a:gd name="T44" fmla="*/ 13 w 270"/>
                    <a:gd name="T45" fmla="*/ 53 h 288"/>
                    <a:gd name="T46" fmla="*/ 25 w 270"/>
                    <a:gd name="T47" fmla="*/ 62 h 288"/>
                    <a:gd name="T48" fmla="*/ 34 w 270"/>
                    <a:gd name="T49" fmla="*/ 73 h 288"/>
                    <a:gd name="T50" fmla="*/ 42 w 270"/>
                    <a:gd name="T51" fmla="*/ 84 h 288"/>
                    <a:gd name="T52" fmla="*/ 47 w 270"/>
                    <a:gd name="T53" fmla="*/ 96 h 288"/>
                    <a:gd name="T54" fmla="*/ 53 w 270"/>
                    <a:gd name="T55" fmla="*/ 109 h 288"/>
                    <a:gd name="T56" fmla="*/ 55 w 270"/>
                    <a:gd name="T57" fmla="*/ 122 h 288"/>
                    <a:gd name="T58" fmla="*/ 57 w 270"/>
                    <a:gd name="T59" fmla="*/ 135 h 288"/>
                    <a:gd name="T60" fmla="*/ 57 w 270"/>
                    <a:gd name="T61" fmla="*/ 135 h 288"/>
                    <a:gd name="T62" fmla="*/ 55 w 270"/>
                    <a:gd name="T63" fmla="*/ 148 h 288"/>
                    <a:gd name="T64" fmla="*/ 53 w 270"/>
                    <a:gd name="T65" fmla="*/ 161 h 288"/>
                    <a:gd name="T66" fmla="*/ 47 w 270"/>
                    <a:gd name="T67" fmla="*/ 174 h 288"/>
                    <a:gd name="T68" fmla="*/ 42 w 270"/>
                    <a:gd name="T69" fmla="*/ 186 h 288"/>
                    <a:gd name="T70" fmla="*/ 34 w 270"/>
                    <a:gd name="T71" fmla="*/ 197 h 288"/>
                    <a:gd name="T72" fmla="*/ 25 w 270"/>
                    <a:gd name="T73" fmla="*/ 208 h 288"/>
                    <a:gd name="T74" fmla="*/ 13 w 270"/>
                    <a:gd name="T75" fmla="*/ 218 h 288"/>
                    <a:gd name="T76" fmla="*/ 0 w 270"/>
                    <a:gd name="T77" fmla="*/ 225 h 288"/>
                    <a:gd name="T78" fmla="*/ 0 w 270"/>
                    <a:gd name="T79" fmla="*/ 22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0" y="240"/>
                      </a:moveTo>
                      <a:lnTo>
                        <a:pt x="142" y="286"/>
                      </a:lnTo>
                      <a:lnTo>
                        <a:pt x="154" y="288"/>
                      </a:lnTo>
                      <a:lnTo>
                        <a:pt x="166" y="286"/>
                      </a:lnTo>
                      <a:lnTo>
                        <a:pt x="176" y="280"/>
                      </a:lnTo>
                      <a:lnTo>
                        <a:pt x="184" y="274"/>
                      </a:lnTo>
                      <a:lnTo>
                        <a:pt x="264" y="164"/>
                      </a:lnTo>
                      <a:lnTo>
                        <a:pt x="268" y="156"/>
                      </a:lnTo>
                      <a:lnTo>
                        <a:pt x="270" y="144"/>
                      </a:lnTo>
                      <a:lnTo>
                        <a:pt x="268" y="132"/>
                      </a:lnTo>
                      <a:lnTo>
                        <a:pt x="264" y="124"/>
                      </a:lnTo>
                      <a:lnTo>
                        <a:pt x="184" y="14"/>
                      </a:lnTo>
                      <a:lnTo>
                        <a:pt x="176" y="8"/>
                      </a:lnTo>
                      <a:lnTo>
                        <a:pt x="166" y="2"/>
                      </a:lnTo>
                      <a:lnTo>
                        <a:pt x="154" y="0"/>
                      </a:lnTo>
                      <a:lnTo>
                        <a:pt x="142" y="2"/>
                      </a:lnTo>
                      <a:lnTo>
                        <a:pt x="0" y="48"/>
                      </a:lnTo>
                      <a:lnTo>
                        <a:pt x="14" y="56"/>
                      </a:lnTo>
                      <a:lnTo>
                        <a:pt x="26" y="66"/>
                      </a:lnTo>
                      <a:lnTo>
                        <a:pt x="36" y="78"/>
                      </a:lnTo>
                      <a:lnTo>
                        <a:pt x="44" y="90"/>
                      </a:lnTo>
                      <a:lnTo>
                        <a:pt x="50" y="102"/>
                      </a:lnTo>
                      <a:lnTo>
                        <a:pt x="56" y="116"/>
                      </a:lnTo>
                      <a:lnTo>
                        <a:pt x="58" y="130"/>
                      </a:lnTo>
                      <a:lnTo>
                        <a:pt x="60" y="144"/>
                      </a:lnTo>
                      <a:lnTo>
                        <a:pt x="58" y="158"/>
                      </a:lnTo>
                      <a:lnTo>
                        <a:pt x="56" y="172"/>
                      </a:lnTo>
                      <a:lnTo>
                        <a:pt x="50" y="186"/>
                      </a:lnTo>
                      <a:lnTo>
                        <a:pt x="44" y="198"/>
                      </a:lnTo>
                      <a:lnTo>
                        <a:pt x="36" y="210"/>
                      </a:lnTo>
                      <a:lnTo>
                        <a:pt x="26" y="222"/>
                      </a:lnTo>
                      <a:lnTo>
                        <a:pt x="14" y="232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9" name="Freeform 141"/>
                <p:cNvSpPr>
                  <a:spLocks noChangeAspect="1"/>
                </p:cNvSpPr>
                <p:nvPr/>
              </p:nvSpPr>
              <p:spPr bwMode="auto">
                <a:xfrm>
                  <a:off x="126" y="3594"/>
                  <a:ext cx="255" cy="270"/>
                </a:xfrm>
                <a:custGeom>
                  <a:avLst/>
                  <a:gdLst>
                    <a:gd name="T0" fmla="*/ 0 w 270"/>
                    <a:gd name="T1" fmla="*/ 225 h 288"/>
                    <a:gd name="T2" fmla="*/ 134 w 270"/>
                    <a:gd name="T3" fmla="*/ 268 h 288"/>
                    <a:gd name="T4" fmla="*/ 134 w 270"/>
                    <a:gd name="T5" fmla="*/ 268 h 288"/>
                    <a:gd name="T6" fmla="*/ 145 w 270"/>
                    <a:gd name="T7" fmla="*/ 270 h 288"/>
                    <a:gd name="T8" fmla="*/ 157 w 270"/>
                    <a:gd name="T9" fmla="*/ 268 h 288"/>
                    <a:gd name="T10" fmla="*/ 166 w 270"/>
                    <a:gd name="T11" fmla="*/ 263 h 288"/>
                    <a:gd name="T12" fmla="*/ 174 w 270"/>
                    <a:gd name="T13" fmla="*/ 257 h 288"/>
                    <a:gd name="T14" fmla="*/ 249 w 270"/>
                    <a:gd name="T15" fmla="*/ 154 h 288"/>
                    <a:gd name="T16" fmla="*/ 249 w 270"/>
                    <a:gd name="T17" fmla="*/ 154 h 288"/>
                    <a:gd name="T18" fmla="*/ 253 w 270"/>
                    <a:gd name="T19" fmla="*/ 146 h 288"/>
                    <a:gd name="T20" fmla="*/ 255 w 270"/>
                    <a:gd name="T21" fmla="*/ 135 h 288"/>
                    <a:gd name="T22" fmla="*/ 255 w 270"/>
                    <a:gd name="T23" fmla="*/ 135 h 288"/>
                    <a:gd name="T24" fmla="*/ 253 w 270"/>
                    <a:gd name="T25" fmla="*/ 124 h 288"/>
                    <a:gd name="T26" fmla="*/ 249 w 270"/>
                    <a:gd name="T27" fmla="*/ 116 h 288"/>
                    <a:gd name="T28" fmla="*/ 174 w 270"/>
                    <a:gd name="T29" fmla="*/ 13 h 288"/>
                    <a:gd name="T30" fmla="*/ 174 w 270"/>
                    <a:gd name="T31" fmla="*/ 13 h 288"/>
                    <a:gd name="T32" fmla="*/ 166 w 270"/>
                    <a:gd name="T33" fmla="*/ 8 h 288"/>
                    <a:gd name="T34" fmla="*/ 157 w 270"/>
                    <a:gd name="T35" fmla="*/ 2 h 288"/>
                    <a:gd name="T36" fmla="*/ 145 w 270"/>
                    <a:gd name="T37" fmla="*/ 0 h 288"/>
                    <a:gd name="T38" fmla="*/ 134 w 270"/>
                    <a:gd name="T39" fmla="*/ 2 h 288"/>
                    <a:gd name="T40" fmla="*/ 0 w 270"/>
                    <a:gd name="T41" fmla="*/ 45 h 288"/>
                    <a:gd name="T42" fmla="*/ 0 w 270"/>
                    <a:gd name="T43" fmla="*/ 45 h 288"/>
                    <a:gd name="T44" fmla="*/ 13 w 270"/>
                    <a:gd name="T45" fmla="*/ 53 h 288"/>
                    <a:gd name="T46" fmla="*/ 25 w 270"/>
                    <a:gd name="T47" fmla="*/ 62 h 288"/>
                    <a:gd name="T48" fmla="*/ 34 w 270"/>
                    <a:gd name="T49" fmla="*/ 73 h 288"/>
                    <a:gd name="T50" fmla="*/ 42 w 270"/>
                    <a:gd name="T51" fmla="*/ 84 h 288"/>
                    <a:gd name="T52" fmla="*/ 47 w 270"/>
                    <a:gd name="T53" fmla="*/ 96 h 288"/>
                    <a:gd name="T54" fmla="*/ 53 w 270"/>
                    <a:gd name="T55" fmla="*/ 109 h 288"/>
                    <a:gd name="T56" fmla="*/ 55 w 270"/>
                    <a:gd name="T57" fmla="*/ 122 h 288"/>
                    <a:gd name="T58" fmla="*/ 57 w 270"/>
                    <a:gd name="T59" fmla="*/ 135 h 288"/>
                    <a:gd name="T60" fmla="*/ 57 w 270"/>
                    <a:gd name="T61" fmla="*/ 135 h 288"/>
                    <a:gd name="T62" fmla="*/ 55 w 270"/>
                    <a:gd name="T63" fmla="*/ 148 h 288"/>
                    <a:gd name="T64" fmla="*/ 53 w 270"/>
                    <a:gd name="T65" fmla="*/ 161 h 288"/>
                    <a:gd name="T66" fmla="*/ 47 w 270"/>
                    <a:gd name="T67" fmla="*/ 174 h 288"/>
                    <a:gd name="T68" fmla="*/ 42 w 270"/>
                    <a:gd name="T69" fmla="*/ 186 h 288"/>
                    <a:gd name="T70" fmla="*/ 34 w 270"/>
                    <a:gd name="T71" fmla="*/ 197 h 288"/>
                    <a:gd name="T72" fmla="*/ 25 w 270"/>
                    <a:gd name="T73" fmla="*/ 208 h 288"/>
                    <a:gd name="T74" fmla="*/ 13 w 270"/>
                    <a:gd name="T75" fmla="*/ 218 h 288"/>
                    <a:gd name="T76" fmla="*/ 0 w 270"/>
                    <a:gd name="T77" fmla="*/ 225 h 288"/>
                    <a:gd name="T78" fmla="*/ 0 w 270"/>
                    <a:gd name="T79" fmla="*/ 22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0" y="240"/>
                      </a:moveTo>
                      <a:lnTo>
                        <a:pt x="142" y="286"/>
                      </a:lnTo>
                      <a:lnTo>
                        <a:pt x="154" y="288"/>
                      </a:lnTo>
                      <a:lnTo>
                        <a:pt x="166" y="286"/>
                      </a:lnTo>
                      <a:lnTo>
                        <a:pt x="176" y="280"/>
                      </a:lnTo>
                      <a:lnTo>
                        <a:pt x="184" y="274"/>
                      </a:lnTo>
                      <a:lnTo>
                        <a:pt x="264" y="164"/>
                      </a:lnTo>
                      <a:lnTo>
                        <a:pt x="268" y="156"/>
                      </a:lnTo>
                      <a:lnTo>
                        <a:pt x="270" y="144"/>
                      </a:lnTo>
                      <a:lnTo>
                        <a:pt x="268" y="132"/>
                      </a:lnTo>
                      <a:lnTo>
                        <a:pt x="264" y="124"/>
                      </a:lnTo>
                      <a:lnTo>
                        <a:pt x="184" y="14"/>
                      </a:lnTo>
                      <a:lnTo>
                        <a:pt x="176" y="8"/>
                      </a:lnTo>
                      <a:lnTo>
                        <a:pt x="166" y="2"/>
                      </a:lnTo>
                      <a:lnTo>
                        <a:pt x="154" y="0"/>
                      </a:lnTo>
                      <a:lnTo>
                        <a:pt x="142" y="2"/>
                      </a:lnTo>
                      <a:lnTo>
                        <a:pt x="0" y="48"/>
                      </a:lnTo>
                      <a:lnTo>
                        <a:pt x="14" y="56"/>
                      </a:lnTo>
                      <a:lnTo>
                        <a:pt x="26" y="66"/>
                      </a:lnTo>
                      <a:lnTo>
                        <a:pt x="36" y="78"/>
                      </a:lnTo>
                      <a:lnTo>
                        <a:pt x="44" y="90"/>
                      </a:lnTo>
                      <a:lnTo>
                        <a:pt x="50" y="102"/>
                      </a:lnTo>
                      <a:lnTo>
                        <a:pt x="56" y="116"/>
                      </a:lnTo>
                      <a:lnTo>
                        <a:pt x="58" y="130"/>
                      </a:lnTo>
                      <a:lnTo>
                        <a:pt x="60" y="144"/>
                      </a:lnTo>
                      <a:lnTo>
                        <a:pt x="58" y="158"/>
                      </a:lnTo>
                      <a:lnTo>
                        <a:pt x="56" y="172"/>
                      </a:lnTo>
                      <a:lnTo>
                        <a:pt x="50" y="186"/>
                      </a:lnTo>
                      <a:lnTo>
                        <a:pt x="44" y="198"/>
                      </a:lnTo>
                      <a:lnTo>
                        <a:pt x="36" y="210"/>
                      </a:lnTo>
                      <a:lnTo>
                        <a:pt x="26" y="222"/>
                      </a:lnTo>
                      <a:lnTo>
                        <a:pt x="14" y="232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45"/>
          <p:cNvSpPr>
            <a:spLocks noChangeAspect="1"/>
          </p:cNvSpPr>
          <p:nvPr/>
        </p:nvSpPr>
        <p:spPr bwMode="auto">
          <a:xfrm>
            <a:off x="87313" y="134938"/>
            <a:ext cx="6681787" cy="9634537"/>
          </a:xfrm>
          <a:custGeom>
            <a:avLst/>
            <a:gdLst>
              <a:gd name="T0" fmla="*/ 6681787 w 4326"/>
              <a:gd name="T1" fmla="*/ 9267 h 6238"/>
              <a:gd name="T2" fmla="*/ 6681787 w 4326"/>
              <a:gd name="T3" fmla="*/ 1491979 h 6238"/>
              <a:gd name="T4" fmla="*/ 6542776 w 4326"/>
              <a:gd name="T5" fmla="*/ 1491979 h 6238"/>
              <a:gd name="T6" fmla="*/ 6311091 w 4326"/>
              <a:gd name="T7" fmla="*/ 1507424 h 6238"/>
              <a:gd name="T8" fmla="*/ 5989822 w 4326"/>
              <a:gd name="T9" fmla="*/ 1550669 h 6238"/>
              <a:gd name="T10" fmla="*/ 5801385 w 4326"/>
              <a:gd name="T11" fmla="*/ 1584648 h 6238"/>
              <a:gd name="T12" fmla="*/ 5597503 w 4326"/>
              <a:gd name="T13" fmla="*/ 1630983 h 6238"/>
              <a:gd name="T14" fmla="*/ 5378174 w 4326"/>
              <a:gd name="T15" fmla="*/ 1689674 h 6238"/>
              <a:gd name="T16" fmla="*/ 5149579 w 4326"/>
              <a:gd name="T17" fmla="*/ 1763809 h 6238"/>
              <a:gd name="T18" fmla="*/ 4908627 w 4326"/>
              <a:gd name="T19" fmla="*/ 1856479 h 6238"/>
              <a:gd name="T20" fmla="*/ 4661496 w 4326"/>
              <a:gd name="T21" fmla="*/ 1964593 h 6238"/>
              <a:gd name="T22" fmla="*/ 4411277 w 4326"/>
              <a:gd name="T23" fmla="*/ 2094330 h 6238"/>
              <a:gd name="T24" fmla="*/ 4154879 w 4326"/>
              <a:gd name="T25" fmla="*/ 2245690 h 6238"/>
              <a:gd name="T26" fmla="*/ 3901570 w 4326"/>
              <a:gd name="T27" fmla="*/ 2418673 h 6238"/>
              <a:gd name="T28" fmla="*/ 3648262 w 4326"/>
              <a:gd name="T29" fmla="*/ 2616368 h 6238"/>
              <a:gd name="T30" fmla="*/ 3394953 w 4326"/>
              <a:gd name="T31" fmla="*/ 2838775 h 6238"/>
              <a:gd name="T32" fmla="*/ 3150912 w 4326"/>
              <a:gd name="T33" fmla="*/ 3088983 h 6238"/>
              <a:gd name="T34" fmla="*/ 2916138 w 4326"/>
              <a:gd name="T35" fmla="*/ 3373169 h 6238"/>
              <a:gd name="T36" fmla="*/ 2687543 w 4326"/>
              <a:gd name="T37" fmla="*/ 3685156 h 6238"/>
              <a:gd name="T38" fmla="*/ 2474393 w 4326"/>
              <a:gd name="T39" fmla="*/ 4028033 h 6238"/>
              <a:gd name="T40" fmla="*/ 2372451 w 4326"/>
              <a:gd name="T41" fmla="*/ 4213372 h 6238"/>
              <a:gd name="T42" fmla="*/ 2273599 w 4326"/>
              <a:gd name="T43" fmla="*/ 4407978 h 6238"/>
              <a:gd name="T44" fmla="*/ 2180925 w 4326"/>
              <a:gd name="T45" fmla="*/ 4611851 h 6238"/>
              <a:gd name="T46" fmla="*/ 2091341 w 4326"/>
              <a:gd name="T47" fmla="*/ 4821902 h 6238"/>
              <a:gd name="T48" fmla="*/ 2007934 w 4326"/>
              <a:gd name="T49" fmla="*/ 5044309 h 6238"/>
              <a:gd name="T50" fmla="*/ 1927617 w 4326"/>
              <a:gd name="T51" fmla="*/ 5275982 h 6238"/>
              <a:gd name="T52" fmla="*/ 1853478 w 4326"/>
              <a:gd name="T53" fmla="*/ 5516923 h 6238"/>
              <a:gd name="T54" fmla="*/ 1782428 w 4326"/>
              <a:gd name="T55" fmla="*/ 5767131 h 6238"/>
              <a:gd name="T56" fmla="*/ 1720645 w 4326"/>
              <a:gd name="T57" fmla="*/ 6029694 h 6238"/>
              <a:gd name="T58" fmla="*/ 1661952 w 4326"/>
              <a:gd name="T59" fmla="*/ 6301525 h 6238"/>
              <a:gd name="T60" fmla="*/ 1612526 w 4326"/>
              <a:gd name="T61" fmla="*/ 6582622 h 6238"/>
              <a:gd name="T62" fmla="*/ 1569278 w 4326"/>
              <a:gd name="T63" fmla="*/ 6876075 h 6238"/>
              <a:gd name="T64" fmla="*/ 1532208 w 4326"/>
              <a:gd name="T65" fmla="*/ 7181885 h 6238"/>
              <a:gd name="T66" fmla="*/ 1501317 w 4326"/>
              <a:gd name="T67" fmla="*/ 7496961 h 6238"/>
              <a:gd name="T68" fmla="*/ 1476604 w 4326"/>
              <a:gd name="T69" fmla="*/ 7824393 h 6238"/>
              <a:gd name="T70" fmla="*/ 1464247 w 4326"/>
              <a:gd name="T71" fmla="*/ 8161092 h 6238"/>
              <a:gd name="T72" fmla="*/ 1454980 w 4326"/>
              <a:gd name="T73" fmla="*/ 8513236 h 6238"/>
              <a:gd name="T74" fmla="*/ 1458069 w 4326"/>
              <a:gd name="T75" fmla="*/ 8874647 h 6238"/>
              <a:gd name="T76" fmla="*/ 1467336 w 4326"/>
              <a:gd name="T77" fmla="*/ 9248414 h 6238"/>
              <a:gd name="T78" fmla="*/ 1485871 w 4326"/>
              <a:gd name="T79" fmla="*/ 9634537 h 6238"/>
              <a:gd name="T80" fmla="*/ 0 w 4326"/>
              <a:gd name="T81" fmla="*/ 0 h 623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4326" h="6238">
                <a:moveTo>
                  <a:pt x="0" y="0"/>
                </a:moveTo>
                <a:lnTo>
                  <a:pt x="4326" y="6"/>
                </a:lnTo>
                <a:lnTo>
                  <a:pt x="4326" y="966"/>
                </a:lnTo>
                <a:lnTo>
                  <a:pt x="4284" y="966"/>
                </a:lnTo>
                <a:lnTo>
                  <a:pt x="4236" y="966"/>
                </a:lnTo>
                <a:lnTo>
                  <a:pt x="4168" y="970"/>
                </a:lnTo>
                <a:lnTo>
                  <a:pt x="4086" y="976"/>
                </a:lnTo>
                <a:lnTo>
                  <a:pt x="3988" y="988"/>
                </a:lnTo>
                <a:lnTo>
                  <a:pt x="3878" y="1004"/>
                </a:lnTo>
                <a:lnTo>
                  <a:pt x="3818" y="1014"/>
                </a:lnTo>
                <a:lnTo>
                  <a:pt x="3756" y="1026"/>
                </a:lnTo>
                <a:lnTo>
                  <a:pt x="3690" y="1040"/>
                </a:lnTo>
                <a:lnTo>
                  <a:pt x="3624" y="1056"/>
                </a:lnTo>
                <a:lnTo>
                  <a:pt x="3554" y="1074"/>
                </a:lnTo>
                <a:lnTo>
                  <a:pt x="3482" y="1094"/>
                </a:lnTo>
                <a:lnTo>
                  <a:pt x="3408" y="1118"/>
                </a:lnTo>
                <a:lnTo>
                  <a:pt x="3334" y="1142"/>
                </a:lnTo>
                <a:lnTo>
                  <a:pt x="3256" y="1172"/>
                </a:lnTo>
                <a:lnTo>
                  <a:pt x="3178" y="1202"/>
                </a:lnTo>
                <a:lnTo>
                  <a:pt x="3098" y="1236"/>
                </a:lnTo>
                <a:lnTo>
                  <a:pt x="3018" y="1272"/>
                </a:lnTo>
                <a:lnTo>
                  <a:pt x="2938" y="1312"/>
                </a:lnTo>
                <a:lnTo>
                  <a:pt x="2856" y="1356"/>
                </a:lnTo>
                <a:lnTo>
                  <a:pt x="2774" y="1402"/>
                </a:lnTo>
                <a:lnTo>
                  <a:pt x="2690" y="1454"/>
                </a:lnTo>
                <a:lnTo>
                  <a:pt x="2608" y="1508"/>
                </a:lnTo>
                <a:lnTo>
                  <a:pt x="2526" y="1566"/>
                </a:lnTo>
                <a:lnTo>
                  <a:pt x="2444" y="1628"/>
                </a:lnTo>
                <a:lnTo>
                  <a:pt x="2362" y="1694"/>
                </a:lnTo>
                <a:lnTo>
                  <a:pt x="2280" y="1764"/>
                </a:lnTo>
                <a:lnTo>
                  <a:pt x="2198" y="1838"/>
                </a:lnTo>
                <a:lnTo>
                  <a:pt x="2120" y="1918"/>
                </a:lnTo>
                <a:lnTo>
                  <a:pt x="2040" y="2000"/>
                </a:lnTo>
                <a:lnTo>
                  <a:pt x="1964" y="2090"/>
                </a:lnTo>
                <a:lnTo>
                  <a:pt x="1888" y="2184"/>
                </a:lnTo>
                <a:lnTo>
                  <a:pt x="1814" y="2282"/>
                </a:lnTo>
                <a:lnTo>
                  <a:pt x="1740" y="2386"/>
                </a:lnTo>
                <a:lnTo>
                  <a:pt x="1670" y="2494"/>
                </a:lnTo>
                <a:lnTo>
                  <a:pt x="1602" y="2608"/>
                </a:lnTo>
                <a:lnTo>
                  <a:pt x="1568" y="2668"/>
                </a:lnTo>
                <a:lnTo>
                  <a:pt x="1536" y="2728"/>
                </a:lnTo>
                <a:lnTo>
                  <a:pt x="1504" y="2790"/>
                </a:lnTo>
                <a:lnTo>
                  <a:pt x="1472" y="2854"/>
                </a:lnTo>
                <a:lnTo>
                  <a:pt x="1442" y="2920"/>
                </a:lnTo>
                <a:lnTo>
                  <a:pt x="1412" y="2986"/>
                </a:lnTo>
                <a:lnTo>
                  <a:pt x="1382" y="3054"/>
                </a:lnTo>
                <a:lnTo>
                  <a:pt x="1354" y="3122"/>
                </a:lnTo>
                <a:lnTo>
                  <a:pt x="1326" y="3194"/>
                </a:lnTo>
                <a:lnTo>
                  <a:pt x="1300" y="3266"/>
                </a:lnTo>
                <a:lnTo>
                  <a:pt x="1274" y="3340"/>
                </a:lnTo>
                <a:lnTo>
                  <a:pt x="1248" y="3416"/>
                </a:lnTo>
                <a:lnTo>
                  <a:pt x="1224" y="3494"/>
                </a:lnTo>
                <a:lnTo>
                  <a:pt x="1200" y="3572"/>
                </a:lnTo>
                <a:lnTo>
                  <a:pt x="1176" y="3652"/>
                </a:lnTo>
                <a:lnTo>
                  <a:pt x="1154" y="3734"/>
                </a:lnTo>
                <a:lnTo>
                  <a:pt x="1134" y="3818"/>
                </a:lnTo>
                <a:lnTo>
                  <a:pt x="1114" y="3904"/>
                </a:lnTo>
                <a:lnTo>
                  <a:pt x="1094" y="3992"/>
                </a:lnTo>
                <a:lnTo>
                  <a:pt x="1076" y="4080"/>
                </a:lnTo>
                <a:lnTo>
                  <a:pt x="1060" y="4170"/>
                </a:lnTo>
                <a:lnTo>
                  <a:pt x="1044" y="4262"/>
                </a:lnTo>
                <a:lnTo>
                  <a:pt x="1030" y="4356"/>
                </a:lnTo>
                <a:lnTo>
                  <a:pt x="1016" y="4452"/>
                </a:lnTo>
                <a:lnTo>
                  <a:pt x="1002" y="4550"/>
                </a:lnTo>
                <a:lnTo>
                  <a:pt x="992" y="4650"/>
                </a:lnTo>
                <a:lnTo>
                  <a:pt x="980" y="4750"/>
                </a:lnTo>
                <a:lnTo>
                  <a:pt x="972" y="4854"/>
                </a:lnTo>
                <a:lnTo>
                  <a:pt x="964" y="4958"/>
                </a:lnTo>
                <a:lnTo>
                  <a:pt x="956" y="5066"/>
                </a:lnTo>
                <a:lnTo>
                  <a:pt x="952" y="5174"/>
                </a:lnTo>
                <a:lnTo>
                  <a:pt x="948" y="5284"/>
                </a:lnTo>
                <a:lnTo>
                  <a:pt x="944" y="5396"/>
                </a:lnTo>
                <a:lnTo>
                  <a:pt x="942" y="5512"/>
                </a:lnTo>
                <a:lnTo>
                  <a:pt x="942" y="5628"/>
                </a:lnTo>
                <a:lnTo>
                  <a:pt x="944" y="5746"/>
                </a:lnTo>
                <a:lnTo>
                  <a:pt x="946" y="5866"/>
                </a:lnTo>
                <a:lnTo>
                  <a:pt x="950" y="5988"/>
                </a:lnTo>
                <a:lnTo>
                  <a:pt x="954" y="6112"/>
                </a:lnTo>
                <a:lnTo>
                  <a:pt x="962" y="6238"/>
                </a:lnTo>
                <a:lnTo>
                  <a:pt x="0" y="6238"/>
                </a:lnTo>
                <a:lnTo>
                  <a:pt x="0" y="0"/>
                </a:lnTo>
                <a:close/>
              </a:path>
            </a:pathLst>
          </a:cu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Text Box 298"/>
          <p:cNvSpPr txBox="1">
            <a:spLocks noChangeArrowheads="1"/>
          </p:cNvSpPr>
          <p:nvPr/>
        </p:nvSpPr>
        <p:spPr bwMode="auto">
          <a:xfrm>
            <a:off x="2874963" y="5097463"/>
            <a:ext cx="34575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u="sng">
                <a:latin typeface="Script MT Bold" panose="03040602040607080904" pitchFamily="66" charset="0"/>
              </a:rPr>
              <a:t>Recipient Name</a:t>
            </a:r>
          </a:p>
        </p:txBody>
      </p:sp>
      <p:sp>
        <p:nvSpPr>
          <p:cNvPr id="5124" name="Text Box 299"/>
          <p:cNvSpPr txBox="1">
            <a:spLocks noChangeArrowheads="1"/>
          </p:cNvSpPr>
          <p:nvPr/>
        </p:nvSpPr>
        <p:spPr bwMode="auto">
          <a:xfrm>
            <a:off x="260350" y="560388"/>
            <a:ext cx="4608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solidFill>
                  <a:schemeClr val="bg1"/>
                </a:solidFill>
              </a:rPr>
              <a:t>NAME OF AWARD </a:t>
            </a:r>
          </a:p>
        </p:txBody>
      </p:sp>
      <p:sp>
        <p:nvSpPr>
          <p:cNvPr id="5125" name="Text Box 300"/>
          <p:cNvSpPr txBox="1">
            <a:spLocks noChangeArrowheads="1"/>
          </p:cNvSpPr>
          <p:nvPr/>
        </p:nvSpPr>
        <p:spPr bwMode="auto">
          <a:xfrm>
            <a:off x="1773238" y="7618413"/>
            <a:ext cx="2852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/>
              <a:t>Signed:_____________________</a:t>
            </a:r>
          </a:p>
          <a:p>
            <a:pPr eaLnBrk="1" hangingPunct="1"/>
            <a:r>
              <a:rPr lang="en-US" altLang="en-US" sz="1400"/>
              <a:t>Title of signer</a:t>
            </a:r>
          </a:p>
        </p:txBody>
      </p:sp>
      <p:sp>
        <p:nvSpPr>
          <p:cNvPr id="5126" name="Text Box 301"/>
          <p:cNvSpPr txBox="1">
            <a:spLocks noChangeArrowheads="1"/>
          </p:cNvSpPr>
          <p:nvPr/>
        </p:nvSpPr>
        <p:spPr bwMode="auto">
          <a:xfrm>
            <a:off x="1773238" y="8266113"/>
            <a:ext cx="2852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/>
              <a:t>Signed:_____________________</a:t>
            </a:r>
          </a:p>
          <a:p>
            <a:pPr eaLnBrk="1" hangingPunct="1"/>
            <a:r>
              <a:rPr lang="en-US" altLang="en-US" sz="1400"/>
              <a:t>Title of signer</a:t>
            </a:r>
          </a:p>
        </p:txBody>
      </p:sp>
      <p:sp>
        <p:nvSpPr>
          <p:cNvPr id="5127" name="Text Box 302"/>
          <p:cNvSpPr txBox="1">
            <a:spLocks noChangeArrowheads="1"/>
          </p:cNvSpPr>
          <p:nvPr/>
        </p:nvSpPr>
        <p:spPr bwMode="auto">
          <a:xfrm>
            <a:off x="2997200" y="4521200"/>
            <a:ext cx="3213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Type your text here </a:t>
            </a:r>
          </a:p>
        </p:txBody>
      </p:sp>
      <p:grpSp>
        <p:nvGrpSpPr>
          <p:cNvPr id="5128" name="Group 303"/>
          <p:cNvGrpSpPr>
            <a:grpSpLocks noChangeAspect="1"/>
          </p:cNvGrpSpPr>
          <p:nvPr/>
        </p:nvGrpSpPr>
        <p:grpSpPr bwMode="auto">
          <a:xfrm>
            <a:off x="5084763" y="7473950"/>
            <a:ext cx="1362075" cy="1368425"/>
            <a:chOff x="2304" y="1298"/>
            <a:chExt cx="1672" cy="1680"/>
          </a:xfrm>
        </p:grpSpPr>
        <p:sp>
          <p:nvSpPr>
            <p:cNvPr id="5129" name="Freeform 304"/>
            <p:cNvSpPr>
              <a:spLocks noChangeAspect="1"/>
            </p:cNvSpPr>
            <p:nvPr/>
          </p:nvSpPr>
          <p:spPr bwMode="auto">
            <a:xfrm>
              <a:off x="2304" y="1298"/>
              <a:ext cx="1672" cy="1680"/>
            </a:xfrm>
            <a:custGeom>
              <a:avLst/>
              <a:gdLst>
                <a:gd name="T0" fmla="*/ 837 w 1670"/>
                <a:gd name="T1" fmla="*/ 0 h 1680"/>
                <a:gd name="T2" fmla="*/ 917 w 1670"/>
                <a:gd name="T3" fmla="*/ 80 h 1680"/>
                <a:gd name="T4" fmla="*/ 1011 w 1670"/>
                <a:gd name="T5" fmla="*/ 18 h 1680"/>
                <a:gd name="T6" fmla="*/ 1073 w 1670"/>
                <a:gd name="T7" fmla="*/ 114 h 1680"/>
                <a:gd name="T8" fmla="*/ 1179 w 1670"/>
                <a:gd name="T9" fmla="*/ 72 h 1680"/>
                <a:gd name="T10" fmla="*/ 1219 w 1670"/>
                <a:gd name="T11" fmla="*/ 178 h 1680"/>
                <a:gd name="T12" fmla="*/ 1332 w 1670"/>
                <a:gd name="T13" fmla="*/ 160 h 1680"/>
                <a:gd name="T14" fmla="*/ 1348 w 1670"/>
                <a:gd name="T15" fmla="*/ 272 h 1680"/>
                <a:gd name="T16" fmla="*/ 1462 w 1670"/>
                <a:gd name="T17" fmla="*/ 278 h 1680"/>
                <a:gd name="T18" fmla="*/ 1456 w 1670"/>
                <a:gd name="T19" fmla="*/ 392 h 1680"/>
                <a:gd name="T20" fmla="*/ 1564 w 1670"/>
                <a:gd name="T21" fmla="*/ 420 h 1680"/>
                <a:gd name="T22" fmla="*/ 1536 w 1670"/>
                <a:gd name="T23" fmla="*/ 530 h 1680"/>
                <a:gd name="T24" fmla="*/ 1636 w 1670"/>
                <a:gd name="T25" fmla="*/ 580 h 1680"/>
                <a:gd name="T26" fmla="*/ 1584 w 1670"/>
                <a:gd name="T27" fmla="*/ 682 h 1680"/>
                <a:gd name="T28" fmla="*/ 1672 w 1670"/>
                <a:gd name="T29" fmla="*/ 752 h 1680"/>
                <a:gd name="T30" fmla="*/ 1602 w 1670"/>
                <a:gd name="T31" fmla="*/ 840 h 1680"/>
                <a:gd name="T32" fmla="*/ 1672 w 1670"/>
                <a:gd name="T33" fmla="*/ 928 h 1680"/>
                <a:gd name="T34" fmla="*/ 1584 w 1670"/>
                <a:gd name="T35" fmla="*/ 998 h 1680"/>
                <a:gd name="T36" fmla="*/ 1636 w 1670"/>
                <a:gd name="T37" fmla="*/ 1100 h 1680"/>
                <a:gd name="T38" fmla="*/ 1536 w 1670"/>
                <a:gd name="T39" fmla="*/ 1150 h 1680"/>
                <a:gd name="T40" fmla="*/ 1564 w 1670"/>
                <a:gd name="T41" fmla="*/ 1260 h 1680"/>
                <a:gd name="T42" fmla="*/ 1456 w 1670"/>
                <a:gd name="T43" fmla="*/ 1288 h 1680"/>
                <a:gd name="T44" fmla="*/ 1462 w 1670"/>
                <a:gd name="T45" fmla="*/ 1402 h 1680"/>
                <a:gd name="T46" fmla="*/ 1348 w 1670"/>
                <a:gd name="T47" fmla="*/ 1408 h 1680"/>
                <a:gd name="T48" fmla="*/ 1332 w 1670"/>
                <a:gd name="T49" fmla="*/ 1520 h 1680"/>
                <a:gd name="T50" fmla="*/ 1219 w 1670"/>
                <a:gd name="T51" fmla="*/ 1502 h 1680"/>
                <a:gd name="T52" fmla="*/ 1179 w 1670"/>
                <a:gd name="T53" fmla="*/ 1608 h 1680"/>
                <a:gd name="T54" fmla="*/ 1073 w 1670"/>
                <a:gd name="T55" fmla="*/ 1566 h 1680"/>
                <a:gd name="T56" fmla="*/ 1011 w 1670"/>
                <a:gd name="T57" fmla="*/ 1662 h 1680"/>
                <a:gd name="T58" fmla="*/ 917 w 1670"/>
                <a:gd name="T59" fmla="*/ 1600 h 1680"/>
                <a:gd name="T60" fmla="*/ 837 w 1670"/>
                <a:gd name="T61" fmla="*/ 1680 h 1680"/>
                <a:gd name="T62" fmla="*/ 757 w 1670"/>
                <a:gd name="T63" fmla="*/ 1600 h 1680"/>
                <a:gd name="T64" fmla="*/ 661 w 1670"/>
                <a:gd name="T65" fmla="*/ 1662 h 1680"/>
                <a:gd name="T66" fmla="*/ 601 w 1670"/>
                <a:gd name="T67" fmla="*/ 1566 h 1680"/>
                <a:gd name="T68" fmla="*/ 495 w 1670"/>
                <a:gd name="T69" fmla="*/ 1608 h 1680"/>
                <a:gd name="T70" fmla="*/ 455 w 1670"/>
                <a:gd name="T71" fmla="*/ 1502 h 1680"/>
                <a:gd name="T72" fmla="*/ 342 w 1670"/>
                <a:gd name="T73" fmla="*/ 1520 h 1680"/>
                <a:gd name="T74" fmla="*/ 324 w 1670"/>
                <a:gd name="T75" fmla="*/ 1408 h 1680"/>
                <a:gd name="T76" fmla="*/ 212 w 1670"/>
                <a:gd name="T77" fmla="*/ 1402 h 1680"/>
                <a:gd name="T78" fmla="*/ 218 w 1670"/>
                <a:gd name="T79" fmla="*/ 1288 h 1680"/>
                <a:gd name="T80" fmla="*/ 108 w 1670"/>
                <a:gd name="T81" fmla="*/ 1260 h 1680"/>
                <a:gd name="T82" fmla="*/ 138 w 1670"/>
                <a:gd name="T83" fmla="*/ 1150 h 1680"/>
                <a:gd name="T84" fmla="*/ 36 w 1670"/>
                <a:gd name="T85" fmla="*/ 1100 h 1680"/>
                <a:gd name="T86" fmla="*/ 88 w 1670"/>
                <a:gd name="T87" fmla="*/ 998 h 1680"/>
                <a:gd name="T88" fmla="*/ 0 w 1670"/>
                <a:gd name="T89" fmla="*/ 928 h 1680"/>
                <a:gd name="T90" fmla="*/ 72 w 1670"/>
                <a:gd name="T91" fmla="*/ 840 h 1680"/>
                <a:gd name="T92" fmla="*/ 0 w 1670"/>
                <a:gd name="T93" fmla="*/ 752 h 1680"/>
                <a:gd name="T94" fmla="*/ 88 w 1670"/>
                <a:gd name="T95" fmla="*/ 682 h 1680"/>
                <a:gd name="T96" fmla="*/ 36 w 1670"/>
                <a:gd name="T97" fmla="*/ 580 h 1680"/>
                <a:gd name="T98" fmla="*/ 138 w 1670"/>
                <a:gd name="T99" fmla="*/ 530 h 1680"/>
                <a:gd name="T100" fmla="*/ 108 w 1670"/>
                <a:gd name="T101" fmla="*/ 420 h 1680"/>
                <a:gd name="T102" fmla="*/ 218 w 1670"/>
                <a:gd name="T103" fmla="*/ 392 h 1680"/>
                <a:gd name="T104" fmla="*/ 212 w 1670"/>
                <a:gd name="T105" fmla="*/ 278 h 1680"/>
                <a:gd name="T106" fmla="*/ 324 w 1670"/>
                <a:gd name="T107" fmla="*/ 272 h 1680"/>
                <a:gd name="T108" fmla="*/ 342 w 1670"/>
                <a:gd name="T109" fmla="*/ 160 h 1680"/>
                <a:gd name="T110" fmla="*/ 455 w 1670"/>
                <a:gd name="T111" fmla="*/ 178 h 1680"/>
                <a:gd name="T112" fmla="*/ 495 w 1670"/>
                <a:gd name="T113" fmla="*/ 72 h 1680"/>
                <a:gd name="T114" fmla="*/ 601 w 1670"/>
                <a:gd name="T115" fmla="*/ 114 h 1680"/>
                <a:gd name="T116" fmla="*/ 661 w 1670"/>
                <a:gd name="T117" fmla="*/ 18 h 1680"/>
                <a:gd name="T118" fmla="*/ 757 w 1670"/>
                <a:gd name="T119" fmla="*/ 80 h 1680"/>
                <a:gd name="T120" fmla="*/ 837 w 1670"/>
                <a:gd name="T121" fmla="*/ 0 h 16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670" h="1680">
                  <a:moveTo>
                    <a:pt x="836" y="0"/>
                  </a:moveTo>
                  <a:lnTo>
                    <a:pt x="916" y="80"/>
                  </a:lnTo>
                  <a:lnTo>
                    <a:pt x="1010" y="18"/>
                  </a:lnTo>
                  <a:lnTo>
                    <a:pt x="1072" y="114"/>
                  </a:lnTo>
                  <a:lnTo>
                    <a:pt x="1178" y="72"/>
                  </a:lnTo>
                  <a:lnTo>
                    <a:pt x="1218" y="178"/>
                  </a:lnTo>
                  <a:lnTo>
                    <a:pt x="1330" y="160"/>
                  </a:lnTo>
                  <a:lnTo>
                    <a:pt x="1346" y="272"/>
                  </a:lnTo>
                  <a:lnTo>
                    <a:pt x="1460" y="278"/>
                  </a:lnTo>
                  <a:lnTo>
                    <a:pt x="1454" y="392"/>
                  </a:lnTo>
                  <a:lnTo>
                    <a:pt x="1562" y="420"/>
                  </a:lnTo>
                  <a:lnTo>
                    <a:pt x="1534" y="530"/>
                  </a:lnTo>
                  <a:lnTo>
                    <a:pt x="1634" y="580"/>
                  </a:lnTo>
                  <a:lnTo>
                    <a:pt x="1582" y="682"/>
                  </a:lnTo>
                  <a:lnTo>
                    <a:pt x="1670" y="752"/>
                  </a:lnTo>
                  <a:lnTo>
                    <a:pt x="1600" y="840"/>
                  </a:lnTo>
                  <a:lnTo>
                    <a:pt x="1670" y="928"/>
                  </a:lnTo>
                  <a:lnTo>
                    <a:pt x="1582" y="998"/>
                  </a:lnTo>
                  <a:lnTo>
                    <a:pt x="1634" y="1100"/>
                  </a:lnTo>
                  <a:lnTo>
                    <a:pt x="1534" y="1150"/>
                  </a:lnTo>
                  <a:lnTo>
                    <a:pt x="1562" y="1260"/>
                  </a:lnTo>
                  <a:lnTo>
                    <a:pt x="1454" y="1288"/>
                  </a:lnTo>
                  <a:lnTo>
                    <a:pt x="1460" y="1402"/>
                  </a:lnTo>
                  <a:lnTo>
                    <a:pt x="1346" y="1408"/>
                  </a:lnTo>
                  <a:lnTo>
                    <a:pt x="1330" y="1520"/>
                  </a:lnTo>
                  <a:lnTo>
                    <a:pt x="1218" y="1502"/>
                  </a:lnTo>
                  <a:lnTo>
                    <a:pt x="1178" y="1608"/>
                  </a:lnTo>
                  <a:lnTo>
                    <a:pt x="1072" y="1566"/>
                  </a:lnTo>
                  <a:lnTo>
                    <a:pt x="1010" y="1662"/>
                  </a:lnTo>
                  <a:lnTo>
                    <a:pt x="916" y="1600"/>
                  </a:lnTo>
                  <a:lnTo>
                    <a:pt x="836" y="1680"/>
                  </a:lnTo>
                  <a:lnTo>
                    <a:pt x="756" y="1600"/>
                  </a:lnTo>
                  <a:lnTo>
                    <a:pt x="660" y="1662"/>
                  </a:lnTo>
                  <a:lnTo>
                    <a:pt x="600" y="1566"/>
                  </a:lnTo>
                  <a:lnTo>
                    <a:pt x="494" y="1608"/>
                  </a:lnTo>
                  <a:lnTo>
                    <a:pt x="454" y="1502"/>
                  </a:lnTo>
                  <a:lnTo>
                    <a:pt x="342" y="1520"/>
                  </a:lnTo>
                  <a:lnTo>
                    <a:pt x="324" y="1408"/>
                  </a:lnTo>
                  <a:lnTo>
                    <a:pt x="212" y="1402"/>
                  </a:lnTo>
                  <a:lnTo>
                    <a:pt x="218" y="1288"/>
                  </a:lnTo>
                  <a:lnTo>
                    <a:pt x="108" y="1260"/>
                  </a:lnTo>
                  <a:lnTo>
                    <a:pt x="138" y="1150"/>
                  </a:lnTo>
                  <a:lnTo>
                    <a:pt x="36" y="1100"/>
                  </a:lnTo>
                  <a:lnTo>
                    <a:pt x="88" y="998"/>
                  </a:lnTo>
                  <a:lnTo>
                    <a:pt x="0" y="928"/>
                  </a:lnTo>
                  <a:lnTo>
                    <a:pt x="72" y="840"/>
                  </a:lnTo>
                  <a:lnTo>
                    <a:pt x="0" y="752"/>
                  </a:lnTo>
                  <a:lnTo>
                    <a:pt x="88" y="682"/>
                  </a:lnTo>
                  <a:lnTo>
                    <a:pt x="36" y="580"/>
                  </a:lnTo>
                  <a:lnTo>
                    <a:pt x="138" y="530"/>
                  </a:lnTo>
                  <a:lnTo>
                    <a:pt x="108" y="420"/>
                  </a:lnTo>
                  <a:lnTo>
                    <a:pt x="218" y="392"/>
                  </a:lnTo>
                  <a:lnTo>
                    <a:pt x="212" y="278"/>
                  </a:lnTo>
                  <a:lnTo>
                    <a:pt x="324" y="272"/>
                  </a:lnTo>
                  <a:lnTo>
                    <a:pt x="342" y="160"/>
                  </a:lnTo>
                  <a:lnTo>
                    <a:pt x="454" y="178"/>
                  </a:lnTo>
                  <a:lnTo>
                    <a:pt x="494" y="72"/>
                  </a:lnTo>
                  <a:lnTo>
                    <a:pt x="600" y="114"/>
                  </a:lnTo>
                  <a:lnTo>
                    <a:pt x="660" y="18"/>
                  </a:lnTo>
                  <a:lnTo>
                    <a:pt x="756" y="80"/>
                  </a:lnTo>
                  <a:lnTo>
                    <a:pt x="836" y="0"/>
                  </a:lnTo>
                  <a:close/>
                </a:path>
              </a:pathLst>
            </a:custGeom>
            <a:solidFill>
              <a:srgbClr val="E8CD7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305"/>
            <p:cNvSpPr>
              <a:spLocks noChangeAspect="1" noEditPoints="1"/>
            </p:cNvSpPr>
            <p:nvPr/>
          </p:nvSpPr>
          <p:spPr bwMode="auto">
            <a:xfrm>
              <a:off x="2474" y="1474"/>
              <a:ext cx="1332" cy="1328"/>
            </a:xfrm>
            <a:custGeom>
              <a:avLst/>
              <a:gdLst>
                <a:gd name="T0" fmla="*/ 565 w 1330"/>
                <a:gd name="T1" fmla="*/ 1322 h 1328"/>
                <a:gd name="T2" fmla="*/ 407 w 1330"/>
                <a:gd name="T3" fmla="*/ 1276 h 1328"/>
                <a:gd name="T4" fmla="*/ 268 w 1330"/>
                <a:gd name="T5" fmla="*/ 1196 h 1328"/>
                <a:gd name="T6" fmla="*/ 152 w 1330"/>
                <a:gd name="T7" fmla="*/ 1086 h 1328"/>
                <a:gd name="T8" fmla="*/ 66 w 1330"/>
                <a:gd name="T9" fmla="*/ 952 h 1328"/>
                <a:gd name="T10" fmla="*/ 14 w 1330"/>
                <a:gd name="T11" fmla="*/ 798 h 1328"/>
                <a:gd name="T12" fmla="*/ 0 w 1330"/>
                <a:gd name="T13" fmla="*/ 664 h 1328"/>
                <a:gd name="T14" fmla="*/ 22 w 1330"/>
                <a:gd name="T15" fmla="*/ 498 h 1328"/>
                <a:gd name="T16" fmla="*/ 82 w 1330"/>
                <a:gd name="T17" fmla="*/ 348 h 1328"/>
                <a:gd name="T18" fmla="*/ 174 w 1330"/>
                <a:gd name="T19" fmla="*/ 218 h 1328"/>
                <a:gd name="T20" fmla="*/ 294 w 1330"/>
                <a:gd name="T21" fmla="*/ 112 h 1328"/>
                <a:gd name="T22" fmla="*/ 439 w 1330"/>
                <a:gd name="T23" fmla="*/ 40 h 1328"/>
                <a:gd name="T24" fmla="*/ 599 w 1330"/>
                <a:gd name="T25" fmla="*/ 2 h 1328"/>
                <a:gd name="T26" fmla="*/ 735 w 1330"/>
                <a:gd name="T27" fmla="*/ 2 h 1328"/>
                <a:gd name="T28" fmla="*/ 895 w 1330"/>
                <a:gd name="T29" fmla="*/ 40 h 1328"/>
                <a:gd name="T30" fmla="*/ 1038 w 1330"/>
                <a:gd name="T31" fmla="*/ 112 h 1328"/>
                <a:gd name="T32" fmla="*/ 1160 w 1330"/>
                <a:gd name="T33" fmla="*/ 218 h 1328"/>
                <a:gd name="T34" fmla="*/ 1252 w 1330"/>
                <a:gd name="T35" fmla="*/ 348 h 1328"/>
                <a:gd name="T36" fmla="*/ 1312 w 1330"/>
                <a:gd name="T37" fmla="*/ 498 h 1328"/>
                <a:gd name="T38" fmla="*/ 1332 w 1330"/>
                <a:gd name="T39" fmla="*/ 664 h 1328"/>
                <a:gd name="T40" fmla="*/ 1318 w 1330"/>
                <a:gd name="T41" fmla="*/ 798 h 1328"/>
                <a:gd name="T42" fmla="*/ 1266 w 1330"/>
                <a:gd name="T43" fmla="*/ 952 h 1328"/>
                <a:gd name="T44" fmla="*/ 1180 w 1330"/>
                <a:gd name="T45" fmla="*/ 1086 h 1328"/>
                <a:gd name="T46" fmla="*/ 1064 w 1330"/>
                <a:gd name="T47" fmla="*/ 1196 h 1328"/>
                <a:gd name="T48" fmla="*/ 925 w 1330"/>
                <a:gd name="T49" fmla="*/ 1276 h 1328"/>
                <a:gd name="T50" fmla="*/ 767 w 1330"/>
                <a:gd name="T51" fmla="*/ 1322 h 1328"/>
                <a:gd name="T52" fmla="*/ 667 w 1330"/>
                <a:gd name="T53" fmla="*/ 24 h 1328"/>
                <a:gd name="T54" fmla="*/ 537 w 1330"/>
                <a:gd name="T55" fmla="*/ 36 h 1328"/>
                <a:gd name="T56" fmla="*/ 389 w 1330"/>
                <a:gd name="T57" fmla="*/ 86 h 1328"/>
                <a:gd name="T58" fmla="*/ 258 w 1330"/>
                <a:gd name="T59" fmla="*/ 170 h 1328"/>
                <a:gd name="T60" fmla="*/ 152 w 1330"/>
                <a:gd name="T61" fmla="*/ 280 h 1328"/>
                <a:gd name="T62" fmla="*/ 76 w 1330"/>
                <a:gd name="T63" fmla="*/ 414 h 1328"/>
                <a:gd name="T64" fmla="*/ 32 w 1330"/>
                <a:gd name="T65" fmla="*/ 566 h 1328"/>
                <a:gd name="T66" fmla="*/ 26 w 1330"/>
                <a:gd name="T67" fmla="*/ 696 h 1328"/>
                <a:gd name="T68" fmla="*/ 54 w 1330"/>
                <a:gd name="T69" fmla="*/ 854 h 1328"/>
                <a:gd name="T70" fmla="*/ 118 w 1330"/>
                <a:gd name="T71" fmla="*/ 996 h 1328"/>
                <a:gd name="T72" fmla="*/ 212 w 1330"/>
                <a:gd name="T73" fmla="*/ 1116 h 1328"/>
                <a:gd name="T74" fmla="*/ 335 w 1330"/>
                <a:gd name="T75" fmla="*/ 1212 h 1328"/>
                <a:gd name="T76" fmla="*/ 477 w 1330"/>
                <a:gd name="T77" fmla="*/ 1276 h 1328"/>
                <a:gd name="T78" fmla="*/ 633 w 1330"/>
                <a:gd name="T79" fmla="*/ 1304 h 1328"/>
                <a:gd name="T80" fmla="*/ 763 w 1330"/>
                <a:gd name="T81" fmla="*/ 1298 h 1328"/>
                <a:gd name="T82" fmla="*/ 915 w 1330"/>
                <a:gd name="T83" fmla="*/ 1254 h 1328"/>
                <a:gd name="T84" fmla="*/ 1050 w 1330"/>
                <a:gd name="T85" fmla="*/ 1178 h 1328"/>
                <a:gd name="T86" fmla="*/ 1162 w 1330"/>
                <a:gd name="T87" fmla="*/ 1072 h 1328"/>
                <a:gd name="T88" fmla="*/ 1244 w 1330"/>
                <a:gd name="T89" fmla="*/ 942 h 1328"/>
                <a:gd name="T90" fmla="*/ 1296 w 1330"/>
                <a:gd name="T91" fmla="*/ 792 h 1328"/>
                <a:gd name="T92" fmla="*/ 1308 w 1330"/>
                <a:gd name="T93" fmla="*/ 664 h 1328"/>
                <a:gd name="T94" fmla="*/ 1288 w 1330"/>
                <a:gd name="T95" fmla="*/ 504 h 1328"/>
                <a:gd name="T96" fmla="*/ 1230 w 1330"/>
                <a:gd name="T97" fmla="*/ 358 h 1328"/>
                <a:gd name="T98" fmla="*/ 1142 w 1330"/>
                <a:gd name="T99" fmla="*/ 234 h 1328"/>
                <a:gd name="T100" fmla="*/ 1026 w 1330"/>
                <a:gd name="T101" fmla="*/ 132 h 1328"/>
                <a:gd name="T102" fmla="*/ 887 w 1330"/>
                <a:gd name="T103" fmla="*/ 62 h 1328"/>
                <a:gd name="T104" fmla="*/ 731 w 1330"/>
                <a:gd name="T105" fmla="*/ 26 h 132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30" h="1328">
                  <a:moveTo>
                    <a:pt x="666" y="1328"/>
                  </a:moveTo>
                  <a:lnTo>
                    <a:pt x="666" y="1328"/>
                  </a:lnTo>
                  <a:lnTo>
                    <a:pt x="632" y="1328"/>
                  </a:lnTo>
                  <a:lnTo>
                    <a:pt x="598" y="1326"/>
                  </a:lnTo>
                  <a:lnTo>
                    <a:pt x="564" y="1322"/>
                  </a:lnTo>
                  <a:lnTo>
                    <a:pt x="532" y="1316"/>
                  </a:lnTo>
                  <a:lnTo>
                    <a:pt x="500" y="1308"/>
                  </a:lnTo>
                  <a:lnTo>
                    <a:pt x="468" y="1298"/>
                  </a:lnTo>
                  <a:lnTo>
                    <a:pt x="438" y="1288"/>
                  </a:lnTo>
                  <a:lnTo>
                    <a:pt x="406" y="1276"/>
                  </a:lnTo>
                  <a:lnTo>
                    <a:pt x="378" y="1264"/>
                  </a:lnTo>
                  <a:lnTo>
                    <a:pt x="348" y="1248"/>
                  </a:lnTo>
                  <a:lnTo>
                    <a:pt x="322" y="1232"/>
                  </a:lnTo>
                  <a:lnTo>
                    <a:pt x="294" y="1216"/>
                  </a:lnTo>
                  <a:lnTo>
                    <a:pt x="268" y="1196"/>
                  </a:lnTo>
                  <a:lnTo>
                    <a:pt x="242" y="1176"/>
                  </a:lnTo>
                  <a:lnTo>
                    <a:pt x="218" y="1156"/>
                  </a:lnTo>
                  <a:lnTo>
                    <a:pt x="196" y="1134"/>
                  </a:lnTo>
                  <a:lnTo>
                    <a:pt x="174" y="1110"/>
                  </a:lnTo>
                  <a:lnTo>
                    <a:pt x="152" y="1086"/>
                  </a:lnTo>
                  <a:lnTo>
                    <a:pt x="132" y="1062"/>
                  </a:lnTo>
                  <a:lnTo>
                    <a:pt x="114" y="1036"/>
                  </a:lnTo>
                  <a:lnTo>
                    <a:pt x="98" y="1008"/>
                  </a:lnTo>
                  <a:lnTo>
                    <a:pt x="82" y="980"/>
                  </a:lnTo>
                  <a:lnTo>
                    <a:pt x="66" y="952"/>
                  </a:lnTo>
                  <a:lnTo>
                    <a:pt x="54" y="922"/>
                  </a:lnTo>
                  <a:lnTo>
                    <a:pt x="42" y="892"/>
                  </a:lnTo>
                  <a:lnTo>
                    <a:pt x="30" y="862"/>
                  </a:lnTo>
                  <a:lnTo>
                    <a:pt x="22" y="830"/>
                  </a:lnTo>
                  <a:lnTo>
                    <a:pt x="14" y="798"/>
                  </a:lnTo>
                  <a:lnTo>
                    <a:pt x="8" y="766"/>
                  </a:lnTo>
                  <a:lnTo>
                    <a:pt x="4" y="732"/>
                  </a:lnTo>
                  <a:lnTo>
                    <a:pt x="2" y="698"/>
                  </a:lnTo>
                  <a:lnTo>
                    <a:pt x="0" y="664"/>
                  </a:lnTo>
                  <a:lnTo>
                    <a:pt x="2" y="630"/>
                  </a:lnTo>
                  <a:lnTo>
                    <a:pt x="4" y="596"/>
                  </a:lnTo>
                  <a:lnTo>
                    <a:pt x="8" y="562"/>
                  </a:lnTo>
                  <a:lnTo>
                    <a:pt x="14" y="530"/>
                  </a:lnTo>
                  <a:lnTo>
                    <a:pt x="22" y="498"/>
                  </a:lnTo>
                  <a:lnTo>
                    <a:pt x="30" y="466"/>
                  </a:lnTo>
                  <a:lnTo>
                    <a:pt x="42" y="436"/>
                  </a:lnTo>
                  <a:lnTo>
                    <a:pt x="54" y="406"/>
                  </a:lnTo>
                  <a:lnTo>
                    <a:pt x="66" y="376"/>
                  </a:lnTo>
                  <a:lnTo>
                    <a:pt x="82" y="348"/>
                  </a:lnTo>
                  <a:lnTo>
                    <a:pt x="98" y="320"/>
                  </a:lnTo>
                  <a:lnTo>
                    <a:pt x="114" y="292"/>
                  </a:lnTo>
                  <a:lnTo>
                    <a:pt x="132" y="266"/>
                  </a:lnTo>
                  <a:lnTo>
                    <a:pt x="152" y="242"/>
                  </a:lnTo>
                  <a:lnTo>
                    <a:pt x="174" y="218"/>
                  </a:lnTo>
                  <a:lnTo>
                    <a:pt x="196" y="194"/>
                  </a:lnTo>
                  <a:lnTo>
                    <a:pt x="218" y="172"/>
                  </a:lnTo>
                  <a:lnTo>
                    <a:pt x="242" y="152"/>
                  </a:lnTo>
                  <a:lnTo>
                    <a:pt x="268" y="132"/>
                  </a:lnTo>
                  <a:lnTo>
                    <a:pt x="294" y="112"/>
                  </a:lnTo>
                  <a:lnTo>
                    <a:pt x="322" y="96"/>
                  </a:lnTo>
                  <a:lnTo>
                    <a:pt x="348" y="80"/>
                  </a:lnTo>
                  <a:lnTo>
                    <a:pt x="378" y="64"/>
                  </a:lnTo>
                  <a:lnTo>
                    <a:pt x="406" y="52"/>
                  </a:lnTo>
                  <a:lnTo>
                    <a:pt x="438" y="40"/>
                  </a:lnTo>
                  <a:lnTo>
                    <a:pt x="468" y="30"/>
                  </a:lnTo>
                  <a:lnTo>
                    <a:pt x="500" y="20"/>
                  </a:lnTo>
                  <a:lnTo>
                    <a:pt x="532" y="12"/>
                  </a:lnTo>
                  <a:lnTo>
                    <a:pt x="564" y="8"/>
                  </a:lnTo>
                  <a:lnTo>
                    <a:pt x="598" y="2"/>
                  </a:lnTo>
                  <a:lnTo>
                    <a:pt x="632" y="0"/>
                  </a:lnTo>
                  <a:lnTo>
                    <a:pt x="666" y="0"/>
                  </a:lnTo>
                  <a:lnTo>
                    <a:pt x="700" y="0"/>
                  </a:lnTo>
                  <a:lnTo>
                    <a:pt x="734" y="2"/>
                  </a:lnTo>
                  <a:lnTo>
                    <a:pt x="766" y="8"/>
                  </a:lnTo>
                  <a:lnTo>
                    <a:pt x="800" y="12"/>
                  </a:lnTo>
                  <a:lnTo>
                    <a:pt x="832" y="20"/>
                  </a:lnTo>
                  <a:lnTo>
                    <a:pt x="862" y="30"/>
                  </a:lnTo>
                  <a:lnTo>
                    <a:pt x="894" y="40"/>
                  </a:lnTo>
                  <a:lnTo>
                    <a:pt x="924" y="52"/>
                  </a:lnTo>
                  <a:lnTo>
                    <a:pt x="954" y="64"/>
                  </a:lnTo>
                  <a:lnTo>
                    <a:pt x="982" y="80"/>
                  </a:lnTo>
                  <a:lnTo>
                    <a:pt x="1010" y="96"/>
                  </a:lnTo>
                  <a:lnTo>
                    <a:pt x="1036" y="112"/>
                  </a:lnTo>
                  <a:lnTo>
                    <a:pt x="1062" y="132"/>
                  </a:lnTo>
                  <a:lnTo>
                    <a:pt x="1088" y="152"/>
                  </a:lnTo>
                  <a:lnTo>
                    <a:pt x="1112" y="172"/>
                  </a:lnTo>
                  <a:lnTo>
                    <a:pt x="1136" y="194"/>
                  </a:lnTo>
                  <a:lnTo>
                    <a:pt x="1158" y="218"/>
                  </a:lnTo>
                  <a:lnTo>
                    <a:pt x="1178" y="242"/>
                  </a:lnTo>
                  <a:lnTo>
                    <a:pt x="1198" y="266"/>
                  </a:lnTo>
                  <a:lnTo>
                    <a:pt x="1216" y="292"/>
                  </a:lnTo>
                  <a:lnTo>
                    <a:pt x="1234" y="320"/>
                  </a:lnTo>
                  <a:lnTo>
                    <a:pt x="1250" y="348"/>
                  </a:lnTo>
                  <a:lnTo>
                    <a:pt x="1264" y="376"/>
                  </a:lnTo>
                  <a:lnTo>
                    <a:pt x="1278" y="406"/>
                  </a:lnTo>
                  <a:lnTo>
                    <a:pt x="1290" y="436"/>
                  </a:lnTo>
                  <a:lnTo>
                    <a:pt x="1300" y="466"/>
                  </a:lnTo>
                  <a:lnTo>
                    <a:pt x="1310" y="498"/>
                  </a:lnTo>
                  <a:lnTo>
                    <a:pt x="1316" y="530"/>
                  </a:lnTo>
                  <a:lnTo>
                    <a:pt x="1322" y="562"/>
                  </a:lnTo>
                  <a:lnTo>
                    <a:pt x="1326" y="596"/>
                  </a:lnTo>
                  <a:lnTo>
                    <a:pt x="1330" y="630"/>
                  </a:lnTo>
                  <a:lnTo>
                    <a:pt x="1330" y="664"/>
                  </a:lnTo>
                  <a:lnTo>
                    <a:pt x="1330" y="698"/>
                  </a:lnTo>
                  <a:lnTo>
                    <a:pt x="1326" y="732"/>
                  </a:lnTo>
                  <a:lnTo>
                    <a:pt x="1322" y="766"/>
                  </a:lnTo>
                  <a:lnTo>
                    <a:pt x="1316" y="798"/>
                  </a:lnTo>
                  <a:lnTo>
                    <a:pt x="1310" y="830"/>
                  </a:lnTo>
                  <a:lnTo>
                    <a:pt x="1300" y="862"/>
                  </a:lnTo>
                  <a:lnTo>
                    <a:pt x="1290" y="892"/>
                  </a:lnTo>
                  <a:lnTo>
                    <a:pt x="1278" y="922"/>
                  </a:lnTo>
                  <a:lnTo>
                    <a:pt x="1264" y="952"/>
                  </a:lnTo>
                  <a:lnTo>
                    <a:pt x="1250" y="980"/>
                  </a:lnTo>
                  <a:lnTo>
                    <a:pt x="1234" y="1008"/>
                  </a:lnTo>
                  <a:lnTo>
                    <a:pt x="1216" y="1036"/>
                  </a:lnTo>
                  <a:lnTo>
                    <a:pt x="1198" y="1062"/>
                  </a:lnTo>
                  <a:lnTo>
                    <a:pt x="1178" y="1086"/>
                  </a:lnTo>
                  <a:lnTo>
                    <a:pt x="1158" y="1110"/>
                  </a:lnTo>
                  <a:lnTo>
                    <a:pt x="1136" y="1134"/>
                  </a:lnTo>
                  <a:lnTo>
                    <a:pt x="1112" y="1156"/>
                  </a:lnTo>
                  <a:lnTo>
                    <a:pt x="1088" y="1176"/>
                  </a:lnTo>
                  <a:lnTo>
                    <a:pt x="1062" y="1196"/>
                  </a:lnTo>
                  <a:lnTo>
                    <a:pt x="1036" y="1216"/>
                  </a:lnTo>
                  <a:lnTo>
                    <a:pt x="1010" y="1232"/>
                  </a:lnTo>
                  <a:lnTo>
                    <a:pt x="982" y="1248"/>
                  </a:lnTo>
                  <a:lnTo>
                    <a:pt x="954" y="1264"/>
                  </a:lnTo>
                  <a:lnTo>
                    <a:pt x="924" y="1276"/>
                  </a:lnTo>
                  <a:lnTo>
                    <a:pt x="894" y="1288"/>
                  </a:lnTo>
                  <a:lnTo>
                    <a:pt x="862" y="1298"/>
                  </a:lnTo>
                  <a:lnTo>
                    <a:pt x="832" y="1308"/>
                  </a:lnTo>
                  <a:lnTo>
                    <a:pt x="800" y="1316"/>
                  </a:lnTo>
                  <a:lnTo>
                    <a:pt x="766" y="1322"/>
                  </a:lnTo>
                  <a:lnTo>
                    <a:pt x="734" y="1326"/>
                  </a:lnTo>
                  <a:lnTo>
                    <a:pt x="700" y="1328"/>
                  </a:lnTo>
                  <a:lnTo>
                    <a:pt x="666" y="1328"/>
                  </a:lnTo>
                  <a:close/>
                  <a:moveTo>
                    <a:pt x="666" y="24"/>
                  </a:moveTo>
                  <a:lnTo>
                    <a:pt x="666" y="24"/>
                  </a:lnTo>
                  <a:lnTo>
                    <a:pt x="632" y="24"/>
                  </a:lnTo>
                  <a:lnTo>
                    <a:pt x="600" y="26"/>
                  </a:lnTo>
                  <a:lnTo>
                    <a:pt x="568" y="30"/>
                  </a:lnTo>
                  <a:lnTo>
                    <a:pt x="536" y="36"/>
                  </a:lnTo>
                  <a:lnTo>
                    <a:pt x="506" y="44"/>
                  </a:lnTo>
                  <a:lnTo>
                    <a:pt x="476" y="52"/>
                  </a:lnTo>
                  <a:lnTo>
                    <a:pt x="446" y="62"/>
                  </a:lnTo>
                  <a:lnTo>
                    <a:pt x="416" y="74"/>
                  </a:lnTo>
                  <a:lnTo>
                    <a:pt x="388" y="86"/>
                  </a:lnTo>
                  <a:lnTo>
                    <a:pt x="360" y="100"/>
                  </a:lnTo>
                  <a:lnTo>
                    <a:pt x="334" y="116"/>
                  </a:lnTo>
                  <a:lnTo>
                    <a:pt x="308" y="132"/>
                  </a:lnTo>
                  <a:lnTo>
                    <a:pt x="282" y="150"/>
                  </a:lnTo>
                  <a:lnTo>
                    <a:pt x="258" y="170"/>
                  </a:lnTo>
                  <a:lnTo>
                    <a:pt x="234" y="190"/>
                  </a:lnTo>
                  <a:lnTo>
                    <a:pt x="212" y="212"/>
                  </a:lnTo>
                  <a:lnTo>
                    <a:pt x="192" y="234"/>
                  </a:lnTo>
                  <a:lnTo>
                    <a:pt x="172" y="256"/>
                  </a:lnTo>
                  <a:lnTo>
                    <a:pt x="152" y="280"/>
                  </a:lnTo>
                  <a:lnTo>
                    <a:pt x="134" y="306"/>
                  </a:lnTo>
                  <a:lnTo>
                    <a:pt x="118" y="332"/>
                  </a:lnTo>
                  <a:lnTo>
                    <a:pt x="102" y="358"/>
                  </a:lnTo>
                  <a:lnTo>
                    <a:pt x="88" y="386"/>
                  </a:lnTo>
                  <a:lnTo>
                    <a:pt x="76" y="414"/>
                  </a:lnTo>
                  <a:lnTo>
                    <a:pt x="64" y="444"/>
                  </a:lnTo>
                  <a:lnTo>
                    <a:pt x="54" y="474"/>
                  </a:lnTo>
                  <a:lnTo>
                    <a:pt x="44" y="504"/>
                  </a:lnTo>
                  <a:lnTo>
                    <a:pt x="38" y="536"/>
                  </a:lnTo>
                  <a:lnTo>
                    <a:pt x="32" y="566"/>
                  </a:lnTo>
                  <a:lnTo>
                    <a:pt x="28" y="598"/>
                  </a:lnTo>
                  <a:lnTo>
                    <a:pt x="26" y="632"/>
                  </a:lnTo>
                  <a:lnTo>
                    <a:pt x="24" y="664"/>
                  </a:lnTo>
                  <a:lnTo>
                    <a:pt x="26" y="696"/>
                  </a:lnTo>
                  <a:lnTo>
                    <a:pt x="28" y="730"/>
                  </a:lnTo>
                  <a:lnTo>
                    <a:pt x="32" y="762"/>
                  </a:lnTo>
                  <a:lnTo>
                    <a:pt x="38" y="792"/>
                  </a:lnTo>
                  <a:lnTo>
                    <a:pt x="44" y="824"/>
                  </a:lnTo>
                  <a:lnTo>
                    <a:pt x="54" y="854"/>
                  </a:lnTo>
                  <a:lnTo>
                    <a:pt x="64" y="884"/>
                  </a:lnTo>
                  <a:lnTo>
                    <a:pt x="76" y="914"/>
                  </a:lnTo>
                  <a:lnTo>
                    <a:pt x="88" y="942"/>
                  </a:lnTo>
                  <a:lnTo>
                    <a:pt x="102" y="970"/>
                  </a:lnTo>
                  <a:lnTo>
                    <a:pt x="118" y="996"/>
                  </a:lnTo>
                  <a:lnTo>
                    <a:pt x="134" y="1022"/>
                  </a:lnTo>
                  <a:lnTo>
                    <a:pt x="152" y="1048"/>
                  </a:lnTo>
                  <a:lnTo>
                    <a:pt x="172" y="1072"/>
                  </a:lnTo>
                  <a:lnTo>
                    <a:pt x="192" y="1094"/>
                  </a:lnTo>
                  <a:lnTo>
                    <a:pt x="212" y="1116"/>
                  </a:lnTo>
                  <a:lnTo>
                    <a:pt x="234" y="1138"/>
                  </a:lnTo>
                  <a:lnTo>
                    <a:pt x="258" y="1158"/>
                  </a:lnTo>
                  <a:lnTo>
                    <a:pt x="282" y="1178"/>
                  </a:lnTo>
                  <a:lnTo>
                    <a:pt x="308" y="1196"/>
                  </a:lnTo>
                  <a:lnTo>
                    <a:pt x="334" y="1212"/>
                  </a:lnTo>
                  <a:lnTo>
                    <a:pt x="360" y="1228"/>
                  </a:lnTo>
                  <a:lnTo>
                    <a:pt x="388" y="1242"/>
                  </a:lnTo>
                  <a:lnTo>
                    <a:pt x="416" y="1254"/>
                  </a:lnTo>
                  <a:lnTo>
                    <a:pt x="446" y="1266"/>
                  </a:lnTo>
                  <a:lnTo>
                    <a:pt x="476" y="1276"/>
                  </a:lnTo>
                  <a:lnTo>
                    <a:pt x="506" y="1284"/>
                  </a:lnTo>
                  <a:lnTo>
                    <a:pt x="536" y="1292"/>
                  </a:lnTo>
                  <a:lnTo>
                    <a:pt x="568" y="1298"/>
                  </a:lnTo>
                  <a:lnTo>
                    <a:pt x="600" y="1302"/>
                  </a:lnTo>
                  <a:lnTo>
                    <a:pt x="632" y="1304"/>
                  </a:lnTo>
                  <a:lnTo>
                    <a:pt x="666" y="1304"/>
                  </a:lnTo>
                  <a:lnTo>
                    <a:pt x="698" y="1304"/>
                  </a:lnTo>
                  <a:lnTo>
                    <a:pt x="730" y="1302"/>
                  </a:lnTo>
                  <a:lnTo>
                    <a:pt x="762" y="1298"/>
                  </a:lnTo>
                  <a:lnTo>
                    <a:pt x="794" y="1292"/>
                  </a:lnTo>
                  <a:lnTo>
                    <a:pt x="826" y="1284"/>
                  </a:lnTo>
                  <a:lnTo>
                    <a:pt x="856" y="1276"/>
                  </a:lnTo>
                  <a:lnTo>
                    <a:pt x="886" y="1266"/>
                  </a:lnTo>
                  <a:lnTo>
                    <a:pt x="914" y="1254"/>
                  </a:lnTo>
                  <a:lnTo>
                    <a:pt x="942" y="1242"/>
                  </a:lnTo>
                  <a:lnTo>
                    <a:pt x="970" y="1228"/>
                  </a:lnTo>
                  <a:lnTo>
                    <a:pt x="998" y="1212"/>
                  </a:lnTo>
                  <a:lnTo>
                    <a:pt x="1024" y="1196"/>
                  </a:lnTo>
                  <a:lnTo>
                    <a:pt x="1048" y="1178"/>
                  </a:lnTo>
                  <a:lnTo>
                    <a:pt x="1072" y="1158"/>
                  </a:lnTo>
                  <a:lnTo>
                    <a:pt x="1096" y="1138"/>
                  </a:lnTo>
                  <a:lnTo>
                    <a:pt x="1118" y="1116"/>
                  </a:lnTo>
                  <a:lnTo>
                    <a:pt x="1140" y="1094"/>
                  </a:lnTo>
                  <a:lnTo>
                    <a:pt x="1160" y="1072"/>
                  </a:lnTo>
                  <a:lnTo>
                    <a:pt x="1178" y="1048"/>
                  </a:lnTo>
                  <a:lnTo>
                    <a:pt x="1196" y="1022"/>
                  </a:lnTo>
                  <a:lnTo>
                    <a:pt x="1214" y="996"/>
                  </a:lnTo>
                  <a:lnTo>
                    <a:pt x="1228" y="970"/>
                  </a:lnTo>
                  <a:lnTo>
                    <a:pt x="1242" y="942"/>
                  </a:lnTo>
                  <a:lnTo>
                    <a:pt x="1256" y="914"/>
                  </a:lnTo>
                  <a:lnTo>
                    <a:pt x="1268" y="884"/>
                  </a:lnTo>
                  <a:lnTo>
                    <a:pt x="1278" y="854"/>
                  </a:lnTo>
                  <a:lnTo>
                    <a:pt x="1286" y="824"/>
                  </a:lnTo>
                  <a:lnTo>
                    <a:pt x="1294" y="792"/>
                  </a:lnTo>
                  <a:lnTo>
                    <a:pt x="1298" y="762"/>
                  </a:lnTo>
                  <a:lnTo>
                    <a:pt x="1302" y="730"/>
                  </a:lnTo>
                  <a:lnTo>
                    <a:pt x="1306" y="696"/>
                  </a:lnTo>
                  <a:lnTo>
                    <a:pt x="1306" y="664"/>
                  </a:lnTo>
                  <a:lnTo>
                    <a:pt x="1306" y="632"/>
                  </a:lnTo>
                  <a:lnTo>
                    <a:pt x="1302" y="598"/>
                  </a:lnTo>
                  <a:lnTo>
                    <a:pt x="1298" y="566"/>
                  </a:lnTo>
                  <a:lnTo>
                    <a:pt x="1294" y="536"/>
                  </a:lnTo>
                  <a:lnTo>
                    <a:pt x="1286" y="504"/>
                  </a:lnTo>
                  <a:lnTo>
                    <a:pt x="1278" y="474"/>
                  </a:lnTo>
                  <a:lnTo>
                    <a:pt x="1268" y="444"/>
                  </a:lnTo>
                  <a:lnTo>
                    <a:pt x="1256" y="414"/>
                  </a:lnTo>
                  <a:lnTo>
                    <a:pt x="1242" y="386"/>
                  </a:lnTo>
                  <a:lnTo>
                    <a:pt x="1228" y="358"/>
                  </a:lnTo>
                  <a:lnTo>
                    <a:pt x="1214" y="332"/>
                  </a:lnTo>
                  <a:lnTo>
                    <a:pt x="1196" y="306"/>
                  </a:lnTo>
                  <a:lnTo>
                    <a:pt x="1178" y="280"/>
                  </a:lnTo>
                  <a:lnTo>
                    <a:pt x="1160" y="256"/>
                  </a:lnTo>
                  <a:lnTo>
                    <a:pt x="1140" y="234"/>
                  </a:lnTo>
                  <a:lnTo>
                    <a:pt x="1118" y="212"/>
                  </a:lnTo>
                  <a:lnTo>
                    <a:pt x="1096" y="190"/>
                  </a:lnTo>
                  <a:lnTo>
                    <a:pt x="1072" y="170"/>
                  </a:lnTo>
                  <a:lnTo>
                    <a:pt x="1048" y="150"/>
                  </a:lnTo>
                  <a:lnTo>
                    <a:pt x="1024" y="132"/>
                  </a:lnTo>
                  <a:lnTo>
                    <a:pt x="998" y="116"/>
                  </a:lnTo>
                  <a:lnTo>
                    <a:pt x="970" y="100"/>
                  </a:lnTo>
                  <a:lnTo>
                    <a:pt x="942" y="86"/>
                  </a:lnTo>
                  <a:lnTo>
                    <a:pt x="914" y="74"/>
                  </a:lnTo>
                  <a:lnTo>
                    <a:pt x="886" y="62"/>
                  </a:lnTo>
                  <a:lnTo>
                    <a:pt x="856" y="52"/>
                  </a:lnTo>
                  <a:lnTo>
                    <a:pt x="826" y="44"/>
                  </a:lnTo>
                  <a:lnTo>
                    <a:pt x="794" y="36"/>
                  </a:lnTo>
                  <a:lnTo>
                    <a:pt x="762" y="30"/>
                  </a:lnTo>
                  <a:lnTo>
                    <a:pt x="730" y="26"/>
                  </a:lnTo>
                  <a:lnTo>
                    <a:pt x="698" y="24"/>
                  </a:lnTo>
                  <a:lnTo>
                    <a:pt x="666" y="2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306"/>
            <p:cNvSpPr>
              <a:spLocks noChangeAspect="1"/>
            </p:cNvSpPr>
            <p:nvPr/>
          </p:nvSpPr>
          <p:spPr bwMode="auto">
            <a:xfrm>
              <a:off x="2670" y="1668"/>
              <a:ext cx="940" cy="940"/>
            </a:xfrm>
            <a:custGeom>
              <a:avLst/>
              <a:gdLst>
                <a:gd name="T0" fmla="*/ 940 w 938"/>
                <a:gd name="T1" fmla="*/ 470 h 940"/>
                <a:gd name="T2" fmla="*/ 938 w 938"/>
                <a:gd name="T3" fmla="*/ 518 h 940"/>
                <a:gd name="T4" fmla="*/ 920 w 938"/>
                <a:gd name="T5" fmla="*/ 610 h 940"/>
                <a:gd name="T6" fmla="*/ 884 w 938"/>
                <a:gd name="T7" fmla="*/ 694 h 940"/>
                <a:gd name="T8" fmla="*/ 834 w 938"/>
                <a:gd name="T9" fmla="*/ 768 h 940"/>
                <a:gd name="T10" fmla="*/ 770 w 938"/>
                <a:gd name="T11" fmla="*/ 832 h 940"/>
                <a:gd name="T12" fmla="*/ 695 w 938"/>
                <a:gd name="T13" fmla="*/ 882 h 940"/>
                <a:gd name="T14" fmla="*/ 611 w 938"/>
                <a:gd name="T15" fmla="*/ 918 h 940"/>
                <a:gd name="T16" fmla="*/ 519 w 938"/>
                <a:gd name="T17" fmla="*/ 938 h 940"/>
                <a:gd name="T18" fmla="*/ 471 w 938"/>
                <a:gd name="T19" fmla="*/ 940 h 940"/>
                <a:gd name="T20" fmla="*/ 447 w 938"/>
                <a:gd name="T21" fmla="*/ 938 h 940"/>
                <a:gd name="T22" fmla="*/ 375 w 938"/>
                <a:gd name="T23" fmla="*/ 930 h 940"/>
                <a:gd name="T24" fmla="*/ 287 w 938"/>
                <a:gd name="T25" fmla="*/ 902 h 940"/>
                <a:gd name="T26" fmla="*/ 206 w 938"/>
                <a:gd name="T27" fmla="*/ 860 h 940"/>
                <a:gd name="T28" fmla="*/ 138 w 938"/>
                <a:gd name="T29" fmla="*/ 802 h 940"/>
                <a:gd name="T30" fmla="*/ 80 w 938"/>
                <a:gd name="T31" fmla="*/ 732 h 940"/>
                <a:gd name="T32" fmla="*/ 36 w 938"/>
                <a:gd name="T33" fmla="*/ 652 h 940"/>
                <a:gd name="T34" fmla="*/ 10 w 938"/>
                <a:gd name="T35" fmla="*/ 564 h 940"/>
                <a:gd name="T36" fmla="*/ 0 w 938"/>
                <a:gd name="T37" fmla="*/ 494 h 940"/>
                <a:gd name="T38" fmla="*/ 0 w 938"/>
                <a:gd name="T39" fmla="*/ 470 h 940"/>
                <a:gd name="T40" fmla="*/ 2 w 938"/>
                <a:gd name="T41" fmla="*/ 422 h 940"/>
                <a:gd name="T42" fmla="*/ 20 w 938"/>
                <a:gd name="T43" fmla="*/ 330 h 940"/>
                <a:gd name="T44" fmla="*/ 56 w 938"/>
                <a:gd name="T45" fmla="*/ 246 h 940"/>
                <a:gd name="T46" fmla="*/ 108 w 938"/>
                <a:gd name="T47" fmla="*/ 172 h 940"/>
                <a:gd name="T48" fmla="*/ 170 w 938"/>
                <a:gd name="T49" fmla="*/ 108 h 940"/>
                <a:gd name="T50" fmla="*/ 247 w 938"/>
                <a:gd name="T51" fmla="*/ 58 h 940"/>
                <a:gd name="T52" fmla="*/ 331 w 938"/>
                <a:gd name="T53" fmla="*/ 22 h 940"/>
                <a:gd name="T54" fmla="*/ 423 w 938"/>
                <a:gd name="T55" fmla="*/ 2 h 940"/>
                <a:gd name="T56" fmla="*/ 471 w 938"/>
                <a:gd name="T57" fmla="*/ 0 h 940"/>
                <a:gd name="T58" fmla="*/ 495 w 938"/>
                <a:gd name="T59" fmla="*/ 2 h 940"/>
                <a:gd name="T60" fmla="*/ 565 w 938"/>
                <a:gd name="T61" fmla="*/ 10 h 940"/>
                <a:gd name="T62" fmla="*/ 653 w 938"/>
                <a:gd name="T63" fmla="*/ 38 h 940"/>
                <a:gd name="T64" fmla="*/ 734 w 938"/>
                <a:gd name="T65" fmla="*/ 80 h 940"/>
                <a:gd name="T66" fmla="*/ 804 w 938"/>
                <a:gd name="T67" fmla="*/ 138 h 940"/>
                <a:gd name="T68" fmla="*/ 860 w 938"/>
                <a:gd name="T69" fmla="*/ 208 h 940"/>
                <a:gd name="T70" fmla="*/ 904 w 938"/>
                <a:gd name="T71" fmla="*/ 288 h 940"/>
                <a:gd name="T72" fmla="*/ 932 w 938"/>
                <a:gd name="T73" fmla="*/ 376 h 940"/>
                <a:gd name="T74" fmla="*/ 940 w 938"/>
                <a:gd name="T75" fmla="*/ 446 h 940"/>
                <a:gd name="T76" fmla="*/ 940 w 938"/>
                <a:gd name="T77" fmla="*/ 470 h 94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938" h="940">
                  <a:moveTo>
                    <a:pt x="938" y="470"/>
                  </a:moveTo>
                  <a:lnTo>
                    <a:pt x="938" y="470"/>
                  </a:lnTo>
                  <a:lnTo>
                    <a:pt x="938" y="494"/>
                  </a:lnTo>
                  <a:lnTo>
                    <a:pt x="936" y="518"/>
                  </a:lnTo>
                  <a:lnTo>
                    <a:pt x="930" y="564"/>
                  </a:lnTo>
                  <a:lnTo>
                    <a:pt x="918" y="610"/>
                  </a:lnTo>
                  <a:lnTo>
                    <a:pt x="902" y="652"/>
                  </a:lnTo>
                  <a:lnTo>
                    <a:pt x="882" y="694"/>
                  </a:lnTo>
                  <a:lnTo>
                    <a:pt x="858" y="732"/>
                  </a:lnTo>
                  <a:lnTo>
                    <a:pt x="832" y="768"/>
                  </a:lnTo>
                  <a:lnTo>
                    <a:pt x="802" y="802"/>
                  </a:lnTo>
                  <a:lnTo>
                    <a:pt x="768" y="832"/>
                  </a:lnTo>
                  <a:lnTo>
                    <a:pt x="732" y="860"/>
                  </a:lnTo>
                  <a:lnTo>
                    <a:pt x="694" y="882"/>
                  </a:lnTo>
                  <a:lnTo>
                    <a:pt x="652" y="902"/>
                  </a:lnTo>
                  <a:lnTo>
                    <a:pt x="610" y="918"/>
                  </a:lnTo>
                  <a:lnTo>
                    <a:pt x="564" y="930"/>
                  </a:lnTo>
                  <a:lnTo>
                    <a:pt x="518" y="938"/>
                  </a:lnTo>
                  <a:lnTo>
                    <a:pt x="494" y="938"/>
                  </a:lnTo>
                  <a:lnTo>
                    <a:pt x="470" y="940"/>
                  </a:lnTo>
                  <a:lnTo>
                    <a:pt x="446" y="938"/>
                  </a:lnTo>
                  <a:lnTo>
                    <a:pt x="422" y="938"/>
                  </a:lnTo>
                  <a:lnTo>
                    <a:pt x="374" y="930"/>
                  </a:lnTo>
                  <a:lnTo>
                    <a:pt x="330" y="918"/>
                  </a:lnTo>
                  <a:lnTo>
                    <a:pt x="286" y="902"/>
                  </a:lnTo>
                  <a:lnTo>
                    <a:pt x="246" y="882"/>
                  </a:lnTo>
                  <a:lnTo>
                    <a:pt x="206" y="860"/>
                  </a:lnTo>
                  <a:lnTo>
                    <a:pt x="170" y="832"/>
                  </a:lnTo>
                  <a:lnTo>
                    <a:pt x="138" y="802"/>
                  </a:lnTo>
                  <a:lnTo>
                    <a:pt x="108" y="768"/>
                  </a:lnTo>
                  <a:lnTo>
                    <a:pt x="80" y="732"/>
                  </a:lnTo>
                  <a:lnTo>
                    <a:pt x="56" y="694"/>
                  </a:lnTo>
                  <a:lnTo>
                    <a:pt x="36" y="652"/>
                  </a:lnTo>
                  <a:lnTo>
                    <a:pt x="20" y="610"/>
                  </a:lnTo>
                  <a:lnTo>
                    <a:pt x="10" y="564"/>
                  </a:lnTo>
                  <a:lnTo>
                    <a:pt x="2" y="518"/>
                  </a:lnTo>
                  <a:lnTo>
                    <a:pt x="0" y="494"/>
                  </a:lnTo>
                  <a:lnTo>
                    <a:pt x="0" y="470"/>
                  </a:lnTo>
                  <a:lnTo>
                    <a:pt x="0" y="446"/>
                  </a:lnTo>
                  <a:lnTo>
                    <a:pt x="2" y="422"/>
                  </a:lnTo>
                  <a:lnTo>
                    <a:pt x="10" y="376"/>
                  </a:lnTo>
                  <a:lnTo>
                    <a:pt x="20" y="330"/>
                  </a:lnTo>
                  <a:lnTo>
                    <a:pt x="36" y="288"/>
                  </a:lnTo>
                  <a:lnTo>
                    <a:pt x="56" y="246"/>
                  </a:lnTo>
                  <a:lnTo>
                    <a:pt x="80" y="208"/>
                  </a:lnTo>
                  <a:lnTo>
                    <a:pt x="108" y="172"/>
                  </a:lnTo>
                  <a:lnTo>
                    <a:pt x="138" y="138"/>
                  </a:lnTo>
                  <a:lnTo>
                    <a:pt x="170" y="108"/>
                  </a:lnTo>
                  <a:lnTo>
                    <a:pt x="206" y="80"/>
                  </a:lnTo>
                  <a:lnTo>
                    <a:pt x="246" y="58"/>
                  </a:lnTo>
                  <a:lnTo>
                    <a:pt x="286" y="38"/>
                  </a:lnTo>
                  <a:lnTo>
                    <a:pt x="330" y="22"/>
                  </a:lnTo>
                  <a:lnTo>
                    <a:pt x="374" y="10"/>
                  </a:lnTo>
                  <a:lnTo>
                    <a:pt x="422" y="2"/>
                  </a:lnTo>
                  <a:lnTo>
                    <a:pt x="446" y="2"/>
                  </a:lnTo>
                  <a:lnTo>
                    <a:pt x="470" y="0"/>
                  </a:lnTo>
                  <a:lnTo>
                    <a:pt x="494" y="2"/>
                  </a:lnTo>
                  <a:lnTo>
                    <a:pt x="518" y="2"/>
                  </a:lnTo>
                  <a:lnTo>
                    <a:pt x="564" y="10"/>
                  </a:lnTo>
                  <a:lnTo>
                    <a:pt x="610" y="22"/>
                  </a:lnTo>
                  <a:lnTo>
                    <a:pt x="652" y="38"/>
                  </a:lnTo>
                  <a:lnTo>
                    <a:pt x="694" y="58"/>
                  </a:lnTo>
                  <a:lnTo>
                    <a:pt x="732" y="80"/>
                  </a:lnTo>
                  <a:lnTo>
                    <a:pt x="768" y="108"/>
                  </a:lnTo>
                  <a:lnTo>
                    <a:pt x="802" y="138"/>
                  </a:lnTo>
                  <a:lnTo>
                    <a:pt x="832" y="172"/>
                  </a:lnTo>
                  <a:lnTo>
                    <a:pt x="858" y="208"/>
                  </a:lnTo>
                  <a:lnTo>
                    <a:pt x="882" y="246"/>
                  </a:lnTo>
                  <a:lnTo>
                    <a:pt x="902" y="288"/>
                  </a:lnTo>
                  <a:lnTo>
                    <a:pt x="918" y="330"/>
                  </a:lnTo>
                  <a:lnTo>
                    <a:pt x="930" y="376"/>
                  </a:lnTo>
                  <a:lnTo>
                    <a:pt x="936" y="422"/>
                  </a:lnTo>
                  <a:lnTo>
                    <a:pt x="938" y="446"/>
                  </a:lnTo>
                  <a:lnTo>
                    <a:pt x="938" y="470"/>
                  </a:lnTo>
                  <a:close/>
                </a:path>
              </a:pathLst>
            </a:custGeom>
            <a:solidFill>
              <a:srgbClr val="E8CD7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Freeform 307"/>
            <p:cNvSpPr>
              <a:spLocks noChangeAspect="1"/>
            </p:cNvSpPr>
            <p:nvPr/>
          </p:nvSpPr>
          <p:spPr bwMode="auto">
            <a:xfrm>
              <a:off x="2789" y="1788"/>
              <a:ext cx="702" cy="700"/>
            </a:xfrm>
            <a:custGeom>
              <a:avLst/>
              <a:gdLst>
                <a:gd name="T0" fmla="*/ 430 w 702"/>
                <a:gd name="T1" fmla="*/ 508 h 700"/>
                <a:gd name="T2" fmla="*/ 446 w 702"/>
                <a:gd name="T3" fmla="*/ 526 h 700"/>
                <a:gd name="T4" fmla="*/ 462 w 702"/>
                <a:gd name="T5" fmla="*/ 566 h 700"/>
                <a:gd name="T6" fmla="*/ 462 w 702"/>
                <a:gd name="T7" fmla="*/ 610 h 700"/>
                <a:gd name="T8" fmla="*/ 446 w 702"/>
                <a:gd name="T9" fmla="*/ 650 h 700"/>
                <a:gd name="T10" fmla="*/ 430 w 702"/>
                <a:gd name="T11" fmla="*/ 668 h 700"/>
                <a:gd name="T12" fmla="*/ 394 w 702"/>
                <a:gd name="T13" fmla="*/ 692 h 700"/>
                <a:gd name="T14" fmla="*/ 352 w 702"/>
                <a:gd name="T15" fmla="*/ 700 h 700"/>
                <a:gd name="T16" fmla="*/ 310 w 702"/>
                <a:gd name="T17" fmla="*/ 692 h 700"/>
                <a:gd name="T18" fmla="*/ 272 w 702"/>
                <a:gd name="T19" fmla="*/ 668 h 700"/>
                <a:gd name="T20" fmla="*/ 258 w 702"/>
                <a:gd name="T21" fmla="*/ 650 h 700"/>
                <a:gd name="T22" fmla="*/ 242 w 702"/>
                <a:gd name="T23" fmla="*/ 610 h 700"/>
                <a:gd name="T24" fmla="*/ 242 w 702"/>
                <a:gd name="T25" fmla="*/ 566 h 700"/>
                <a:gd name="T26" fmla="*/ 258 w 702"/>
                <a:gd name="T27" fmla="*/ 526 h 700"/>
                <a:gd name="T28" fmla="*/ 430 w 702"/>
                <a:gd name="T29" fmla="*/ 350 h 700"/>
                <a:gd name="T30" fmla="*/ 510 w 702"/>
                <a:gd name="T31" fmla="*/ 270 h 700"/>
                <a:gd name="T32" fmla="*/ 548 w 702"/>
                <a:gd name="T33" fmla="*/ 246 h 700"/>
                <a:gd name="T34" fmla="*/ 590 w 702"/>
                <a:gd name="T35" fmla="*/ 238 h 700"/>
                <a:gd name="T36" fmla="*/ 632 w 702"/>
                <a:gd name="T37" fmla="*/ 246 h 700"/>
                <a:gd name="T38" fmla="*/ 670 w 702"/>
                <a:gd name="T39" fmla="*/ 270 h 700"/>
                <a:gd name="T40" fmla="*/ 684 w 702"/>
                <a:gd name="T41" fmla="*/ 288 h 700"/>
                <a:gd name="T42" fmla="*/ 700 w 702"/>
                <a:gd name="T43" fmla="*/ 328 h 700"/>
                <a:gd name="T44" fmla="*/ 700 w 702"/>
                <a:gd name="T45" fmla="*/ 372 h 700"/>
                <a:gd name="T46" fmla="*/ 684 w 702"/>
                <a:gd name="T47" fmla="*/ 412 h 700"/>
                <a:gd name="T48" fmla="*/ 670 w 702"/>
                <a:gd name="T49" fmla="*/ 430 h 700"/>
                <a:gd name="T50" fmla="*/ 632 w 702"/>
                <a:gd name="T51" fmla="*/ 454 h 700"/>
                <a:gd name="T52" fmla="*/ 590 w 702"/>
                <a:gd name="T53" fmla="*/ 462 h 700"/>
                <a:gd name="T54" fmla="*/ 548 w 702"/>
                <a:gd name="T55" fmla="*/ 454 h 700"/>
                <a:gd name="T56" fmla="*/ 510 w 702"/>
                <a:gd name="T57" fmla="*/ 430 h 700"/>
                <a:gd name="T58" fmla="*/ 272 w 702"/>
                <a:gd name="T59" fmla="*/ 192 h 700"/>
                <a:gd name="T60" fmla="*/ 258 w 702"/>
                <a:gd name="T61" fmla="*/ 174 h 700"/>
                <a:gd name="T62" fmla="*/ 242 w 702"/>
                <a:gd name="T63" fmla="*/ 134 h 700"/>
                <a:gd name="T64" fmla="*/ 242 w 702"/>
                <a:gd name="T65" fmla="*/ 90 h 700"/>
                <a:gd name="T66" fmla="*/ 258 w 702"/>
                <a:gd name="T67" fmla="*/ 50 h 700"/>
                <a:gd name="T68" fmla="*/ 272 w 702"/>
                <a:gd name="T69" fmla="*/ 32 h 700"/>
                <a:gd name="T70" fmla="*/ 310 w 702"/>
                <a:gd name="T71" fmla="*/ 8 h 700"/>
                <a:gd name="T72" fmla="*/ 352 w 702"/>
                <a:gd name="T73" fmla="*/ 0 h 700"/>
                <a:gd name="T74" fmla="*/ 394 w 702"/>
                <a:gd name="T75" fmla="*/ 8 h 700"/>
                <a:gd name="T76" fmla="*/ 430 w 702"/>
                <a:gd name="T77" fmla="*/ 32 h 700"/>
                <a:gd name="T78" fmla="*/ 446 w 702"/>
                <a:gd name="T79" fmla="*/ 50 h 700"/>
                <a:gd name="T80" fmla="*/ 462 w 702"/>
                <a:gd name="T81" fmla="*/ 90 h 700"/>
                <a:gd name="T82" fmla="*/ 462 w 702"/>
                <a:gd name="T83" fmla="*/ 134 h 700"/>
                <a:gd name="T84" fmla="*/ 446 w 702"/>
                <a:gd name="T85" fmla="*/ 174 h 700"/>
                <a:gd name="T86" fmla="*/ 430 w 702"/>
                <a:gd name="T87" fmla="*/ 192 h 700"/>
                <a:gd name="T88" fmla="*/ 192 w 702"/>
                <a:gd name="T89" fmla="*/ 430 h 700"/>
                <a:gd name="T90" fmla="*/ 174 w 702"/>
                <a:gd name="T91" fmla="*/ 444 h 700"/>
                <a:gd name="T92" fmla="*/ 134 w 702"/>
                <a:gd name="T93" fmla="*/ 460 h 700"/>
                <a:gd name="T94" fmla="*/ 92 w 702"/>
                <a:gd name="T95" fmla="*/ 460 h 700"/>
                <a:gd name="T96" fmla="*/ 52 w 702"/>
                <a:gd name="T97" fmla="*/ 444 h 700"/>
                <a:gd name="T98" fmla="*/ 34 w 702"/>
                <a:gd name="T99" fmla="*/ 430 h 700"/>
                <a:gd name="T100" fmla="*/ 8 w 702"/>
                <a:gd name="T101" fmla="*/ 392 h 700"/>
                <a:gd name="T102" fmla="*/ 0 w 702"/>
                <a:gd name="T103" fmla="*/ 350 h 700"/>
                <a:gd name="T104" fmla="*/ 8 w 702"/>
                <a:gd name="T105" fmla="*/ 308 h 700"/>
                <a:gd name="T106" fmla="*/ 34 w 702"/>
                <a:gd name="T107" fmla="*/ 270 h 700"/>
                <a:gd name="T108" fmla="*/ 52 w 702"/>
                <a:gd name="T109" fmla="*/ 256 h 700"/>
                <a:gd name="T110" fmla="*/ 92 w 702"/>
                <a:gd name="T111" fmla="*/ 240 h 700"/>
                <a:gd name="T112" fmla="*/ 134 w 702"/>
                <a:gd name="T113" fmla="*/ 240 h 700"/>
                <a:gd name="T114" fmla="*/ 174 w 702"/>
                <a:gd name="T115" fmla="*/ 256 h 700"/>
                <a:gd name="T116" fmla="*/ 192 w 702"/>
                <a:gd name="T117" fmla="*/ 270 h 70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02" h="700">
                  <a:moveTo>
                    <a:pt x="192" y="270"/>
                  </a:moveTo>
                  <a:lnTo>
                    <a:pt x="430" y="508"/>
                  </a:lnTo>
                  <a:lnTo>
                    <a:pt x="446" y="526"/>
                  </a:lnTo>
                  <a:lnTo>
                    <a:pt x="456" y="546"/>
                  </a:lnTo>
                  <a:lnTo>
                    <a:pt x="462" y="566"/>
                  </a:lnTo>
                  <a:lnTo>
                    <a:pt x="464" y="588"/>
                  </a:lnTo>
                  <a:lnTo>
                    <a:pt x="462" y="610"/>
                  </a:lnTo>
                  <a:lnTo>
                    <a:pt x="456" y="630"/>
                  </a:lnTo>
                  <a:lnTo>
                    <a:pt x="446" y="650"/>
                  </a:lnTo>
                  <a:lnTo>
                    <a:pt x="430" y="668"/>
                  </a:lnTo>
                  <a:lnTo>
                    <a:pt x="414" y="682"/>
                  </a:lnTo>
                  <a:lnTo>
                    <a:pt x="394" y="692"/>
                  </a:lnTo>
                  <a:lnTo>
                    <a:pt x="372" y="698"/>
                  </a:lnTo>
                  <a:lnTo>
                    <a:pt x="352" y="700"/>
                  </a:lnTo>
                  <a:lnTo>
                    <a:pt x="330" y="698"/>
                  </a:lnTo>
                  <a:lnTo>
                    <a:pt x="310" y="692"/>
                  </a:lnTo>
                  <a:lnTo>
                    <a:pt x="290" y="682"/>
                  </a:lnTo>
                  <a:lnTo>
                    <a:pt x="272" y="668"/>
                  </a:lnTo>
                  <a:lnTo>
                    <a:pt x="258" y="650"/>
                  </a:lnTo>
                  <a:lnTo>
                    <a:pt x="248" y="630"/>
                  </a:lnTo>
                  <a:lnTo>
                    <a:pt x="242" y="610"/>
                  </a:lnTo>
                  <a:lnTo>
                    <a:pt x="240" y="588"/>
                  </a:lnTo>
                  <a:lnTo>
                    <a:pt x="242" y="566"/>
                  </a:lnTo>
                  <a:lnTo>
                    <a:pt x="248" y="546"/>
                  </a:lnTo>
                  <a:lnTo>
                    <a:pt x="258" y="526"/>
                  </a:lnTo>
                  <a:lnTo>
                    <a:pt x="272" y="508"/>
                  </a:lnTo>
                  <a:lnTo>
                    <a:pt x="430" y="350"/>
                  </a:lnTo>
                  <a:lnTo>
                    <a:pt x="510" y="270"/>
                  </a:lnTo>
                  <a:lnTo>
                    <a:pt x="528" y="256"/>
                  </a:lnTo>
                  <a:lnTo>
                    <a:pt x="548" y="246"/>
                  </a:lnTo>
                  <a:lnTo>
                    <a:pt x="568" y="240"/>
                  </a:lnTo>
                  <a:lnTo>
                    <a:pt x="590" y="238"/>
                  </a:lnTo>
                  <a:lnTo>
                    <a:pt x="612" y="240"/>
                  </a:lnTo>
                  <a:lnTo>
                    <a:pt x="632" y="246"/>
                  </a:lnTo>
                  <a:lnTo>
                    <a:pt x="652" y="256"/>
                  </a:lnTo>
                  <a:lnTo>
                    <a:pt x="670" y="270"/>
                  </a:lnTo>
                  <a:lnTo>
                    <a:pt x="684" y="288"/>
                  </a:lnTo>
                  <a:lnTo>
                    <a:pt x="694" y="308"/>
                  </a:lnTo>
                  <a:lnTo>
                    <a:pt x="700" y="328"/>
                  </a:lnTo>
                  <a:lnTo>
                    <a:pt x="702" y="350"/>
                  </a:lnTo>
                  <a:lnTo>
                    <a:pt x="700" y="372"/>
                  </a:lnTo>
                  <a:lnTo>
                    <a:pt x="694" y="392"/>
                  </a:lnTo>
                  <a:lnTo>
                    <a:pt x="684" y="412"/>
                  </a:lnTo>
                  <a:lnTo>
                    <a:pt x="670" y="430"/>
                  </a:lnTo>
                  <a:lnTo>
                    <a:pt x="652" y="444"/>
                  </a:lnTo>
                  <a:lnTo>
                    <a:pt x="632" y="454"/>
                  </a:lnTo>
                  <a:lnTo>
                    <a:pt x="612" y="460"/>
                  </a:lnTo>
                  <a:lnTo>
                    <a:pt x="590" y="462"/>
                  </a:lnTo>
                  <a:lnTo>
                    <a:pt x="568" y="460"/>
                  </a:lnTo>
                  <a:lnTo>
                    <a:pt x="548" y="454"/>
                  </a:lnTo>
                  <a:lnTo>
                    <a:pt x="528" y="444"/>
                  </a:lnTo>
                  <a:lnTo>
                    <a:pt x="510" y="430"/>
                  </a:lnTo>
                  <a:lnTo>
                    <a:pt x="272" y="192"/>
                  </a:lnTo>
                  <a:lnTo>
                    <a:pt x="258" y="174"/>
                  </a:lnTo>
                  <a:lnTo>
                    <a:pt x="248" y="154"/>
                  </a:lnTo>
                  <a:lnTo>
                    <a:pt x="242" y="134"/>
                  </a:lnTo>
                  <a:lnTo>
                    <a:pt x="240" y="112"/>
                  </a:lnTo>
                  <a:lnTo>
                    <a:pt x="242" y="90"/>
                  </a:lnTo>
                  <a:lnTo>
                    <a:pt x="248" y="70"/>
                  </a:lnTo>
                  <a:lnTo>
                    <a:pt x="258" y="50"/>
                  </a:lnTo>
                  <a:lnTo>
                    <a:pt x="272" y="32"/>
                  </a:lnTo>
                  <a:lnTo>
                    <a:pt x="290" y="18"/>
                  </a:lnTo>
                  <a:lnTo>
                    <a:pt x="310" y="8"/>
                  </a:lnTo>
                  <a:lnTo>
                    <a:pt x="330" y="2"/>
                  </a:lnTo>
                  <a:lnTo>
                    <a:pt x="352" y="0"/>
                  </a:lnTo>
                  <a:lnTo>
                    <a:pt x="372" y="2"/>
                  </a:lnTo>
                  <a:lnTo>
                    <a:pt x="394" y="8"/>
                  </a:lnTo>
                  <a:lnTo>
                    <a:pt x="414" y="18"/>
                  </a:lnTo>
                  <a:lnTo>
                    <a:pt x="430" y="32"/>
                  </a:lnTo>
                  <a:lnTo>
                    <a:pt x="446" y="50"/>
                  </a:lnTo>
                  <a:lnTo>
                    <a:pt x="456" y="70"/>
                  </a:lnTo>
                  <a:lnTo>
                    <a:pt x="462" y="90"/>
                  </a:lnTo>
                  <a:lnTo>
                    <a:pt x="464" y="112"/>
                  </a:lnTo>
                  <a:lnTo>
                    <a:pt x="462" y="134"/>
                  </a:lnTo>
                  <a:lnTo>
                    <a:pt x="456" y="154"/>
                  </a:lnTo>
                  <a:lnTo>
                    <a:pt x="446" y="174"/>
                  </a:lnTo>
                  <a:lnTo>
                    <a:pt x="430" y="192"/>
                  </a:lnTo>
                  <a:lnTo>
                    <a:pt x="352" y="270"/>
                  </a:lnTo>
                  <a:lnTo>
                    <a:pt x="192" y="430"/>
                  </a:lnTo>
                  <a:lnTo>
                    <a:pt x="174" y="444"/>
                  </a:lnTo>
                  <a:lnTo>
                    <a:pt x="156" y="454"/>
                  </a:lnTo>
                  <a:lnTo>
                    <a:pt x="134" y="460"/>
                  </a:lnTo>
                  <a:lnTo>
                    <a:pt x="114" y="462"/>
                  </a:lnTo>
                  <a:lnTo>
                    <a:pt x="92" y="460"/>
                  </a:lnTo>
                  <a:lnTo>
                    <a:pt x="70" y="454"/>
                  </a:lnTo>
                  <a:lnTo>
                    <a:pt x="52" y="444"/>
                  </a:lnTo>
                  <a:lnTo>
                    <a:pt x="34" y="430"/>
                  </a:lnTo>
                  <a:lnTo>
                    <a:pt x="20" y="412"/>
                  </a:lnTo>
                  <a:lnTo>
                    <a:pt x="8" y="392"/>
                  </a:lnTo>
                  <a:lnTo>
                    <a:pt x="2" y="372"/>
                  </a:lnTo>
                  <a:lnTo>
                    <a:pt x="0" y="350"/>
                  </a:lnTo>
                  <a:lnTo>
                    <a:pt x="2" y="328"/>
                  </a:lnTo>
                  <a:lnTo>
                    <a:pt x="8" y="308"/>
                  </a:lnTo>
                  <a:lnTo>
                    <a:pt x="20" y="288"/>
                  </a:lnTo>
                  <a:lnTo>
                    <a:pt x="34" y="270"/>
                  </a:lnTo>
                  <a:lnTo>
                    <a:pt x="52" y="256"/>
                  </a:lnTo>
                  <a:lnTo>
                    <a:pt x="70" y="246"/>
                  </a:lnTo>
                  <a:lnTo>
                    <a:pt x="92" y="240"/>
                  </a:lnTo>
                  <a:lnTo>
                    <a:pt x="114" y="238"/>
                  </a:lnTo>
                  <a:lnTo>
                    <a:pt x="134" y="240"/>
                  </a:lnTo>
                  <a:lnTo>
                    <a:pt x="156" y="246"/>
                  </a:lnTo>
                  <a:lnTo>
                    <a:pt x="174" y="256"/>
                  </a:lnTo>
                  <a:lnTo>
                    <a:pt x="192" y="270"/>
                  </a:lnTo>
                  <a:close/>
                </a:path>
              </a:pathLst>
            </a:custGeom>
            <a:no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83"/>
          <p:cNvGrpSpPr>
            <a:grpSpLocks noChangeAspect="1"/>
          </p:cNvGrpSpPr>
          <p:nvPr/>
        </p:nvGrpSpPr>
        <p:grpSpPr bwMode="auto">
          <a:xfrm rot="5400000">
            <a:off x="-1387474" y="1617662"/>
            <a:ext cx="9632950" cy="6670675"/>
            <a:chOff x="0" y="0"/>
            <a:chExt cx="6240" cy="4320"/>
          </a:xfrm>
        </p:grpSpPr>
        <p:sp>
          <p:nvSpPr>
            <p:cNvPr id="7177" name="Freeform 84"/>
            <p:cNvSpPr>
              <a:spLocks noChangeAspect="1"/>
            </p:cNvSpPr>
            <p:nvPr/>
          </p:nvSpPr>
          <p:spPr bwMode="auto">
            <a:xfrm>
              <a:off x="0" y="0"/>
              <a:ext cx="1280" cy="1280"/>
            </a:xfrm>
            <a:custGeom>
              <a:avLst/>
              <a:gdLst>
                <a:gd name="T0" fmla="*/ 0 w 1280"/>
                <a:gd name="T1" fmla="*/ 0 h 1280"/>
                <a:gd name="T2" fmla="*/ 0 w 1280"/>
                <a:gd name="T3" fmla="*/ 1280 h 1280"/>
                <a:gd name="T4" fmla="*/ 1280 w 1280"/>
                <a:gd name="T5" fmla="*/ 0 h 1280"/>
                <a:gd name="T6" fmla="*/ 0 w 1280"/>
                <a:gd name="T7" fmla="*/ 0 h 12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80" h="1280">
                  <a:moveTo>
                    <a:pt x="0" y="0"/>
                  </a:moveTo>
                  <a:lnTo>
                    <a:pt x="0" y="1280"/>
                  </a:lnTo>
                  <a:lnTo>
                    <a:pt x="128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99"/>
            </a:solidFill>
            <a:ln w="1270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8" name="Freeform 85"/>
            <p:cNvSpPr>
              <a:spLocks noChangeAspect="1"/>
            </p:cNvSpPr>
            <p:nvPr/>
          </p:nvSpPr>
          <p:spPr bwMode="auto">
            <a:xfrm>
              <a:off x="0" y="3040"/>
              <a:ext cx="1280" cy="1280"/>
            </a:xfrm>
            <a:custGeom>
              <a:avLst/>
              <a:gdLst>
                <a:gd name="T0" fmla="*/ 0 w 1280"/>
                <a:gd name="T1" fmla="*/ 1280 h 1280"/>
                <a:gd name="T2" fmla="*/ 1280 w 1280"/>
                <a:gd name="T3" fmla="*/ 1280 h 1280"/>
                <a:gd name="T4" fmla="*/ 0 w 1280"/>
                <a:gd name="T5" fmla="*/ 0 h 1280"/>
                <a:gd name="T6" fmla="*/ 0 w 1280"/>
                <a:gd name="T7" fmla="*/ 1280 h 12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80" h="1280">
                  <a:moveTo>
                    <a:pt x="0" y="1280"/>
                  </a:moveTo>
                  <a:lnTo>
                    <a:pt x="1280" y="1280"/>
                  </a:lnTo>
                  <a:lnTo>
                    <a:pt x="0" y="0"/>
                  </a:lnTo>
                  <a:lnTo>
                    <a:pt x="0" y="1280"/>
                  </a:lnTo>
                  <a:close/>
                </a:path>
              </a:pathLst>
            </a:custGeom>
            <a:solidFill>
              <a:srgbClr val="999999"/>
            </a:solidFill>
            <a:ln w="1270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Freeform 86"/>
            <p:cNvSpPr>
              <a:spLocks noChangeAspect="1"/>
            </p:cNvSpPr>
            <p:nvPr/>
          </p:nvSpPr>
          <p:spPr bwMode="auto">
            <a:xfrm>
              <a:off x="4960" y="3040"/>
              <a:ext cx="1280" cy="1280"/>
            </a:xfrm>
            <a:custGeom>
              <a:avLst/>
              <a:gdLst>
                <a:gd name="T0" fmla="*/ 1280 w 1280"/>
                <a:gd name="T1" fmla="*/ 1280 h 1280"/>
                <a:gd name="T2" fmla="*/ 1280 w 1280"/>
                <a:gd name="T3" fmla="*/ 0 h 1280"/>
                <a:gd name="T4" fmla="*/ 0 w 1280"/>
                <a:gd name="T5" fmla="*/ 1280 h 1280"/>
                <a:gd name="T6" fmla="*/ 1280 w 1280"/>
                <a:gd name="T7" fmla="*/ 1280 h 12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80" h="1280">
                  <a:moveTo>
                    <a:pt x="1280" y="1280"/>
                  </a:moveTo>
                  <a:lnTo>
                    <a:pt x="1280" y="0"/>
                  </a:lnTo>
                  <a:lnTo>
                    <a:pt x="0" y="1280"/>
                  </a:lnTo>
                  <a:lnTo>
                    <a:pt x="1280" y="1280"/>
                  </a:lnTo>
                  <a:close/>
                </a:path>
              </a:pathLst>
            </a:custGeom>
            <a:solidFill>
              <a:srgbClr val="999999"/>
            </a:solidFill>
            <a:ln w="1270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Freeform 87"/>
            <p:cNvSpPr>
              <a:spLocks noChangeAspect="1"/>
            </p:cNvSpPr>
            <p:nvPr/>
          </p:nvSpPr>
          <p:spPr bwMode="auto">
            <a:xfrm>
              <a:off x="4960" y="0"/>
              <a:ext cx="1280" cy="1280"/>
            </a:xfrm>
            <a:custGeom>
              <a:avLst/>
              <a:gdLst>
                <a:gd name="T0" fmla="*/ 1280 w 1280"/>
                <a:gd name="T1" fmla="*/ 0 h 1280"/>
                <a:gd name="T2" fmla="*/ 0 w 1280"/>
                <a:gd name="T3" fmla="*/ 0 h 1280"/>
                <a:gd name="T4" fmla="*/ 1280 w 1280"/>
                <a:gd name="T5" fmla="*/ 1280 h 1280"/>
                <a:gd name="T6" fmla="*/ 1280 w 1280"/>
                <a:gd name="T7" fmla="*/ 0 h 12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80" h="1280">
                  <a:moveTo>
                    <a:pt x="1280" y="0"/>
                  </a:moveTo>
                  <a:lnTo>
                    <a:pt x="0" y="0"/>
                  </a:lnTo>
                  <a:lnTo>
                    <a:pt x="1280" y="1280"/>
                  </a:lnTo>
                  <a:lnTo>
                    <a:pt x="1280" y="0"/>
                  </a:lnTo>
                  <a:close/>
                </a:path>
              </a:pathLst>
            </a:custGeom>
            <a:solidFill>
              <a:srgbClr val="999999"/>
            </a:solidFill>
            <a:ln w="1270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Freeform 88"/>
            <p:cNvSpPr>
              <a:spLocks noChangeAspect="1"/>
            </p:cNvSpPr>
            <p:nvPr/>
          </p:nvSpPr>
          <p:spPr bwMode="auto">
            <a:xfrm>
              <a:off x="240" y="240"/>
              <a:ext cx="5760" cy="3840"/>
            </a:xfrm>
            <a:custGeom>
              <a:avLst/>
              <a:gdLst>
                <a:gd name="T0" fmla="*/ 5760 w 5760"/>
                <a:gd name="T1" fmla="*/ 3832 h 3840"/>
                <a:gd name="T2" fmla="*/ 5760 w 5760"/>
                <a:gd name="T3" fmla="*/ 3832 h 3840"/>
                <a:gd name="T4" fmla="*/ 5760 w 5760"/>
                <a:gd name="T5" fmla="*/ 3836 h 3840"/>
                <a:gd name="T6" fmla="*/ 5758 w 5760"/>
                <a:gd name="T7" fmla="*/ 3838 h 3840"/>
                <a:gd name="T8" fmla="*/ 5756 w 5760"/>
                <a:gd name="T9" fmla="*/ 3840 h 3840"/>
                <a:gd name="T10" fmla="*/ 5752 w 5760"/>
                <a:gd name="T11" fmla="*/ 3840 h 3840"/>
                <a:gd name="T12" fmla="*/ 8 w 5760"/>
                <a:gd name="T13" fmla="*/ 3840 h 3840"/>
                <a:gd name="T14" fmla="*/ 8 w 5760"/>
                <a:gd name="T15" fmla="*/ 3840 h 3840"/>
                <a:gd name="T16" fmla="*/ 4 w 5760"/>
                <a:gd name="T17" fmla="*/ 3840 h 3840"/>
                <a:gd name="T18" fmla="*/ 2 w 5760"/>
                <a:gd name="T19" fmla="*/ 3838 h 3840"/>
                <a:gd name="T20" fmla="*/ 0 w 5760"/>
                <a:gd name="T21" fmla="*/ 3836 h 3840"/>
                <a:gd name="T22" fmla="*/ 0 w 5760"/>
                <a:gd name="T23" fmla="*/ 3832 h 3840"/>
                <a:gd name="T24" fmla="*/ 0 w 5760"/>
                <a:gd name="T25" fmla="*/ 8 h 3840"/>
                <a:gd name="T26" fmla="*/ 0 w 5760"/>
                <a:gd name="T27" fmla="*/ 8 h 3840"/>
                <a:gd name="T28" fmla="*/ 0 w 5760"/>
                <a:gd name="T29" fmla="*/ 4 h 3840"/>
                <a:gd name="T30" fmla="*/ 2 w 5760"/>
                <a:gd name="T31" fmla="*/ 2 h 3840"/>
                <a:gd name="T32" fmla="*/ 4 w 5760"/>
                <a:gd name="T33" fmla="*/ 0 h 3840"/>
                <a:gd name="T34" fmla="*/ 8 w 5760"/>
                <a:gd name="T35" fmla="*/ 0 h 3840"/>
                <a:gd name="T36" fmla="*/ 5752 w 5760"/>
                <a:gd name="T37" fmla="*/ 0 h 3840"/>
                <a:gd name="T38" fmla="*/ 5752 w 5760"/>
                <a:gd name="T39" fmla="*/ 0 h 3840"/>
                <a:gd name="T40" fmla="*/ 5756 w 5760"/>
                <a:gd name="T41" fmla="*/ 0 h 3840"/>
                <a:gd name="T42" fmla="*/ 5758 w 5760"/>
                <a:gd name="T43" fmla="*/ 2 h 3840"/>
                <a:gd name="T44" fmla="*/ 5760 w 5760"/>
                <a:gd name="T45" fmla="*/ 4 h 3840"/>
                <a:gd name="T46" fmla="*/ 5760 w 5760"/>
                <a:gd name="T47" fmla="*/ 8 h 3840"/>
                <a:gd name="T48" fmla="*/ 5760 w 5760"/>
                <a:gd name="T49" fmla="*/ 3832 h 384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5760" h="3840">
                  <a:moveTo>
                    <a:pt x="5760" y="3832"/>
                  </a:moveTo>
                  <a:lnTo>
                    <a:pt x="5760" y="3832"/>
                  </a:lnTo>
                  <a:lnTo>
                    <a:pt x="5760" y="3836"/>
                  </a:lnTo>
                  <a:lnTo>
                    <a:pt x="5758" y="3838"/>
                  </a:lnTo>
                  <a:lnTo>
                    <a:pt x="5756" y="3840"/>
                  </a:lnTo>
                  <a:lnTo>
                    <a:pt x="5752" y="3840"/>
                  </a:lnTo>
                  <a:lnTo>
                    <a:pt x="8" y="3840"/>
                  </a:lnTo>
                  <a:lnTo>
                    <a:pt x="4" y="3840"/>
                  </a:lnTo>
                  <a:lnTo>
                    <a:pt x="2" y="3838"/>
                  </a:lnTo>
                  <a:lnTo>
                    <a:pt x="0" y="3836"/>
                  </a:lnTo>
                  <a:lnTo>
                    <a:pt x="0" y="383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5752" y="0"/>
                  </a:lnTo>
                  <a:lnTo>
                    <a:pt x="5756" y="0"/>
                  </a:lnTo>
                  <a:lnTo>
                    <a:pt x="5758" y="2"/>
                  </a:lnTo>
                  <a:lnTo>
                    <a:pt x="5760" y="4"/>
                  </a:lnTo>
                  <a:lnTo>
                    <a:pt x="5760" y="8"/>
                  </a:lnTo>
                  <a:lnTo>
                    <a:pt x="5760" y="3832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71" name="Rectangle 15"/>
          <p:cNvSpPr txBox="1">
            <a:spLocks noChangeArrowheads="1"/>
          </p:cNvSpPr>
          <p:nvPr/>
        </p:nvSpPr>
        <p:spPr bwMode="auto">
          <a:xfrm>
            <a:off x="3175" y="3513138"/>
            <a:ext cx="6858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800">
                <a:solidFill>
                  <a:schemeClr val="tx2"/>
                </a:solidFill>
              </a:rPr>
              <a:t>Certificate Clip Art</a:t>
            </a:r>
          </a:p>
        </p:txBody>
      </p:sp>
      <p:grpSp>
        <p:nvGrpSpPr>
          <p:cNvPr id="7172" name="Group 89"/>
          <p:cNvGrpSpPr>
            <a:grpSpLocks noChangeAspect="1"/>
          </p:cNvGrpSpPr>
          <p:nvPr/>
        </p:nvGrpSpPr>
        <p:grpSpPr bwMode="auto">
          <a:xfrm>
            <a:off x="4292600" y="6969125"/>
            <a:ext cx="1819275" cy="1828800"/>
            <a:chOff x="2304" y="1298"/>
            <a:chExt cx="1672" cy="1680"/>
          </a:xfrm>
        </p:grpSpPr>
        <p:sp>
          <p:nvSpPr>
            <p:cNvPr id="7173" name="Freeform 90"/>
            <p:cNvSpPr>
              <a:spLocks noChangeAspect="1"/>
            </p:cNvSpPr>
            <p:nvPr/>
          </p:nvSpPr>
          <p:spPr bwMode="auto">
            <a:xfrm>
              <a:off x="2304" y="1298"/>
              <a:ext cx="1672" cy="1680"/>
            </a:xfrm>
            <a:custGeom>
              <a:avLst/>
              <a:gdLst>
                <a:gd name="T0" fmla="*/ 837 w 1670"/>
                <a:gd name="T1" fmla="*/ 0 h 1680"/>
                <a:gd name="T2" fmla="*/ 917 w 1670"/>
                <a:gd name="T3" fmla="*/ 80 h 1680"/>
                <a:gd name="T4" fmla="*/ 1011 w 1670"/>
                <a:gd name="T5" fmla="*/ 18 h 1680"/>
                <a:gd name="T6" fmla="*/ 1073 w 1670"/>
                <a:gd name="T7" fmla="*/ 114 h 1680"/>
                <a:gd name="T8" fmla="*/ 1179 w 1670"/>
                <a:gd name="T9" fmla="*/ 72 h 1680"/>
                <a:gd name="T10" fmla="*/ 1219 w 1670"/>
                <a:gd name="T11" fmla="*/ 178 h 1680"/>
                <a:gd name="T12" fmla="*/ 1332 w 1670"/>
                <a:gd name="T13" fmla="*/ 160 h 1680"/>
                <a:gd name="T14" fmla="*/ 1348 w 1670"/>
                <a:gd name="T15" fmla="*/ 272 h 1680"/>
                <a:gd name="T16" fmla="*/ 1462 w 1670"/>
                <a:gd name="T17" fmla="*/ 278 h 1680"/>
                <a:gd name="T18" fmla="*/ 1456 w 1670"/>
                <a:gd name="T19" fmla="*/ 392 h 1680"/>
                <a:gd name="T20" fmla="*/ 1564 w 1670"/>
                <a:gd name="T21" fmla="*/ 420 h 1680"/>
                <a:gd name="T22" fmla="*/ 1536 w 1670"/>
                <a:gd name="T23" fmla="*/ 530 h 1680"/>
                <a:gd name="T24" fmla="*/ 1636 w 1670"/>
                <a:gd name="T25" fmla="*/ 580 h 1680"/>
                <a:gd name="T26" fmla="*/ 1584 w 1670"/>
                <a:gd name="T27" fmla="*/ 682 h 1680"/>
                <a:gd name="T28" fmla="*/ 1672 w 1670"/>
                <a:gd name="T29" fmla="*/ 752 h 1680"/>
                <a:gd name="T30" fmla="*/ 1602 w 1670"/>
                <a:gd name="T31" fmla="*/ 840 h 1680"/>
                <a:gd name="T32" fmla="*/ 1672 w 1670"/>
                <a:gd name="T33" fmla="*/ 928 h 1680"/>
                <a:gd name="T34" fmla="*/ 1584 w 1670"/>
                <a:gd name="T35" fmla="*/ 998 h 1680"/>
                <a:gd name="T36" fmla="*/ 1636 w 1670"/>
                <a:gd name="T37" fmla="*/ 1100 h 1680"/>
                <a:gd name="T38" fmla="*/ 1536 w 1670"/>
                <a:gd name="T39" fmla="*/ 1150 h 1680"/>
                <a:gd name="T40" fmla="*/ 1564 w 1670"/>
                <a:gd name="T41" fmla="*/ 1260 h 1680"/>
                <a:gd name="T42" fmla="*/ 1456 w 1670"/>
                <a:gd name="T43" fmla="*/ 1288 h 1680"/>
                <a:gd name="T44" fmla="*/ 1462 w 1670"/>
                <a:gd name="T45" fmla="*/ 1402 h 1680"/>
                <a:gd name="T46" fmla="*/ 1348 w 1670"/>
                <a:gd name="T47" fmla="*/ 1408 h 1680"/>
                <a:gd name="T48" fmla="*/ 1332 w 1670"/>
                <a:gd name="T49" fmla="*/ 1520 h 1680"/>
                <a:gd name="T50" fmla="*/ 1219 w 1670"/>
                <a:gd name="T51" fmla="*/ 1502 h 1680"/>
                <a:gd name="T52" fmla="*/ 1179 w 1670"/>
                <a:gd name="T53" fmla="*/ 1608 h 1680"/>
                <a:gd name="T54" fmla="*/ 1073 w 1670"/>
                <a:gd name="T55" fmla="*/ 1566 h 1680"/>
                <a:gd name="T56" fmla="*/ 1011 w 1670"/>
                <a:gd name="T57" fmla="*/ 1662 h 1680"/>
                <a:gd name="T58" fmla="*/ 917 w 1670"/>
                <a:gd name="T59" fmla="*/ 1600 h 1680"/>
                <a:gd name="T60" fmla="*/ 837 w 1670"/>
                <a:gd name="T61" fmla="*/ 1680 h 1680"/>
                <a:gd name="T62" fmla="*/ 757 w 1670"/>
                <a:gd name="T63" fmla="*/ 1600 h 1680"/>
                <a:gd name="T64" fmla="*/ 661 w 1670"/>
                <a:gd name="T65" fmla="*/ 1662 h 1680"/>
                <a:gd name="T66" fmla="*/ 601 w 1670"/>
                <a:gd name="T67" fmla="*/ 1566 h 1680"/>
                <a:gd name="T68" fmla="*/ 495 w 1670"/>
                <a:gd name="T69" fmla="*/ 1608 h 1680"/>
                <a:gd name="T70" fmla="*/ 455 w 1670"/>
                <a:gd name="T71" fmla="*/ 1502 h 1680"/>
                <a:gd name="T72" fmla="*/ 342 w 1670"/>
                <a:gd name="T73" fmla="*/ 1520 h 1680"/>
                <a:gd name="T74" fmla="*/ 324 w 1670"/>
                <a:gd name="T75" fmla="*/ 1408 h 1680"/>
                <a:gd name="T76" fmla="*/ 212 w 1670"/>
                <a:gd name="T77" fmla="*/ 1402 h 1680"/>
                <a:gd name="T78" fmla="*/ 218 w 1670"/>
                <a:gd name="T79" fmla="*/ 1288 h 1680"/>
                <a:gd name="T80" fmla="*/ 108 w 1670"/>
                <a:gd name="T81" fmla="*/ 1260 h 1680"/>
                <a:gd name="T82" fmla="*/ 138 w 1670"/>
                <a:gd name="T83" fmla="*/ 1150 h 1680"/>
                <a:gd name="T84" fmla="*/ 36 w 1670"/>
                <a:gd name="T85" fmla="*/ 1100 h 1680"/>
                <a:gd name="T86" fmla="*/ 88 w 1670"/>
                <a:gd name="T87" fmla="*/ 998 h 1680"/>
                <a:gd name="T88" fmla="*/ 0 w 1670"/>
                <a:gd name="T89" fmla="*/ 928 h 1680"/>
                <a:gd name="T90" fmla="*/ 72 w 1670"/>
                <a:gd name="T91" fmla="*/ 840 h 1680"/>
                <a:gd name="T92" fmla="*/ 0 w 1670"/>
                <a:gd name="T93" fmla="*/ 752 h 1680"/>
                <a:gd name="T94" fmla="*/ 88 w 1670"/>
                <a:gd name="T95" fmla="*/ 682 h 1680"/>
                <a:gd name="T96" fmla="*/ 36 w 1670"/>
                <a:gd name="T97" fmla="*/ 580 h 1680"/>
                <a:gd name="T98" fmla="*/ 138 w 1670"/>
                <a:gd name="T99" fmla="*/ 530 h 1680"/>
                <a:gd name="T100" fmla="*/ 108 w 1670"/>
                <a:gd name="T101" fmla="*/ 420 h 1680"/>
                <a:gd name="T102" fmla="*/ 218 w 1670"/>
                <a:gd name="T103" fmla="*/ 392 h 1680"/>
                <a:gd name="T104" fmla="*/ 212 w 1670"/>
                <a:gd name="T105" fmla="*/ 278 h 1680"/>
                <a:gd name="T106" fmla="*/ 324 w 1670"/>
                <a:gd name="T107" fmla="*/ 272 h 1680"/>
                <a:gd name="T108" fmla="*/ 342 w 1670"/>
                <a:gd name="T109" fmla="*/ 160 h 1680"/>
                <a:gd name="T110" fmla="*/ 455 w 1670"/>
                <a:gd name="T111" fmla="*/ 178 h 1680"/>
                <a:gd name="T112" fmla="*/ 495 w 1670"/>
                <a:gd name="T113" fmla="*/ 72 h 1680"/>
                <a:gd name="T114" fmla="*/ 601 w 1670"/>
                <a:gd name="T115" fmla="*/ 114 h 1680"/>
                <a:gd name="T116" fmla="*/ 661 w 1670"/>
                <a:gd name="T117" fmla="*/ 18 h 1680"/>
                <a:gd name="T118" fmla="*/ 757 w 1670"/>
                <a:gd name="T119" fmla="*/ 80 h 1680"/>
                <a:gd name="T120" fmla="*/ 837 w 1670"/>
                <a:gd name="T121" fmla="*/ 0 h 16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670" h="1680">
                  <a:moveTo>
                    <a:pt x="836" y="0"/>
                  </a:moveTo>
                  <a:lnTo>
                    <a:pt x="916" y="80"/>
                  </a:lnTo>
                  <a:lnTo>
                    <a:pt x="1010" y="18"/>
                  </a:lnTo>
                  <a:lnTo>
                    <a:pt x="1072" y="114"/>
                  </a:lnTo>
                  <a:lnTo>
                    <a:pt x="1178" y="72"/>
                  </a:lnTo>
                  <a:lnTo>
                    <a:pt x="1218" y="178"/>
                  </a:lnTo>
                  <a:lnTo>
                    <a:pt x="1330" y="160"/>
                  </a:lnTo>
                  <a:lnTo>
                    <a:pt x="1346" y="272"/>
                  </a:lnTo>
                  <a:lnTo>
                    <a:pt x="1460" y="278"/>
                  </a:lnTo>
                  <a:lnTo>
                    <a:pt x="1454" y="392"/>
                  </a:lnTo>
                  <a:lnTo>
                    <a:pt x="1562" y="420"/>
                  </a:lnTo>
                  <a:lnTo>
                    <a:pt x="1534" y="530"/>
                  </a:lnTo>
                  <a:lnTo>
                    <a:pt x="1634" y="580"/>
                  </a:lnTo>
                  <a:lnTo>
                    <a:pt x="1582" y="682"/>
                  </a:lnTo>
                  <a:lnTo>
                    <a:pt x="1670" y="752"/>
                  </a:lnTo>
                  <a:lnTo>
                    <a:pt x="1600" y="840"/>
                  </a:lnTo>
                  <a:lnTo>
                    <a:pt x="1670" y="928"/>
                  </a:lnTo>
                  <a:lnTo>
                    <a:pt x="1582" y="998"/>
                  </a:lnTo>
                  <a:lnTo>
                    <a:pt x="1634" y="1100"/>
                  </a:lnTo>
                  <a:lnTo>
                    <a:pt x="1534" y="1150"/>
                  </a:lnTo>
                  <a:lnTo>
                    <a:pt x="1562" y="1260"/>
                  </a:lnTo>
                  <a:lnTo>
                    <a:pt x="1454" y="1288"/>
                  </a:lnTo>
                  <a:lnTo>
                    <a:pt x="1460" y="1402"/>
                  </a:lnTo>
                  <a:lnTo>
                    <a:pt x="1346" y="1408"/>
                  </a:lnTo>
                  <a:lnTo>
                    <a:pt x="1330" y="1520"/>
                  </a:lnTo>
                  <a:lnTo>
                    <a:pt x="1218" y="1502"/>
                  </a:lnTo>
                  <a:lnTo>
                    <a:pt x="1178" y="1608"/>
                  </a:lnTo>
                  <a:lnTo>
                    <a:pt x="1072" y="1566"/>
                  </a:lnTo>
                  <a:lnTo>
                    <a:pt x="1010" y="1662"/>
                  </a:lnTo>
                  <a:lnTo>
                    <a:pt x="916" y="1600"/>
                  </a:lnTo>
                  <a:lnTo>
                    <a:pt x="836" y="1680"/>
                  </a:lnTo>
                  <a:lnTo>
                    <a:pt x="756" y="1600"/>
                  </a:lnTo>
                  <a:lnTo>
                    <a:pt x="660" y="1662"/>
                  </a:lnTo>
                  <a:lnTo>
                    <a:pt x="600" y="1566"/>
                  </a:lnTo>
                  <a:lnTo>
                    <a:pt x="494" y="1608"/>
                  </a:lnTo>
                  <a:lnTo>
                    <a:pt x="454" y="1502"/>
                  </a:lnTo>
                  <a:lnTo>
                    <a:pt x="342" y="1520"/>
                  </a:lnTo>
                  <a:lnTo>
                    <a:pt x="324" y="1408"/>
                  </a:lnTo>
                  <a:lnTo>
                    <a:pt x="212" y="1402"/>
                  </a:lnTo>
                  <a:lnTo>
                    <a:pt x="218" y="1288"/>
                  </a:lnTo>
                  <a:lnTo>
                    <a:pt x="108" y="1260"/>
                  </a:lnTo>
                  <a:lnTo>
                    <a:pt x="138" y="1150"/>
                  </a:lnTo>
                  <a:lnTo>
                    <a:pt x="36" y="1100"/>
                  </a:lnTo>
                  <a:lnTo>
                    <a:pt x="88" y="998"/>
                  </a:lnTo>
                  <a:lnTo>
                    <a:pt x="0" y="928"/>
                  </a:lnTo>
                  <a:lnTo>
                    <a:pt x="72" y="840"/>
                  </a:lnTo>
                  <a:lnTo>
                    <a:pt x="0" y="752"/>
                  </a:lnTo>
                  <a:lnTo>
                    <a:pt x="88" y="682"/>
                  </a:lnTo>
                  <a:lnTo>
                    <a:pt x="36" y="580"/>
                  </a:lnTo>
                  <a:lnTo>
                    <a:pt x="138" y="530"/>
                  </a:lnTo>
                  <a:lnTo>
                    <a:pt x="108" y="420"/>
                  </a:lnTo>
                  <a:lnTo>
                    <a:pt x="218" y="392"/>
                  </a:lnTo>
                  <a:lnTo>
                    <a:pt x="212" y="278"/>
                  </a:lnTo>
                  <a:lnTo>
                    <a:pt x="324" y="272"/>
                  </a:lnTo>
                  <a:lnTo>
                    <a:pt x="342" y="160"/>
                  </a:lnTo>
                  <a:lnTo>
                    <a:pt x="454" y="178"/>
                  </a:lnTo>
                  <a:lnTo>
                    <a:pt x="494" y="72"/>
                  </a:lnTo>
                  <a:lnTo>
                    <a:pt x="600" y="114"/>
                  </a:lnTo>
                  <a:lnTo>
                    <a:pt x="660" y="18"/>
                  </a:lnTo>
                  <a:lnTo>
                    <a:pt x="756" y="80"/>
                  </a:lnTo>
                  <a:lnTo>
                    <a:pt x="836" y="0"/>
                  </a:lnTo>
                  <a:close/>
                </a:path>
              </a:pathLst>
            </a:custGeom>
            <a:solidFill>
              <a:srgbClr val="AA1E27"/>
            </a:solidFill>
            <a:ln w="12700">
              <a:solidFill>
                <a:srgbClr val="700E1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4" name="Freeform 91"/>
            <p:cNvSpPr>
              <a:spLocks noChangeAspect="1" noEditPoints="1"/>
            </p:cNvSpPr>
            <p:nvPr/>
          </p:nvSpPr>
          <p:spPr bwMode="auto">
            <a:xfrm>
              <a:off x="2474" y="1474"/>
              <a:ext cx="1332" cy="1328"/>
            </a:xfrm>
            <a:custGeom>
              <a:avLst/>
              <a:gdLst>
                <a:gd name="T0" fmla="*/ 565 w 1330"/>
                <a:gd name="T1" fmla="*/ 1322 h 1328"/>
                <a:gd name="T2" fmla="*/ 407 w 1330"/>
                <a:gd name="T3" fmla="*/ 1276 h 1328"/>
                <a:gd name="T4" fmla="*/ 268 w 1330"/>
                <a:gd name="T5" fmla="*/ 1196 h 1328"/>
                <a:gd name="T6" fmla="*/ 152 w 1330"/>
                <a:gd name="T7" fmla="*/ 1086 h 1328"/>
                <a:gd name="T8" fmla="*/ 66 w 1330"/>
                <a:gd name="T9" fmla="*/ 952 h 1328"/>
                <a:gd name="T10" fmla="*/ 14 w 1330"/>
                <a:gd name="T11" fmla="*/ 798 h 1328"/>
                <a:gd name="T12" fmla="*/ 0 w 1330"/>
                <a:gd name="T13" fmla="*/ 664 h 1328"/>
                <a:gd name="T14" fmla="*/ 22 w 1330"/>
                <a:gd name="T15" fmla="*/ 498 h 1328"/>
                <a:gd name="T16" fmla="*/ 82 w 1330"/>
                <a:gd name="T17" fmla="*/ 348 h 1328"/>
                <a:gd name="T18" fmla="*/ 174 w 1330"/>
                <a:gd name="T19" fmla="*/ 218 h 1328"/>
                <a:gd name="T20" fmla="*/ 294 w 1330"/>
                <a:gd name="T21" fmla="*/ 112 h 1328"/>
                <a:gd name="T22" fmla="*/ 439 w 1330"/>
                <a:gd name="T23" fmla="*/ 40 h 1328"/>
                <a:gd name="T24" fmla="*/ 599 w 1330"/>
                <a:gd name="T25" fmla="*/ 2 h 1328"/>
                <a:gd name="T26" fmla="*/ 735 w 1330"/>
                <a:gd name="T27" fmla="*/ 2 h 1328"/>
                <a:gd name="T28" fmla="*/ 895 w 1330"/>
                <a:gd name="T29" fmla="*/ 40 h 1328"/>
                <a:gd name="T30" fmla="*/ 1038 w 1330"/>
                <a:gd name="T31" fmla="*/ 112 h 1328"/>
                <a:gd name="T32" fmla="*/ 1160 w 1330"/>
                <a:gd name="T33" fmla="*/ 218 h 1328"/>
                <a:gd name="T34" fmla="*/ 1252 w 1330"/>
                <a:gd name="T35" fmla="*/ 348 h 1328"/>
                <a:gd name="T36" fmla="*/ 1312 w 1330"/>
                <a:gd name="T37" fmla="*/ 498 h 1328"/>
                <a:gd name="T38" fmla="*/ 1332 w 1330"/>
                <a:gd name="T39" fmla="*/ 664 h 1328"/>
                <a:gd name="T40" fmla="*/ 1318 w 1330"/>
                <a:gd name="T41" fmla="*/ 798 h 1328"/>
                <a:gd name="T42" fmla="*/ 1266 w 1330"/>
                <a:gd name="T43" fmla="*/ 952 h 1328"/>
                <a:gd name="T44" fmla="*/ 1180 w 1330"/>
                <a:gd name="T45" fmla="*/ 1086 h 1328"/>
                <a:gd name="T46" fmla="*/ 1064 w 1330"/>
                <a:gd name="T47" fmla="*/ 1196 h 1328"/>
                <a:gd name="T48" fmla="*/ 925 w 1330"/>
                <a:gd name="T49" fmla="*/ 1276 h 1328"/>
                <a:gd name="T50" fmla="*/ 767 w 1330"/>
                <a:gd name="T51" fmla="*/ 1322 h 1328"/>
                <a:gd name="T52" fmla="*/ 667 w 1330"/>
                <a:gd name="T53" fmla="*/ 24 h 1328"/>
                <a:gd name="T54" fmla="*/ 537 w 1330"/>
                <a:gd name="T55" fmla="*/ 36 h 1328"/>
                <a:gd name="T56" fmla="*/ 389 w 1330"/>
                <a:gd name="T57" fmla="*/ 86 h 1328"/>
                <a:gd name="T58" fmla="*/ 258 w 1330"/>
                <a:gd name="T59" fmla="*/ 170 h 1328"/>
                <a:gd name="T60" fmla="*/ 152 w 1330"/>
                <a:gd name="T61" fmla="*/ 280 h 1328"/>
                <a:gd name="T62" fmla="*/ 76 w 1330"/>
                <a:gd name="T63" fmla="*/ 414 h 1328"/>
                <a:gd name="T64" fmla="*/ 32 w 1330"/>
                <a:gd name="T65" fmla="*/ 566 h 1328"/>
                <a:gd name="T66" fmla="*/ 26 w 1330"/>
                <a:gd name="T67" fmla="*/ 696 h 1328"/>
                <a:gd name="T68" fmla="*/ 54 w 1330"/>
                <a:gd name="T69" fmla="*/ 854 h 1328"/>
                <a:gd name="T70" fmla="*/ 118 w 1330"/>
                <a:gd name="T71" fmla="*/ 996 h 1328"/>
                <a:gd name="T72" fmla="*/ 212 w 1330"/>
                <a:gd name="T73" fmla="*/ 1116 h 1328"/>
                <a:gd name="T74" fmla="*/ 335 w 1330"/>
                <a:gd name="T75" fmla="*/ 1212 h 1328"/>
                <a:gd name="T76" fmla="*/ 477 w 1330"/>
                <a:gd name="T77" fmla="*/ 1276 h 1328"/>
                <a:gd name="T78" fmla="*/ 633 w 1330"/>
                <a:gd name="T79" fmla="*/ 1304 h 1328"/>
                <a:gd name="T80" fmla="*/ 763 w 1330"/>
                <a:gd name="T81" fmla="*/ 1298 h 1328"/>
                <a:gd name="T82" fmla="*/ 915 w 1330"/>
                <a:gd name="T83" fmla="*/ 1254 h 1328"/>
                <a:gd name="T84" fmla="*/ 1050 w 1330"/>
                <a:gd name="T85" fmla="*/ 1178 h 1328"/>
                <a:gd name="T86" fmla="*/ 1162 w 1330"/>
                <a:gd name="T87" fmla="*/ 1072 h 1328"/>
                <a:gd name="T88" fmla="*/ 1244 w 1330"/>
                <a:gd name="T89" fmla="*/ 942 h 1328"/>
                <a:gd name="T90" fmla="*/ 1296 w 1330"/>
                <a:gd name="T91" fmla="*/ 792 h 1328"/>
                <a:gd name="T92" fmla="*/ 1308 w 1330"/>
                <a:gd name="T93" fmla="*/ 664 h 1328"/>
                <a:gd name="T94" fmla="*/ 1288 w 1330"/>
                <a:gd name="T95" fmla="*/ 504 h 1328"/>
                <a:gd name="T96" fmla="*/ 1230 w 1330"/>
                <a:gd name="T97" fmla="*/ 358 h 1328"/>
                <a:gd name="T98" fmla="*/ 1142 w 1330"/>
                <a:gd name="T99" fmla="*/ 234 h 1328"/>
                <a:gd name="T100" fmla="*/ 1026 w 1330"/>
                <a:gd name="T101" fmla="*/ 132 h 1328"/>
                <a:gd name="T102" fmla="*/ 887 w 1330"/>
                <a:gd name="T103" fmla="*/ 62 h 1328"/>
                <a:gd name="T104" fmla="*/ 731 w 1330"/>
                <a:gd name="T105" fmla="*/ 26 h 132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30" h="1328">
                  <a:moveTo>
                    <a:pt x="666" y="1328"/>
                  </a:moveTo>
                  <a:lnTo>
                    <a:pt x="666" y="1328"/>
                  </a:lnTo>
                  <a:lnTo>
                    <a:pt x="632" y="1328"/>
                  </a:lnTo>
                  <a:lnTo>
                    <a:pt x="598" y="1326"/>
                  </a:lnTo>
                  <a:lnTo>
                    <a:pt x="564" y="1322"/>
                  </a:lnTo>
                  <a:lnTo>
                    <a:pt x="532" y="1316"/>
                  </a:lnTo>
                  <a:lnTo>
                    <a:pt x="500" y="1308"/>
                  </a:lnTo>
                  <a:lnTo>
                    <a:pt x="468" y="1298"/>
                  </a:lnTo>
                  <a:lnTo>
                    <a:pt x="438" y="1288"/>
                  </a:lnTo>
                  <a:lnTo>
                    <a:pt x="406" y="1276"/>
                  </a:lnTo>
                  <a:lnTo>
                    <a:pt x="378" y="1264"/>
                  </a:lnTo>
                  <a:lnTo>
                    <a:pt x="348" y="1248"/>
                  </a:lnTo>
                  <a:lnTo>
                    <a:pt x="322" y="1232"/>
                  </a:lnTo>
                  <a:lnTo>
                    <a:pt x="294" y="1216"/>
                  </a:lnTo>
                  <a:lnTo>
                    <a:pt x="268" y="1196"/>
                  </a:lnTo>
                  <a:lnTo>
                    <a:pt x="242" y="1176"/>
                  </a:lnTo>
                  <a:lnTo>
                    <a:pt x="218" y="1156"/>
                  </a:lnTo>
                  <a:lnTo>
                    <a:pt x="196" y="1134"/>
                  </a:lnTo>
                  <a:lnTo>
                    <a:pt x="174" y="1110"/>
                  </a:lnTo>
                  <a:lnTo>
                    <a:pt x="152" y="1086"/>
                  </a:lnTo>
                  <a:lnTo>
                    <a:pt x="132" y="1062"/>
                  </a:lnTo>
                  <a:lnTo>
                    <a:pt x="114" y="1036"/>
                  </a:lnTo>
                  <a:lnTo>
                    <a:pt x="98" y="1008"/>
                  </a:lnTo>
                  <a:lnTo>
                    <a:pt x="82" y="980"/>
                  </a:lnTo>
                  <a:lnTo>
                    <a:pt x="66" y="952"/>
                  </a:lnTo>
                  <a:lnTo>
                    <a:pt x="54" y="922"/>
                  </a:lnTo>
                  <a:lnTo>
                    <a:pt x="42" y="892"/>
                  </a:lnTo>
                  <a:lnTo>
                    <a:pt x="30" y="862"/>
                  </a:lnTo>
                  <a:lnTo>
                    <a:pt x="22" y="830"/>
                  </a:lnTo>
                  <a:lnTo>
                    <a:pt x="14" y="798"/>
                  </a:lnTo>
                  <a:lnTo>
                    <a:pt x="8" y="766"/>
                  </a:lnTo>
                  <a:lnTo>
                    <a:pt x="4" y="732"/>
                  </a:lnTo>
                  <a:lnTo>
                    <a:pt x="2" y="698"/>
                  </a:lnTo>
                  <a:lnTo>
                    <a:pt x="0" y="664"/>
                  </a:lnTo>
                  <a:lnTo>
                    <a:pt x="2" y="630"/>
                  </a:lnTo>
                  <a:lnTo>
                    <a:pt x="4" y="596"/>
                  </a:lnTo>
                  <a:lnTo>
                    <a:pt x="8" y="562"/>
                  </a:lnTo>
                  <a:lnTo>
                    <a:pt x="14" y="530"/>
                  </a:lnTo>
                  <a:lnTo>
                    <a:pt x="22" y="498"/>
                  </a:lnTo>
                  <a:lnTo>
                    <a:pt x="30" y="466"/>
                  </a:lnTo>
                  <a:lnTo>
                    <a:pt x="42" y="436"/>
                  </a:lnTo>
                  <a:lnTo>
                    <a:pt x="54" y="406"/>
                  </a:lnTo>
                  <a:lnTo>
                    <a:pt x="66" y="376"/>
                  </a:lnTo>
                  <a:lnTo>
                    <a:pt x="82" y="348"/>
                  </a:lnTo>
                  <a:lnTo>
                    <a:pt x="98" y="320"/>
                  </a:lnTo>
                  <a:lnTo>
                    <a:pt x="114" y="292"/>
                  </a:lnTo>
                  <a:lnTo>
                    <a:pt x="132" y="266"/>
                  </a:lnTo>
                  <a:lnTo>
                    <a:pt x="152" y="242"/>
                  </a:lnTo>
                  <a:lnTo>
                    <a:pt x="174" y="218"/>
                  </a:lnTo>
                  <a:lnTo>
                    <a:pt x="196" y="194"/>
                  </a:lnTo>
                  <a:lnTo>
                    <a:pt x="218" y="172"/>
                  </a:lnTo>
                  <a:lnTo>
                    <a:pt x="242" y="152"/>
                  </a:lnTo>
                  <a:lnTo>
                    <a:pt x="268" y="132"/>
                  </a:lnTo>
                  <a:lnTo>
                    <a:pt x="294" y="112"/>
                  </a:lnTo>
                  <a:lnTo>
                    <a:pt x="322" y="96"/>
                  </a:lnTo>
                  <a:lnTo>
                    <a:pt x="348" y="80"/>
                  </a:lnTo>
                  <a:lnTo>
                    <a:pt x="378" y="64"/>
                  </a:lnTo>
                  <a:lnTo>
                    <a:pt x="406" y="52"/>
                  </a:lnTo>
                  <a:lnTo>
                    <a:pt x="438" y="40"/>
                  </a:lnTo>
                  <a:lnTo>
                    <a:pt x="468" y="30"/>
                  </a:lnTo>
                  <a:lnTo>
                    <a:pt x="500" y="20"/>
                  </a:lnTo>
                  <a:lnTo>
                    <a:pt x="532" y="12"/>
                  </a:lnTo>
                  <a:lnTo>
                    <a:pt x="564" y="8"/>
                  </a:lnTo>
                  <a:lnTo>
                    <a:pt x="598" y="2"/>
                  </a:lnTo>
                  <a:lnTo>
                    <a:pt x="632" y="0"/>
                  </a:lnTo>
                  <a:lnTo>
                    <a:pt x="666" y="0"/>
                  </a:lnTo>
                  <a:lnTo>
                    <a:pt x="700" y="0"/>
                  </a:lnTo>
                  <a:lnTo>
                    <a:pt x="734" y="2"/>
                  </a:lnTo>
                  <a:lnTo>
                    <a:pt x="766" y="8"/>
                  </a:lnTo>
                  <a:lnTo>
                    <a:pt x="800" y="12"/>
                  </a:lnTo>
                  <a:lnTo>
                    <a:pt x="832" y="20"/>
                  </a:lnTo>
                  <a:lnTo>
                    <a:pt x="862" y="30"/>
                  </a:lnTo>
                  <a:lnTo>
                    <a:pt x="894" y="40"/>
                  </a:lnTo>
                  <a:lnTo>
                    <a:pt x="924" y="52"/>
                  </a:lnTo>
                  <a:lnTo>
                    <a:pt x="954" y="64"/>
                  </a:lnTo>
                  <a:lnTo>
                    <a:pt x="982" y="80"/>
                  </a:lnTo>
                  <a:lnTo>
                    <a:pt x="1010" y="96"/>
                  </a:lnTo>
                  <a:lnTo>
                    <a:pt x="1036" y="112"/>
                  </a:lnTo>
                  <a:lnTo>
                    <a:pt x="1062" y="132"/>
                  </a:lnTo>
                  <a:lnTo>
                    <a:pt x="1088" y="152"/>
                  </a:lnTo>
                  <a:lnTo>
                    <a:pt x="1112" y="172"/>
                  </a:lnTo>
                  <a:lnTo>
                    <a:pt x="1136" y="194"/>
                  </a:lnTo>
                  <a:lnTo>
                    <a:pt x="1158" y="218"/>
                  </a:lnTo>
                  <a:lnTo>
                    <a:pt x="1178" y="242"/>
                  </a:lnTo>
                  <a:lnTo>
                    <a:pt x="1198" y="266"/>
                  </a:lnTo>
                  <a:lnTo>
                    <a:pt x="1216" y="292"/>
                  </a:lnTo>
                  <a:lnTo>
                    <a:pt x="1234" y="320"/>
                  </a:lnTo>
                  <a:lnTo>
                    <a:pt x="1250" y="348"/>
                  </a:lnTo>
                  <a:lnTo>
                    <a:pt x="1264" y="376"/>
                  </a:lnTo>
                  <a:lnTo>
                    <a:pt x="1278" y="406"/>
                  </a:lnTo>
                  <a:lnTo>
                    <a:pt x="1290" y="436"/>
                  </a:lnTo>
                  <a:lnTo>
                    <a:pt x="1300" y="466"/>
                  </a:lnTo>
                  <a:lnTo>
                    <a:pt x="1310" y="498"/>
                  </a:lnTo>
                  <a:lnTo>
                    <a:pt x="1316" y="530"/>
                  </a:lnTo>
                  <a:lnTo>
                    <a:pt x="1322" y="562"/>
                  </a:lnTo>
                  <a:lnTo>
                    <a:pt x="1326" y="596"/>
                  </a:lnTo>
                  <a:lnTo>
                    <a:pt x="1330" y="630"/>
                  </a:lnTo>
                  <a:lnTo>
                    <a:pt x="1330" y="664"/>
                  </a:lnTo>
                  <a:lnTo>
                    <a:pt x="1330" y="698"/>
                  </a:lnTo>
                  <a:lnTo>
                    <a:pt x="1326" y="732"/>
                  </a:lnTo>
                  <a:lnTo>
                    <a:pt x="1322" y="766"/>
                  </a:lnTo>
                  <a:lnTo>
                    <a:pt x="1316" y="798"/>
                  </a:lnTo>
                  <a:lnTo>
                    <a:pt x="1310" y="830"/>
                  </a:lnTo>
                  <a:lnTo>
                    <a:pt x="1300" y="862"/>
                  </a:lnTo>
                  <a:lnTo>
                    <a:pt x="1290" y="892"/>
                  </a:lnTo>
                  <a:lnTo>
                    <a:pt x="1278" y="922"/>
                  </a:lnTo>
                  <a:lnTo>
                    <a:pt x="1264" y="952"/>
                  </a:lnTo>
                  <a:lnTo>
                    <a:pt x="1250" y="980"/>
                  </a:lnTo>
                  <a:lnTo>
                    <a:pt x="1234" y="1008"/>
                  </a:lnTo>
                  <a:lnTo>
                    <a:pt x="1216" y="1036"/>
                  </a:lnTo>
                  <a:lnTo>
                    <a:pt x="1198" y="1062"/>
                  </a:lnTo>
                  <a:lnTo>
                    <a:pt x="1178" y="1086"/>
                  </a:lnTo>
                  <a:lnTo>
                    <a:pt x="1158" y="1110"/>
                  </a:lnTo>
                  <a:lnTo>
                    <a:pt x="1136" y="1134"/>
                  </a:lnTo>
                  <a:lnTo>
                    <a:pt x="1112" y="1156"/>
                  </a:lnTo>
                  <a:lnTo>
                    <a:pt x="1088" y="1176"/>
                  </a:lnTo>
                  <a:lnTo>
                    <a:pt x="1062" y="1196"/>
                  </a:lnTo>
                  <a:lnTo>
                    <a:pt x="1036" y="1216"/>
                  </a:lnTo>
                  <a:lnTo>
                    <a:pt x="1010" y="1232"/>
                  </a:lnTo>
                  <a:lnTo>
                    <a:pt x="982" y="1248"/>
                  </a:lnTo>
                  <a:lnTo>
                    <a:pt x="954" y="1264"/>
                  </a:lnTo>
                  <a:lnTo>
                    <a:pt x="924" y="1276"/>
                  </a:lnTo>
                  <a:lnTo>
                    <a:pt x="894" y="1288"/>
                  </a:lnTo>
                  <a:lnTo>
                    <a:pt x="862" y="1298"/>
                  </a:lnTo>
                  <a:lnTo>
                    <a:pt x="832" y="1308"/>
                  </a:lnTo>
                  <a:lnTo>
                    <a:pt x="800" y="1316"/>
                  </a:lnTo>
                  <a:lnTo>
                    <a:pt x="766" y="1322"/>
                  </a:lnTo>
                  <a:lnTo>
                    <a:pt x="734" y="1326"/>
                  </a:lnTo>
                  <a:lnTo>
                    <a:pt x="700" y="1328"/>
                  </a:lnTo>
                  <a:lnTo>
                    <a:pt x="666" y="1328"/>
                  </a:lnTo>
                  <a:close/>
                  <a:moveTo>
                    <a:pt x="666" y="24"/>
                  </a:moveTo>
                  <a:lnTo>
                    <a:pt x="666" y="24"/>
                  </a:lnTo>
                  <a:lnTo>
                    <a:pt x="632" y="24"/>
                  </a:lnTo>
                  <a:lnTo>
                    <a:pt x="600" y="26"/>
                  </a:lnTo>
                  <a:lnTo>
                    <a:pt x="568" y="30"/>
                  </a:lnTo>
                  <a:lnTo>
                    <a:pt x="536" y="36"/>
                  </a:lnTo>
                  <a:lnTo>
                    <a:pt x="506" y="44"/>
                  </a:lnTo>
                  <a:lnTo>
                    <a:pt x="476" y="52"/>
                  </a:lnTo>
                  <a:lnTo>
                    <a:pt x="446" y="62"/>
                  </a:lnTo>
                  <a:lnTo>
                    <a:pt x="416" y="74"/>
                  </a:lnTo>
                  <a:lnTo>
                    <a:pt x="388" y="86"/>
                  </a:lnTo>
                  <a:lnTo>
                    <a:pt x="360" y="100"/>
                  </a:lnTo>
                  <a:lnTo>
                    <a:pt x="334" y="116"/>
                  </a:lnTo>
                  <a:lnTo>
                    <a:pt x="308" y="132"/>
                  </a:lnTo>
                  <a:lnTo>
                    <a:pt x="282" y="150"/>
                  </a:lnTo>
                  <a:lnTo>
                    <a:pt x="258" y="170"/>
                  </a:lnTo>
                  <a:lnTo>
                    <a:pt x="234" y="190"/>
                  </a:lnTo>
                  <a:lnTo>
                    <a:pt x="212" y="212"/>
                  </a:lnTo>
                  <a:lnTo>
                    <a:pt x="192" y="234"/>
                  </a:lnTo>
                  <a:lnTo>
                    <a:pt x="172" y="256"/>
                  </a:lnTo>
                  <a:lnTo>
                    <a:pt x="152" y="280"/>
                  </a:lnTo>
                  <a:lnTo>
                    <a:pt x="134" y="306"/>
                  </a:lnTo>
                  <a:lnTo>
                    <a:pt x="118" y="332"/>
                  </a:lnTo>
                  <a:lnTo>
                    <a:pt x="102" y="358"/>
                  </a:lnTo>
                  <a:lnTo>
                    <a:pt x="88" y="386"/>
                  </a:lnTo>
                  <a:lnTo>
                    <a:pt x="76" y="414"/>
                  </a:lnTo>
                  <a:lnTo>
                    <a:pt x="64" y="444"/>
                  </a:lnTo>
                  <a:lnTo>
                    <a:pt x="54" y="474"/>
                  </a:lnTo>
                  <a:lnTo>
                    <a:pt x="44" y="504"/>
                  </a:lnTo>
                  <a:lnTo>
                    <a:pt x="38" y="536"/>
                  </a:lnTo>
                  <a:lnTo>
                    <a:pt x="32" y="566"/>
                  </a:lnTo>
                  <a:lnTo>
                    <a:pt x="28" y="598"/>
                  </a:lnTo>
                  <a:lnTo>
                    <a:pt x="26" y="632"/>
                  </a:lnTo>
                  <a:lnTo>
                    <a:pt x="24" y="664"/>
                  </a:lnTo>
                  <a:lnTo>
                    <a:pt x="26" y="696"/>
                  </a:lnTo>
                  <a:lnTo>
                    <a:pt x="28" y="730"/>
                  </a:lnTo>
                  <a:lnTo>
                    <a:pt x="32" y="762"/>
                  </a:lnTo>
                  <a:lnTo>
                    <a:pt x="38" y="792"/>
                  </a:lnTo>
                  <a:lnTo>
                    <a:pt x="44" y="824"/>
                  </a:lnTo>
                  <a:lnTo>
                    <a:pt x="54" y="854"/>
                  </a:lnTo>
                  <a:lnTo>
                    <a:pt x="64" y="884"/>
                  </a:lnTo>
                  <a:lnTo>
                    <a:pt x="76" y="914"/>
                  </a:lnTo>
                  <a:lnTo>
                    <a:pt x="88" y="942"/>
                  </a:lnTo>
                  <a:lnTo>
                    <a:pt x="102" y="970"/>
                  </a:lnTo>
                  <a:lnTo>
                    <a:pt x="118" y="996"/>
                  </a:lnTo>
                  <a:lnTo>
                    <a:pt x="134" y="1022"/>
                  </a:lnTo>
                  <a:lnTo>
                    <a:pt x="152" y="1048"/>
                  </a:lnTo>
                  <a:lnTo>
                    <a:pt x="172" y="1072"/>
                  </a:lnTo>
                  <a:lnTo>
                    <a:pt x="192" y="1094"/>
                  </a:lnTo>
                  <a:lnTo>
                    <a:pt x="212" y="1116"/>
                  </a:lnTo>
                  <a:lnTo>
                    <a:pt x="234" y="1138"/>
                  </a:lnTo>
                  <a:lnTo>
                    <a:pt x="258" y="1158"/>
                  </a:lnTo>
                  <a:lnTo>
                    <a:pt x="282" y="1178"/>
                  </a:lnTo>
                  <a:lnTo>
                    <a:pt x="308" y="1196"/>
                  </a:lnTo>
                  <a:lnTo>
                    <a:pt x="334" y="1212"/>
                  </a:lnTo>
                  <a:lnTo>
                    <a:pt x="360" y="1228"/>
                  </a:lnTo>
                  <a:lnTo>
                    <a:pt x="388" y="1242"/>
                  </a:lnTo>
                  <a:lnTo>
                    <a:pt x="416" y="1254"/>
                  </a:lnTo>
                  <a:lnTo>
                    <a:pt x="446" y="1266"/>
                  </a:lnTo>
                  <a:lnTo>
                    <a:pt x="476" y="1276"/>
                  </a:lnTo>
                  <a:lnTo>
                    <a:pt x="506" y="1284"/>
                  </a:lnTo>
                  <a:lnTo>
                    <a:pt x="536" y="1292"/>
                  </a:lnTo>
                  <a:lnTo>
                    <a:pt x="568" y="1298"/>
                  </a:lnTo>
                  <a:lnTo>
                    <a:pt x="600" y="1302"/>
                  </a:lnTo>
                  <a:lnTo>
                    <a:pt x="632" y="1304"/>
                  </a:lnTo>
                  <a:lnTo>
                    <a:pt x="666" y="1304"/>
                  </a:lnTo>
                  <a:lnTo>
                    <a:pt x="698" y="1304"/>
                  </a:lnTo>
                  <a:lnTo>
                    <a:pt x="730" y="1302"/>
                  </a:lnTo>
                  <a:lnTo>
                    <a:pt x="762" y="1298"/>
                  </a:lnTo>
                  <a:lnTo>
                    <a:pt x="794" y="1292"/>
                  </a:lnTo>
                  <a:lnTo>
                    <a:pt x="826" y="1284"/>
                  </a:lnTo>
                  <a:lnTo>
                    <a:pt x="856" y="1276"/>
                  </a:lnTo>
                  <a:lnTo>
                    <a:pt x="886" y="1266"/>
                  </a:lnTo>
                  <a:lnTo>
                    <a:pt x="914" y="1254"/>
                  </a:lnTo>
                  <a:lnTo>
                    <a:pt x="942" y="1242"/>
                  </a:lnTo>
                  <a:lnTo>
                    <a:pt x="970" y="1228"/>
                  </a:lnTo>
                  <a:lnTo>
                    <a:pt x="998" y="1212"/>
                  </a:lnTo>
                  <a:lnTo>
                    <a:pt x="1024" y="1196"/>
                  </a:lnTo>
                  <a:lnTo>
                    <a:pt x="1048" y="1178"/>
                  </a:lnTo>
                  <a:lnTo>
                    <a:pt x="1072" y="1158"/>
                  </a:lnTo>
                  <a:lnTo>
                    <a:pt x="1096" y="1138"/>
                  </a:lnTo>
                  <a:lnTo>
                    <a:pt x="1118" y="1116"/>
                  </a:lnTo>
                  <a:lnTo>
                    <a:pt x="1140" y="1094"/>
                  </a:lnTo>
                  <a:lnTo>
                    <a:pt x="1160" y="1072"/>
                  </a:lnTo>
                  <a:lnTo>
                    <a:pt x="1178" y="1048"/>
                  </a:lnTo>
                  <a:lnTo>
                    <a:pt x="1196" y="1022"/>
                  </a:lnTo>
                  <a:lnTo>
                    <a:pt x="1214" y="996"/>
                  </a:lnTo>
                  <a:lnTo>
                    <a:pt x="1228" y="970"/>
                  </a:lnTo>
                  <a:lnTo>
                    <a:pt x="1242" y="942"/>
                  </a:lnTo>
                  <a:lnTo>
                    <a:pt x="1256" y="914"/>
                  </a:lnTo>
                  <a:lnTo>
                    <a:pt x="1268" y="884"/>
                  </a:lnTo>
                  <a:lnTo>
                    <a:pt x="1278" y="854"/>
                  </a:lnTo>
                  <a:lnTo>
                    <a:pt x="1286" y="824"/>
                  </a:lnTo>
                  <a:lnTo>
                    <a:pt x="1294" y="792"/>
                  </a:lnTo>
                  <a:lnTo>
                    <a:pt x="1298" y="762"/>
                  </a:lnTo>
                  <a:lnTo>
                    <a:pt x="1302" y="730"/>
                  </a:lnTo>
                  <a:lnTo>
                    <a:pt x="1306" y="696"/>
                  </a:lnTo>
                  <a:lnTo>
                    <a:pt x="1306" y="664"/>
                  </a:lnTo>
                  <a:lnTo>
                    <a:pt x="1306" y="632"/>
                  </a:lnTo>
                  <a:lnTo>
                    <a:pt x="1302" y="598"/>
                  </a:lnTo>
                  <a:lnTo>
                    <a:pt x="1298" y="566"/>
                  </a:lnTo>
                  <a:lnTo>
                    <a:pt x="1294" y="536"/>
                  </a:lnTo>
                  <a:lnTo>
                    <a:pt x="1286" y="504"/>
                  </a:lnTo>
                  <a:lnTo>
                    <a:pt x="1278" y="474"/>
                  </a:lnTo>
                  <a:lnTo>
                    <a:pt x="1268" y="444"/>
                  </a:lnTo>
                  <a:lnTo>
                    <a:pt x="1256" y="414"/>
                  </a:lnTo>
                  <a:lnTo>
                    <a:pt x="1242" y="386"/>
                  </a:lnTo>
                  <a:lnTo>
                    <a:pt x="1228" y="358"/>
                  </a:lnTo>
                  <a:lnTo>
                    <a:pt x="1214" y="332"/>
                  </a:lnTo>
                  <a:lnTo>
                    <a:pt x="1196" y="306"/>
                  </a:lnTo>
                  <a:lnTo>
                    <a:pt x="1178" y="280"/>
                  </a:lnTo>
                  <a:lnTo>
                    <a:pt x="1160" y="256"/>
                  </a:lnTo>
                  <a:lnTo>
                    <a:pt x="1140" y="234"/>
                  </a:lnTo>
                  <a:lnTo>
                    <a:pt x="1118" y="212"/>
                  </a:lnTo>
                  <a:lnTo>
                    <a:pt x="1096" y="190"/>
                  </a:lnTo>
                  <a:lnTo>
                    <a:pt x="1072" y="170"/>
                  </a:lnTo>
                  <a:lnTo>
                    <a:pt x="1048" y="150"/>
                  </a:lnTo>
                  <a:lnTo>
                    <a:pt x="1024" y="132"/>
                  </a:lnTo>
                  <a:lnTo>
                    <a:pt x="998" y="116"/>
                  </a:lnTo>
                  <a:lnTo>
                    <a:pt x="970" y="100"/>
                  </a:lnTo>
                  <a:lnTo>
                    <a:pt x="942" y="86"/>
                  </a:lnTo>
                  <a:lnTo>
                    <a:pt x="914" y="74"/>
                  </a:lnTo>
                  <a:lnTo>
                    <a:pt x="886" y="62"/>
                  </a:lnTo>
                  <a:lnTo>
                    <a:pt x="856" y="52"/>
                  </a:lnTo>
                  <a:lnTo>
                    <a:pt x="826" y="44"/>
                  </a:lnTo>
                  <a:lnTo>
                    <a:pt x="794" y="36"/>
                  </a:lnTo>
                  <a:lnTo>
                    <a:pt x="762" y="30"/>
                  </a:lnTo>
                  <a:lnTo>
                    <a:pt x="730" y="26"/>
                  </a:lnTo>
                  <a:lnTo>
                    <a:pt x="698" y="24"/>
                  </a:lnTo>
                  <a:lnTo>
                    <a:pt x="666" y="24"/>
                  </a:lnTo>
                  <a:close/>
                </a:path>
              </a:pathLst>
            </a:custGeom>
            <a:solidFill>
              <a:srgbClr val="AA1E27"/>
            </a:solidFill>
            <a:ln w="12700">
              <a:solidFill>
                <a:srgbClr val="700E1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5" name="Freeform 92"/>
            <p:cNvSpPr>
              <a:spLocks noChangeAspect="1"/>
            </p:cNvSpPr>
            <p:nvPr/>
          </p:nvSpPr>
          <p:spPr bwMode="auto">
            <a:xfrm>
              <a:off x="2670" y="1668"/>
              <a:ext cx="940" cy="940"/>
            </a:xfrm>
            <a:custGeom>
              <a:avLst/>
              <a:gdLst>
                <a:gd name="T0" fmla="*/ 940 w 938"/>
                <a:gd name="T1" fmla="*/ 470 h 940"/>
                <a:gd name="T2" fmla="*/ 938 w 938"/>
                <a:gd name="T3" fmla="*/ 518 h 940"/>
                <a:gd name="T4" fmla="*/ 920 w 938"/>
                <a:gd name="T5" fmla="*/ 610 h 940"/>
                <a:gd name="T6" fmla="*/ 884 w 938"/>
                <a:gd name="T7" fmla="*/ 694 h 940"/>
                <a:gd name="T8" fmla="*/ 834 w 938"/>
                <a:gd name="T9" fmla="*/ 768 h 940"/>
                <a:gd name="T10" fmla="*/ 770 w 938"/>
                <a:gd name="T11" fmla="*/ 832 h 940"/>
                <a:gd name="T12" fmla="*/ 695 w 938"/>
                <a:gd name="T13" fmla="*/ 882 h 940"/>
                <a:gd name="T14" fmla="*/ 611 w 938"/>
                <a:gd name="T15" fmla="*/ 918 h 940"/>
                <a:gd name="T16" fmla="*/ 519 w 938"/>
                <a:gd name="T17" fmla="*/ 938 h 940"/>
                <a:gd name="T18" fmla="*/ 471 w 938"/>
                <a:gd name="T19" fmla="*/ 940 h 940"/>
                <a:gd name="T20" fmla="*/ 447 w 938"/>
                <a:gd name="T21" fmla="*/ 938 h 940"/>
                <a:gd name="T22" fmla="*/ 375 w 938"/>
                <a:gd name="T23" fmla="*/ 930 h 940"/>
                <a:gd name="T24" fmla="*/ 287 w 938"/>
                <a:gd name="T25" fmla="*/ 902 h 940"/>
                <a:gd name="T26" fmla="*/ 206 w 938"/>
                <a:gd name="T27" fmla="*/ 860 h 940"/>
                <a:gd name="T28" fmla="*/ 138 w 938"/>
                <a:gd name="T29" fmla="*/ 802 h 940"/>
                <a:gd name="T30" fmla="*/ 80 w 938"/>
                <a:gd name="T31" fmla="*/ 732 h 940"/>
                <a:gd name="T32" fmla="*/ 36 w 938"/>
                <a:gd name="T33" fmla="*/ 652 h 940"/>
                <a:gd name="T34" fmla="*/ 10 w 938"/>
                <a:gd name="T35" fmla="*/ 564 h 940"/>
                <a:gd name="T36" fmla="*/ 0 w 938"/>
                <a:gd name="T37" fmla="*/ 494 h 940"/>
                <a:gd name="T38" fmla="*/ 0 w 938"/>
                <a:gd name="T39" fmla="*/ 470 h 940"/>
                <a:gd name="T40" fmla="*/ 2 w 938"/>
                <a:gd name="T41" fmla="*/ 422 h 940"/>
                <a:gd name="T42" fmla="*/ 20 w 938"/>
                <a:gd name="T43" fmla="*/ 330 h 940"/>
                <a:gd name="T44" fmla="*/ 56 w 938"/>
                <a:gd name="T45" fmla="*/ 246 h 940"/>
                <a:gd name="T46" fmla="*/ 108 w 938"/>
                <a:gd name="T47" fmla="*/ 172 h 940"/>
                <a:gd name="T48" fmla="*/ 170 w 938"/>
                <a:gd name="T49" fmla="*/ 108 h 940"/>
                <a:gd name="T50" fmla="*/ 247 w 938"/>
                <a:gd name="T51" fmla="*/ 58 h 940"/>
                <a:gd name="T52" fmla="*/ 331 w 938"/>
                <a:gd name="T53" fmla="*/ 22 h 940"/>
                <a:gd name="T54" fmla="*/ 423 w 938"/>
                <a:gd name="T55" fmla="*/ 2 h 940"/>
                <a:gd name="T56" fmla="*/ 471 w 938"/>
                <a:gd name="T57" fmla="*/ 0 h 940"/>
                <a:gd name="T58" fmla="*/ 495 w 938"/>
                <a:gd name="T59" fmla="*/ 2 h 940"/>
                <a:gd name="T60" fmla="*/ 565 w 938"/>
                <a:gd name="T61" fmla="*/ 10 h 940"/>
                <a:gd name="T62" fmla="*/ 653 w 938"/>
                <a:gd name="T63" fmla="*/ 38 h 940"/>
                <a:gd name="T64" fmla="*/ 734 w 938"/>
                <a:gd name="T65" fmla="*/ 80 h 940"/>
                <a:gd name="T66" fmla="*/ 804 w 938"/>
                <a:gd name="T67" fmla="*/ 138 h 940"/>
                <a:gd name="T68" fmla="*/ 860 w 938"/>
                <a:gd name="T69" fmla="*/ 208 h 940"/>
                <a:gd name="T70" fmla="*/ 904 w 938"/>
                <a:gd name="T71" fmla="*/ 288 h 940"/>
                <a:gd name="T72" fmla="*/ 932 w 938"/>
                <a:gd name="T73" fmla="*/ 376 h 940"/>
                <a:gd name="T74" fmla="*/ 940 w 938"/>
                <a:gd name="T75" fmla="*/ 446 h 940"/>
                <a:gd name="T76" fmla="*/ 940 w 938"/>
                <a:gd name="T77" fmla="*/ 470 h 94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938" h="940">
                  <a:moveTo>
                    <a:pt x="938" y="470"/>
                  </a:moveTo>
                  <a:lnTo>
                    <a:pt x="938" y="470"/>
                  </a:lnTo>
                  <a:lnTo>
                    <a:pt x="938" y="494"/>
                  </a:lnTo>
                  <a:lnTo>
                    <a:pt x="936" y="518"/>
                  </a:lnTo>
                  <a:lnTo>
                    <a:pt x="930" y="564"/>
                  </a:lnTo>
                  <a:lnTo>
                    <a:pt x="918" y="610"/>
                  </a:lnTo>
                  <a:lnTo>
                    <a:pt x="902" y="652"/>
                  </a:lnTo>
                  <a:lnTo>
                    <a:pt x="882" y="694"/>
                  </a:lnTo>
                  <a:lnTo>
                    <a:pt x="858" y="732"/>
                  </a:lnTo>
                  <a:lnTo>
                    <a:pt x="832" y="768"/>
                  </a:lnTo>
                  <a:lnTo>
                    <a:pt x="802" y="802"/>
                  </a:lnTo>
                  <a:lnTo>
                    <a:pt x="768" y="832"/>
                  </a:lnTo>
                  <a:lnTo>
                    <a:pt x="732" y="860"/>
                  </a:lnTo>
                  <a:lnTo>
                    <a:pt x="694" y="882"/>
                  </a:lnTo>
                  <a:lnTo>
                    <a:pt x="652" y="902"/>
                  </a:lnTo>
                  <a:lnTo>
                    <a:pt x="610" y="918"/>
                  </a:lnTo>
                  <a:lnTo>
                    <a:pt x="564" y="930"/>
                  </a:lnTo>
                  <a:lnTo>
                    <a:pt x="518" y="938"/>
                  </a:lnTo>
                  <a:lnTo>
                    <a:pt x="494" y="938"/>
                  </a:lnTo>
                  <a:lnTo>
                    <a:pt x="470" y="940"/>
                  </a:lnTo>
                  <a:lnTo>
                    <a:pt x="446" y="938"/>
                  </a:lnTo>
                  <a:lnTo>
                    <a:pt x="422" y="938"/>
                  </a:lnTo>
                  <a:lnTo>
                    <a:pt x="374" y="930"/>
                  </a:lnTo>
                  <a:lnTo>
                    <a:pt x="330" y="918"/>
                  </a:lnTo>
                  <a:lnTo>
                    <a:pt x="286" y="902"/>
                  </a:lnTo>
                  <a:lnTo>
                    <a:pt x="246" y="882"/>
                  </a:lnTo>
                  <a:lnTo>
                    <a:pt x="206" y="860"/>
                  </a:lnTo>
                  <a:lnTo>
                    <a:pt x="170" y="832"/>
                  </a:lnTo>
                  <a:lnTo>
                    <a:pt x="138" y="802"/>
                  </a:lnTo>
                  <a:lnTo>
                    <a:pt x="108" y="768"/>
                  </a:lnTo>
                  <a:lnTo>
                    <a:pt x="80" y="732"/>
                  </a:lnTo>
                  <a:lnTo>
                    <a:pt x="56" y="694"/>
                  </a:lnTo>
                  <a:lnTo>
                    <a:pt x="36" y="652"/>
                  </a:lnTo>
                  <a:lnTo>
                    <a:pt x="20" y="610"/>
                  </a:lnTo>
                  <a:lnTo>
                    <a:pt x="10" y="564"/>
                  </a:lnTo>
                  <a:lnTo>
                    <a:pt x="2" y="518"/>
                  </a:lnTo>
                  <a:lnTo>
                    <a:pt x="0" y="494"/>
                  </a:lnTo>
                  <a:lnTo>
                    <a:pt x="0" y="470"/>
                  </a:lnTo>
                  <a:lnTo>
                    <a:pt x="0" y="446"/>
                  </a:lnTo>
                  <a:lnTo>
                    <a:pt x="2" y="422"/>
                  </a:lnTo>
                  <a:lnTo>
                    <a:pt x="10" y="376"/>
                  </a:lnTo>
                  <a:lnTo>
                    <a:pt x="20" y="330"/>
                  </a:lnTo>
                  <a:lnTo>
                    <a:pt x="36" y="288"/>
                  </a:lnTo>
                  <a:lnTo>
                    <a:pt x="56" y="246"/>
                  </a:lnTo>
                  <a:lnTo>
                    <a:pt x="80" y="208"/>
                  </a:lnTo>
                  <a:lnTo>
                    <a:pt x="108" y="172"/>
                  </a:lnTo>
                  <a:lnTo>
                    <a:pt x="138" y="138"/>
                  </a:lnTo>
                  <a:lnTo>
                    <a:pt x="170" y="108"/>
                  </a:lnTo>
                  <a:lnTo>
                    <a:pt x="206" y="80"/>
                  </a:lnTo>
                  <a:lnTo>
                    <a:pt x="246" y="58"/>
                  </a:lnTo>
                  <a:lnTo>
                    <a:pt x="286" y="38"/>
                  </a:lnTo>
                  <a:lnTo>
                    <a:pt x="330" y="22"/>
                  </a:lnTo>
                  <a:lnTo>
                    <a:pt x="374" y="10"/>
                  </a:lnTo>
                  <a:lnTo>
                    <a:pt x="422" y="2"/>
                  </a:lnTo>
                  <a:lnTo>
                    <a:pt x="446" y="2"/>
                  </a:lnTo>
                  <a:lnTo>
                    <a:pt x="470" y="0"/>
                  </a:lnTo>
                  <a:lnTo>
                    <a:pt x="494" y="2"/>
                  </a:lnTo>
                  <a:lnTo>
                    <a:pt x="518" y="2"/>
                  </a:lnTo>
                  <a:lnTo>
                    <a:pt x="564" y="10"/>
                  </a:lnTo>
                  <a:lnTo>
                    <a:pt x="610" y="22"/>
                  </a:lnTo>
                  <a:lnTo>
                    <a:pt x="652" y="38"/>
                  </a:lnTo>
                  <a:lnTo>
                    <a:pt x="694" y="58"/>
                  </a:lnTo>
                  <a:lnTo>
                    <a:pt x="732" y="80"/>
                  </a:lnTo>
                  <a:lnTo>
                    <a:pt x="768" y="108"/>
                  </a:lnTo>
                  <a:lnTo>
                    <a:pt x="802" y="138"/>
                  </a:lnTo>
                  <a:lnTo>
                    <a:pt x="832" y="172"/>
                  </a:lnTo>
                  <a:lnTo>
                    <a:pt x="858" y="208"/>
                  </a:lnTo>
                  <a:lnTo>
                    <a:pt x="882" y="246"/>
                  </a:lnTo>
                  <a:lnTo>
                    <a:pt x="902" y="288"/>
                  </a:lnTo>
                  <a:lnTo>
                    <a:pt x="918" y="330"/>
                  </a:lnTo>
                  <a:lnTo>
                    <a:pt x="930" y="376"/>
                  </a:lnTo>
                  <a:lnTo>
                    <a:pt x="936" y="422"/>
                  </a:lnTo>
                  <a:lnTo>
                    <a:pt x="938" y="446"/>
                  </a:lnTo>
                  <a:lnTo>
                    <a:pt x="938" y="470"/>
                  </a:lnTo>
                  <a:close/>
                </a:path>
              </a:pathLst>
            </a:custGeom>
            <a:solidFill>
              <a:srgbClr val="AA1E27"/>
            </a:solidFill>
            <a:ln w="12700">
              <a:solidFill>
                <a:srgbClr val="700E1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6" name="Freeform 93"/>
            <p:cNvSpPr>
              <a:spLocks noChangeAspect="1"/>
            </p:cNvSpPr>
            <p:nvPr/>
          </p:nvSpPr>
          <p:spPr bwMode="auto">
            <a:xfrm>
              <a:off x="2789" y="1788"/>
              <a:ext cx="702" cy="700"/>
            </a:xfrm>
            <a:custGeom>
              <a:avLst/>
              <a:gdLst>
                <a:gd name="T0" fmla="*/ 430 w 702"/>
                <a:gd name="T1" fmla="*/ 508 h 700"/>
                <a:gd name="T2" fmla="*/ 446 w 702"/>
                <a:gd name="T3" fmla="*/ 526 h 700"/>
                <a:gd name="T4" fmla="*/ 462 w 702"/>
                <a:gd name="T5" fmla="*/ 566 h 700"/>
                <a:gd name="T6" fmla="*/ 462 w 702"/>
                <a:gd name="T7" fmla="*/ 610 h 700"/>
                <a:gd name="T8" fmla="*/ 446 w 702"/>
                <a:gd name="T9" fmla="*/ 650 h 700"/>
                <a:gd name="T10" fmla="*/ 430 w 702"/>
                <a:gd name="T11" fmla="*/ 668 h 700"/>
                <a:gd name="T12" fmla="*/ 394 w 702"/>
                <a:gd name="T13" fmla="*/ 692 h 700"/>
                <a:gd name="T14" fmla="*/ 352 w 702"/>
                <a:gd name="T15" fmla="*/ 700 h 700"/>
                <a:gd name="T16" fmla="*/ 310 w 702"/>
                <a:gd name="T17" fmla="*/ 692 h 700"/>
                <a:gd name="T18" fmla="*/ 272 w 702"/>
                <a:gd name="T19" fmla="*/ 668 h 700"/>
                <a:gd name="T20" fmla="*/ 258 w 702"/>
                <a:gd name="T21" fmla="*/ 650 h 700"/>
                <a:gd name="T22" fmla="*/ 242 w 702"/>
                <a:gd name="T23" fmla="*/ 610 h 700"/>
                <a:gd name="T24" fmla="*/ 242 w 702"/>
                <a:gd name="T25" fmla="*/ 566 h 700"/>
                <a:gd name="T26" fmla="*/ 258 w 702"/>
                <a:gd name="T27" fmla="*/ 526 h 700"/>
                <a:gd name="T28" fmla="*/ 430 w 702"/>
                <a:gd name="T29" fmla="*/ 350 h 700"/>
                <a:gd name="T30" fmla="*/ 510 w 702"/>
                <a:gd name="T31" fmla="*/ 270 h 700"/>
                <a:gd name="T32" fmla="*/ 548 w 702"/>
                <a:gd name="T33" fmla="*/ 246 h 700"/>
                <a:gd name="T34" fmla="*/ 590 w 702"/>
                <a:gd name="T35" fmla="*/ 238 h 700"/>
                <a:gd name="T36" fmla="*/ 632 w 702"/>
                <a:gd name="T37" fmla="*/ 246 h 700"/>
                <a:gd name="T38" fmla="*/ 670 w 702"/>
                <a:gd name="T39" fmla="*/ 270 h 700"/>
                <a:gd name="T40" fmla="*/ 684 w 702"/>
                <a:gd name="T41" fmla="*/ 288 h 700"/>
                <a:gd name="T42" fmla="*/ 700 w 702"/>
                <a:gd name="T43" fmla="*/ 328 h 700"/>
                <a:gd name="T44" fmla="*/ 700 w 702"/>
                <a:gd name="T45" fmla="*/ 372 h 700"/>
                <a:gd name="T46" fmla="*/ 684 w 702"/>
                <a:gd name="T47" fmla="*/ 412 h 700"/>
                <a:gd name="T48" fmla="*/ 670 w 702"/>
                <a:gd name="T49" fmla="*/ 430 h 700"/>
                <a:gd name="T50" fmla="*/ 632 w 702"/>
                <a:gd name="T51" fmla="*/ 454 h 700"/>
                <a:gd name="T52" fmla="*/ 590 w 702"/>
                <a:gd name="T53" fmla="*/ 462 h 700"/>
                <a:gd name="T54" fmla="*/ 548 w 702"/>
                <a:gd name="T55" fmla="*/ 454 h 700"/>
                <a:gd name="T56" fmla="*/ 510 w 702"/>
                <a:gd name="T57" fmla="*/ 430 h 700"/>
                <a:gd name="T58" fmla="*/ 272 w 702"/>
                <a:gd name="T59" fmla="*/ 192 h 700"/>
                <a:gd name="T60" fmla="*/ 258 w 702"/>
                <a:gd name="T61" fmla="*/ 174 h 700"/>
                <a:gd name="T62" fmla="*/ 242 w 702"/>
                <a:gd name="T63" fmla="*/ 134 h 700"/>
                <a:gd name="T64" fmla="*/ 242 w 702"/>
                <a:gd name="T65" fmla="*/ 90 h 700"/>
                <a:gd name="T66" fmla="*/ 258 w 702"/>
                <a:gd name="T67" fmla="*/ 50 h 700"/>
                <a:gd name="T68" fmla="*/ 272 w 702"/>
                <a:gd name="T69" fmla="*/ 32 h 700"/>
                <a:gd name="T70" fmla="*/ 310 w 702"/>
                <a:gd name="T71" fmla="*/ 8 h 700"/>
                <a:gd name="T72" fmla="*/ 352 w 702"/>
                <a:gd name="T73" fmla="*/ 0 h 700"/>
                <a:gd name="T74" fmla="*/ 394 w 702"/>
                <a:gd name="T75" fmla="*/ 8 h 700"/>
                <a:gd name="T76" fmla="*/ 430 w 702"/>
                <a:gd name="T77" fmla="*/ 32 h 700"/>
                <a:gd name="T78" fmla="*/ 446 w 702"/>
                <a:gd name="T79" fmla="*/ 50 h 700"/>
                <a:gd name="T80" fmla="*/ 462 w 702"/>
                <a:gd name="T81" fmla="*/ 90 h 700"/>
                <a:gd name="T82" fmla="*/ 462 w 702"/>
                <a:gd name="T83" fmla="*/ 134 h 700"/>
                <a:gd name="T84" fmla="*/ 446 w 702"/>
                <a:gd name="T85" fmla="*/ 174 h 700"/>
                <a:gd name="T86" fmla="*/ 430 w 702"/>
                <a:gd name="T87" fmla="*/ 192 h 700"/>
                <a:gd name="T88" fmla="*/ 192 w 702"/>
                <a:gd name="T89" fmla="*/ 430 h 700"/>
                <a:gd name="T90" fmla="*/ 174 w 702"/>
                <a:gd name="T91" fmla="*/ 444 h 700"/>
                <a:gd name="T92" fmla="*/ 134 w 702"/>
                <a:gd name="T93" fmla="*/ 460 h 700"/>
                <a:gd name="T94" fmla="*/ 92 w 702"/>
                <a:gd name="T95" fmla="*/ 460 h 700"/>
                <a:gd name="T96" fmla="*/ 52 w 702"/>
                <a:gd name="T97" fmla="*/ 444 h 700"/>
                <a:gd name="T98" fmla="*/ 34 w 702"/>
                <a:gd name="T99" fmla="*/ 430 h 700"/>
                <a:gd name="T100" fmla="*/ 8 w 702"/>
                <a:gd name="T101" fmla="*/ 392 h 700"/>
                <a:gd name="T102" fmla="*/ 0 w 702"/>
                <a:gd name="T103" fmla="*/ 350 h 700"/>
                <a:gd name="T104" fmla="*/ 8 w 702"/>
                <a:gd name="T105" fmla="*/ 308 h 700"/>
                <a:gd name="T106" fmla="*/ 34 w 702"/>
                <a:gd name="T107" fmla="*/ 270 h 700"/>
                <a:gd name="T108" fmla="*/ 52 w 702"/>
                <a:gd name="T109" fmla="*/ 256 h 700"/>
                <a:gd name="T110" fmla="*/ 92 w 702"/>
                <a:gd name="T111" fmla="*/ 240 h 700"/>
                <a:gd name="T112" fmla="*/ 134 w 702"/>
                <a:gd name="T113" fmla="*/ 240 h 700"/>
                <a:gd name="T114" fmla="*/ 174 w 702"/>
                <a:gd name="T115" fmla="*/ 256 h 700"/>
                <a:gd name="T116" fmla="*/ 192 w 702"/>
                <a:gd name="T117" fmla="*/ 270 h 70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02" h="700">
                  <a:moveTo>
                    <a:pt x="192" y="270"/>
                  </a:moveTo>
                  <a:lnTo>
                    <a:pt x="430" y="508"/>
                  </a:lnTo>
                  <a:lnTo>
                    <a:pt x="446" y="526"/>
                  </a:lnTo>
                  <a:lnTo>
                    <a:pt x="456" y="546"/>
                  </a:lnTo>
                  <a:lnTo>
                    <a:pt x="462" y="566"/>
                  </a:lnTo>
                  <a:lnTo>
                    <a:pt x="464" y="588"/>
                  </a:lnTo>
                  <a:lnTo>
                    <a:pt x="462" y="610"/>
                  </a:lnTo>
                  <a:lnTo>
                    <a:pt x="456" y="630"/>
                  </a:lnTo>
                  <a:lnTo>
                    <a:pt x="446" y="650"/>
                  </a:lnTo>
                  <a:lnTo>
                    <a:pt x="430" y="668"/>
                  </a:lnTo>
                  <a:lnTo>
                    <a:pt x="414" y="682"/>
                  </a:lnTo>
                  <a:lnTo>
                    <a:pt x="394" y="692"/>
                  </a:lnTo>
                  <a:lnTo>
                    <a:pt x="372" y="698"/>
                  </a:lnTo>
                  <a:lnTo>
                    <a:pt x="352" y="700"/>
                  </a:lnTo>
                  <a:lnTo>
                    <a:pt x="330" y="698"/>
                  </a:lnTo>
                  <a:lnTo>
                    <a:pt x="310" y="692"/>
                  </a:lnTo>
                  <a:lnTo>
                    <a:pt x="290" y="682"/>
                  </a:lnTo>
                  <a:lnTo>
                    <a:pt x="272" y="668"/>
                  </a:lnTo>
                  <a:lnTo>
                    <a:pt x="258" y="650"/>
                  </a:lnTo>
                  <a:lnTo>
                    <a:pt x="248" y="630"/>
                  </a:lnTo>
                  <a:lnTo>
                    <a:pt x="242" y="610"/>
                  </a:lnTo>
                  <a:lnTo>
                    <a:pt x="240" y="588"/>
                  </a:lnTo>
                  <a:lnTo>
                    <a:pt x="242" y="566"/>
                  </a:lnTo>
                  <a:lnTo>
                    <a:pt x="248" y="546"/>
                  </a:lnTo>
                  <a:lnTo>
                    <a:pt x="258" y="526"/>
                  </a:lnTo>
                  <a:lnTo>
                    <a:pt x="272" y="508"/>
                  </a:lnTo>
                  <a:lnTo>
                    <a:pt x="430" y="350"/>
                  </a:lnTo>
                  <a:lnTo>
                    <a:pt x="510" y="270"/>
                  </a:lnTo>
                  <a:lnTo>
                    <a:pt x="528" y="256"/>
                  </a:lnTo>
                  <a:lnTo>
                    <a:pt x="548" y="246"/>
                  </a:lnTo>
                  <a:lnTo>
                    <a:pt x="568" y="240"/>
                  </a:lnTo>
                  <a:lnTo>
                    <a:pt x="590" y="238"/>
                  </a:lnTo>
                  <a:lnTo>
                    <a:pt x="612" y="240"/>
                  </a:lnTo>
                  <a:lnTo>
                    <a:pt x="632" y="246"/>
                  </a:lnTo>
                  <a:lnTo>
                    <a:pt x="652" y="256"/>
                  </a:lnTo>
                  <a:lnTo>
                    <a:pt x="670" y="270"/>
                  </a:lnTo>
                  <a:lnTo>
                    <a:pt x="684" y="288"/>
                  </a:lnTo>
                  <a:lnTo>
                    <a:pt x="694" y="308"/>
                  </a:lnTo>
                  <a:lnTo>
                    <a:pt x="700" y="328"/>
                  </a:lnTo>
                  <a:lnTo>
                    <a:pt x="702" y="350"/>
                  </a:lnTo>
                  <a:lnTo>
                    <a:pt x="700" y="372"/>
                  </a:lnTo>
                  <a:lnTo>
                    <a:pt x="694" y="392"/>
                  </a:lnTo>
                  <a:lnTo>
                    <a:pt x="684" y="412"/>
                  </a:lnTo>
                  <a:lnTo>
                    <a:pt x="670" y="430"/>
                  </a:lnTo>
                  <a:lnTo>
                    <a:pt x="652" y="444"/>
                  </a:lnTo>
                  <a:lnTo>
                    <a:pt x="632" y="454"/>
                  </a:lnTo>
                  <a:lnTo>
                    <a:pt x="612" y="460"/>
                  </a:lnTo>
                  <a:lnTo>
                    <a:pt x="590" y="462"/>
                  </a:lnTo>
                  <a:lnTo>
                    <a:pt x="568" y="460"/>
                  </a:lnTo>
                  <a:lnTo>
                    <a:pt x="548" y="454"/>
                  </a:lnTo>
                  <a:lnTo>
                    <a:pt x="528" y="444"/>
                  </a:lnTo>
                  <a:lnTo>
                    <a:pt x="510" y="430"/>
                  </a:lnTo>
                  <a:lnTo>
                    <a:pt x="272" y="192"/>
                  </a:lnTo>
                  <a:lnTo>
                    <a:pt x="258" y="174"/>
                  </a:lnTo>
                  <a:lnTo>
                    <a:pt x="248" y="154"/>
                  </a:lnTo>
                  <a:lnTo>
                    <a:pt x="242" y="134"/>
                  </a:lnTo>
                  <a:lnTo>
                    <a:pt x="240" y="112"/>
                  </a:lnTo>
                  <a:lnTo>
                    <a:pt x="242" y="90"/>
                  </a:lnTo>
                  <a:lnTo>
                    <a:pt x="248" y="70"/>
                  </a:lnTo>
                  <a:lnTo>
                    <a:pt x="258" y="50"/>
                  </a:lnTo>
                  <a:lnTo>
                    <a:pt x="272" y="32"/>
                  </a:lnTo>
                  <a:lnTo>
                    <a:pt x="290" y="18"/>
                  </a:lnTo>
                  <a:lnTo>
                    <a:pt x="310" y="8"/>
                  </a:lnTo>
                  <a:lnTo>
                    <a:pt x="330" y="2"/>
                  </a:lnTo>
                  <a:lnTo>
                    <a:pt x="352" y="0"/>
                  </a:lnTo>
                  <a:lnTo>
                    <a:pt x="372" y="2"/>
                  </a:lnTo>
                  <a:lnTo>
                    <a:pt x="394" y="8"/>
                  </a:lnTo>
                  <a:lnTo>
                    <a:pt x="414" y="18"/>
                  </a:lnTo>
                  <a:lnTo>
                    <a:pt x="430" y="32"/>
                  </a:lnTo>
                  <a:lnTo>
                    <a:pt x="446" y="50"/>
                  </a:lnTo>
                  <a:lnTo>
                    <a:pt x="456" y="70"/>
                  </a:lnTo>
                  <a:lnTo>
                    <a:pt x="462" y="90"/>
                  </a:lnTo>
                  <a:lnTo>
                    <a:pt x="464" y="112"/>
                  </a:lnTo>
                  <a:lnTo>
                    <a:pt x="462" y="134"/>
                  </a:lnTo>
                  <a:lnTo>
                    <a:pt x="456" y="154"/>
                  </a:lnTo>
                  <a:lnTo>
                    <a:pt x="446" y="174"/>
                  </a:lnTo>
                  <a:lnTo>
                    <a:pt x="430" y="192"/>
                  </a:lnTo>
                  <a:lnTo>
                    <a:pt x="352" y="270"/>
                  </a:lnTo>
                  <a:lnTo>
                    <a:pt x="192" y="430"/>
                  </a:lnTo>
                  <a:lnTo>
                    <a:pt x="174" y="444"/>
                  </a:lnTo>
                  <a:lnTo>
                    <a:pt x="156" y="454"/>
                  </a:lnTo>
                  <a:lnTo>
                    <a:pt x="134" y="460"/>
                  </a:lnTo>
                  <a:lnTo>
                    <a:pt x="114" y="462"/>
                  </a:lnTo>
                  <a:lnTo>
                    <a:pt x="92" y="460"/>
                  </a:lnTo>
                  <a:lnTo>
                    <a:pt x="70" y="454"/>
                  </a:lnTo>
                  <a:lnTo>
                    <a:pt x="52" y="444"/>
                  </a:lnTo>
                  <a:lnTo>
                    <a:pt x="34" y="430"/>
                  </a:lnTo>
                  <a:lnTo>
                    <a:pt x="20" y="412"/>
                  </a:lnTo>
                  <a:lnTo>
                    <a:pt x="8" y="392"/>
                  </a:lnTo>
                  <a:lnTo>
                    <a:pt x="2" y="372"/>
                  </a:lnTo>
                  <a:lnTo>
                    <a:pt x="0" y="350"/>
                  </a:lnTo>
                  <a:lnTo>
                    <a:pt x="2" y="328"/>
                  </a:lnTo>
                  <a:lnTo>
                    <a:pt x="8" y="308"/>
                  </a:lnTo>
                  <a:lnTo>
                    <a:pt x="20" y="288"/>
                  </a:lnTo>
                  <a:lnTo>
                    <a:pt x="34" y="270"/>
                  </a:lnTo>
                  <a:lnTo>
                    <a:pt x="52" y="256"/>
                  </a:lnTo>
                  <a:lnTo>
                    <a:pt x="70" y="246"/>
                  </a:lnTo>
                  <a:lnTo>
                    <a:pt x="92" y="240"/>
                  </a:lnTo>
                  <a:lnTo>
                    <a:pt x="114" y="238"/>
                  </a:lnTo>
                  <a:lnTo>
                    <a:pt x="134" y="240"/>
                  </a:lnTo>
                  <a:lnTo>
                    <a:pt x="156" y="246"/>
                  </a:lnTo>
                  <a:lnTo>
                    <a:pt x="174" y="256"/>
                  </a:lnTo>
                  <a:lnTo>
                    <a:pt x="192" y="270"/>
                  </a:lnTo>
                  <a:close/>
                </a:path>
              </a:pathLst>
            </a:custGeom>
            <a:solidFill>
              <a:srgbClr val="AA1E27"/>
            </a:solidFill>
            <a:ln w="2540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19"/>
          <p:cNvGrpSpPr>
            <a:grpSpLocks noChangeAspect="1"/>
          </p:cNvGrpSpPr>
          <p:nvPr/>
        </p:nvGrpSpPr>
        <p:grpSpPr bwMode="auto">
          <a:xfrm rot="5400000">
            <a:off x="-1387474" y="1617662"/>
            <a:ext cx="9632950" cy="6670675"/>
            <a:chOff x="0" y="0"/>
            <a:chExt cx="6240" cy="4320"/>
          </a:xfrm>
        </p:grpSpPr>
        <p:sp>
          <p:nvSpPr>
            <p:cNvPr id="9229" name="Freeform 20"/>
            <p:cNvSpPr>
              <a:spLocks noChangeAspect="1"/>
            </p:cNvSpPr>
            <p:nvPr/>
          </p:nvSpPr>
          <p:spPr bwMode="auto">
            <a:xfrm>
              <a:off x="0" y="0"/>
              <a:ext cx="1280" cy="1280"/>
            </a:xfrm>
            <a:custGeom>
              <a:avLst/>
              <a:gdLst>
                <a:gd name="T0" fmla="*/ 0 w 1280"/>
                <a:gd name="T1" fmla="*/ 0 h 1280"/>
                <a:gd name="T2" fmla="*/ 0 w 1280"/>
                <a:gd name="T3" fmla="*/ 1280 h 1280"/>
                <a:gd name="T4" fmla="*/ 1280 w 1280"/>
                <a:gd name="T5" fmla="*/ 0 h 1280"/>
                <a:gd name="T6" fmla="*/ 0 w 1280"/>
                <a:gd name="T7" fmla="*/ 0 h 12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80" h="1280">
                  <a:moveTo>
                    <a:pt x="0" y="0"/>
                  </a:moveTo>
                  <a:lnTo>
                    <a:pt x="0" y="1280"/>
                  </a:lnTo>
                  <a:lnTo>
                    <a:pt x="128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CC"/>
            </a:solidFill>
            <a:ln w="1270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0" name="Freeform 21"/>
            <p:cNvSpPr>
              <a:spLocks noChangeAspect="1"/>
            </p:cNvSpPr>
            <p:nvPr/>
          </p:nvSpPr>
          <p:spPr bwMode="auto">
            <a:xfrm>
              <a:off x="0" y="3040"/>
              <a:ext cx="1280" cy="1280"/>
            </a:xfrm>
            <a:custGeom>
              <a:avLst/>
              <a:gdLst>
                <a:gd name="T0" fmla="*/ 0 w 1280"/>
                <a:gd name="T1" fmla="*/ 1280 h 1280"/>
                <a:gd name="T2" fmla="*/ 1280 w 1280"/>
                <a:gd name="T3" fmla="*/ 1280 h 1280"/>
                <a:gd name="T4" fmla="*/ 0 w 1280"/>
                <a:gd name="T5" fmla="*/ 0 h 1280"/>
                <a:gd name="T6" fmla="*/ 0 w 1280"/>
                <a:gd name="T7" fmla="*/ 1280 h 12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80" h="1280">
                  <a:moveTo>
                    <a:pt x="0" y="1280"/>
                  </a:moveTo>
                  <a:lnTo>
                    <a:pt x="1280" y="1280"/>
                  </a:lnTo>
                  <a:lnTo>
                    <a:pt x="0" y="0"/>
                  </a:lnTo>
                  <a:lnTo>
                    <a:pt x="0" y="1280"/>
                  </a:lnTo>
                  <a:close/>
                </a:path>
              </a:pathLst>
            </a:custGeom>
            <a:solidFill>
              <a:srgbClr val="0066CC"/>
            </a:solidFill>
            <a:ln w="1270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1" name="Freeform 22"/>
            <p:cNvSpPr>
              <a:spLocks noChangeAspect="1"/>
            </p:cNvSpPr>
            <p:nvPr/>
          </p:nvSpPr>
          <p:spPr bwMode="auto">
            <a:xfrm>
              <a:off x="4960" y="3040"/>
              <a:ext cx="1280" cy="1280"/>
            </a:xfrm>
            <a:custGeom>
              <a:avLst/>
              <a:gdLst>
                <a:gd name="T0" fmla="*/ 1280 w 1280"/>
                <a:gd name="T1" fmla="*/ 1280 h 1280"/>
                <a:gd name="T2" fmla="*/ 1280 w 1280"/>
                <a:gd name="T3" fmla="*/ 0 h 1280"/>
                <a:gd name="T4" fmla="*/ 0 w 1280"/>
                <a:gd name="T5" fmla="*/ 1280 h 1280"/>
                <a:gd name="T6" fmla="*/ 1280 w 1280"/>
                <a:gd name="T7" fmla="*/ 1280 h 12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80" h="1280">
                  <a:moveTo>
                    <a:pt x="1280" y="1280"/>
                  </a:moveTo>
                  <a:lnTo>
                    <a:pt x="1280" y="0"/>
                  </a:lnTo>
                  <a:lnTo>
                    <a:pt x="0" y="1280"/>
                  </a:lnTo>
                  <a:lnTo>
                    <a:pt x="1280" y="1280"/>
                  </a:lnTo>
                  <a:close/>
                </a:path>
              </a:pathLst>
            </a:custGeom>
            <a:solidFill>
              <a:srgbClr val="0066CC"/>
            </a:solidFill>
            <a:ln w="1270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2" name="Freeform 23"/>
            <p:cNvSpPr>
              <a:spLocks noChangeAspect="1"/>
            </p:cNvSpPr>
            <p:nvPr/>
          </p:nvSpPr>
          <p:spPr bwMode="auto">
            <a:xfrm>
              <a:off x="4960" y="0"/>
              <a:ext cx="1280" cy="1280"/>
            </a:xfrm>
            <a:custGeom>
              <a:avLst/>
              <a:gdLst>
                <a:gd name="T0" fmla="*/ 1280 w 1280"/>
                <a:gd name="T1" fmla="*/ 0 h 1280"/>
                <a:gd name="T2" fmla="*/ 0 w 1280"/>
                <a:gd name="T3" fmla="*/ 0 h 1280"/>
                <a:gd name="T4" fmla="*/ 1280 w 1280"/>
                <a:gd name="T5" fmla="*/ 1280 h 1280"/>
                <a:gd name="T6" fmla="*/ 1280 w 1280"/>
                <a:gd name="T7" fmla="*/ 0 h 12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80" h="1280">
                  <a:moveTo>
                    <a:pt x="1280" y="0"/>
                  </a:moveTo>
                  <a:lnTo>
                    <a:pt x="0" y="0"/>
                  </a:lnTo>
                  <a:lnTo>
                    <a:pt x="1280" y="1280"/>
                  </a:lnTo>
                  <a:lnTo>
                    <a:pt x="1280" y="0"/>
                  </a:lnTo>
                  <a:close/>
                </a:path>
              </a:pathLst>
            </a:custGeom>
            <a:solidFill>
              <a:srgbClr val="0066CC"/>
            </a:solidFill>
            <a:ln w="1270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3" name="Freeform 24"/>
            <p:cNvSpPr>
              <a:spLocks noChangeAspect="1"/>
            </p:cNvSpPr>
            <p:nvPr/>
          </p:nvSpPr>
          <p:spPr bwMode="auto">
            <a:xfrm>
              <a:off x="240" y="240"/>
              <a:ext cx="5760" cy="3840"/>
            </a:xfrm>
            <a:custGeom>
              <a:avLst/>
              <a:gdLst>
                <a:gd name="T0" fmla="*/ 5760 w 5760"/>
                <a:gd name="T1" fmla="*/ 3832 h 3840"/>
                <a:gd name="T2" fmla="*/ 5760 w 5760"/>
                <a:gd name="T3" fmla="*/ 3832 h 3840"/>
                <a:gd name="T4" fmla="*/ 5760 w 5760"/>
                <a:gd name="T5" fmla="*/ 3836 h 3840"/>
                <a:gd name="T6" fmla="*/ 5758 w 5760"/>
                <a:gd name="T7" fmla="*/ 3838 h 3840"/>
                <a:gd name="T8" fmla="*/ 5756 w 5760"/>
                <a:gd name="T9" fmla="*/ 3840 h 3840"/>
                <a:gd name="T10" fmla="*/ 5752 w 5760"/>
                <a:gd name="T11" fmla="*/ 3840 h 3840"/>
                <a:gd name="T12" fmla="*/ 8 w 5760"/>
                <a:gd name="T13" fmla="*/ 3840 h 3840"/>
                <a:gd name="T14" fmla="*/ 8 w 5760"/>
                <a:gd name="T15" fmla="*/ 3840 h 3840"/>
                <a:gd name="T16" fmla="*/ 4 w 5760"/>
                <a:gd name="T17" fmla="*/ 3840 h 3840"/>
                <a:gd name="T18" fmla="*/ 2 w 5760"/>
                <a:gd name="T19" fmla="*/ 3838 h 3840"/>
                <a:gd name="T20" fmla="*/ 0 w 5760"/>
                <a:gd name="T21" fmla="*/ 3836 h 3840"/>
                <a:gd name="T22" fmla="*/ 0 w 5760"/>
                <a:gd name="T23" fmla="*/ 3832 h 3840"/>
                <a:gd name="T24" fmla="*/ 0 w 5760"/>
                <a:gd name="T25" fmla="*/ 8 h 3840"/>
                <a:gd name="T26" fmla="*/ 0 w 5760"/>
                <a:gd name="T27" fmla="*/ 8 h 3840"/>
                <a:gd name="T28" fmla="*/ 0 w 5760"/>
                <a:gd name="T29" fmla="*/ 4 h 3840"/>
                <a:gd name="T30" fmla="*/ 2 w 5760"/>
                <a:gd name="T31" fmla="*/ 2 h 3840"/>
                <a:gd name="T32" fmla="*/ 4 w 5760"/>
                <a:gd name="T33" fmla="*/ 0 h 3840"/>
                <a:gd name="T34" fmla="*/ 8 w 5760"/>
                <a:gd name="T35" fmla="*/ 0 h 3840"/>
                <a:gd name="T36" fmla="*/ 5752 w 5760"/>
                <a:gd name="T37" fmla="*/ 0 h 3840"/>
                <a:gd name="T38" fmla="*/ 5752 w 5760"/>
                <a:gd name="T39" fmla="*/ 0 h 3840"/>
                <a:gd name="T40" fmla="*/ 5756 w 5760"/>
                <a:gd name="T41" fmla="*/ 0 h 3840"/>
                <a:gd name="T42" fmla="*/ 5758 w 5760"/>
                <a:gd name="T43" fmla="*/ 2 h 3840"/>
                <a:gd name="T44" fmla="*/ 5760 w 5760"/>
                <a:gd name="T45" fmla="*/ 4 h 3840"/>
                <a:gd name="T46" fmla="*/ 5760 w 5760"/>
                <a:gd name="T47" fmla="*/ 8 h 3840"/>
                <a:gd name="T48" fmla="*/ 5760 w 5760"/>
                <a:gd name="T49" fmla="*/ 3832 h 384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5760" h="3840">
                  <a:moveTo>
                    <a:pt x="5760" y="3832"/>
                  </a:moveTo>
                  <a:lnTo>
                    <a:pt x="5760" y="3832"/>
                  </a:lnTo>
                  <a:lnTo>
                    <a:pt x="5760" y="3836"/>
                  </a:lnTo>
                  <a:lnTo>
                    <a:pt x="5758" y="3838"/>
                  </a:lnTo>
                  <a:lnTo>
                    <a:pt x="5756" y="3840"/>
                  </a:lnTo>
                  <a:lnTo>
                    <a:pt x="5752" y="3840"/>
                  </a:lnTo>
                  <a:lnTo>
                    <a:pt x="8" y="3840"/>
                  </a:lnTo>
                  <a:lnTo>
                    <a:pt x="4" y="3840"/>
                  </a:lnTo>
                  <a:lnTo>
                    <a:pt x="2" y="3838"/>
                  </a:lnTo>
                  <a:lnTo>
                    <a:pt x="0" y="3836"/>
                  </a:lnTo>
                  <a:lnTo>
                    <a:pt x="0" y="383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5752" y="0"/>
                  </a:lnTo>
                  <a:lnTo>
                    <a:pt x="5756" y="0"/>
                  </a:lnTo>
                  <a:lnTo>
                    <a:pt x="5758" y="2"/>
                  </a:lnTo>
                  <a:lnTo>
                    <a:pt x="5760" y="4"/>
                  </a:lnTo>
                  <a:lnTo>
                    <a:pt x="5760" y="8"/>
                  </a:lnTo>
                  <a:lnTo>
                    <a:pt x="5760" y="3832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19" name="Text Box 31"/>
          <p:cNvSpPr txBox="1">
            <a:spLocks noChangeArrowheads="1"/>
          </p:cNvSpPr>
          <p:nvPr/>
        </p:nvSpPr>
        <p:spPr bwMode="auto">
          <a:xfrm>
            <a:off x="0" y="4899025"/>
            <a:ext cx="6858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u="sng">
                <a:latin typeface="Script MT Bold" panose="03040602040607080904" pitchFamily="66" charset="0"/>
              </a:rPr>
              <a:t>Recipient Name</a:t>
            </a:r>
          </a:p>
        </p:txBody>
      </p:sp>
      <p:sp>
        <p:nvSpPr>
          <p:cNvPr id="9220" name="Text Box 32"/>
          <p:cNvSpPr txBox="1">
            <a:spLocks noChangeArrowheads="1"/>
          </p:cNvSpPr>
          <p:nvPr/>
        </p:nvSpPr>
        <p:spPr bwMode="auto">
          <a:xfrm>
            <a:off x="0" y="1870075"/>
            <a:ext cx="6858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/>
              <a:t>NAME OF AWARD</a:t>
            </a:r>
          </a:p>
        </p:txBody>
      </p:sp>
      <p:sp>
        <p:nvSpPr>
          <p:cNvPr id="9221" name="Text Box 33"/>
          <p:cNvSpPr txBox="1">
            <a:spLocks noChangeArrowheads="1"/>
          </p:cNvSpPr>
          <p:nvPr/>
        </p:nvSpPr>
        <p:spPr bwMode="auto">
          <a:xfrm>
            <a:off x="765175" y="7185025"/>
            <a:ext cx="28527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/>
              <a:t>Signed:_____________________</a:t>
            </a:r>
          </a:p>
          <a:p>
            <a:pPr eaLnBrk="1" hangingPunct="1"/>
            <a:r>
              <a:rPr lang="en-US" altLang="en-US" sz="1400"/>
              <a:t>Title of signer</a:t>
            </a:r>
          </a:p>
        </p:txBody>
      </p:sp>
      <p:sp>
        <p:nvSpPr>
          <p:cNvPr id="9222" name="Text Box 34"/>
          <p:cNvSpPr txBox="1">
            <a:spLocks noChangeArrowheads="1"/>
          </p:cNvSpPr>
          <p:nvPr/>
        </p:nvSpPr>
        <p:spPr bwMode="auto">
          <a:xfrm>
            <a:off x="765175" y="7832725"/>
            <a:ext cx="28527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/>
              <a:t>Signed:_____________________</a:t>
            </a:r>
          </a:p>
          <a:p>
            <a:pPr eaLnBrk="1" hangingPunct="1"/>
            <a:r>
              <a:rPr lang="en-US" altLang="en-US" sz="1400"/>
              <a:t>Title of signer</a:t>
            </a:r>
          </a:p>
        </p:txBody>
      </p:sp>
      <p:sp>
        <p:nvSpPr>
          <p:cNvPr id="9223" name="Text Box 35"/>
          <p:cNvSpPr txBox="1">
            <a:spLocks noChangeArrowheads="1"/>
          </p:cNvSpPr>
          <p:nvPr/>
        </p:nvSpPr>
        <p:spPr bwMode="auto">
          <a:xfrm>
            <a:off x="0" y="4019550"/>
            <a:ext cx="685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Type your text here </a:t>
            </a:r>
          </a:p>
        </p:txBody>
      </p:sp>
      <p:grpSp>
        <p:nvGrpSpPr>
          <p:cNvPr id="9224" name="Group 36"/>
          <p:cNvGrpSpPr>
            <a:grpSpLocks noChangeAspect="1"/>
          </p:cNvGrpSpPr>
          <p:nvPr/>
        </p:nvGrpSpPr>
        <p:grpSpPr bwMode="auto">
          <a:xfrm>
            <a:off x="4292600" y="6969125"/>
            <a:ext cx="1819275" cy="1828800"/>
            <a:chOff x="2304" y="1298"/>
            <a:chExt cx="1672" cy="1680"/>
          </a:xfrm>
        </p:grpSpPr>
        <p:sp>
          <p:nvSpPr>
            <p:cNvPr id="9225" name="Freeform 37"/>
            <p:cNvSpPr>
              <a:spLocks noChangeAspect="1"/>
            </p:cNvSpPr>
            <p:nvPr/>
          </p:nvSpPr>
          <p:spPr bwMode="auto">
            <a:xfrm>
              <a:off x="2304" y="1298"/>
              <a:ext cx="1672" cy="1680"/>
            </a:xfrm>
            <a:custGeom>
              <a:avLst/>
              <a:gdLst>
                <a:gd name="T0" fmla="*/ 837 w 1670"/>
                <a:gd name="T1" fmla="*/ 0 h 1680"/>
                <a:gd name="T2" fmla="*/ 917 w 1670"/>
                <a:gd name="T3" fmla="*/ 80 h 1680"/>
                <a:gd name="T4" fmla="*/ 1011 w 1670"/>
                <a:gd name="T5" fmla="*/ 18 h 1680"/>
                <a:gd name="T6" fmla="*/ 1073 w 1670"/>
                <a:gd name="T7" fmla="*/ 114 h 1680"/>
                <a:gd name="T8" fmla="*/ 1179 w 1670"/>
                <a:gd name="T9" fmla="*/ 72 h 1680"/>
                <a:gd name="T10" fmla="*/ 1219 w 1670"/>
                <a:gd name="T11" fmla="*/ 178 h 1680"/>
                <a:gd name="T12" fmla="*/ 1332 w 1670"/>
                <a:gd name="T13" fmla="*/ 160 h 1680"/>
                <a:gd name="T14" fmla="*/ 1348 w 1670"/>
                <a:gd name="T15" fmla="*/ 272 h 1680"/>
                <a:gd name="T16" fmla="*/ 1462 w 1670"/>
                <a:gd name="T17" fmla="*/ 278 h 1680"/>
                <a:gd name="T18" fmla="*/ 1456 w 1670"/>
                <a:gd name="T19" fmla="*/ 392 h 1680"/>
                <a:gd name="T20" fmla="*/ 1564 w 1670"/>
                <a:gd name="T21" fmla="*/ 420 h 1680"/>
                <a:gd name="T22" fmla="*/ 1536 w 1670"/>
                <a:gd name="T23" fmla="*/ 530 h 1680"/>
                <a:gd name="T24" fmla="*/ 1636 w 1670"/>
                <a:gd name="T25" fmla="*/ 580 h 1680"/>
                <a:gd name="T26" fmla="*/ 1584 w 1670"/>
                <a:gd name="T27" fmla="*/ 682 h 1680"/>
                <a:gd name="T28" fmla="*/ 1672 w 1670"/>
                <a:gd name="T29" fmla="*/ 752 h 1680"/>
                <a:gd name="T30" fmla="*/ 1602 w 1670"/>
                <a:gd name="T31" fmla="*/ 840 h 1680"/>
                <a:gd name="T32" fmla="*/ 1672 w 1670"/>
                <a:gd name="T33" fmla="*/ 928 h 1680"/>
                <a:gd name="T34" fmla="*/ 1584 w 1670"/>
                <a:gd name="T35" fmla="*/ 998 h 1680"/>
                <a:gd name="T36" fmla="*/ 1636 w 1670"/>
                <a:gd name="T37" fmla="*/ 1100 h 1680"/>
                <a:gd name="T38" fmla="*/ 1536 w 1670"/>
                <a:gd name="T39" fmla="*/ 1150 h 1680"/>
                <a:gd name="T40" fmla="*/ 1564 w 1670"/>
                <a:gd name="T41" fmla="*/ 1260 h 1680"/>
                <a:gd name="T42" fmla="*/ 1456 w 1670"/>
                <a:gd name="T43" fmla="*/ 1288 h 1680"/>
                <a:gd name="T44" fmla="*/ 1462 w 1670"/>
                <a:gd name="T45" fmla="*/ 1402 h 1680"/>
                <a:gd name="T46" fmla="*/ 1348 w 1670"/>
                <a:gd name="T47" fmla="*/ 1408 h 1680"/>
                <a:gd name="T48" fmla="*/ 1332 w 1670"/>
                <a:gd name="T49" fmla="*/ 1520 h 1680"/>
                <a:gd name="T50" fmla="*/ 1219 w 1670"/>
                <a:gd name="T51" fmla="*/ 1502 h 1680"/>
                <a:gd name="T52" fmla="*/ 1179 w 1670"/>
                <a:gd name="T53" fmla="*/ 1608 h 1680"/>
                <a:gd name="T54" fmla="*/ 1073 w 1670"/>
                <a:gd name="T55" fmla="*/ 1566 h 1680"/>
                <a:gd name="T56" fmla="*/ 1011 w 1670"/>
                <a:gd name="T57" fmla="*/ 1662 h 1680"/>
                <a:gd name="T58" fmla="*/ 917 w 1670"/>
                <a:gd name="T59" fmla="*/ 1600 h 1680"/>
                <a:gd name="T60" fmla="*/ 837 w 1670"/>
                <a:gd name="T61" fmla="*/ 1680 h 1680"/>
                <a:gd name="T62" fmla="*/ 757 w 1670"/>
                <a:gd name="T63" fmla="*/ 1600 h 1680"/>
                <a:gd name="T64" fmla="*/ 661 w 1670"/>
                <a:gd name="T65" fmla="*/ 1662 h 1680"/>
                <a:gd name="T66" fmla="*/ 601 w 1670"/>
                <a:gd name="T67" fmla="*/ 1566 h 1680"/>
                <a:gd name="T68" fmla="*/ 495 w 1670"/>
                <a:gd name="T69" fmla="*/ 1608 h 1680"/>
                <a:gd name="T70" fmla="*/ 455 w 1670"/>
                <a:gd name="T71" fmla="*/ 1502 h 1680"/>
                <a:gd name="T72" fmla="*/ 342 w 1670"/>
                <a:gd name="T73" fmla="*/ 1520 h 1680"/>
                <a:gd name="T74" fmla="*/ 324 w 1670"/>
                <a:gd name="T75" fmla="*/ 1408 h 1680"/>
                <a:gd name="T76" fmla="*/ 212 w 1670"/>
                <a:gd name="T77" fmla="*/ 1402 h 1680"/>
                <a:gd name="T78" fmla="*/ 218 w 1670"/>
                <a:gd name="T79" fmla="*/ 1288 h 1680"/>
                <a:gd name="T80" fmla="*/ 108 w 1670"/>
                <a:gd name="T81" fmla="*/ 1260 h 1680"/>
                <a:gd name="T82" fmla="*/ 138 w 1670"/>
                <a:gd name="T83" fmla="*/ 1150 h 1680"/>
                <a:gd name="T84" fmla="*/ 36 w 1670"/>
                <a:gd name="T85" fmla="*/ 1100 h 1680"/>
                <a:gd name="T86" fmla="*/ 88 w 1670"/>
                <a:gd name="T87" fmla="*/ 998 h 1680"/>
                <a:gd name="T88" fmla="*/ 0 w 1670"/>
                <a:gd name="T89" fmla="*/ 928 h 1680"/>
                <a:gd name="T90" fmla="*/ 72 w 1670"/>
                <a:gd name="T91" fmla="*/ 840 h 1680"/>
                <a:gd name="T92" fmla="*/ 0 w 1670"/>
                <a:gd name="T93" fmla="*/ 752 h 1680"/>
                <a:gd name="T94" fmla="*/ 88 w 1670"/>
                <a:gd name="T95" fmla="*/ 682 h 1680"/>
                <a:gd name="T96" fmla="*/ 36 w 1670"/>
                <a:gd name="T97" fmla="*/ 580 h 1680"/>
                <a:gd name="T98" fmla="*/ 138 w 1670"/>
                <a:gd name="T99" fmla="*/ 530 h 1680"/>
                <a:gd name="T100" fmla="*/ 108 w 1670"/>
                <a:gd name="T101" fmla="*/ 420 h 1680"/>
                <a:gd name="T102" fmla="*/ 218 w 1670"/>
                <a:gd name="T103" fmla="*/ 392 h 1680"/>
                <a:gd name="T104" fmla="*/ 212 w 1670"/>
                <a:gd name="T105" fmla="*/ 278 h 1680"/>
                <a:gd name="T106" fmla="*/ 324 w 1670"/>
                <a:gd name="T107" fmla="*/ 272 h 1680"/>
                <a:gd name="T108" fmla="*/ 342 w 1670"/>
                <a:gd name="T109" fmla="*/ 160 h 1680"/>
                <a:gd name="T110" fmla="*/ 455 w 1670"/>
                <a:gd name="T111" fmla="*/ 178 h 1680"/>
                <a:gd name="T112" fmla="*/ 495 w 1670"/>
                <a:gd name="T113" fmla="*/ 72 h 1680"/>
                <a:gd name="T114" fmla="*/ 601 w 1670"/>
                <a:gd name="T115" fmla="*/ 114 h 1680"/>
                <a:gd name="T116" fmla="*/ 661 w 1670"/>
                <a:gd name="T117" fmla="*/ 18 h 1680"/>
                <a:gd name="T118" fmla="*/ 757 w 1670"/>
                <a:gd name="T119" fmla="*/ 80 h 1680"/>
                <a:gd name="T120" fmla="*/ 837 w 1670"/>
                <a:gd name="T121" fmla="*/ 0 h 16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670" h="1680">
                  <a:moveTo>
                    <a:pt x="836" y="0"/>
                  </a:moveTo>
                  <a:lnTo>
                    <a:pt x="916" y="80"/>
                  </a:lnTo>
                  <a:lnTo>
                    <a:pt x="1010" y="18"/>
                  </a:lnTo>
                  <a:lnTo>
                    <a:pt x="1072" y="114"/>
                  </a:lnTo>
                  <a:lnTo>
                    <a:pt x="1178" y="72"/>
                  </a:lnTo>
                  <a:lnTo>
                    <a:pt x="1218" y="178"/>
                  </a:lnTo>
                  <a:lnTo>
                    <a:pt x="1330" y="160"/>
                  </a:lnTo>
                  <a:lnTo>
                    <a:pt x="1346" y="272"/>
                  </a:lnTo>
                  <a:lnTo>
                    <a:pt x="1460" y="278"/>
                  </a:lnTo>
                  <a:lnTo>
                    <a:pt x="1454" y="392"/>
                  </a:lnTo>
                  <a:lnTo>
                    <a:pt x="1562" y="420"/>
                  </a:lnTo>
                  <a:lnTo>
                    <a:pt x="1534" y="530"/>
                  </a:lnTo>
                  <a:lnTo>
                    <a:pt x="1634" y="580"/>
                  </a:lnTo>
                  <a:lnTo>
                    <a:pt x="1582" y="682"/>
                  </a:lnTo>
                  <a:lnTo>
                    <a:pt x="1670" y="752"/>
                  </a:lnTo>
                  <a:lnTo>
                    <a:pt x="1600" y="840"/>
                  </a:lnTo>
                  <a:lnTo>
                    <a:pt x="1670" y="928"/>
                  </a:lnTo>
                  <a:lnTo>
                    <a:pt x="1582" y="998"/>
                  </a:lnTo>
                  <a:lnTo>
                    <a:pt x="1634" y="1100"/>
                  </a:lnTo>
                  <a:lnTo>
                    <a:pt x="1534" y="1150"/>
                  </a:lnTo>
                  <a:lnTo>
                    <a:pt x="1562" y="1260"/>
                  </a:lnTo>
                  <a:lnTo>
                    <a:pt x="1454" y="1288"/>
                  </a:lnTo>
                  <a:lnTo>
                    <a:pt x="1460" y="1402"/>
                  </a:lnTo>
                  <a:lnTo>
                    <a:pt x="1346" y="1408"/>
                  </a:lnTo>
                  <a:lnTo>
                    <a:pt x="1330" y="1520"/>
                  </a:lnTo>
                  <a:lnTo>
                    <a:pt x="1218" y="1502"/>
                  </a:lnTo>
                  <a:lnTo>
                    <a:pt x="1178" y="1608"/>
                  </a:lnTo>
                  <a:lnTo>
                    <a:pt x="1072" y="1566"/>
                  </a:lnTo>
                  <a:lnTo>
                    <a:pt x="1010" y="1662"/>
                  </a:lnTo>
                  <a:lnTo>
                    <a:pt x="916" y="1600"/>
                  </a:lnTo>
                  <a:lnTo>
                    <a:pt x="836" y="1680"/>
                  </a:lnTo>
                  <a:lnTo>
                    <a:pt x="756" y="1600"/>
                  </a:lnTo>
                  <a:lnTo>
                    <a:pt x="660" y="1662"/>
                  </a:lnTo>
                  <a:lnTo>
                    <a:pt x="600" y="1566"/>
                  </a:lnTo>
                  <a:lnTo>
                    <a:pt x="494" y="1608"/>
                  </a:lnTo>
                  <a:lnTo>
                    <a:pt x="454" y="1502"/>
                  </a:lnTo>
                  <a:lnTo>
                    <a:pt x="342" y="1520"/>
                  </a:lnTo>
                  <a:lnTo>
                    <a:pt x="324" y="1408"/>
                  </a:lnTo>
                  <a:lnTo>
                    <a:pt x="212" y="1402"/>
                  </a:lnTo>
                  <a:lnTo>
                    <a:pt x="218" y="1288"/>
                  </a:lnTo>
                  <a:lnTo>
                    <a:pt x="108" y="1260"/>
                  </a:lnTo>
                  <a:lnTo>
                    <a:pt x="138" y="1150"/>
                  </a:lnTo>
                  <a:lnTo>
                    <a:pt x="36" y="1100"/>
                  </a:lnTo>
                  <a:lnTo>
                    <a:pt x="88" y="998"/>
                  </a:lnTo>
                  <a:lnTo>
                    <a:pt x="0" y="928"/>
                  </a:lnTo>
                  <a:lnTo>
                    <a:pt x="72" y="840"/>
                  </a:lnTo>
                  <a:lnTo>
                    <a:pt x="0" y="752"/>
                  </a:lnTo>
                  <a:lnTo>
                    <a:pt x="88" y="682"/>
                  </a:lnTo>
                  <a:lnTo>
                    <a:pt x="36" y="580"/>
                  </a:lnTo>
                  <a:lnTo>
                    <a:pt x="138" y="530"/>
                  </a:lnTo>
                  <a:lnTo>
                    <a:pt x="108" y="420"/>
                  </a:lnTo>
                  <a:lnTo>
                    <a:pt x="218" y="392"/>
                  </a:lnTo>
                  <a:lnTo>
                    <a:pt x="212" y="278"/>
                  </a:lnTo>
                  <a:lnTo>
                    <a:pt x="324" y="272"/>
                  </a:lnTo>
                  <a:lnTo>
                    <a:pt x="342" y="160"/>
                  </a:lnTo>
                  <a:lnTo>
                    <a:pt x="454" y="178"/>
                  </a:lnTo>
                  <a:lnTo>
                    <a:pt x="494" y="72"/>
                  </a:lnTo>
                  <a:lnTo>
                    <a:pt x="600" y="114"/>
                  </a:lnTo>
                  <a:lnTo>
                    <a:pt x="660" y="18"/>
                  </a:lnTo>
                  <a:lnTo>
                    <a:pt x="756" y="80"/>
                  </a:lnTo>
                  <a:lnTo>
                    <a:pt x="836" y="0"/>
                  </a:lnTo>
                  <a:close/>
                </a:path>
              </a:pathLst>
            </a:custGeom>
            <a:solidFill>
              <a:srgbClr val="E8CD7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6" name="Freeform 38"/>
            <p:cNvSpPr>
              <a:spLocks noChangeAspect="1" noEditPoints="1"/>
            </p:cNvSpPr>
            <p:nvPr/>
          </p:nvSpPr>
          <p:spPr bwMode="auto">
            <a:xfrm>
              <a:off x="2474" y="1474"/>
              <a:ext cx="1332" cy="1328"/>
            </a:xfrm>
            <a:custGeom>
              <a:avLst/>
              <a:gdLst>
                <a:gd name="T0" fmla="*/ 565 w 1330"/>
                <a:gd name="T1" fmla="*/ 1322 h 1328"/>
                <a:gd name="T2" fmla="*/ 407 w 1330"/>
                <a:gd name="T3" fmla="*/ 1276 h 1328"/>
                <a:gd name="T4" fmla="*/ 268 w 1330"/>
                <a:gd name="T5" fmla="*/ 1196 h 1328"/>
                <a:gd name="T6" fmla="*/ 152 w 1330"/>
                <a:gd name="T7" fmla="*/ 1086 h 1328"/>
                <a:gd name="T8" fmla="*/ 66 w 1330"/>
                <a:gd name="T9" fmla="*/ 952 h 1328"/>
                <a:gd name="T10" fmla="*/ 14 w 1330"/>
                <a:gd name="T11" fmla="*/ 798 h 1328"/>
                <a:gd name="T12" fmla="*/ 0 w 1330"/>
                <a:gd name="T13" fmla="*/ 664 h 1328"/>
                <a:gd name="T14" fmla="*/ 22 w 1330"/>
                <a:gd name="T15" fmla="*/ 498 h 1328"/>
                <a:gd name="T16" fmla="*/ 82 w 1330"/>
                <a:gd name="T17" fmla="*/ 348 h 1328"/>
                <a:gd name="T18" fmla="*/ 174 w 1330"/>
                <a:gd name="T19" fmla="*/ 218 h 1328"/>
                <a:gd name="T20" fmla="*/ 294 w 1330"/>
                <a:gd name="T21" fmla="*/ 112 h 1328"/>
                <a:gd name="T22" fmla="*/ 439 w 1330"/>
                <a:gd name="T23" fmla="*/ 40 h 1328"/>
                <a:gd name="T24" fmla="*/ 599 w 1330"/>
                <a:gd name="T25" fmla="*/ 2 h 1328"/>
                <a:gd name="T26" fmla="*/ 735 w 1330"/>
                <a:gd name="T27" fmla="*/ 2 h 1328"/>
                <a:gd name="T28" fmla="*/ 895 w 1330"/>
                <a:gd name="T29" fmla="*/ 40 h 1328"/>
                <a:gd name="T30" fmla="*/ 1038 w 1330"/>
                <a:gd name="T31" fmla="*/ 112 h 1328"/>
                <a:gd name="T32" fmla="*/ 1160 w 1330"/>
                <a:gd name="T33" fmla="*/ 218 h 1328"/>
                <a:gd name="T34" fmla="*/ 1252 w 1330"/>
                <a:gd name="T35" fmla="*/ 348 h 1328"/>
                <a:gd name="T36" fmla="*/ 1312 w 1330"/>
                <a:gd name="T37" fmla="*/ 498 h 1328"/>
                <a:gd name="T38" fmla="*/ 1332 w 1330"/>
                <a:gd name="T39" fmla="*/ 664 h 1328"/>
                <a:gd name="T40" fmla="*/ 1318 w 1330"/>
                <a:gd name="T41" fmla="*/ 798 h 1328"/>
                <a:gd name="T42" fmla="*/ 1266 w 1330"/>
                <a:gd name="T43" fmla="*/ 952 h 1328"/>
                <a:gd name="T44" fmla="*/ 1180 w 1330"/>
                <a:gd name="T45" fmla="*/ 1086 h 1328"/>
                <a:gd name="T46" fmla="*/ 1064 w 1330"/>
                <a:gd name="T47" fmla="*/ 1196 h 1328"/>
                <a:gd name="T48" fmla="*/ 925 w 1330"/>
                <a:gd name="T49" fmla="*/ 1276 h 1328"/>
                <a:gd name="T50" fmla="*/ 767 w 1330"/>
                <a:gd name="T51" fmla="*/ 1322 h 1328"/>
                <a:gd name="T52" fmla="*/ 667 w 1330"/>
                <a:gd name="T53" fmla="*/ 24 h 1328"/>
                <a:gd name="T54" fmla="*/ 537 w 1330"/>
                <a:gd name="T55" fmla="*/ 36 h 1328"/>
                <a:gd name="T56" fmla="*/ 389 w 1330"/>
                <a:gd name="T57" fmla="*/ 86 h 1328"/>
                <a:gd name="T58" fmla="*/ 258 w 1330"/>
                <a:gd name="T59" fmla="*/ 170 h 1328"/>
                <a:gd name="T60" fmla="*/ 152 w 1330"/>
                <a:gd name="T61" fmla="*/ 280 h 1328"/>
                <a:gd name="T62" fmla="*/ 76 w 1330"/>
                <a:gd name="T63" fmla="*/ 414 h 1328"/>
                <a:gd name="T64" fmla="*/ 32 w 1330"/>
                <a:gd name="T65" fmla="*/ 566 h 1328"/>
                <a:gd name="T66" fmla="*/ 26 w 1330"/>
                <a:gd name="T67" fmla="*/ 696 h 1328"/>
                <a:gd name="T68" fmla="*/ 54 w 1330"/>
                <a:gd name="T69" fmla="*/ 854 h 1328"/>
                <a:gd name="T70" fmla="*/ 118 w 1330"/>
                <a:gd name="T71" fmla="*/ 996 h 1328"/>
                <a:gd name="T72" fmla="*/ 212 w 1330"/>
                <a:gd name="T73" fmla="*/ 1116 h 1328"/>
                <a:gd name="T74" fmla="*/ 335 w 1330"/>
                <a:gd name="T75" fmla="*/ 1212 h 1328"/>
                <a:gd name="T76" fmla="*/ 477 w 1330"/>
                <a:gd name="T77" fmla="*/ 1276 h 1328"/>
                <a:gd name="T78" fmla="*/ 633 w 1330"/>
                <a:gd name="T79" fmla="*/ 1304 h 1328"/>
                <a:gd name="T80" fmla="*/ 763 w 1330"/>
                <a:gd name="T81" fmla="*/ 1298 h 1328"/>
                <a:gd name="T82" fmla="*/ 915 w 1330"/>
                <a:gd name="T83" fmla="*/ 1254 h 1328"/>
                <a:gd name="T84" fmla="*/ 1050 w 1330"/>
                <a:gd name="T85" fmla="*/ 1178 h 1328"/>
                <a:gd name="T86" fmla="*/ 1162 w 1330"/>
                <a:gd name="T87" fmla="*/ 1072 h 1328"/>
                <a:gd name="T88" fmla="*/ 1244 w 1330"/>
                <a:gd name="T89" fmla="*/ 942 h 1328"/>
                <a:gd name="T90" fmla="*/ 1296 w 1330"/>
                <a:gd name="T91" fmla="*/ 792 h 1328"/>
                <a:gd name="T92" fmla="*/ 1308 w 1330"/>
                <a:gd name="T93" fmla="*/ 664 h 1328"/>
                <a:gd name="T94" fmla="*/ 1288 w 1330"/>
                <a:gd name="T95" fmla="*/ 504 h 1328"/>
                <a:gd name="T96" fmla="*/ 1230 w 1330"/>
                <a:gd name="T97" fmla="*/ 358 h 1328"/>
                <a:gd name="T98" fmla="*/ 1142 w 1330"/>
                <a:gd name="T99" fmla="*/ 234 h 1328"/>
                <a:gd name="T100" fmla="*/ 1026 w 1330"/>
                <a:gd name="T101" fmla="*/ 132 h 1328"/>
                <a:gd name="T102" fmla="*/ 887 w 1330"/>
                <a:gd name="T103" fmla="*/ 62 h 1328"/>
                <a:gd name="T104" fmla="*/ 731 w 1330"/>
                <a:gd name="T105" fmla="*/ 26 h 132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30" h="1328">
                  <a:moveTo>
                    <a:pt x="666" y="1328"/>
                  </a:moveTo>
                  <a:lnTo>
                    <a:pt x="666" y="1328"/>
                  </a:lnTo>
                  <a:lnTo>
                    <a:pt x="632" y="1328"/>
                  </a:lnTo>
                  <a:lnTo>
                    <a:pt x="598" y="1326"/>
                  </a:lnTo>
                  <a:lnTo>
                    <a:pt x="564" y="1322"/>
                  </a:lnTo>
                  <a:lnTo>
                    <a:pt x="532" y="1316"/>
                  </a:lnTo>
                  <a:lnTo>
                    <a:pt x="500" y="1308"/>
                  </a:lnTo>
                  <a:lnTo>
                    <a:pt x="468" y="1298"/>
                  </a:lnTo>
                  <a:lnTo>
                    <a:pt x="438" y="1288"/>
                  </a:lnTo>
                  <a:lnTo>
                    <a:pt x="406" y="1276"/>
                  </a:lnTo>
                  <a:lnTo>
                    <a:pt x="378" y="1264"/>
                  </a:lnTo>
                  <a:lnTo>
                    <a:pt x="348" y="1248"/>
                  </a:lnTo>
                  <a:lnTo>
                    <a:pt x="322" y="1232"/>
                  </a:lnTo>
                  <a:lnTo>
                    <a:pt x="294" y="1216"/>
                  </a:lnTo>
                  <a:lnTo>
                    <a:pt x="268" y="1196"/>
                  </a:lnTo>
                  <a:lnTo>
                    <a:pt x="242" y="1176"/>
                  </a:lnTo>
                  <a:lnTo>
                    <a:pt x="218" y="1156"/>
                  </a:lnTo>
                  <a:lnTo>
                    <a:pt x="196" y="1134"/>
                  </a:lnTo>
                  <a:lnTo>
                    <a:pt x="174" y="1110"/>
                  </a:lnTo>
                  <a:lnTo>
                    <a:pt x="152" y="1086"/>
                  </a:lnTo>
                  <a:lnTo>
                    <a:pt x="132" y="1062"/>
                  </a:lnTo>
                  <a:lnTo>
                    <a:pt x="114" y="1036"/>
                  </a:lnTo>
                  <a:lnTo>
                    <a:pt x="98" y="1008"/>
                  </a:lnTo>
                  <a:lnTo>
                    <a:pt x="82" y="980"/>
                  </a:lnTo>
                  <a:lnTo>
                    <a:pt x="66" y="952"/>
                  </a:lnTo>
                  <a:lnTo>
                    <a:pt x="54" y="922"/>
                  </a:lnTo>
                  <a:lnTo>
                    <a:pt x="42" y="892"/>
                  </a:lnTo>
                  <a:lnTo>
                    <a:pt x="30" y="862"/>
                  </a:lnTo>
                  <a:lnTo>
                    <a:pt x="22" y="830"/>
                  </a:lnTo>
                  <a:lnTo>
                    <a:pt x="14" y="798"/>
                  </a:lnTo>
                  <a:lnTo>
                    <a:pt x="8" y="766"/>
                  </a:lnTo>
                  <a:lnTo>
                    <a:pt x="4" y="732"/>
                  </a:lnTo>
                  <a:lnTo>
                    <a:pt x="2" y="698"/>
                  </a:lnTo>
                  <a:lnTo>
                    <a:pt x="0" y="664"/>
                  </a:lnTo>
                  <a:lnTo>
                    <a:pt x="2" y="630"/>
                  </a:lnTo>
                  <a:lnTo>
                    <a:pt x="4" y="596"/>
                  </a:lnTo>
                  <a:lnTo>
                    <a:pt x="8" y="562"/>
                  </a:lnTo>
                  <a:lnTo>
                    <a:pt x="14" y="530"/>
                  </a:lnTo>
                  <a:lnTo>
                    <a:pt x="22" y="498"/>
                  </a:lnTo>
                  <a:lnTo>
                    <a:pt x="30" y="466"/>
                  </a:lnTo>
                  <a:lnTo>
                    <a:pt x="42" y="436"/>
                  </a:lnTo>
                  <a:lnTo>
                    <a:pt x="54" y="406"/>
                  </a:lnTo>
                  <a:lnTo>
                    <a:pt x="66" y="376"/>
                  </a:lnTo>
                  <a:lnTo>
                    <a:pt x="82" y="348"/>
                  </a:lnTo>
                  <a:lnTo>
                    <a:pt x="98" y="320"/>
                  </a:lnTo>
                  <a:lnTo>
                    <a:pt x="114" y="292"/>
                  </a:lnTo>
                  <a:lnTo>
                    <a:pt x="132" y="266"/>
                  </a:lnTo>
                  <a:lnTo>
                    <a:pt x="152" y="242"/>
                  </a:lnTo>
                  <a:lnTo>
                    <a:pt x="174" y="218"/>
                  </a:lnTo>
                  <a:lnTo>
                    <a:pt x="196" y="194"/>
                  </a:lnTo>
                  <a:lnTo>
                    <a:pt x="218" y="172"/>
                  </a:lnTo>
                  <a:lnTo>
                    <a:pt x="242" y="152"/>
                  </a:lnTo>
                  <a:lnTo>
                    <a:pt x="268" y="132"/>
                  </a:lnTo>
                  <a:lnTo>
                    <a:pt x="294" y="112"/>
                  </a:lnTo>
                  <a:lnTo>
                    <a:pt x="322" y="96"/>
                  </a:lnTo>
                  <a:lnTo>
                    <a:pt x="348" y="80"/>
                  </a:lnTo>
                  <a:lnTo>
                    <a:pt x="378" y="64"/>
                  </a:lnTo>
                  <a:lnTo>
                    <a:pt x="406" y="52"/>
                  </a:lnTo>
                  <a:lnTo>
                    <a:pt x="438" y="40"/>
                  </a:lnTo>
                  <a:lnTo>
                    <a:pt x="468" y="30"/>
                  </a:lnTo>
                  <a:lnTo>
                    <a:pt x="500" y="20"/>
                  </a:lnTo>
                  <a:lnTo>
                    <a:pt x="532" y="12"/>
                  </a:lnTo>
                  <a:lnTo>
                    <a:pt x="564" y="8"/>
                  </a:lnTo>
                  <a:lnTo>
                    <a:pt x="598" y="2"/>
                  </a:lnTo>
                  <a:lnTo>
                    <a:pt x="632" y="0"/>
                  </a:lnTo>
                  <a:lnTo>
                    <a:pt x="666" y="0"/>
                  </a:lnTo>
                  <a:lnTo>
                    <a:pt x="700" y="0"/>
                  </a:lnTo>
                  <a:lnTo>
                    <a:pt x="734" y="2"/>
                  </a:lnTo>
                  <a:lnTo>
                    <a:pt x="766" y="8"/>
                  </a:lnTo>
                  <a:lnTo>
                    <a:pt x="800" y="12"/>
                  </a:lnTo>
                  <a:lnTo>
                    <a:pt x="832" y="20"/>
                  </a:lnTo>
                  <a:lnTo>
                    <a:pt x="862" y="30"/>
                  </a:lnTo>
                  <a:lnTo>
                    <a:pt x="894" y="40"/>
                  </a:lnTo>
                  <a:lnTo>
                    <a:pt x="924" y="52"/>
                  </a:lnTo>
                  <a:lnTo>
                    <a:pt x="954" y="64"/>
                  </a:lnTo>
                  <a:lnTo>
                    <a:pt x="982" y="80"/>
                  </a:lnTo>
                  <a:lnTo>
                    <a:pt x="1010" y="96"/>
                  </a:lnTo>
                  <a:lnTo>
                    <a:pt x="1036" y="112"/>
                  </a:lnTo>
                  <a:lnTo>
                    <a:pt x="1062" y="132"/>
                  </a:lnTo>
                  <a:lnTo>
                    <a:pt x="1088" y="152"/>
                  </a:lnTo>
                  <a:lnTo>
                    <a:pt x="1112" y="172"/>
                  </a:lnTo>
                  <a:lnTo>
                    <a:pt x="1136" y="194"/>
                  </a:lnTo>
                  <a:lnTo>
                    <a:pt x="1158" y="218"/>
                  </a:lnTo>
                  <a:lnTo>
                    <a:pt x="1178" y="242"/>
                  </a:lnTo>
                  <a:lnTo>
                    <a:pt x="1198" y="266"/>
                  </a:lnTo>
                  <a:lnTo>
                    <a:pt x="1216" y="292"/>
                  </a:lnTo>
                  <a:lnTo>
                    <a:pt x="1234" y="320"/>
                  </a:lnTo>
                  <a:lnTo>
                    <a:pt x="1250" y="348"/>
                  </a:lnTo>
                  <a:lnTo>
                    <a:pt x="1264" y="376"/>
                  </a:lnTo>
                  <a:lnTo>
                    <a:pt x="1278" y="406"/>
                  </a:lnTo>
                  <a:lnTo>
                    <a:pt x="1290" y="436"/>
                  </a:lnTo>
                  <a:lnTo>
                    <a:pt x="1300" y="466"/>
                  </a:lnTo>
                  <a:lnTo>
                    <a:pt x="1310" y="498"/>
                  </a:lnTo>
                  <a:lnTo>
                    <a:pt x="1316" y="530"/>
                  </a:lnTo>
                  <a:lnTo>
                    <a:pt x="1322" y="562"/>
                  </a:lnTo>
                  <a:lnTo>
                    <a:pt x="1326" y="596"/>
                  </a:lnTo>
                  <a:lnTo>
                    <a:pt x="1330" y="630"/>
                  </a:lnTo>
                  <a:lnTo>
                    <a:pt x="1330" y="664"/>
                  </a:lnTo>
                  <a:lnTo>
                    <a:pt x="1330" y="698"/>
                  </a:lnTo>
                  <a:lnTo>
                    <a:pt x="1326" y="732"/>
                  </a:lnTo>
                  <a:lnTo>
                    <a:pt x="1322" y="766"/>
                  </a:lnTo>
                  <a:lnTo>
                    <a:pt x="1316" y="798"/>
                  </a:lnTo>
                  <a:lnTo>
                    <a:pt x="1310" y="830"/>
                  </a:lnTo>
                  <a:lnTo>
                    <a:pt x="1300" y="862"/>
                  </a:lnTo>
                  <a:lnTo>
                    <a:pt x="1290" y="892"/>
                  </a:lnTo>
                  <a:lnTo>
                    <a:pt x="1278" y="922"/>
                  </a:lnTo>
                  <a:lnTo>
                    <a:pt x="1264" y="952"/>
                  </a:lnTo>
                  <a:lnTo>
                    <a:pt x="1250" y="980"/>
                  </a:lnTo>
                  <a:lnTo>
                    <a:pt x="1234" y="1008"/>
                  </a:lnTo>
                  <a:lnTo>
                    <a:pt x="1216" y="1036"/>
                  </a:lnTo>
                  <a:lnTo>
                    <a:pt x="1198" y="1062"/>
                  </a:lnTo>
                  <a:lnTo>
                    <a:pt x="1178" y="1086"/>
                  </a:lnTo>
                  <a:lnTo>
                    <a:pt x="1158" y="1110"/>
                  </a:lnTo>
                  <a:lnTo>
                    <a:pt x="1136" y="1134"/>
                  </a:lnTo>
                  <a:lnTo>
                    <a:pt x="1112" y="1156"/>
                  </a:lnTo>
                  <a:lnTo>
                    <a:pt x="1088" y="1176"/>
                  </a:lnTo>
                  <a:lnTo>
                    <a:pt x="1062" y="1196"/>
                  </a:lnTo>
                  <a:lnTo>
                    <a:pt x="1036" y="1216"/>
                  </a:lnTo>
                  <a:lnTo>
                    <a:pt x="1010" y="1232"/>
                  </a:lnTo>
                  <a:lnTo>
                    <a:pt x="982" y="1248"/>
                  </a:lnTo>
                  <a:lnTo>
                    <a:pt x="954" y="1264"/>
                  </a:lnTo>
                  <a:lnTo>
                    <a:pt x="924" y="1276"/>
                  </a:lnTo>
                  <a:lnTo>
                    <a:pt x="894" y="1288"/>
                  </a:lnTo>
                  <a:lnTo>
                    <a:pt x="862" y="1298"/>
                  </a:lnTo>
                  <a:lnTo>
                    <a:pt x="832" y="1308"/>
                  </a:lnTo>
                  <a:lnTo>
                    <a:pt x="800" y="1316"/>
                  </a:lnTo>
                  <a:lnTo>
                    <a:pt x="766" y="1322"/>
                  </a:lnTo>
                  <a:lnTo>
                    <a:pt x="734" y="1326"/>
                  </a:lnTo>
                  <a:lnTo>
                    <a:pt x="700" y="1328"/>
                  </a:lnTo>
                  <a:lnTo>
                    <a:pt x="666" y="1328"/>
                  </a:lnTo>
                  <a:close/>
                  <a:moveTo>
                    <a:pt x="666" y="24"/>
                  </a:moveTo>
                  <a:lnTo>
                    <a:pt x="666" y="24"/>
                  </a:lnTo>
                  <a:lnTo>
                    <a:pt x="632" y="24"/>
                  </a:lnTo>
                  <a:lnTo>
                    <a:pt x="600" y="26"/>
                  </a:lnTo>
                  <a:lnTo>
                    <a:pt x="568" y="30"/>
                  </a:lnTo>
                  <a:lnTo>
                    <a:pt x="536" y="36"/>
                  </a:lnTo>
                  <a:lnTo>
                    <a:pt x="506" y="44"/>
                  </a:lnTo>
                  <a:lnTo>
                    <a:pt x="476" y="52"/>
                  </a:lnTo>
                  <a:lnTo>
                    <a:pt x="446" y="62"/>
                  </a:lnTo>
                  <a:lnTo>
                    <a:pt x="416" y="74"/>
                  </a:lnTo>
                  <a:lnTo>
                    <a:pt x="388" y="86"/>
                  </a:lnTo>
                  <a:lnTo>
                    <a:pt x="360" y="100"/>
                  </a:lnTo>
                  <a:lnTo>
                    <a:pt x="334" y="116"/>
                  </a:lnTo>
                  <a:lnTo>
                    <a:pt x="308" y="132"/>
                  </a:lnTo>
                  <a:lnTo>
                    <a:pt x="282" y="150"/>
                  </a:lnTo>
                  <a:lnTo>
                    <a:pt x="258" y="170"/>
                  </a:lnTo>
                  <a:lnTo>
                    <a:pt x="234" y="190"/>
                  </a:lnTo>
                  <a:lnTo>
                    <a:pt x="212" y="212"/>
                  </a:lnTo>
                  <a:lnTo>
                    <a:pt x="192" y="234"/>
                  </a:lnTo>
                  <a:lnTo>
                    <a:pt x="172" y="256"/>
                  </a:lnTo>
                  <a:lnTo>
                    <a:pt x="152" y="280"/>
                  </a:lnTo>
                  <a:lnTo>
                    <a:pt x="134" y="306"/>
                  </a:lnTo>
                  <a:lnTo>
                    <a:pt x="118" y="332"/>
                  </a:lnTo>
                  <a:lnTo>
                    <a:pt x="102" y="358"/>
                  </a:lnTo>
                  <a:lnTo>
                    <a:pt x="88" y="386"/>
                  </a:lnTo>
                  <a:lnTo>
                    <a:pt x="76" y="414"/>
                  </a:lnTo>
                  <a:lnTo>
                    <a:pt x="64" y="444"/>
                  </a:lnTo>
                  <a:lnTo>
                    <a:pt x="54" y="474"/>
                  </a:lnTo>
                  <a:lnTo>
                    <a:pt x="44" y="504"/>
                  </a:lnTo>
                  <a:lnTo>
                    <a:pt x="38" y="536"/>
                  </a:lnTo>
                  <a:lnTo>
                    <a:pt x="32" y="566"/>
                  </a:lnTo>
                  <a:lnTo>
                    <a:pt x="28" y="598"/>
                  </a:lnTo>
                  <a:lnTo>
                    <a:pt x="26" y="632"/>
                  </a:lnTo>
                  <a:lnTo>
                    <a:pt x="24" y="664"/>
                  </a:lnTo>
                  <a:lnTo>
                    <a:pt x="26" y="696"/>
                  </a:lnTo>
                  <a:lnTo>
                    <a:pt x="28" y="730"/>
                  </a:lnTo>
                  <a:lnTo>
                    <a:pt x="32" y="762"/>
                  </a:lnTo>
                  <a:lnTo>
                    <a:pt x="38" y="792"/>
                  </a:lnTo>
                  <a:lnTo>
                    <a:pt x="44" y="824"/>
                  </a:lnTo>
                  <a:lnTo>
                    <a:pt x="54" y="854"/>
                  </a:lnTo>
                  <a:lnTo>
                    <a:pt x="64" y="884"/>
                  </a:lnTo>
                  <a:lnTo>
                    <a:pt x="76" y="914"/>
                  </a:lnTo>
                  <a:lnTo>
                    <a:pt x="88" y="942"/>
                  </a:lnTo>
                  <a:lnTo>
                    <a:pt x="102" y="970"/>
                  </a:lnTo>
                  <a:lnTo>
                    <a:pt x="118" y="996"/>
                  </a:lnTo>
                  <a:lnTo>
                    <a:pt x="134" y="1022"/>
                  </a:lnTo>
                  <a:lnTo>
                    <a:pt x="152" y="1048"/>
                  </a:lnTo>
                  <a:lnTo>
                    <a:pt x="172" y="1072"/>
                  </a:lnTo>
                  <a:lnTo>
                    <a:pt x="192" y="1094"/>
                  </a:lnTo>
                  <a:lnTo>
                    <a:pt x="212" y="1116"/>
                  </a:lnTo>
                  <a:lnTo>
                    <a:pt x="234" y="1138"/>
                  </a:lnTo>
                  <a:lnTo>
                    <a:pt x="258" y="1158"/>
                  </a:lnTo>
                  <a:lnTo>
                    <a:pt x="282" y="1178"/>
                  </a:lnTo>
                  <a:lnTo>
                    <a:pt x="308" y="1196"/>
                  </a:lnTo>
                  <a:lnTo>
                    <a:pt x="334" y="1212"/>
                  </a:lnTo>
                  <a:lnTo>
                    <a:pt x="360" y="1228"/>
                  </a:lnTo>
                  <a:lnTo>
                    <a:pt x="388" y="1242"/>
                  </a:lnTo>
                  <a:lnTo>
                    <a:pt x="416" y="1254"/>
                  </a:lnTo>
                  <a:lnTo>
                    <a:pt x="446" y="1266"/>
                  </a:lnTo>
                  <a:lnTo>
                    <a:pt x="476" y="1276"/>
                  </a:lnTo>
                  <a:lnTo>
                    <a:pt x="506" y="1284"/>
                  </a:lnTo>
                  <a:lnTo>
                    <a:pt x="536" y="1292"/>
                  </a:lnTo>
                  <a:lnTo>
                    <a:pt x="568" y="1298"/>
                  </a:lnTo>
                  <a:lnTo>
                    <a:pt x="600" y="1302"/>
                  </a:lnTo>
                  <a:lnTo>
                    <a:pt x="632" y="1304"/>
                  </a:lnTo>
                  <a:lnTo>
                    <a:pt x="666" y="1304"/>
                  </a:lnTo>
                  <a:lnTo>
                    <a:pt x="698" y="1304"/>
                  </a:lnTo>
                  <a:lnTo>
                    <a:pt x="730" y="1302"/>
                  </a:lnTo>
                  <a:lnTo>
                    <a:pt x="762" y="1298"/>
                  </a:lnTo>
                  <a:lnTo>
                    <a:pt x="794" y="1292"/>
                  </a:lnTo>
                  <a:lnTo>
                    <a:pt x="826" y="1284"/>
                  </a:lnTo>
                  <a:lnTo>
                    <a:pt x="856" y="1276"/>
                  </a:lnTo>
                  <a:lnTo>
                    <a:pt x="886" y="1266"/>
                  </a:lnTo>
                  <a:lnTo>
                    <a:pt x="914" y="1254"/>
                  </a:lnTo>
                  <a:lnTo>
                    <a:pt x="942" y="1242"/>
                  </a:lnTo>
                  <a:lnTo>
                    <a:pt x="970" y="1228"/>
                  </a:lnTo>
                  <a:lnTo>
                    <a:pt x="998" y="1212"/>
                  </a:lnTo>
                  <a:lnTo>
                    <a:pt x="1024" y="1196"/>
                  </a:lnTo>
                  <a:lnTo>
                    <a:pt x="1048" y="1178"/>
                  </a:lnTo>
                  <a:lnTo>
                    <a:pt x="1072" y="1158"/>
                  </a:lnTo>
                  <a:lnTo>
                    <a:pt x="1096" y="1138"/>
                  </a:lnTo>
                  <a:lnTo>
                    <a:pt x="1118" y="1116"/>
                  </a:lnTo>
                  <a:lnTo>
                    <a:pt x="1140" y="1094"/>
                  </a:lnTo>
                  <a:lnTo>
                    <a:pt x="1160" y="1072"/>
                  </a:lnTo>
                  <a:lnTo>
                    <a:pt x="1178" y="1048"/>
                  </a:lnTo>
                  <a:lnTo>
                    <a:pt x="1196" y="1022"/>
                  </a:lnTo>
                  <a:lnTo>
                    <a:pt x="1214" y="996"/>
                  </a:lnTo>
                  <a:lnTo>
                    <a:pt x="1228" y="970"/>
                  </a:lnTo>
                  <a:lnTo>
                    <a:pt x="1242" y="942"/>
                  </a:lnTo>
                  <a:lnTo>
                    <a:pt x="1256" y="914"/>
                  </a:lnTo>
                  <a:lnTo>
                    <a:pt x="1268" y="884"/>
                  </a:lnTo>
                  <a:lnTo>
                    <a:pt x="1278" y="854"/>
                  </a:lnTo>
                  <a:lnTo>
                    <a:pt x="1286" y="824"/>
                  </a:lnTo>
                  <a:lnTo>
                    <a:pt x="1294" y="792"/>
                  </a:lnTo>
                  <a:lnTo>
                    <a:pt x="1298" y="762"/>
                  </a:lnTo>
                  <a:lnTo>
                    <a:pt x="1302" y="730"/>
                  </a:lnTo>
                  <a:lnTo>
                    <a:pt x="1306" y="696"/>
                  </a:lnTo>
                  <a:lnTo>
                    <a:pt x="1306" y="664"/>
                  </a:lnTo>
                  <a:lnTo>
                    <a:pt x="1306" y="632"/>
                  </a:lnTo>
                  <a:lnTo>
                    <a:pt x="1302" y="598"/>
                  </a:lnTo>
                  <a:lnTo>
                    <a:pt x="1298" y="566"/>
                  </a:lnTo>
                  <a:lnTo>
                    <a:pt x="1294" y="536"/>
                  </a:lnTo>
                  <a:lnTo>
                    <a:pt x="1286" y="504"/>
                  </a:lnTo>
                  <a:lnTo>
                    <a:pt x="1278" y="474"/>
                  </a:lnTo>
                  <a:lnTo>
                    <a:pt x="1268" y="444"/>
                  </a:lnTo>
                  <a:lnTo>
                    <a:pt x="1256" y="414"/>
                  </a:lnTo>
                  <a:lnTo>
                    <a:pt x="1242" y="386"/>
                  </a:lnTo>
                  <a:lnTo>
                    <a:pt x="1228" y="358"/>
                  </a:lnTo>
                  <a:lnTo>
                    <a:pt x="1214" y="332"/>
                  </a:lnTo>
                  <a:lnTo>
                    <a:pt x="1196" y="306"/>
                  </a:lnTo>
                  <a:lnTo>
                    <a:pt x="1178" y="280"/>
                  </a:lnTo>
                  <a:lnTo>
                    <a:pt x="1160" y="256"/>
                  </a:lnTo>
                  <a:lnTo>
                    <a:pt x="1140" y="234"/>
                  </a:lnTo>
                  <a:lnTo>
                    <a:pt x="1118" y="212"/>
                  </a:lnTo>
                  <a:lnTo>
                    <a:pt x="1096" y="190"/>
                  </a:lnTo>
                  <a:lnTo>
                    <a:pt x="1072" y="170"/>
                  </a:lnTo>
                  <a:lnTo>
                    <a:pt x="1048" y="150"/>
                  </a:lnTo>
                  <a:lnTo>
                    <a:pt x="1024" y="132"/>
                  </a:lnTo>
                  <a:lnTo>
                    <a:pt x="998" y="116"/>
                  </a:lnTo>
                  <a:lnTo>
                    <a:pt x="970" y="100"/>
                  </a:lnTo>
                  <a:lnTo>
                    <a:pt x="942" y="86"/>
                  </a:lnTo>
                  <a:lnTo>
                    <a:pt x="914" y="74"/>
                  </a:lnTo>
                  <a:lnTo>
                    <a:pt x="886" y="62"/>
                  </a:lnTo>
                  <a:lnTo>
                    <a:pt x="856" y="52"/>
                  </a:lnTo>
                  <a:lnTo>
                    <a:pt x="826" y="44"/>
                  </a:lnTo>
                  <a:lnTo>
                    <a:pt x="794" y="36"/>
                  </a:lnTo>
                  <a:lnTo>
                    <a:pt x="762" y="30"/>
                  </a:lnTo>
                  <a:lnTo>
                    <a:pt x="730" y="26"/>
                  </a:lnTo>
                  <a:lnTo>
                    <a:pt x="698" y="24"/>
                  </a:lnTo>
                  <a:lnTo>
                    <a:pt x="666" y="2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7" name="Freeform 39"/>
            <p:cNvSpPr>
              <a:spLocks noChangeAspect="1"/>
            </p:cNvSpPr>
            <p:nvPr/>
          </p:nvSpPr>
          <p:spPr bwMode="auto">
            <a:xfrm>
              <a:off x="2670" y="1668"/>
              <a:ext cx="940" cy="940"/>
            </a:xfrm>
            <a:custGeom>
              <a:avLst/>
              <a:gdLst>
                <a:gd name="T0" fmla="*/ 940 w 938"/>
                <a:gd name="T1" fmla="*/ 470 h 940"/>
                <a:gd name="T2" fmla="*/ 938 w 938"/>
                <a:gd name="T3" fmla="*/ 518 h 940"/>
                <a:gd name="T4" fmla="*/ 920 w 938"/>
                <a:gd name="T5" fmla="*/ 610 h 940"/>
                <a:gd name="T6" fmla="*/ 884 w 938"/>
                <a:gd name="T7" fmla="*/ 694 h 940"/>
                <a:gd name="T8" fmla="*/ 834 w 938"/>
                <a:gd name="T9" fmla="*/ 768 h 940"/>
                <a:gd name="T10" fmla="*/ 770 w 938"/>
                <a:gd name="T11" fmla="*/ 832 h 940"/>
                <a:gd name="T12" fmla="*/ 695 w 938"/>
                <a:gd name="T13" fmla="*/ 882 h 940"/>
                <a:gd name="T14" fmla="*/ 611 w 938"/>
                <a:gd name="T15" fmla="*/ 918 h 940"/>
                <a:gd name="T16" fmla="*/ 519 w 938"/>
                <a:gd name="T17" fmla="*/ 938 h 940"/>
                <a:gd name="T18" fmla="*/ 471 w 938"/>
                <a:gd name="T19" fmla="*/ 940 h 940"/>
                <a:gd name="T20" fmla="*/ 447 w 938"/>
                <a:gd name="T21" fmla="*/ 938 h 940"/>
                <a:gd name="T22" fmla="*/ 375 w 938"/>
                <a:gd name="T23" fmla="*/ 930 h 940"/>
                <a:gd name="T24" fmla="*/ 287 w 938"/>
                <a:gd name="T25" fmla="*/ 902 h 940"/>
                <a:gd name="T26" fmla="*/ 206 w 938"/>
                <a:gd name="T27" fmla="*/ 860 h 940"/>
                <a:gd name="T28" fmla="*/ 138 w 938"/>
                <a:gd name="T29" fmla="*/ 802 h 940"/>
                <a:gd name="T30" fmla="*/ 80 w 938"/>
                <a:gd name="T31" fmla="*/ 732 h 940"/>
                <a:gd name="T32" fmla="*/ 36 w 938"/>
                <a:gd name="T33" fmla="*/ 652 h 940"/>
                <a:gd name="T34" fmla="*/ 10 w 938"/>
                <a:gd name="T35" fmla="*/ 564 h 940"/>
                <a:gd name="T36" fmla="*/ 0 w 938"/>
                <a:gd name="T37" fmla="*/ 494 h 940"/>
                <a:gd name="T38" fmla="*/ 0 w 938"/>
                <a:gd name="T39" fmla="*/ 470 h 940"/>
                <a:gd name="T40" fmla="*/ 2 w 938"/>
                <a:gd name="T41" fmla="*/ 422 h 940"/>
                <a:gd name="T42" fmla="*/ 20 w 938"/>
                <a:gd name="T43" fmla="*/ 330 h 940"/>
                <a:gd name="T44" fmla="*/ 56 w 938"/>
                <a:gd name="T45" fmla="*/ 246 h 940"/>
                <a:gd name="T46" fmla="*/ 108 w 938"/>
                <a:gd name="T47" fmla="*/ 172 h 940"/>
                <a:gd name="T48" fmla="*/ 170 w 938"/>
                <a:gd name="T49" fmla="*/ 108 h 940"/>
                <a:gd name="T50" fmla="*/ 247 w 938"/>
                <a:gd name="T51" fmla="*/ 58 h 940"/>
                <a:gd name="T52" fmla="*/ 331 w 938"/>
                <a:gd name="T53" fmla="*/ 22 h 940"/>
                <a:gd name="T54" fmla="*/ 423 w 938"/>
                <a:gd name="T55" fmla="*/ 2 h 940"/>
                <a:gd name="T56" fmla="*/ 471 w 938"/>
                <a:gd name="T57" fmla="*/ 0 h 940"/>
                <a:gd name="T58" fmla="*/ 495 w 938"/>
                <a:gd name="T59" fmla="*/ 2 h 940"/>
                <a:gd name="T60" fmla="*/ 565 w 938"/>
                <a:gd name="T61" fmla="*/ 10 h 940"/>
                <a:gd name="T62" fmla="*/ 653 w 938"/>
                <a:gd name="T63" fmla="*/ 38 h 940"/>
                <a:gd name="T64" fmla="*/ 734 w 938"/>
                <a:gd name="T65" fmla="*/ 80 h 940"/>
                <a:gd name="T66" fmla="*/ 804 w 938"/>
                <a:gd name="T67" fmla="*/ 138 h 940"/>
                <a:gd name="T68" fmla="*/ 860 w 938"/>
                <a:gd name="T69" fmla="*/ 208 h 940"/>
                <a:gd name="T70" fmla="*/ 904 w 938"/>
                <a:gd name="T71" fmla="*/ 288 h 940"/>
                <a:gd name="T72" fmla="*/ 932 w 938"/>
                <a:gd name="T73" fmla="*/ 376 h 940"/>
                <a:gd name="T74" fmla="*/ 940 w 938"/>
                <a:gd name="T75" fmla="*/ 446 h 940"/>
                <a:gd name="T76" fmla="*/ 940 w 938"/>
                <a:gd name="T77" fmla="*/ 470 h 94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938" h="940">
                  <a:moveTo>
                    <a:pt x="938" y="470"/>
                  </a:moveTo>
                  <a:lnTo>
                    <a:pt x="938" y="470"/>
                  </a:lnTo>
                  <a:lnTo>
                    <a:pt x="938" y="494"/>
                  </a:lnTo>
                  <a:lnTo>
                    <a:pt x="936" y="518"/>
                  </a:lnTo>
                  <a:lnTo>
                    <a:pt x="930" y="564"/>
                  </a:lnTo>
                  <a:lnTo>
                    <a:pt x="918" y="610"/>
                  </a:lnTo>
                  <a:lnTo>
                    <a:pt x="902" y="652"/>
                  </a:lnTo>
                  <a:lnTo>
                    <a:pt x="882" y="694"/>
                  </a:lnTo>
                  <a:lnTo>
                    <a:pt x="858" y="732"/>
                  </a:lnTo>
                  <a:lnTo>
                    <a:pt x="832" y="768"/>
                  </a:lnTo>
                  <a:lnTo>
                    <a:pt x="802" y="802"/>
                  </a:lnTo>
                  <a:lnTo>
                    <a:pt x="768" y="832"/>
                  </a:lnTo>
                  <a:lnTo>
                    <a:pt x="732" y="860"/>
                  </a:lnTo>
                  <a:lnTo>
                    <a:pt x="694" y="882"/>
                  </a:lnTo>
                  <a:lnTo>
                    <a:pt x="652" y="902"/>
                  </a:lnTo>
                  <a:lnTo>
                    <a:pt x="610" y="918"/>
                  </a:lnTo>
                  <a:lnTo>
                    <a:pt x="564" y="930"/>
                  </a:lnTo>
                  <a:lnTo>
                    <a:pt x="518" y="938"/>
                  </a:lnTo>
                  <a:lnTo>
                    <a:pt x="494" y="938"/>
                  </a:lnTo>
                  <a:lnTo>
                    <a:pt x="470" y="940"/>
                  </a:lnTo>
                  <a:lnTo>
                    <a:pt x="446" y="938"/>
                  </a:lnTo>
                  <a:lnTo>
                    <a:pt x="422" y="938"/>
                  </a:lnTo>
                  <a:lnTo>
                    <a:pt x="374" y="930"/>
                  </a:lnTo>
                  <a:lnTo>
                    <a:pt x="330" y="918"/>
                  </a:lnTo>
                  <a:lnTo>
                    <a:pt x="286" y="902"/>
                  </a:lnTo>
                  <a:lnTo>
                    <a:pt x="246" y="882"/>
                  </a:lnTo>
                  <a:lnTo>
                    <a:pt x="206" y="860"/>
                  </a:lnTo>
                  <a:lnTo>
                    <a:pt x="170" y="832"/>
                  </a:lnTo>
                  <a:lnTo>
                    <a:pt x="138" y="802"/>
                  </a:lnTo>
                  <a:lnTo>
                    <a:pt x="108" y="768"/>
                  </a:lnTo>
                  <a:lnTo>
                    <a:pt x="80" y="732"/>
                  </a:lnTo>
                  <a:lnTo>
                    <a:pt x="56" y="694"/>
                  </a:lnTo>
                  <a:lnTo>
                    <a:pt x="36" y="652"/>
                  </a:lnTo>
                  <a:lnTo>
                    <a:pt x="20" y="610"/>
                  </a:lnTo>
                  <a:lnTo>
                    <a:pt x="10" y="564"/>
                  </a:lnTo>
                  <a:lnTo>
                    <a:pt x="2" y="518"/>
                  </a:lnTo>
                  <a:lnTo>
                    <a:pt x="0" y="494"/>
                  </a:lnTo>
                  <a:lnTo>
                    <a:pt x="0" y="470"/>
                  </a:lnTo>
                  <a:lnTo>
                    <a:pt x="0" y="446"/>
                  </a:lnTo>
                  <a:lnTo>
                    <a:pt x="2" y="422"/>
                  </a:lnTo>
                  <a:lnTo>
                    <a:pt x="10" y="376"/>
                  </a:lnTo>
                  <a:lnTo>
                    <a:pt x="20" y="330"/>
                  </a:lnTo>
                  <a:lnTo>
                    <a:pt x="36" y="288"/>
                  </a:lnTo>
                  <a:lnTo>
                    <a:pt x="56" y="246"/>
                  </a:lnTo>
                  <a:lnTo>
                    <a:pt x="80" y="208"/>
                  </a:lnTo>
                  <a:lnTo>
                    <a:pt x="108" y="172"/>
                  </a:lnTo>
                  <a:lnTo>
                    <a:pt x="138" y="138"/>
                  </a:lnTo>
                  <a:lnTo>
                    <a:pt x="170" y="108"/>
                  </a:lnTo>
                  <a:lnTo>
                    <a:pt x="206" y="80"/>
                  </a:lnTo>
                  <a:lnTo>
                    <a:pt x="246" y="58"/>
                  </a:lnTo>
                  <a:lnTo>
                    <a:pt x="286" y="38"/>
                  </a:lnTo>
                  <a:lnTo>
                    <a:pt x="330" y="22"/>
                  </a:lnTo>
                  <a:lnTo>
                    <a:pt x="374" y="10"/>
                  </a:lnTo>
                  <a:lnTo>
                    <a:pt x="422" y="2"/>
                  </a:lnTo>
                  <a:lnTo>
                    <a:pt x="446" y="2"/>
                  </a:lnTo>
                  <a:lnTo>
                    <a:pt x="470" y="0"/>
                  </a:lnTo>
                  <a:lnTo>
                    <a:pt x="494" y="2"/>
                  </a:lnTo>
                  <a:lnTo>
                    <a:pt x="518" y="2"/>
                  </a:lnTo>
                  <a:lnTo>
                    <a:pt x="564" y="10"/>
                  </a:lnTo>
                  <a:lnTo>
                    <a:pt x="610" y="22"/>
                  </a:lnTo>
                  <a:lnTo>
                    <a:pt x="652" y="38"/>
                  </a:lnTo>
                  <a:lnTo>
                    <a:pt x="694" y="58"/>
                  </a:lnTo>
                  <a:lnTo>
                    <a:pt x="732" y="80"/>
                  </a:lnTo>
                  <a:lnTo>
                    <a:pt x="768" y="108"/>
                  </a:lnTo>
                  <a:lnTo>
                    <a:pt x="802" y="138"/>
                  </a:lnTo>
                  <a:lnTo>
                    <a:pt x="832" y="172"/>
                  </a:lnTo>
                  <a:lnTo>
                    <a:pt x="858" y="208"/>
                  </a:lnTo>
                  <a:lnTo>
                    <a:pt x="882" y="246"/>
                  </a:lnTo>
                  <a:lnTo>
                    <a:pt x="902" y="288"/>
                  </a:lnTo>
                  <a:lnTo>
                    <a:pt x="918" y="330"/>
                  </a:lnTo>
                  <a:lnTo>
                    <a:pt x="930" y="376"/>
                  </a:lnTo>
                  <a:lnTo>
                    <a:pt x="936" y="422"/>
                  </a:lnTo>
                  <a:lnTo>
                    <a:pt x="938" y="446"/>
                  </a:lnTo>
                  <a:lnTo>
                    <a:pt x="938" y="470"/>
                  </a:lnTo>
                  <a:close/>
                </a:path>
              </a:pathLst>
            </a:custGeom>
            <a:solidFill>
              <a:srgbClr val="E8CD7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8" name="Freeform 40"/>
            <p:cNvSpPr>
              <a:spLocks noChangeAspect="1"/>
            </p:cNvSpPr>
            <p:nvPr/>
          </p:nvSpPr>
          <p:spPr bwMode="auto">
            <a:xfrm>
              <a:off x="2789" y="1788"/>
              <a:ext cx="702" cy="700"/>
            </a:xfrm>
            <a:custGeom>
              <a:avLst/>
              <a:gdLst>
                <a:gd name="T0" fmla="*/ 430 w 702"/>
                <a:gd name="T1" fmla="*/ 508 h 700"/>
                <a:gd name="T2" fmla="*/ 446 w 702"/>
                <a:gd name="T3" fmla="*/ 526 h 700"/>
                <a:gd name="T4" fmla="*/ 462 w 702"/>
                <a:gd name="T5" fmla="*/ 566 h 700"/>
                <a:gd name="T6" fmla="*/ 462 w 702"/>
                <a:gd name="T7" fmla="*/ 610 h 700"/>
                <a:gd name="T8" fmla="*/ 446 w 702"/>
                <a:gd name="T9" fmla="*/ 650 h 700"/>
                <a:gd name="T10" fmla="*/ 430 w 702"/>
                <a:gd name="T11" fmla="*/ 668 h 700"/>
                <a:gd name="T12" fmla="*/ 394 w 702"/>
                <a:gd name="T13" fmla="*/ 692 h 700"/>
                <a:gd name="T14" fmla="*/ 352 w 702"/>
                <a:gd name="T15" fmla="*/ 700 h 700"/>
                <a:gd name="T16" fmla="*/ 310 w 702"/>
                <a:gd name="T17" fmla="*/ 692 h 700"/>
                <a:gd name="T18" fmla="*/ 272 w 702"/>
                <a:gd name="T19" fmla="*/ 668 h 700"/>
                <a:gd name="T20" fmla="*/ 258 w 702"/>
                <a:gd name="T21" fmla="*/ 650 h 700"/>
                <a:gd name="T22" fmla="*/ 242 w 702"/>
                <a:gd name="T23" fmla="*/ 610 h 700"/>
                <a:gd name="T24" fmla="*/ 242 w 702"/>
                <a:gd name="T25" fmla="*/ 566 h 700"/>
                <a:gd name="T26" fmla="*/ 258 w 702"/>
                <a:gd name="T27" fmla="*/ 526 h 700"/>
                <a:gd name="T28" fmla="*/ 430 w 702"/>
                <a:gd name="T29" fmla="*/ 350 h 700"/>
                <a:gd name="T30" fmla="*/ 510 w 702"/>
                <a:gd name="T31" fmla="*/ 270 h 700"/>
                <a:gd name="T32" fmla="*/ 548 w 702"/>
                <a:gd name="T33" fmla="*/ 246 h 700"/>
                <a:gd name="T34" fmla="*/ 590 w 702"/>
                <a:gd name="T35" fmla="*/ 238 h 700"/>
                <a:gd name="T36" fmla="*/ 632 w 702"/>
                <a:gd name="T37" fmla="*/ 246 h 700"/>
                <a:gd name="T38" fmla="*/ 670 w 702"/>
                <a:gd name="T39" fmla="*/ 270 h 700"/>
                <a:gd name="T40" fmla="*/ 684 w 702"/>
                <a:gd name="T41" fmla="*/ 288 h 700"/>
                <a:gd name="T42" fmla="*/ 700 w 702"/>
                <a:gd name="T43" fmla="*/ 328 h 700"/>
                <a:gd name="T44" fmla="*/ 700 w 702"/>
                <a:gd name="T45" fmla="*/ 372 h 700"/>
                <a:gd name="T46" fmla="*/ 684 w 702"/>
                <a:gd name="T47" fmla="*/ 412 h 700"/>
                <a:gd name="T48" fmla="*/ 670 w 702"/>
                <a:gd name="T49" fmla="*/ 430 h 700"/>
                <a:gd name="T50" fmla="*/ 632 w 702"/>
                <a:gd name="T51" fmla="*/ 454 h 700"/>
                <a:gd name="T52" fmla="*/ 590 w 702"/>
                <a:gd name="T53" fmla="*/ 462 h 700"/>
                <a:gd name="T54" fmla="*/ 548 w 702"/>
                <a:gd name="T55" fmla="*/ 454 h 700"/>
                <a:gd name="T56" fmla="*/ 510 w 702"/>
                <a:gd name="T57" fmla="*/ 430 h 700"/>
                <a:gd name="T58" fmla="*/ 272 w 702"/>
                <a:gd name="T59" fmla="*/ 192 h 700"/>
                <a:gd name="T60" fmla="*/ 258 w 702"/>
                <a:gd name="T61" fmla="*/ 174 h 700"/>
                <a:gd name="T62" fmla="*/ 242 w 702"/>
                <a:gd name="T63" fmla="*/ 134 h 700"/>
                <a:gd name="T64" fmla="*/ 242 w 702"/>
                <a:gd name="T65" fmla="*/ 90 h 700"/>
                <a:gd name="T66" fmla="*/ 258 w 702"/>
                <a:gd name="T67" fmla="*/ 50 h 700"/>
                <a:gd name="T68" fmla="*/ 272 w 702"/>
                <a:gd name="T69" fmla="*/ 32 h 700"/>
                <a:gd name="T70" fmla="*/ 310 w 702"/>
                <a:gd name="T71" fmla="*/ 8 h 700"/>
                <a:gd name="T72" fmla="*/ 352 w 702"/>
                <a:gd name="T73" fmla="*/ 0 h 700"/>
                <a:gd name="T74" fmla="*/ 394 w 702"/>
                <a:gd name="T75" fmla="*/ 8 h 700"/>
                <a:gd name="T76" fmla="*/ 430 w 702"/>
                <a:gd name="T77" fmla="*/ 32 h 700"/>
                <a:gd name="T78" fmla="*/ 446 w 702"/>
                <a:gd name="T79" fmla="*/ 50 h 700"/>
                <a:gd name="T80" fmla="*/ 462 w 702"/>
                <a:gd name="T81" fmla="*/ 90 h 700"/>
                <a:gd name="T82" fmla="*/ 462 w 702"/>
                <a:gd name="T83" fmla="*/ 134 h 700"/>
                <a:gd name="T84" fmla="*/ 446 w 702"/>
                <a:gd name="T85" fmla="*/ 174 h 700"/>
                <a:gd name="T86" fmla="*/ 430 w 702"/>
                <a:gd name="T87" fmla="*/ 192 h 700"/>
                <a:gd name="T88" fmla="*/ 192 w 702"/>
                <a:gd name="T89" fmla="*/ 430 h 700"/>
                <a:gd name="T90" fmla="*/ 174 w 702"/>
                <a:gd name="T91" fmla="*/ 444 h 700"/>
                <a:gd name="T92" fmla="*/ 134 w 702"/>
                <a:gd name="T93" fmla="*/ 460 h 700"/>
                <a:gd name="T94" fmla="*/ 92 w 702"/>
                <a:gd name="T95" fmla="*/ 460 h 700"/>
                <a:gd name="T96" fmla="*/ 52 w 702"/>
                <a:gd name="T97" fmla="*/ 444 h 700"/>
                <a:gd name="T98" fmla="*/ 34 w 702"/>
                <a:gd name="T99" fmla="*/ 430 h 700"/>
                <a:gd name="T100" fmla="*/ 8 w 702"/>
                <a:gd name="T101" fmla="*/ 392 h 700"/>
                <a:gd name="T102" fmla="*/ 0 w 702"/>
                <a:gd name="T103" fmla="*/ 350 h 700"/>
                <a:gd name="T104" fmla="*/ 8 w 702"/>
                <a:gd name="T105" fmla="*/ 308 h 700"/>
                <a:gd name="T106" fmla="*/ 34 w 702"/>
                <a:gd name="T107" fmla="*/ 270 h 700"/>
                <a:gd name="T108" fmla="*/ 52 w 702"/>
                <a:gd name="T109" fmla="*/ 256 h 700"/>
                <a:gd name="T110" fmla="*/ 92 w 702"/>
                <a:gd name="T111" fmla="*/ 240 h 700"/>
                <a:gd name="T112" fmla="*/ 134 w 702"/>
                <a:gd name="T113" fmla="*/ 240 h 700"/>
                <a:gd name="T114" fmla="*/ 174 w 702"/>
                <a:gd name="T115" fmla="*/ 256 h 700"/>
                <a:gd name="T116" fmla="*/ 192 w 702"/>
                <a:gd name="T117" fmla="*/ 270 h 70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02" h="700">
                  <a:moveTo>
                    <a:pt x="192" y="270"/>
                  </a:moveTo>
                  <a:lnTo>
                    <a:pt x="430" y="508"/>
                  </a:lnTo>
                  <a:lnTo>
                    <a:pt x="446" y="526"/>
                  </a:lnTo>
                  <a:lnTo>
                    <a:pt x="456" y="546"/>
                  </a:lnTo>
                  <a:lnTo>
                    <a:pt x="462" y="566"/>
                  </a:lnTo>
                  <a:lnTo>
                    <a:pt x="464" y="588"/>
                  </a:lnTo>
                  <a:lnTo>
                    <a:pt x="462" y="610"/>
                  </a:lnTo>
                  <a:lnTo>
                    <a:pt x="456" y="630"/>
                  </a:lnTo>
                  <a:lnTo>
                    <a:pt x="446" y="650"/>
                  </a:lnTo>
                  <a:lnTo>
                    <a:pt x="430" y="668"/>
                  </a:lnTo>
                  <a:lnTo>
                    <a:pt x="414" y="682"/>
                  </a:lnTo>
                  <a:lnTo>
                    <a:pt x="394" y="692"/>
                  </a:lnTo>
                  <a:lnTo>
                    <a:pt x="372" y="698"/>
                  </a:lnTo>
                  <a:lnTo>
                    <a:pt x="352" y="700"/>
                  </a:lnTo>
                  <a:lnTo>
                    <a:pt x="330" y="698"/>
                  </a:lnTo>
                  <a:lnTo>
                    <a:pt x="310" y="692"/>
                  </a:lnTo>
                  <a:lnTo>
                    <a:pt x="290" y="682"/>
                  </a:lnTo>
                  <a:lnTo>
                    <a:pt x="272" y="668"/>
                  </a:lnTo>
                  <a:lnTo>
                    <a:pt x="258" y="650"/>
                  </a:lnTo>
                  <a:lnTo>
                    <a:pt x="248" y="630"/>
                  </a:lnTo>
                  <a:lnTo>
                    <a:pt x="242" y="610"/>
                  </a:lnTo>
                  <a:lnTo>
                    <a:pt x="240" y="588"/>
                  </a:lnTo>
                  <a:lnTo>
                    <a:pt x="242" y="566"/>
                  </a:lnTo>
                  <a:lnTo>
                    <a:pt x="248" y="546"/>
                  </a:lnTo>
                  <a:lnTo>
                    <a:pt x="258" y="526"/>
                  </a:lnTo>
                  <a:lnTo>
                    <a:pt x="272" y="508"/>
                  </a:lnTo>
                  <a:lnTo>
                    <a:pt x="430" y="350"/>
                  </a:lnTo>
                  <a:lnTo>
                    <a:pt x="510" y="270"/>
                  </a:lnTo>
                  <a:lnTo>
                    <a:pt x="528" y="256"/>
                  </a:lnTo>
                  <a:lnTo>
                    <a:pt x="548" y="246"/>
                  </a:lnTo>
                  <a:lnTo>
                    <a:pt x="568" y="240"/>
                  </a:lnTo>
                  <a:lnTo>
                    <a:pt x="590" y="238"/>
                  </a:lnTo>
                  <a:lnTo>
                    <a:pt x="612" y="240"/>
                  </a:lnTo>
                  <a:lnTo>
                    <a:pt x="632" y="246"/>
                  </a:lnTo>
                  <a:lnTo>
                    <a:pt x="652" y="256"/>
                  </a:lnTo>
                  <a:lnTo>
                    <a:pt x="670" y="270"/>
                  </a:lnTo>
                  <a:lnTo>
                    <a:pt x="684" y="288"/>
                  </a:lnTo>
                  <a:lnTo>
                    <a:pt x="694" y="308"/>
                  </a:lnTo>
                  <a:lnTo>
                    <a:pt x="700" y="328"/>
                  </a:lnTo>
                  <a:lnTo>
                    <a:pt x="702" y="350"/>
                  </a:lnTo>
                  <a:lnTo>
                    <a:pt x="700" y="372"/>
                  </a:lnTo>
                  <a:lnTo>
                    <a:pt x="694" y="392"/>
                  </a:lnTo>
                  <a:lnTo>
                    <a:pt x="684" y="412"/>
                  </a:lnTo>
                  <a:lnTo>
                    <a:pt x="670" y="430"/>
                  </a:lnTo>
                  <a:lnTo>
                    <a:pt x="652" y="444"/>
                  </a:lnTo>
                  <a:lnTo>
                    <a:pt x="632" y="454"/>
                  </a:lnTo>
                  <a:lnTo>
                    <a:pt x="612" y="460"/>
                  </a:lnTo>
                  <a:lnTo>
                    <a:pt x="590" y="462"/>
                  </a:lnTo>
                  <a:lnTo>
                    <a:pt x="568" y="460"/>
                  </a:lnTo>
                  <a:lnTo>
                    <a:pt x="548" y="454"/>
                  </a:lnTo>
                  <a:lnTo>
                    <a:pt x="528" y="444"/>
                  </a:lnTo>
                  <a:lnTo>
                    <a:pt x="510" y="430"/>
                  </a:lnTo>
                  <a:lnTo>
                    <a:pt x="272" y="192"/>
                  </a:lnTo>
                  <a:lnTo>
                    <a:pt x="258" y="174"/>
                  </a:lnTo>
                  <a:lnTo>
                    <a:pt x="248" y="154"/>
                  </a:lnTo>
                  <a:lnTo>
                    <a:pt x="242" y="134"/>
                  </a:lnTo>
                  <a:lnTo>
                    <a:pt x="240" y="112"/>
                  </a:lnTo>
                  <a:lnTo>
                    <a:pt x="242" y="90"/>
                  </a:lnTo>
                  <a:lnTo>
                    <a:pt x="248" y="70"/>
                  </a:lnTo>
                  <a:lnTo>
                    <a:pt x="258" y="50"/>
                  </a:lnTo>
                  <a:lnTo>
                    <a:pt x="272" y="32"/>
                  </a:lnTo>
                  <a:lnTo>
                    <a:pt x="290" y="18"/>
                  </a:lnTo>
                  <a:lnTo>
                    <a:pt x="310" y="8"/>
                  </a:lnTo>
                  <a:lnTo>
                    <a:pt x="330" y="2"/>
                  </a:lnTo>
                  <a:lnTo>
                    <a:pt x="352" y="0"/>
                  </a:lnTo>
                  <a:lnTo>
                    <a:pt x="372" y="2"/>
                  </a:lnTo>
                  <a:lnTo>
                    <a:pt x="394" y="8"/>
                  </a:lnTo>
                  <a:lnTo>
                    <a:pt x="414" y="18"/>
                  </a:lnTo>
                  <a:lnTo>
                    <a:pt x="430" y="32"/>
                  </a:lnTo>
                  <a:lnTo>
                    <a:pt x="446" y="50"/>
                  </a:lnTo>
                  <a:lnTo>
                    <a:pt x="456" y="70"/>
                  </a:lnTo>
                  <a:lnTo>
                    <a:pt x="462" y="90"/>
                  </a:lnTo>
                  <a:lnTo>
                    <a:pt x="464" y="112"/>
                  </a:lnTo>
                  <a:lnTo>
                    <a:pt x="462" y="134"/>
                  </a:lnTo>
                  <a:lnTo>
                    <a:pt x="456" y="154"/>
                  </a:lnTo>
                  <a:lnTo>
                    <a:pt x="446" y="174"/>
                  </a:lnTo>
                  <a:lnTo>
                    <a:pt x="430" y="192"/>
                  </a:lnTo>
                  <a:lnTo>
                    <a:pt x="352" y="270"/>
                  </a:lnTo>
                  <a:lnTo>
                    <a:pt x="192" y="430"/>
                  </a:lnTo>
                  <a:lnTo>
                    <a:pt x="174" y="444"/>
                  </a:lnTo>
                  <a:lnTo>
                    <a:pt x="156" y="454"/>
                  </a:lnTo>
                  <a:lnTo>
                    <a:pt x="134" y="460"/>
                  </a:lnTo>
                  <a:lnTo>
                    <a:pt x="114" y="462"/>
                  </a:lnTo>
                  <a:lnTo>
                    <a:pt x="92" y="460"/>
                  </a:lnTo>
                  <a:lnTo>
                    <a:pt x="70" y="454"/>
                  </a:lnTo>
                  <a:lnTo>
                    <a:pt x="52" y="444"/>
                  </a:lnTo>
                  <a:lnTo>
                    <a:pt x="34" y="430"/>
                  </a:lnTo>
                  <a:lnTo>
                    <a:pt x="20" y="412"/>
                  </a:lnTo>
                  <a:lnTo>
                    <a:pt x="8" y="392"/>
                  </a:lnTo>
                  <a:lnTo>
                    <a:pt x="2" y="372"/>
                  </a:lnTo>
                  <a:lnTo>
                    <a:pt x="0" y="350"/>
                  </a:lnTo>
                  <a:lnTo>
                    <a:pt x="2" y="328"/>
                  </a:lnTo>
                  <a:lnTo>
                    <a:pt x="8" y="308"/>
                  </a:lnTo>
                  <a:lnTo>
                    <a:pt x="20" y="288"/>
                  </a:lnTo>
                  <a:lnTo>
                    <a:pt x="34" y="270"/>
                  </a:lnTo>
                  <a:lnTo>
                    <a:pt x="52" y="256"/>
                  </a:lnTo>
                  <a:lnTo>
                    <a:pt x="70" y="246"/>
                  </a:lnTo>
                  <a:lnTo>
                    <a:pt x="92" y="240"/>
                  </a:lnTo>
                  <a:lnTo>
                    <a:pt x="114" y="238"/>
                  </a:lnTo>
                  <a:lnTo>
                    <a:pt x="134" y="240"/>
                  </a:lnTo>
                  <a:lnTo>
                    <a:pt x="156" y="246"/>
                  </a:lnTo>
                  <a:lnTo>
                    <a:pt x="174" y="256"/>
                  </a:lnTo>
                  <a:lnTo>
                    <a:pt x="192" y="270"/>
                  </a:lnTo>
                  <a:close/>
                </a:path>
              </a:pathLst>
            </a:custGeom>
            <a:no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0" y="4972050"/>
            <a:ext cx="6858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u="sng">
                <a:latin typeface="Script MT Bold" panose="03040602040607080904" pitchFamily="66" charset="0"/>
              </a:rPr>
              <a:t>Recipient Name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92075" y="127000"/>
            <a:ext cx="6672263" cy="3025775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6666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3200"/>
          </a:p>
          <a:p>
            <a:pPr algn="ctr" eaLnBrk="1" hangingPunct="1"/>
            <a:endParaRPr lang="en-US" altLang="en-US" sz="3200"/>
          </a:p>
          <a:p>
            <a:pPr algn="ctr" eaLnBrk="1" hangingPunct="1"/>
            <a:r>
              <a:rPr lang="en-US" altLang="en-US" sz="3200" b="1">
                <a:solidFill>
                  <a:schemeClr val="bg1"/>
                </a:solidFill>
              </a:rPr>
              <a:t>NAME OF AWARD </a:t>
            </a:r>
            <a:br>
              <a:rPr lang="en-US" altLang="en-US" sz="3200" b="1">
                <a:solidFill>
                  <a:schemeClr val="bg1"/>
                </a:solidFill>
              </a:rPr>
            </a:br>
            <a:endParaRPr lang="en-US" altLang="en-US" sz="3200"/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765175" y="6724650"/>
            <a:ext cx="28527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/>
              <a:t>Signed:_____________________</a:t>
            </a:r>
          </a:p>
          <a:p>
            <a:pPr eaLnBrk="1" hangingPunct="1"/>
            <a:r>
              <a:rPr lang="en-US" altLang="en-US" sz="1400"/>
              <a:t>Title of signer</a:t>
            </a:r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765175" y="7372350"/>
            <a:ext cx="28527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/>
              <a:t>Signed:_____________________</a:t>
            </a:r>
          </a:p>
          <a:p>
            <a:pPr eaLnBrk="1" hangingPunct="1"/>
            <a:r>
              <a:rPr lang="en-US" altLang="en-US" sz="1400"/>
              <a:t>Title of signer</a:t>
            </a: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0" y="3938588"/>
            <a:ext cx="6858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Type your text here </a:t>
            </a:r>
          </a:p>
        </p:txBody>
      </p:sp>
      <p:grpSp>
        <p:nvGrpSpPr>
          <p:cNvPr id="11271" name="Group 9"/>
          <p:cNvGrpSpPr>
            <a:grpSpLocks noChangeAspect="1"/>
          </p:cNvGrpSpPr>
          <p:nvPr/>
        </p:nvGrpSpPr>
        <p:grpSpPr bwMode="auto">
          <a:xfrm>
            <a:off x="4292600" y="6508750"/>
            <a:ext cx="1819275" cy="1828800"/>
            <a:chOff x="2304" y="1298"/>
            <a:chExt cx="1672" cy="1680"/>
          </a:xfrm>
        </p:grpSpPr>
        <p:sp>
          <p:nvSpPr>
            <p:cNvPr id="11274" name="Freeform 10"/>
            <p:cNvSpPr>
              <a:spLocks noChangeAspect="1"/>
            </p:cNvSpPr>
            <p:nvPr/>
          </p:nvSpPr>
          <p:spPr bwMode="auto">
            <a:xfrm>
              <a:off x="2304" y="1298"/>
              <a:ext cx="1672" cy="1680"/>
            </a:xfrm>
            <a:custGeom>
              <a:avLst/>
              <a:gdLst>
                <a:gd name="T0" fmla="*/ 837 w 1670"/>
                <a:gd name="T1" fmla="*/ 0 h 1680"/>
                <a:gd name="T2" fmla="*/ 917 w 1670"/>
                <a:gd name="T3" fmla="*/ 80 h 1680"/>
                <a:gd name="T4" fmla="*/ 1011 w 1670"/>
                <a:gd name="T5" fmla="*/ 18 h 1680"/>
                <a:gd name="T6" fmla="*/ 1073 w 1670"/>
                <a:gd name="T7" fmla="*/ 114 h 1680"/>
                <a:gd name="T8" fmla="*/ 1179 w 1670"/>
                <a:gd name="T9" fmla="*/ 72 h 1680"/>
                <a:gd name="T10" fmla="*/ 1219 w 1670"/>
                <a:gd name="T11" fmla="*/ 178 h 1680"/>
                <a:gd name="T12" fmla="*/ 1332 w 1670"/>
                <a:gd name="T13" fmla="*/ 160 h 1680"/>
                <a:gd name="T14" fmla="*/ 1348 w 1670"/>
                <a:gd name="T15" fmla="*/ 272 h 1680"/>
                <a:gd name="T16" fmla="*/ 1462 w 1670"/>
                <a:gd name="T17" fmla="*/ 278 h 1680"/>
                <a:gd name="T18" fmla="*/ 1456 w 1670"/>
                <a:gd name="T19" fmla="*/ 392 h 1680"/>
                <a:gd name="T20" fmla="*/ 1564 w 1670"/>
                <a:gd name="T21" fmla="*/ 420 h 1680"/>
                <a:gd name="T22" fmla="*/ 1536 w 1670"/>
                <a:gd name="T23" fmla="*/ 530 h 1680"/>
                <a:gd name="T24" fmla="*/ 1636 w 1670"/>
                <a:gd name="T25" fmla="*/ 580 h 1680"/>
                <a:gd name="T26" fmla="*/ 1584 w 1670"/>
                <a:gd name="T27" fmla="*/ 682 h 1680"/>
                <a:gd name="T28" fmla="*/ 1672 w 1670"/>
                <a:gd name="T29" fmla="*/ 752 h 1680"/>
                <a:gd name="T30" fmla="*/ 1602 w 1670"/>
                <a:gd name="T31" fmla="*/ 840 h 1680"/>
                <a:gd name="T32" fmla="*/ 1672 w 1670"/>
                <a:gd name="T33" fmla="*/ 928 h 1680"/>
                <a:gd name="T34" fmla="*/ 1584 w 1670"/>
                <a:gd name="T35" fmla="*/ 998 h 1680"/>
                <a:gd name="T36" fmla="*/ 1636 w 1670"/>
                <a:gd name="T37" fmla="*/ 1100 h 1680"/>
                <a:gd name="T38" fmla="*/ 1536 w 1670"/>
                <a:gd name="T39" fmla="*/ 1150 h 1680"/>
                <a:gd name="T40" fmla="*/ 1564 w 1670"/>
                <a:gd name="T41" fmla="*/ 1260 h 1680"/>
                <a:gd name="T42" fmla="*/ 1456 w 1670"/>
                <a:gd name="T43" fmla="*/ 1288 h 1680"/>
                <a:gd name="T44" fmla="*/ 1462 w 1670"/>
                <a:gd name="T45" fmla="*/ 1402 h 1680"/>
                <a:gd name="T46" fmla="*/ 1348 w 1670"/>
                <a:gd name="T47" fmla="*/ 1408 h 1680"/>
                <a:gd name="T48" fmla="*/ 1332 w 1670"/>
                <a:gd name="T49" fmla="*/ 1520 h 1680"/>
                <a:gd name="T50" fmla="*/ 1219 w 1670"/>
                <a:gd name="T51" fmla="*/ 1502 h 1680"/>
                <a:gd name="T52" fmla="*/ 1179 w 1670"/>
                <a:gd name="T53" fmla="*/ 1608 h 1680"/>
                <a:gd name="T54" fmla="*/ 1073 w 1670"/>
                <a:gd name="T55" fmla="*/ 1566 h 1680"/>
                <a:gd name="T56" fmla="*/ 1011 w 1670"/>
                <a:gd name="T57" fmla="*/ 1662 h 1680"/>
                <a:gd name="T58" fmla="*/ 917 w 1670"/>
                <a:gd name="T59" fmla="*/ 1600 h 1680"/>
                <a:gd name="T60" fmla="*/ 837 w 1670"/>
                <a:gd name="T61" fmla="*/ 1680 h 1680"/>
                <a:gd name="T62" fmla="*/ 757 w 1670"/>
                <a:gd name="T63" fmla="*/ 1600 h 1680"/>
                <a:gd name="T64" fmla="*/ 661 w 1670"/>
                <a:gd name="T65" fmla="*/ 1662 h 1680"/>
                <a:gd name="T66" fmla="*/ 601 w 1670"/>
                <a:gd name="T67" fmla="*/ 1566 h 1680"/>
                <a:gd name="T68" fmla="*/ 495 w 1670"/>
                <a:gd name="T69" fmla="*/ 1608 h 1680"/>
                <a:gd name="T70" fmla="*/ 455 w 1670"/>
                <a:gd name="T71" fmla="*/ 1502 h 1680"/>
                <a:gd name="T72" fmla="*/ 342 w 1670"/>
                <a:gd name="T73" fmla="*/ 1520 h 1680"/>
                <a:gd name="T74" fmla="*/ 324 w 1670"/>
                <a:gd name="T75" fmla="*/ 1408 h 1680"/>
                <a:gd name="T76" fmla="*/ 212 w 1670"/>
                <a:gd name="T77" fmla="*/ 1402 h 1680"/>
                <a:gd name="T78" fmla="*/ 218 w 1670"/>
                <a:gd name="T79" fmla="*/ 1288 h 1680"/>
                <a:gd name="T80" fmla="*/ 108 w 1670"/>
                <a:gd name="T81" fmla="*/ 1260 h 1680"/>
                <a:gd name="T82" fmla="*/ 138 w 1670"/>
                <a:gd name="T83" fmla="*/ 1150 h 1680"/>
                <a:gd name="T84" fmla="*/ 36 w 1670"/>
                <a:gd name="T85" fmla="*/ 1100 h 1680"/>
                <a:gd name="T86" fmla="*/ 88 w 1670"/>
                <a:gd name="T87" fmla="*/ 998 h 1680"/>
                <a:gd name="T88" fmla="*/ 0 w 1670"/>
                <a:gd name="T89" fmla="*/ 928 h 1680"/>
                <a:gd name="T90" fmla="*/ 72 w 1670"/>
                <a:gd name="T91" fmla="*/ 840 h 1680"/>
                <a:gd name="T92" fmla="*/ 0 w 1670"/>
                <a:gd name="T93" fmla="*/ 752 h 1680"/>
                <a:gd name="T94" fmla="*/ 88 w 1670"/>
                <a:gd name="T95" fmla="*/ 682 h 1680"/>
                <a:gd name="T96" fmla="*/ 36 w 1670"/>
                <a:gd name="T97" fmla="*/ 580 h 1680"/>
                <a:gd name="T98" fmla="*/ 138 w 1670"/>
                <a:gd name="T99" fmla="*/ 530 h 1680"/>
                <a:gd name="T100" fmla="*/ 108 w 1670"/>
                <a:gd name="T101" fmla="*/ 420 h 1680"/>
                <a:gd name="T102" fmla="*/ 218 w 1670"/>
                <a:gd name="T103" fmla="*/ 392 h 1680"/>
                <a:gd name="T104" fmla="*/ 212 w 1670"/>
                <a:gd name="T105" fmla="*/ 278 h 1680"/>
                <a:gd name="T106" fmla="*/ 324 w 1670"/>
                <a:gd name="T107" fmla="*/ 272 h 1680"/>
                <a:gd name="T108" fmla="*/ 342 w 1670"/>
                <a:gd name="T109" fmla="*/ 160 h 1680"/>
                <a:gd name="T110" fmla="*/ 455 w 1670"/>
                <a:gd name="T111" fmla="*/ 178 h 1680"/>
                <a:gd name="T112" fmla="*/ 495 w 1670"/>
                <a:gd name="T113" fmla="*/ 72 h 1680"/>
                <a:gd name="T114" fmla="*/ 601 w 1670"/>
                <a:gd name="T115" fmla="*/ 114 h 1680"/>
                <a:gd name="T116" fmla="*/ 661 w 1670"/>
                <a:gd name="T117" fmla="*/ 18 h 1680"/>
                <a:gd name="T118" fmla="*/ 757 w 1670"/>
                <a:gd name="T119" fmla="*/ 80 h 1680"/>
                <a:gd name="T120" fmla="*/ 837 w 1670"/>
                <a:gd name="T121" fmla="*/ 0 h 16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670" h="1680">
                  <a:moveTo>
                    <a:pt x="836" y="0"/>
                  </a:moveTo>
                  <a:lnTo>
                    <a:pt x="916" y="80"/>
                  </a:lnTo>
                  <a:lnTo>
                    <a:pt x="1010" y="18"/>
                  </a:lnTo>
                  <a:lnTo>
                    <a:pt x="1072" y="114"/>
                  </a:lnTo>
                  <a:lnTo>
                    <a:pt x="1178" y="72"/>
                  </a:lnTo>
                  <a:lnTo>
                    <a:pt x="1218" y="178"/>
                  </a:lnTo>
                  <a:lnTo>
                    <a:pt x="1330" y="160"/>
                  </a:lnTo>
                  <a:lnTo>
                    <a:pt x="1346" y="272"/>
                  </a:lnTo>
                  <a:lnTo>
                    <a:pt x="1460" y="278"/>
                  </a:lnTo>
                  <a:lnTo>
                    <a:pt x="1454" y="392"/>
                  </a:lnTo>
                  <a:lnTo>
                    <a:pt x="1562" y="420"/>
                  </a:lnTo>
                  <a:lnTo>
                    <a:pt x="1534" y="530"/>
                  </a:lnTo>
                  <a:lnTo>
                    <a:pt x="1634" y="580"/>
                  </a:lnTo>
                  <a:lnTo>
                    <a:pt x="1582" y="682"/>
                  </a:lnTo>
                  <a:lnTo>
                    <a:pt x="1670" y="752"/>
                  </a:lnTo>
                  <a:lnTo>
                    <a:pt x="1600" y="840"/>
                  </a:lnTo>
                  <a:lnTo>
                    <a:pt x="1670" y="928"/>
                  </a:lnTo>
                  <a:lnTo>
                    <a:pt x="1582" y="998"/>
                  </a:lnTo>
                  <a:lnTo>
                    <a:pt x="1634" y="1100"/>
                  </a:lnTo>
                  <a:lnTo>
                    <a:pt x="1534" y="1150"/>
                  </a:lnTo>
                  <a:lnTo>
                    <a:pt x="1562" y="1260"/>
                  </a:lnTo>
                  <a:lnTo>
                    <a:pt x="1454" y="1288"/>
                  </a:lnTo>
                  <a:lnTo>
                    <a:pt x="1460" y="1402"/>
                  </a:lnTo>
                  <a:lnTo>
                    <a:pt x="1346" y="1408"/>
                  </a:lnTo>
                  <a:lnTo>
                    <a:pt x="1330" y="1520"/>
                  </a:lnTo>
                  <a:lnTo>
                    <a:pt x="1218" y="1502"/>
                  </a:lnTo>
                  <a:lnTo>
                    <a:pt x="1178" y="1608"/>
                  </a:lnTo>
                  <a:lnTo>
                    <a:pt x="1072" y="1566"/>
                  </a:lnTo>
                  <a:lnTo>
                    <a:pt x="1010" y="1662"/>
                  </a:lnTo>
                  <a:lnTo>
                    <a:pt x="916" y="1600"/>
                  </a:lnTo>
                  <a:lnTo>
                    <a:pt x="836" y="1680"/>
                  </a:lnTo>
                  <a:lnTo>
                    <a:pt x="756" y="1600"/>
                  </a:lnTo>
                  <a:lnTo>
                    <a:pt x="660" y="1662"/>
                  </a:lnTo>
                  <a:lnTo>
                    <a:pt x="600" y="1566"/>
                  </a:lnTo>
                  <a:lnTo>
                    <a:pt x="494" y="1608"/>
                  </a:lnTo>
                  <a:lnTo>
                    <a:pt x="454" y="1502"/>
                  </a:lnTo>
                  <a:lnTo>
                    <a:pt x="342" y="1520"/>
                  </a:lnTo>
                  <a:lnTo>
                    <a:pt x="324" y="1408"/>
                  </a:lnTo>
                  <a:lnTo>
                    <a:pt x="212" y="1402"/>
                  </a:lnTo>
                  <a:lnTo>
                    <a:pt x="218" y="1288"/>
                  </a:lnTo>
                  <a:lnTo>
                    <a:pt x="108" y="1260"/>
                  </a:lnTo>
                  <a:lnTo>
                    <a:pt x="138" y="1150"/>
                  </a:lnTo>
                  <a:lnTo>
                    <a:pt x="36" y="1100"/>
                  </a:lnTo>
                  <a:lnTo>
                    <a:pt x="88" y="998"/>
                  </a:lnTo>
                  <a:lnTo>
                    <a:pt x="0" y="928"/>
                  </a:lnTo>
                  <a:lnTo>
                    <a:pt x="72" y="840"/>
                  </a:lnTo>
                  <a:lnTo>
                    <a:pt x="0" y="752"/>
                  </a:lnTo>
                  <a:lnTo>
                    <a:pt x="88" y="682"/>
                  </a:lnTo>
                  <a:lnTo>
                    <a:pt x="36" y="580"/>
                  </a:lnTo>
                  <a:lnTo>
                    <a:pt x="138" y="530"/>
                  </a:lnTo>
                  <a:lnTo>
                    <a:pt x="108" y="420"/>
                  </a:lnTo>
                  <a:lnTo>
                    <a:pt x="218" y="392"/>
                  </a:lnTo>
                  <a:lnTo>
                    <a:pt x="212" y="278"/>
                  </a:lnTo>
                  <a:lnTo>
                    <a:pt x="324" y="272"/>
                  </a:lnTo>
                  <a:lnTo>
                    <a:pt x="342" y="160"/>
                  </a:lnTo>
                  <a:lnTo>
                    <a:pt x="454" y="178"/>
                  </a:lnTo>
                  <a:lnTo>
                    <a:pt x="494" y="72"/>
                  </a:lnTo>
                  <a:lnTo>
                    <a:pt x="600" y="114"/>
                  </a:lnTo>
                  <a:lnTo>
                    <a:pt x="660" y="18"/>
                  </a:lnTo>
                  <a:lnTo>
                    <a:pt x="756" y="80"/>
                  </a:lnTo>
                  <a:lnTo>
                    <a:pt x="836" y="0"/>
                  </a:lnTo>
                  <a:close/>
                </a:path>
              </a:pathLst>
            </a:custGeom>
            <a:solidFill>
              <a:srgbClr val="E8CD7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5" name="Freeform 11"/>
            <p:cNvSpPr>
              <a:spLocks noChangeAspect="1" noEditPoints="1"/>
            </p:cNvSpPr>
            <p:nvPr/>
          </p:nvSpPr>
          <p:spPr bwMode="auto">
            <a:xfrm>
              <a:off x="2474" y="1474"/>
              <a:ext cx="1332" cy="1328"/>
            </a:xfrm>
            <a:custGeom>
              <a:avLst/>
              <a:gdLst>
                <a:gd name="T0" fmla="*/ 565 w 1330"/>
                <a:gd name="T1" fmla="*/ 1322 h 1328"/>
                <a:gd name="T2" fmla="*/ 407 w 1330"/>
                <a:gd name="T3" fmla="*/ 1276 h 1328"/>
                <a:gd name="T4" fmla="*/ 268 w 1330"/>
                <a:gd name="T5" fmla="*/ 1196 h 1328"/>
                <a:gd name="T6" fmla="*/ 152 w 1330"/>
                <a:gd name="T7" fmla="*/ 1086 h 1328"/>
                <a:gd name="T8" fmla="*/ 66 w 1330"/>
                <a:gd name="T9" fmla="*/ 952 h 1328"/>
                <a:gd name="T10" fmla="*/ 14 w 1330"/>
                <a:gd name="T11" fmla="*/ 798 h 1328"/>
                <a:gd name="T12" fmla="*/ 0 w 1330"/>
                <a:gd name="T13" fmla="*/ 664 h 1328"/>
                <a:gd name="T14" fmla="*/ 22 w 1330"/>
                <a:gd name="T15" fmla="*/ 498 h 1328"/>
                <a:gd name="T16" fmla="*/ 82 w 1330"/>
                <a:gd name="T17" fmla="*/ 348 h 1328"/>
                <a:gd name="T18" fmla="*/ 174 w 1330"/>
                <a:gd name="T19" fmla="*/ 218 h 1328"/>
                <a:gd name="T20" fmla="*/ 294 w 1330"/>
                <a:gd name="T21" fmla="*/ 112 h 1328"/>
                <a:gd name="T22" fmla="*/ 439 w 1330"/>
                <a:gd name="T23" fmla="*/ 40 h 1328"/>
                <a:gd name="T24" fmla="*/ 599 w 1330"/>
                <a:gd name="T25" fmla="*/ 2 h 1328"/>
                <a:gd name="T26" fmla="*/ 735 w 1330"/>
                <a:gd name="T27" fmla="*/ 2 h 1328"/>
                <a:gd name="T28" fmla="*/ 895 w 1330"/>
                <a:gd name="T29" fmla="*/ 40 h 1328"/>
                <a:gd name="T30" fmla="*/ 1038 w 1330"/>
                <a:gd name="T31" fmla="*/ 112 h 1328"/>
                <a:gd name="T32" fmla="*/ 1160 w 1330"/>
                <a:gd name="T33" fmla="*/ 218 h 1328"/>
                <a:gd name="T34" fmla="*/ 1252 w 1330"/>
                <a:gd name="T35" fmla="*/ 348 h 1328"/>
                <a:gd name="T36" fmla="*/ 1312 w 1330"/>
                <a:gd name="T37" fmla="*/ 498 h 1328"/>
                <a:gd name="T38" fmla="*/ 1332 w 1330"/>
                <a:gd name="T39" fmla="*/ 664 h 1328"/>
                <a:gd name="T40" fmla="*/ 1318 w 1330"/>
                <a:gd name="T41" fmla="*/ 798 h 1328"/>
                <a:gd name="T42" fmla="*/ 1266 w 1330"/>
                <a:gd name="T43" fmla="*/ 952 h 1328"/>
                <a:gd name="T44" fmla="*/ 1180 w 1330"/>
                <a:gd name="T45" fmla="*/ 1086 h 1328"/>
                <a:gd name="T46" fmla="*/ 1064 w 1330"/>
                <a:gd name="T47" fmla="*/ 1196 h 1328"/>
                <a:gd name="T48" fmla="*/ 925 w 1330"/>
                <a:gd name="T49" fmla="*/ 1276 h 1328"/>
                <a:gd name="T50" fmla="*/ 767 w 1330"/>
                <a:gd name="T51" fmla="*/ 1322 h 1328"/>
                <a:gd name="T52" fmla="*/ 667 w 1330"/>
                <a:gd name="T53" fmla="*/ 24 h 1328"/>
                <a:gd name="T54" fmla="*/ 537 w 1330"/>
                <a:gd name="T55" fmla="*/ 36 h 1328"/>
                <a:gd name="T56" fmla="*/ 389 w 1330"/>
                <a:gd name="T57" fmla="*/ 86 h 1328"/>
                <a:gd name="T58" fmla="*/ 258 w 1330"/>
                <a:gd name="T59" fmla="*/ 170 h 1328"/>
                <a:gd name="T60" fmla="*/ 152 w 1330"/>
                <a:gd name="T61" fmla="*/ 280 h 1328"/>
                <a:gd name="T62" fmla="*/ 76 w 1330"/>
                <a:gd name="T63" fmla="*/ 414 h 1328"/>
                <a:gd name="T64" fmla="*/ 32 w 1330"/>
                <a:gd name="T65" fmla="*/ 566 h 1328"/>
                <a:gd name="T66" fmla="*/ 26 w 1330"/>
                <a:gd name="T67" fmla="*/ 696 h 1328"/>
                <a:gd name="T68" fmla="*/ 54 w 1330"/>
                <a:gd name="T69" fmla="*/ 854 h 1328"/>
                <a:gd name="T70" fmla="*/ 118 w 1330"/>
                <a:gd name="T71" fmla="*/ 996 h 1328"/>
                <a:gd name="T72" fmla="*/ 212 w 1330"/>
                <a:gd name="T73" fmla="*/ 1116 h 1328"/>
                <a:gd name="T74" fmla="*/ 335 w 1330"/>
                <a:gd name="T75" fmla="*/ 1212 h 1328"/>
                <a:gd name="T76" fmla="*/ 477 w 1330"/>
                <a:gd name="T77" fmla="*/ 1276 h 1328"/>
                <a:gd name="T78" fmla="*/ 633 w 1330"/>
                <a:gd name="T79" fmla="*/ 1304 h 1328"/>
                <a:gd name="T80" fmla="*/ 763 w 1330"/>
                <a:gd name="T81" fmla="*/ 1298 h 1328"/>
                <a:gd name="T82" fmla="*/ 915 w 1330"/>
                <a:gd name="T83" fmla="*/ 1254 h 1328"/>
                <a:gd name="T84" fmla="*/ 1050 w 1330"/>
                <a:gd name="T85" fmla="*/ 1178 h 1328"/>
                <a:gd name="T86" fmla="*/ 1162 w 1330"/>
                <a:gd name="T87" fmla="*/ 1072 h 1328"/>
                <a:gd name="T88" fmla="*/ 1244 w 1330"/>
                <a:gd name="T89" fmla="*/ 942 h 1328"/>
                <a:gd name="T90" fmla="*/ 1296 w 1330"/>
                <a:gd name="T91" fmla="*/ 792 h 1328"/>
                <a:gd name="T92" fmla="*/ 1308 w 1330"/>
                <a:gd name="T93" fmla="*/ 664 h 1328"/>
                <a:gd name="T94" fmla="*/ 1288 w 1330"/>
                <a:gd name="T95" fmla="*/ 504 h 1328"/>
                <a:gd name="T96" fmla="*/ 1230 w 1330"/>
                <a:gd name="T97" fmla="*/ 358 h 1328"/>
                <a:gd name="T98" fmla="*/ 1142 w 1330"/>
                <a:gd name="T99" fmla="*/ 234 h 1328"/>
                <a:gd name="T100" fmla="*/ 1026 w 1330"/>
                <a:gd name="T101" fmla="*/ 132 h 1328"/>
                <a:gd name="T102" fmla="*/ 887 w 1330"/>
                <a:gd name="T103" fmla="*/ 62 h 1328"/>
                <a:gd name="T104" fmla="*/ 731 w 1330"/>
                <a:gd name="T105" fmla="*/ 26 h 132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30" h="1328">
                  <a:moveTo>
                    <a:pt x="666" y="1328"/>
                  </a:moveTo>
                  <a:lnTo>
                    <a:pt x="666" y="1328"/>
                  </a:lnTo>
                  <a:lnTo>
                    <a:pt x="632" y="1328"/>
                  </a:lnTo>
                  <a:lnTo>
                    <a:pt x="598" y="1326"/>
                  </a:lnTo>
                  <a:lnTo>
                    <a:pt x="564" y="1322"/>
                  </a:lnTo>
                  <a:lnTo>
                    <a:pt x="532" y="1316"/>
                  </a:lnTo>
                  <a:lnTo>
                    <a:pt x="500" y="1308"/>
                  </a:lnTo>
                  <a:lnTo>
                    <a:pt x="468" y="1298"/>
                  </a:lnTo>
                  <a:lnTo>
                    <a:pt x="438" y="1288"/>
                  </a:lnTo>
                  <a:lnTo>
                    <a:pt x="406" y="1276"/>
                  </a:lnTo>
                  <a:lnTo>
                    <a:pt x="378" y="1264"/>
                  </a:lnTo>
                  <a:lnTo>
                    <a:pt x="348" y="1248"/>
                  </a:lnTo>
                  <a:lnTo>
                    <a:pt x="322" y="1232"/>
                  </a:lnTo>
                  <a:lnTo>
                    <a:pt x="294" y="1216"/>
                  </a:lnTo>
                  <a:lnTo>
                    <a:pt x="268" y="1196"/>
                  </a:lnTo>
                  <a:lnTo>
                    <a:pt x="242" y="1176"/>
                  </a:lnTo>
                  <a:lnTo>
                    <a:pt x="218" y="1156"/>
                  </a:lnTo>
                  <a:lnTo>
                    <a:pt x="196" y="1134"/>
                  </a:lnTo>
                  <a:lnTo>
                    <a:pt x="174" y="1110"/>
                  </a:lnTo>
                  <a:lnTo>
                    <a:pt x="152" y="1086"/>
                  </a:lnTo>
                  <a:lnTo>
                    <a:pt x="132" y="1062"/>
                  </a:lnTo>
                  <a:lnTo>
                    <a:pt x="114" y="1036"/>
                  </a:lnTo>
                  <a:lnTo>
                    <a:pt x="98" y="1008"/>
                  </a:lnTo>
                  <a:lnTo>
                    <a:pt x="82" y="980"/>
                  </a:lnTo>
                  <a:lnTo>
                    <a:pt x="66" y="952"/>
                  </a:lnTo>
                  <a:lnTo>
                    <a:pt x="54" y="922"/>
                  </a:lnTo>
                  <a:lnTo>
                    <a:pt x="42" y="892"/>
                  </a:lnTo>
                  <a:lnTo>
                    <a:pt x="30" y="862"/>
                  </a:lnTo>
                  <a:lnTo>
                    <a:pt x="22" y="830"/>
                  </a:lnTo>
                  <a:lnTo>
                    <a:pt x="14" y="798"/>
                  </a:lnTo>
                  <a:lnTo>
                    <a:pt x="8" y="766"/>
                  </a:lnTo>
                  <a:lnTo>
                    <a:pt x="4" y="732"/>
                  </a:lnTo>
                  <a:lnTo>
                    <a:pt x="2" y="698"/>
                  </a:lnTo>
                  <a:lnTo>
                    <a:pt x="0" y="664"/>
                  </a:lnTo>
                  <a:lnTo>
                    <a:pt x="2" y="630"/>
                  </a:lnTo>
                  <a:lnTo>
                    <a:pt x="4" y="596"/>
                  </a:lnTo>
                  <a:lnTo>
                    <a:pt x="8" y="562"/>
                  </a:lnTo>
                  <a:lnTo>
                    <a:pt x="14" y="530"/>
                  </a:lnTo>
                  <a:lnTo>
                    <a:pt x="22" y="498"/>
                  </a:lnTo>
                  <a:lnTo>
                    <a:pt x="30" y="466"/>
                  </a:lnTo>
                  <a:lnTo>
                    <a:pt x="42" y="436"/>
                  </a:lnTo>
                  <a:lnTo>
                    <a:pt x="54" y="406"/>
                  </a:lnTo>
                  <a:lnTo>
                    <a:pt x="66" y="376"/>
                  </a:lnTo>
                  <a:lnTo>
                    <a:pt x="82" y="348"/>
                  </a:lnTo>
                  <a:lnTo>
                    <a:pt x="98" y="320"/>
                  </a:lnTo>
                  <a:lnTo>
                    <a:pt x="114" y="292"/>
                  </a:lnTo>
                  <a:lnTo>
                    <a:pt x="132" y="266"/>
                  </a:lnTo>
                  <a:lnTo>
                    <a:pt x="152" y="242"/>
                  </a:lnTo>
                  <a:lnTo>
                    <a:pt x="174" y="218"/>
                  </a:lnTo>
                  <a:lnTo>
                    <a:pt x="196" y="194"/>
                  </a:lnTo>
                  <a:lnTo>
                    <a:pt x="218" y="172"/>
                  </a:lnTo>
                  <a:lnTo>
                    <a:pt x="242" y="152"/>
                  </a:lnTo>
                  <a:lnTo>
                    <a:pt x="268" y="132"/>
                  </a:lnTo>
                  <a:lnTo>
                    <a:pt x="294" y="112"/>
                  </a:lnTo>
                  <a:lnTo>
                    <a:pt x="322" y="96"/>
                  </a:lnTo>
                  <a:lnTo>
                    <a:pt x="348" y="80"/>
                  </a:lnTo>
                  <a:lnTo>
                    <a:pt x="378" y="64"/>
                  </a:lnTo>
                  <a:lnTo>
                    <a:pt x="406" y="52"/>
                  </a:lnTo>
                  <a:lnTo>
                    <a:pt x="438" y="40"/>
                  </a:lnTo>
                  <a:lnTo>
                    <a:pt x="468" y="30"/>
                  </a:lnTo>
                  <a:lnTo>
                    <a:pt x="500" y="20"/>
                  </a:lnTo>
                  <a:lnTo>
                    <a:pt x="532" y="12"/>
                  </a:lnTo>
                  <a:lnTo>
                    <a:pt x="564" y="8"/>
                  </a:lnTo>
                  <a:lnTo>
                    <a:pt x="598" y="2"/>
                  </a:lnTo>
                  <a:lnTo>
                    <a:pt x="632" y="0"/>
                  </a:lnTo>
                  <a:lnTo>
                    <a:pt x="666" y="0"/>
                  </a:lnTo>
                  <a:lnTo>
                    <a:pt x="700" y="0"/>
                  </a:lnTo>
                  <a:lnTo>
                    <a:pt x="734" y="2"/>
                  </a:lnTo>
                  <a:lnTo>
                    <a:pt x="766" y="8"/>
                  </a:lnTo>
                  <a:lnTo>
                    <a:pt x="800" y="12"/>
                  </a:lnTo>
                  <a:lnTo>
                    <a:pt x="832" y="20"/>
                  </a:lnTo>
                  <a:lnTo>
                    <a:pt x="862" y="30"/>
                  </a:lnTo>
                  <a:lnTo>
                    <a:pt x="894" y="40"/>
                  </a:lnTo>
                  <a:lnTo>
                    <a:pt x="924" y="52"/>
                  </a:lnTo>
                  <a:lnTo>
                    <a:pt x="954" y="64"/>
                  </a:lnTo>
                  <a:lnTo>
                    <a:pt x="982" y="80"/>
                  </a:lnTo>
                  <a:lnTo>
                    <a:pt x="1010" y="96"/>
                  </a:lnTo>
                  <a:lnTo>
                    <a:pt x="1036" y="112"/>
                  </a:lnTo>
                  <a:lnTo>
                    <a:pt x="1062" y="132"/>
                  </a:lnTo>
                  <a:lnTo>
                    <a:pt x="1088" y="152"/>
                  </a:lnTo>
                  <a:lnTo>
                    <a:pt x="1112" y="172"/>
                  </a:lnTo>
                  <a:lnTo>
                    <a:pt x="1136" y="194"/>
                  </a:lnTo>
                  <a:lnTo>
                    <a:pt x="1158" y="218"/>
                  </a:lnTo>
                  <a:lnTo>
                    <a:pt x="1178" y="242"/>
                  </a:lnTo>
                  <a:lnTo>
                    <a:pt x="1198" y="266"/>
                  </a:lnTo>
                  <a:lnTo>
                    <a:pt x="1216" y="292"/>
                  </a:lnTo>
                  <a:lnTo>
                    <a:pt x="1234" y="320"/>
                  </a:lnTo>
                  <a:lnTo>
                    <a:pt x="1250" y="348"/>
                  </a:lnTo>
                  <a:lnTo>
                    <a:pt x="1264" y="376"/>
                  </a:lnTo>
                  <a:lnTo>
                    <a:pt x="1278" y="406"/>
                  </a:lnTo>
                  <a:lnTo>
                    <a:pt x="1290" y="436"/>
                  </a:lnTo>
                  <a:lnTo>
                    <a:pt x="1300" y="466"/>
                  </a:lnTo>
                  <a:lnTo>
                    <a:pt x="1310" y="498"/>
                  </a:lnTo>
                  <a:lnTo>
                    <a:pt x="1316" y="530"/>
                  </a:lnTo>
                  <a:lnTo>
                    <a:pt x="1322" y="562"/>
                  </a:lnTo>
                  <a:lnTo>
                    <a:pt x="1326" y="596"/>
                  </a:lnTo>
                  <a:lnTo>
                    <a:pt x="1330" y="630"/>
                  </a:lnTo>
                  <a:lnTo>
                    <a:pt x="1330" y="664"/>
                  </a:lnTo>
                  <a:lnTo>
                    <a:pt x="1330" y="698"/>
                  </a:lnTo>
                  <a:lnTo>
                    <a:pt x="1326" y="732"/>
                  </a:lnTo>
                  <a:lnTo>
                    <a:pt x="1322" y="766"/>
                  </a:lnTo>
                  <a:lnTo>
                    <a:pt x="1316" y="798"/>
                  </a:lnTo>
                  <a:lnTo>
                    <a:pt x="1310" y="830"/>
                  </a:lnTo>
                  <a:lnTo>
                    <a:pt x="1300" y="862"/>
                  </a:lnTo>
                  <a:lnTo>
                    <a:pt x="1290" y="892"/>
                  </a:lnTo>
                  <a:lnTo>
                    <a:pt x="1278" y="922"/>
                  </a:lnTo>
                  <a:lnTo>
                    <a:pt x="1264" y="952"/>
                  </a:lnTo>
                  <a:lnTo>
                    <a:pt x="1250" y="980"/>
                  </a:lnTo>
                  <a:lnTo>
                    <a:pt x="1234" y="1008"/>
                  </a:lnTo>
                  <a:lnTo>
                    <a:pt x="1216" y="1036"/>
                  </a:lnTo>
                  <a:lnTo>
                    <a:pt x="1198" y="1062"/>
                  </a:lnTo>
                  <a:lnTo>
                    <a:pt x="1178" y="1086"/>
                  </a:lnTo>
                  <a:lnTo>
                    <a:pt x="1158" y="1110"/>
                  </a:lnTo>
                  <a:lnTo>
                    <a:pt x="1136" y="1134"/>
                  </a:lnTo>
                  <a:lnTo>
                    <a:pt x="1112" y="1156"/>
                  </a:lnTo>
                  <a:lnTo>
                    <a:pt x="1088" y="1176"/>
                  </a:lnTo>
                  <a:lnTo>
                    <a:pt x="1062" y="1196"/>
                  </a:lnTo>
                  <a:lnTo>
                    <a:pt x="1036" y="1216"/>
                  </a:lnTo>
                  <a:lnTo>
                    <a:pt x="1010" y="1232"/>
                  </a:lnTo>
                  <a:lnTo>
                    <a:pt x="982" y="1248"/>
                  </a:lnTo>
                  <a:lnTo>
                    <a:pt x="954" y="1264"/>
                  </a:lnTo>
                  <a:lnTo>
                    <a:pt x="924" y="1276"/>
                  </a:lnTo>
                  <a:lnTo>
                    <a:pt x="894" y="1288"/>
                  </a:lnTo>
                  <a:lnTo>
                    <a:pt x="862" y="1298"/>
                  </a:lnTo>
                  <a:lnTo>
                    <a:pt x="832" y="1308"/>
                  </a:lnTo>
                  <a:lnTo>
                    <a:pt x="800" y="1316"/>
                  </a:lnTo>
                  <a:lnTo>
                    <a:pt x="766" y="1322"/>
                  </a:lnTo>
                  <a:lnTo>
                    <a:pt x="734" y="1326"/>
                  </a:lnTo>
                  <a:lnTo>
                    <a:pt x="700" y="1328"/>
                  </a:lnTo>
                  <a:lnTo>
                    <a:pt x="666" y="1328"/>
                  </a:lnTo>
                  <a:close/>
                  <a:moveTo>
                    <a:pt x="666" y="24"/>
                  </a:moveTo>
                  <a:lnTo>
                    <a:pt x="666" y="24"/>
                  </a:lnTo>
                  <a:lnTo>
                    <a:pt x="632" y="24"/>
                  </a:lnTo>
                  <a:lnTo>
                    <a:pt x="600" y="26"/>
                  </a:lnTo>
                  <a:lnTo>
                    <a:pt x="568" y="30"/>
                  </a:lnTo>
                  <a:lnTo>
                    <a:pt x="536" y="36"/>
                  </a:lnTo>
                  <a:lnTo>
                    <a:pt x="506" y="44"/>
                  </a:lnTo>
                  <a:lnTo>
                    <a:pt x="476" y="52"/>
                  </a:lnTo>
                  <a:lnTo>
                    <a:pt x="446" y="62"/>
                  </a:lnTo>
                  <a:lnTo>
                    <a:pt x="416" y="74"/>
                  </a:lnTo>
                  <a:lnTo>
                    <a:pt x="388" y="86"/>
                  </a:lnTo>
                  <a:lnTo>
                    <a:pt x="360" y="100"/>
                  </a:lnTo>
                  <a:lnTo>
                    <a:pt x="334" y="116"/>
                  </a:lnTo>
                  <a:lnTo>
                    <a:pt x="308" y="132"/>
                  </a:lnTo>
                  <a:lnTo>
                    <a:pt x="282" y="150"/>
                  </a:lnTo>
                  <a:lnTo>
                    <a:pt x="258" y="170"/>
                  </a:lnTo>
                  <a:lnTo>
                    <a:pt x="234" y="190"/>
                  </a:lnTo>
                  <a:lnTo>
                    <a:pt x="212" y="212"/>
                  </a:lnTo>
                  <a:lnTo>
                    <a:pt x="192" y="234"/>
                  </a:lnTo>
                  <a:lnTo>
                    <a:pt x="172" y="256"/>
                  </a:lnTo>
                  <a:lnTo>
                    <a:pt x="152" y="280"/>
                  </a:lnTo>
                  <a:lnTo>
                    <a:pt x="134" y="306"/>
                  </a:lnTo>
                  <a:lnTo>
                    <a:pt x="118" y="332"/>
                  </a:lnTo>
                  <a:lnTo>
                    <a:pt x="102" y="358"/>
                  </a:lnTo>
                  <a:lnTo>
                    <a:pt x="88" y="386"/>
                  </a:lnTo>
                  <a:lnTo>
                    <a:pt x="76" y="414"/>
                  </a:lnTo>
                  <a:lnTo>
                    <a:pt x="64" y="444"/>
                  </a:lnTo>
                  <a:lnTo>
                    <a:pt x="54" y="474"/>
                  </a:lnTo>
                  <a:lnTo>
                    <a:pt x="44" y="504"/>
                  </a:lnTo>
                  <a:lnTo>
                    <a:pt x="38" y="536"/>
                  </a:lnTo>
                  <a:lnTo>
                    <a:pt x="32" y="566"/>
                  </a:lnTo>
                  <a:lnTo>
                    <a:pt x="28" y="598"/>
                  </a:lnTo>
                  <a:lnTo>
                    <a:pt x="26" y="632"/>
                  </a:lnTo>
                  <a:lnTo>
                    <a:pt x="24" y="664"/>
                  </a:lnTo>
                  <a:lnTo>
                    <a:pt x="26" y="696"/>
                  </a:lnTo>
                  <a:lnTo>
                    <a:pt x="28" y="730"/>
                  </a:lnTo>
                  <a:lnTo>
                    <a:pt x="32" y="762"/>
                  </a:lnTo>
                  <a:lnTo>
                    <a:pt x="38" y="792"/>
                  </a:lnTo>
                  <a:lnTo>
                    <a:pt x="44" y="824"/>
                  </a:lnTo>
                  <a:lnTo>
                    <a:pt x="54" y="854"/>
                  </a:lnTo>
                  <a:lnTo>
                    <a:pt x="64" y="884"/>
                  </a:lnTo>
                  <a:lnTo>
                    <a:pt x="76" y="914"/>
                  </a:lnTo>
                  <a:lnTo>
                    <a:pt x="88" y="942"/>
                  </a:lnTo>
                  <a:lnTo>
                    <a:pt x="102" y="970"/>
                  </a:lnTo>
                  <a:lnTo>
                    <a:pt x="118" y="996"/>
                  </a:lnTo>
                  <a:lnTo>
                    <a:pt x="134" y="1022"/>
                  </a:lnTo>
                  <a:lnTo>
                    <a:pt x="152" y="1048"/>
                  </a:lnTo>
                  <a:lnTo>
                    <a:pt x="172" y="1072"/>
                  </a:lnTo>
                  <a:lnTo>
                    <a:pt x="192" y="1094"/>
                  </a:lnTo>
                  <a:lnTo>
                    <a:pt x="212" y="1116"/>
                  </a:lnTo>
                  <a:lnTo>
                    <a:pt x="234" y="1138"/>
                  </a:lnTo>
                  <a:lnTo>
                    <a:pt x="258" y="1158"/>
                  </a:lnTo>
                  <a:lnTo>
                    <a:pt x="282" y="1178"/>
                  </a:lnTo>
                  <a:lnTo>
                    <a:pt x="308" y="1196"/>
                  </a:lnTo>
                  <a:lnTo>
                    <a:pt x="334" y="1212"/>
                  </a:lnTo>
                  <a:lnTo>
                    <a:pt x="360" y="1228"/>
                  </a:lnTo>
                  <a:lnTo>
                    <a:pt x="388" y="1242"/>
                  </a:lnTo>
                  <a:lnTo>
                    <a:pt x="416" y="1254"/>
                  </a:lnTo>
                  <a:lnTo>
                    <a:pt x="446" y="1266"/>
                  </a:lnTo>
                  <a:lnTo>
                    <a:pt x="476" y="1276"/>
                  </a:lnTo>
                  <a:lnTo>
                    <a:pt x="506" y="1284"/>
                  </a:lnTo>
                  <a:lnTo>
                    <a:pt x="536" y="1292"/>
                  </a:lnTo>
                  <a:lnTo>
                    <a:pt x="568" y="1298"/>
                  </a:lnTo>
                  <a:lnTo>
                    <a:pt x="600" y="1302"/>
                  </a:lnTo>
                  <a:lnTo>
                    <a:pt x="632" y="1304"/>
                  </a:lnTo>
                  <a:lnTo>
                    <a:pt x="666" y="1304"/>
                  </a:lnTo>
                  <a:lnTo>
                    <a:pt x="698" y="1304"/>
                  </a:lnTo>
                  <a:lnTo>
                    <a:pt x="730" y="1302"/>
                  </a:lnTo>
                  <a:lnTo>
                    <a:pt x="762" y="1298"/>
                  </a:lnTo>
                  <a:lnTo>
                    <a:pt x="794" y="1292"/>
                  </a:lnTo>
                  <a:lnTo>
                    <a:pt x="826" y="1284"/>
                  </a:lnTo>
                  <a:lnTo>
                    <a:pt x="856" y="1276"/>
                  </a:lnTo>
                  <a:lnTo>
                    <a:pt x="886" y="1266"/>
                  </a:lnTo>
                  <a:lnTo>
                    <a:pt x="914" y="1254"/>
                  </a:lnTo>
                  <a:lnTo>
                    <a:pt x="942" y="1242"/>
                  </a:lnTo>
                  <a:lnTo>
                    <a:pt x="970" y="1228"/>
                  </a:lnTo>
                  <a:lnTo>
                    <a:pt x="998" y="1212"/>
                  </a:lnTo>
                  <a:lnTo>
                    <a:pt x="1024" y="1196"/>
                  </a:lnTo>
                  <a:lnTo>
                    <a:pt x="1048" y="1178"/>
                  </a:lnTo>
                  <a:lnTo>
                    <a:pt x="1072" y="1158"/>
                  </a:lnTo>
                  <a:lnTo>
                    <a:pt x="1096" y="1138"/>
                  </a:lnTo>
                  <a:lnTo>
                    <a:pt x="1118" y="1116"/>
                  </a:lnTo>
                  <a:lnTo>
                    <a:pt x="1140" y="1094"/>
                  </a:lnTo>
                  <a:lnTo>
                    <a:pt x="1160" y="1072"/>
                  </a:lnTo>
                  <a:lnTo>
                    <a:pt x="1178" y="1048"/>
                  </a:lnTo>
                  <a:lnTo>
                    <a:pt x="1196" y="1022"/>
                  </a:lnTo>
                  <a:lnTo>
                    <a:pt x="1214" y="996"/>
                  </a:lnTo>
                  <a:lnTo>
                    <a:pt x="1228" y="970"/>
                  </a:lnTo>
                  <a:lnTo>
                    <a:pt x="1242" y="942"/>
                  </a:lnTo>
                  <a:lnTo>
                    <a:pt x="1256" y="914"/>
                  </a:lnTo>
                  <a:lnTo>
                    <a:pt x="1268" y="884"/>
                  </a:lnTo>
                  <a:lnTo>
                    <a:pt x="1278" y="854"/>
                  </a:lnTo>
                  <a:lnTo>
                    <a:pt x="1286" y="824"/>
                  </a:lnTo>
                  <a:lnTo>
                    <a:pt x="1294" y="792"/>
                  </a:lnTo>
                  <a:lnTo>
                    <a:pt x="1298" y="762"/>
                  </a:lnTo>
                  <a:lnTo>
                    <a:pt x="1302" y="730"/>
                  </a:lnTo>
                  <a:lnTo>
                    <a:pt x="1306" y="696"/>
                  </a:lnTo>
                  <a:lnTo>
                    <a:pt x="1306" y="664"/>
                  </a:lnTo>
                  <a:lnTo>
                    <a:pt x="1306" y="632"/>
                  </a:lnTo>
                  <a:lnTo>
                    <a:pt x="1302" y="598"/>
                  </a:lnTo>
                  <a:lnTo>
                    <a:pt x="1298" y="566"/>
                  </a:lnTo>
                  <a:lnTo>
                    <a:pt x="1294" y="536"/>
                  </a:lnTo>
                  <a:lnTo>
                    <a:pt x="1286" y="504"/>
                  </a:lnTo>
                  <a:lnTo>
                    <a:pt x="1278" y="474"/>
                  </a:lnTo>
                  <a:lnTo>
                    <a:pt x="1268" y="444"/>
                  </a:lnTo>
                  <a:lnTo>
                    <a:pt x="1256" y="414"/>
                  </a:lnTo>
                  <a:lnTo>
                    <a:pt x="1242" y="386"/>
                  </a:lnTo>
                  <a:lnTo>
                    <a:pt x="1228" y="358"/>
                  </a:lnTo>
                  <a:lnTo>
                    <a:pt x="1214" y="332"/>
                  </a:lnTo>
                  <a:lnTo>
                    <a:pt x="1196" y="306"/>
                  </a:lnTo>
                  <a:lnTo>
                    <a:pt x="1178" y="280"/>
                  </a:lnTo>
                  <a:lnTo>
                    <a:pt x="1160" y="256"/>
                  </a:lnTo>
                  <a:lnTo>
                    <a:pt x="1140" y="234"/>
                  </a:lnTo>
                  <a:lnTo>
                    <a:pt x="1118" y="212"/>
                  </a:lnTo>
                  <a:lnTo>
                    <a:pt x="1096" y="190"/>
                  </a:lnTo>
                  <a:lnTo>
                    <a:pt x="1072" y="170"/>
                  </a:lnTo>
                  <a:lnTo>
                    <a:pt x="1048" y="150"/>
                  </a:lnTo>
                  <a:lnTo>
                    <a:pt x="1024" y="132"/>
                  </a:lnTo>
                  <a:lnTo>
                    <a:pt x="998" y="116"/>
                  </a:lnTo>
                  <a:lnTo>
                    <a:pt x="970" y="100"/>
                  </a:lnTo>
                  <a:lnTo>
                    <a:pt x="942" y="86"/>
                  </a:lnTo>
                  <a:lnTo>
                    <a:pt x="914" y="74"/>
                  </a:lnTo>
                  <a:lnTo>
                    <a:pt x="886" y="62"/>
                  </a:lnTo>
                  <a:lnTo>
                    <a:pt x="856" y="52"/>
                  </a:lnTo>
                  <a:lnTo>
                    <a:pt x="826" y="44"/>
                  </a:lnTo>
                  <a:lnTo>
                    <a:pt x="794" y="36"/>
                  </a:lnTo>
                  <a:lnTo>
                    <a:pt x="762" y="30"/>
                  </a:lnTo>
                  <a:lnTo>
                    <a:pt x="730" y="26"/>
                  </a:lnTo>
                  <a:lnTo>
                    <a:pt x="698" y="24"/>
                  </a:lnTo>
                  <a:lnTo>
                    <a:pt x="666" y="2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6" name="Freeform 12"/>
            <p:cNvSpPr>
              <a:spLocks noChangeAspect="1"/>
            </p:cNvSpPr>
            <p:nvPr/>
          </p:nvSpPr>
          <p:spPr bwMode="auto">
            <a:xfrm>
              <a:off x="2670" y="1668"/>
              <a:ext cx="940" cy="940"/>
            </a:xfrm>
            <a:custGeom>
              <a:avLst/>
              <a:gdLst>
                <a:gd name="T0" fmla="*/ 940 w 938"/>
                <a:gd name="T1" fmla="*/ 470 h 940"/>
                <a:gd name="T2" fmla="*/ 938 w 938"/>
                <a:gd name="T3" fmla="*/ 518 h 940"/>
                <a:gd name="T4" fmla="*/ 920 w 938"/>
                <a:gd name="T5" fmla="*/ 610 h 940"/>
                <a:gd name="T6" fmla="*/ 884 w 938"/>
                <a:gd name="T7" fmla="*/ 694 h 940"/>
                <a:gd name="T8" fmla="*/ 834 w 938"/>
                <a:gd name="T9" fmla="*/ 768 h 940"/>
                <a:gd name="T10" fmla="*/ 770 w 938"/>
                <a:gd name="T11" fmla="*/ 832 h 940"/>
                <a:gd name="T12" fmla="*/ 695 w 938"/>
                <a:gd name="T13" fmla="*/ 882 h 940"/>
                <a:gd name="T14" fmla="*/ 611 w 938"/>
                <a:gd name="T15" fmla="*/ 918 h 940"/>
                <a:gd name="T16" fmla="*/ 519 w 938"/>
                <a:gd name="T17" fmla="*/ 938 h 940"/>
                <a:gd name="T18" fmla="*/ 471 w 938"/>
                <a:gd name="T19" fmla="*/ 940 h 940"/>
                <a:gd name="T20" fmla="*/ 447 w 938"/>
                <a:gd name="T21" fmla="*/ 938 h 940"/>
                <a:gd name="T22" fmla="*/ 375 w 938"/>
                <a:gd name="T23" fmla="*/ 930 h 940"/>
                <a:gd name="T24" fmla="*/ 287 w 938"/>
                <a:gd name="T25" fmla="*/ 902 h 940"/>
                <a:gd name="T26" fmla="*/ 206 w 938"/>
                <a:gd name="T27" fmla="*/ 860 h 940"/>
                <a:gd name="T28" fmla="*/ 138 w 938"/>
                <a:gd name="T29" fmla="*/ 802 h 940"/>
                <a:gd name="T30" fmla="*/ 80 w 938"/>
                <a:gd name="T31" fmla="*/ 732 h 940"/>
                <a:gd name="T32" fmla="*/ 36 w 938"/>
                <a:gd name="T33" fmla="*/ 652 h 940"/>
                <a:gd name="T34" fmla="*/ 10 w 938"/>
                <a:gd name="T35" fmla="*/ 564 h 940"/>
                <a:gd name="T36" fmla="*/ 0 w 938"/>
                <a:gd name="T37" fmla="*/ 494 h 940"/>
                <a:gd name="T38" fmla="*/ 0 w 938"/>
                <a:gd name="T39" fmla="*/ 470 h 940"/>
                <a:gd name="T40" fmla="*/ 2 w 938"/>
                <a:gd name="T41" fmla="*/ 422 h 940"/>
                <a:gd name="T42" fmla="*/ 20 w 938"/>
                <a:gd name="T43" fmla="*/ 330 h 940"/>
                <a:gd name="T44" fmla="*/ 56 w 938"/>
                <a:gd name="T45" fmla="*/ 246 h 940"/>
                <a:gd name="T46" fmla="*/ 108 w 938"/>
                <a:gd name="T47" fmla="*/ 172 h 940"/>
                <a:gd name="T48" fmla="*/ 170 w 938"/>
                <a:gd name="T49" fmla="*/ 108 h 940"/>
                <a:gd name="T50" fmla="*/ 247 w 938"/>
                <a:gd name="T51" fmla="*/ 58 h 940"/>
                <a:gd name="T52" fmla="*/ 331 w 938"/>
                <a:gd name="T53" fmla="*/ 22 h 940"/>
                <a:gd name="T54" fmla="*/ 423 w 938"/>
                <a:gd name="T55" fmla="*/ 2 h 940"/>
                <a:gd name="T56" fmla="*/ 471 w 938"/>
                <a:gd name="T57" fmla="*/ 0 h 940"/>
                <a:gd name="T58" fmla="*/ 495 w 938"/>
                <a:gd name="T59" fmla="*/ 2 h 940"/>
                <a:gd name="T60" fmla="*/ 565 w 938"/>
                <a:gd name="T61" fmla="*/ 10 h 940"/>
                <a:gd name="T62" fmla="*/ 653 w 938"/>
                <a:gd name="T63" fmla="*/ 38 h 940"/>
                <a:gd name="T64" fmla="*/ 734 w 938"/>
                <a:gd name="T65" fmla="*/ 80 h 940"/>
                <a:gd name="T66" fmla="*/ 804 w 938"/>
                <a:gd name="T67" fmla="*/ 138 h 940"/>
                <a:gd name="T68" fmla="*/ 860 w 938"/>
                <a:gd name="T69" fmla="*/ 208 h 940"/>
                <a:gd name="T70" fmla="*/ 904 w 938"/>
                <a:gd name="T71" fmla="*/ 288 h 940"/>
                <a:gd name="T72" fmla="*/ 932 w 938"/>
                <a:gd name="T73" fmla="*/ 376 h 940"/>
                <a:gd name="T74" fmla="*/ 940 w 938"/>
                <a:gd name="T75" fmla="*/ 446 h 940"/>
                <a:gd name="T76" fmla="*/ 940 w 938"/>
                <a:gd name="T77" fmla="*/ 470 h 94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938" h="940">
                  <a:moveTo>
                    <a:pt x="938" y="470"/>
                  </a:moveTo>
                  <a:lnTo>
                    <a:pt x="938" y="470"/>
                  </a:lnTo>
                  <a:lnTo>
                    <a:pt x="938" y="494"/>
                  </a:lnTo>
                  <a:lnTo>
                    <a:pt x="936" y="518"/>
                  </a:lnTo>
                  <a:lnTo>
                    <a:pt x="930" y="564"/>
                  </a:lnTo>
                  <a:lnTo>
                    <a:pt x="918" y="610"/>
                  </a:lnTo>
                  <a:lnTo>
                    <a:pt x="902" y="652"/>
                  </a:lnTo>
                  <a:lnTo>
                    <a:pt x="882" y="694"/>
                  </a:lnTo>
                  <a:lnTo>
                    <a:pt x="858" y="732"/>
                  </a:lnTo>
                  <a:lnTo>
                    <a:pt x="832" y="768"/>
                  </a:lnTo>
                  <a:lnTo>
                    <a:pt x="802" y="802"/>
                  </a:lnTo>
                  <a:lnTo>
                    <a:pt x="768" y="832"/>
                  </a:lnTo>
                  <a:lnTo>
                    <a:pt x="732" y="860"/>
                  </a:lnTo>
                  <a:lnTo>
                    <a:pt x="694" y="882"/>
                  </a:lnTo>
                  <a:lnTo>
                    <a:pt x="652" y="902"/>
                  </a:lnTo>
                  <a:lnTo>
                    <a:pt x="610" y="918"/>
                  </a:lnTo>
                  <a:lnTo>
                    <a:pt x="564" y="930"/>
                  </a:lnTo>
                  <a:lnTo>
                    <a:pt x="518" y="938"/>
                  </a:lnTo>
                  <a:lnTo>
                    <a:pt x="494" y="938"/>
                  </a:lnTo>
                  <a:lnTo>
                    <a:pt x="470" y="940"/>
                  </a:lnTo>
                  <a:lnTo>
                    <a:pt x="446" y="938"/>
                  </a:lnTo>
                  <a:lnTo>
                    <a:pt x="422" y="938"/>
                  </a:lnTo>
                  <a:lnTo>
                    <a:pt x="374" y="930"/>
                  </a:lnTo>
                  <a:lnTo>
                    <a:pt x="330" y="918"/>
                  </a:lnTo>
                  <a:lnTo>
                    <a:pt x="286" y="902"/>
                  </a:lnTo>
                  <a:lnTo>
                    <a:pt x="246" y="882"/>
                  </a:lnTo>
                  <a:lnTo>
                    <a:pt x="206" y="860"/>
                  </a:lnTo>
                  <a:lnTo>
                    <a:pt x="170" y="832"/>
                  </a:lnTo>
                  <a:lnTo>
                    <a:pt x="138" y="802"/>
                  </a:lnTo>
                  <a:lnTo>
                    <a:pt x="108" y="768"/>
                  </a:lnTo>
                  <a:lnTo>
                    <a:pt x="80" y="732"/>
                  </a:lnTo>
                  <a:lnTo>
                    <a:pt x="56" y="694"/>
                  </a:lnTo>
                  <a:lnTo>
                    <a:pt x="36" y="652"/>
                  </a:lnTo>
                  <a:lnTo>
                    <a:pt x="20" y="610"/>
                  </a:lnTo>
                  <a:lnTo>
                    <a:pt x="10" y="564"/>
                  </a:lnTo>
                  <a:lnTo>
                    <a:pt x="2" y="518"/>
                  </a:lnTo>
                  <a:lnTo>
                    <a:pt x="0" y="494"/>
                  </a:lnTo>
                  <a:lnTo>
                    <a:pt x="0" y="470"/>
                  </a:lnTo>
                  <a:lnTo>
                    <a:pt x="0" y="446"/>
                  </a:lnTo>
                  <a:lnTo>
                    <a:pt x="2" y="422"/>
                  </a:lnTo>
                  <a:lnTo>
                    <a:pt x="10" y="376"/>
                  </a:lnTo>
                  <a:lnTo>
                    <a:pt x="20" y="330"/>
                  </a:lnTo>
                  <a:lnTo>
                    <a:pt x="36" y="288"/>
                  </a:lnTo>
                  <a:lnTo>
                    <a:pt x="56" y="246"/>
                  </a:lnTo>
                  <a:lnTo>
                    <a:pt x="80" y="208"/>
                  </a:lnTo>
                  <a:lnTo>
                    <a:pt x="108" y="172"/>
                  </a:lnTo>
                  <a:lnTo>
                    <a:pt x="138" y="138"/>
                  </a:lnTo>
                  <a:lnTo>
                    <a:pt x="170" y="108"/>
                  </a:lnTo>
                  <a:lnTo>
                    <a:pt x="206" y="80"/>
                  </a:lnTo>
                  <a:lnTo>
                    <a:pt x="246" y="58"/>
                  </a:lnTo>
                  <a:lnTo>
                    <a:pt x="286" y="38"/>
                  </a:lnTo>
                  <a:lnTo>
                    <a:pt x="330" y="22"/>
                  </a:lnTo>
                  <a:lnTo>
                    <a:pt x="374" y="10"/>
                  </a:lnTo>
                  <a:lnTo>
                    <a:pt x="422" y="2"/>
                  </a:lnTo>
                  <a:lnTo>
                    <a:pt x="446" y="2"/>
                  </a:lnTo>
                  <a:lnTo>
                    <a:pt x="470" y="0"/>
                  </a:lnTo>
                  <a:lnTo>
                    <a:pt x="494" y="2"/>
                  </a:lnTo>
                  <a:lnTo>
                    <a:pt x="518" y="2"/>
                  </a:lnTo>
                  <a:lnTo>
                    <a:pt x="564" y="10"/>
                  </a:lnTo>
                  <a:lnTo>
                    <a:pt x="610" y="22"/>
                  </a:lnTo>
                  <a:lnTo>
                    <a:pt x="652" y="38"/>
                  </a:lnTo>
                  <a:lnTo>
                    <a:pt x="694" y="58"/>
                  </a:lnTo>
                  <a:lnTo>
                    <a:pt x="732" y="80"/>
                  </a:lnTo>
                  <a:lnTo>
                    <a:pt x="768" y="108"/>
                  </a:lnTo>
                  <a:lnTo>
                    <a:pt x="802" y="138"/>
                  </a:lnTo>
                  <a:lnTo>
                    <a:pt x="832" y="172"/>
                  </a:lnTo>
                  <a:lnTo>
                    <a:pt x="858" y="208"/>
                  </a:lnTo>
                  <a:lnTo>
                    <a:pt x="882" y="246"/>
                  </a:lnTo>
                  <a:lnTo>
                    <a:pt x="902" y="288"/>
                  </a:lnTo>
                  <a:lnTo>
                    <a:pt x="918" y="330"/>
                  </a:lnTo>
                  <a:lnTo>
                    <a:pt x="930" y="376"/>
                  </a:lnTo>
                  <a:lnTo>
                    <a:pt x="936" y="422"/>
                  </a:lnTo>
                  <a:lnTo>
                    <a:pt x="938" y="446"/>
                  </a:lnTo>
                  <a:lnTo>
                    <a:pt x="938" y="470"/>
                  </a:lnTo>
                  <a:close/>
                </a:path>
              </a:pathLst>
            </a:custGeom>
            <a:solidFill>
              <a:srgbClr val="E8CD7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7" name="Freeform 13"/>
            <p:cNvSpPr>
              <a:spLocks noChangeAspect="1"/>
            </p:cNvSpPr>
            <p:nvPr/>
          </p:nvSpPr>
          <p:spPr bwMode="auto">
            <a:xfrm>
              <a:off x="2789" y="1788"/>
              <a:ext cx="702" cy="700"/>
            </a:xfrm>
            <a:custGeom>
              <a:avLst/>
              <a:gdLst>
                <a:gd name="T0" fmla="*/ 430 w 702"/>
                <a:gd name="T1" fmla="*/ 508 h 700"/>
                <a:gd name="T2" fmla="*/ 446 w 702"/>
                <a:gd name="T3" fmla="*/ 526 h 700"/>
                <a:gd name="T4" fmla="*/ 462 w 702"/>
                <a:gd name="T5" fmla="*/ 566 h 700"/>
                <a:gd name="T6" fmla="*/ 462 w 702"/>
                <a:gd name="T7" fmla="*/ 610 h 700"/>
                <a:gd name="T8" fmla="*/ 446 w 702"/>
                <a:gd name="T9" fmla="*/ 650 h 700"/>
                <a:gd name="T10" fmla="*/ 430 w 702"/>
                <a:gd name="T11" fmla="*/ 668 h 700"/>
                <a:gd name="T12" fmla="*/ 394 w 702"/>
                <a:gd name="T13" fmla="*/ 692 h 700"/>
                <a:gd name="T14" fmla="*/ 352 w 702"/>
                <a:gd name="T15" fmla="*/ 700 h 700"/>
                <a:gd name="T16" fmla="*/ 310 w 702"/>
                <a:gd name="T17" fmla="*/ 692 h 700"/>
                <a:gd name="T18" fmla="*/ 272 w 702"/>
                <a:gd name="T19" fmla="*/ 668 h 700"/>
                <a:gd name="T20" fmla="*/ 258 w 702"/>
                <a:gd name="T21" fmla="*/ 650 h 700"/>
                <a:gd name="T22" fmla="*/ 242 w 702"/>
                <a:gd name="T23" fmla="*/ 610 h 700"/>
                <a:gd name="T24" fmla="*/ 242 w 702"/>
                <a:gd name="T25" fmla="*/ 566 h 700"/>
                <a:gd name="T26" fmla="*/ 258 w 702"/>
                <a:gd name="T27" fmla="*/ 526 h 700"/>
                <a:gd name="T28" fmla="*/ 430 w 702"/>
                <a:gd name="T29" fmla="*/ 350 h 700"/>
                <a:gd name="T30" fmla="*/ 510 w 702"/>
                <a:gd name="T31" fmla="*/ 270 h 700"/>
                <a:gd name="T32" fmla="*/ 548 w 702"/>
                <a:gd name="T33" fmla="*/ 246 h 700"/>
                <a:gd name="T34" fmla="*/ 590 w 702"/>
                <a:gd name="T35" fmla="*/ 238 h 700"/>
                <a:gd name="T36" fmla="*/ 632 w 702"/>
                <a:gd name="T37" fmla="*/ 246 h 700"/>
                <a:gd name="T38" fmla="*/ 670 w 702"/>
                <a:gd name="T39" fmla="*/ 270 h 700"/>
                <a:gd name="T40" fmla="*/ 684 w 702"/>
                <a:gd name="T41" fmla="*/ 288 h 700"/>
                <a:gd name="T42" fmla="*/ 700 w 702"/>
                <a:gd name="T43" fmla="*/ 328 h 700"/>
                <a:gd name="T44" fmla="*/ 700 w 702"/>
                <a:gd name="T45" fmla="*/ 372 h 700"/>
                <a:gd name="T46" fmla="*/ 684 w 702"/>
                <a:gd name="T47" fmla="*/ 412 h 700"/>
                <a:gd name="T48" fmla="*/ 670 w 702"/>
                <a:gd name="T49" fmla="*/ 430 h 700"/>
                <a:gd name="T50" fmla="*/ 632 w 702"/>
                <a:gd name="T51" fmla="*/ 454 h 700"/>
                <a:gd name="T52" fmla="*/ 590 w 702"/>
                <a:gd name="T53" fmla="*/ 462 h 700"/>
                <a:gd name="T54" fmla="*/ 548 w 702"/>
                <a:gd name="T55" fmla="*/ 454 h 700"/>
                <a:gd name="T56" fmla="*/ 510 w 702"/>
                <a:gd name="T57" fmla="*/ 430 h 700"/>
                <a:gd name="T58" fmla="*/ 272 w 702"/>
                <a:gd name="T59" fmla="*/ 192 h 700"/>
                <a:gd name="T60" fmla="*/ 258 w 702"/>
                <a:gd name="T61" fmla="*/ 174 h 700"/>
                <a:gd name="T62" fmla="*/ 242 w 702"/>
                <a:gd name="T63" fmla="*/ 134 h 700"/>
                <a:gd name="T64" fmla="*/ 242 w 702"/>
                <a:gd name="T65" fmla="*/ 90 h 700"/>
                <a:gd name="T66" fmla="*/ 258 w 702"/>
                <a:gd name="T67" fmla="*/ 50 h 700"/>
                <a:gd name="T68" fmla="*/ 272 w 702"/>
                <a:gd name="T69" fmla="*/ 32 h 700"/>
                <a:gd name="T70" fmla="*/ 310 w 702"/>
                <a:gd name="T71" fmla="*/ 8 h 700"/>
                <a:gd name="T72" fmla="*/ 352 w 702"/>
                <a:gd name="T73" fmla="*/ 0 h 700"/>
                <a:gd name="T74" fmla="*/ 394 w 702"/>
                <a:gd name="T75" fmla="*/ 8 h 700"/>
                <a:gd name="T76" fmla="*/ 430 w 702"/>
                <a:gd name="T77" fmla="*/ 32 h 700"/>
                <a:gd name="T78" fmla="*/ 446 w 702"/>
                <a:gd name="T79" fmla="*/ 50 h 700"/>
                <a:gd name="T80" fmla="*/ 462 w 702"/>
                <a:gd name="T81" fmla="*/ 90 h 700"/>
                <a:gd name="T82" fmla="*/ 462 w 702"/>
                <a:gd name="T83" fmla="*/ 134 h 700"/>
                <a:gd name="T84" fmla="*/ 446 w 702"/>
                <a:gd name="T85" fmla="*/ 174 h 700"/>
                <a:gd name="T86" fmla="*/ 430 w 702"/>
                <a:gd name="T87" fmla="*/ 192 h 700"/>
                <a:gd name="T88" fmla="*/ 192 w 702"/>
                <a:gd name="T89" fmla="*/ 430 h 700"/>
                <a:gd name="T90" fmla="*/ 174 w 702"/>
                <a:gd name="T91" fmla="*/ 444 h 700"/>
                <a:gd name="T92" fmla="*/ 134 w 702"/>
                <a:gd name="T93" fmla="*/ 460 h 700"/>
                <a:gd name="T94" fmla="*/ 92 w 702"/>
                <a:gd name="T95" fmla="*/ 460 h 700"/>
                <a:gd name="T96" fmla="*/ 52 w 702"/>
                <a:gd name="T97" fmla="*/ 444 h 700"/>
                <a:gd name="T98" fmla="*/ 34 w 702"/>
                <a:gd name="T99" fmla="*/ 430 h 700"/>
                <a:gd name="T100" fmla="*/ 8 w 702"/>
                <a:gd name="T101" fmla="*/ 392 h 700"/>
                <a:gd name="T102" fmla="*/ 0 w 702"/>
                <a:gd name="T103" fmla="*/ 350 h 700"/>
                <a:gd name="T104" fmla="*/ 8 w 702"/>
                <a:gd name="T105" fmla="*/ 308 h 700"/>
                <a:gd name="T106" fmla="*/ 34 w 702"/>
                <a:gd name="T107" fmla="*/ 270 h 700"/>
                <a:gd name="T108" fmla="*/ 52 w 702"/>
                <a:gd name="T109" fmla="*/ 256 h 700"/>
                <a:gd name="T110" fmla="*/ 92 w 702"/>
                <a:gd name="T111" fmla="*/ 240 h 700"/>
                <a:gd name="T112" fmla="*/ 134 w 702"/>
                <a:gd name="T113" fmla="*/ 240 h 700"/>
                <a:gd name="T114" fmla="*/ 174 w 702"/>
                <a:gd name="T115" fmla="*/ 256 h 700"/>
                <a:gd name="T116" fmla="*/ 192 w 702"/>
                <a:gd name="T117" fmla="*/ 270 h 70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02" h="700">
                  <a:moveTo>
                    <a:pt x="192" y="270"/>
                  </a:moveTo>
                  <a:lnTo>
                    <a:pt x="430" y="508"/>
                  </a:lnTo>
                  <a:lnTo>
                    <a:pt x="446" y="526"/>
                  </a:lnTo>
                  <a:lnTo>
                    <a:pt x="456" y="546"/>
                  </a:lnTo>
                  <a:lnTo>
                    <a:pt x="462" y="566"/>
                  </a:lnTo>
                  <a:lnTo>
                    <a:pt x="464" y="588"/>
                  </a:lnTo>
                  <a:lnTo>
                    <a:pt x="462" y="610"/>
                  </a:lnTo>
                  <a:lnTo>
                    <a:pt x="456" y="630"/>
                  </a:lnTo>
                  <a:lnTo>
                    <a:pt x="446" y="650"/>
                  </a:lnTo>
                  <a:lnTo>
                    <a:pt x="430" y="668"/>
                  </a:lnTo>
                  <a:lnTo>
                    <a:pt x="414" y="682"/>
                  </a:lnTo>
                  <a:lnTo>
                    <a:pt x="394" y="692"/>
                  </a:lnTo>
                  <a:lnTo>
                    <a:pt x="372" y="698"/>
                  </a:lnTo>
                  <a:lnTo>
                    <a:pt x="352" y="700"/>
                  </a:lnTo>
                  <a:lnTo>
                    <a:pt x="330" y="698"/>
                  </a:lnTo>
                  <a:lnTo>
                    <a:pt x="310" y="692"/>
                  </a:lnTo>
                  <a:lnTo>
                    <a:pt x="290" y="682"/>
                  </a:lnTo>
                  <a:lnTo>
                    <a:pt x="272" y="668"/>
                  </a:lnTo>
                  <a:lnTo>
                    <a:pt x="258" y="650"/>
                  </a:lnTo>
                  <a:lnTo>
                    <a:pt x="248" y="630"/>
                  </a:lnTo>
                  <a:lnTo>
                    <a:pt x="242" y="610"/>
                  </a:lnTo>
                  <a:lnTo>
                    <a:pt x="240" y="588"/>
                  </a:lnTo>
                  <a:lnTo>
                    <a:pt x="242" y="566"/>
                  </a:lnTo>
                  <a:lnTo>
                    <a:pt x="248" y="546"/>
                  </a:lnTo>
                  <a:lnTo>
                    <a:pt x="258" y="526"/>
                  </a:lnTo>
                  <a:lnTo>
                    <a:pt x="272" y="508"/>
                  </a:lnTo>
                  <a:lnTo>
                    <a:pt x="430" y="350"/>
                  </a:lnTo>
                  <a:lnTo>
                    <a:pt x="510" y="270"/>
                  </a:lnTo>
                  <a:lnTo>
                    <a:pt x="528" y="256"/>
                  </a:lnTo>
                  <a:lnTo>
                    <a:pt x="548" y="246"/>
                  </a:lnTo>
                  <a:lnTo>
                    <a:pt x="568" y="240"/>
                  </a:lnTo>
                  <a:lnTo>
                    <a:pt x="590" y="238"/>
                  </a:lnTo>
                  <a:lnTo>
                    <a:pt x="612" y="240"/>
                  </a:lnTo>
                  <a:lnTo>
                    <a:pt x="632" y="246"/>
                  </a:lnTo>
                  <a:lnTo>
                    <a:pt x="652" y="256"/>
                  </a:lnTo>
                  <a:lnTo>
                    <a:pt x="670" y="270"/>
                  </a:lnTo>
                  <a:lnTo>
                    <a:pt x="684" y="288"/>
                  </a:lnTo>
                  <a:lnTo>
                    <a:pt x="694" y="308"/>
                  </a:lnTo>
                  <a:lnTo>
                    <a:pt x="700" y="328"/>
                  </a:lnTo>
                  <a:lnTo>
                    <a:pt x="702" y="350"/>
                  </a:lnTo>
                  <a:lnTo>
                    <a:pt x="700" y="372"/>
                  </a:lnTo>
                  <a:lnTo>
                    <a:pt x="694" y="392"/>
                  </a:lnTo>
                  <a:lnTo>
                    <a:pt x="684" y="412"/>
                  </a:lnTo>
                  <a:lnTo>
                    <a:pt x="670" y="430"/>
                  </a:lnTo>
                  <a:lnTo>
                    <a:pt x="652" y="444"/>
                  </a:lnTo>
                  <a:lnTo>
                    <a:pt x="632" y="454"/>
                  </a:lnTo>
                  <a:lnTo>
                    <a:pt x="612" y="460"/>
                  </a:lnTo>
                  <a:lnTo>
                    <a:pt x="590" y="462"/>
                  </a:lnTo>
                  <a:lnTo>
                    <a:pt x="568" y="460"/>
                  </a:lnTo>
                  <a:lnTo>
                    <a:pt x="548" y="454"/>
                  </a:lnTo>
                  <a:lnTo>
                    <a:pt x="528" y="444"/>
                  </a:lnTo>
                  <a:lnTo>
                    <a:pt x="510" y="430"/>
                  </a:lnTo>
                  <a:lnTo>
                    <a:pt x="272" y="192"/>
                  </a:lnTo>
                  <a:lnTo>
                    <a:pt x="258" y="174"/>
                  </a:lnTo>
                  <a:lnTo>
                    <a:pt x="248" y="154"/>
                  </a:lnTo>
                  <a:lnTo>
                    <a:pt x="242" y="134"/>
                  </a:lnTo>
                  <a:lnTo>
                    <a:pt x="240" y="112"/>
                  </a:lnTo>
                  <a:lnTo>
                    <a:pt x="242" y="90"/>
                  </a:lnTo>
                  <a:lnTo>
                    <a:pt x="248" y="70"/>
                  </a:lnTo>
                  <a:lnTo>
                    <a:pt x="258" y="50"/>
                  </a:lnTo>
                  <a:lnTo>
                    <a:pt x="272" y="32"/>
                  </a:lnTo>
                  <a:lnTo>
                    <a:pt x="290" y="18"/>
                  </a:lnTo>
                  <a:lnTo>
                    <a:pt x="310" y="8"/>
                  </a:lnTo>
                  <a:lnTo>
                    <a:pt x="330" y="2"/>
                  </a:lnTo>
                  <a:lnTo>
                    <a:pt x="352" y="0"/>
                  </a:lnTo>
                  <a:lnTo>
                    <a:pt x="372" y="2"/>
                  </a:lnTo>
                  <a:lnTo>
                    <a:pt x="394" y="8"/>
                  </a:lnTo>
                  <a:lnTo>
                    <a:pt x="414" y="18"/>
                  </a:lnTo>
                  <a:lnTo>
                    <a:pt x="430" y="32"/>
                  </a:lnTo>
                  <a:lnTo>
                    <a:pt x="446" y="50"/>
                  </a:lnTo>
                  <a:lnTo>
                    <a:pt x="456" y="70"/>
                  </a:lnTo>
                  <a:lnTo>
                    <a:pt x="462" y="90"/>
                  </a:lnTo>
                  <a:lnTo>
                    <a:pt x="464" y="112"/>
                  </a:lnTo>
                  <a:lnTo>
                    <a:pt x="462" y="134"/>
                  </a:lnTo>
                  <a:lnTo>
                    <a:pt x="456" y="154"/>
                  </a:lnTo>
                  <a:lnTo>
                    <a:pt x="446" y="174"/>
                  </a:lnTo>
                  <a:lnTo>
                    <a:pt x="430" y="192"/>
                  </a:lnTo>
                  <a:lnTo>
                    <a:pt x="352" y="270"/>
                  </a:lnTo>
                  <a:lnTo>
                    <a:pt x="192" y="430"/>
                  </a:lnTo>
                  <a:lnTo>
                    <a:pt x="174" y="444"/>
                  </a:lnTo>
                  <a:lnTo>
                    <a:pt x="156" y="454"/>
                  </a:lnTo>
                  <a:lnTo>
                    <a:pt x="134" y="460"/>
                  </a:lnTo>
                  <a:lnTo>
                    <a:pt x="114" y="462"/>
                  </a:lnTo>
                  <a:lnTo>
                    <a:pt x="92" y="460"/>
                  </a:lnTo>
                  <a:lnTo>
                    <a:pt x="70" y="454"/>
                  </a:lnTo>
                  <a:lnTo>
                    <a:pt x="52" y="444"/>
                  </a:lnTo>
                  <a:lnTo>
                    <a:pt x="34" y="430"/>
                  </a:lnTo>
                  <a:lnTo>
                    <a:pt x="20" y="412"/>
                  </a:lnTo>
                  <a:lnTo>
                    <a:pt x="8" y="392"/>
                  </a:lnTo>
                  <a:lnTo>
                    <a:pt x="2" y="372"/>
                  </a:lnTo>
                  <a:lnTo>
                    <a:pt x="0" y="350"/>
                  </a:lnTo>
                  <a:lnTo>
                    <a:pt x="2" y="328"/>
                  </a:lnTo>
                  <a:lnTo>
                    <a:pt x="8" y="308"/>
                  </a:lnTo>
                  <a:lnTo>
                    <a:pt x="20" y="288"/>
                  </a:lnTo>
                  <a:lnTo>
                    <a:pt x="34" y="270"/>
                  </a:lnTo>
                  <a:lnTo>
                    <a:pt x="52" y="256"/>
                  </a:lnTo>
                  <a:lnTo>
                    <a:pt x="70" y="246"/>
                  </a:lnTo>
                  <a:lnTo>
                    <a:pt x="92" y="240"/>
                  </a:lnTo>
                  <a:lnTo>
                    <a:pt x="114" y="238"/>
                  </a:lnTo>
                  <a:lnTo>
                    <a:pt x="134" y="240"/>
                  </a:lnTo>
                  <a:lnTo>
                    <a:pt x="156" y="246"/>
                  </a:lnTo>
                  <a:lnTo>
                    <a:pt x="174" y="256"/>
                  </a:lnTo>
                  <a:lnTo>
                    <a:pt x="192" y="270"/>
                  </a:lnTo>
                  <a:close/>
                </a:path>
              </a:pathLst>
            </a:custGeom>
            <a:no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272" name="Freeform 17"/>
          <p:cNvSpPr>
            <a:spLocks noChangeAspect="1"/>
          </p:cNvSpPr>
          <p:nvPr/>
        </p:nvSpPr>
        <p:spPr bwMode="auto">
          <a:xfrm rot="5400000">
            <a:off x="92075" y="7793038"/>
            <a:ext cx="1976437" cy="1976438"/>
          </a:xfrm>
          <a:custGeom>
            <a:avLst/>
            <a:gdLst>
              <a:gd name="T0" fmla="*/ 1976437 w 1280"/>
              <a:gd name="T1" fmla="*/ 1976438 h 1280"/>
              <a:gd name="T2" fmla="*/ 1976437 w 1280"/>
              <a:gd name="T3" fmla="*/ 0 h 1280"/>
              <a:gd name="T4" fmla="*/ 0 w 1280"/>
              <a:gd name="T5" fmla="*/ 1976438 h 1280"/>
              <a:gd name="T6" fmla="*/ 1976437 w 1280"/>
              <a:gd name="T7" fmla="*/ 1976438 h 12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80" h="1280">
                <a:moveTo>
                  <a:pt x="1280" y="1280"/>
                </a:moveTo>
                <a:lnTo>
                  <a:pt x="1280" y="0"/>
                </a:lnTo>
                <a:lnTo>
                  <a:pt x="0" y="1280"/>
                </a:lnTo>
                <a:lnTo>
                  <a:pt x="1280" y="1280"/>
                </a:lnTo>
                <a:close/>
              </a:path>
            </a:pathLst>
          </a:custGeom>
          <a:solidFill>
            <a:srgbClr val="00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666666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3" name="Freeform 18"/>
          <p:cNvSpPr>
            <a:spLocks noChangeAspect="1"/>
          </p:cNvSpPr>
          <p:nvPr/>
        </p:nvSpPr>
        <p:spPr bwMode="auto">
          <a:xfrm rot="5400000">
            <a:off x="4786313" y="7793038"/>
            <a:ext cx="1976437" cy="1976437"/>
          </a:xfrm>
          <a:custGeom>
            <a:avLst/>
            <a:gdLst>
              <a:gd name="T0" fmla="*/ 1976437 w 1280"/>
              <a:gd name="T1" fmla="*/ 0 h 1280"/>
              <a:gd name="T2" fmla="*/ 0 w 1280"/>
              <a:gd name="T3" fmla="*/ 0 h 1280"/>
              <a:gd name="T4" fmla="*/ 1976437 w 1280"/>
              <a:gd name="T5" fmla="*/ 1976437 h 1280"/>
              <a:gd name="T6" fmla="*/ 1976437 w 1280"/>
              <a:gd name="T7" fmla="*/ 0 h 12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80" h="1280">
                <a:moveTo>
                  <a:pt x="1280" y="0"/>
                </a:moveTo>
                <a:lnTo>
                  <a:pt x="0" y="0"/>
                </a:lnTo>
                <a:lnTo>
                  <a:pt x="1280" y="1280"/>
                </a:lnTo>
                <a:lnTo>
                  <a:pt x="1280" y="0"/>
                </a:lnTo>
                <a:close/>
              </a:path>
            </a:pathLst>
          </a:custGeom>
          <a:solidFill>
            <a:srgbClr val="00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666666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844550" y="2416175"/>
            <a:ext cx="52117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844550" y="4479925"/>
            <a:ext cx="2557463" cy="288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352800" y="4479925"/>
            <a:ext cx="2730500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762000" y="7778750"/>
            <a:ext cx="53752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4161750" indent="-24161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templates on the Presentation Magazine website </a:t>
            </a:r>
            <a:r>
              <a:rPr lang="en-GB" altLang="en-US" sz="2000" b="1">
                <a:hlinkClick r:id="rId3"/>
              </a:rPr>
              <a:t>www.presentationmagazine.com</a:t>
            </a:r>
            <a:r>
              <a:rPr lang="en-GB" altLang="en-US" sz="2000" b="1"/>
              <a:t> </a:t>
            </a:r>
            <a:endParaRPr lang="en-US" altLang="en-US" sz="2000" b="1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844550" y="3713163"/>
            <a:ext cx="51943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238</Words>
  <Application>Microsoft Office PowerPoint</Application>
  <PresentationFormat>A4 Paper (210x297 mm)</PresentationFormat>
  <Paragraphs>44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MS PGothic</vt:lpstr>
      <vt:lpstr>Script MT Bold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Manager/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Clip Art</dc:title>
  <dc:subject/>
  <dc:creator>Presentation Magazine</dc:creator>
  <cp:keywords/>
  <dc:description/>
  <cp:lastModifiedBy>Jonty Pearce</cp:lastModifiedBy>
  <cp:revision>72</cp:revision>
  <dcterms:created xsi:type="dcterms:W3CDTF">2009-11-23T21:46:21Z</dcterms:created>
  <dcterms:modified xsi:type="dcterms:W3CDTF">2015-02-22T11:12:57Z</dcterms:modified>
  <cp:category/>
</cp:coreProperties>
</file>