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68" r:id="rId3"/>
    <p:sldId id="270" r:id="rId4"/>
    <p:sldId id="269" r:id="rId5"/>
    <p:sldId id="271" r:id="rId6"/>
    <p:sldId id="272" r:id="rId7"/>
    <p:sldId id="273" r:id="rId8"/>
    <p:sldId id="274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E3DB50E-8CB7-48A3-989F-4FC34BF86F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037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F083F7-2098-4F32-A8A4-7C483099B771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3882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5B866D-AB45-4092-B50C-AF2CED2A8B17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695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33E868-0382-489C-9A93-F2CCE3072EC4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2107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C0C11F-3B47-42A9-9A18-E614374BEB21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16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B4C064-C6C0-4069-9B29-B88077C61D64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5658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1DB84C-9344-42C7-89DA-01EFA8DCA72E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5266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24BAC4-58DC-4CA9-BBAB-68E6412C3D00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8536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D99944-A43E-443E-9EBB-E60615E03A5D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0611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FF6894-9E10-403C-AA6B-D91580FAE2D1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1549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196C7-71C0-4C23-8B63-C33B8EAA03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432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6AC13-16AF-489E-8A3F-3F1FA84F18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43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89CFC-B366-42BD-B934-D7658D56F8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633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D6C67-ABC5-4ADA-8070-40A97F414F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875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FA1D6-7CF3-43E1-BE4A-FAE7004A3A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39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4EAF5-3F01-4ED7-B17D-F842EA3E30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053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59068-DD7E-44B3-94C7-04E53745B0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427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7B589-4882-4AFA-800D-A926D84051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131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4A2C2-C1EA-4F4F-8C06-F78A5BBD4C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740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CFFAD-4A22-4584-B1A6-DCFEF1AF9B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827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D93F3-0456-432C-A56E-C3BCE9F66E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411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BEAD156-DF99-4196-8A85-03B88D7903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>
            <a:off x="2371725" y="1441450"/>
            <a:ext cx="4400550" cy="1587500"/>
          </a:xfrm>
          <a:custGeom>
            <a:avLst/>
            <a:gdLst>
              <a:gd name="T0" fmla="*/ 2114550 w 2772"/>
              <a:gd name="T1" fmla="*/ 3175 h 1000"/>
              <a:gd name="T2" fmla="*/ 1854200 w 2772"/>
              <a:gd name="T3" fmla="*/ 25400 h 1000"/>
              <a:gd name="T4" fmla="*/ 1603375 w 2772"/>
              <a:gd name="T5" fmla="*/ 69850 h 1000"/>
              <a:gd name="T6" fmla="*/ 1362075 w 2772"/>
              <a:gd name="T7" fmla="*/ 142875 h 1000"/>
              <a:gd name="T8" fmla="*/ 1133475 w 2772"/>
              <a:gd name="T9" fmla="*/ 234950 h 1000"/>
              <a:gd name="T10" fmla="*/ 914400 w 2772"/>
              <a:gd name="T11" fmla="*/ 352425 h 1000"/>
              <a:gd name="T12" fmla="*/ 708025 w 2772"/>
              <a:gd name="T13" fmla="*/ 485775 h 1000"/>
              <a:gd name="T14" fmla="*/ 517525 w 2772"/>
              <a:gd name="T15" fmla="*/ 638175 h 1000"/>
              <a:gd name="T16" fmla="*/ 342900 w 2772"/>
              <a:gd name="T17" fmla="*/ 809625 h 1000"/>
              <a:gd name="T18" fmla="*/ 184150 w 2772"/>
              <a:gd name="T19" fmla="*/ 996950 h 1000"/>
              <a:gd name="T20" fmla="*/ 44450 w 2772"/>
              <a:gd name="T21" fmla="*/ 1200150 h 1000"/>
              <a:gd name="T22" fmla="*/ 552450 w 2772"/>
              <a:gd name="T23" fmla="*/ 1587500 h 1000"/>
              <a:gd name="T24" fmla="*/ 650875 w 2772"/>
              <a:gd name="T25" fmla="*/ 1431925 h 1000"/>
              <a:gd name="T26" fmla="*/ 765175 w 2772"/>
              <a:gd name="T27" fmla="*/ 1289050 h 1000"/>
              <a:gd name="T28" fmla="*/ 892175 w 2772"/>
              <a:gd name="T29" fmla="*/ 1155700 h 1000"/>
              <a:gd name="T30" fmla="*/ 1031875 w 2772"/>
              <a:gd name="T31" fmla="*/ 1035050 h 1000"/>
              <a:gd name="T32" fmla="*/ 1184275 w 2772"/>
              <a:gd name="T33" fmla="*/ 930275 h 1000"/>
              <a:gd name="T34" fmla="*/ 1343025 w 2772"/>
              <a:gd name="T35" fmla="*/ 838200 h 1000"/>
              <a:gd name="T36" fmla="*/ 1514475 w 2772"/>
              <a:gd name="T37" fmla="*/ 762000 h 1000"/>
              <a:gd name="T38" fmla="*/ 1692275 w 2772"/>
              <a:gd name="T39" fmla="*/ 704850 h 1000"/>
              <a:gd name="T40" fmla="*/ 1879600 w 2772"/>
              <a:gd name="T41" fmla="*/ 663575 h 1000"/>
              <a:gd name="T42" fmla="*/ 2070100 w 2772"/>
              <a:gd name="T43" fmla="*/ 641350 h 1000"/>
              <a:gd name="T44" fmla="*/ 2200275 w 2772"/>
              <a:gd name="T45" fmla="*/ 635000 h 1000"/>
              <a:gd name="T46" fmla="*/ 2397125 w 2772"/>
              <a:gd name="T47" fmla="*/ 644525 h 1000"/>
              <a:gd name="T48" fmla="*/ 2587625 w 2772"/>
              <a:gd name="T49" fmla="*/ 676275 h 1000"/>
              <a:gd name="T50" fmla="*/ 2771775 w 2772"/>
              <a:gd name="T51" fmla="*/ 720725 h 1000"/>
              <a:gd name="T52" fmla="*/ 2946400 w 2772"/>
              <a:gd name="T53" fmla="*/ 787400 h 1000"/>
              <a:gd name="T54" fmla="*/ 3114675 w 2772"/>
              <a:gd name="T55" fmla="*/ 866775 h 1000"/>
              <a:gd name="T56" fmla="*/ 3270250 w 2772"/>
              <a:gd name="T57" fmla="*/ 965200 h 1000"/>
              <a:gd name="T58" fmla="*/ 3419475 w 2772"/>
              <a:gd name="T59" fmla="*/ 1076325 h 1000"/>
              <a:gd name="T60" fmla="*/ 3552825 w 2772"/>
              <a:gd name="T61" fmla="*/ 1200150 h 1000"/>
              <a:gd name="T62" fmla="*/ 3676650 w 2772"/>
              <a:gd name="T63" fmla="*/ 1336675 h 1000"/>
              <a:gd name="T64" fmla="*/ 3784600 w 2772"/>
              <a:gd name="T65" fmla="*/ 1482725 h 1000"/>
              <a:gd name="T66" fmla="*/ 4400550 w 2772"/>
              <a:gd name="T67" fmla="*/ 1270000 h 1000"/>
              <a:gd name="T68" fmla="*/ 4314825 w 2772"/>
              <a:gd name="T69" fmla="*/ 1130300 h 1000"/>
              <a:gd name="T70" fmla="*/ 4168775 w 2772"/>
              <a:gd name="T71" fmla="*/ 933450 h 1000"/>
              <a:gd name="T72" fmla="*/ 4003675 w 2772"/>
              <a:gd name="T73" fmla="*/ 752475 h 1000"/>
              <a:gd name="T74" fmla="*/ 3822700 w 2772"/>
              <a:gd name="T75" fmla="*/ 587375 h 1000"/>
              <a:gd name="T76" fmla="*/ 3629025 w 2772"/>
              <a:gd name="T77" fmla="*/ 438150 h 1000"/>
              <a:gd name="T78" fmla="*/ 3416300 w 2772"/>
              <a:gd name="T79" fmla="*/ 311150 h 1000"/>
              <a:gd name="T80" fmla="*/ 3194050 w 2772"/>
              <a:gd name="T81" fmla="*/ 203200 h 1000"/>
              <a:gd name="T82" fmla="*/ 2959100 w 2772"/>
              <a:gd name="T83" fmla="*/ 117475 h 1000"/>
              <a:gd name="T84" fmla="*/ 2714625 w 2772"/>
              <a:gd name="T85" fmla="*/ 53975 h 1000"/>
              <a:gd name="T86" fmla="*/ 2463800 w 2772"/>
              <a:gd name="T87" fmla="*/ 12700 h 1000"/>
              <a:gd name="T88" fmla="*/ 2200275 w 2772"/>
              <a:gd name="T89" fmla="*/ 0 h 100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772" h="1000">
                <a:moveTo>
                  <a:pt x="1386" y="0"/>
                </a:moveTo>
                <a:lnTo>
                  <a:pt x="1386" y="0"/>
                </a:lnTo>
                <a:lnTo>
                  <a:pt x="1332" y="2"/>
                </a:lnTo>
                <a:lnTo>
                  <a:pt x="1276" y="4"/>
                </a:lnTo>
                <a:lnTo>
                  <a:pt x="1222" y="8"/>
                </a:lnTo>
                <a:lnTo>
                  <a:pt x="1168" y="16"/>
                </a:lnTo>
                <a:lnTo>
                  <a:pt x="1116" y="24"/>
                </a:lnTo>
                <a:lnTo>
                  <a:pt x="1062" y="34"/>
                </a:lnTo>
                <a:lnTo>
                  <a:pt x="1010" y="44"/>
                </a:lnTo>
                <a:lnTo>
                  <a:pt x="960" y="58"/>
                </a:lnTo>
                <a:lnTo>
                  <a:pt x="908" y="74"/>
                </a:lnTo>
                <a:lnTo>
                  <a:pt x="858" y="90"/>
                </a:lnTo>
                <a:lnTo>
                  <a:pt x="810" y="108"/>
                </a:lnTo>
                <a:lnTo>
                  <a:pt x="760" y="128"/>
                </a:lnTo>
                <a:lnTo>
                  <a:pt x="714" y="148"/>
                </a:lnTo>
                <a:lnTo>
                  <a:pt x="666" y="172"/>
                </a:lnTo>
                <a:lnTo>
                  <a:pt x="620" y="196"/>
                </a:lnTo>
                <a:lnTo>
                  <a:pt x="576" y="222"/>
                </a:lnTo>
                <a:lnTo>
                  <a:pt x="532" y="248"/>
                </a:lnTo>
                <a:lnTo>
                  <a:pt x="488" y="276"/>
                </a:lnTo>
                <a:lnTo>
                  <a:pt x="446" y="306"/>
                </a:lnTo>
                <a:lnTo>
                  <a:pt x="404" y="338"/>
                </a:lnTo>
                <a:lnTo>
                  <a:pt x="364" y="370"/>
                </a:lnTo>
                <a:lnTo>
                  <a:pt x="326" y="402"/>
                </a:lnTo>
                <a:lnTo>
                  <a:pt x="288" y="438"/>
                </a:lnTo>
                <a:lnTo>
                  <a:pt x="250" y="474"/>
                </a:lnTo>
                <a:lnTo>
                  <a:pt x="216" y="510"/>
                </a:lnTo>
                <a:lnTo>
                  <a:pt x="180" y="548"/>
                </a:lnTo>
                <a:lnTo>
                  <a:pt x="148" y="588"/>
                </a:lnTo>
                <a:lnTo>
                  <a:pt x="116" y="628"/>
                </a:lnTo>
                <a:lnTo>
                  <a:pt x="84" y="670"/>
                </a:lnTo>
                <a:lnTo>
                  <a:pt x="56" y="712"/>
                </a:lnTo>
                <a:lnTo>
                  <a:pt x="28" y="756"/>
                </a:lnTo>
                <a:lnTo>
                  <a:pt x="0" y="800"/>
                </a:lnTo>
                <a:lnTo>
                  <a:pt x="348" y="1000"/>
                </a:lnTo>
                <a:lnTo>
                  <a:pt x="368" y="968"/>
                </a:lnTo>
                <a:lnTo>
                  <a:pt x="388" y="934"/>
                </a:lnTo>
                <a:lnTo>
                  <a:pt x="410" y="902"/>
                </a:lnTo>
                <a:lnTo>
                  <a:pt x="434" y="872"/>
                </a:lnTo>
                <a:lnTo>
                  <a:pt x="458" y="842"/>
                </a:lnTo>
                <a:lnTo>
                  <a:pt x="482" y="812"/>
                </a:lnTo>
                <a:lnTo>
                  <a:pt x="508" y="784"/>
                </a:lnTo>
                <a:lnTo>
                  <a:pt x="534" y="756"/>
                </a:lnTo>
                <a:lnTo>
                  <a:pt x="562" y="728"/>
                </a:lnTo>
                <a:lnTo>
                  <a:pt x="590" y="702"/>
                </a:lnTo>
                <a:lnTo>
                  <a:pt x="620" y="678"/>
                </a:lnTo>
                <a:lnTo>
                  <a:pt x="650" y="652"/>
                </a:lnTo>
                <a:lnTo>
                  <a:pt x="682" y="630"/>
                </a:lnTo>
                <a:lnTo>
                  <a:pt x="712" y="608"/>
                </a:lnTo>
                <a:lnTo>
                  <a:pt x="746" y="586"/>
                </a:lnTo>
                <a:lnTo>
                  <a:pt x="778" y="566"/>
                </a:lnTo>
                <a:lnTo>
                  <a:pt x="812" y="546"/>
                </a:lnTo>
                <a:lnTo>
                  <a:pt x="846" y="528"/>
                </a:lnTo>
                <a:lnTo>
                  <a:pt x="882" y="512"/>
                </a:lnTo>
                <a:lnTo>
                  <a:pt x="918" y="496"/>
                </a:lnTo>
                <a:lnTo>
                  <a:pt x="954" y="480"/>
                </a:lnTo>
                <a:lnTo>
                  <a:pt x="990" y="468"/>
                </a:lnTo>
                <a:lnTo>
                  <a:pt x="1028" y="454"/>
                </a:lnTo>
                <a:lnTo>
                  <a:pt x="1066" y="444"/>
                </a:lnTo>
                <a:lnTo>
                  <a:pt x="1104" y="434"/>
                </a:lnTo>
                <a:lnTo>
                  <a:pt x="1144" y="426"/>
                </a:lnTo>
                <a:lnTo>
                  <a:pt x="1184" y="418"/>
                </a:lnTo>
                <a:lnTo>
                  <a:pt x="1222" y="412"/>
                </a:lnTo>
                <a:lnTo>
                  <a:pt x="1264" y="406"/>
                </a:lnTo>
                <a:lnTo>
                  <a:pt x="1304" y="404"/>
                </a:lnTo>
                <a:lnTo>
                  <a:pt x="1346" y="402"/>
                </a:lnTo>
                <a:lnTo>
                  <a:pt x="1386" y="400"/>
                </a:lnTo>
                <a:lnTo>
                  <a:pt x="1428" y="402"/>
                </a:lnTo>
                <a:lnTo>
                  <a:pt x="1470" y="404"/>
                </a:lnTo>
                <a:lnTo>
                  <a:pt x="1510" y="406"/>
                </a:lnTo>
                <a:lnTo>
                  <a:pt x="1550" y="412"/>
                </a:lnTo>
                <a:lnTo>
                  <a:pt x="1590" y="418"/>
                </a:lnTo>
                <a:lnTo>
                  <a:pt x="1630" y="426"/>
                </a:lnTo>
                <a:lnTo>
                  <a:pt x="1668" y="434"/>
                </a:lnTo>
                <a:lnTo>
                  <a:pt x="1708" y="444"/>
                </a:lnTo>
                <a:lnTo>
                  <a:pt x="1746" y="454"/>
                </a:lnTo>
                <a:lnTo>
                  <a:pt x="1782" y="468"/>
                </a:lnTo>
                <a:lnTo>
                  <a:pt x="1820" y="480"/>
                </a:lnTo>
                <a:lnTo>
                  <a:pt x="1856" y="496"/>
                </a:lnTo>
                <a:lnTo>
                  <a:pt x="1892" y="512"/>
                </a:lnTo>
                <a:lnTo>
                  <a:pt x="1926" y="528"/>
                </a:lnTo>
                <a:lnTo>
                  <a:pt x="1962" y="546"/>
                </a:lnTo>
                <a:lnTo>
                  <a:pt x="1996" y="566"/>
                </a:lnTo>
                <a:lnTo>
                  <a:pt x="2028" y="586"/>
                </a:lnTo>
                <a:lnTo>
                  <a:pt x="2060" y="608"/>
                </a:lnTo>
                <a:lnTo>
                  <a:pt x="2092" y="630"/>
                </a:lnTo>
                <a:lnTo>
                  <a:pt x="2124" y="652"/>
                </a:lnTo>
                <a:lnTo>
                  <a:pt x="2154" y="678"/>
                </a:lnTo>
                <a:lnTo>
                  <a:pt x="2182" y="702"/>
                </a:lnTo>
                <a:lnTo>
                  <a:pt x="2210" y="728"/>
                </a:lnTo>
                <a:lnTo>
                  <a:pt x="2238" y="756"/>
                </a:lnTo>
                <a:lnTo>
                  <a:pt x="2266" y="784"/>
                </a:lnTo>
                <a:lnTo>
                  <a:pt x="2292" y="812"/>
                </a:lnTo>
                <a:lnTo>
                  <a:pt x="2316" y="842"/>
                </a:lnTo>
                <a:lnTo>
                  <a:pt x="2340" y="872"/>
                </a:lnTo>
                <a:lnTo>
                  <a:pt x="2362" y="902"/>
                </a:lnTo>
                <a:lnTo>
                  <a:pt x="2384" y="934"/>
                </a:lnTo>
                <a:lnTo>
                  <a:pt x="2406" y="968"/>
                </a:lnTo>
                <a:lnTo>
                  <a:pt x="2426" y="1000"/>
                </a:lnTo>
                <a:lnTo>
                  <a:pt x="2772" y="800"/>
                </a:lnTo>
                <a:lnTo>
                  <a:pt x="2746" y="756"/>
                </a:lnTo>
                <a:lnTo>
                  <a:pt x="2718" y="712"/>
                </a:lnTo>
                <a:lnTo>
                  <a:pt x="2688" y="670"/>
                </a:lnTo>
                <a:lnTo>
                  <a:pt x="2658" y="628"/>
                </a:lnTo>
                <a:lnTo>
                  <a:pt x="2626" y="588"/>
                </a:lnTo>
                <a:lnTo>
                  <a:pt x="2592" y="548"/>
                </a:lnTo>
                <a:lnTo>
                  <a:pt x="2558" y="510"/>
                </a:lnTo>
                <a:lnTo>
                  <a:pt x="2522" y="474"/>
                </a:lnTo>
                <a:lnTo>
                  <a:pt x="2486" y="438"/>
                </a:lnTo>
                <a:lnTo>
                  <a:pt x="2448" y="402"/>
                </a:lnTo>
                <a:lnTo>
                  <a:pt x="2408" y="370"/>
                </a:lnTo>
                <a:lnTo>
                  <a:pt x="2368" y="338"/>
                </a:lnTo>
                <a:lnTo>
                  <a:pt x="2328" y="306"/>
                </a:lnTo>
                <a:lnTo>
                  <a:pt x="2286" y="276"/>
                </a:lnTo>
                <a:lnTo>
                  <a:pt x="2242" y="248"/>
                </a:lnTo>
                <a:lnTo>
                  <a:pt x="2198" y="222"/>
                </a:lnTo>
                <a:lnTo>
                  <a:pt x="2152" y="196"/>
                </a:lnTo>
                <a:lnTo>
                  <a:pt x="2106" y="172"/>
                </a:lnTo>
                <a:lnTo>
                  <a:pt x="2060" y="148"/>
                </a:lnTo>
                <a:lnTo>
                  <a:pt x="2012" y="128"/>
                </a:lnTo>
                <a:lnTo>
                  <a:pt x="1964" y="108"/>
                </a:lnTo>
                <a:lnTo>
                  <a:pt x="1914" y="90"/>
                </a:lnTo>
                <a:lnTo>
                  <a:pt x="1864" y="74"/>
                </a:lnTo>
                <a:lnTo>
                  <a:pt x="1814" y="58"/>
                </a:lnTo>
                <a:lnTo>
                  <a:pt x="1762" y="44"/>
                </a:lnTo>
                <a:lnTo>
                  <a:pt x="1710" y="34"/>
                </a:lnTo>
                <a:lnTo>
                  <a:pt x="1658" y="24"/>
                </a:lnTo>
                <a:lnTo>
                  <a:pt x="1604" y="16"/>
                </a:lnTo>
                <a:lnTo>
                  <a:pt x="1552" y="8"/>
                </a:lnTo>
                <a:lnTo>
                  <a:pt x="1496" y="4"/>
                </a:lnTo>
                <a:lnTo>
                  <a:pt x="1442" y="2"/>
                </a:lnTo>
                <a:lnTo>
                  <a:pt x="1386" y="0"/>
                </a:lnTo>
                <a:close/>
              </a:path>
            </a:pathLst>
          </a:custGeom>
          <a:solidFill>
            <a:srgbClr val="438DEF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5" name="Freeform 3"/>
          <p:cNvSpPr>
            <a:spLocks/>
          </p:cNvSpPr>
          <p:nvPr/>
        </p:nvSpPr>
        <p:spPr bwMode="auto">
          <a:xfrm>
            <a:off x="2032000" y="2711450"/>
            <a:ext cx="2540000" cy="3810000"/>
          </a:xfrm>
          <a:custGeom>
            <a:avLst/>
            <a:gdLst>
              <a:gd name="T0" fmla="*/ 860425 w 1600"/>
              <a:gd name="T1" fmla="*/ 2171700 h 2400"/>
              <a:gd name="T2" fmla="*/ 784225 w 1600"/>
              <a:gd name="T3" fmla="*/ 2006600 h 2400"/>
              <a:gd name="T4" fmla="*/ 720725 w 1600"/>
              <a:gd name="T5" fmla="*/ 1831975 h 2400"/>
              <a:gd name="T6" fmla="*/ 673100 w 1600"/>
              <a:gd name="T7" fmla="*/ 1651000 h 2400"/>
              <a:gd name="T8" fmla="*/ 644525 w 1600"/>
              <a:gd name="T9" fmla="*/ 1463675 h 2400"/>
              <a:gd name="T10" fmla="*/ 635000 w 1600"/>
              <a:gd name="T11" fmla="*/ 1270000 h 2400"/>
              <a:gd name="T12" fmla="*/ 641350 w 1600"/>
              <a:gd name="T13" fmla="*/ 1143000 h 2400"/>
              <a:gd name="T14" fmla="*/ 663575 w 1600"/>
              <a:gd name="T15" fmla="*/ 952500 h 2400"/>
              <a:gd name="T16" fmla="*/ 701675 w 1600"/>
              <a:gd name="T17" fmla="*/ 768350 h 2400"/>
              <a:gd name="T18" fmla="*/ 758825 w 1600"/>
              <a:gd name="T19" fmla="*/ 593725 h 2400"/>
              <a:gd name="T20" fmla="*/ 835025 w 1600"/>
              <a:gd name="T21" fmla="*/ 425450 h 2400"/>
              <a:gd name="T22" fmla="*/ 339725 w 1600"/>
              <a:gd name="T23" fmla="*/ 0 h 2400"/>
              <a:gd name="T24" fmla="*/ 263525 w 1600"/>
              <a:gd name="T25" fmla="*/ 142875 h 2400"/>
              <a:gd name="T26" fmla="*/ 165100 w 1600"/>
              <a:gd name="T27" fmla="*/ 368300 h 2400"/>
              <a:gd name="T28" fmla="*/ 88900 w 1600"/>
              <a:gd name="T29" fmla="*/ 603250 h 2400"/>
              <a:gd name="T30" fmla="*/ 34925 w 1600"/>
              <a:gd name="T31" fmla="*/ 847725 h 2400"/>
              <a:gd name="T32" fmla="*/ 6350 w 1600"/>
              <a:gd name="T33" fmla="*/ 1098550 h 2400"/>
              <a:gd name="T34" fmla="*/ 0 w 1600"/>
              <a:gd name="T35" fmla="*/ 1270000 h 2400"/>
              <a:gd name="T36" fmla="*/ 12700 w 1600"/>
              <a:gd name="T37" fmla="*/ 1527175 h 2400"/>
              <a:gd name="T38" fmla="*/ 50800 w 1600"/>
              <a:gd name="T39" fmla="*/ 1778000 h 2400"/>
              <a:gd name="T40" fmla="*/ 114300 w 1600"/>
              <a:gd name="T41" fmla="*/ 2019300 h 2400"/>
              <a:gd name="T42" fmla="*/ 196850 w 1600"/>
              <a:gd name="T43" fmla="*/ 2251075 h 2400"/>
              <a:gd name="T44" fmla="*/ 301625 w 1600"/>
              <a:gd name="T45" fmla="*/ 2470150 h 2400"/>
              <a:gd name="T46" fmla="*/ 384175 w 1600"/>
              <a:gd name="T47" fmla="*/ 2609850 h 2400"/>
              <a:gd name="T48" fmla="*/ 523875 w 1600"/>
              <a:gd name="T49" fmla="*/ 2813050 h 2400"/>
              <a:gd name="T50" fmla="*/ 682625 w 1600"/>
              <a:gd name="T51" fmla="*/ 3000375 h 2400"/>
              <a:gd name="T52" fmla="*/ 857250 w 1600"/>
              <a:gd name="T53" fmla="*/ 3171825 h 2400"/>
              <a:gd name="T54" fmla="*/ 1047750 w 1600"/>
              <a:gd name="T55" fmla="*/ 3324225 h 2400"/>
              <a:gd name="T56" fmla="*/ 1254125 w 1600"/>
              <a:gd name="T57" fmla="*/ 3460750 h 2400"/>
              <a:gd name="T58" fmla="*/ 1473200 w 1600"/>
              <a:gd name="T59" fmla="*/ 3575050 h 2400"/>
              <a:gd name="T60" fmla="*/ 1701800 w 1600"/>
              <a:gd name="T61" fmla="*/ 3670300 h 2400"/>
              <a:gd name="T62" fmla="*/ 1943100 w 1600"/>
              <a:gd name="T63" fmla="*/ 3740150 h 2400"/>
              <a:gd name="T64" fmla="*/ 2193925 w 1600"/>
              <a:gd name="T65" fmla="*/ 3787775 h 2400"/>
              <a:gd name="T66" fmla="*/ 2454275 w 1600"/>
              <a:gd name="T67" fmla="*/ 3810000 h 2400"/>
              <a:gd name="T68" fmla="*/ 2540000 w 1600"/>
              <a:gd name="T69" fmla="*/ 3175000 h 2400"/>
              <a:gd name="T70" fmla="*/ 2346325 w 1600"/>
              <a:gd name="T71" fmla="*/ 3165475 h 2400"/>
              <a:gd name="T72" fmla="*/ 2155825 w 1600"/>
              <a:gd name="T73" fmla="*/ 3136900 h 2400"/>
              <a:gd name="T74" fmla="*/ 1971675 w 1600"/>
              <a:gd name="T75" fmla="*/ 3089275 h 2400"/>
              <a:gd name="T76" fmla="*/ 1797050 w 1600"/>
              <a:gd name="T77" fmla="*/ 3025775 h 2400"/>
              <a:gd name="T78" fmla="*/ 1628775 w 1600"/>
              <a:gd name="T79" fmla="*/ 2943225 h 2400"/>
              <a:gd name="T80" fmla="*/ 1470025 w 1600"/>
              <a:gd name="T81" fmla="*/ 2847975 h 2400"/>
              <a:gd name="T82" fmla="*/ 1323975 w 1600"/>
              <a:gd name="T83" fmla="*/ 2736850 h 2400"/>
              <a:gd name="T84" fmla="*/ 1187450 w 1600"/>
              <a:gd name="T85" fmla="*/ 2613025 h 2400"/>
              <a:gd name="T86" fmla="*/ 1066800 w 1600"/>
              <a:gd name="T87" fmla="*/ 2476500 h 2400"/>
              <a:gd name="T88" fmla="*/ 955675 w 1600"/>
              <a:gd name="T89" fmla="*/ 2327275 h 2400"/>
              <a:gd name="T90" fmla="*/ 892175 w 1600"/>
              <a:gd name="T91" fmla="*/ 2222500 h 24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600" h="2400">
                <a:moveTo>
                  <a:pt x="562" y="1400"/>
                </a:moveTo>
                <a:lnTo>
                  <a:pt x="562" y="1400"/>
                </a:lnTo>
                <a:lnTo>
                  <a:pt x="542" y="1368"/>
                </a:lnTo>
                <a:lnTo>
                  <a:pt x="526" y="1334"/>
                </a:lnTo>
                <a:lnTo>
                  <a:pt x="508" y="1298"/>
                </a:lnTo>
                <a:lnTo>
                  <a:pt x="494" y="1264"/>
                </a:lnTo>
                <a:lnTo>
                  <a:pt x="478" y="1228"/>
                </a:lnTo>
                <a:lnTo>
                  <a:pt x="466" y="1190"/>
                </a:lnTo>
                <a:lnTo>
                  <a:pt x="454" y="1154"/>
                </a:lnTo>
                <a:lnTo>
                  <a:pt x="442" y="1116"/>
                </a:lnTo>
                <a:lnTo>
                  <a:pt x="432" y="1078"/>
                </a:lnTo>
                <a:lnTo>
                  <a:pt x="424" y="1040"/>
                </a:lnTo>
                <a:lnTo>
                  <a:pt x="418" y="1000"/>
                </a:lnTo>
                <a:lnTo>
                  <a:pt x="412" y="962"/>
                </a:lnTo>
                <a:lnTo>
                  <a:pt x="406" y="922"/>
                </a:lnTo>
                <a:lnTo>
                  <a:pt x="404" y="882"/>
                </a:lnTo>
                <a:lnTo>
                  <a:pt x="402" y="842"/>
                </a:lnTo>
                <a:lnTo>
                  <a:pt x="400" y="800"/>
                </a:lnTo>
                <a:lnTo>
                  <a:pt x="402" y="760"/>
                </a:lnTo>
                <a:lnTo>
                  <a:pt x="404" y="720"/>
                </a:lnTo>
                <a:lnTo>
                  <a:pt x="406" y="680"/>
                </a:lnTo>
                <a:lnTo>
                  <a:pt x="412" y="640"/>
                </a:lnTo>
                <a:lnTo>
                  <a:pt x="418" y="600"/>
                </a:lnTo>
                <a:lnTo>
                  <a:pt x="424" y="562"/>
                </a:lnTo>
                <a:lnTo>
                  <a:pt x="432" y="522"/>
                </a:lnTo>
                <a:lnTo>
                  <a:pt x="442" y="484"/>
                </a:lnTo>
                <a:lnTo>
                  <a:pt x="454" y="448"/>
                </a:lnTo>
                <a:lnTo>
                  <a:pt x="466" y="410"/>
                </a:lnTo>
                <a:lnTo>
                  <a:pt x="478" y="374"/>
                </a:lnTo>
                <a:lnTo>
                  <a:pt x="494" y="338"/>
                </a:lnTo>
                <a:lnTo>
                  <a:pt x="508" y="302"/>
                </a:lnTo>
                <a:lnTo>
                  <a:pt x="526" y="268"/>
                </a:lnTo>
                <a:lnTo>
                  <a:pt x="542" y="234"/>
                </a:lnTo>
                <a:lnTo>
                  <a:pt x="562" y="200"/>
                </a:lnTo>
                <a:lnTo>
                  <a:pt x="214" y="0"/>
                </a:lnTo>
                <a:lnTo>
                  <a:pt x="190" y="44"/>
                </a:lnTo>
                <a:lnTo>
                  <a:pt x="166" y="90"/>
                </a:lnTo>
                <a:lnTo>
                  <a:pt x="144" y="136"/>
                </a:lnTo>
                <a:lnTo>
                  <a:pt x="124" y="184"/>
                </a:lnTo>
                <a:lnTo>
                  <a:pt x="104" y="232"/>
                </a:lnTo>
                <a:lnTo>
                  <a:pt x="88" y="280"/>
                </a:lnTo>
                <a:lnTo>
                  <a:pt x="72" y="330"/>
                </a:lnTo>
                <a:lnTo>
                  <a:pt x="56" y="380"/>
                </a:lnTo>
                <a:lnTo>
                  <a:pt x="44" y="430"/>
                </a:lnTo>
                <a:lnTo>
                  <a:pt x="32" y="482"/>
                </a:lnTo>
                <a:lnTo>
                  <a:pt x="22" y="534"/>
                </a:lnTo>
                <a:lnTo>
                  <a:pt x="14" y="586"/>
                </a:lnTo>
                <a:lnTo>
                  <a:pt x="8" y="638"/>
                </a:lnTo>
                <a:lnTo>
                  <a:pt x="4" y="692"/>
                </a:lnTo>
                <a:lnTo>
                  <a:pt x="2" y="746"/>
                </a:lnTo>
                <a:lnTo>
                  <a:pt x="0" y="800"/>
                </a:lnTo>
                <a:lnTo>
                  <a:pt x="2" y="854"/>
                </a:lnTo>
                <a:lnTo>
                  <a:pt x="4" y="908"/>
                </a:lnTo>
                <a:lnTo>
                  <a:pt x="8" y="962"/>
                </a:lnTo>
                <a:lnTo>
                  <a:pt x="14" y="1016"/>
                </a:lnTo>
                <a:lnTo>
                  <a:pt x="22" y="1068"/>
                </a:lnTo>
                <a:lnTo>
                  <a:pt x="32" y="1120"/>
                </a:lnTo>
                <a:lnTo>
                  <a:pt x="44" y="1170"/>
                </a:lnTo>
                <a:lnTo>
                  <a:pt x="56" y="1222"/>
                </a:lnTo>
                <a:lnTo>
                  <a:pt x="72" y="1272"/>
                </a:lnTo>
                <a:lnTo>
                  <a:pt x="88" y="1320"/>
                </a:lnTo>
                <a:lnTo>
                  <a:pt x="104" y="1370"/>
                </a:lnTo>
                <a:lnTo>
                  <a:pt x="124" y="1418"/>
                </a:lnTo>
                <a:lnTo>
                  <a:pt x="144" y="1464"/>
                </a:lnTo>
                <a:lnTo>
                  <a:pt x="166" y="1510"/>
                </a:lnTo>
                <a:lnTo>
                  <a:pt x="190" y="1556"/>
                </a:lnTo>
                <a:lnTo>
                  <a:pt x="214" y="1600"/>
                </a:lnTo>
                <a:lnTo>
                  <a:pt x="242" y="1644"/>
                </a:lnTo>
                <a:lnTo>
                  <a:pt x="270" y="1688"/>
                </a:lnTo>
                <a:lnTo>
                  <a:pt x="298" y="1730"/>
                </a:lnTo>
                <a:lnTo>
                  <a:pt x="330" y="1772"/>
                </a:lnTo>
                <a:lnTo>
                  <a:pt x="362" y="1812"/>
                </a:lnTo>
                <a:lnTo>
                  <a:pt x="394" y="1852"/>
                </a:lnTo>
                <a:lnTo>
                  <a:pt x="430" y="1890"/>
                </a:lnTo>
                <a:lnTo>
                  <a:pt x="464" y="1928"/>
                </a:lnTo>
                <a:lnTo>
                  <a:pt x="502" y="1964"/>
                </a:lnTo>
                <a:lnTo>
                  <a:pt x="540" y="1998"/>
                </a:lnTo>
                <a:lnTo>
                  <a:pt x="578" y="2032"/>
                </a:lnTo>
                <a:lnTo>
                  <a:pt x="618" y="2064"/>
                </a:lnTo>
                <a:lnTo>
                  <a:pt x="660" y="2094"/>
                </a:lnTo>
                <a:lnTo>
                  <a:pt x="702" y="2124"/>
                </a:lnTo>
                <a:lnTo>
                  <a:pt x="746" y="2152"/>
                </a:lnTo>
                <a:lnTo>
                  <a:pt x="790" y="2180"/>
                </a:lnTo>
                <a:lnTo>
                  <a:pt x="834" y="2206"/>
                </a:lnTo>
                <a:lnTo>
                  <a:pt x="880" y="2230"/>
                </a:lnTo>
                <a:lnTo>
                  <a:pt x="928" y="2252"/>
                </a:lnTo>
                <a:lnTo>
                  <a:pt x="974" y="2274"/>
                </a:lnTo>
                <a:lnTo>
                  <a:pt x="1024" y="2294"/>
                </a:lnTo>
                <a:lnTo>
                  <a:pt x="1072" y="2312"/>
                </a:lnTo>
                <a:lnTo>
                  <a:pt x="1122" y="2328"/>
                </a:lnTo>
                <a:lnTo>
                  <a:pt x="1174" y="2342"/>
                </a:lnTo>
                <a:lnTo>
                  <a:pt x="1224" y="2356"/>
                </a:lnTo>
                <a:lnTo>
                  <a:pt x="1276" y="2368"/>
                </a:lnTo>
                <a:lnTo>
                  <a:pt x="1330" y="2378"/>
                </a:lnTo>
                <a:lnTo>
                  <a:pt x="1382" y="2386"/>
                </a:lnTo>
                <a:lnTo>
                  <a:pt x="1436" y="2392"/>
                </a:lnTo>
                <a:lnTo>
                  <a:pt x="1490" y="2396"/>
                </a:lnTo>
                <a:lnTo>
                  <a:pt x="1546" y="2400"/>
                </a:lnTo>
                <a:lnTo>
                  <a:pt x="1600" y="2400"/>
                </a:lnTo>
                <a:lnTo>
                  <a:pt x="1600" y="2000"/>
                </a:lnTo>
                <a:lnTo>
                  <a:pt x="1560" y="2000"/>
                </a:lnTo>
                <a:lnTo>
                  <a:pt x="1518" y="1998"/>
                </a:lnTo>
                <a:lnTo>
                  <a:pt x="1478" y="1994"/>
                </a:lnTo>
                <a:lnTo>
                  <a:pt x="1436" y="1990"/>
                </a:lnTo>
                <a:lnTo>
                  <a:pt x="1398" y="1984"/>
                </a:lnTo>
                <a:lnTo>
                  <a:pt x="1358" y="1976"/>
                </a:lnTo>
                <a:lnTo>
                  <a:pt x="1318" y="1968"/>
                </a:lnTo>
                <a:lnTo>
                  <a:pt x="1280" y="1958"/>
                </a:lnTo>
                <a:lnTo>
                  <a:pt x="1242" y="1946"/>
                </a:lnTo>
                <a:lnTo>
                  <a:pt x="1204" y="1934"/>
                </a:lnTo>
                <a:lnTo>
                  <a:pt x="1168" y="1920"/>
                </a:lnTo>
                <a:lnTo>
                  <a:pt x="1132" y="1906"/>
                </a:lnTo>
                <a:lnTo>
                  <a:pt x="1096" y="1890"/>
                </a:lnTo>
                <a:lnTo>
                  <a:pt x="1060" y="1872"/>
                </a:lnTo>
                <a:lnTo>
                  <a:pt x="1026" y="1854"/>
                </a:lnTo>
                <a:lnTo>
                  <a:pt x="992" y="1836"/>
                </a:lnTo>
                <a:lnTo>
                  <a:pt x="960" y="1814"/>
                </a:lnTo>
                <a:lnTo>
                  <a:pt x="926" y="1794"/>
                </a:lnTo>
                <a:lnTo>
                  <a:pt x="896" y="1772"/>
                </a:lnTo>
                <a:lnTo>
                  <a:pt x="864" y="1748"/>
                </a:lnTo>
                <a:lnTo>
                  <a:pt x="834" y="1724"/>
                </a:lnTo>
                <a:lnTo>
                  <a:pt x="804" y="1698"/>
                </a:lnTo>
                <a:lnTo>
                  <a:pt x="776" y="1672"/>
                </a:lnTo>
                <a:lnTo>
                  <a:pt x="748" y="1646"/>
                </a:lnTo>
                <a:lnTo>
                  <a:pt x="722" y="1618"/>
                </a:lnTo>
                <a:lnTo>
                  <a:pt x="696" y="1590"/>
                </a:lnTo>
                <a:lnTo>
                  <a:pt x="672" y="1560"/>
                </a:lnTo>
                <a:lnTo>
                  <a:pt x="648" y="1530"/>
                </a:lnTo>
                <a:lnTo>
                  <a:pt x="624" y="1498"/>
                </a:lnTo>
                <a:lnTo>
                  <a:pt x="602" y="1466"/>
                </a:lnTo>
                <a:lnTo>
                  <a:pt x="582" y="1434"/>
                </a:lnTo>
                <a:lnTo>
                  <a:pt x="562" y="1400"/>
                </a:lnTo>
                <a:close/>
              </a:path>
            </a:pathLst>
          </a:custGeom>
          <a:solidFill>
            <a:srgbClr val="50EC20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6" name="Freeform 4"/>
          <p:cNvSpPr>
            <a:spLocks/>
          </p:cNvSpPr>
          <p:nvPr/>
        </p:nvSpPr>
        <p:spPr bwMode="auto">
          <a:xfrm>
            <a:off x="4572000" y="2711450"/>
            <a:ext cx="2540000" cy="3810000"/>
          </a:xfrm>
          <a:custGeom>
            <a:avLst/>
            <a:gdLst>
              <a:gd name="T0" fmla="*/ 1651000 w 1600"/>
              <a:gd name="T1" fmla="*/ 317500 h 2400"/>
              <a:gd name="T2" fmla="*/ 1733550 w 1600"/>
              <a:gd name="T3" fmla="*/ 479425 h 2400"/>
              <a:gd name="T4" fmla="*/ 1803400 w 1600"/>
              <a:gd name="T5" fmla="*/ 650875 h 2400"/>
              <a:gd name="T6" fmla="*/ 1854200 w 1600"/>
              <a:gd name="T7" fmla="*/ 828675 h 2400"/>
              <a:gd name="T8" fmla="*/ 1889125 w 1600"/>
              <a:gd name="T9" fmla="*/ 1016000 h 2400"/>
              <a:gd name="T10" fmla="*/ 1905000 w 1600"/>
              <a:gd name="T11" fmla="*/ 1206500 h 2400"/>
              <a:gd name="T12" fmla="*/ 1905000 w 1600"/>
              <a:gd name="T13" fmla="*/ 1336675 h 2400"/>
              <a:gd name="T14" fmla="*/ 1889125 w 1600"/>
              <a:gd name="T15" fmla="*/ 1527175 h 2400"/>
              <a:gd name="T16" fmla="*/ 1854200 w 1600"/>
              <a:gd name="T17" fmla="*/ 1711325 h 2400"/>
              <a:gd name="T18" fmla="*/ 1803400 w 1600"/>
              <a:gd name="T19" fmla="*/ 1889125 h 2400"/>
              <a:gd name="T20" fmla="*/ 1733550 w 1600"/>
              <a:gd name="T21" fmla="*/ 2060575 h 2400"/>
              <a:gd name="T22" fmla="*/ 1651000 w 1600"/>
              <a:gd name="T23" fmla="*/ 2222500 h 2400"/>
              <a:gd name="T24" fmla="*/ 1584325 w 1600"/>
              <a:gd name="T25" fmla="*/ 2327275 h 2400"/>
              <a:gd name="T26" fmla="*/ 1476375 w 1600"/>
              <a:gd name="T27" fmla="*/ 2476500 h 2400"/>
              <a:gd name="T28" fmla="*/ 1352550 w 1600"/>
              <a:gd name="T29" fmla="*/ 2613025 h 2400"/>
              <a:gd name="T30" fmla="*/ 1219200 w 1600"/>
              <a:gd name="T31" fmla="*/ 2736850 h 2400"/>
              <a:gd name="T32" fmla="*/ 1069975 w 1600"/>
              <a:gd name="T33" fmla="*/ 2847975 h 2400"/>
              <a:gd name="T34" fmla="*/ 914400 w 1600"/>
              <a:gd name="T35" fmla="*/ 2943225 h 2400"/>
              <a:gd name="T36" fmla="*/ 746125 w 1600"/>
              <a:gd name="T37" fmla="*/ 3025775 h 2400"/>
              <a:gd name="T38" fmla="*/ 571500 w 1600"/>
              <a:gd name="T39" fmla="*/ 3089275 h 2400"/>
              <a:gd name="T40" fmla="*/ 387350 w 1600"/>
              <a:gd name="T41" fmla="*/ 3136900 h 2400"/>
              <a:gd name="T42" fmla="*/ 196850 w 1600"/>
              <a:gd name="T43" fmla="*/ 3165475 h 2400"/>
              <a:gd name="T44" fmla="*/ 0 w 1600"/>
              <a:gd name="T45" fmla="*/ 3175000 h 2400"/>
              <a:gd name="T46" fmla="*/ 88900 w 1600"/>
              <a:gd name="T47" fmla="*/ 3810000 h 2400"/>
              <a:gd name="T48" fmla="*/ 346075 w 1600"/>
              <a:gd name="T49" fmla="*/ 3787775 h 2400"/>
              <a:gd name="T50" fmla="*/ 596900 w 1600"/>
              <a:gd name="T51" fmla="*/ 3740150 h 2400"/>
              <a:gd name="T52" fmla="*/ 838200 w 1600"/>
              <a:gd name="T53" fmla="*/ 3670300 h 2400"/>
              <a:gd name="T54" fmla="*/ 1069975 w 1600"/>
              <a:gd name="T55" fmla="*/ 3575050 h 2400"/>
              <a:gd name="T56" fmla="*/ 1289050 w 1600"/>
              <a:gd name="T57" fmla="*/ 3460750 h 2400"/>
              <a:gd name="T58" fmla="*/ 1495425 w 1600"/>
              <a:gd name="T59" fmla="*/ 3324225 h 2400"/>
              <a:gd name="T60" fmla="*/ 1685925 w 1600"/>
              <a:gd name="T61" fmla="*/ 3171825 h 2400"/>
              <a:gd name="T62" fmla="*/ 1860550 w 1600"/>
              <a:gd name="T63" fmla="*/ 3000375 h 2400"/>
              <a:gd name="T64" fmla="*/ 2019300 w 1600"/>
              <a:gd name="T65" fmla="*/ 2813050 h 2400"/>
              <a:gd name="T66" fmla="*/ 2159000 w 1600"/>
              <a:gd name="T67" fmla="*/ 2609850 h 2400"/>
              <a:gd name="T68" fmla="*/ 2241550 w 1600"/>
              <a:gd name="T69" fmla="*/ 2470150 h 2400"/>
              <a:gd name="T70" fmla="*/ 2346325 w 1600"/>
              <a:gd name="T71" fmla="*/ 2251075 h 2400"/>
              <a:gd name="T72" fmla="*/ 2428875 w 1600"/>
              <a:gd name="T73" fmla="*/ 2019300 h 2400"/>
              <a:gd name="T74" fmla="*/ 2489200 w 1600"/>
              <a:gd name="T75" fmla="*/ 1778000 h 2400"/>
              <a:gd name="T76" fmla="*/ 2527300 w 1600"/>
              <a:gd name="T77" fmla="*/ 1527175 h 2400"/>
              <a:gd name="T78" fmla="*/ 2540000 w 1600"/>
              <a:gd name="T79" fmla="*/ 1270000 h 2400"/>
              <a:gd name="T80" fmla="*/ 2533650 w 1600"/>
              <a:gd name="T81" fmla="*/ 1098550 h 2400"/>
              <a:gd name="T82" fmla="*/ 2505075 w 1600"/>
              <a:gd name="T83" fmla="*/ 847725 h 2400"/>
              <a:gd name="T84" fmla="*/ 2451100 w 1600"/>
              <a:gd name="T85" fmla="*/ 603250 h 2400"/>
              <a:gd name="T86" fmla="*/ 2374900 w 1600"/>
              <a:gd name="T87" fmla="*/ 368300 h 2400"/>
              <a:gd name="T88" fmla="*/ 2276475 w 1600"/>
              <a:gd name="T89" fmla="*/ 142875 h 2400"/>
              <a:gd name="T90" fmla="*/ 2200275 w 1600"/>
              <a:gd name="T91" fmla="*/ 0 h 24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600" h="2400">
                <a:moveTo>
                  <a:pt x="1386" y="0"/>
                </a:moveTo>
                <a:lnTo>
                  <a:pt x="1040" y="200"/>
                </a:lnTo>
                <a:lnTo>
                  <a:pt x="1058" y="234"/>
                </a:lnTo>
                <a:lnTo>
                  <a:pt x="1076" y="268"/>
                </a:lnTo>
                <a:lnTo>
                  <a:pt x="1092" y="302"/>
                </a:lnTo>
                <a:lnTo>
                  <a:pt x="1108" y="338"/>
                </a:lnTo>
                <a:lnTo>
                  <a:pt x="1122" y="374"/>
                </a:lnTo>
                <a:lnTo>
                  <a:pt x="1136" y="410"/>
                </a:lnTo>
                <a:lnTo>
                  <a:pt x="1148" y="448"/>
                </a:lnTo>
                <a:lnTo>
                  <a:pt x="1158" y="484"/>
                </a:lnTo>
                <a:lnTo>
                  <a:pt x="1168" y="522"/>
                </a:lnTo>
                <a:lnTo>
                  <a:pt x="1176" y="562"/>
                </a:lnTo>
                <a:lnTo>
                  <a:pt x="1184" y="600"/>
                </a:lnTo>
                <a:lnTo>
                  <a:pt x="1190" y="640"/>
                </a:lnTo>
                <a:lnTo>
                  <a:pt x="1194" y="680"/>
                </a:lnTo>
                <a:lnTo>
                  <a:pt x="1198" y="720"/>
                </a:lnTo>
                <a:lnTo>
                  <a:pt x="1200" y="760"/>
                </a:lnTo>
                <a:lnTo>
                  <a:pt x="1200" y="800"/>
                </a:lnTo>
                <a:lnTo>
                  <a:pt x="1200" y="842"/>
                </a:lnTo>
                <a:lnTo>
                  <a:pt x="1198" y="882"/>
                </a:lnTo>
                <a:lnTo>
                  <a:pt x="1194" y="922"/>
                </a:lnTo>
                <a:lnTo>
                  <a:pt x="1190" y="962"/>
                </a:lnTo>
                <a:lnTo>
                  <a:pt x="1184" y="1000"/>
                </a:lnTo>
                <a:lnTo>
                  <a:pt x="1176" y="1040"/>
                </a:lnTo>
                <a:lnTo>
                  <a:pt x="1168" y="1078"/>
                </a:lnTo>
                <a:lnTo>
                  <a:pt x="1158" y="1116"/>
                </a:lnTo>
                <a:lnTo>
                  <a:pt x="1148" y="1154"/>
                </a:lnTo>
                <a:lnTo>
                  <a:pt x="1136" y="1190"/>
                </a:lnTo>
                <a:lnTo>
                  <a:pt x="1122" y="1228"/>
                </a:lnTo>
                <a:lnTo>
                  <a:pt x="1108" y="1264"/>
                </a:lnTo>
                <a:lnTo>
                  <a:pt x="1092" y="1298"/>
                </a:lnTo>
                <a:lnTo>
                  <a:pt x="1076" y="1334"/>
                </a:lnTo>
                <a:lnTo>
                  <a:pt x="1058" y="1368"/>
                </a:lnTo>
                <a:lnTo>
                  <a:pt x="1040" y="1400"/>
                </a:lnTo>
                <a:lnTo>
                  <a:pt x="1020" y="1434"/>
                </a:lnTo>
                <a:lnTo>
                  <a:pt x="998" y="1466"/>
                </a:lnTo>
                <a:lnTo>
                  <a:pt x="976" y="1498"/>
                </a:lnTo>
                <a:lnTo>
                  <a:pt x="954" y="1530"/>
                </a:lnTo>
                <a:lnTo>
                  <a:pt x="930" y="1560"/>
                </a:lnTo>
                <a:lnTo>
                  <a:pt x="906" y="1590"/>
                </a:lnTo>
                <a:lnTo>
                  <a:pt x="880" y="1618"/>
                </a:lnTo>
                <a:lnTo>
                  <a:pt x="852" y="1646"/>
                </a:lnTo>
                <a:lnTo>
                  <a:pt x="824" y="1672"/>
                </a:lnTo>
                <a:lnTo>
                  <a:pt x="796" y="1698"/>
                </a:lnTo>
                <a:lnTo>
                  <a:pt x="768" y="1724"/>
                </a:lnTo>
                <a:lnTo>
                  <a:pt x="738" y="1748"/>
                </a:lnTo>
                <a:lnTo>
                  <a:pt x="706" y="1772"/>
                </a:lnTo>
                <a:lnTo>
                  <a:pt x="674" y="1794"/>
                </a:lnTo>
                <a:lnTo>
                  <a:pt x="642" y="1814"/>
                </a:lnTo>
                <a:lnTo>
                  <a:pt x="610" y="1834"/>
                </a:lnTo>
                <a:lnTo>
                  <a:pt x="576" y="1854"/>
                </a:lnTo>
                <a:lnTo>
                  <a:pt x="540" y="1872"/>
                </a:lnTo>
                <a:lnTo>
                  <a:pt x="506" y="1890"/>
                </a:lnTo>
                <a:lnTo>
                  <a:pt x="470" y="1906"/>
                </a:lnTo>
                <a:lnTo>
                  <a:pt x="434" y="1920"/>
                </a:lnTo>
                <a:lnTo>
                  <a:pt x="396" y="1934"/>
                </a:lnTo>
                <a:lnTo>
                  <a:pt x="360" y="1946"/>
                </a:lnTo>
                <a:lnTo>
                  <a:pt x="322" y="1958"/>
                </a:lnTo>
                <a:lnTo>
                  <a:pt x="282" y="1968"/>
                </a:lnTo>
                <a:lnTo>
                  <a:pt x="244" y="1976"/>
                </a:lnTo>
                <a:lnTo>
                  <a:pt x="204" y="1984"/>
                </a:lnTo>
                <a:lnTo>
                  <a:pt x="164" y="1990"/>
                </a:lnTo>
                <a:lnTo>
                  <a:pt x="124" y="1994"/>
                </a:lnTo>
                <a:lnTo>
                  <a:pt x="84" y="1998"/>
                </a:lnTo>
                <a:lnTo>
                  <a:pt x="42" y="2000"/>
                </a:lnTo>
                <a:lnTo>
                  <a:pt x="0" y="2000"/>
                </a:lnTo>
                <a:lnTo>
                  <a:pt x="0" y="2400"/>
                </a:lnTo>
                <a:lnTo>
                  <a:pt x="56" y="2400"/>
                </a:lnTo>
                <a:lnTo>
                  <a:pt x="110" y="2396"/>
                </a:lnTo>
                <a:lnTo>
                  <a:pt x="166" y="2392"/>
                </a:lnTo>
                <a:lnTo>
                  <a:pt x="218" y="2386"/>
                </a:lnTo>
                <a:lnTo>
                  <a:pt x="272" y="2378"/>
                </a:lnTo>
                <a:lnTo>
                  <a:pt x="324" y="2368"/>
                </a:lnTo>
                <a:lnTo>
                  <a:pt x="376" y="2356"/>
                </a:lnTo>
                <a:lnTo>
                  <a:pt x="428" y="2342"/>
                </a:lnTo>
                <a:lnTo>
                  <a:pt x="478" y="2328"/>
                </a:lnTo>
                <a:lnTo>
                  <a:pt x="528" y="2312"/>
                </a:lnTo>
                <a:lnTo>
                  <a:pt x="578" y="2294"/>
                </a:lnTo>
                <a:lnTo>
                  <a:pt x="626" y="2274"/>
                </a:lnTo>
                <a:lnTo>
                  <a:pt x="674" y="2252"/>
                </a:lnTo>
                <a:lnTo>
                  <a:pt x="720" y="2230"/>
                </a:lnTo>
                <a:lnTo>
                  <a:pt x="766" y="2206"/>
                </a:lnTo>
                <a:lnTo>
                  <a:pt x="812" y="2180"/>
                </a:lnTo>
                <a:lnTo>
                  <a:pt x="856" y="2152"/>
                </a:lnTo>
                <a:lnTo>
                  <a:pt x="900" y="2124"/>
                </a:lnTo>
                <a:lnTo>
                  <a:pt x="942" y="2094"/>
                </a:lnTo>
                <a:lnTo>
                  <a:pt x="982" y="2064"/>
                </a:lnTo>
                <a:lnTo>
                  <a:pt x="1022" y="2032"/>
                </a:lnTo>
                <a:lnTo>
                  <a:pt x="1062" y="1998"/>
                </a:lnTo>
                <a:lnTo>
                  <a:pt x="1100" y="1964"/>
                </a:lnTo>
                <a:lnTo>
                  <a:pt x="1136" y="1928"/>
                </a:lnTo>
                <a:lnTo>
                  <a:pt x="1172" y="1890"/>
                </a:lnTo>
                <a:lnTo>
                  <a:pt x="1206" y="1852"/>
                </a:lnTo>
                <a:lnTo>
                  <a:pt x="1240" y="1812"/>
                </a:lnTo>
                <a:lnTo>
                  <a:pt x="1272" y="1772"/>
                </a:lnTo>
                <a:lnTo>
                  <a:pt x="1302" y="1730"/>
                </a:lnTo>
                <a:lnTo>
                  <a:pt x="1332" y="1688"/>
                </a:lnTo>
                <a:lnTo>
                  <a:pt x="1360" y="1644"/>
                </a:lnTo>
                <a:lnTo>
                  <a:pt x="1386" y="1600"/>
                </a:lnTo>
                <a:lnTo>
                  <a:pt x="1412" y="1556"/>
                </a:lnTo>
                <a:lnTo>
                  <a:pt x="1434" y="1510"/>
                </a:lnTo>
                <a:lnTo>
                  <a:pt x="1456" y="1464"/>
                </a:lnTo>
                <a:lnTo>
                  <a:pt x="1478" y="1418"/>
                </a:lnTo>
                <a:lnTo>
                  <a:pt x="1496" y="1370"/>
                </a:lnTo>
                <a:lnTo>
                  <a:pt x="1514" y="1320"/>
                </a:lnTo>
                <a:lnTo>
                  <a:pt x="1530" y="1272"/>
                </a:lnTo>
                <a:lnTo>
                  <a:pt x="1544" y="1222"/>
                </a:lnTo>
                <a:lnTo>
                  <a:pt x="1558" y="1170"/>
                </a:lnTo>
                <a:lnTo>
                  <a:pt x="1568" y="1120"/>
                </a:lnTo>
                <a:lnTo>
                  <a:pt x="1578" y="1068"/>
                </a:lnTo>
                <a:lnTo>
                  <a:pt x="1586" y="1016"/>
                </a:lnTo>
                <a:lnTo>
                  <a:pt x="1592" y="962"/>
                </a:lnTo>
                <a:lnTo>
                  <a:pt x="1596" y="908"/>
                </a:lnTo>
                <a:lnTo>
                  <a:pt x="1600" y="854"/>
                </a:lnTo>
                <a:lnTo>
                  <a:pt x="1600" y="800"/>
                </a:lnTo>
                <a:lnTo>
                  <a:pt x="1600" y="746"/>
                </a:lnTo>
                <a:lnTo>
                  <a:pt x="1596" y="692"/>
                </a:lnTo>
                <a:lnTo>
                  <a:pt x="1592" y="638"/>
                </a:lnTo>
                <a:lnTo>
                  <a:pt x="1586" y="586"/>
                </a:lnTo>
                <a:lnTo>
                  <a:pt x="1578" y="534"/>
                </a:lnTo>
                <a:lnTo>
                  <a:pt x="1568" y="482"/>
                </a:lnTo>
                <a:lnTo>
                  <a:pt x="1558" y="430"/>
                </a:lnTo>
                <a:lnTo>
                  <a:pt x="1544" y="380"/>
                </a:lnTo>
                <a:lnTo>
                  <a:pt x="1530" y="330"/>
                </a:lnTo>
                <a:lnTo>
                  <a:pt x="1514" y="280"/>
                </a:lnTo>
                <a:lnTo>
                  <a:pt x="1496" y="232"/>
                </a:lnTo>
                <a:lnTo>
                  <a:pt x="1478" y="184"/>
                </a:lnTo>
                <a:lnTo>
                  <a:pt x="1456" y="136"/>
                </a:lnTo>
                <a:lnTo>
                  <a:pt x="1434" y="90"/>
                </a:lnTo>
                <a:lnTo>
                  <a:pt x="1412" y="44"/>
                </a:lnTo>
                <a:lnTo>
                  <a:pt x="1386" y="0"/>
                </a:lnTo>
                <a:close/>
              </a:path>
            </a:pathLst>
          </a:custGeom>
          <a:solidFill>
            <a:srgbClr val="FB8037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2667000" y="3043238"/>
            <a:ext cx="1905000" cy="2857500"/>
          </a:xfrm>
          <a:custGeom>
            <a:avLst/>
            <a:gdLst>
              <a:gd name="T0" fmla="*/ 1355725 w 1200"/>
              <a:gd name="T1" fmla="*/ 1270000 h 1800"/>
              <a:gd name="T2" fmla="*/ 1320800 w 1200"/>
              <a:gd name="T3" fmla="*/ 1196975 h 1800"/>
              <a:gd name="T4" fmla="*/ 1292225 w 1200"/>
              <a:gd name="T5" fmla="*/ 1120775 h 1800"/>
              <a:gd name="T6" fmla="*/ 1276350 w 1200"/>
              <a:gd name="T7" fmla="*/ 1038225 h 1800"/>
              <a:gd name="T8" fmla="*/ 1270000 w 1200"/>
              <a:gd name="T9" fmla="*/ 952500 h 1800"/>
              <a:gd name="T10" fmla="*/ 1273175 w 1200"/>
              <a:gd name="T11" fmla="*/ 911225 h 1800"/>
              <a:gd name="T12" fmla="*/ 1282700 w 1200"/>
              <a:gd name="T13" fmla="*/ 825500 h 1800"/>
              <a:gd name="T14" fmla="*/ 1304925 w 1200"/>
              <a:gd name="T15" fmla="*/ 746125 h 1800"/>
              <a:gd name="T16" fmla="*/ 1336675 w 1200"/>
              <a:gd name="T17" fmla="*/ 669925 h 1800"/>
              <a:gd name="T18" fmla="*/ 257175 w 1200"/>
              <a:gd name="T19" fmla="*/ 0 h 1800"/>
              <a:gd name="T20" fmla="*/ 225425 w 1200"/>
              <a:gd name="T21" fmla="*/ 53975 h 1800"/>
              <a:gd name="T22" fmla="*/ 171450 w 1200"/>
              <a:gd name="T23" fmla="*/ 161925 h 1800"/>
              <a:gd name="T24" fmla="*/ 123825 w 1200"/>
              <a:gd name="T25" fmla="*/ 276225 h 1800"/>
              <a:gd name="T26" fmla="*/ 85725 w 1200"/>
              <a:gd name="T27" fmla="*/ 393700 h 1800"/>
              <a:gd name="T28" fmla="*/ 50800 w 1200"/>
              <a:gd name="T29" fmla="*/ 511175 h 1800"/>
              <a:gd name="T30" fmla="*/ 28575 w 1200"/>
              <a:gd name="T31" fmla="*/ 635000 h 1800"/>
              <a:gd name="T32" fmla="*/ 9525 w 1200"/>
              <a:gd name="T33" fmla="*/ 762000 h 1800"/>
              <a:gd name="T34" fmla="*/ 3175 w 1200"/>
              <a:gd name="T35" fmla="*/ 889000 h 1800"/>
              <a:gd name="T36" fmla="*/ 0 w 1200"/>
              <a:gd name="T37" fmla="*/ 952500 h 1800"/>
              <a:gd name="T38" fmla="*/ 6350 w 1200"/>
              <a:gd name="T39" fmla="*/ 1082675 h 1800"/>
              <a:gd name="T40" fmla="*/ 19050 w 1200"/>
              <a:gd name="T41" fmla="*/ 1209675 h 1800"/>
              <a:gd name="T42" fmla="*/ 38100 w 1200"/>
              <a:gd name="T43" fmla="*/ 1333500 h 1800"/>
              <a:gd name="T44" fmla="*/ 66675 w 1200"/>
              <a:gd name="T45" fmla="*/ 1454150 h 1800"/>
              <a:gd name="T46" fmla="*/ 104775 w 1200"/>
              <a:gd name="T47" fmla="*/ 1571625 h 1800"/>
              <a:gd name="T48" fmla="*/ 149225 w 1200"/>
              <a:gd name="T49" fmla="*/ 1689100 h 1800"/>
              <a:gd name="T50" fmla="*/ 200025 w 1200"/>
              <a:gd name="T51" fmla="*/ 1800225 h 1800"/>
              <a:gd name="T52" fmla="*/ 257175 w 1200"/>
              <a:gd name="T53" fmla="*/ 1905000 h 1800"/>
              <a:gd name="T54" fmla="*/ 288925 w 1200"/>
              <a:gd name="T55" fmla="*/ 1958975 h 1800"/>
              <a:gd name="T56" fmla="*/ 355600 w 1200"/>
              <a:gd name="T57" fmla="*/ 2060575 h 1800"/>
              <a:gd name="T58" fmla="*/ 431800 w 1200"/>
              <a:gd name="T59" fmla="*/ 2159000 h 1800"/>
              <a:gd name="T60" fmla="*/ 511175 w 1200"/>
              <a:gd name="T61" fmla="*/ 2251075 h 1800"/>
              <a:gd name="T62" fmla="*/ 596900 w 1200"/>
              <a:gd name="T63" fmla="*/ 2336800 h 1800"/>
              <a:gd name="T64" fmla="*/ 688975 w 1200"/>
              <a:gd name="T65" fmla="*/ 2419350 h 1800"/>
              <a:gd name="T66" fmla="*/ 787400 w 1200"/>
              <a:gd name="T67" fmla="*/ 2495550 h 1800"/>
              <a:gd name="T68" fmla="*/ 889000 w 1200"/>
              <a:gd name="T69" fmla="*/ 2562225 h 1800"/>
              <a:gd name="T70" fmla="*/ 993775 w 1200"/>
              <a:gd name="T71" fmla="*/ 2625725 h 1800"/>
              <a:gd name="T72" fmla="*/ 1104900 w 1200"/>
              <a:gd name="T73" fmla="*/ 2682875 h 1800"/>
              <a:gd name="T74" fmla="*/ 1219200 w 1200"/>
              <a:gd name="T75" fmla="*/ 2730500 h 1800"/>
              <a:gd name="T76" fmla="*/ 1336675 w 1200"/>
              <a:gd name="T77" fmla="*/ 2771775 h 1800"/>
              <a:gd name="T78" fmla="*/ 1457325 w 1200"/>
              <a:gd name="T79" fmla="*/ 2806700 h 1800"/>
              <a:gd name="T80" fmla="*/ 1584325 w 1200"/>
              <a:gd name="T81" fmla="*/ 2832100 h 1800"/>
              <a:gd name="T82" fmla="*/ 1711325 w 1200"/>
              <a:gd name="T83" fmla="*/ 2847975 h 1800"/>
              <a:gd name="T84" fmla="*/ 1841500 w 1200"/>
              <a:gd name="T85" fmla="*/ 2857500 h 1800"/>
              <a:gd name="T86" fmla="*/ 1905000 w 1200"/>
              <a:gd name="T87" fmla="*/ 1587500 h 1800"/>
              <a:gd name="T88" fmla="*/ 1863725 w 1200"/>
              <a:gd name="T89" fmla="*/ 1587500 h 1800"/>
              <a:gd name="T90" fmla="*/ 1778000 w 1200"/>
              <a:gd name="T91" fmla="*/ 1574800 h 1800"/>
              <a:gd name="T92" fmla="*/ 1695450 w 1200"/>
              <a:gd name="T93" fmla="*/ 1552575 h 1800"/>
              <a:gd name="T94" fmla="*/ 1619250 w 1200"/>
              <a:gd name="T95" fmla="*/ 1520825 h 1800"/>
              <a:gd name="T96" fmla="*/ 1549400 w 1200"/>
              <a:gd name="T97" fmla="*/ 1479550 h 1800"/>
              <a:gd name="T98" fmla="*/ 1485900 w 1200"/>
              <a:gd name="T99" fmla="*/ 1428750 h 1800"/>
              <a:gd name="T100" fmla="*/ 1428750 w 1200"/>
              <a:gd name="T101" fmla="*/ 1371600 h 1800"/>
              <a:gd name="T102" fmla="*/ 1377950 w 1200"/>
              <a:gd name="T103" fmla="*/ 1304925 h 1800"/>
              <a:gd name="T104" fmla="*/ 1355725 w 1200"/>
              <a:gd name="T105" fmla="*/ 1270000 h 180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200" h="1800">
                <a:moveTo>
                  <a:pt x="854" y="800"/>
                </a:moveTo>
                <a:lnTo>
                  <a:pt x="854" y="800"/>
                </a:lnTo>
                <a:lnTo>
                  <a:pt x="842" y="778"/>
                </a:lnTo>
                <a:lnTo>
                  <a:pt x="832" y="754"/>
                </a:lnTo>
                <a:lnTo>
                  <a:pt x="822" y="730"/>
                </a:lnTo>
                <a:lnTo>
                  <a:pt x="814" y="706"/>
                </a:lnTo>
                <a:lnTo>
                  <a:pt x="808" y="680"/>
                </a:lnTo>
                <a:lnTo>
                  <a:pt x="804" y="654"/>
                </a:lnTo>
                <a:lnTo>
                  <a:pt x="802" y="628"/>
                </a:lnTo>
                <a:lnTo>
                  <a:pt x="800" y="600"/>
                </a:lnTo>
                <a:lnTo>
                  <a:pt x="802" y="574"/>
                </a:lnTo>
                <a:lnTo>
                  <a:pt x="804" y="546"/>
                </a:lnTo>
                <a:lnTo>
                  <a:pt x="808" y="520"/>
                </a:lnTo>
                <a:lnTo>
                  <a:pt x="814" y="496"/>
                </a:lnTo>
                <a:lnTo>
                  <a:pt x="822" y="470"/>
                </a:lnTo>
                <a:lnTo>
                  <a:pt x="832" y="446"/>
                </a:lnTo>
                <a:lnTo>
                  <a:pt x="842" y="422"/>
                </a:lnTo>
                <a:lnTo>
                  <a:pt x="854" y="400"/>
                </a:lnTo>
                <a:lnTo>
                  <a:pt x="162" y="0"/>
                </a:lnTo>
                <a:lnTo>
                  <a:pt x="142" y="34"/>
                </a:lnTo>
                <a:lnTo>
                  <a:pt x="126" y="68"/>
                </a:lnTo>
                <a:lnTo>
                  <a:pt x="108" y="102"/>
                </a:lnTo>
                <a:lnTo>
                  <a:pt x="94" y="138"/>
                </a:lnTo>
                <a:lnTo>
                  <a:pt x="78" y="174"/>
                </a:lnTo>
                <a:lnTo>
                  <a:pt x="66" y="210"/>
                </a:lnTo>
                <a:lnTo>
                  <a:pt x="54" y="248"/>
                </a:lnTo>
                <a:lnTo>
                  <a:pt x="42" y="284"/>
                </a:lnTo>
                <a:lnTo>
                  <a:pt x="32" y="322"/>
                </a:lnTo>
                <a:lnTo>
                  <a:pt x="24" y="362"/>
                </a:lnTo>
                <a:lnTo>
                  <a:pt x="18" y="400"/>
                </a:lnTo>
                <a:lnTo>
                  <a:pt x="12" y="440"/>
                </a:lnTo>
                <a:lnTo>
                  <a:pt x="6" y="480"/>
                </a:lnTo>
                <a:lnTo>
                  <a:pt x="4" y="520"/>
                </a:lnTo>
                <a:lnTo>
                  <a:pt x="2" y="560"/>
                </a:lnTo>
                <a:lnTo>
                  <a:pt x="0" y="600"/>
                </a:lnTo>
                <a:lnTo>
                  <a:pt x="2" y="642"/>
                </a:lnTo>
                <a:lnTo>
                  <a:pt x="4" y="682"/>
                </a:lnTo>
                <a:lnTo>
                  <a:pt x="6" y="722"/>
                </a:lnTo>
                <a:lnTo>
                  <a:pt x="12" y="762"/>
                </a:lnTo>
                <a:lnTo>
                  <a:pt x="18" y="800"/>
                </a:lnTo>
                <a:lnTo>
                  <a:pt x="24" y="840"/>
                </a:lnTo>
                <a:lnTo>
                  <a:pt x="32" y="878"/>
                </a:lnTo>
                <a:lnTo>
                  <a:pt x="42" y="916"/>
                </a:lnTo>
                <a:lnTo>
                  <a:pt x="54" y="954"/>
                </a:lnTo>
                <a:lnTo>
                  <a:pt x="66" y="990"/>
                </a:lnTo>
                <a:lnTo>
                  <a:pt x="78" y="1028"/>
                </a:lnTo>
                <a:lnTo>
                  <a:pt x="94" y="1064"/>
                </a:lnTo>
                <a:lnTo>
                  <a:pt x="108" y="1098"/>
                </a:lnTo>
                <a:lnTo>
                  <a:pt x="126" y="1134"/>
                </a:lnTo>
                <a:lnTo>
                  <a:pt x="142" y="1168"/>
                </a:lnTo>
                <a:lnTo>
                  <a:pt x="162" y="1200"/>
                </a:lnTo>
                <a:lnTo>
                  <a:pt x="182" y="1234"/>
                </a:lnTo>
                <a:lnTo>
                  <a:pt x="202" y="1266"/>
                </a:lnTo>
                <a:lnTo>
                  <a:pt x="224" y="1298"/>
                </a:lnTo>
                <a:lnTo>
                  <a:pt x="248" y="1330"/>
                </a:lnTo>
                <a:lnTo>
                  <a:pt x="272" y="1360"/>
                </a:lnTo>
                <a:lnTo>
                  <a:pt x="296" y="1390"/>
                </a:lnTo>
                <a:lnTo>
                  <a:pt x="322" y="1418"/>
                </a:lnTo>
                <a:lnTo>
                  <a:pt x="348" y="1446"/>
                </a:lnTo>
                <a:lnTo>
                  <a:pt x="376" y="1472"/>
                </a:lnTo>
                <a:lnTo>
                  <a:pt x="404" y="1498"/>
                </a:lnTo>
                <a:lnTo>
                  <a:pt x="434" y="1524"/>
                </a:lnTo>
                <a:lnTo>
                  <a:pt x="464" y="1548"/>
                </a:lnTo>
                <a:lnTo>
                  <a:pt x="496" y="1572"/>
                </a:lnTo>
                <a:lnTo>
                  <a:pt x="526" y="1594"/>
                </a:lnTo>
                <a:lnTo>
                  <a:pt x="560" y="1614"/>
                </a:lnTo>
                <a:lnTo>
                  <a:pt x="592" y="1636"/>
                </a:lnTo>
                <a:lnTo>
                  <a:pt x="626" y="1654"/>
                </a:lnTo>
                <a:lnTo>
                  <a:pt x="660" y="1672"/>
                </a:lnTo>
                <a:lnTo>
                  <a:pt x="696" y="1690"/>
                </a:lnTo>
                <a:lnTo>
                  <a:pt x="732" y="1706"/>
                </a:lnTo>
                <a:lnTo>
                  <a:pt x="768" y="1720"/>
                </a:lnTo>
                <a:lnTo>
                  <a:pt x="804" y="1734"/>
                </a:lnTo>
                <a:lnTo>
                  <a:pt x="842" y="1746"/>
                </a:lnTo>
                <a:lnTo>
                  <a:pt x="880" y="1758"/>
                </a:lnTo>
                <a:lnTo>
                  <a:pt x="918" y="1768"/>
                </a:lnTo>
                <a:lnTo>
                  <a:pt x="958" y="1776"/>
                </a:lnTo>
                <a:lnTo>
                  <a:pt x="998" y="1784"/>
                </a:lnTo>
                <a:lnTo>
                  <a:pt x="1036" y="1790"/>
                </a:lnTo>
                <a:lnTo>
                  <a:pt x="1078" y="1794"/>
                </a:lnTo>
                <a:lnTo>
                  <a:pt x="1118" y="1798"/>
                </a:lnTo>
                <a:lnTo>
                  <a:pt x="1160" y="1800"/>
                </a:lnTo>
                <a:lnTo>
                  <a:pt x="1200" y="1800"/>
                </a:lnTo>
                <a:lnTo>
                  <a:pt x="1200" y="1000"/>
                </a:lnTo>
                <a:lnTo>
                  <a:pt x="1174" y="1000"/>
                </a:lnTo>
                <a:lnTo>
                  <a:pt x="1146" y="996"/>
                </a:lnTo>
                <a:lnTo>
                  <a:pt x="1120" y="992"/>
                </a:lnTo>
                <a:lnTo>
                  <a:pt x="1094" y="986"/>
                </a:lnTo>
                <a:lnTo>
                  <a:pt x="1068" y="978"/>
                </a:lnTo>
                <a:lnTo>
                  <a:pt x="1044" y="968"/>
                </a:lnTo>
                <a:lnTo>
                  <a:pt x="1020" y="958"/>
                </a:lnTo>
                <a:lnTo>
                  <a:pt x="998" y="946"/>
                </a:lnTo>
                <a:lnTo>
                  <a:pt x="976" y="932"/>
                </a:lnTo>
                <a:lnTo>
                  <a:pt x="956" y="916"/>
                </a:lnTo>
                <a:lnTo>
                  <a:pt x="936" y="900"/>
                </a:lnTo>
                <a:lnTo>
                  <a:pt x="916" y="882"/>
                </a:lnTo>
                <a:lnTo>
                  <a:pt x="900" y="864"/>
                </a:lnTo>
                <a:lnTo>
                  <a:pt x="882" y="844"/>
                </a:lnTo>
                <a:lnTo>
                  <a:pt x="868" y="822"/>
                </a:lnTo>
                <a:lnTo>
                  <a:pt x="854" y="800"/>
                </a:lnTo>
                <a:close/>
              </a:path>
            </a:pathLst>
          </a:custGeom>
          <a:solidFill>
            <a:srgbClr val="9AF47E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2924175" y="2076450"/>
            <a:ext cx="3298825" cy="1587500"/>
          </a:xfrm>
          <a:custGeom>
            <a:avLst/>
            <a:gdLst>
              <a:gd name="T0" fmla="*/ 1647825 w 2078"/>
              <a:gd name="T1" fmla="*/ 0 h 1000"/>
              <a:gd name="T2" fmla="*/ 1517650 w 2078"/>
              <a:gd name="T3" fmla="*/ 6350 h 1000"/>
              <a:gd name="T4" fmla="*/ 1387475 w 2078"/>
              <a:gd name="T5" fmla="*/ 19050 h 1000"/>
              <a:gd name="T6" fmla="*/ 1263650 w 2078"/>
              <a:gd name="T7" fmla="*/ 41275 h 1000"/>
              <a:gd name="T8" fmla="*/ 1139825 w 2078"/>
              <a:gd name="T9" fmla="*/ 69850 h 1000"/>
              <a:gd name="T10" fmla="*/ 1019175 w 2078"/>
              <a:gd name="T11" fmla="*/ 107950 h 1000"/>
              <a:gd name="T12" fmla="*/ 904875 w 2078"/>
              <a:gd name="T13" fmla="*/ 152400 h 1000"/>
              <a:gd name="T14" fmla="*/ 790575 w 2078"/>
              <a:gd name="T15" fmla="*/ 203200 h 1000"/>
              <a:gd name="T16" fmla="*/ 682625 w 2078"/>
              <a:gd name="T17" fmla="*/ 263525 h 1000"/>
              <a:gd name="T18" fmla="*/ 577850 w 2078"/>
              <a:gd name="T19" fmla="*/ 330200 h 1000"/>
              <a:gd name="T20" fmla="*/ 479425 w 2078"/>
              <a:gd name="T21" fmla="*/ 400050 h 1000"/>
              <a:gd name="T22" fmla="*/ 384175 w 2078"/>
              <a:gd name="T23" fmla="*/ 479425 h 1000"/>
              <a:gd name="T24" fmla="*/ 295275 w 2078"/>
              <a:gd name="T25" fmla="*/ 565150 h 1000"/>
              <a:gd name="T26" fmla="*/ 212725 w 2078"/>
              <a:gd name="T27" fmla="*/ 654050 h 1000"/>
              <a:gd name="T28" fmla="*/ 136525 w 2078"/>
              <a:gd name="T29" fmla="*/ 749300 h 1000"/>
              <a:gd name="T30" fmla="*/ 63500 w 2078"/>
              <a:gd name="T31" fmla="*/ 847725 h 1000"/>
              <a:gd name="T32" fmla="*/ 0 w 2078"/>
              <a:gd name="T33" fmla="*/ 952500 h 1000"/>
              <a:gd name="T34" fmla="*/ 1098550 w 2078"/>
              <a:gd name="T35" fmla="*/ 1587500 h 1000"/>
              <a:gd name="T36" fmla="*/ 1143000 w 2078"/>
              <a:gd name="T37" fmla="*/ 1520825 h 1000"/>
              <a:gd name="T38" fmla="*/ 1196975 w 2078"/>
              <a:gd name="T39" fmla="*/ 1457325 h 1000"/>
              <a:gd name="T40" fmla="*/ 1260475 w 2078"/>
              <a:gd name="T41" fmla="*/ 1403350 h 1000"/>
              <a:gd name="T42" fmla="*/ 1327150 w 2078"/>
              <a:gd name="T43" fmla="*/ 1358900 h 1000"/>
              <a:gd name="T44" fmla="*/ 1400175 w 2078"/>
              <a:gd name="T45" fmla="*/ 1320800 h 1000"/>
              <a:gd name="T46" fmla="*/ 1479550 w 2078"/>
              <a:gd name="T47" fmla="*/ 1292225 h 1000"/>
              <a:gd name="T48" fmla="*/ 1562100 w 2078"/>
              <a:gd name="T49" fmla="*/ 1276350 h 1000"/>
              <a:gd name="T50" fmla="*/ 1647825 w 2078"/>
              <a:gd name="T51" fmla="*/ 1270000 h 1000"/>
              <a:gd name="T52" fmla="*/ 1692275 w 2078"/>
              <a:gd name="T53" fmla="*/ 1273175 h 1000"/>
              <a:gd name="T54" fmla="*/ 1778000 w 2078"/>
              <a:gd name="T55" fmla="*/ 1282700 h 1000"/>
              <a:gd name="T56" fmla="*/ 1857375 w 2078"/>
              <a:gd name="T57" fmla="*/ 1304925 h 1000"/>
              <a:gd name="T58" fmla="*/ 1933575 w 2078"/>
              <a:gd name="T59" fmla="*/ 1339850 h 1000"/>
              <a:gd name="T60" fmla="*/ 2006600 w 2078"/>
              <a:gd name="T61" fmla="*/ 1381125 h 1000"/>
              <a:gd name="T62" fmla="*/ 2070100 w 2078"/>
              <a:gd name="T63" fmla="*/ 1431925 h 1000"/>
              <a:gd name="T64" fmla="*/ 2127250 w 2078"/>
              <a:gd name="T65" fmla="*/ 1489075 h 1000"/>
              <a:gd name="T66" fmla="*/ 2178050 w 2078"/>
              <a:gd name="T67" fmla="*/ 1552575 h 1000"/>
              <a:gd name="T68" fmla="*/ 3298825 w 2078"/>
              <a:gd name="T69" fmla="*/ 952500 h 1000"/>
              <a:gd name="T70" fmla="*/ 3267075 w 2078"/>
              <a:gd name="T71" fmla="*/ 901700 h 1000"/>
              <a:gd name="T72" fmla="*/ 3197225 w 2078"/>
              <a:gd name="T73" fmla="*/ 796925 h 1000"/>
              <a:gd name="T74" fmla="*/ 3124200 w 2078"/>
              <a:gd name="T75" fmla="*/ 701675 h 1000"/>
              <a:gd name="T76" fmla="*/ 3044825 w 2078"/>
              <a:gd name="T77" fmla="*/ 609600 h 1000"/>
              <a:gd name="T78" fmla="*/ 2955925 w 2078"/>
              <a:gd name="T79" fmla="*/ 520700 h 1000"/>
              <a:gd name="T80" fmla="*/ 2867025 w 2078"/>
              <a:gd name="T81" fmla="*/ 441325 h 1000"/>
              <a:gd name="T82" fmla="*/ 2768600 w 2078"/>
              <a:gd name="T83" fmla="*/ 365125 h 1000"/>
              <a:gd name="T84" fmla="*/ 2667000 w 2078"/>
              <a:gd name="T85" fmla="*/ 295275 h 1000"/>
              <a:gd name="T86" fmla="*/ 2562225 w 2078"/>
              <a:gd name="T87" fmla="*/ 231775 h 1000"/>
              <a:gd name="T88" fmla="*/ 2451100 w 2078"/>
              <a:gd name="T89" fmla="*/ 177800 h 1000"/>
              <a:gd name="T90" fmla="*/ 2336800 w 2078"/>
              <a:gd name="T91" fmla="*/ 127000 h 1000"/>
              <a:gd name="T92" fmla="*/ 2219325 w 2078"/>
              <a:gd name="T93" fmla="*/ 85725 h 1000"/>
              <a:gd name="T94" fmla="*/ 2095500 w 2078"/>
              <a:gd name="T95" fmla="*/ 53975 h 1000"/>
              <a:gd name="T96" fmla="*/ 1971675 w 2078"/>
              <a:gd name="T97" fmla="*/ 28575 h 1000"/>
              <a:gd name="T98" fmla="*/ 1844675 w 2078"/>
              <a:gd name="T99" fmla="*/ 9525 h 1000"/>
              <a:gd name="T100" fmla="*/ 1714500 w 2078"/>
              <a:gd name="T101" fmla="*/ 3175 h 1000"/>
              <a:gd name="T102" fmla="*/ 1647825 w 2078"/>
              <a:gd name="T103" fmla="*/ 0 h 10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2078" h="1000">
                <a:moveTo>
                  <a:pt x="1038" y="0"/>
                </a:moveTo>
                <a:lnTo>
                  <a:pt x="1038" y="0"/>
                </a:lnTo>
                <a:lnTo>
                  <a:pt x="998" y="2"/>
                </a:lnTo>
                <a:lnTo>
                  <a:pt x="956" y="4"/>
                </a:lnTo>
                <a:lnTo>
                  <a:pt x="916" y="6"/>
                </a:lnTo>
                <a:lnTo>
                  <a:pt x="874" y="12"/>
                </a:lnTo>
                <a:lnTo>
                  <a:pt x="836" y="18"/>
                </a:lnTo>
                <a:lnTo>
                  <a:pt x="796" y="26"/>
                </a:lnTo>
                <a:lnTo>
                  <a:pt x="756" y="34"/>
                </a:lnTo>
                <a:lnTo>
                  <a:pt x="718" y="44"/>
                </a:lnTo>
                <a:lnTo>
                  <a:pt x="680" y="54"/>
                </a:lnTo>
                <a:lnTo>
                  <a:pt x="642" y="68"/>
                </a:lnTo>
                <a:lnTo>
                  <a:pt x="606" y="80"/>
                </a:lnTo>
                <a:lnTo>
                  <a:pt x="570" y="96"/>
                </a:lnTo>
                <a:lnTo>
                  <a:pt x="534" y="112"/>
                </a:lnTo>
                <a:lnTo>
                  <a:pt x="498" y="128"/>
                </a:lnTo>
                <a:lnTo>
                  <a:pt x="464" y="146"/>
                </a:lnTo>
                <a:lnTo>
                  <a:pt x="430" y="166"/>
                </a:lnTo>
                <a:lnTo>
                  <a:pt x="398" y="186"/>
                </a:lnTo>
                <a:lnTo>
                  <a:pt x="364" y="208"/>
                </a:lnTo>
                <a:lnTo>
                  <a:pt x="334" y="230"/>
                </a:lnTo>
                <a:lnTo>
                  <a:pt x="302" y="252"/>
                </a:lnTo>
                <a:lnTo>
                  <a:pt x="272" y="278"/>
                </a:lnTo>
                <a:lnTo>
                  <a:pt x="242" y="302"/>
                </a:lnTo>
                <a:lnTo>
                  <a:pt x="214" y="328"/>
                </a:lnTo>
                <a:lnTo>
                  <a:pt x="186" y="356"/>
                </a:lnTo>
                <a:lnTo>
                  <a:pt x="160" y="384"/>
                </a:lnTo>
                <a:lnTo>
                  <a:pt x="134" y="412"/>
                </a:lnTo>
                <a:lnTo>
                  <a:pt x="110" y="442"/>
                </a:lnTo>
                <a:lnTo>
                  <a:pt x="86" y="472"/>
                </a:lnTo>
                <a:lnTo>
                  <a:pt x="62" y="502"/>
                </a:lnTo>
                <a:lnTo>
                  <a:pt x="40" y="534"/>
                </a:lnTo>
                <a:lnTo>
                  <a:pt x="20" y="568"/>
                </a:lnTo>
                <a:lnTo>
                  <a:pt x="0" y="600"/>
                </a:lnTo>
                <a:lnTo>
                  <a:pt x="692" y="1000"/>
                </a:lnTo>
                <a:lnTo>
                  <a:pt x="706" y="978"/>
                </a:lnTo>
                <a:lnTo>
                  <a:pt x="720" y="958"/>
                </a:lnTo>
                <a:lnTo>
                  <a:pt x="738" y="938"/>
                </a:lnTo>
                <a:lnTo>
                  <a:pt x="754" y="918"/>
                </a:lnTo>
                <a:lnTo>
                  <a:pt x="774" y="902"/>
                </a:lnTo>
                <a:lnTo>
                  <a:pt x="794" y="884"/>
                </a:lnTo>
                <a:lnTo>
                  <a:pt x="814" y="870"/>
                </a:lnTo>
                <a:lnTo>
                  <a:pt x="836" y="856"/>
                </a:lnTo>
                <a:lnTo>
                  <a:pt x="858" y="844"/>
                </a:lnTo>
                <a:lnTo>
                  <a:pt x="882" y="832"/>
                </a:lnTo>
                <a:lnTo>
                  <a:pt x="906" y="822"/>
                </a:lnTo>
                <a:lnTo>
                  <a:pt x="932" y="814"/>
                </a:lnTo>
                <a:lnTo>
                  <a:pt x="958" y="808"/>
                </a:lnTo>
                <a:lnTo>
                  <a:pt x="984" y="804"/>
                </a:lnTo>
                <a:lnTo>
                  <a:pt x="1012" y="802"/>
                </a:lnTo>
                <a:lnTo>
                  <a:pt x="1038" y="800"/>
                </a:lnTo>
                <a:lnTo>
                  <a:pt x="1066" y="802"/>
                </a:lnTo>
                <a:lnTo>
                  <a:pt x="1094" y="804"/>
                </a:lnTo>
                <a:lnTo>
                  <a:pt x="1120" y="808"/>
                </a:lnTo>
                <a:lnTo>
                  <a:pt x="1146" y="814"/>
                </a:lnTo>
                <a:lnTo>
                  <a:pt x="1170" y="822"/>
                </a:lnTo>
                <a:lnTo>
                  <a:pt x="1196" y="832"/>
                </a:lnTo>
                <a:lnTo>
                  <a:pt x="1218" y="844"/>
                </a:lnTo>
                <a:lnTo>
                  <a:pt x="1242" y="856"/>
                </a:lnTo>
                <a:lnTo>
                  <a:pt x="1264" y="870"/>
                </a:lnTo>
                <a:lnTo>
                  <a:pt x="1284" y="884"/>
                </a:lnTo>
                <a:lnTo>
                  <a:pt x="1304" y="902"/>
                </a:lnTo>
                <a:lnTo>
                  <a:pt x="1322" y="918"/>
                </a:lnTo>
                <a:lnTo>
                  <a:pt x="1340" y="938"/>
                </a:lnTo>
                <a:lnTo>
                  <a:pt x="1356" y="958"/>
                </a:lnTo>
                <a:lnTo>
                  <a:pt x="1372" y="978"/>
                </a:lnTo>
                <a:lnTo>
                  <a:pt x="1384" y="1000"/>
                </a:lnTo>
                <a:lnTo>
                  <a:pt x="2078" y="600"/>
                </a:lnTo>
                <a:lnTo>
                  <a:pt x="2058" y="568"/>
                </a:lnTo>
                <a:lnTo>
                  <a:pt x="2036" y="534"/>
                </a:lnTo>
                <a:lnTo>
                  <a:pt x="2014" y="502"/>
                </a:lnTo>
                <a:lnTo>
                  <a:pt x="1992" y="472"/>
                </a:lnTo>
                <a:lnTo>
                  <a:pt x="1968" y="442"/>
                </a:lnTo>
                <a:lnTo>
                  <a:pt x="1944" y="412"/>
                </a:lnTo>
                <a:lnTo>
                  <a:pt x="1918" y="384"/>
                </a:lnTo>
                <a:lnTo>
                  <a:pt x="1890" y="356"/>
                </a:lnTo>
                <a:lnTo>
                  <a:pt x="1862" y="328"/>
                </a:lnTo>
                <a:lnTo>
                  <a:pt x="1834" y="302"/>
                </a:lnTo>
                <a:lnTo>
                  <a:pt x="1806" y="278"/>
                </a:lnTo>
                <a:lnTo>
                  <a:pt x="1776" y="252"/>
                </a:lnTo>
                <a:lnTo>
                  <a:pt x="1744" y="230"/>
                </a:lnTo>
                <a:lnTo>
                  <a:pt x="1712" y="208"/>
                </a:lnTo>
                <a:lnTo>
                  <a:pt x="1680" y="186"/>
                </a:lnTo>
                <a:lnTo>
                  <a:pt x="1648" y="166"/>
                </a:lnTo>
                <a:lnTo>
                  <a:pt x="1614" y="146"/>
                </a:lnTo>
                <a:lnTo>
                  <a:pt x="1578" y="128"/>
                </a:lnTo>
                <a:lnTo>
                  <a:pt x="1544" y="112"/>
                </a:lnTo>
                <a:lnTo>
                  <a:pt x="1508" y="96"/>
                </a:lnTo>
                <a:lnTo>
                  <a:pt x="1472" y="80"/>
                </a:lnTo>
                <a:lnTo>
                  <a:pt x="1434" y="68"/>
                </a:lnTo>
                <a:lnTo>
                  <a:pt x="1398" y="54"/>
                </a:lnTo>
                <a:lnTo>
                  <a:pt x="1360" y="44"/>
                </a:lnTo>
                <a:lnTo>
                  <a:pt x="1320" y="34"/>
                </a:lnTo>
                <a:lnTo>
                  <a:pt x="1282" y="26"/>
                </a:lnTo>
                <a:lnTo>
                  <a:pt x="1242" y="18"/>
                </a:lnTo>
                <a:lnTo>
                  <a:pt x="1202" y="12"/>
                </a:lnTo>
                <a:lnTo>
                  <a:pt x="1162" y="6"/>
                </a:lnTo>
                <a:lnTo>
                  <a:pt x="1122" y="4"/>
                </a:lnTo>
                <a:lnTo>
                  <a:pt x="1080" y="2"/>
                </a:lnTo>
                <a:lnTo>
                  <a:pt x="1038" y="0"/>
                </a:lnTo>
                <a:close/>
              </a:path>
            </a:pathLst>
          </a:custGeom>
          <a:solidFill>
            <a:srgbClr val="A1C6F7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>
            <a:off x="4572000" y="3028950"/>
            <a:ext cx="1905000" cy="2857500"/>
          </a:xfrm>
          <a:custGeom>
            <a:avLst/>
            <a:gdLst>
              <a:gd name="T0" fmla="*/ 549275 w 1200"/>
              <a:gd name="T1" fmla="*/ 635000 h 1800"/>
              <a:gd name="T2" fmla="*/ 571500 w 1200"/>
              <a:gd name="T3" fmla="*/ 669925 h 1800"/>
              <a:gd name="T4" fmla="*/ 600075 w 1200"/>
              <a:gd name="T5" fmla="*/ 746125 h 1800"/>
              <a:gd name="T6" fmla="*/ 622300 w 1200"/>
              <a:gd name="T7" fmla="*/ 825500 h 1800"/>
              <a:gd name="T8" fmla="*/ 635000 w 1200"/>
              <a:gd name="T9" fmla="*/ 911225 h 1800"/>
              <a:gd name="T10" fmla="*/ 635000 w 1200"/>
              <a:gd name="T11" fmla="*/ 952500 h 1800"/>
              <a:gd name="T12" fmla="*/ 631825 w 1200"/>
              <a:gd name="T13" fmla="*/ 1038225 h 1800"/>
              <a:gd name="T14" fmla="*/ 612775 w 1200"/>
              <a:gd name="T15" fmla="*/ 1120775 h 1800"/>
              <a:gd name="T16" fmla="*/ 587375 w 1200"/>
              <a:gd name="T17" fmla="*/ 1196975 h 1800"/>
              <a:gd name="T18" fmla="*/ 549275 w 1200"/>
              <a:gd name="T19" fmla="*/ 1270000 h 1800"/>
              <a:gd name="T20" fmla="*/ 530225 w 1200"/>
              <a:gd name="T21" fmla="*/ 1304925 h 1800"/>
              <a:gd name="T22" fmla="*/ 479425 w 1200"/>
              <a:gd name="T23" fmla="*/ 1371600 h 1800"/>
              <a:gd name="T24" fmla="*/ 422275 w 1200"/>
              <a:gd name="T25" fmla="*/ 1428750 h 1800"/>
              <a:gd name="T26" fmla="*/ 358775 w 1200"/>
              <a:gd name="T27" fmla="*/ 1479550 h 1800"/>
              <a:gd name="T28" fmla="*/ 285750 w 1200"/>
              <a:gd name="T29" fmla="*/ 1520825 h 1800"/>
              <a:gd name="T30" fmla="*/ 209550 w 1200"/>
              <a:gd name="T31" fmla="*/ 1552575 h 1800"/>
              <a:gd name="T32" fmla="*/ 130175 w 1200"/>
              <a:gd name="T33" fmla="*/ 1574800 h 1800"/>
              <a:gd name="T34" fmla="*/ 44450 w 1200"/>
              <a:gd name="T35" fmla="*/ 1587500 h 1800"/>
              <a:gd name="T36" fmla="*/ 0 w 1200"/>
              <a:gd name="T37" fmla="*/ 2857500 h 1800"/>
              <a:gd name="T38" fmla="*/ 66675 w 1200"/>
              <a:gd name="T39" fmla="*/ 2857500 h 1800"/>
              <a:gd name="T40" fmla="*/ 196850 w 1200"/>
              <a:gd name="T41" fmla="*/ 2847975 h 1800"/>
              <a:gd name="T42" fmla="*/ 323850 w 1200"/>
              <a:gd name="T43" fmla="*/ 2832100 h 1800"/>
              <a:gd name="T44" fmla="*/ 447675 w 1200"/>
              <a:gd name="T45" fmla="*/ 2806700 h 1800"/>
              <a:gd name="T46" fmla="*/ 571500 w 1200"/>
              <a:gd name="T47" fmla="*/ 2771775 h 1800"/>
              <a:gd name="T48" fmla="*/ 688975 w 1200"/>
              <a:gd name="T49" fmla="*/ 2730500 h 1800"/>
              <a:gd name="T50" fmla="*/ 803275 w 1200"/>
              <a:gd name="T51" fmla="*/ 2682875 h 1800"/>
              <a:gd name="T52" fmla="*/ 914400 w 1200"/>
              <a:gd name="T53" fmla="*/ 2625725 h 1800"/>
              <a:gd name="T54" fmla="*/ 1019175 w 1200"/>
              <a:gd name="T55" fmla="*/ 2562225 h 1800"/>
              <a:gd name="T56" fmla="*/ 1120775 w 1200"/>
              <a:gd name="T57" fmla="*/ 2495550 h 1800"/>
              <a:gd name="T58" fmla="*/ 1219200 w 1200"/>
              <a:gd name="T59" fmla="*/ 2419350 h 1800"/>
              <a:gd name="T60" fmla="*/ 1308100 w 1200"/>
              <a:gd name="T61" fmla="*/ 2336800 h 1800"/>
              <a:gd name="T62" fmla="*/ 1397000 w 1200"/>
              <a:gd name="T63" fmla="*/ 2251075 h 1800"/>
              <a:gd name="T64" fmla="*/ 1476375 w 1200"/>
              <a:gd name="T65" fmla="*/ 2159000 h 1800"/>
              <a:gd name="T66" fmla="*/ 1549400 w 1200"/>
              <a:gd name="T67" fmla="*/ 2060575 h 1800"/>
              <a:gd name="T68" fmla="*/ 1619250 w 1200"/>
              <a:gd name="T69" fmla="*/ 1958975 h 1800"/>
              <a:gd name="T70" fmla="*/ 1651000 w 1200"/>
              <a:gd name="T71" fmla="*/ 1905000 h 1800"/>
              <a:gd name="T72" fmla="*/ 1708150 w 1200"/>
              <a:gd name="T73" fmla="*/ 1800225 h 1800"/>
              <a:gd name="T74" fmla="*/ 1758950 w 1200"/>
              <a:gd name="T75" fmla="*/ 1689100 h 1800"/>
              <a:gd name="T76" fmla="*/ 1803400 w 1200"/>
              <a:gd name="T77" fmla="*/ 1571625 h 1800"/>
              <a:gd name="T78" fmla="*/ 1838325 w 1200"/>
              <a:gd name="T79" fmla="*/ 1454150 h 1800"/>
              <a:gd name="T80" fmla="*/ 1866900 w 1200"/>
              <a:gd name="T81" fmla="*/ 1333500 h 1800"/>
              <a:gd name="T82" fmla="*/ 1889125 w 1200"/>
              <a:gd name="T83" fmla="*/ 1209675 h 1800"/>
              <a:gd name="T84" fmla="*/ 1901825 w 1200"/>
              <a:gd name="T85" fmla="*/ 1082675 h 1800"/>
              <a:gd name="T86" fmla="*/ 1905000 w 1200"/>
              <a:gd name="T87" fmla="*/ 952500 h 1800"/>
              <a:gd name="T88" fmla="*/ 1905000 w 1200"/>
              <a:gd name="T89" fmla="*/ 889000 h 1800"/>
              <a:gd name="T90" fmla="*/ 1895475 w 1200"/>
              <a:gd name="T91" fmla="*/ 762000 h 1800"/>
              <a:gd name="T92" fmla="*/ 1879600 w 1200"/>
              <a:gd name="T93" fmla="*/ 635000 h 1800"/>
              <a:gd name="T94" fmla="*/ 1854200 w 1200"/>
              <a:gd name="T95" fmla="*/ 511175 h 1800"/>
              <a:gd name="T96" fmla="*/ 1822450 w 1200"/>
              <a:gd name="T97" fmla="*/ 393700 h 1800"/>
              <a:gd name="T98" fmla="*/ 1781175 w 1200"/>
              <a:gd name="T99" fmla="*/ 276225 h 1800"/>
              <a:gd name="T100" fmla="*/ 1733550 w 1200"/>
              <a:gd name="T101" fmla="*/ 161925 h 1800"/>
              <a:gd name="T102" fmla="*/ 1679575 w 1200"/>
              <a:gd name="T103" fmla="*/ 53975 h 1800"/>
              <a:gd name="T104" fmla="*/ 1651000 w 1200"/>
              <a:gd name="T105" fmla="*/ 0 h 180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200" h="1800">
                <a:moveTo>
                  <a:pt x="1040" y="0"/>
                </a:moveTo>
                <a:lnTo>
                  <a:pt x="346" y="400"/>
                </a:lnTo>
                <a:lnTo>
                  <a:pt x="360" y="422"/>
                </a:lnTo>
                <a:lnTo>
                  <a:pt x="370" y="446"/>
                </a:lnTo>
                <a:lnTo>
                  <a:pt x="378" y="470"/>
                </a:lnTo>
                <a:lnTo>
                  <a:pt x="386" y="496"/>
                </a:lnTo>
                <a:lnTo>
                  <a:pt x="392" y="520"/>
                </a:lnTo>
                <a:lnTo>
                  <a:pt x="398" y="546"/>
                </a:lnTo>
                <a:lnTo>
                  <a:pt x="400" y="574"/>
                </a:lnTo>
                <a:lnTo>
                  <a:pt x="400" y="600"/>
                </a:lnTo>
                <a:lnTo>
                  <a:pt x="400" y="628"/>
                </a:lnTo>
                <a:lnTo>
                  <a:pt x="398" y="654"/>
                </a:lnTo>
                <a:lnTo>
                  <a:pt x="392" y="680"/>
                </a:lnTo>
                <a:lnTo>
                  <a:pt x="386" y="706"/>
                </a:lnTo>
                <a:lnTo>
                  <a:pt x="378" y="730"/>
                </a:lnTo>
                <a:lnTo>
                  <a:pt x="370" y="754"/>
                </a:lnTo>
                <a:lnTo>
                  <a:pt x="360" y="778"/>
                </a:lnTo>
                <a:lnTo>
                  <a:pt x="346" y="800"/>
                </a:lnTo>
                <a:lnTo>
                  <a:pt x="334" y="822"/>
                </a:lnTo>
                <a:lnTo>
                  <a:pt x="318" y="844"/>
                </a:lnTo>
                <a:lnTo>
                  <a:pt x="302" y="864"/>
                </a:lnTo>
                <a:lnTo>
                  <a:pt x="284" y="882"/>
                </a:lnTo>
                <a:lnTo>
                  <a:pt x="266" y="900"/>
                </a:lnTo>
                <a:lnTo>
                  <a:pt x="246" y="916"/>
                </a:lnTo>
                <a:lnTo>
                  <a:pt x="226" y="932"/>
                </a:lnTo>
                <a:lnTo>
                  <a:pt x="204" y="946"/>
                </a:lnTo>
                <a:lnTo>
                  <a:pt x="180" y="958"/>
                </a:lnTo>
                <a:lnTo>
                  <a:pt x="158" y="968"/>
                </a:lnTo>
                <a:lnTo>
                  <a:pt x="132" y="978"/>
                </a:lnTo>
                <a:lnTo>
                  <a:pt x="108" y="986"/>
                </a:lnTo>
                <a:lnTo>
                  <a:pt x="82" y="992"/>
                </a:lnTo>
                <a:lnTo>
                  <a:pt x="56" y="996"/>
                </a:lnTo>
                <a:lnTo>
                  <a:pt x="28" y="1000"/>
                </a:lnTo>
                <a:lnTo>
                  <a:pt x="0" y="1000"/>
                </a:lnTo>
                <a:lnTo>
                  <a:pt x="0" y="1800"/>
                </a:lnTo>
                <a:lnTo>
                  <a:pt x="42" y="1800"/>
                </a:lnTo>
                <a:lnTo>
                  <a:pt x="84" y="1798"/>
                </a:lnTo>
                <a:lnTo>
                  <a:pt x="124" y="1794"/>
                </a:lnTo>
                <a:lnTo>
                  <a:pt x="164" y="1790"/>
                </a:lnTo>
                <a:lnTo>
                  <a:pt x="204" y="1784"/>
                </a:lnTo>
                <a:lnTo>
                  <a:pt x="244" y="1776"/>
                </a:lnTo>
                <a:lnTo>
                  <a:pt x="282" y="1768"/>
                </a:lnTo>
                <a:lnTo>
                  <a:pt x="322" y="1758"/>
                </a:lnTo>
                <a:lnTo>
                  <a:pt x="360" y="1746"/>
                </a:lnTo>
                <a:lnTo>
                  <a:pt x="396" y="1734"/>
                </a:lnTo>
                <a:lnTo>
                  <a:pt x="434" y="1720"/>
                </a:lnTo>
                <a:lnTo>
                  <a:pt x="470" y="1706"/>
                </a:lnTo>
                <a:lnTo>
                  <a:pt x="506" y="1690"/>
                </a:lnTo>
                <a:lnTo>
                  <a:pt x="540" y="1672"/>
                </a:lnTo>
                <a:lnTo>
                  <a:pt x="576" y="1654"/>
                </a:lnTo>
                <a:lnTo>
                  <a:pt x="610" y="1634"/>
                </a:lnTo>
                <a:lnTo>
                  <a:pt x="642" y="1614"/>
                </a:lnTo>
                <a:lnTo>
                  <a:pt x="674" y="1594"/>
                </a:lnTo>
                <a:lnTo>
                  <a:pt x="706" y="1572"/>
                </a:lnTo>
                <a:lnTo>
                  <a:pt x="738" y="1548"/>
                </a:lnTo>
                <a:lnTo>
                  <a:pt x="768" y="1524"/>
                </a:lnTo>
                <a:lnTo>
                  <a:pt x="796" y="1498"/>
                </a:lnTo>
                <a:lnTo>
                  <a:pt x="824" y="1472"/>
                </a:lnTo>
                <a:lnTo>
                  <a:pt x="852" y="1446"/>
                </a:lnTo>
                <a:lnTo>
                  <a:pt x="880" y="1418"/>
                </a:lnTo>
                <a:lnTo>
                  <a:pt x="906" y="1390"/>
                </a:lnTo>
                <a:lnTo>
                  <a:pt x="930" y="1360"/>
                </a:lnTo>
                <a:lnTo>
                  <a:pt x="954" y="1330"/>
                </a:lnTo>
                <a:lnTo>
                  <a:pt x="976" y="1298"/>
                </a:lnTo>
                <a:lnTo>
                  <a:pt x="998" y="1266"/>
                </a:lnTo>
                <a:lnTo>
                  <a:pt x="1020" y="1234"/>
                </a:lnTo>
                <a:lnTo>
                  <a:pt x="1040" y="1200"/>
                </a:lnTo>
                <a:lnTo>
                  <a:pt x="1058" y="1168"/>
                </a:lnTo>
                <a:lnTo>
                  <a:pt x="1076" y="1134"/>
                </a:lnTo>
                <a:lnTo>
                  <a:pt x="1092" y="1098"/>
                </a:lnTo>
                <a:lnTo>
                  <a:pt x="1108" y="1064"/>
                </a:lnTo>
                <a:lnTo>
                  <a:pt x="1122" y="1028"/>
                </a:lnTo>
                <a:lnTo>
                  <a:pt x="1136" y="990"/>
                </a:lnTo>
                <a:lnTo>
                  <a:pt x="1148" y="954"/>
                </a:lnTo>
                <a:lnTo>
                  <a:pt x="1158" y="916"/>
                </a:lnTo>
                <a:lnTo>
                  <a:pt x="1168" y="878"/>
                </a:lnTo>
                <a:lnTo>
                  <a:pt x="1176" y="840"/>
                </a:lnTo>
                <a:lnTo>
                  <a:pt x="1184" y="800"/>
                </a:lnTo>
                <a:lnTo>
                  <a:pt x="1190" y="762"/>
                </a:lnTo>
                <a:lnTo>
                  <a:pt x="1194" y="722"/>
                </a:lnTo>
                <a:lnTo>
                  <a:pt x="1198" y="682"/>
                </a:lnTo>
                <a:lnTo>
                  <a:pt x="1200" y="642"/>
                </a:lnTo>
                <a:lnTo>
                  <a:pt x="1200" y="600"/>
                </a:lnTo>
                <a:lnTo>
                  <a:pt x="1200" y="560"/>
                </a:lnTo>
                <a:lnTo>
                  <a:pt x="1198" y="520"/>
                </a:lnTo>
                <a:lnTo>
                  <a:pt x="1194" y="480"/>
                </a:lnTo>
                <a:lnTo>
                  <a:pt x="1190" y="440"/>
                </a:lnTo>
                <a:lnTo>
                  <a:pt x="1184" y="400"/>
                </a:lnTo>
                <a:lnTo>
                  <a:pt x="1176" y="362"/>
                </a:lnTo>
                <a:lnTo>
                  <a:pt x="1168" y="322"/>
                </a:lnTo>
                <a:lnTo>
                  <a:pt x="1158" y="284"/>
                </a:lnTo>
                <a:lnTo>
                  <a:pt x="1148" y="248"/>
                </a:lnTo>
                <a:lnTo>
                  <a:pt x="1136" y="210"/>
                </a:lnTo>
                <a:lnTo>
                  <a:pt x="1122" y="174"/>
                </a:lnTo>
                <a:lnTo>
                  <a:pt x="1108" y="138"/>
                </a:lnTo>
                <a:lnTo>
                  <a:pt x="1092" y="102"/>
                </a:lnTo>
                <a:lnTo>
                  <a:pt x="1076" y="68"/>
                </a:lnTo>
                <a:lnTo>
                  <a:pt x="1058" y="34"/>
                </a:lnTo>
                <a:lnTo>
                  <a:pt x="1040" y="0"/>
                </a:lnTo>
                <a:close/>
              </a:path>
            </a:pathLst>
          </a:custGeom>
          <a:solidFill>
            <a:srgbClr val="FCA57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572000" y="3981450"/>
            <a:ext cx="1588" cy="1588"/>
          </a:xfrm>
          <a:prstGeom prst="rect">
            <a:avLst/>
          </a:prstGeom>
          <a:solidFill>
            <a:srgbClr val="FFFFFF"/>
          </a:solidFill>
          <a:ln w="3810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>
            <a:off x="3937000" y="3360738"/>
            <a:ext cx="1270000" cy="1270000"/>
          </a:xfrm>
          <a:custGeom>
            <a:avLst/>
            <a:gdLst>
              <a:gd name="T0" fmla="*/ 1270000 w 800"/>
              <a:gd name="T1" fmla="*/ 635000 h 800"/>
              <a:gd name="T2" fmla="*/ 1257300 w 800"/>
              <a:gd name="T3" fmla="*/ 762000 h 800"/>
              <a:gd name="T4" fmla="*/ 1222375 w 800"/>
              <a:gd name="T5" fmla="*/ 882650 h 800"/>
              <a:gd name="T6" fmla="*/ 1162050 w 800"/>
              <a:gd name="T7" fmla="*/ 990600 h 800"/>
              <a:gd name="T8" fmla="*/ 1085850 w 800"/>
              <a:gd name="T9" fmla="*/ 1085850 h 800"/>
              <a:gd name="T10" fmla="*/ 990600 w 800"/>
              <a:gd name="T11" fmla="*/ 1162050 h 800"/>
              <a:gd name="T12" fmla="*/ 882650 w 800"/>
              <a:gd name="T13" fmla="*/ 1219200 h 800"/>
              <a:gd name="T14" fmla="*/ 765175 w 800"/>
              <a:gd name="T15" fmla="*/ 1257300 h 800"/>
              <a:gd name="T16" fmla="*/ 635000 w 800"/>
              <a:gd name="T17" fmla="*/ 1270000 h 800"/>
              <a:gd name="T18" fmla="*/ 571500 w 800"/>
              <a:gd name="T19" fmla="*/ 1266825 h 800"/>
              <a:gd name="T20" fmla="*/ 447675 w 800"/>
              <a:gd name="T21" fmla="*/ 1241425 h 800"/>
              <a:gd name="T22" fmla="*/ 333375 w 800"/>
              <a:gd name="T23" fmla="*/ 1193800 h 800"/>
              <a:gd name="T24" fmla="*/ 231775 w 800"/>
              <a:gd name="T25" fmla="*/ 1127125 h 800"/>
              <a:gd name="T26" fmla="*/ 146050 w 800"/>
              <a:gd name="T27" fmla="*/ 1038225 h 800"/>
              <a:gd name="T28" fmla="*/ 76200 w 800"/>
              <a:gd name="T29" fmla="*/ 939800 h 800"/>
              <a:gd name="T30" fmla="*/ 28575 w 800"/>
              <a:gd name="T31" fmla="*/ 825500 h 800"/>
              <a:gd name="T32" fmla="*/ 3175 w 800"/>
              <a:gd name="T33" fmla="*/ 701675 h 800"/>
              <a:gd name="T34" fmla="*/ 0 w 800"/>
              <a:gd name="T35" fmla="*/ 635000 h 800"/>
              <a:gd name="T36" fmla="*/ 12700 w 800"/>
              <a:gd name="T37" fmla="*/ 508000 h 800"/>
              <a:gd name="T38" fmla="*/ 50800 w 800"/>
              <a:gd name="T39" fmla="*/ 387350 h 800"/>
              <a:gd name="T40" fmla="*/ 107950 w 800"/>
              <a:gd name="T41" fmla="*/ 279400 h 800"/>
              <a:gd name="T42" fmla="*/ 187325 w 800"/>
              <a:gd name="T43" fmla="*/ 187325 h 800"/>
              <a:gd name="T44" fmla="*/ 279400 w 800"/>
              <a:gd name="T45" fmla="*/ 107950 h 800"/>
              <a:gd name="T46" fmla="*/ 387350 w 800"/>
              <a:gd name="T47" fmla="*/ 50800 h 800"/>
              <a:gd name="T48" fmla="*/ 508000 w 800"/>
              <a:gd name="T49" fmla="*/ 12700 h 800"/>
              <a:gd name="T50" fmla="*/ 635000 w 800"/>
              <a:gd name="T51" fmla="*/ 0 h 800"/>
              <a:gd name="T52" fmla="*/ 701675 w 800"/>
              <a:gd name="T53" fmla="*/ 3175 h 800"/>
              <a:gd name="T54" fmla="*/ 825500 w 800"/>
              <a:gd name="T55" fmla="*/ 28575 h 800"/>
              <a:gd name="T56" fmla="*/ 939800 w 800"/>
              <a:gd name="T57" fmla="*/ 76200 h 800"/>
              <a:gd name="T58" fmla="*/ 1041400 w 800"/>
              <a:gd name="T59" fmla="*/ 146050 h 800"/>
              <a:gd name="T60" fmla="*/ 1127125 w 800"/>
              <a:gd name="T61" fmla="*/ 231775 h 800"/>
              <a:gd name="T62" fmla="*/ 1193800 w 800"/>
              <a:gd name="T63" fmla="*/ 333375 h 800"/>
              <a:gd name="T64" fmla="*/ 1241425 w 800"/>
              <a:gd name="T65" fmla="*/ 447675 h 800"/>
              <a:gd name="T66" fmla="*/ 1266825 w 800"/>
              <a:gd name="T67" fmla="*/ 571500 h 800"/>
              <a:gd name="T68" fmla="*/ 1270000 w 800"/>
              <a:gd name="T69" fmla="*/ 635000 h 8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00" h="800">
                <a:moveTo>
                  <a:pt x="800" y="400"/>
                </a:moveTo>
                <a:lnTo>
                  <a:pt x="800" y="400"/>
                </a:lnTo>
                <a:lnTo>
                  <a:pt x="798" y="442"/>
                </a:lnTo>
                <a:lnTo>
                  <a:pt x="792" y="480"/>
                </a:lnTo>
                <a:lnTo>
                  <a:pt x="782" y="520"/>
                </a:lnTo>
                <a:lnTo>
                  <a:pt x="770" y="556"/>
                </a:lnTo>
                <a:lnTo>
                  <a:pt x="752" y="592"/>
                </a:lnTo>
                <a:lnTo>
                  <a:pt x="732" y="624"/>
                </a:lnTo>
                <a:lnTo>
                  <a:pt x="710" y="654"/>
                </a:lnTo>
                <a:lnTo>
                  <a:pt x="684" y="684"/>
                </a:lnTo>
                <a:lnTo>
                  <a:pt x="656" y="710"/>
                </a:lnTo>
                <a:lnTo>
                  <a:pt x="624" y="732"/>
                </a:lnTo>
                <a:lnTo>
                  <a:pt x="592" y="752"/>
                </a:lnTo>
                <a:lnTo>
                  <a:pt x="556" y="768"/>
                </a:lnTo>
                <a:lnTo>
                  <a:pt x="520" y="782"/>
                </a:lnTo>
                <a:lnTo>
                  <a:pt x="482" y="792"/>
                </a:lnTo>
                <a:lnTo>
                  <a:pt x="442" y="798"/>
                </a:lnTo>
                <a:lnTo>
                  <a:pt x="400" y="800"/>
                </a:lnTo>
                <a:lnTo>
                  <a:pt x="360" y="798"/>
                </a:lnTo>
                <a:lnTo>
                  <a:pt x="320" y="792"/>
                </a:lnTo>
                <a:lnTo>
                  <a:pt x="282" y="782"/>
                </a:lnTo>
                <a:lnTo>
                  <a:pt x="244" y="768"/>
                </a:lnTo>
                <a:lnTo>
                  <a:pt x="210" y="752"/>
                </a:lnTo>
                <a:lnTo>
                  <a:pt x="176" y="732"/>
                </a:lnTo>
                <a:lnTo>
                  <a:pt x="146" y="710"/>
                </a:lnTo>
                <a:lnTo>
                  <a:pt x="118" y="684"/>
                </a:lnTo>
                <a:lnTo>
                  <a:pt x="92" y="654"/>
                </a:lnTo>
                <a:lnTo>
                  <a:pt x="68" y="624"/>
                </a:lnTo>
                <a:lnTo>
                  <a:pt x="48" y="592"/>
                </a:lnTo>
                <a:lnTo>
                  <a:pt x="32" y="556"/>
                </a:lnTo>
                <a:lnTo>
                  <a:pt x="18" y="520"/>
                </a:lnTo>
                <a:lnTo>
                  <a:pt x="8" y="480"/>
                </a:lnTo>
                <a:lnTo>
                  <a:pt x="2" y="442"/>
                </a:lnTo>
                <a:lnTo>
                  <a:pt x="0" y="400"/>
                </a:lnTo>
                <a:lnTo>
                  <a:pt x="2" y="360"/>
                </a:lnTo>
                <a:lnTo>
                  <a:pt x="8" y="320"/>
                </a:lnTo>
                <a:lnTo>
                  <a:pt x="18" y="282"/>
                </a:lnTo>
                <a:lnTo>
                  <a:pt x="32" y="244"/>
                </a:lnTo>
                <a:lnTo>
                  <a:pt x="48" y="210"/>
                </a:lnTo>
                <a:lnTo>
                  <a:pt x="68" y="176"/>
                </a:lnTo>
                <a:lnTo>
                  <a:pt x="92" y="146"/>
                </a:lnTo>
                <a:lnTo>
                  <a:pt x="118" y="118"/>
                </a:lnTo>
                <a:lnTo>
                  <a:pt x="146" y="92"/>
                </a:lnTo>
                <a:lnTo>
                  <a:pt x="176" y="68"/>
                </a:lnTo>
                <a:lnTo>
                  <a:pt x="210" y="48"/>
                </a:lnTo>
                <a:lnTo>
                  <a:pt x="244" y="32"/>
                </a:lnTo>
                <a:lnTo>
                  <a:pt x="282" y="18"/>
                </a:lnTo>
                <a:lnTo>
                  <a:pt x="320" y="8"/>
                </a:lnTo>
                <a:lnTo>
                  <a:pt x="360" y="2"/>
                </a:lnTo>
                <a:lnTo>
                  <a:pt x="400" y="0"/>
                </a:lnTo>
                <a:lnTo>
                  <a:pt x="442" y="2"/>
                </a:lnTo>
                <a:lnTo>
                  <a:pt x="482" y="8"/>
                </a:lnTo>
                <a:lnTo>
                  <a:pt x="520" y="18"/>
                </a:lnTo>
                <a:lnTo>
                  <a:pt x="556" y="32"/>
                </a:lnTo>
                <a:lnTo>
                  <a:pt x="592" y="48"/>
                </a:lnTo>
                <a:lnTo>
                  <a:pt x="624" y="68"/>
                </a:lnTo>
                <a:lnTo>
                  <a:pt x="656" y="92"/>
                </a:lnTo>
                <a:lnTo>
                  <a:pt x="684" y="118"/>
                </a:lnTo>
                <a:lnTo>
                  <a:pt x="710" y="146"/>
                </a:lnTo>
                <a:lnTo>
                  <a:pt x="732" y="176"/>
                </a:lnTo>
                <a:lnTo>
                  <a:pt x="752" y="210"/>
                </a:lnTo>
                <a:lnTo>
                  <a:pt x="770" y="244"/>
                </a:lnTo>
                <a:lnTo>
                  <a:pt x="782" y="282"/>
                </a:lnTo>
                <a:lnTo>
                  <a:pt x="792" y="320"/>
                </a:lnTo>
                <a:lnTo>
                  <a:pt x="798" y="360"/>
                </a:lnTo>
                <a:lnTo>
                  <a:pt x="800" y="400"/>
                </a:lnTo>
                <a:close/>
              </a:path>
            </a:pathLst>
          </a:custGeom>
          <a:solidFill>
            <a:srgbClr val="FFFF66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Target Charts 3 – 6 segments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106863" y="2490788"/>
            <a:ext cx="93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082925" y="466090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00588" y="4660900"/>
            <a:ext cx="146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Technology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>
            <a:off x="4572000" y="1449388"/>
            <a:ext cx="2540000" cy="2540000"/>
          </a:xfrm>
          <a:custGeom>
            <a:avLst/>
            <a:gdLst>
              <a:gd name="T0" fmla="*/ 1905000 w 1600"/>
              <a:gd name="T1" fmla="*/ 2540000 h 1600"/>
              <a:gd name="T2" fmla="*/ 2540000 w 1600"/>
              <a:gd name="T3" fmla="*/ 2540000 h 1600"/>
              <a:gd name="T4" fmla="*/ 2536825 w 1600"/>
              <a:gd name="T5" fmla="*/ 2406650 h 1600"/>
              <a:gd name="T6" fmla="*/ 2511425 w 1600"/>
              <a:gd name="T7" fmla="*/ 2152650 h 1600"/>
              <a:gd name="T8" fmla="*/ 2460625 w 1600"/>
              <a:gd name="T9" fmla="*/ 1905000 h 1600"/>
              <a:gd name="T10" fmla="*/ 2387600 w 1600"/>
              <a:gd name="T11" fmla="*/ 1663700 h 1600"/>
              <a:gd name="T12" fmla="*/ 2289175 w 1600"/>
              <a:gd name="T13" fmla="*/ 1438275 h 1600"/>
              <a:gd name="T14" fmla="*/ 2171700 w 1600"/>
              <a:gd name="T15" fmla="*/ 1222375 h 1600"/>
              <a:gd name="T16" fmla="*/ 2035175 w 1600"/>
              <a:gd name="T17" fmla="*/ 1019175 h 1600"/>
              <a:gd name="T18" fmla="*/ 1879600 w 1600"/>
              <a:gd name="T19" fmla="*/ 831850 h 1600"/>
              <a:gd name="T20" fmla="*/ 1708150 w 1600"/>
              <a:gd name="T21" fmla="*/ 657225 h 1600"/>
              <a:gd name="T22" fmla="*/ 1520825 w 1600"/>
              <a:gd name="T23" fmla="*/ 501650 h 1600"/>
              <a:gd name="T24" fmla="*/ 1317625 w 1600"/>
              <a:gd name="T25" fmla="*/ 365125 h 1600"/>
              <a:gd name="T26" fmla="*/ 1101725 w 1600"/>
              <a:gd name="T27" fmla="*/ 247650 h 1600"/>
              <a:gd name="T28" fmla="*/ 873125 w 1600"/>
              <a:gd name="T29" fmla="*/ 152400 h 1600"/>
              <a:gd name="T30" fmla="*/ 635000 w 1600"/>
              <a:gd name="T31" fmla="*/ 79375 h 1600"/>
              <a:gd name="T32" fmla="*/ 387350 w 1600"/>
              <a:gd name="T33" fmla="*/ 28575 h 1600"/>
              <a:gd name="T34" fmla="*/ 130175 w 1600"/>
              <a:gd name="T35" fmla="*/ 3175 h 1600"/>
              <a:gd name="T36" fmla="*/ 0 w 1600"/>
              <a:gd name="T37" fmla="*/ 635000 h 1600"/>
              <a:gd name="T38" fmla="*/ 98425 w 1600"/>
              <a:gd name="T39" fmla="*/ 635000 h 1600"/>
              <a:gd name="T40" fmla="*/ 292100 w 1600"/>
              <a:gd name="T41" fmla="*/ 654050 h 1600"/>
              <a:gd name="T42" fmla="*/ 476250 w 1600"/>
              <a:gd name="T43" fmla="*/ 692150 h 1600"/>
              <a:gd name="T44" fmla="*/ 657225 w 1600"/>
              <a:gd name="T45" fmla="*/ 749300 h 1600"/>
              <a:gd name="T46" fmla="*/ 825500 w 1600"/>
              <a:gd name="T47" fmla="*/ 822325 h 1600"/>
              <a:gd name="T48" fmla="*/ 987425 w 1600"/>
              <a:gd name="T49" fmla="*/ 908050 h 1600"/>
              <a:gd name="T50" fmla="*/ 1139825 w 1600"/>
              <a:gd name="T51" fmla="*/ 1012825 h 1600"/>
              <a:gd name="T52" fmla="*/ 1282700 w 1600"/>
              <a:gd name="T53" fmla="*/ 1127125 h 1600"/>
              <a:gd name="T54" fmla="*/ 1409700 w 1600"/>
              <a:gd name="T55" fmla="*/ 1257300 h 1600"/>
              <a:gd name="T56" fmla="*/ 1527175 w 1600"/>
              <a:gd name="T57" fmla="*/ 1400175 h 1600"/>
              <a:gd name="T58" fmla="*/ 1628775 w 1600"/>
              <a:gd name="T59" fmla="*/ 1549400 h 1600"/>
              <a:gd name="T60" fmla="*/ 1717675 w 1600"/>
              <a:gd name="T61" fmla="*/ 1711325 h 1600"/>
              <a:gd name="T62" fmla="*/ 1790700 w 1600"/>
              <a:gd name="T63" fmla="*/ 1882775 h 1600"/>
              <a:gd name="T64" fmla="*/ 1844675 w 1600"/>
              <a:gd name="T65" fmla="*/ 2063750 h 1600"/>
              <a:gd name="T66" fmla="*/ 1882775 w 1600"/>
              <a:gd name="T67" fmla="*/ 2247900 h 1600"/>
              <a:gd name="T68" fmla="*/ 1905000 w 1600"/>
              <a:gd name="T69" fmla="*/ 2441575 h 1600"/>
              <a:gd name="T70" fmla="*/ 1905000 w 1600"/>
              <a:gd name="T71" fmla="*/ 254000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00" h="1600">
                <a:moveTo>
                  <a:pt x="1200" y="1600"/>
                </a:moveTo>
                <a:lnTo>
                  <a:pt x="1200" y="1600"/>
                </a:lnTo>
                <a:lnTo>
                  <a:pt x="1600" y="1600"/>
                </a:lnTo>
                <a:lnTo>
                  <a:pt x="1598" y="1516"/>
                </a:lnTo>
                <a:lnTo>
                  <a:pt x="1592" y="1436"/>
                </a:lnTo>
                <a:lnTo>
                  <a:pt x="1582" y="1356"/>
                </a:lnTo>
                <a:lnTo>
                  <a:pt x="1568" y="1276"/>
                </a:lnTo>
                <a:lnTo>
                  <a:pt x="1550" y="1200"/>
                </a:lnTo>
                <a:lnTo>
                  <a:pt x="1528" y="1124"/>
                </a:lnTo>
                <a:lnTo>
                  <a:pt x="1504" y="1048"/>
                </a:lnTo>
                <a:lnTo>
                  <a:pt x="1474" y="976"/>
                </a:lnTo>
                <a:lnTo>
                  <a:pt x="1442" y="906"/>
                </a:lnTo>
                <a:lnTo>
                  <a:pt x="1408" y="836"/>
                </a:lnTo>
                <a:lnTo>
                  <a:pt x="1368" y="770"/>
                </a:lnTo>
                <a:lnTo>
                  <a:pt x="1328" y="704"/>
                </a:lnTo>
                <a:lnTo>
                  <a:pt x="1282" y="642"/>
                </a:lnTo>
                <a:lnTo>
                  <a:pt x="1236" y="582"/>
                </a:lnTo>
                <a:lnTo>
                  <a:pt x="1184" y="524"/>
                </a:lnTo>
                <a:lnTo>
                  <a:pt x="1132" y="468"/>
                </a:lnTo>
                <a:lnTo>
                  <a:pt x="1076" y="414"/>
                </a:lnTo>
                <a:lnTo>
                  <a:pt x="1018" y="364"/>
                </a:lnTo>
                <a:lnTo>
                  <a:pt x="958" y="316"/>
                </a:lnTo>
                <a:lnTo>
                  <a:pt x="896" y="272"/>
                </a:lnTo>
                <a:lnTo>
                  <a:pt x="830" y="230"/>
                </a:lnTo>
                <a:lnTo>
                  <a:pt x="764" y="192"/>
                </a:lnTo>
                <a:lnTo>
                  <a:pt x="694" y="156"/>
                </a:lnTo>
                <a:lnTo>
                  <a:pt x="624" y="124"/>
                </a:lnTo>
                <a:lnTo>
                  <a:pt x="550" y="96"/>
                </a:lnTo>
                <a:lnTo>
                  <a:pt x="476" y="72"/>
                </a:lnTo>
                <a:lnTo>
                  <a:pt x="400" y="50"/>
                </a:lnTo>
                <a:lnTo>
                  <a:pt x="324" y="32"/>
                </a:lnTo>
                <a:lnTo>
                  <a:pt x="244" y="18"/>
                </a:lnTo>
                <a:lnTo>
                  <a:pt x="164" y="8"/>
                </a:lnTo>
                <a:lnTo>
                  <a:pt x="82" y="2"/>
                </a:lnTo>
                <a:lnTo>
                  <a:pt x="0" y="0"/>
                </a:lnTo>
                <a:lnTo>
                  <a:pt x="0" y="400"/>
                </a:lnTo>
                <a:lnTo>
                  <a:pt x="62" y="400"/>
                </a:lnTo>
                <a:lnTo>
                  <a:pt x="124" y="406"/>
                </a:lnTo>
                <a:lnTo>
                  <a:pt x="184" y="412"/>
                </a:lnTo>
                <a:lnTo>
                  <a:pt x="242" y="424"/>
                </a:lnTo>
                <a:lnTo>
                  <a:pt x="300" y="436"/>
                </a:lnTo>
                <a:lnTo>
                  <a:pt x="358" y="454"/>
                </a:lnTo>
                <a:lnTo>
                  <a:pt x="414" y="472"/>
                </a:lnTo>
                <a:lnTo>
                  <a:pt x="468" y="494"/>
                </a:lnTo>
                <a:lnTo>
                  <a:pt x="520" y="518"/>
                </a:lnTo>
                <a:lnTo>
                  <a:pt x="572" y="544"/>
                </a:lnTo>
                <a:lnTo>
                  <a:pt x="622" y="572"/>
                </a:lnTo>
                <a:lnTo>
                  <a:pt x="672" y="604"/>
                </a:lnTo>
                <a:lnTo>
                  <a:pt x="718" y="638"/>
                </a:lnTo>
                <a:lnTo>
                  <a:pt x="764" y="674"/>
                </a:lnTo>
                <a:lnTo>
                  <a:pt x="808" y="710"/>
                </a:lnTo>
                <a:lnTo>
                  <a:pt x="850" y="750"/>
                </a:lnTo>
                <a:lnTo>
                  <a:pt x="888" y="792"/>
                </a:lnTo>
                <a:lnTo>
                  <a:pt x="926" y="836"/>
                </a:lnTo>
                <a:lnTo>
                  <a:pt x="962" y="882"/>
                </a:lnTo>
                <a:lnTo>
                  <a:pt x="996" y="928"/>
                </a:lnTo>
                <a:lnTo>
                  <a:pt x="1026" y="976"/>
                </a:lnTo>
                <a:lnTo>
                  <a:pt x="1056" y="1028"/>
                </a:lnTo>
                <a:lnTo>
                  <a:pt x="1082" y="1078"/>
                </a:lnTo>
                <a:lnTo>
                  <a:pt x="1106" y="1132"/>
                </a:lnTo>
                <a:lnTo>
                  <a:pt x="1128" y="1186"/>
                </a:lnTo>
                <a:lnTo>
                  <a:pt x="1146" y="1242"/>
                </a:lnTo>
                <a:lnTo>
                  <a:pt x="1162" y="1300"/>
                </a:lnTo>
                <a:lnTo>
                  <a:pt x="1176" y="1358"/>
                </a:lnTo>
                <a:lnTo>
                  <a:pt x="1186" y="1416"/>
                </a:lnTo>
                <a:lnTo>
                  <a:pt x="1194" y="1476"/>
                </a:lnTo>
                <a:lnTo>
                  <a:pt x="1200" y="1538"/>
                </a:lnTo>
                <a:lnTo>
                  <a:pt x="1200" y="1600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3"/>
          <p:cNvSpPr>
            <a:spLocks/>
          </p:cNvSpPr>
          <p:nvPr/>
        </p:nvSpPr>
        <p:spPr bwMode="auto">
          <a:xfrm>
            <a:off x="2032000" y="1449388"/>
            <a:ext cx="2540000" cy="2540000"/>
          </a:xfrm>
          <a:custGeom>
            <a:avLst/>
            <a:gdLst>
              <a:gd name="T0" fmla="*/ 635000 w 1600"/>
              <a:gd name="T1" fmla="*/ 2540000 h 1600"/>
              <a:gd name="T2" fmla="*/ 644525 w 1600"/>
              <a:gd name="T3" fmla="*/ 2343150 h 1600"/>
              <a:gd name="T4" fmla="*/ 676275 w 1600"/>
              <a:gd name="T5" fmla="*/ 2155825 h 1600"/>
              <a:gd name="T6" fmla="*/ 720725 w 1600"/>
              <a:gd name="T7" fmla="*/ 1971675 h 1600"/>
              <a:gd name="T8" fmla="*/ 784225 w 1600"/>
              <a:gd name="T9" fmla="*/ 1797050 h 1600"/>
              <a:gd name="T10" fmla="*/ 866775 w 1600"/>
              <a:gd name="T11" fmla="*/ 1631950 h 1600"/>
              <a:gd name="T12" fmla="*/ 962025 w 1600"/>
              <a:gd name="T13" fmla="*/ 1473200 h 1600"/>
              <a:gd name="T14" fmla="*/ 1069975 w 1600"/>
              <a:gd name="T15" fmla="*/ 1327150 h 1600"/>
              <a:gd name="T16" fmla="*/ 1193800 w 1600"/>
              <a:gd name="T17" fmla="*/ 1190625 h 1600"/>
              <a:gd name="T18" fmla="*/ 1330325 w 1600"/>
              <a:gd name="T19" fmla="*/ 1069975 h 1600"/>
              <a:gd name="T20" fmla="*/ 1476375 w 1600"/>
              <a:gd name="T21" fmla="*/ 958850 h 1600"/>
              <a:gd name="T22" fmla="*/ 1631950 w 1600"/>
              <a:gd name="T23" fmla="*/ 863600 h 1600"/>
              <a:gd name="T24" fmla="*/ 1800225 w 1600"/>
              <a:gd name="T25" fmla="*/ 784225 h 1600"/>
              <a:gd name="T26" fmla="*/ 1974850 w 1600"/>
              <a:gd name="T27" fmla="*/ 720725 h 1600"/>
              <a:gd name="T28" fmla="*/ 2155825 w 1600"/>
              <a:gd name="T29" fmla="*/ 673100 h 1600"/>
              <a:gd name="T30" fmla="*/ 2346325 w 1600"/>
              <a:gd name="T31" fmla="*/ 644525 h 1600"/>
              <a:gd name="T32" fmla="*/ 2540000 w 1600"/>
              <a:gd name="T33" fmla="*/ 635000 h 1600"/>
              <a:gd name="T34" fmla="*/ 2540000 w 1600"/>
              <a:gd name="T35" fmla="*/ 0 h 1600"/>
              <a:gd name="T36" fmla="*/ 2282825 w 1600"/>
              <a:gd name="T37" fmla="*/ 12700 h 1600"/>
              <a:gd name="T38" fmla="*/ 2028825 w 1600"/>
              <a:gd name="T39" fmla="*/ 50800 h 1600"/>
              <a:gd name="T40" fmla="*/ 1784350 w 1600"/>
              <a:gd name="T41" fmla="*/ 114300 h 1600"/>
              <a:gd name="T42" fmla="*/ 1552575 w 1600"/>
              <a:gd name="T43" fmla="*/ 196850 h 1600"/>
              <a:gd name="T44" fmla="*/ 1330325 w 1600"/>
              <a:gd name="T45" fmla="*/ 304800 h 1600"/>
              <a:gd name="T46" fmla="*/ 1120775 w 1600"/>
              <a:gd name="T47" fmla="*/ 431800 h 1600"/>
              <a:gd name="T48" fmla="*/ 923925 w 1600"/>
              <a:gd name="T49" fmla="*/ 577850 h 1600"/>
              <a:gd name="T50" fmla="*/ 746125 w 1600"/>
              <a:gd name="T51" fmla="*/ 742950 h 1600"/>
              <a:gd name="T52" fmla="*/ 581025 w 1600"/>
              <a:gd name="T53" fmla="*/ 923925 h 1600"/>
              <a:gd name="T54" fmla="*/ 434975 w 1600"/>
              <a:gd name="T55" fmla="*/ 1117600 h 1600"/>
              <a:gd name="T56" fmla="*/ 307975 w 1600"/>
              <a:gd name="T57" fmla="*/ 1327150 h 1600"/>
              <a:gd name="T58" fmla="*/ 200025 w 1600"/>
              <a:gd name="T59" fmla="*/ 1549400 h 1600"/>
              <a:gd name="T60" fmla="*/ 114300 w 1600"/>
              <a:gd name="T61" fmla="*/ 1784350 h 1600"/>
              <a:gd name="T62" fmla="*/ 53975 w 1600"/>
              <a:gd name="T63" fmla="*/ 2025650 h 1600"/>
              <a:gd name="T64" fmla="*/ 12700 w 1600"/>
              <a:gd name="T65" fmla="*/ 2279650 h 1600"/>
              <a:gd name="T66" fmla="*/ 0 w 1600"/>
              <a:gd name="T67" fmla="*/ 2540000 h 1600"/>
              <a:gd name="T68" fmla="*/ 635000 w 1600"/>
              <a:gd name="T69" fmla="*/ 2540000 h 16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600" h="1600">
                <a:moveTo>
                  <a:pt x="400" y="1600"/>
                </a:moveTo>
                <a:lnTo>
                  <a:pt x="400" y="1600"/>
                </a:lnTo>
                <a:lnTo>
                  <a:pt x="402" y="1538"/>
                </a:lnTo>
                <a:lnTo>
                  <a:pt x="406" y="1476"/>
                </a:lnTo>
                <a:lnTo>
                  <a:pt x="414" y="1416"/>
                </a:lnTo>
                <a:lnTo>
                  <a:pt x="426" y="1358"/>
                </a:lnTo>
                <a:lnTo>
                  <a:pt x="438" y="1300"/>
                </a:lnTo>
                <a:lnTo>
                  <a:pt x="454" y="1242"/>
                </a:lnTo>
                <a:lnTo>
                  <a:pt x="474" y="1186"/>
                </a:lnTo>
                <a:lnTo>
                  <a:pt x="494" y="1132"/>
                </a:lnTo>
                <a:lnTo>
                  <a:pt x="518" y="1078"/>
                </a:lnTo>
                <a:lnTo>
                  <a:pt x="546" y="1028"/>
                </a:lnTo>
                <a:lnTo>
                  <a:pt x="574" y="976"/>
                </a:lnTo>
                <a:lnTo>
                  <a:pt x="606" y="928"/>
                </a:lnTo>
                <a:lnTo>
                  <a:pt x="640" y="882"/>
                </a:lnTo>
                <a:lnTo>
                  <a:pt x="674" y="836"/>
                </a:lnTo>
                <a:lnTo>
                  <a:pt x="712" y="792"/>
                </a:lnTo>
                <a:lnTo>
                  <a:pt x="752" y="750"/>
                </a:lnTo>
                <a:lnTo>
                  <a:pt x="794" y="710"/>
                </a:lnTo>
                <a:lnTo>
                  <a:pt x="838" y="674"/>
                </a:lnTo>
                <a:lnTo>
                  <a:pt x="882" y="638"/>
                </a:lnTo>
                <a:lnTo>
                  <a:pt x="930" y="604"/>
                </a:lnTo>
                <a:lnTo>
                  <a:pt x="978" y="572"/>
                </a:lnTo>
                <a:lnTo>
                  <a:pt x="1028" y="544"/>
                </a:lnTo>
                <a:lnTo>
                  <a:pt x="1080" y="518"/>
                </a:lnTo>
                <a:lnTo>
                  <a:pt x="1134" y="494"/>
                </a:lnTo>
                <a:lnTo>
                  <a:pt x="1188" y="472"/>
                </a:lnTo>
                <a:lnTo>
                  <a:pt x="1244" y="454"/>
                </a:lnTo>
                <a:lnTo>
                  <a:pt x="1300" y="436"/>
                </a:lnTo>
                <a:lnTo>
                  <a:pt x="1358" y="424"/>
                </a:lnTo>
                <a:lnTo>
                  <a:pt x="1418" y="412"/>
                </a:lnTo>
                <a:lnTo>
                  <a:pt x="1478" y="406"/>
                </a:lnTo>
                <a:lnTo>
                  <a:pt x="1538" y="400"/>
                </a:lnTo>
                <a:lnTo>
                  <a:pt x="1600" y="400"/>
                </a:lnTo>
                <a:lnTo>
                  <a:pt x="1600" y="0"/>
                </a:lnTo>
                <a:lnTo>
                  <a:pt x="1518" y="2"/>
                </a:lnTo>
                <a:lnTo>
                  <a:pt x="1438" y="8"/>
                </a:lnTo>
                <a:lnTo>
                  <a:pt x="1356" y="18"/>
                </a:lnTo>
                <a:lnTo>
                  <a:pt x="1278" y="32"/>
                </a:lnTo>
                <a:lnTo>
                  <a:pt x="1200" y="50"/>
                </a:lnTo>
                <a:lnTo>
                  <a:pt x="1124" y="72"/>
                </a:lnTo>
                <a:lnTo>
                  <a:pt x="1050" y="96"/>
                </a:lnTo>
                <a:lnTo>
                  <a:pt x="978" y="124"/>
                </a:lnTo>
                <a:lnTo>
                  <a:pt x="906" y="156"/>
                </a:lnTo>
                <a:lnTo>
                  <a:pt x="838" y="192"/>
                </a:lnTo>
                <a:lnTo>
                  <a:pt x="770" y="230"/>
                </a:lnTo>
                <a:lnTo>
                  <a:pt x="706" y="272"/>
                </a:lnTo>
                <a:lnTo>
                  <a:pt x="644" y="316"/>
                </a:lnTo>
                <a:lnTo>
                  <a:pt x="582" y="364"/>
                </a:lnTo>
                <a:lnTo>
                  <a:pt x="524" y="414"/>
                </a:lnTo>
                <a:lnTo>
                  <a:pt x="470" y="468"/>
                </a:lnTo>
                <a:lnTo>
                  <a:pt x="416" y="524"/>
                </a:lnTo>
                <a:lnTo>
                  <a:pt x="366" y="582"/>
                </a:lnTo>
                <a:lnTo>
                  <a:pt x="318" y="642"/>
                </a:lnTo>
                <a:lnTo>
                  <a:pt x="274" y="704"/>
                </a:lnTo>
                <a:lnTo>
                  <a:pt x="232" y="770"/>
                </a:lnTo>
                <a:lnTo>
                  <a:pt x="194" y="836"/>
                </a:lnTo>
                <a:lnTo>
                  <a:pt x="158" y="906"/>
                </a:lnTo>
                <a:lnTo>
                  <a:pt x="126" y="976"/>
                </a:lnTo>
                <a:lnTo>
                  <a:pt x="98" y="1048"/>
                </a:lnTo>
                <a:lnTo>
                  <a:pt x="72" y="1124"/>
                </a:lnTo>
                <a:lnTo>
                  <a:pt x="50" y="1200"/>
                </a:lnTo>
                <a:lnTo>
                  <a:pt x="34" y="1276"/>
                </a:lnTo>
                <a:lnTo>
                  <a:pt x="20" y="1356"/>
                </a:lnTo>
                <a:lnTo>
                  <a:pt x="8" y="1436"/>
                </a:lnTo>
                <a:lnTo>
                  <a:pt x="2" y="1516"/>
                </a:lnTo>
                <a:lnTo>
                  <a:pt x="0" y="1600"/>
                </a:lnTo>
                <a:lnTo>
                  <a:pt x="400" y="1600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4572000" y="3989388"/>
            <a:ext cx="2540000" cy="2540000"/>
          </a:xfrm>
          <a:custGeom>
            <a:avLst/>
            <a:gdLst>
              <a:gd name="T0" fmla="*/ 1905000 w 1600"/>
              <a:gd name="T1" fmla="*/ 0 h 1600"/>
              <a:gd name="T2" fmla="*/ 1895475 w 1600"/>
              <a:gd name="T3" fmla="*/ 193675 h 1600"/>
              <a:gd name="T4" fmla="*/ 1866900 w 1600"/>
              <a:gd name="T5" fmla="*/ 381000 h 1600"/>
              <a:gd name="T6" fmla="*/ 1819275 w 1600"/>
              <a:gd name="T7" fmla="*/ 565150 h 1600"/>
              <a:gd name="T8" fmla="*/ 1755775 w 1600"/>
              <a:gd name="T9" fmla="*/ 739775 h 1600"/>
              <a:gd name="T10" fmla="*/ 1676400 w 1600"/>
              <a:gd name="T11" fmla="*/ 908050 h 1600"/>
              <a:gd name="T12" fmla="*/ 1581150 w 1600"/>
              <a:gd name="T13" fmla="*/ 1063625 h 1600"/>
              <a:gd name="T14" fmla="*/ 1470025 w 1600"/>
              <a:gd name="T15" fmla="*/ 1209675 h 1600"/>
              <a:gd name="T16" fmla="*/ 1349375 w 1600"/>
              <a:gd name="T17" fmla="*/ 1346200 h 1600"/>
              <a:gd name="T18" fmla="*/ 1212850 w 1600"/>
              <a:gd name="T19" fmla="*/ 1470025 h 1600"/>
              <a:gd name="T20" fmla="*/ 1066800 w 1600"/>
              <a:gd name="T21" fmla="*/ 1577975 h 1600"/>
              <a:gd name="T22" fmla="*/ 908050 w 1600"/>
              <a:gd name="T23" fmla="*/ 1673225 h 1600"/>
              <a:gd name="T24" fmla="*/ 742950 w 1600"/>
              <a:gd name="T25" fmla="*/ 1752600 h 1600"/>
              <a:gd name="T26" fmla="*/ 568325 w 1600"/>
              <a:gd name="T27" fmla="*/ 1819275 h 1600"/>
              <a:gd name="T28" fmla="*/ 384175 w 1600"/>
              <a:gd name="T29" fmla="*/ 1863725 h 1600"/>
              <a:gd name="T30" fmla="*/ 196850 w 1600"/>
              <a:gd name="T31" fmla="*/ 1892300 h 1600"/>
              <a:gd name="T32" fmla="*/ 0 w 1600"/>
              <a:gd name="T33" fmla="*/ 1905000 h 1600"/>
              <a:gd name="T34" fmla="*/ 0 w 1600"/>
              <a:gd name="T35" fmla="*/ 2540000 h 1600"/>
              <a:gd name="T36" fmla="*/ 260350 w 1600"/>
              <a:gd name="T37" fmla="*/ 2524125 h 1600"/>
              <a:gd name="T38" fmla="*/ 514350 w 1600"/>
              <a:gd name="T39" fmla="*/ 2486025 h 1600"/>
              <a:gd name="T40" fmla="*/ 755650 w 1600"/>
              <a:gd name="T41" fmla="*/ 2425700 h 1600"/>
              <a:gd name="T42" fmla="*/ 990600 w 1600"/>
              <a:gd name="T43" fmla="*/ 2339975 h 1600"/>
              <a:gd name="T44" fmla="*/ 1212850 w 1600"/>
              <a:gd name="T45" fmla="*/ 2232025 h 1600"/>
              <a:gd name="T46" fmla="*/ 1422400 w 1600"/>
              <a:gd name="T47" fmla="*/ 2105025 h 1600"/>
              <a:gd name="T48" fmla="*/ 1616075 w 1600"/>
              <a:gd name="T49" fmla="*/ 1958975 h 1600"/>
              <a:gd name="T50" fmla="*/ 1797050 w 1600"/>
              <a:gd name="T51" fmla="*/ 1793875 h 1600"/>
              <a:gd name="T52" fmla="*/ 1962150 w 1600"/>
              <a:gd name="T53" fmla="*/ 1612900 h 1600"/>
              <a:gd name="T54" fmla="*/ 2108200 w 1600"/>
              <a:gd name="T55" fmla="*/ 1419225 h 1600"/>
              <a:gd name="T56" fmla="*/ 2235200 w 1600"/>
              <a:gd name="T57" fmla="*/ 1209675 h 1600"/>
              <a:gd name="T58" fmla="*/ 2339975 w 1600"/>
              <a:gd name="T59" fmla="*/ 987425 h 1600"/>
              <a:gd name="T60" fmla="*/ 2425700 w 1600"/>
              <a:gd name="T61" fmla="*/ 752475 h 1600"/>
              <a:gd name="T62" fmla="*/ 2489200 w 1600"/>
              <a:gd name="T63" fmla="*/ 511175 h 1600"/>
              <a:gd name="T64" fmla="*/ 2527300 w 1600"/>
              <a:gd name="T65" fmla="*/ 257175 h 1600"/>
              <a:gd name="T66" fmla="*/ 2540000 w 1600"/>
              <a:gd name="T67" fmla="*/ 0 h 160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600" h="1600">
                <a:moveTo>
                  <a:pt x="1200" y="0"/>
                </a:moveTo>
                <a:lnTo>
                  <a:pt x="1200" y="0"/>
                </a:lnTo>
                <a:lnTo>
                  <a:pt x="1200" y="60"/>
                </a:lnTo>
                <a:lnTo>
                  <a:pt x="1194" y="122"/>
                </a:lnTo>
                <a:lnTo>
                  <a:pt x="1186" y="182"/>
                </a:lnTo>
                <a:lnTo>
                  <a:pt x="1176" y="240"/>
                </a:lnTo>
                <a:lnTo>
                  <a:pt x="1162" y="300"/>
                </a:lnTo>
                <a:lnTo>
                  <a:pt x="1146" y="356"/>
                </a:lnTo>
                <a:lnTo>
                  <a:pt x="1128" y="412"/>
                </a:lnTo>
                <a:lnTo>
                  <a:pt x="1106" y="466"/>
                </a:lnTo>
                <a:lnTo>
                  <a:pt x="1082" y="520"/>
                </a:lnTo>
                <a:lnTo>
                  <a:pt x="1056" y="572"/>
                </a:lnTo>
                <a:lnTo>
                  <a:pt x="1026" y="622"/>
                </a:lnTo>
                <a:lnTo>
                  <a:pt x="996" y="670"/>
                </a:lnTo>
                <a:lnTo>
                  <a:pt x="962" y="718"/>
                </a:lnTo>
                <a:lnTo>
                  <a:pt x="926" y="762"/>
                </a:lnTo>
                <a:lnTo>
                  <a:pt x="888" y="806"/>
                </a:lnTo>
                <a:lnTo>
                  <a:pt x="850" y="848"/>
                </a:lnTo>
                <a:lnTo>
                  <a:pt x="808" y="888"/>
                </a:lnTo>
                <a:lnTo>
                  <a:pt x="764" y="926"/>
                </a:lnTo>
                <a:lnTo>
                  <a:pt x="718" y="960"/>
                </a:lnTo>
                <a:lnTo>
                  <a:pt x="672" y="994"/>
                </a:lnTo>
                <a:lnTo>
                  <a:pt x="622" y="1026"/>
                </a:lnTo>
                <a:lnTo>
                  <a:pt x="572" y="1054"/>
                </a:lnTo>
                <a:lnTo>
                  <a:pt x="520" y="1080"/>
                </a:lnTo>
                <a:lnTo>
                  <a:pt x="468" y="1104"/>
                </a:lnTo>
                <a:lnTo>
                  <a:pt x="414" y="1126"/>
                </a:lnTo>
                <a:lnTo>
                  <a:pt x="358" y="1146"/>
                </a:lnTo>
                <a:lnTo>
                  <a:pt x="300" y="1162"/>
                </a:lnTo>
                <a:lnTo>
                  <a:pt x="242" y="1174"/>
                </a:lnTo>
                <a:lnTo>
                  <a:pt x="184" y="1186"/>
                </a:lnTo>
                <a:lnTo>
                  <a:pt x="124" y="1192"/>
                </a:lnTo>
                <a:lnTo>
                  <a:pt x="62" y="1198"/>
                </a:lnTo>
                <a:lnTo>
                  <a:pt x="0" y="1200"/>
                </a:lnTo>
                <a:lnTo>
                  <a:pt x="0" y="1600"/>
                </a:lnTo>
                <a:lnTo>
                  <a:pt x="82" y="1598"/>
                </a:lnTo>
                <a:lnTo>
                  <a:pt x="164" y="1590"/>
                </a:lnTo>
                <a:lnTo>
                  <a:pt x="244" y="1580"/>
                </a:lnTo>
                <a:lnTo>
                  <a:pt x="324" y="1566"/>
                </a:lnTo>
                <a:lnTo>
                  <a:pt x="400" y="1548"/>
                </a:lnTo>
                <a:lnTo>
                  <a:pt x="476" y="1528"/>
                </a:lnTo>
                <a:lnTo>
                  <a:pt x="550" y="1502"/>
                </a:lnTo>
                <a:lnTo>
                  <a:pt x="624" y="1474"/>
                </a:lnTo>
                <a:lnTo>
                  <a:pt x="694" y="1442"/>
                </a:lnTo>
                <a:lnTo>
                  <a:pt x="764" y="1406"/>
                </a:lnTo>
                <a:lnTo>
                  <a:pt x="830" y="1368"/>
                </a:lnTo>
                <a:lnTo>
                  <a:pt x="896" y="1326"/>
                </a:lnTo>
                <a:lnTo>
                  <a:pt x="958" y="1282"/>
                </a:lnTo>
                <a:lnTo>
                  <a:pt x="1018" y="1234"/>
                </a:lnTo>
                <a:lnTo>
                  <a:pt x="1076" y="1184"/>
                </a:lnTo>
                <a:lnTo>
                  <a:pt x="1132" y="1130"/>
                </a:lnTo>
                <a:lnTo>
                  <a:pt x="1184" y="1074"/>
                </a:lnTo>
                <a:lnTo>
                  <a:pt x="1236" y="1016"/>
                </a:lnTo>
                <a:lnTo>
                  <a:pt x="1282" y="956"/>
                </a:lnTo>
                <a:lnTo>
                  <a:pt x="1328" y="894"/>
                </a:lnTo>
                <a:lnTo>
                  <a:pt x="1368" y="828"/>
                </a:lnTo>
                <a:lnTo>
                  <a:pt x="1408" y="762"/>
                </a:lnTo>
                <a:lnTo>
                  <a:pt x="1442" y="692"/>
                </a:lnTo>
                <a:lnTo>
                  <a:pt x="1474" y="622"/>
                </a:lnTo>
                <a:lnTo>
                  <a:pt x="1504" y="550"/>
                </a:lnTo>
                <a:lnTo>
                  <a:pt x="1528" y="474"/>
                </a:lnTo>
                <a:lnTo>
                  <a:pt x="1550" y="398"/>
                </a:lnTo>
                <a:lnTo>
                  <a:pt x="1568" y="322"/>
                </a:lnTo>
                <a:lnTo>
                  <a:pt x="1582" y="242"/>
                </a:lnTo>
                <a:lnTo>
                  <a:pt x="1592" y="162"/>
                </a:lnTo>
                <a:lnTo>
                  <a:pt x="1598" y="82"/>
                </a:lnTo>
                <a:lnTo>
                  <a:pt x="1600" y="0"/>
                </a:lnTo>
                <a:lnTo>
                  <a:pt x="1200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2032000" y="3989388"/>
            <a:ext cx="2540000" cy="2540000"/>
          </a:xfrm>
          <a:custGeom>
            <a:avLst/>
            <a:gdLst>
              <a:gd name="T0" fmla="*/ 0 w 1600"/>
              <a:gd name="T1" fmla="*/ 0 h 1600"/>
              <a:gd name="T2" fmla="*/ 3175 w 1600"/>
              <a:gd name="T3" fmla="*/ 130175 h 1600"/>
              <a:gd name="T4" fmla="*/ 31750 w 1600"/>
              <a:gd name="T5" fmla="*/ 384175 h 1600"/>
              <a:gd name="T6" fmla="*/ 79375 w 1600"/>
              <a:gd name="T7" fmla="*/ 631825 h 1600"/>
              <a:gd name="T8" fmla="*/ 155575 w 1600"/>
              <a:gd name="T9" fmla="*/ 873125 h 1600"/>
              <a:gd name="T10" fmla="*/ 250825 w 1600"/>
              <a:gd name="T11" fmla="*/ 1098550 h 1600"/>
              <a:gd name="T12" fmla="*/ 368300 w 1600"/>
              <a:gd name="T13" fmla="*/ 1314450 h 1600"/>
              <a:gd name="T14" fmla="*/ 504825 w 1600"/>
              <a:gd name="T15" fmla="*/ 1517650 h 1600"/>
              <a:gd name="T16" fmla="*/ 660400 w 1600"/>
              <a:gd name="T17" fmla="*/ 1704975 h 1600"/>
              <a:gd name="T18" fmla="*/ 831850 w 1600"/>
              <a:gd name="T19" fmla="*/ 1879600 h 1600"/>
              <a:gd name="T20" fmla="*/ 1022350 w 1600"/>
              <a:gd name="T21" fmla="*/ 2035175 h 1600"/>
              <a:gd name="T22" fmla="*/ 1222375 w 1600"/>
              <a:gd name="T23" fmla="*/ 2171700 h 1600"/>
              <a:gd name="T24" fmla="*/ 1438275 w 1600"/>
              <a:gd name="T25" fmla="*/ 2289175 h 1600"/>
              <a:gd name="T26" fmla="*/ 1666875 w 1600"/>
              <a:gd name="T27" fmla="*/ 2384425 h 1600"/>
              <a:gd name="T28" fmla="*/ 1905000 w 1600"/>
              <a:gd name="T29" fmla="*/ 2457450 h 1600"/>
              <a:gd name="T30" fmla="*/ 2152650 w 1600"/>
              <a:gd name="T31" fmla="*/ 2508250 h 1600"/>
              <a:gd name="T32" fmla="*/ 2409825 w 1600"/>
              <a:gd name="T33" fmla="*/ 2536825 h 1600"/>
              <a:gd name="T34" fmla="*/ 2540000 w 1600"/>
              <a:gd name="T35" fmla="*/ 1905000 h 1600"/>
              <a:gd name="T36" fmla="*/ 2441575 w 1600"/>
              <a:gd name="T37" fmla="*/ 1901825 h 1600"/>
              <a:gd name="T38" fmla="*/ 2251075 w 1600"/>
              <a:gd name="T39" fmla="*/ 1882775 h 1600"/>
              <a:gd name="T40" fmla="*/ 2063750 w 1600"/>
              <a:gd name="T41" fmla="*/ 1844675 h 1600"/>
              <a:gd name="T42" fmla="*/ 1885950 w 1600"/>
              <a:gd name="T43" fmla="*/ 1787525 h 1600"/>
              <a:gd name="T44" fmla="*/ 1714500 w 1600"/>
              <a:gd name="T45" fmla="*/ 1714500 h 1600"/>
              <a:gd name="T46" fmla="*/ 1552575 w 1600"/>
              <a:gd name="T47" fmla="*/ 1628775 h 1600"/>
              <a:gd name="T48" fmla="*/ 1400175 w 1600"/>
              <a:gd name="T49" fmla="*/ 1524000 h 1600"/>
              <a:gd name="T50" fmla="*/ 1260475 w 1600"/>
              <a:gd name="T51" fmla="*/ 1409700 h 1600"/>
              <a:gd name="T52" fmla="*/ 1130300 w 1600"/>
              <a:gd name="T53" fmla="*/ 1279525 h 1600"/>
              <a:gd name="T54" fmla="*/ 1016000 w 1600"/>
              <a:gd name="T55" fmla="*/ 1139825 h 1600"/>
              <a:gd name="T56" fmla="*/ 911225 w 1600"/>
              <a:gd name="T57" fmla="*/ 987425 h 1600"/>
              <a:gd name="T58" fmla="*/ 822325 w 1600"/>
              <a:gd name="T59" fmla="*/ 825500 h 1600"/>
              <a:gd name="T60" fmla="*/ 752475 w 1600"/>
              <a:gd name="T61" fmla="*/ 654050 h 1600"/>
              <a:gd name="T62" fmla="*/ 695325 w 1600"/>
              <a:gd name="T63" fmla="*/ 476250 h 1600"/>
              <a:gd name="T64" fmla="*/ 657225 w 1600"/>
              <a:gd name="T65" fmla="*/ 288925 h 1600"/>
              <a:gd name="T66" fmla="*/ 638175 w 1600"/>
              <a:gd name="T67" fmla="*/ 95250 h 1600"/>
              <a:gd name="T68" fmla="*/ 635000 w 1600"/>
              <a:gd name="T69" fmla="*/ 0 h 16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600" h="1600">
                <a:moveTo>
                  <a:pt x="400" y="0"/>
                </a:moveTo>
                <a:lnTo>
                  <a:pt x="0" y="0"/>
                </a:lnTo>
                <a:lnTo>
                  <a:pt x="2" y="82"/>
                </a:lnTo>
                <a:lnTo>
                  <a:pt x="8" y="162"/>
                </a:lnTo>
                <a:lnTo>
                  <a:pt x="20" y="242"/>
                </a:lnTo>
                <a:lnTo>
                  <a:pt x="34" y="322"/>
                </a:lnTo>
                <a:lnTo>
                  <a:pt x="50" y="398"/>
                </a:lnTo>
                <a:lnTo>
                  <a:pt x="72" y="474"/>
                </a:lnTo>
                <a:lnTo>
                  <a:pt x="98" y="550"/>
                </a:lnTo>
                <a:lnTo>
                  <a:pt x="126" y="622"/>
                </a:lnTo>
                <a:lnTo>
                  <a:pt x="158" y="692"/>
                </a:lnTo>
                <a:lnTo>
                  <a:pt x="194" y="762"/>
                </a:lnTo>
                <a:lnTo>
                  <a:pt x="232" y="828"/>
                </a:lnTo>
                <a:lnTo>
                  <a:pt x="274" y="894"/>
                </a:lnTo>
                <a:lnTo>
                  <a:pt x="318" y="956"/>
                </a:lnTo>
                <a:lnTo>
                  <a:pt x="366" y="1016"/>
                </a:lnTo>
                <a:lnTo>
                  <a:pt x="416" y="1074"/>
                </a:lnTo>
                <a:lnTo>
                  <a:pt x="470" y="1130"/>
                </a:lnTo>
                <a:lnTo>
                  <a:pt x="524" y="1184"/>
                </a:lnTo>
                <a:lnTo>
                  <a:pt x="582" y="1234"/>
                </a:lnTo>
                <a:lnTo>
                  <a:pt x="644" y="1282"/>
                </a:lnTo>
                <a:lnTo>
                  <a:pt x="706" y="1326"/>
                </a:lnTo>
                <a:lnTo>
                  <a:pt x="770" y="1368"/>
                </a:lnTo>
                <a:lnTo>
                  <a:pt x="838" y="1406"/>
                </a:lnTo>
                <a:lnTo>
                  <a:pt x="906" y="1442"/>
                </a:lnTo>
                <a:lnTo>
                  <a:pt x="978" y="1474"/>
                </a:lnTo>
                <a:lnTo>
                  <a:pt x="1050" y="1502"/>
                </a:lnTo>
                <a:lnTo>
                  <a:pt x="1124" y="1528"/>
                </a:lnTo>
                <a:lnTo>
                  <a:pt x="1200" y="1548"/>
                </a:lnTo>
                <a:lnTo>
                  <a:pt x="1278" y="1566"/>
                </a:lnTo>
                <a:lnTo>
                  <a:pt x="1356" y="1580"/>
                </a:lnTo>
                <a:lnTo>
                  <a:pt x="1438" y="1590"/>
                </a:lnTo>
                <a:lnTo>
                  <a:pt x="1518" y="1598"/>
                </a:lnTo>
                <a:lnTo>
                  <a:pt x="1600" y="1600"/>
                </a:lnTo>
                <a:lnTo>
                  <a:pt x="1600" y="1200"/>
                </a:lnTo>
                <a:lnTo>
                  <a:pt x="1538" y="1198"/>
                </a:lnTo>
                <a:lnTo>
                  <a:pt x="1478" y="1192"/>
                </a:lnTo>
                <a:lnTo>
                  <a:pt x="1418" y="1186"/>
                </a:lnTo>
                <a:lnTo>
                  <a:pt x="1358" y="1174"/>
                </a:lnTo>
                <a:lnTo>
                  <a:pt x="1300" y="1162"/>
                </a:lnTo>
                <a:lnTo>
                  <a:pt x="1244" y="1146"/>
                </a:lnTo>
                <a:lnTo>
                  <a:pt x="1188" y="1126"/>
                </a:lnTo>
                <a:lnTo>
                  <a:pt x="1134" y="1104"/>
                </a:lnTo>
                <a:lnTo>
                  <a:pt x="1080" y="1080"/>
                </a:lnTo>
                <a:lnTo>
                  <a:pt x="1028" y="1054"/>
                </a:lnTo>
                <a:lnTo>
                  <a:pt x="978" y="1026"/>
                </a:lnTo>
                <a:lnTo>
                  <a:pt x="930" y="994"/>
                </a:lnTo>
                <a:lnTo>
                  <a:pt x="882" y="960"/>
                </a:lnTo>
                <a:lnTo>
                  <a:pt x="838" y="926"/>
                </a:lnTo>
                <a:lnTo>
                  <a:pt x="794" y="888"/>
                </a:lnTo>
                <a:lnTo>
                  <a:pt x="752" y="848"/>
                </a:lnTo>
                <a:lnTo>
                  <a:pt x="712" y="806"/>
                </a:lnTo>
                <a:lnTo>
                  <a:pt x="674" y="762"/>
                </a:lnTo>
                <a:lnTo>
                  <a:pt x="640" y="718"/>
                </a:lnTo>
                <a:lnTo>
                  <a:pt x="606" y="670"/>
                </a:lnTo>
                <a:lnTo>
                  <a:pt x="574" y="622"/>
                </a:lnTo>
                <a:lnTo>
                  <a:pt x="546" y="572"/>
                </a:lnTo>
                <a:lnTo>
                  <a:pt x="518" y="520"/>
                </a:lnTo>
                <a:lnTo>
                  <a:pt x="494" y="466"/>
                </a:lnTo>
                <a:lnTo>
                  <a:pt x="474" y="412"/>
                </a:lnTo>
                <a:lnTo>
                  <a:pt x="454" y="356"/>
                </a:lnTo>
                <a:lnTo>
                  <a:pt x="438" y="300"/>
                </a:lnTo>
                <a:lnTo>
                  <a:pt x="426" y="240"/>
                </a:lnTo>
                <a:lnTo>
                  <a:pt x="414" y="182"/>
                </a:lnTo>
                <a:lnTo>
                  <a:pt x="406" y="122"/>
                </a:lnTo>
                <a:lnTo>
                  <a:pt x="402" y="60"/>
                </a:lnTo>
                <a:lnTo>
                  <a:pt x="400" y="0"/>
                </a:lnTo>
                <a:close/>
              </a:path>
            </a:pathLst>
          </a:custGeom>
          <a:solidFill>
            <a:srgbClr val="20B7EC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>
            <a:off x="2667000" y="3989388"/>
            <a:ext cx="1905000" cy="1905000"/>
          </a:xfrm>
          <a:custGeom>
            <a:avLst/>
            <a:gdLst>
              <a:gd name="T0" fmla="*/ 1270000 w 1200"/>
              <a:gd name="T1" fmla="*/ 0 h 1200"/>
              <a:gd name="T2" fmla="*/ 0 w 1200"/>
              <a:gd name="T3" fmla="*/ 0 h 1200"/>
              <a:gd name="T4" fmla="*/ 0 w 1200"/>
              <a:gd name="T5" fmla="*/ 0 h 1200"/>
              <a:gd name="T6" fmla="*/ 3175 w 1200"/>
              <a:gd name="T7" fmla="*/ 95250 h 1200"/>
              <a:gd name="T8" fmla="*/ 9525 w 1200"/>
              <a:gd name="T9" fmla="*/ 193675 h 1200"/>
              <a:gd name="T10" fmla="*/ 22225 w 1200"/>
              <a:gd name="T11" fmla="*/ 288925 h 1200"/>
              <a:gd name="T12" fmla="*/ 41275 w 1200"/>
              <a:gd name="T13" fmla="*/ 381000 h 1200"/>
              <a:gd name="T14" fmla="*/ 60325 w 1200"/>
              <a:gd name="T15" fmla="*/ 476250 h 1200"/>
              <a:gd name="T16" fmla="*/ 85725 w 1200"/>
              <a:gd name="T17" fmla="*/ 565150 h 1200"/>
              <a:gd name="T18" fmla="*/ 117475 w 1200"/>
              <a:gd name="T19" fmla="*/ 654050 h 1200"/>
              <a:gd name="T20" fmla="*/ 149225 w 1200"/>
              <a:gd name="T21" fmla="*/ 739775 h 1200"/>
              <a:gd name="T22" fmla="*/ 187325 w 1200"/>
              <a:gd name="T23" fmla="*/ 825500 h 1200"/>
              <a:gd name="T24" fmla="*/ 231775 w 1200"/>
              <a:gd name="T25" fmla="*/ 908050 h 1200"/>
              <a:gd name="T26" fmla="*/ 276225 w 1200"/>
              <a:gd name="T27" fmla="*/ 987425 h 1200"/>
              <a:gd name="T28" fmla="*/ 327025 w 1200"/>
              <a:gd name="T29" fmla="*/ 1063625 h 1200"/>
              <a:gd name="T30" fmla="*/ 381000 w 1200"/>
              <a:gd name="T31" fmla="*/ 1139825 h 1200"/>
              <a:gd name="T32" fmla="*/ 434975 w 1200"/>
              <a:gd name="T33" fmla="*/ 1209675 h 1200"/>
              <a:gd name="T34" fmla="*/ 495300 w 1200"/>
              <a:gd name="T35" fmla="*/ 1279525 h 1200"/>
              <a:gd name="T36" fmla="*/ 558800 w 1200"/>
              <a:gd name="T37" fmla="*/ 1346200 h 1200"/>
              <a:gd name="T38" fmla="*/ 625475 w 1200"/>
              <a:gd name="T39" fmla="*/ 1409700 h 1200"/>
              <a:gd name="T40" fmla="*/ 695325 w 1200"/>
              <a:gd name="T41" fmla="*/ 1470025 h 1200"/>
              <a:gd name="T42" fmla="*/ 765175 w 1200"/>
              <a:gd name="T43" fmla="*/ 1524000 h 1200"/>
              <a:gd name="T44" fmla="*/ 841375 w 1200"/>
              <a:gd name="T45" fmla="*/ 1577975 h 1200"/>
              <a:gd name="T46" fmla="*/ 917575 w 1200"/>
              <a:gd name="T47" fmla="*/ 1628775 h 1200"/>
              <a:gd name="T48" fmla="*/ 996950 w 1200"/>
              <a:gd name="T49" fmla="*/ 1673225 h 1200"/>
              <a:gd name="T50" fmla="*/ 1079500 w 1200"/>
              <a:gd name="T51" fmla="*/ 1714500 h 1200"/>
              <a:gd name="T52" fmla="*/ 1165225 w 1200"/>
              <a:gd name="T53" fmla="*/ 1752600 h 1200"/>
              <a:gd name="T54" fmla="*/ 1250950 w 1200"/>
              <a:gd name="T55" fmla="*/ 1787525 h 1200"/>
              <a:gd name="T56" fmla="*/ 1339850 w 1200"/>
              <a:gd name="T57" fmla="*/ 1819275 h 1200"/>
              <a:gd name="T58" fmla="*/ 1428750 w 1200"/>
              <a:gd name="T59" fmla="*/ 1844675 h 1200"/>
              <a:gd name="T60" fmla="*/ 1520825 w 1200"/>
              <a:gd name="T61" fmla="*/ 1863725 h 1200"/>
              <a:gd name="T62" fmla="*/ 1616075 w 1200"/>
              <a:gd name="T63" fmla="*/ 1882775 h 1200"/>
              <a:gd name="T64" fmla="*/ 1711325 w 1200"/>
              <a:gd name="T65" fmla="*/ 1892300 h 1200"/>
              <a:gd name="T66" fmla="*/ 1806575 w 1200"/>
              <a:gd name="T67" fmla="*/ 1901825 h 1200"/>
              <a:gd name="T68" fmla="*/ 1905000 w 1200"/>
              <a:gd name="T69" fmla="*/ 1905000 h 1200"/>
              <a:gd name="T70" fmla="*/ 1905000 w 1200"/>
              <a:gd name="T71" fmla="*/ 635000 h 1200"/>
              <a:gd name="T72" fmla="*/ 1905000 w 1200"/>
              <a:gd name="T73" fmla="*/ 635000 h 1200"/>
              <a:gd name="T74" fmla="*/ 1841500 w 1200"/>
              <a:gd name="T75" fmla="*/ 631825 h 1200"/>
              <a:gd name="T76" fmla="*/ 1778000 w 1200"/>
              <a:gd name="T77" fmla="*/ 619125 h 1200"/>
              <a:gd name="T78" fmla="*/ 1717675 w 1200"/>
              <a:gd name="T79" fmla="*/ 606425 h 1200"/>
              <a:gd name="T80" fmla="*/ 1657350 w 1200"/>
              <a:gd name="T81" fmla="*/ 584200 h 1200"/>
              <a:gd name="T82" fmla="*/ 1603375 w 1200"/>
              <a:gd name="T83" fmla="*/ 555625 h 1200"/>
              <a:gd name="T84" fmla="*/ 1549400 w 1200"/>
              <a:gd name="T85" fmla="*/ 523875 h 1200"/>
              <a:gd name="T86" fmla="*/ 1501775 w 1200"/>
              <a:gd name="T87" fmla="*/ 488950 h 1200"/>
              <a:gd name="T88" fmla="*/ 1457325 w 1200"/>
              <a:gd name="T89" fmla="*/ 447675 h 1200"/>
              <a:gd name="T90" fmla="*/ 1416050 w 1200"/>
              <a:gd name="T91" fmla="*/ 403225 h 1200"/>
              <a:gd name="T92" fmla="*/ 1377950 w 1200"/>
              <a:gd name="T93" fmla="*/ 352425 h 1200"/>
              <a:gd name="T94" fmla="*/ 1346200 w 1200"/>
              <a:gd name="T95" fmla="*/ 301625 h 1200"/>
              <a:gd name="T96" fmla="*/ 1320800 w 1200"/>
              <a:gd name="T97" fmla="*/ 244475 h 1200"/>
              <a:gd name="T98" fmla="*/ 1298575 w 1200"/>
              <a:gd name="T99" fmla="*/ 187325 h 1200"/>
              <a:gd name="T100" fmla="*/ 1282700 w 1200"/>
              <a:gd name="T101" fmla="*/ 127000 h 1200"/>
              <a:gd name="T102" fmla="*/ 1273175 w 1200"/>
              <a:gd name="T103" fmla="*/ 63500 h 1200"/>
              <a:gd name="T104" fmla="*/ 1270000 w 1200"/>
              <a:gd name="T105" fmla="*/ 0 h 1200"/>
              <a:gd name="T106" fmla="*/ 1270000 w 1200"/>
              <a:gd name="T107" fmla="*/ 0 h 12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200" h="1200">
                <a:moveTo>
                  <a:pt x="800" y="0"/>
                </a:moveTo>
                <a:lnTo>
                  <a:pt x="0" y="0"/>
                </a:lnTo>
                <a:lnTo>
                  <a:pt x="2" y="60"/>
                </a:lnTo>
                <a:lnTo>
                  <a:pt x="6" y="122"/>
                </a:lnTo>
                <a:lnTo>
                  <a:pt x="14" y="182"/>
                </a:lnTo>
                <a:lnTo>
                  <a:pt x="26" y="240"/>
                </a:lnTo>
                <a:lnTo>
                  <a:pt x="38" y="300"/>
                </a:lnTo>
                <a:lnTo>
                  <a:pt x="54" y="356"/>
                </a:lnTo>
                <a:lnTo>
                  <a:pt x="74" y="412"/>
                </a:lnTo>
                <a:lnTo>
                  <a:pt x="94" y="466"/>
                </a:lnTo>
                <a:lnTo>
                  <a:pt x="118" y="520"/>
                </a:lnTo>
                <a:lnTo>
                  <a:pt x="146" y="572"/>
                </a:lnTo>
                <a:lnTo>
                  <a:pt x="174" y="622"/>
                </a:lnTo>
                <a:lnTo>
                  <a:pt x="206" y="670"/>
                </a:lnTo>
                <a:lnTo>
                  <a:pt x="240" y="718"/>
                </a:lnTo>
                <a:lnTo>
                  <a:pt x="274" y="762"/>
                </a:lnTo>
                <a:lnTo>
                  <a:pt x="312" y="806"/>
                </a:lnTo>
                <a:lnTo>
                  <a:pt x="352" y="848"/>
                </a:lnTo>
                <a:lnTo>
                  <a:pt x="394" y="888"/>
                </a:lnTo>
                <a:lnTo>
                  <a:pt x="438" y="926"/>
                </a:lnTo>
                <a:lnTo>
                  <a:pt x="482" y="960"/>
                </a:lnTo>
                <a:lnTo>
                  <a:pt x="530" y="994"/>
                </a:lnTo>
                <a:lnTo>
                  <a:pt x="578" y="1026"/>
                </a:lnTo>
                <a:lnTo>
                  <a:pt x="628" y="1054"/>
                </a:lnTo>
                <a:lnTo>
                  <a:pt x="680" y="1080"/>
                </a:lnTo>
                <a:lnTo>
                  <a:pt x="734" y="1104"/>
                </a:lnTo>
                <a:lnTo>
                  <a:pt x="788" y="1126"/>
                </a:lnTo>
                <a:lnTo>
                  <a:pt x="844" y="1146"/>
                </a:lnTo>
                <a:lnTo>
                  <a:pt x="900" y="1162"/>
                </a:lnTo>
                <a:lnTo>
                  <a:pt x="958" y="1174"/>
                </a:lnTo>
                <a:lnTo>
                  <a:pt x="1018" y="1186"/>
                </a:lnTo>
                <a:lnTo>
                  <a:pt x="1078" y="1192"/>
                </a:lnTo>
                <a:lnTo>
                  <a:pt x="1138" y="1198"/>
                </a:lnTo>
                <a:lnTo>
                  <a:pt x="1200" y="1200"/>
                </a:lnTo>
                <a:lnTo>
                  <a:pt x="1200" y="400"/>
                </a:lnTo>
                <a:lnTo>
                  <a:pt x="1160" y="398"/>
                </a:lnTo>
                <a:lnTo>
                  <a:pt x="1120" y="390"/>
                </a:lnTo>
                <a:lnTo>
                  <a:pt x="1082" y="382"/>
                </a:lnTo>
                <a:lnTo>
                  <a:pt x="1044" y="368"/>
                </a:lnTo>
                <a:lnTo>
                  <a:pt x="1010" y="350"/>
                </a:lnTo>
                <a:lnTo>
                  <a:pt x="976" y="330"/>
                </a:lnTo>
                <a:lnTo>
                  <a:pt x="946" y="308"/>
                </a:lnTo>
                <a:lnTo>
                  <a:pt x="918" y="282"/>
                </a:lnTo>
                <a:lnTo>
                  <a:pt x="892" y="254"/>
                </a:lnTo>
                <a:lnTo>
                  <a:pt x="868" y="222"/>
                </a:lnTo>
                <a:lnTo>
                  <a:pt x="848" y="190"/>
                </a:lnTo>
                <a:lnTo>
                  <a:pt x="832" y="154"/>
                </a:lnTo>
                <a:lnTo>
                  <a:pt x="818" y="118"/>
                </a:lnTo>
                <a:lnTo>
                  <a:pt x="808" y="80"/>
                </a:lnTo>
                <a:lnTo>
                  <a:pt x="802" y="40"/>
                </a:lnTo>
                <a:lnTo>
                  <a:pt x="800" y="0"/>
                </a:lnTo>
                <a:close/>
              </a:path>
            </a:pathLst>
          </a:custGeom>
          <a:solidFill>
            <a:srgbClr val="7ED5F4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7" name="Freeform 7"/>
          <p:cNvSpPr>
            <a:spLocks/>
          </p:cNvSpPr>
          <p:nvPr/>
        </p:nvSpPr>
        <p:spPr bwMode="auto">
          <a:xfrm>
            <a:off x="2667000" y="2084388"/>
            <a:ext cx="1905000" cy="1905000"/>
          </a:xfrm>
          <a:custGeom>
            <a:avLst/>
            <a:gdLst>
              <a:gd name="T0" fmla="*/ 1905000 w 1200"/>
              <a:gd name="T1" fmla="*/ 1270000 h 1200"/>
              <a:gd name="T2" fmla="*/ 1905000 w 1200"/>
              <a:gd name="T3" fmla="*/ 0 h 1200"/>
              <a:gd name="T4" fmla="*/ 1905000 w 1200"/>
              <a:gd name="T5" fmla="*/ 0 h 1200"/>
              <a:gd name="T6" fmla="*/ 1806575 w 1200"/>
              <a:gd name="T7" fmla="*/ 0 h 1200"/>
              <a:gd name="T8" fmla="*/ 1711325 w 1200"/>
              <a:gd name="T9" fmla="*/ 9525 h 1200"/>
              <a:gd name="T10" fmla="*/ 1616075 w 1200"/>
              <a:gd name="T11" fmla="*/ 19050 h 1200"/>
              <a:gd name="T12" fmla="*/ 1520825 w 1200"/>
              <a:gd name="T13" fmla="*/ 38100 h 1200"/>
              <a:gd name="T14" fmla="*/ 1428750 w 1200"/>
              <a:gd name="T15" fmla="*/ 57150 h 1200"/>
              <a:gd name="T16" fmla="*/ 1339850 w 1200"/>
              <a:gd name="T17" fmla="*/ 85725 h 1200"/>
              <a:gd name="T18" fmla="*/ 1250950 w 1200"/>
              <a:gd name="T19" fmla="*/ 114300 h 1200"/>
              <a:gd name="T20" fmla="*/ 1165225 w 1200"/>
              <a:gd name="T21" fmla="*/ 149225 h 1200"/>
              <a:gd name="T22" fmla="*/ 1079500 w 1200"/>
              <a:gd name="T23" fmla="*/ 187325 h 1200"/>
              <a:gd name="T24" fmla="*/ 996950 w 1200"/>
              <a:gd name="T25" fmla="*/ 228600 h 1200"/>
              <a:gd name="T26" fmla="*/ 917575 w 1200"/>
              <a:gd name="T27" fmla="*/ 273050 h 1200"/>
              <a:gd name="T28" fmla="*/ 841375 w 1200"/>
              <a:gd name="T29" fmla="*/ 323850 h 1200"/>
              <a:gd name="T30" fmla="*/ 765175 w 1200"/>
              <a:gd name="T31" fmla="*/ 377825 h 1200"/>
              <a:gd name="T32" fmla="*/ 695325 w 1200"/>
              <a:gd name="T33" fmla="*/ 434975 h 1200"/>
              <a:gd name="T34" fmla="*/ 625475 w 1200"/>
              <a:gd name="T35" fmla="*/ 492125 h 1200"/>
              <a:gd name="T36" fmla="*/ 558800 w 1200"/>
              <a:gd name="T37" fmla="*/ 555625 h 1200"/>
              <a:gd name="T38" fmla="*/ 495300 w 1200"/>
              <a:gd name="T39" fmla="*/ 622300 h 1200"/>
              <a:gd name="T40" fmla="*/ 434975 w 1200"/>
              <a:gd name="T41" fmla="*/ 692150 h 1200"/>
              <a:gd name="T42" fmla="*/ 381000 w 1200"/>
              <a:gd name="T43" fmla="*/ 765175 h 1200"/>
              <a:gd name="T44" fmla="*/ 327025 w 1200"/>
              <a:gd name="T45" fmla="*/ 838200 h 1200"/>
              <a:gd name="T46" fmla="*/ 276225 w 1200"/>
              <a:gd name="T47" fmla="*/ 914400 h 1200"/>
              <a:gd name="T48" fmla="*/ 231775 w 1200"/>
              <a:gd name="T49" fmla="*/ 996950 h 1200"/>
              <a:gd name="T50" fmla="*/ 187325 w 1200"/>
              <a:gd name="T51" fmla="*/ 1076325 h 1200"/>
              <a:gd name="T52" fmla="*/ 149225 w 1200"/>
              <a:gd name="T53" fmla="*/ 1162050 h 1200"/>
              <a:gd name="T54" fmla="*/ 117475 w 1200"/>
              <a:gd name="T55" fmla="*/ 1247775 h 1200"/>
              <a:gd name="T56" fmla="*/ 85725 w 1200"/>
              <a:gd name="T57" fmla="*/ 1336675 h 1200"/>
              <a:gd name="T58" fmla="*/ 60325 w 1200"/>
              <a:gd name="T59" fmla="*/ 1428750 h 1200"/>
              <a:gd name="T60" fmla="*/ 41275 w 1200"/>
              <a:gd name="T61" fmla="*/ 1520825 h 1200"/>
              <a:gd name="T62" fmla="*/ 22225 w 1200"/>
              <a:gd name="T63" fmla="*/ 1612900 h 1200"/>
              <a:gd name="T64" fmla="*/ 9525 w 1200"/>
              <a:gd name="T65" fmla="*/ 1708150 h 1200"/>
              <a:gd name="T66" fmla="*/ 3175 w 1200"/>
              <a:gd name="T67" fmla="*/ 1806575 h 1200"/>
              <a:gd name="T68" fmla="*/ 0 w 1200"/>
              <a:gd name="T69" fmla="*/ 1905000 h 1200"/>
              <a:gd name="T70" fmla="*/ 0 w 1200"/>
              <a:gd name="T71" fmla="*/ 1905000 h 1200"/>
              <a:gd name="T72" fmla="*/ 1270000 w 1200"/>
              <a:gd name="T73" fmla="*/ 1905000 h 1200"/>
              <a:gd name="T74" fmla="*/ 1270000 w 1200"/>
              <a:gd name="T75" fmla="*/ 1905000 h 1200"/>
              <a:gd name="T76" fmla="*/ 1273175 w 1200"/>
              <a:gd name="T77" fmla="*/ 1838325 h 1200"/>
              <a:gd name="T78" fmla="*/ 1282700 w 1200"/>
              <a:gd name="T79" fmla="*/ 1774825 h 1200"/>
              <a:gd name="T80" fmla="*/ 1298575 w 1200"/>
              <a:gd name="T81" fmla="*/ 1714500 h 1200"/>
              <a:gd name="T82" fmla="*/ 1320800 w 1200"/>
              <a:gd name="T83" fmla="*/ 1657350 h 1200"/>
              <a:gd name="T84" fmla="*/ 1346200 w 1200"/>
              <a:gd name="T85" fmla="*/ 1600200 h 1200"/>
              <a:gd name="T86" fmla="*/ 1377950 w 1200"/>
              <a:gd name="T87" fmla="*/ 1549400 h 1200"/>
              <a:gd name="T88" fmla="*/ 1416050 w 1200"/>
              <a:gd name="T89" fmla="*/ 1498600 h 1200"/>
              <a:gd name="T90" fmla="*/ 1457325 w 1200"/>
              <a:gd name="T91" fmla="*/ 1454150 h 1200"/>
              <a:gd name="T92" fmla="*/ 1501775 w 1200"/>
              <a:gd name="T93" fmla="*/ 1412875 h 1200"/>
              <a:gd name="T94" fmla="*/ 1549400 w 1200"/>
              <a:gd name="T95" fmla="*/ 1377950 h 1200"/>
              <a:gd name="T96" fmla="*/ 1603375 w 1200"/>
              <a:gd name="T97" fmla="*/ 1346200 h 1200"/>
              <a:gd name="T98" fmla="*/ 1657350 w 1200"/>
              <a:gd name="T99" fmla="*/ 1317625 h 1200"/>
              <a:gd name="T100" fmla="*/ 1717675 w 1200"/>
              <a:gd name="T101" fmla="*/ 1298575 h 1200"/>
              <a:gd name="T102" fmla="*/ 1778000 w 1200"/>
              <a:gd name="T103" fmla="*/ 1282700 h 1200"/>
              <a:gd name="T104" fmla="*/ 1841500 w 1200"/>
              <a:gd name="T105" fmla="*/ 1273175 h 1200"/>
              <a:gd name="T106" fmla="*/ 1905000 w 1200"/>
              <a:gd name="T107" fmla="*/ 1270000 h 1200"/>
              <a:gd name="T108" fmla="*/ 1905000 w 1200"/>
              <a:gd name="T109" fmla="*/ 1270000 h 120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200" h="1200">
                <a:moveTo>
                  <a:pt x="1200" y="800"/>
                </a:moveTo>
                <a:lnTo>
                  <a:pt x="1200" y="0"/>
                </a:lnTo>
                <a:lnTo>
                  <a:pt x="1138" y="0"/>
                </a:lnTo>
                <a:lnTo>
                  <a:pt x="1078" y="6"/>
                </a:lnTo>
                <a:lnTo>
                  <a:pt x="1018" y="12"/>
                </a:lnTo>
                <a:lnTo>
                  <a:pt x="958" y="24"/>
                </a:lnTo>
                <a:lnTo>
                  <a:pt x="900" y="36"/>
                </a:lnTo>
                <a:lnTo>
                  <a:pt x="844" y="54"/>
                </a:lnTo>
                <a:lnTo>
                  <a:pt x="788" y="72"/>
                </a:lnTo>
                <a:lnTo>
                  <a:pt x="734" y="94"/>
                </a:lnTo>
                <a:lnTo>
                  <a:pt x="680" y="118"/>
                </a:lnTo>
                <a:lnTo>
                  <a:pt x="628" y="144"/>
                </a:lnTo>
                <a:lnTo>
                  <a:pt x="578" y="172"/>
                </a:lnTo>
                <a:lnTo>
                  <a:pt x="530" y="204"/>
                </a:lnTo>
                <a:lnTo>
                  <a:pt x="482" y="238"/>
                </a:lnTo>
                <a:lnTo>
                  <a:pt x="438" y="274"/>
                </a:lnTo>
                <a:lnTo>
                  <a:pt x="394" y="310"/>
                </a:lnTo>
                <a:lnTo>
                  <a:pt x="352" y="350"/>
                </a:lnTo>
                <a:lnTo>
                  <a:pt x="312" y="392"/>
                </a:lnTo>
                <a:lnTo>
                  <a:pt x="274" y="436"/>
                </a:lnTo>
                <a:lnTo>
                  <a:pt x="240" y="482"/>
                </a:lnTo>
                <a:lnTo>
                  <a:pt x="206" y="528"/>
                </a:lnTo>
                <a:lnTo>
                  <a:pt x="174" y="576"/>
                </a:lnTo>
                <a:lnTo>
                  <a:pt x="146" y="628"/>
                </a:lnTo>
                <a:lnTo>
                  <a:pt x="118" y="678"/>
                </a:lnTo>
                <a:lnTo>
                  <a:pt x="94" y="732"/>
                </a:lnTo>
                <a:lnTo>
                  <a:pt x="74" y="786"/>
                </a:lnTo>
                <a:lnTo>
                  <a:pt x="54" y="842"/>
                </a:lnTo>
                <a:lnTo>
                  <a:pt x="38" y="900"/>
                </a:lnTo>
                <a:lnTo>
                  <a:pt x="26" y="958"/>
                </a:lnTo>
                <a:lnTo>
                  <a:pt x="14" y="1016"/>
                </a:lnTo>
                <a:lnTo>
                  <a:pt x="6" y="1076"/>
                </a:lnTo>
                <a:lnTo>
                  <a:pt x="2" y="1138"/>
                </a:lnTo>
                <a:lnTo>
                  <a:pt x="0" y="1200"/>
                </a:lnTo>
                <a:lnTo>
                  <a:pt x="800" y="1200"/>
                </a:lnTo>
                <a:lnTo>
                  <a:pt x="802" y="1158"/>
                </a:lnTo>
                <a:lnTo>
                  <a:pt x="808" y="1118"/>
                </a:lnTo>
                <a:lnTo>
                  <a:pt x="818" y="1080"/>
                </a:lnTo>
                <a:lnTo>
                  <a:pt x="832" y="1044"/>
                </a:lnTo>
                <a:lnTo>
                  <a:pt x="848" y="1008"/>
                </a:lnTo>
                <a:lnTo>
                  <a:pt x="868" y="976"/>
                </a:lnTo>
                <a:lnTo>
                  <a:pt x="892" y="944"/>
                </a:lnTo>
                <a:lnTo>
                  <a:pt x="918" y="916"/>
                </a:lnTo>
                <a:lnTo>
                  <a:pt x="946" y="890"/>
                </a:lnTo>
                <a:lnTo>
                  <a:pt x="976" y="868"/>
                </a:lnTo>
                <a:lnTo>
                  <a:pt x="1010" y="848"/>
                </a:lnTo>
                <a:lnTo>
                  <a:pt x="1044" y="830"/>
                </a:lnTo>
                <a:lnTo>
                  <a:pt x="1082" y="818"/>
                </a:lnTo>
                <a:lnTo>
                  <a:pt x="1120" y="808"/>
                </a:lnTo>
                <a:lnTo>
                  <a:pt x="1160" y="802"/>
                </a:lnTo>
                <a:lnTo>
                  <a:pt x="1200" y="800"/>
                </a:lnTo>
                <a:close/>
              </a:path>
            </a:pathLst>
          </a:custGeom>
          <a:solidFill>
            <a:srgbClr val="A1C6F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>
            <a:off x="4572000" y="2084388"/>
            <a:ext cx="1905000" cy="1905000"/>
          </a:xfrm>
          <a:custGeom>
            <a:avLst/>
            <a:gdLst>
              <a:gd name="T0" fmla="*/ 0 w 1200"/>
              <a:gd name="T1" fmla="*/ 0 h 1200"/>
              <a:gd name="T2" fmla="*/ 0 w 1200"/>
              <a:gd name="T3" fmla="*/ 1270000 h 1200"/>
              <a:gd name="T4" fmla="*/ 0 w 1200"/>
              <a:gd name="T5" fmla="*/ 1270000 h 1200"/>
              <a:gd name="T6" fmla="*/ 66675 w 1200"/>
              <a:gd name="T7" fmla="*/ 1273175 h 1200"/>
              <a:gd name="T8" fmla="*/ 130175 w 1200"/>
              <a:gd name="T9" fmla="*/ 1282700 h 1200"/>
              <a:gd name="T10" fmla="*/ 190500 w 1200"/>
              <a:gd name="T11" fmla="*/ 1298575 h 1200"/>
              <a:gd name="T12" fmla="*/ 247650 w 1200"/>
              <a:gd name="T13" fmla="*/ 1317625 h 1200"/>
              <a:gd name="T14" fmla="*/ 304800 w 1200"/>
              <a:gd name="T15" fmla="*/ 1346200 h 1200"/>
              <a:gd name="T16" fmla="*/ 355600 w 1200"/>
              <a:gd name="T17" fmla="*/ 1377950 h 1200"/>
              <a:gd name="T18" fmla="*/ 406400 w 1200"/>
              <a:gd name="T19" fmla="*/ 1412875 h 1200"/>
              <a:gd name="T20" fmla="*/ 450850 w 1200"/>
              <a:gd name="T21" fmla="*/ 1454150 h 1200"/>
              <a:gd name="T22" fmla="*/ 492125 w 1200"/>
              <a:gd name="T23" fmla="*/ 1498600 h 1200"/>
              <a:gd name="T24" fmla="*/ 527050 w 1200"/>
              <a:gd name="T25" fmla="*/ 1549400 h 1200"/>
              <a:gd name="T26" fmla="*/ 558800 w 1200"/>
              <a:gd name="T27" fmla="*/ 1600200 h 1200"/>
              <a:gd name="T28" fmla="*/ 587375 w 1200"/>
              <a:gd name="T29" fmla="*/ 1657350 h 1200"/>
              <a:gd name="T30" fmla="*/ 606425 w 1200"/>
              <a:gd name="T31" fmla="*/ 1714500 h 1200"/>
              <a:gd name="T32" fmla="*/ 622300 w 1200"/>
              <a:gd name="T33" fmla="*/ 1774825 h 1200"/>
              <a:gd name="T34" fmla="*/ 631825 w 1200"/>
              <a:gd name="T35" fmla="*/ 1838325 h 1200"/>
              <a:gd name="T36" fmla="*/ 635000 w 1200"/>
              <a:gd name="T37" fmla="*/ 1905000 h 1200"/>
              <a:gd name="T38" fmla="*/ 1905000 w 1200"/>
              <a:gd name="T39" fmla="*/ 1905000 h 1200"/>
              <a:gd name="T40" fmla="*/ 1905000 w 1200"/>
              <a:gd name="T41" fmla="*/ 1905000 h 1200"/>
              <a:gd name="T42" fmla="*/ 1905000 w 1200"/>
              <a:gd name="T43" fmla="*/ 1905000 h 1200"/>
              <a:gd name="T44" fmla="*/ 1905000 w 1200"/>
              <a:gd name="T45" fmla="*/ 1806575 h 1200"/>
              <a:gd name="T46" fmla="*/ 1895475 w 1200"/>
              <a:gd name="T47" fmla="*/ 1708150 h 1200"/>
              <a:gd name="T48" fmla="*/ 1882775 w 1200"/>
              <a:gd name="T49" fmla="*/ 1612900 h 1200"/>
              <a:gd name="T50" fmla="*/ 1866900 w 1200"/>
              <a:gd name="T51" fmla="*/ 1520825 h 1200"/>
              <a:gd name="T52" fmla="*/ 1844675 w 1200"/>
              <a:gd name="T53" fmla="*/ 1428750 h 1200"/>
              <a:gd name="T54" fmla="*/ 1819275 w 1200"/>
              <a:gd name="T55" fmla="*/ 1336675 h 1200"/>
              <a:gd name="T56" fmla="*/ 1790700 w 1200"/>
              <a:gd name="T57" fmla="*/ 1247775 h 1200"/>
              <a:gd name="T58" fmla="*/ 1755775 w 1200"/>
              <a:gd name="T59" fmla="*/ 1162050 h 1200"/>
              <a:gd name="T60" fmla="*/ 1717675 w 1200"/>
              <a:gd name="T61" fmla="*/ 1076325 h 1200"/>
              <a:gd name="T62" fmla="*/ 1676400 w 1200"/>
              <a:gd name="T63" fmla="*/ 996950 h 1200"/>
              <a:gd name="T64" fmla="*/ 1628775 w 1200"/>
              <a:gd name="T65" fmla="*/ 914400 h 1200"/>
              <a:gd name="T66" fmla="*/ 1581150 w 1200"/>
              <a:gd name="T67" fmla="*/ 838200 h 1200"/>
              <a:gd name="T68" fmla="*/ 1527175 w 1200"/>
              <a:gd name="T69" fmla="*/ 765175 h 1200"/>
              <a:gd name="T70" fmla="*/ 1470025 w 1200"/>
              <a:gd name="T71" fmla="*/ 692150 h 1200"/>
              <a:gd name="T72" fmla="*/ 1409700 w 1200"/>
              <a:gd name="T73" fmla="*/ 622300 h 1200"/>
              <a:gd name="T74" fmla="*/ 1349375 w 1200"/>
              <a:gd name="T75" fmla="*/ 555625 h 1200"/>
              <a:gd name="T76" fmla="*/ 1282700 w 1200"/>
              <a:gd name="T77" fmla="*/ 492125 h 1200"/>
              <a:gd name="T78" fmla="*/ 1212850 w 1200"/>
              <a:gd name="T79" fmla="*/ 434975 h 1200"/>
              <a:gd name="T80" fmla="*/ 1139825 w 1200"/>
              <a:gd name="T81" fmla="*/ 377825 h 1200"/>
              <a:gd name="T82" fmla="*/ 1066800 w 1200"/>
              <a:gd name="T83" fmla="*/ 323850 h 1200"/>
              <a:gd name="T84" fmla="*/ 987425 w 1200"/>
              <a:gd name="T85" fmla="*/ 273050 h 1200"/>
              <a:gd name="T86" fmla="*/ 908050 w 1200"/>
              <a:gd name="T87" fmla="*/ 228600 h 1200"/>
              <a:gd name="T88" fmla="*/ 825500 w 1200"/>
              <a:gd name="T89" fmla="*/ 187325 h 1200"/>
              <a:gd name="T90" fmla="*/ 742950 w 1200"/>
              <a:gd name="T91" fmla="*/ 149225 h 1200"/>
              <a:gd name="T92" fmla="*/ 657225 w 1200"/>
              <a:gd name="T93" fmla="*/ 114300 h 1200"/>
              <a:gd name="T94" fmla="*/ 568325 w 1200"/>
              <a:gd name="T95" fmla="*/ 85725 h 1200"/>
              <a:gd name="T96" fmla="*/ 476250 w 1200"/>
              <a:gd name="T97" fmla="*/ 57150 h 1200"/>
              <a:gd name="T98" fmla="*/ 384175 w 1200"/>
              <a:gd name="T99" fmla="*/ 38100 h 1200"/>
              <a:gd name="T100" fmla="*/ 292100 w 1200"/>
              <a:gd name="T101" fmla="*/ 19050 h 1200"/>
              <a:gd name="T102" fmla="*/ 196850 w 1200"/>
              <a:gd name="T103" fmla="*/ 9525 h 1200"/>
              <a:gd name="T104" fmla="*/ 98425 w 1200"/>
              <a:gd name="T105" fmla="*/ 0 h 1200"/>
              <a:gd name="T106" fmla="*/ 0 w 1200"/>
              <a:gd name="T107" fmla="*/ 0 h 1200"/>
              <a:gd name="T108" fmla="*/ 0 w 1200"/>
              <a:gd name="T109" fmla="*/ 0 h 120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200" h="1200">
                <a:moveTo>
                  <a:pt x="0" y="0"/>
                </a:moveTo>
                <a:lnTo>
                  <a:pt x="0" y="800"/>
                </a:lnTo>
                <a:lnTo>
                  <a:pt x="42" y="802"/>
                </a:lnTo>
                <a:lnTo>
                  <a:pt x="82" y="808"/>
                </a:lnTo>
                <a:lnTo>
                  <a:pt x="120" y="818"/>
                </a:lnTo>
                <a:lnTo>
                  <a:pt x="156" y="830"/>
                </a:lnTo>
                <a:lnTo>
                  <a:pt x="192" y="848"/>
                </a:lnTo>
                <a:lnTo>
                  <a:pt x="224" y="868"/>
                </a:lnTo>
                <a:lnTo>
                  <a:pt x="256" y="890"/>
                </a:lnTo>
                <a:lnTo>
                  <a:pt x="284" y="916"/>
                </a:lnTo>
                <a:lnTo>
                  <a:pt x="310" y="944"/>
                </a:lnTo>
                <a:lnTo>
                  <a:pt x="332" y="976"/>
                </a:lnTo>
                <a:lnTo>
                  <a:pt x="352" y="1008"/>
                </a:lnTo>
                <a:lnTo>
                  <a:pt x="370" y="1044"/>
                </a:lnTo>
                <a:lnTo>
                  <a:pt x="382" y="1080"/>
                </a:lnTo>
                <a:lnTo>
                  <a:pt x="392" y="1118"/>
                </a:lnTo>
                <a:lnTo>
                  <a:pt x="398" y="1158"/>
                </a:lnTo>
                <a:lnTo>
                  <a:pt x="400" y="1200"/>
                </a:lnTo>
                <a:lnTo>
                  <a:pt x="1200" y="1200"/>
                </a:lnTo>
                <a:lnTo>
                  <a:pt x="1200" y="1138"/>
                </a:lnTo>
                <a:lnTo>
                  <a:pt x="1194" y="1076"/>
                </a:lnTo>
                <a:lnTo>
                  <a:pt x="1186" y="1016"/>
                </a:lnTo>
                <a:lnTo>
                  <a:pt x="1176" y="958"/>
                </a:lnTo>
                <a:lnTo>
                  <a:pt x="1162" y="900"/>
                </a:lnTo>
                <a:lnTo>
                  <a:pt x="1146" y="842"/>
                </a:lnTo>
                <a:lnTo>
                  <a:pt x="1128" y="786"/>
                </a:lnTo>
                <a:lnTo>
                  <a:pt x="1106" y="732"/>
                </a:lnTo>
                <a:lnTo>
                  <a:pt x="1082" y="678"/>
                </a:lnTo>
                <a:lnTo>
                  <a:pt x="1056" y="628"/>
                </a:lnTo>
                <a:lnTo>
                  <a:pt x="1026" y="576"/>
                </a:lnTo>
                <a:lnTo>
                  <a:pt x="996" y="528"/>
                </a:lnTo>
                <a:lnTo>
                  <a:pt x="962" y="482"/>
                </a:lnTo>
                <a:lnTo>
                  <a:pt x="926" y="436"/>
                </a:lnTo>
                <a:lnTo>
                  <a:pt x="888" y="392"/>
                </a:lnTo>
                <a:lnTo>
                  <a:pt x="850" y="350"/>
                </a:lnTo>
                <a:lnTo>
                  <a:pt x="808" y="310"/>
                </a:lnTo>
                <a:lnTo>
                  <a:pt x="764" y="274"/>
                </a:lnTo>
                <a:lnTo>
                  <a:pt x="718" y="238"/>
                </a:lnTo>
                <a:lnTo>
                  <a:pt x="672" y="204"/>
                </a:lnTo>
                <a:lnTo>
                  <a:pt x="622" y="172"/>
                </a:lnTo>
                <a:lnTo>
                  <a:pt x="572" y="144"/>
                </a:lnTo>
                <a:lnTo>
                  <a:pt x="520" y="118"/>
                </a:lnTo>
                <a:lnTo>
                  <a:pt x="468" y="94"/>
                </a:lnTo>
                <a:lnTo>
                  <a:pt x="414" y="72"/>
                </a:lnTo>
                <a:lnTo>
                  <a:pt x="358" y="54"/>
                </a:lnTo>
                <a:lnTo>
                  <a:pt x="300" y="36"/>
                </a:lnTo>
                <a:lnTo>
                  <a:pt x="242" y="24"/>
                </a:lnTo>
                <a:lnTo>
                  <a:pt x="184" y="12"/>
                </a:lnTo>
                <a:lnTo>
                  <a:pt x="124" y="6"/>
                </a:lnTo>
                <a:lnTo>
                  <a:pt x="62" y="0"/>
                </a:lnTo>
                <a:lnTo>
                  <a:pt x="0" y="0"/>
                </a:lnTo>
                <a:close/>
              </a:path>
            </a:pathLst>
          </a:custGeom>
          <a:solidFill>
            <a:srgbClr val="FCA57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>
            <a:off x="4572000" y="3989388"/>
            <a:ext cx="1905000" cy="1905000"/>
          </a:xfrm>
          <a:custGeom>
            <a:avLst/>
            <a:gdLst>
              <a:gd name="T0" fmla="*/ 0 w 1200"/>
              <a:gd name="T1" fmla="*/ 635000 h 1200"/>
              <a:gd name="T2" fmla="*/ 0 w 1200"/>
              <a:gd name="T3" fmla="*/ 1905000 h 1200"/>
              <a:gd name="T4" fmla="*/ 0 w 1200"/>
              <a:gd name="T5" fmla="*/ 1905000 h 1200"/>
              <a:gd name="T6" fmla="*/ 98425 w 1200"/>
              <a:gd name="T7" fmla="*/ 1901825 h 1200"/>
              <a:gd name="T8" fmla="*/ 196850 w 1200"/>
              <a:gd name="T9" fmla="*/ 1892300 h 1200"/>
              <a:gd name="T10" fmla="*/ 292100 w 1200"/>
              <a:gd name="T11" fmla="*/ 1882775 h 1200"/>
              <a:gd name="T12" fmla="*/ 384175 w 1200"/>
              <a:gd name="T13" fmla="*/ 1863725 h 1200"/>
              <a:gd name="T14" fmla="*/ 476250 w 1200"/>
              <a:gd name="T15" fmla="*/ 1844675 h 1200"/>
              <a:gd name="T16" fmla="*/ 568325 w 1200"/>
              <a:gd name="T17" fmla="*/ 1819275 h 1200"/>
              <a:gd name="T18" fmla="*/ 657225 w 1200"/>
              <a:gd name="T19" fmla="*/ 1787525 h 1200"/>
              <a:gd name="T20" fmla="*/ 742950 w 1200"/>
              <a:gd name="T21" fmla="*/ 1752600 h 1200"/>
              <a:gd name="T22" fmla="*/ 825500 w 1200"/>
              <a:gd name="T23" fmla="*/ 1714500 h 1200"/>
              <a:gd name="T24" fmla="*/ 908050 w 1200"/>
              <a:gd name="T25" fmla="*/ 1673225 h 1200"/>
              <a:gd name="T26" fmla="*/ 987425 w 1200"/>
              <a:gd name="T27" fmla="*/ 1628775 h 1200"/>
              <a:gd name="T28" fmla="*/ 1066800 w 1200"/>
              <a:gd name="T29" fmla="*/ 1577975 h 1200"/>
              <a:gd name="T30" fmla="*/ 1139825 w 1200"/>
              <a:gd name="T31" fmla="*/ 1524000 h 1200"/>
              <a:gd name="T32" fmla="*/ 1212850 w 1200"/>
              <a:gd name="T33" fmla="*/ 1470025 h 1200"/>
              <a:gd name="T34" fmla="*/ 1282700 w 1200"/>
              <a:gd name="T35" fmla="*/ 1409700 h 1200"/>
              <a:gd name="T36" fmla="*/ 1349375 w 1200"/>
              <a:gd name="T37" fmla="*/ 1346200 h 1200"/>
              <a:gd name="T38" fmla="*/ 1409700 w 1200"/>
              <a:gd name="T39" fmla="*/ 1279525 h 1200"/>
              <a:gd name="T40" fmla="*/ 1470025 w 1200"/>
              <a:gd name="T41" fmla="*/ 1209675 h 1200"/>
              <a:gd name="T42" fmla="*/ 1527175 w 1200"/>
              <a:gd name="T43" fmla="*/ 1139825 h 1200"/>
              <a:gd name="T44" fmla="*/ 1581150 w 1200"/>
              <a:gd name="T45" fmla="*/ 1063625 h 1200"/>
              <a:gd name="T46" fmla="*/ 1628775 w 1200"/>
              <a:gd name="T47" fmla="*/ 987425 h 1200"/>
              <a:gd name="T48" fmla="*/ 1676400 w 1200"/>
              <a:gd name="T49" fmla="*/ 908050 h 1200"/>
              <a:gd name="T50" fmla="*/ 1717675 w 1200"/>
              <a:gd name="T51" fmla="*/ 825500 h 1200"/>
              <a:gd name="T52" fmla="*/ 1755775 w 1200"/>
              <a:gd name="T53" fmla="*/ 739775 h 1200"/>
              <a:gd name="T54" fmla="*/ 1790700 w 1200"/>
              <a:gd name="T55" fmla="*/ 654050 h 1200"/>
              <a:gd name="T56" fmla="*/ 1819275 w 1200"/>
              <a:gd name="T57" fmla="*/ 565150 h 1200"/>
              <a:gd name="T58" fmla="*/ 1844675 w 1200"/>
              <a:gd name="T59" fmla="*/ 476250 h 1200"/>
              <a:gd name="T60" fmla="*/ 1866900 w 1200"/>
              <a:gd name="T61" fmla="*/ 381000 h 1200"/>
              <a:gd name="T62" fmla="*/ 1882775 w 1200"/>
              <a:gd name="T63" fmla="*/ 288925 h 1200"/>
              <a:gd name="T64" fmla="*/ 1895475 w 1200"/>
              <a:gd name="T65" fmla="*/ 193675 h 1200"/>
              <a:gd name="T66" fmla="*/ 1905000 w 1200"/>
              <a:gd name="T67" fmla="*/ 95250 h 1200"/>
              <a:gd name="T68" fmla="*/ 1905000 w 1200"/>
              <a:gd name="T69" fmla="*/ 0 h 1200"/>
              <a:gd name="T70" fmla="*/ 635000 w 1200"/>
              <a:gd name="T71" fmla="*/ 0 h 1200"/>
              <a:gd name="T72" fmla="*/ 635000 w 1200"/>
              <a:gd name="T73" fmla="*/ 0 h 1200"/>
              <a:gd name="T74" fmla="*/ 631825 w 1200"/>
              <a:gd name="T75" fmla="*/ 63500 h 1200"/>
              <a:gd name="T76" fmla="*/ 622300 w 1200"/>
              <a:gd name="T77" fmla="*/ 127000 h 1200"/>
              <a:gd name="T78" fmla="*/ 606425 w 1200"/>
              <a:gd name="T79" fmla="*/ 187325 h 1200"/>
              <a:gd name="T80" fmla="*/ 587375 w 1200"/>
              <a:gd name="T81" fmla="*/ 244475 h 1200"/>
              <a:gd name="T82" fmla="*/ 558800 w 1200"/>
              <a:gd name="T83" fmla="*/ 301625 h 1200"/>
              <a:gd name="T84" fmla="*/ 527050 w 1200"/>
              <a:gd name="T85" fmla="*/ 352425 h 1200"/>
              <a:gd name="T86" fmla="*/ 492125 w 1200"/>
              <a:gd name="T87" fmla="*/ 403225 h 1200"/>
              <a:gd name="T88" fmla="*/ 450850 w 1200"/>
              <a:gd name="T89" fmla="*/ 447675 h 1200"/>
              <a:gd name="T90" fmla="*/ 406400 w 1200"/>
              <a:gd name="T91" fmla="*/ 488950 h 1200"/>
              <a:gd name="T92" fmla="*/ 355600 w 1200"/>
              <a:gd name="T93" fmla="*/ 523875 h 1200"/>
              <a:gd name="T94" fmla="*/ 304800 w 1200"/>
              <a:gd name="T95" fmla="*/ 555625 h 1200"/>
              <a:gd name="T96" fmla="*/ 247650 w 1200"/>
              <a:gd name="T97" fmla="*/ 584200 h 1200"/>
              <a:gd name="T98" fmla="*/ 190500 w 1200"/>
              <a:gd name="T99" fmla="*/ 606425 h 1200"/>
              <a:gd name="T100" fmla="*/ 130175 w 1200"/>
              <a:gd name="T101" fmla="*/ 619125 h 1200"/>
              <a:gd name="T102" fmla="*/ 66675 w 1200"/>
              <a:gd name="T103" fmla="*/ 631825 h 1200"/>
              <a:gd name="T104" fmla="*/ 0 w 1200"/>
              <a:gd name="T105" fmla="*/ 635000 h 1200"/>
              <a:gd name="T106" fmla="*/ 0 w 1200"/>
              <a:gd name="T107" fmla="*/ 635000 h 12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200" h="1200">
                <a:moveTo>
                  <a:pt x="0" y="400"/>
                </a:moveTo>
                <a:lnTo>
                  <a:pt x="0" y="1200"/>
                </a:lnTo>
                <a:lnTo>
                  <a:pt x="62" y="1198"/>
                </a:lnTo>
                <a:lnTo>
                  <a:pt x="124" y="1192"/>
                </a:lnTo>
                <a:lnTo>
                  <a:pt x="184" y="1186"/>
                </a:lnTo>
                <a:lnTo>
                  <a:pt x="242" y="1174"/>
                </a:lnTo>
                <a:lnTo>
                  <a:pt x="300" y="1162"/>
                </a:lnTo>
                <a:lnTo>
                  <a:pt x="358" y="1146"/>
                </a:lnTo>
                <a:lnTo>
                  <a:pt x="414" y="1126"/>
                </a:lnTo>
                <a:lnTo>
                  <a:pt x="468" y="1104"/>
                </a:lnTo>
                <a:lnTo>
                  <a:pt x="520" y="1080"/>
                </a:lnTo>
                <a:lnTo>
                  <a:pt x="572" y="1054"/>
                </a:lnTo>
                <a:lnTo>
                  <a:pt x="622" y="1026"/>
                </a:lnTo>
                <a:lnTo>
                  <a:pt x="672" y="994"/>
                </a:lnTo>
                <a:lnTo>
                  <a:pt x="718" y="960"/>
                </a:lnTo>
                <a:lnTo>
                  <a:pt x="764" y="926"/>
                </a:lnTo>
                <a:lnTo>
                  <a:pt x="808" y="888"/>
                </a:lnTo>
                <a:lnTo>
                  <a:pt x="850" y="848"/>
                </a:lnTo>
                <a:lnTo>
                  <a:pt x="888" y="806"/>
                </a:lnTo>
                <a:lnTo>
                  <a:pt x="926" y="762"/>
                </a:lnTo>
                <a:lnTo>
                  <a:pt x="962" y="718"/>
                </a:lnTo>
                <a:lnTo>
                  <a:pt x="996" y="670"/>
                </a:lnTo>
                <a:lnTo>
                  <a:pt x="1026" y="622"/>
                </a:lnTo>
                <a:lnTo>
                  <a:pt x="1056" y="572"/>
                </a:lnTo>
                <a:lnTo>
                  <a:pt x="1082" y="520"/>
                </a:lnTo>
                <a:lnTo>
                  <a:pt x="1106" y="466"/>
                </a:lnTo>
                <a:lnTo>
                  <a:pt x="1128" y="412"/>
                </a:lnTo>
                <a:lnTo>
                  <a:pt x="1146" y="356"/>
                </a:lnTo>
                <a:lnTo>
                  <a:pt x="1162" y="300"/>
                </a:lnTo>
                <a:lnTo>
                  <a:pt x="1176" y="240"/>
                </a:lnTo>
                <a:lnTo>
                  <a:pt x="1186" y="182"/>
                </a:lnTo>
                <a:lnTo>
                  <a:pt x="1194" y="122"/>
                </a:lnTo>
                <a:lnTo>
                  <a:pt x="1200" y="60"/>
                </a:lnTo>
                <a:lnTo>
                  <a:pt x="1200" y="0"/>
                </a:lnTo>
                <a:lnTo>
                  <a:pt x="400" y="0"/>
                </a:lnTo>
                <a:lnTo>
                  <a:pt x="398" y="40"/>
                </a:lnTo>
                <a:lnTo>
                  <a:pt x="392" y="80"/>
                </a:lnTo>
                <a:lnTo>
                  <a:pt x="382" y="118"/>
                </a:lnTo>
                <a:lnTo>
                  <a:pt x="370" y="154"/>
                </a:lnTo>
                <a:lnTo>
                  <a:pt x="352" y="190"/>
                </a:lnTo>
                <a:lnTo>
                  <a:pt x="332" y="222"/>
                </a:lnTo>
                <a:lnTo>
                  <a:pt x="310" y="254"/>
                </a:lnTo>
                <a:lnTo>
                  <a:pt x="284" y="282"/>
                </a:lnTo>
                <a:lnTo>
                  <a:pt x="256" y="308"/>
                </a:lnTo>
                <a:lnTo>
                  <a:pt x="224" y="330"/>
                </a:lnTo>
                <a:lnTo>
                  <a:pt x="192" y="350"/>
                </a:lnTo>
                <a:lnTo>
                  <a:pt x="156" y="368"/>
                </a:lnTo>
                <a:lnTo>
                  <a:pt x="120" y="382"/>
                </a:lnTo>
                <a:lnTo>
                  <a:pt x="82" y="390"/>
                </a:lnTo>
                <a:lnTo>
                  <a:pt x="42" y="398"/>
                </a:lnTo>
                <a:lnTo>
                  <a:pt x="0" y="400"/>
                </a:lnTo>
                <a:close/>
              </a:path>
            </a:pathLst>
          </a:custGeom>
          <a:solidFill>
            <a:srgbClr val="9AF47E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Freeform 10"/>
          <p:cNvSpPr>
            <a:spLocks/>
          </p:cNvSpPr>
          <p:nvPr/>
        </p:nvSpPr>
        <p:spPr bwMode="auto">
          <a:xfrm>
            <a:off x="3937000" y="3354388"/>
            <a:ext cx="1270000" cy="1270000"/>
          </a:xfrm>
          <a:custGeom>
            <a:avLst/>
            <a:gdLst>
              <a:gd name="T0" fmla="*/ 1270000 w 800"/>
              <a:gd name="T1" fmla="*/ 635000 h 800"/>
              <a:gd name="T2" fmla="*/ 1257300 w 800"/>
              <a:gd name="T3" fmla="*/ 762000 h 800"/>
              <a:gd name="T4" fmla="*/ 1222375 w 800"/>
              <a:gd name="T5" fmla="*/ 879475 h 800"/>
              <a:gd name="T6" fmla="*/ 1162050 w 800"/>
              <a:gd name="T7" fmla="*/ 987425 h 800"/>
              <a:gd name="T8" fmla="*/ 1085850 w 800"/>
              <a:gd name="T9" fmla="*/ 1082675 h 800"/>
              <a:gd name="T10" fmla="*/ 990600 w 800"/>
              <a:gd name="T11" fmla="*/ 1158875 h 800"/>
              <a:gd name="T12" fmla="*/ 882650 w 800"/>
              <a:gd name="T13" fmla="*/ 1219200 h 800"/>
              <a:gd name="T14" fmla="*/ 765175 w 800"/>
              <a:gd name="T15" fmla="*/ 1254125 h 800"/>
              <a:gd name="T16" fmla="*/ 635000 w 800"/>
              <a:gd name="T17" fmla="*/ 1270000 h 800"/>
              <a:gd name="T18" fmla="*/ 571500 w 800"/>
              <a:gd name="T19" fmla="*/ 1266825 h 800"/>
              <a:gd name="T20" fmla="*/ 447675 w 800"/>
              <a:gd name="T21" fmla="*/ 1241425 h 800"/>
              <a:gd name="T22" fmla="*/ 333375 w 800"/>
              <a:gd name="T23" fmla="*/ 1190625 h 800"/>
              <a:gd name="T24" fmla="*/ 231775 w 800"/>
              <a:gd name="T25" fmla="*/ 1123950 h 800"/>
              <a:gd name="T26" fmla="*/ 146050 w 800"/>
              <a:gd name="T27" fmla="*/ 1038225 h 800"/>
              <a:gd name="T28" fmla="*/ 76200 w 800"/>
              <a:gd name="T29" fmla="*/ 936625 h 800"/>
              <a:gd name="T30" fmla="*/ 28575 w 800"/>
              <a:gd name="T31" fmla="*/ 822325 h 800"/>
              <a:gd name="T32" fmla="*/ 3175 w 800"/>
              <a:gd name="T33" fmla="*/ 698500 h 800"/>
              <a:gd name="T34" fmla="*/ 0 w 800"/>
              <a:gd name="T35" fmla="*/ 635000 h 800"/>
              <a:gd name="T36" fmla="*/ 12700 w 800"/>
              <a:gd name="T37" fmla="*/ 504825 h 800"/>
              <a:gd name="T38" fmla="*/ 50800 w 800"/>
              <a:gd name="T39" fmla="*/ 387350 h 800"/>
              <a:gd name="T40" fmla="*/ 107950 w 800"/>
              <a:gd name="T41" fmla="*/ 279400 h 800"/>
              <a:gd name="T42" fmla="*/ 187325 w 800"/>
              <a:gd name="T43" fmla="*/ 184150 h 800"/>
              <a:gd name="T44" fmla="*/ 279400 w 800"/>
              <a:gd name="T45" fmla="*/ 107950 h 800"/>
              <a:gd name="T46" fmla="*/ 387350 w 800"/>
              <a:gd name="T47" fmla="*/ 47625 h 800"/>
              <a:gd name="T48" fmla="*/ 508000 w 800"/>
              <a:gd name="T49" fmla="*/ 12700 h 800"/>
              <a:gd name="T50" fmla="*/ 635000 w 800"/>
              <a:gd name="T51" fmla="*/ 0 h 800"/>
              <a:gd name="T52" fmla="*/ 701675 w 800"/>
              <a:gd name="T53" fmla="*/ 3175 h 800"/>
              <a:gd name="T54" fmla="*/ 825500 w 800"/>
              <a:gd name="T55" fmla="*/ 28575 h 800"/>
              <a:gd name="T56" fmla="*/ 939800 w 800"/>
              <a:gd name="T57" fmla="*/ 76200 h 800"/>
              <a:gd name="T58" fmla="*/ 1041400 w 800"/>
              <a:gd name="T59" fmla="*/ 142875 h 800"/>
              <a:gd name="T60" fmla="*/ 1127125 w 800"/>
              <a:gd name="T61" fmla="*/ 228600 h 800"/>
              <a:gd name="T62" fmla="*/ 1193800 w 800"/>
              <a:gd name="T63" fmla="*/ 330200 h 800"/>
              <a:gd name="T64" fmla="*/ 1241425 w 800"/>
              <a:gd name="T65" fmla="*/ 444500 h 800"/>
              <a:gd name="T66" fmla="*/ 1266825 w 800"/>
              <a:gd name="T67" fmla="*/ 568325 h 800"/>
              <a:gd name="T68" fmla="*/ 1270000 w 800"/>
              <a:gd name="T69" fmla="*/ 635000 h 8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00" h="800">
                <a:moveTo>
                  <a:pt x="800" y="400"/>
                </a:moveTo>
                <a:lnTo>
                  <a:pt x="800" y="400"/>
                </a:lnTo>
                <a:lnTo>
                  <a:pt x="798" y="440"/>
                </a:lnTo>
                <a:lnTo>
                  <a:pt x="792" y="480"/>
                </a:lnTo>
                <a:lnTo>
                  <a:pt x="782" y="518"/>
                </a:lnTo>
                <a:lnTo>
                  <a:pt x="770" y="554"/>
                </a:lnTo>
                <a:lnTo>
                  <a:pt x="752" y="590"/>
                </a:lnTo>
                <a:lnTo>
                  <a:pt x="732" y="622"/>
                </a:lnTo>
                <a:lnTo>
                  <a:pt x="710" y="654"/>
                </a:lnTo>
                <a:lnTo>
                  <a:pt x="684" y="682"/>
                </a:lnTo>
                <a:lnTo>
                  <a:pt x="656" y="708"/>
                </a:lnTo>
                <a:lnTo>
                  <a:pt x="624" y="730"/>
                </a:lnTo>
                <a:lnTo>
                  <a:pt x="592" y="750"/>
                </a:lnTo>
                <a:lnTo>
                  <a:pt x="556" y="768"/>
                </a:lnTo>
                <a:lnTo>
                  <a:pt x="520" y="782"/>
                </a:lnTo>
                <a:lnTo>
                  <a:pt x="482" y="790"/>
                </a:lnTo>
                <a:lnTo>
                  <a:pt x="442" y="798"/>
                </a:lnTo>
                <a:lnTo>
                  <a:pt x="400" y="800"/>
                </a:lnTo>
                <a:lnTo>
                  <a:pt x="360" y="798"/>
                </a:lnTo>
                <a:lnTo>
                  <a:pt x="320" y="790"/>
                </a:lnTo>
                <a:lnTo>
                  <a:pt x="282" y="782"/>
                </a:lnTo>
                <a:lnTo>
                  <a:pt x="244" y="768"/>
                </a:lnTo>
                <a:lnTo>
                  <a:pt x="210" y="750"/>
                </a:lnTo>
                <a:lnTo>
                  <a:pt x="176" y="730"/>
                </a:lnTo>
                <a:lnTo>
                  <a:pt x="146" y="708"/>
                </a:lnTo>
                <a:lnTo>
                  <a:pt x="118" y="682"/>
                </a:lnTo>
                <a:lnTo>
                  <a:pt x="92" y="654"/>
                </a:lnTo>
                <a:lnTo>
                  <a:pt x="68" y="622"/>
                </a:lnTo>
                <a:lnTo>
                  <a:pt x="48" y="590"/>
                </a:lnTo>
                <a:lnTo>
                  <a:pt x="32" y="554"/>
                </a:lnTo>
                <a:lnTo>
                  <a:pt x="18" y="518"/>
                </a:lnTo>
                <a:lnTo>
                  <a:pt x="8" y="480"/>
                </a:lnTo>
                <a:lnTo>
                  <a:pt x="2" y="440"/>
                </a:lnTo>
                <a:lnTo>
                  <a:pt x="0" y="400"/>
                </a:lnTo>
                <a:lnTo>
                  <a:pt x="2" y="358"/>
                </a:lnTo>
                <a:lnTo>
                  <a:pt x="8" y="318"/>
                </a:lnTo>
                <a:lnTo>
                  <a:pt x="18" y="280"/>
                </a:lnTo>
                <a:lnTo>
                  <a:pt x="32" y="244"/>
                </a:lnTo>
                <a:lnTo>
                  <a:pt x="48" y="208"/>
                </a:lnTo>
                <a:lnTo>
                  <a:pt x="68" y="176"/>
                </a:lnTo>
                <a:lnTo>
                  <a:pt x="92" y="144"/>
                </a:lnTo>
                <a:lnTo>
                  <a:pt x="118" y="116"/>
                </a:lnTo>
                <a:lnTo>
                  <a:pt x="146" y="90"/>
                </a:lnTo>
                <a:lnTo>
                  <a:pt x="176" y="68"/>
                </a:lnTo>
                <a:lnTo>
                  <a:pt x="210" y="48"/>
                </a:lnTo>
                <a:lnTo>
                  <a:pt x="244" y="30"/>
                </a:lnTo>
                <a:lnTo>
                  <a:pt x="282" y="18"/>
                </a:lnTo>
                <a:lnTo>
                  <a:pt x="320" y="8"/>
                </a:lnTo>
                <a:lnTo>
                  <a:pt x="360" y="2"/>
                </a:lnTo>
                <a:lnTo>
                  <a:pt x="400" y="0"/>
                </a:lnTo>
                <a:lnTo>
                  <a:pt x="442" y="2"/>
                </a:lnTo>
                <a:lnTo>
                  <a:pt x="482" y="8"/>
                </a:lnTo>
                <a:lnTo>
                  <a:pt x="520" y="18"/>
                </a:lnTo>
                <a:lnTo>
                  <a:pt x="556" y="30"/>
                </a:lnTo>
                <a:lnTo>
                  <a:pt x="592" y="48"/>
                </a:lnTo>
                <a:lnTo>
                  <a:pt x="624" y="68"/>
                </a:lnTo>
                <a:lnTo>
                  <a:pt x="656" y="90"/>
                </a:lnTo>
                <a:lnTo>
                  <a:pt x="684" y="116"/>
                </a:lnTo>
                <a:lnTo>
                  <a:pt x="710" y="144"/>
                </a:lnTo>
                <a:lnTo>
                  <a:pt x="732" y="176"/>
                </a:lnTo>
                <a:lnTo>
                  <a:pt x="752" y="208"/>
                </a:lnTo>
                <a:lnTo>
                  <a:pt x="770" y="244"/>
                </a:lnTo>
                <a:lnTo>
                  <a:pt x="782" y="280"/>
                </a:lnTo>
                <a:lnTo>
                  <a:pt x="792" y="318"/>
                </a:lnTo>
                <a:lnTo>
                  <a:pt x="798" y="358"/>
                </a:lnTo>
                <a:lnTo>
                  <a:pt x="800" y="400"/>
                </a:lnTo>
                <a:close/>
              </a:path>
            </a:pathLst>
          </a:custGeom>
          <a:solidFill>
            <a:srgbClr val="FFFF66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175000" y="2784475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105150" y="466090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686300" y="4660900"/>
            <a:ext cx="146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Technology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851400" y="2784475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Location</a:t>
            </a: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4 Segments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auto">
          <a:xfrm>
            <a:off x="2155825" y="1449388"/>
            <a:ext cx="2416175" cy="1952625"/>
          </a:xfrm>
          <a:custGeom>
            <a:avLst/>
            <a:gdLst>
              <a:gd name="T0" fmla="*/ 923925 w 1522"/>
              <a:gd name="T1" fmla="*/ 485775 h 1230"/>
              <a:gd name="T2" fmla="*/ 768350 w 1522"/>
              <a:gd name="T3" fmla="*/ 609600 h 1230"/>
              <a:gd name="T4" fmla="*/ 622300 w 1522"/>
              <a:gd name="T5" fmla="*/ 742950 h 1230"/>
              <a:gd name="T6" fmla="*/ 485775 w 1522"/>
              <a:gd name="T7" fmla="*/ 889000 h 1230"/>
              <a:gd name="T8" fmla="*/ 365125 w 1522"/>
              <a:gd name="T9" fmla="*/ 1044575 h 1230"/>
              <a:gd name="T10" fmla="*/ 254000 w 1522"/>
              <a:gd name="T11" fmla="*/ 1209675 h 1230"/>
              <a:gd name="T12" fmla="*/ 155575 w 1522"/>
              <a:gd name="T13" fmla="*/ 1384300 h 1230"/>
              <a:gd name="T14" fmla="*/ 69850 w 1522"/>
              <a:gd name="T15" fmla="*/ 1565275 h 1230"/>
              <a:gd name="T16" fmla="*/ 0 w 1522"/>
              <a:gd name="T17" fmla="*/ 1755775 h 1230"/>
              <a:gd name="T18" fmla="*/ 603250 w 1522"/>
              <a:gd name="T19" fmla="*/ 1952625 h 1230"/>
              <a:gd name="T20" fmla="*/ 657225 w 1522"/>
              <a:gd name="T21" fmla="*/ 1809750 h 1230"/>
              <a:gd name="T22" fmla="*/ 720725 w 1522"/>
              <a:gd name="T23" fmla="*/ 1673225 h 1230"/>
              <a:gd name="T24" fmla="*/ 793750 w 1522"/>
              <a:gd name="T25" fmla="*/ 1543050 h 1230"/>
              <a:gd name="T26" fmla="*/ 876300 w 1522"/>
              <a:gd name="T27" fmla="*/ 1419225 h 1230"/>
              <a:gd name="T28" fmla="*/ 968375 w 1522"/>
              <a:gd name="T29" fmla="*/ 1301750 h 1230"/>
              <a:gd name="T30" fmla="*/ 1069975 w 1522"/>
              <a:gd name="T31" fmla="*/ 1193800 h 1230"/>
              <a:gd name="T32" fmla="*/ 1181100 w 1522"/>
              <a:gd name="T33" fmla="*/ 1092200 h 1230"/>
              <a:gd name="T34" fmla="*/ 1295400 w 1522"/>
              <a:gd name="T35" fmla="*/ 1000125 h 1230"/>
              <a:gd name="T36" fmla="*/ 1355725 w 1522"/>
              <a:gd name="T37" fmla="*/ 958850 h 1230"/>
              <a:gd name="T38" fmla="*/ 1479550 w 1522"/>
              <a:gd name="T39" fmla="*/ 879475 h 1230"/>
              <a:gd name="T40" fmla="*/ 1612900 w 1522"/>
              <a:gd name="T41" fmla="*/ 812800 h 1230"/>
              <a:gd name="T42" fmla="*/ 1746250 w 1522"/>
              <a:gd name="T43" fmla="*/ 755650 h 1230"/>
              <a:gd name="T44" fmla="*/ 1889125 w 1522"/>
              <a:gd name="T45" fmla="*/ 711200 h 1230"/>
              <a:gd name="T46" fmla="*/ 2035175 w 1522"/>
              <a:gd name="T47" fmla="*/ 673100 h 1230"/>
              <a:gd name="T48" fmla="*/ 2184400 w 1522"/>
              <a:gd name="T49" fmla="*/ 650875 h 1230"/>
              <a:gd name="T50" fmla="*/ 2339975 w 1522"/>
              <a:gd name="T51" fmla="*/ 638175 h 1230"/>
              <a:gd name="T52" fmla="*/ 2416175 w 1522"/>
              <a:gd name="T53" fmla="*/ 0 h 1230"/>
              <a:gd name="T54" fmla="*/ 2311400 w 1522"/>
              <a:gd name="T55" fmla="*/ 3175 h 1230"/>
              <a:gd name="T56" fmla="*/ 2108200 w 1522"/>
              <a:gd name="T57" fmla="*/ 19050 h 1230"/>
              <a:gd name="T58" fmla="*/ 1908175 w 1522"/>
              <a:gd name="T59" fmla="*/ 50800 h 1230"/>
              <a:gd name="T60" fmla="*/ 1714500 w 1522"/>
              <a:gd name="T61" fmla="*/ 98425 h 1230"/>
              <a:gd name="T62" fmla="*/ 1524000 w 1522"/>
              <a:gd name="T63" fmla="*/ 161925 h 1230"/>
              <a:gd name="T64" fmla="*/ 1343025 w 1522"/>
              <a:gd name="T65" fmla="*/ 238125 h 1230"/>
              <a:gd name="T66" fmla="*/ 1168400 w 1522"/>
              <a:gd name="T67" fmla="*/ 327025 h 1230"/>
              <a:gd name="T68" fmla="*/ 1003300 w 1522"/>
              <a:gd name="T69" fmla="*/ 428625 h 1230"/>
              <a:gd name="T70" fmla="*/ 923925 w 1522"/>
              <a:gd name="T71" fmla="*/ 485775 h 123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522" h="1230">
                <a:moveTo>
                  <a:pt x="582" y="306"/>
                </a:moveTo>
                <a:lnTo>
                  <a:pt x="582" y="306"/>
                </a:lnTo>
                <a:lnTo>
                  <a:pt x="532" y="344"/>
                </a:lnTo>
                <a:lnTo>
                  <a:pt x="484" y="384"/>
                </a:lnTo>
                <a:lnTo>
                  <a:pt x="436" y="424"/>
                </a:lnTo>
                <a:lnTo>
                  <a:pt x="392" y="468"/>
                </a:lnTo>
                <a:lnTo>
                  <a:pt x="348" y="514"/>
                </a:lnTo>
                <a:lnTo>
                  <a:pt x="306" y="560"/>
                </a:lnTo>
                <a:lnTo>
                  <a:pt x="268" y="608"/>
                </a:lnTo>
                <a:lnTo>
                  <a:pt x="230" y="658"/>
                </a:lnTo>
                <a:lnTo>
                  <a:pt x="194" y="710"/>
                </a:lnTo>
                <a:lnTo>
                  <a:pt x="160" y="762"/>
                </a:lnTo>
                <a:lnTo>
                  <a:pt x="128" y="816"/>
                </a:lnTo>
                <a:lnTo>
                  <a:pt x="98" y="872"/>
                </a:lnTo>
                <a:lnTo>
                  <a:pt x="70" y="928"/>
                </a:lnTo>
                <a:lnTo>
                  <a:pt x="44" y="986"/>
                </a:lnTo>
                <a:lnTo>
                  <a:pt x="22" y="1046"/>
                </a:lnTo>
                <a:lnTo>
                  <a:pt x="0" y="1106"/>
                </a:lnTo>
                <a:lnTo>
                  <a:pt x="380" y="1230"/>
                </a:lnTo>
                <a:lnTo>
                  <a:pt x="396" y="1184"/>
                </a:lnTo>
                <a:lnTo>
                  <a:pt x="414" y="1140"/>
                </a:lnTo>
                <a:lnTo>
                  <a:pt x="432" y="1096"/>
                </a:lnTo>
                <a:lnTo>
                  <a:pt x="454" y="1054"/>
                </a:lnTo>
                <a:lnTo>
                  <a:pt x="476" y="1012"/>
                </a:lnTo>
                <a:lnTo>
                  <a:pt x="500" y="972"/>
                </a:lnTo>
                <a:lnTo>
                  <a:pt x="526" y="932"/>
                </a:lnTo>
                <a:lnTo>
                  <a:pt x="552" y="894"/>
                </a:lnTo>
                <a:lnTo>
                  <a:pt x="580" y="856"/>
                </a:lnTo>
                <a:lnTo>
                  <a:pt x="610" y="820"/>
                </a:lnTo>
                <a:lnTo>
                  <a:pt x="642" y="786"/>
                </a:lnTo>
                <a:lnTo>
                  <a:pt x="674" y="752"/>
                </a:lnTo>
                <a:lnTo>
                  <a:pt x="708" y="718"/>
                </a:lnTo>
                <a:lnTo>
                  <a:pt x="744" y="688"/>
                </a:lnTo>
                <a:lnTo>
                  <a:pt x="780" y="658"/>
                </a:lnTo>
                <a:lnTo>
                  <a:pt x="816" y="630"/>
                </a:lnTo>
                <a:lnTo>
                  <a:pt x="854" y="604"/>
                </a:lnTo>
                <a:lnTo>
                  <a:pt x="894" y="578"/>
                </a:lnTo>
                <a:lnTo>
                  <a:pt x="932" y="554"/>
                </a:lnTo>
                <a:lnTo>
                  <a:pt x="974" y="532"/>
                </a:lnTo>
                <a:lnTo>
                  <a:pt x="1016" y="512"/>
                </a:lnTo>
                <a:lnTo>
                  <a:pt x="1058" y="494"/>
                </a:lnTo>
                <a:lnTo>
                  <a:pt x="1100" y="476"/>
                </a:lnTo>
                <a:lnTo>
                  <a:pt x="1144" y="460"/>
                </a:lnTo>
                <a:lnTo>
                  <a:pt x="1190" y="448"/>
                </a:lnTo>
                <a:lnTo>
                  <a:pt x="1236" y="434"/>
                </a:lnTo>
                <a:lnTo>
                  <a:pt x="1282" y="424"/>
                </a:lnTo>
                <a:lnTo>
                  <a:pt x="1328" y="416"/>
                </a:lnTo>
                <a:lnTo>
                  <a:pt x="1376" y="410"/>
                </a:lnTo>
                <a:lnTo>
                  <a:pt x="1424" y="404"/>
                </a:lnTo>
                <a:lnTo>
                  <a:pt x="1474" y="402"/>
                </a:lnTo>
                <a:lnTo>
                  <a:pt x="1522" y="400"/>
                </a:lnTo>
                <a:lnTo>
                  <a:pt x="1522" y="0"/>
                </a:lnTo>
                <a:lnTo>
                  <a:pt x="1456" y="2"/>
                </a:lnTo>
                <a:lnTo>
                  <a:pt x="1392" y="6"/>
                </a:lnTo>
                <a:lnTo>
                  <a:pt x="1328" y="12"/>
                </a:lnTo>
                <a:lnTo>
                  <a:pt x="1264" y="22"/>
                </a:lnTo>
                <a:lnTo>
                  <a:pt x="1202" y="32"/>
                </a:lnTo>
                <a:lnTo>
                  <a:pt x="1140" y="46"/>
                </a:lnTo>
                <a:lnTo>
                  <a:pt x="1080" y="62"/>
                </a:lnTo>
                <a:lnTo>
                  <a:pt x="1020" y="82"/>
                </a:lnTo>
                <a:lnTo>
                  <a:pt x="960" y="102"/>
                </a:lnTo>
                <a:lnTo>
                  <a:pt x="902" y="124"/>
                </a:lnTo>
                <a:lnTo>
                  <a:pt x="846" y="150"/>
                </a:lnTo>
                <a:lnTo>
                  <a:pt x="790" y="178"/>
                </a:lnTo>
                <a:lnTo>
                  <a:pt x="736" y="206"/>
                </a:lnTo>
                <a:lnTo>
                  <a:pt x="684" y="238"/>
                </a:lnTo>
                <a:lnTo>
                  <a:pt x="632" y="270"/>
                </a:lnTo>
                <a:lnTo>
                  <a:pt x="582" y="306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3"/>
          <p:cNvSpPr>
            <a:spLocks/>
          </p:cNvSpPr>
          <p:nvPr/>
        </p:nvSpPr>
        <p:spPr bwMode="auto">
          <a:xfrm>
            <a:off x="4572000" y="1449388"/>
            <a:ext cx="2416175" cy="1952625"/>
          </a:xfrm>
          <a:custGeom>
            <a:avLst/>
            <a:gdLst>
              <a:gd name="T0" fmla="*/ 1492250 w 1522"/>
              <a:gd name="T1" fmla="*/ 485775 h 1230"/>
              <a:gd name="T2" fmla="*/ 1330325 w 1522"/>
              <a:gd name="T3" fmla="*/ 377825 h 1230"/>
              <a:gd name="T4" fmla="*/ 1162050 w 1522"/>
              <a:gd name="T5" fmla="*/ 282575 h 1230"/>
              <a:gd name="T6" fmla="*/ 984250 w 1522"/>
              <a:gd name="T7" fmla="*/ 196850 h 1230"/>
              <a:gd name="T8" fmla="*/ 800100 w 1522"/>
              <a:gd name="T9" fmla="*/ 130175 h 1230"/>
              <a:gd name="T10" fmla="*/ 606425 w 1522"/>
              <a:gd name="T11" fmla="*/ 73025 h 1230"/>
              <a:gd name="T12" fmla="*/ 409575 w 1522"/>
              <a:gd name="T13" fmla="*/ 34925 h 1230"/>
              <a:gd name="T14" fmla="*/ 206375 w 1522"/>
              <a:gd name="T15" fmla="*/ 9525 h 1230"/>
              <a:gd name="T16" fmla="*/ 0 w 1522"/>
              <a:gd name="T17" fmla="*/ 0 h 1230"/>
              <a:gd name="T18" fmla="*/ 0 w 1522"/>
              <a:gd name="T19" fmla="*/ 635000 h 1230"/>
              <a:gd name="T20" fmla="*/ 155575 w 1522"/>
              <a:gd name="T21" fmla="*/ 641350 h 1230"/>
              <a:gd name="T22" fmla="*/ 307975 w 1522"/>
              <a:gd name="T23" fmla="*/ 660400 h 1230"/>
              <a:gd name="T24" fmla="*/ 457200 w 1522"/>
              <a:gd name="T25" fmla="*/ 688975 h 1230"/>
              <a:gd name="T26" fmla="*/ 600075 w 1522"/>
              <a:gd name="T27" fmla="*/ 730250 h 1230"/>
              <a:gd name="T28" fmla="*/ 736600 w 1522"/>
              <a:gd name="T29" fmla="*/ 784225 h 1230"/>
              <a:gd name="T30" fmla="*/ 869950 w 1522"/>
              <a:gd name="T31" fmla="*/ 844550 h 1230"/>
              <a:gd name="T32" fmla="*/ 1000125 w 1522"/>
              <a:gd name="T33" fmla="*/ 917575 h 1230"/>
              <a:gd name="T34" fmla="*/ 1120775 w 1522"/>
              <a:gd name="T35" fmla="*/ 1000125 h 1230"/>
              <a:gd name="T36" fmla="*/ 1181100 w 1522"/>
              <a:gd name="T37" fmla="*/ 1044575 h 1230"/>
              <a:gd name="T38" fmla="*/ 1292225 w 1522"/>
              <a:gd name="T39" fmla="*/ 1139825 h 1230"/>
              <a:gd name="T40" fmla="*/ 1397000 w 1522"/>
              <a:gd name="T41" fmla="*/ 1247775 h 1230"/>
              <a:gd name="T42" fmla="*/ 1495425 w 1522"/>
              <a:gd name="T43" fmla="*/ 1358900 h 1230"/>
              <a:gd name="T44" fmla="*/ 1581150 w 1522"/>
              <a:gd name="T45" fmla="*/ 1479550 h 1230"/>
              <a:gd name="T46" fmla="*/ 1660525 w 1522"/>
              <a:gd name="T47" fmla="*/ 1606550 h 1230"/>
              <a:gd name="T48" fmla="*/ 1730375 w 1522"/>
              <a:gd name="T49" fmla="*/ 1739900 h 1230"/>
              <a:gd name="T50" fmla="*/ 1787525 w 1522"/>
              <a:gd name="T51" fmla="*/ 1879600 h 1230"/>
              <a:gd name="T52" fmla="*/ 2416175 w 1522"/>
              <a:gd name="T53" fmla="*/ 1755775 h 1230"/>
              <a:gd name="T54" fmla="*/ 2384425 w 1522"/>
              <a:gd name="T55" fmla="*/ 1660525 h 1230"/>
              <a:gd name="T56" fmla="*/ 2305050 w 1522"/>
              <a:gd name="T57" fmla="*/ 1473200 h 1230"/>
              <a:gd name="T58" fmla="*/ 2216150 w 1522"/>
              <a:gd name="T59" fmla="*/ 1295400 h 1230"/>
              <a:gd name="T60" fmla="*/ 2111375 w 1522"/>
              <a:gd name="T61" fmla="*/ 1127125 h 1230"/>
              <a:gd name="T62" fmla="*/ 1993900 w 1522"/>
              <a:gd name="T63" fmla="*/ 965200 h 1230"/>
              <a:gd name="T64" fmla="*/ 1863725 w 1522"/>
              <a:gd name="T65" fmla="*/ 815975 h 1230"/>
              <a:gd name="T66" fmla="*/ 1724025 w 1522"/>
              <a:gd name="T67" fmla="*/ 673100 h 1230"/>
              <a:gd name="T68" fmla="*/ 1571625 w 1522"/>
              <a:gd name="T69" fmla="*/ 546100 h 1230"/>
              <a:gd name="T70" fmla="*/ 1492250 w 1522"/>
              <a:gd name="T71" fmla="*/ 485775 h 123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522" h="1230">
                <a:moveTo>
                  <a:pt x="940" y="306"/>
                </a:moveTo>
                <a:lnTo>
                  <a:pt x="940" y="306"/>
                </a:lnTo>
                <a:lnTo>
                  <a:pt x="890" y="270"/>
                </a:lnTo>
                <a:lnTo>
                  <a:pt x="838" y="238"/>
                </a:lnTo>
                <a:lnTo>
                  <a:pt x="786" y="206"/>
                </a:lnTo>
                <a:lnTo>
                  <a:pt x="732" y="178"/>
                </a:lnTo>
                <a:lnTo>
                  <a:pt x="676" y="150"/>
                </a:lnTo>
                <a:lnTo>
                  <a:pt x="620" y="124"/>
                </a:lnTo>
                <a:lnTo>
                  <a:pt x="562" y="102"/>
                </a:lnTo>
                <a:lnTo>
                  <a:pt x="504" y="82"/>
                </a:lnTo>
                <a:lnTo>
                  <a:pt x="444" y="62"/>
                </a:lnTo>
                <a:lnTo>
                  <a:pt x="382" y="46"/>
                </a:lnTo>
                <a:lnTo>
                  <a:pt x="320" y="32"/>
                </a:lnTo>
                <a:lnTo>
                  <a:pt x="258" y="22"/>
                </a:lnTo>
                <a:lnTo>
                  <a:pt x="194" y="12"/>
                </a:lnTo>
                <a:lnTo>
                  <a:pt x="130" y="6"/>
                </a:lnTo>
                <a:lnTo>
                  <a:pt x="66" y="2"/>
                </a:lnTo>
                <a:lnTo>
                  <a:pt x="0" y="0"/>
                </a:lnTo>
                <a:lnTo>
                  <a:pt x="0" y="400"/>
                </a:lnTo>
                <a:lnTo>
                  <a:pt x="50" y="402"/>
                </a:lnTo>
                <a:lnTo>
                  <a:pt x="98" y="404"/>
                </a:lnTo>
                <a:lnTo>
                  <a:pt x="146" y="410"/>
                </a:lnTo>
                <a:lnTo>
                  <a:pt x="194" y="416"/>
                </a:lnTo>
                <a:lnTo>
                  <a:pt x="240" y="424"/>
                </a:lnTo>
                <a:lnTo>
                  <a:pt x="288" y="434"/>
                </a:lnTo>
                <a:lnTo>
                  <a:pt x="332" y="448"/>
                </a:lnTo>
                <a:lnTo>
                  <a:pt x="378" y="460"/>
                </a:lnTo>
                <a:lnTo>
                  <a:pt x="422" y="476"/>
                </a:lnTo>
                <a:lnTo>
                  <a:pt x="464" y="494"/>
                </a:lnTo>
                <a:lnTo>
                  <a:pt x="508" y="512"/>
                </a:lnTo>
                <a:lnTo>
                  <a:pt x="548" y="532"/>
                </a:lnTo>
                <a:lnTo>
                  <a:pt x="590" y="554"/>
                </a:lnTo>
                <a:lnTo>
                  <a:pt x="630" y="578"/>
                </a:lnTo>
                <a:lnTo>
                  <a:pt x="668" y="604"/>
                </a:lnTo>
                <a:lnTo>
                  <a:pt x="706" y="630"/>
                </a:lnTo>
                <a:lnTo>
                  <a:pt x="744" y="658"/>
                </a:lnTo>
                <a:lnTo>
                  <a:pt x="780" y="688"/>
                </a:lnTo>
                <a:lnTo>
                  <a:pt x="814" y="718"/>
                </a:lnTo>
                <a:lnTo>
                  <a:pt x="848" y="752"/>
                </a:lnTo>
                <a:lnTo>
                  <a:pt x="880" y="786"/>
                </a:lnTo>
                <a:lnTo>
                  <a:pt x="912" y="820"/>
                </a:lnTo>
                <a:lnTo>
                  <a:pt x="942" y="856"/>
                </a:lnTo>
                <a:lnTo>
                  <a:pt x="970" y="894"/>
                </a:lnTo>
                <a:lnTo>
                  <a:pt x="996" y="932"/>
                </a:lnTo>
                <a:lnTo>
                  <a:pt x="1022" y="972"/>
                </a:lnTo>
                <a:lnTo>
                  <a:pt x="1046" y="1012"/>
                </a:lnTo>
                <a:lnTo>
                  <a:pt x="1068" y="1054"/>
                </a:lnTo>
                <a:lnTo>
                  <a:pt x="1090" y="1096"/>
                </a:lnTo>
                <a:lnTo>
                  <a:pt x="1108" y="1140"/>
                </a:lnTo>
                <a:lnTo>
                  <a:pt x="1126" y="1184"/>
                </a:lnTo>
                <a:lnTo>
                  <a:pt x="1142" y="1230"/>
                </a:lnTo>
                <a:lnTo>
                  <a:pt x="1522" y="1106"/>
                </a:lnTo>
                <a:lnTo>
                  <a:pt x="1502" y="1046"/>
                </a:lnTo>
                <a:lnTo>
                  <a:pt x="1478" y="986"/>
                </a:lnTo>
                <a:lnTo>
                  <a:pt x="1452" y="928"/>
                </a:lnTo>
                <a:lnTo>
                  <a:pt x="1424" y="872"/>
                </a:lnTo>
                <a:lnTo>
                  <a:pt x="1396" y="816"/>
                </a:lnTo>
                <a:lnTo>
                  <a:pt x="1364" y="762"/>
                </a:lnTo>
                <a:lnTo>
                  <a:pt x="1330" y="710"/>
                </a:lnTo>
                <a:lnTo>
                  <a:pt x="1294" y="658"/>
                </a:lnTo>
                <a:lnTo>
                  <a:pt x="1256" y="608"/>
                </a:lnTo>
                <a:lnTo>
                  <a:pt x="1216" y="560"/>
                </a:lnTo>
                <a:lnTo>
                  <a:pt x="1174" y="514"/>
                </a:lnTo>
                <a:lnTo>
                  <a:pt x="1130" y="468"/>
                </a:lnTo>
                <a:lnTo>
                  <a:pt x="1086" y="424"/>
                </a:lnTo>
                <a:lnTo>
                  <a:pt x="1038" y="384"/>
                </a:lnTo>
                <a:lnTo>
                  <a:pt x="990" y="344"/>
                </a:lnTo>
                <a:lnTo>
                  <a:pt x="940" y="306"/>
                </a:lnTo>
                <a:close/>
              </a:path>
            </a:pathLst>
          </a:custGeom>
          <a:solidFill>
            <a:srgbClr val="FBFB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5692775" y="3205163"/>
            <a:ext cx="1419225" cy="2838450"/>
          </a:xfrm>
          <a:custGeom>
            <a:avLst/>
            <a:gdLst>
              <a:gd name="T0" fmla="*/ 692150 w 894"/>
              <a:gd name="T1" fmla="*/ 196850 h 1788"/>
              <a:gd name="T2" fmla="*/ 714375 w 894"/>
              <a:gd name="T3" fmla="*/ 266700 h 1788"/>
              <a:gd name="T4" fmla="*/ 746125 w 894"/>
              <a:gd name="T5" fmla="*/ 409575 h 1788"/>
              <a:gd name="T6" fmla="*/ 771525 w 894"/>
              <a:gd name="T7" fmla="*/ 555625 h 1788"/>
              <a:gd name="T8" fmla="*/ 784225 w 894"/>
              <a:gd name="T9" fmla="*/ 708025 h 1788"/>
              <a:gd name="T10" fmla="*/ 784225 w 894"/>
              <a:gd name="T11" fmla="*/ 784225 h 1788"/>
              <a:gd name="T12" fmla="*/ 777875 w 894"/>
              <a:gd name="T13" fmla="*/ 936625 h 1788"/>
              <a:gd name="T14" fmla="*/ 762000 w 894"/>
              <a:gd name="T15" fmla="*/ 1085850 h 1788"/>
              <a:gd name="T16" fmla="*/ 730250 w 894"/>
              <a:gd name="T17" fmla="*/ 1231900 h 1788"/>
              <a:gd name="T18" fmla="*/ 692150 w 894"/>
              <a:gd name="T19" fmla="*/ 1374775 h 1788"/>
              <a:gd name="T20" fmla="*/ 666750 w 894"/>
              <a:gd name="T21" fmla="*/ 1444625 h 1788"/>
              <a:gd name="T22" fmla="*/ 609600 w 894"/>
              <a:gd name="T23" fmla="*/ 1584325 h 1788"/>
              <a:gd name="T24" fmla="*/ 539750 w 894"/>
              <a:gd name="T25" fmla="*/ 1717675 h 1788"/>
              <a:gd name="T26" fmla="*/ 460375 w 894"/>
              <a:gd name="T27" fmla="*/ 1844675 h 1788"/>
              <a:gd name="T28" fmla="*/ 374650 w 894"/>
              <a:gd name="T29" fmla="*/ 1965325 h 1788"/>
              <a:gd name="T30" fmla="*/ 276225 w 894"/>
              <a:gd name="T31" fmla="*/ 2079625 h 1788"/>
              <a:gd name="T32" fmla="*/ 171450 w 894"/>
              <a:gd name="T33" fmla="*/ 2184400 h 1788"/>
              <a:gd name="T34" fmla="*/ 60325 w 894"/>
              <a:gd name="T35" fmla="*/ 2279650 h 1788"/>
              <a:gd name="T36" fmla="*/ 371475 w 894"/>
              <a:gd name="T37" fmla="*/ 2838450 h 1788"/>
              <a:gd name="T38" fmla="*/ 450850 w 894"/>
              <a:gd name="T39" fmla="*/ 2781300 h 1788"/>
              <a:gd name="T40" fmla="*/ 603250 w 894"/>
              <a:gd name="T41" fmla="*/ 2651125 h 1788"/>
              <a:gd name="T42" fmla="*/ 742950 w 894"/>
              <a:gd name="T43" fmla="*/ 2511425 h 1788"/>
              <a:gd name="T44" fmla="*/ 873125 w 894"/>
              <a:gd name="T45" fmla="*/ 2359025 h 1788"/>
              <a:gd name="T46" fmla="*/ 990600 w 894"/>
              <a:gd name="T47" fmla="*/ 2200275 h 1788"/>
              <a:gd name="T48" fmla="*/ 1095375 w 894"/>
              <a:gd name="T49" fmla="*/ 2028825 h 1788"/>
              <a:gd name="T50" fmla="*/ 1184275 w 894"/>
              <a:gd name="T51" fmla="*/ 1851025 h 1788"/>
              <a:gd name="T52" fmla="*/ 1263650 w 894"/>
              <a:gd name="T53" fmla="*/ 1666875 h 1788"/>
              <a:gd name="T54" fmla="*/ 1295400 w 894"/>
              <a:gd name="T55" fmla="*/ 1568450 h 1788"/>
              <a:gd name="T56" fmla="*/ 1349375 w 894"/>
              <a:gd name="T57" fmla="*/ 1381125 h 1788"/>
              <a:gd name="T58" fmla="*/ 1387475 w 894"/>
              <a:gd name="T59" fmla="*/ 1187450 h 1788"/>
              <a:gd name="T60" fmla="*/ 1412875 w 894"/>
              <a:gd name="T61" fmla="*/ 987425 h 1788"/>
              <a:gd name="T62" fmla="*/ 1419225 w 894"/>
              <a:gd name="T63" fmla="*/ 784225 h 1788"/>
              <a:gd name="T64" fmla="*/ 1416050 w 894"/>
              <a:gd name="T65" fmla="*/ 682625 h 1788"/>
              <a:gd name="T66" fmla="*/ 1400175 w 894"/>
              <a:gd name="T67" fmla="*/ 482600 h 1788"/>
              <a:gd name="T68" fmla="*/ 1371600 w 894"/>
              <a:gd name="T69" fmla="*/ 285750 h 1788"/>
              <a:gd name="T70" fmla="*/ 1323975 w 894"/>
              <a:gd name="T71" fmla="*/ 92075 h 1788"/>
              <a:gd name="T72" fmla="*/ 1295400 w 894"/>
              <a:gd name="T73" fmla="*/ 0 h 178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94" h="1788">
                <a:moveTo>
                  <a:pt x="816" y="0"/>
                </a:moveTo>
                <a:lnTo>
                  <a:pt x="436" y="124"/>
                </a:lnTo>
                <a:lnTo>
                  <a:pt x="450" y="168"/>
                </a:lnTo>
                <a:lnTo>
                  <a:pt x="460" y="212"/>
                </a:lnTo>
                <a:lnTo>
                  <a:pt x="470" y="258"/>
                </a:lnTo>
                <a:lnTo>
                  <a:pt x="480" y="304"/>
                </a:lnTo>
                <a:lnTo>
                  <a:pt x="486" y="350"/>
                </a:lnTo>
                <a:lnTo>
                  <a:pt x="490" y="398"/>
                </a:lnTo>
                <a:lnTo>
                  <a:pt x="494" y="446"/>
                </a:lnTo>
                <a:lnTo>
                  <a:pt x="494" y="494"/>
                </a:lnTo>
                <a:lnTo>
                  <a:pt x="494" y="542"/>
                </a:lnTo>
                <a:lnTo>
                  <a:pt x="490" y="590"/>
                </a:lnTo>
                <a:lnTo>
                  <a:pt x="486" y="638"/>
                </a:lnTo>
                <a:lnTo>
                  <a:pt x="480" y="684"/>
                </a:lnTo>
                <a:lnTo>
                  <a:pt x="470" y="730"/>
                </a:lnTo>
                <a:lnTo>
                  <a:pt x="460" y="776"/>
                </a:lnTo>
                <a:lnTo>
                  <a:pt x="450" y="822"/>
                </a:lnTo>
                <a:lnTo>
                  <a:pt x="436" y="866"/>
                </a:lnTo>
                <a:lnTo>
                  <a:pt x="420" y="910"/>
                </a:lnTo>
                <a:lnTo>
                  <a:pt x="402" y="954"/>
                </a:lnTo>
                <a:lnTo>
                  <a:pt x="384" y="998"/>
                </a:lnTo>
                <a:lnTo>
                  <a:pt x="362" y="1040"/>
                </a:lnTo>
                <a:lnTo>
                  <a:pt x="340" y="1082"/>
                </a:lnTo>
                <a:lnTo>
                  <a:pt x="316" y="1124"/>
                </a:lnTo>
                <a:lnTo>
                  <a:pt x="290" y="1162"/>
                </a:lnTo>
                <a:lnTo>
                  <a:pt x="264" y="1202"/>
                </a:lnTo>
                <a:lnTo>
                  <a:pt x="236" y="1238"/>
                </a:lnTo>
                <a:lnTo>
                  <a:pt x="206" y="1274"/>
                </a:lnTo>
                <a:lnTo>
                  <a:pt x="174" y="1310"/>
                </a:lnTo>
                <a:lnTo>
                  <a:pt x="142" y="1344"/>
                </a:lnTo>
                <a:lnTo>
                  <a:pt x="108" y="1376"/>
                </a:lnTo>
                <a:lnTo>
                  <a:pt x="74" y="1408"/>
                </a:lnTo>
                <a:lnTo>
                  <a:pt x="38" y="1436"/>
                </a:lnTo>
                <a:lnTo>
                  <a:pt x="0" y="1466"/>
                </a:lnTo>
                <a:lnTo>
                  <a:pt x="234" y="1788"/>
                </a:lnTo>
                <a:lnTo>
                  <a:pt x="284" y="1752"/>
                </a:lnTo>
                <a:lnTo>
                  <a:pt x="332" y="1712"/>
                </a:lnTo>
                <a:lnTo>
                  <a:pt x="380" y="1670"/>
                </a:lnTo>
                <a:lnTo>
                  <a:pt x="424" y="1626"/>
                </a:lnTo>
                <a:lnTo>
                  <a:pt x="468" y="1582"/>
                </a:lnTo>
                <a:lnTo>
                  <a:pt x="510" y="1534"/>
                </a:lnTo>
                <a:lnTo>
                  <a:pt x="550" y="1486"/>
                </a:lnTo>
                <a:lnTo>
                  <a:pt x="588" y="1436"/>
                </a:lnTo>
                <a:lnTo>
                  <a:pt x="624" y="1386"/>
                </a:lnTo>
                <a:lnTo>
                  <a:pt x="658" y="1332"/>
                </a:lnTo>
                <a:lnTo>
                  <a:pt x="690" y="1278"/>
                </a:lnTo>
                <a:lnTo>
                  <a:pt x="718" y="1224"/>
                </a:lnTo>
                <a:lnTo>
                  <a:pt x="746" y="1166"/>
                </a:lnTo>
                <a:lnTo>
                  <a:pt x="772" y="1108"/>
                </a:lnTo>
                <a:lnTo>
                  <a:pt x="796" y="1050"/>
                </a:lnTo>
                <a:lnTo>
                  <a:pt x="816" y="988"/>
                </a:lnTo>
                <a:lnTo>
                  <a:pt x="834" y="930"/>
                </a:lnTo>
                <a:lnTo>
                  <a:pt x="850" y="870"/>
                </a:lnTo>
                <a:lnTo>
                  <a:pt x="864" y="810"/>
                </a:lnTo>
                <a:lnTo>
                  <a:pt x="874" y="748"/>
                </a:lnTo>
                <a:lnTo>
                  <a:pt x="882" y="686"/>
                </a:lnTo>
                <a:lnTo>
                  <a:pt x="890" y="622"/>
                </a:lnTo>
                <a:lnTo>
                  <a:pt x="892" y="558"/>
                </a:lnTo>
                <a:lnTo>
                  <a:pt x="894" y="494"/>
                </a:lnTo>
                <a:lnTo>
                  <a:pt x="892" y="430"/>
                </a:lnTo>
                <a:lnTo>
                  <a:pt x="890" y="366"/>
                </a:lnTo>
                <a:lnTo>
                  <a:pt x="882" y="304"/>
                </a:lnTo>
                <a:lnTo>
                  <a:pt x="874" y="240"/>
                </a:lnTo>
                <a:lnTo>
                  <a:pt x="864" y="180"/>
                </a:lnTo>
                <a:lnTo>
                  <a:pt x="850" y="118"/>
                </a:lnTo>
                <a:lnTo>
                  <a:pt x="834" y="58"/>
                </a:lnTo>
                <a:lnTo>
                  <a:pt x="816" y="0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3079750" y="5532438"/>
            <a:ext cx="2984500" cy="996950"/>
          </a:xfrm>
          <a:custGeom>
            <a:avLst/>
            <a:gdLst>
              <a:gd name="T0" fmla="*/ 2613025 w 1880"/>
              <a:gd name="T1" fmla="*/ 0 h 628"/>
              <a:gd name="T2" fmla="*/ 2492375 w 1880"/>
              <a:gd name="T3" fmla="*/ 79375 h 628"/>
              <a:gd name="T4" fmla="*/ 2362200 w 1880"/>
              <a:gd name="T5" fmla="*/ 152400 h 628"/>
              <a:gd name="T6" fmla="*/ 2228850 w 1880"/>
              <a:gd name="T7" fmla="*/ 215900 h 628"/>
              <a:gd name="T8" fmla="*/ 2092325 w 1880"/>
              <a:gd name="T9" fmla="*/ 266700 h 628"/>
              <a:gd name="T10" fmla="*/ 1949450 w 1880"/>
              <a:gd name="T11" fmla="*/ 307975 h 628"/>
              <a:gd name="T12" fmla="*/ 1800225 w 1880"/>
              <a:gd name="T13" fmla="*/ 336550 h 628"/>
              <a:gd name="T14" fmla="*/ 1647825 w 1880"/>
              <a:gd name="T15" fmla="*/ 355600 h 628"/>
              <a:gd name="T16" fmla="*/ 1492250 w 1880"/>
              <a:gd name="T17" fmla="*/ 361950 h 628"/>
              <a:gd name="T18" fmla="*/ 1416050 w 1880"/>
              <a:gd name="T19" fmla="*/ 361950 h 628"/>
              <a:gd name="T20" fmla="*/ 1260475 w 1880"/>
              <a:gd name="T21" fmla="*/ 349250 h 628"/>
              <a:gd name="T22" fmla="*/ 1111250 w 1880"/>
              <a:gd name="T23" fmla="*/ 323850 h 628"/>
              <a:gd name="T24" fmla="*/ 965200 w 1880"/>
              <a:gd name="T25" fmla="*/ 288925 h 628"/>
              <a:gd name="T26" fmla="*/ 822325 w 1880"/>
              <a:gd name="T27" fmla="*/ 241300 h 628"/>
              <a:gd name="T28" fmla="*/ 688975 w 1880"/>
              <a:gd name="T29" fmla="*/ 184150 h 628"/>
              <a:gd name="T30" fmla="*/ 555625 w 1880"/>
              <a:gd name="T31" fmla="*/ 117475 h 628"/>
              <a:gd name="T32" fmla="*/ 431800 w 1880"/>
              <a:gd name="T33" fmla="*/ 41275 h 628"/>
              <a:gd name="T34" fmla="*/ 0 w 1880"/>
              <a:gd name="T35" fmla="*/ 511175 h 628"/>
              <a:gd name="T36" fmla="*/ 79375 w 1880"/>
              <a:gd name="T37" fmla="*/ 568325 h 628"/>
              <a:gd name="T38" fmla="*/ 244475 w 1880"/>
              <a:gd name="T39" fmla="*/ 669925 h 628"/>
              <a:gd name="T40" fmla="*/ 419100 w 1880"/>
              <a:gd name="T41" fmla="*/ 758825 h 628"/>
              <a:gd name="T42" fmla="*/ 600075 w 1880"/>
              <a:gd name="T43" fmla="*/ 835025 h 628"/>
              <a:gd name="T44" fmla="*/ 790575 w 1880"/>
              <a:gd name="T45" fmla="*/ 898525 h 628"/>
              <a:gd name="T46" fmla="*/ 984250 w 1880"/>
              <a:gd name="T47" fmla="*/ 946150 h 628"/>
              <a:gd name="T48" fmla="*/ 1184275 w 1880"/>
              <a:gd name="T49" fmla="*/ 977900 h 628"/>
              <a:gd name="T50" fmla="*/ 1387475 w 1880"/>
              <a:gd name="T51" fmla="*/ 996950 h 628"/>
              <a:gd name="T52" fmla="*/ 1492250 w 1880"/>
              <a:gd name="T53" fmla="*/ 996950 h 628"/>
              <a:gd name="T54" fmla="*/ 1698625 w 1880"/>
              <a:gd name="T55" fmla="*/ 990600 h 628"/>
              <a:gd name="T56" fmla="*/ 1901825 w 1880"/>
              <a:gd name="T57" fmla="*/ 965200 h 628"/>
              <a:gd name="T58" fmla="*/ 2098675 w 1880"/>
              <a:gd name="T59" fmla="*/ 923925 h 628"/>
              <a:gd name="T60" fmla="*/ 2292350 w 1880"/>
              <a:gd name="T61" fmla="*/ 869950 h 628"/>
              <a:gd name="T62" fmla="*/ 2476500 w 1880"/>
              <a:gd name="T63" fmla="*/ 800100 h 628"/>
              <a:gd name="T64" fmla="*/ 2654300 w 1880"/>
              <a:gd name="T65" fmla="*/ 717550 h 628"/>
              <a:gd name="T66" fmla="*/ 2822575 w 1880"/>
              <a:gd name="T67" fmla="*/ 622300 h 628"/>
              <a:gd name="T68" fmla="*/ 2984500 w 1880"/>
              <a:gd name="T69" fmla="*/ 511175 h 62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880" h="628">
                <a:moveTo>
                  <a:pt x="1646" y="0"/>
                </a:moveTo>
                <a:lnTo>
                  <a:pt x="1646" y="0"/>
                </a:lnTo>
                <a:lnTo>
                  <a:pt x="1608" y="26"/>
                </a:lnTo>
                <a:lnTo>
                  <a:pt x="1570" y="50"/>
                </a:lnTo>
                <a:lnTo>
                  <a:pt x="1530" y="74"/>
                </a:lnTo>
                <a:lnTo>
                  <a:pt x="1488" y="96"/>
                </a:lnTo>
                <a:lnTo>
                  <a:pt x="1448" y="116"/>
                </a:lnTo>
                <a:lnTo>
                  <a:pt x="1404" y="136"/>
                </a:lnTo>
                <a:lnTo>
                  <a:pt x="1362" y="152"/>
                </a:lnTo>
                <a:lnTo>
                  <a:pt x="1318" y="168"/>
                </a:lnTo>
                <a:lnTo>
                  <a:pt x="1272" y="182"/>
                </a:lnTo>
                <a:lnTo>
                  <a:pt x="1228" y="194"/>
                </a:lnTo>
                <a:lnTo>
                  <a:pt x="1180" y="204"/>
                </a:lnTo>
                <a:lnTo>
                  <a:pt x="1134" y="212"/>
                </a:lnTo>
                <a:lnTo>
                  <a:pt x="1086" y="220"/>
                </a:lnTo>
                <a:lnTo>
                  <a:pt x="1038" y="224"/>
                </a:lnTo>
                <a:lnTo>
                  <a:pt x="990" y="228"/>
                </a:lnTo>
                <a:lnTo>
                  <a:pt x="940" y="228"/>
                </a:lnTo>
                <a:lnTo>
                  <a:pt x="892" y="228"/>
                </a:lnTo>
                <a:lnTo>
                  <a:pt x="842" y="224"/>
                </a:lnTo>
                <a:lnTo>
                  <a:pt x="794" y="220"/>
                </a:lnTo>
                <a:lnTo>
                  <a:pt x="746" y="212"/>
                </a:lnTo>
                <a:lnTo>
                  <a:pt x="700" y="204"/>
                </a:lnTo>
                <a:lnTo>
                  <a:pt x="654" y="194"/>
                </a:lnTo>
                <a:lnTo>
                  <a:pt x="608" y="182"/>
                </a:lnTo>
                <a:lnTo>
                  <a:pt x="562" y="168"/>
                </a:lnTo>
                <a:lnTo>
                  <a:pt x="518" y="152"/>
                </a:lnTo>
                <a:lnTo>
                  <a:pt x="476" y="136"/>
                </a:lnTo>
                <a:lnTo>
                  <a:pt x="434" y="116"/>
                </a:lnTo>
                <a:lnTo>
                  <a:pt x="392" y="96"/>
                </a:lnTo>
                <a:lnTo>
                  <a:pt x="350" y="74"/>
                </a:lnTo>
                <a:lnTo>
                  <a:pt x="312" y="50"/>
                </a:lnTo>
                <a:lnTo>
                  <a:pt x="272" y="26"/>
                </a:lnTo>
                <a:lnTo>
                  <a:pt x="234" y="0"/>
                </a:lnTo>
                <a:lnTo>
                  <a:pt x="0" y="322"/>
                </a:lnTo>
                <a:lnTo>
                  <a:pt x="50" y="358"/>
                </a:lnTo>
                <a:lnTo>
                  <a:pt x="102" y="392"/>
                </a:lnTo>
                <a:lnTo>
                  <a:pt x="154" y="422"/>
                </a:lnTo>
                <a:lnTo>
                  <a:pt x="208" y="452"/>
                </a:lnTo>
                <a:lnTo>
                  <a:pt x="264" y="478"/>
                </a:lnTo>
                <a:lnTo>
                  <a:pt x="320" y="504"/>
                </a:lnTo>
                <a:lnTo>
                  <a:pt x="378" y="526"/>
                </a:lnTo>
                <a:lnTo>
                  <a:pt x="438" y="548"/>
                </a:lnTo>
                <a:lnTo>
                  <a:pt x="498" y="566"/>
                </a:lnTo>
                <a:lnTo>
                  <a:pt x="558" y="582"/>
                </a:lnTo>
                <a:lnTo>
                  <a:pt x="620" y="596"/>
                </a:lnTo>
                <a:lnTo>
                  <a:pt x="682" y="608"/>
                </a:lnTo>
                <a:lnTo>
                  <a:pt x="746" y="616"/>
                </a:lnTo>
                <a:lnTo>
                  <a:pt x="810" y="624"/>
                </a:lnTo>
                <a:lnTo>
                  <a:pt x="874" y="628"/>
                </a:lnTo>
                <a:lnTo>
                  <a:pt x="940" y="628"/>
                </a:lnTo>
                <a:lnTo>
                  <a:pt x="1006" y="628"/>
                </a:lnTo>
                <a:lnTo>
                  <a:pt x="1070" y="624"/>
                </a:lnTo>
                <a:lnTo>
                  <a:pt x="1134" y="616"/>
                </a:lnTo>
                <a:lnTo>
                  <a:pt x="1198" y="608"/>
                </a:lnTo>
                <a:lnTo>
                  <a:pt x="1260" y="596"/>
                </a:lnTo>
                <a:lnTo>
                  <a:pt x="1322" y="582"/>
                </a:lnTo>
                <a:lnTo>
                  <a:pt x="1384" y="566"/>
                </a:lnTo>
                <a:lnTo>
                  <a:pt x="1444" y="548"/>
                </a:lnTo>
                <a:lnTo>
                  <a:pt x="1502" y="526"/>
                </a:lnTo>
                <a:lnTo>
                  <a:pt x="1560" y="504"/>
                </a:lnTo>
                <a:lnTo>
                  <a:pt x="1616" y="478"/>
                </a:lnTo>
                <a:lnTo>
                  <a:pt x="1672" y="452"/>
                </a:lnTo>
                <a:lnTo>
                  <a:pt x="1726" y="422"/>
                </a:lnTo>
                <a:lnTo>
                  <a:pt x="1778" y="392"/>
                </a:lnTo>
                <a:lnTo>
                  <a:pt x="1830" y="358"/>
                </a:lnTo>
                <a:lnTo>
                  <a:pt x="1880" y="322"/>
                </a:lnTo>
                <a:lnTo>
                  <a:pt x="1646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6"/>
          <p:cNvSpPr>
            <a:spLocks/>
          </p:cNvSpPr>
          <p:nvPr/>
        </p:nvSpPr>
        <p:spPr bwMode="auto">
          <a:xfrm>
            <a:off x="2032000" y="3205163"/>
            <a:ext cx="1419225" cy="2838450"/>
          </a:xfrm>
          <a:custGeom>
            <a:avLst/>
            <a:gdLst>
              <a:gd name="T0" fmla="*/ 727075 w 894"/>
              <a:gd name="T1" fmla="*/ 1374775 h 1788"/>
              <a:gd name="T2" fmla="*/ 688975 w 894"/>
              <a:gd name="T3" fmla="*/ 1231900 h 1788"/>
              <a:gd name="T4" fmla="*/ 660400 w 894"/>
              <a:gd name="T5" fmla="*/ 1085850 h 1788"/>
              <a:gd name="T6" fmla="*/ 641350 w 894"/>
              <a:gd name="T7" fmla="*/ 936625 h 1788"/>
              <a:gd name="T8" fmla="*/ 635000 w 894"/>
              <a:gd name="T9" fmla="*/ 784225 h 1788"/>
              <a:gd name="T10" fmla="*/ 638175 w 894"/>
              <a:gd name="T11" fmla="*/ 708025 h 1788"/>
              <a:gd name="T12" fmla="*/ 647700 w 894"/>
              <a:gd name="T13" fmla="*/ 555625 h 1788"/>
              <a:gd name="T14" fmla="*/ 673100 w 894"/>
              <a:gd name="T15" fmla="*/ 409575 h 1788"/>
              <a:gd name="T16" fmla="*/ 708025 w 894"/>
              <a:gd name="T17" fmla="*/ 266700 h 1788"/>
              <a:gd name="T18" fmla="*/ 123825 w 894"/>
              <a:gd name="T19" fmla="*/ 0 h 1788"/>
              <a:gd name="T20" fmla="*/ 95250 w 894"/>
              <a:gd name="T21" fmla="*/ 92075 h 1788"/>
              <a:gd name="T22" fmla="*/ 50800 w 894"/>
              <a:gd name="T23" fmla="*/ 285750 h 1788"/>
              <a:gd name="T24" fmla="*/ 19050 w 894"/>
              <a:gd name="T25" fmla="*/ 482600 h 1788"/>
              <a:gd name="T26" fmla="*/ 3175 w 894"/>
              <a:gd name="T27" fmla="*/ 682625 h 1788"/>
              <a:gd name="T28" fmla="*/ 0 w 894"/>
              <a:gd name="T29" fmla="*/ 784225 h 1788"/>
              <a:gd name="T30" fmla="*/ 9525 w 894"/>
              <a:gd name="T31" fmla="*/ 987425 h 1788"/>
              <a:gd name="T32" fmla="*/ 31750 w 894"/>
              <a:gd name="T33" fmla="*/ 1187450 h 1788"/>
              <a:gd name="T34" fmla="*/ 69850 w 894"/>
              <a:gd name="T35" fmla="*/ 1381125 h 1788"/>
              <a:gd name="T36" fmla="*/ 123825 w 894"/>
              <a:gd name="T37" fmla="*/ 1568450 h 1788"/>
              <a:gd name="T38" fmla="*/ 158750 w 894"/>
              <a:gd name="T39" fmla="*/ 1666875 h 1788"/>
              <a:gd name="T40" fmla="*/ 234950 w 894"/>
              <a:gd name="T41" fmla="*/ 1851025 h 1788"/>
              <a:gd name="T42" fmla="*/ 327025 w 894"/>
              <a:gd name="T43" fmla="*/ 2028825 h 1788"/>
              <a:gd name="T44" fmla="*/ 431800 w 894"/>
              <a:gd name="T45" fmla="*/ 2200275 h 1788"/>
              <a:gd name="T46" fmla="*/ 549275 w 894"/>
              <a:gd name="T47" fmla="*/ 2359025 h 1788"/>
              <a:gd name="T48" fmla="*/ 676275 w 894"/>
              <a:gd name="T49" fmla="*/ 2511425 h 1788"/>
              <a:gd name="T50" fmla="*/ 815975 w 894"/>
              <a:gd name="T51" fmla="*/ 2651125 h 1788"/>
              <a:gd name="T52" fmla="*/ 968375 w 894"/>
              <a:gd name="T53" fmla="*/ 2781300 h 1788"/>
              <a:gd name="T54" fmla="*/ 1419225 w 894"/>
              <a:gd name="T55" fmla="*/ 2327275 h 1788"/>
              <a:gd name="T56" fmla="*/ 1362075 w 894"/>
              <a:gd name="T57" fmla="*/ 2279650 h 1788"/>
              <a:gd name="T58" fmla="*/ 1247775 w 894"/>
              <a:gd name="T59" fmla="*/ 2184400 h 1788"/>
              <a:gd name="T60" fmla="*/ 1143000 w 894"/>
              <a:gd name="T61" fmla="*/ 2079625 h 1788"/>
              <a:gd name="T62" fmla="*/ 1044575 w 894"/>
              <a:gd name="T63" fmla="*/ 1965325 h 1788"/>
              <a:gd name="T64" fmla="*/ 958850 w 894"/>
              <a:gd name="T65" fmla="*/ 1844675 h 1788"/>
              <a:gd name="T66" fmla="*/ 879475 w 894"/>
              <a:gd name="T67" fmla="*/ 1717675 h 1788"/>
              <a:gd name="T68" fmla="*/ 809625 w 894"/>
              <a:gd name="T69" fmla="*/ 1584325 h 1788"/>
              <a:gd name="T70" fmla="*/ 752475 w 894"/>
              <a:gd name="T71" fmla="*/ 1444625 h 1788"/>
              <a:gd name="T72" fmla="*/ 727075 w 894"/>
              <a:gd name="T73" fmla="*/ 1374775 h 178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94" h="1788">
                <a:moveTo>
                  <a:pt x="458" y="866"/>
                </a:moveTo>
                <a:lnTo>
                  <a:pt x="458" y="866"/>
                </a:lnTo>
                <a:lnTo>
                  <a:pt x="446" y="822"/>
                </a:lnTo>
                <a:lnTo>
                  <a:pt x="434" y="776"/>
                </a:lnTo>
                <a:lnTo>
                  <a:pt x="424" y="730"/>
                </a:lnTo>
                <a:lnTo>
                  <a:pt x="416" y="684"/>
                </a:lnTo>
                <a:lnTo>
                  <a:pt x="408" y="638"/>
                </a:lnTo>
                <a:lnTo>
                  <a:pt x="404" y="590"/>
                </a:lnTo>
                <a:lnTo>
                  <a:pt x="402" y="542"/>
                </a:lnTo>
                <a:lnTo>
                  <a:pt x="400" y="494"/>
                </a:lnTo>
                <a:lnTo>
                  <a:pt x="402" y="446"/>
                </a:lnTo>
                <a:lnTo>
                  <a:pt x="404" y="398"/>
                </a:lnTo>
                <a:lnTo>
                  <a:pt x="408" y="350"/>
                </a:lnTo>
                <a:lnTo>
                  <a:pt x="416" y="304"/>
                </a:lnTo>
                <a:lnTo>
                  <a:pt x="424" y="258"/>
                </a:lnTo>
                <a:lnTo>
                  <a:pt x="434" y="212"/>
                </a:lnTo>
                <a:lnTo>
                  <a:pt x="446" y="168"/>
                </a:lnTo>
                <a:lnTo>
                  <a:pt x="458" y="124"/>
                </a:lnTo>
                <a:lnTo>
                  <a:pt x="78" y="0"/>
                </a:lnTo>
                <a:lnTo>
                  <a:pt x="60" y="58"/>
                </a:lnTo>
                <a:lnTo>
                  <a:pt x="44" y="118"/>
                </a:lnTo>
                <a:lnTo>
                  <a:pt x="32" y="180"/>
                </a:lnTo>
                <a:lnTo>
                  <a:pt x="20" y="240"/>
                </a:lnTo>
                <a:lnTo>
                  <a:pt x="12" y="304"/>
                </a:lnTo>
                <a:lnTo>
                  <a:pt x="6" y="366"/>
                </a:lnTo>
                <a:lnTo>
                  <a:pt x="2" y="430"/>
                </a:lnTo>
                <a:lnTo>
                  <a:pt x="0" y="494"/>
                </a:lnTo>
                <a:lnTo>
                  <a:pt x="2" y="558"/>
                </a:lnTo>
                <a:lnTo>
                  <a:pt x="6" y="622"/>
                </a:lnTo>
                <a:lnTo>
                  <a:pt x="12" y="686"/>
                </a:lnTo>
                <a:lnTo>
                  <a:pt x="20" y="748"/>
                </a:lnTo>
                <a:lnTo>
                  <a:pt x="32" y="810"/>
                </a:lnTo>
                <a:lnTo>
                  <a:pt x="44" y="870"/>
                </a:lnTo>
                <a:lnTo>
                  <a:pt x="60" y="930"/>
                </a:lnTo>
                <a:lnTo>
                  <a:pt x="78" y="988"/>
                </a:lnTo>
                <a:lnTo>
                  <a:pt x="100" y="1050"/>
                </a:lnTo>
                <a:lnTo>
                  <a:pt x="122" y="1108"/>
                </a:lnTo>
                <a:lnTo>
                  <a:pt x="148" y="1166"/>
                </a:lnTo>
                <a:lnTo>
                  <a:pt x="176" y="1224"/>
                </a:lnTo>
                <a:lnTo>
                  <a:pt x="206" y="1278"/>
                </a:lnTo>
                <a:lnTo>
                  <a:pt x="238" y="1332"/>
                </a:lnTo>
                <a:lnTo>
                  <a:pt x="272" y="1386"/>
                </a:lnTo>
                <a:lnTo>
                  <a:pt x="308" y="1436"/>
                </a:lnTo>
                <a:lnTo>
                  <a:pt x="346" y="1486"/>
                </a:lnTo>
                <a:lnTo>
                  <a:pt x="384" y="1534"/>
                </a:lnTo>
                <a:lnTo>
                  <a:pt x="426" y="1582"/>
                </a:lnTo>
                <a:lnTo>
                  <a:pt x="470" y="1626"/>
                </a:lnTo>
                <a:lnTo>
                  <a:pt x="514" y="1670"/>
                </a:lnTo>
                <a:lnTo>
                  <a:pt x="562" y="1712"/>
                </a:lnTo>
                <a:lnTo>
                  <a:pt x="610" y="1752"/>
                </a:lnTo>
                <a:lnTo>
                  <a:pt x="660" y="1788"/>
                </a:lnTo>
                <a:lnTo>
                  <a:pt x="894" y="1466"/>
                </a:lnTo>
                <a:lnTo>
                  <a:pt x="858" y="1436"/>
                </a:lnTo>
                <a:lnTo>
                  <a:pt x="822" y="1408"/>
                </a:lnTo>
                <a:lnTo>
                  <a:pt x="786" y="1376"/>
                </a:lnTo>
                <a:lnTo>
                  <a:pt x="752" y="1344"/>
                </a:lnTo>
                <a:lnTo>
                  <a:pt x="720" y="1310"/>
                </a:lnTo>
                <a:lnTo>
                  <a:pt x="688" y="1274"/>
                </a:lnTo>
                <a:lnTo>
                  <a:pt x="658" y="1238"/>
                </a:lnTo>
                <a:lnTo>
                  <a:pt x="630" y="1202"/>
                </a:lnTo>
                <a:lnTo>
                  <a:pt x="604" y="1162"/>
                </a:lnTo>
                <a:lnTo>
                  <a:pt x="578" y="1124"/>
                </a:lnTo>
                <a:lnTo>
                  <a:pt x="554" y="1082"/>
                </a:lnTo>
                <a:lnTo>
                  <a:pt x="532" y="1040"/>
                </a:lnTo>
                <a:lnTo>
                  <a:pt x="510" y="998"/>
                </a:lnTo>
                <a:lnTo>
                  <a:pt x="492" y="954"/>
                </a:lnTo>
                <a:lnTo>
                  <a:pt x="474" y="910"/>
                </a:lnTo>
                <a:lnTo>
                  <a:pt x="458" y="866"/>
                </a:lnTo>
                <a:close/>
              </a:path>
            </a:pathLst>
          </a:custGeom>
          <a:solidFill>
            <a:srgbClr val="20B7EC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2759075" y="2084388"/>
            <a:ext cx="1812925" cy="1704975"/>
          </a:xfrm>
          <a:custGeom>
            <a:avLst/>
            <a:gdLst>
              <a:gd name="T0" fmla="*/ 692150 w 1142"/>
              <a:gd name="T1" fmla="*/ 365125 h 1074"/>
              <a:gd name="T2" fmla="*/ 692150 w 1142"/>
              <a:gd name="T3" fmla="*/ 365125 h 1074"/>
              <a:gd name="T4" fmla="*/ 635000 w 1142"/>
              <a:gd name="T5" fmla="*/ 409575 h 1074"/>
              <a:gd name="T6" fmla="*/ 577850 w 1142"/>
              <a:gd name="T7" fmla="*/ 457200 h 1074"/>
              <a:gd name="T8" fmla="*/ 520700 w 1142"/>
              <a:gd name="T9" fmla="*/ 504825 h 1074"/>
              <a:gd name="T10" fmla="*/ 466725 w 1142"/>
              <a:gd name="T11" fmla="*/ 558800 h 1074"/>
              <a:gd name="T12" fmla="*/ 415925 w 1142"/>
              <a:gd name="T13" fmla="*/ 612775 h 1074"/>
              <a:gd name="T14" fmla="*/ 365125 w 1142"/>
              <a:gd name="T15" fmla="*/ 666750 h 1074"/>
              <a:gd name="T16" fmla="*/ 317500 w 1142"/>
              <a:gd name="T17" fmla="*/ 723900 h 1074"/>
              <a:gd name="T18" fmla="*/ 273050 w 1142"/>
              <a:gd name="T19" fmla="*/ 784225 h 1074"/>
              <a:gd name="T20" fmla="*/ 231775 w 1142"/>
              <a:gd name="T21" fmla="*/ 844550 h 1074"/>
              <a:gd name="T22" fmla="*/ 190500 w 1142"/>
              <a:gd name="T23" fmla="*/ 908050 h 1074"/>
              <a:gd name="T24" fmla="*/ 152400 w 1142"/>
              <a:gd name="T25" fmla="*/ 971550 h 1074"/>
              <a:gd name="T26" fmla="*/ 117475 w 1142"/>
              <a:gd name="T27" fmla="*/ 1038225 h 1074"/>
              <a:gd name="T28" fmla="*/ 82550 w 1142"/>
              <a:gd name="T29" fmla="*/ 1104900 h 1074"/>
              <a:gd name="T30" fmla="*/ 53975 w 1142"/>
              <a:gd name="T31" fmla="*/ 1174750 h 1074"/>
              <a:gd name="T32" fmla="*/ 25400 w 1142"/>
              <a:gd name="T33" fmla="*/ 1244600 h 1074"/>
              <a:gd name="T34" fmla="*/ 0 w 1142"/>
              <a:gd name="T35" fmla="*/ 1317625 h 1074"/>
              <a:gd name="T36" fmla="*/ 1200150 w 1142"/>
              <a:gd name="T37" fmla="*/ 1704975 h 1074"/>
              <a:gd name="T38" fmla="*/ 1200150 w 1142"/>
              <a:gd name="T39" fmla="*/ 1704975 h 1074"/>
              <a:gd name="T40" fmla="*/ 1212850 w 1142"/>
              <a:gd name="T41" fmla="*/ 1657350 h 1074"/>
              <a:gd name="T42" fmla="*/ 1235075 w 1142"/>
              <a:gd name="T43" fmla="*/ 1606550 h 1074"/>
              <a:gd name="T44" fmla="*/ 1257300 w 1142"/>
              <a:gd name="T45" fmla="*/ 1562100 h 1074"/>
              <a:gd name="T46" fmla="*/ 1282700 w 1142"/>
              <a:gd name="T47" fmla="*/ 1517650 h 1074"/>
              <a:gd name="T48" fmla="*/ 1314450 w 1142"/>
              <a:gd name="T49" fmla="*/ 1476375 h 1074"/>
              <a:gd name="T50" fmla="*/ 1346200 w 1142"/>
              <a:gd name="T51" fmla="*/ 1435100 h 1074"/>
              <a:gd name="T52" fmla="*/ 1384300 w 1142"/>
              <a:gd name="T53" fmla="*/ 1400175 h 1074"/>
              <a:gd name="T54" fmla="*/ 1422400 w 1142"/>
              <a:gd name="T55" fmla="*/ 1368425 h 1074"/>
              <a:gd name="T56" fmla="*/ 1422400 w 1142"/>
              <a:gd name="T57" fmla="*/ 1368425 h 1074"/>
              <a:gd name="T58" fmla="*/ 1463675 w 1142"/>
              <a:gd name="T59" fmla="*/ 1336675 h 1074"/>
              <a:gd name="T60" fmla="*/ 1508125 w 1142"/>
              <a:gd name="T61" fmla="*/ 1311275 h 1074"/>
              <a:gd name="T62" fmla="*/ 1555750 w 1142"/>
              <a:gd name="T63" fmla="*/ 1285875 h 1074"/>
              <a:gd name="T64" fmla="*/ 1603375 w 1142"/>
              <a:gd name="T65" fmla="*/ 1266825 h 1074"/>
              <a:gd name="T66" fmla="*/ 1654175 w 1142"/>
              <a:gd name="T67" fmla="*/ 1250950 h 1074"/>
              <a:gd name="T68" fmla="*/ 1704975 w 1142"/>
              <a:gd name="T69" fmla="*/ 1241425 h 1074"/>
              <a:gd name="T70" fmla="*/ 1758950 w 1142"/>
              <a:gd name="T71" fmla="*/ 1235075 h 1074"/>
              <a:gd name="T72" fmla="*/ 1812925 w 1142"/>
              <a:gd name="T73" fmla="*/ 1231900 h 1074"/>
              <a:gd name="T74" fmla="*/ 1812925 w 1142"/>
              <a:gd name="T75" fmla="*/ 0 h 1074"/>
              <a:gd name="T76" fmla="*/ 1812925 w 1142"/>
              <a:gd name="T77" fmla="*/ 0 h 1074"/>
              <a:gd name="T78" fmla="*/ 1736725 w 1142"/>
              <a:gd name="T79" fmla="*/ 3175 h 1074"/>
              <a:gd name="T80" fmla="*/ 1657350 w 1142"/>
              <a:gd name="T81" fmla="*/ 6350 h 1074"/>
              <a:gd name="T82" fmla="*/ 1581150 w 1142"/>
              <a:gd name="T83" fmla="*/ 15875 h 1074"/>
              <a:gd name="T84" fmla="*/ 1504950 w 1142"/>
              <a:gd name="T85" fmla="*/ 25400 h 1074"/>
              <a:gd name="T86" fmla="*/ 1431925 w 1142"/>
              <a:gd name="T87" fmla="*/ 38100 h 1074"/>
              <a:gd name="T88" fmla="*/ 1358900 w 1142"/>
              <a:gd name="T89" fmla="*/ 53975 h 1074"/>
              <a:gd name="T90" fmla="*/ 1285875 w 1142"/>
              <a:gd name="T91" fmla="*/ 76200 h 1074"/>
              <a:gd name="T92" fmla="*/ 1212850 w 1142"/>
              <a:gd name="T93" fmla="*/ 95250 h 1074"/>
              <a:gd name="T94" fmla="*/ 1143000 w 1142"/>
              <a:gd name="T95" fmla="*/ 120650 h 1074"/>
              <a:gd name="T96" fmla="*/ 1076325 w 1142"/>
              <a:gd name="T97" fmla="*/ 149225 h 1074"/>
              <a:gd name="T98" fmla="*/ 1009650 w 1142"/>
              <a:gd name="T99" fmla="*/ 177800 h 1074"/>
              <a:gd name="T100" fmla="*/ 942975 w 1142"/>
              <a:gd name="T101" fmla="*/ 209550 h 1074"/>
              <a:gd name="T102" fmla="*/ 876300 w 1142"/>
              <a:gd name="T103" fmla="*/ 244475 h 1074"/>
              <a:gd name="T104" fmla="*/ 815975 w 1142"/>
              <a:gd name="T105" fmla="*/ 282575 h 1074"/>
              <a:gd name="T106" fmla="*/ 752475 w 1142"/>
              <a:gd name="T107" fmla="*/ 323850 h 1074"/>
              <a:gd name="T108" fmla="*/ 692150 w 1142"/>
              <a:gd name="T109" fmla="*/ 365125 h 1074"/>
              <a:gd name="T110" fmla="*/ 692150 w 1142"/>
              <a:gd name="T111" fmla="*/ 365125 h 107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42" h="1074">
                <a:moveTo>
                  <a:pt x="436" y="230"/>
                </a:moveTo>
                <a:lnTo>
                  <a:pt x="436" y="230"/>
                </a:lnTo>
                <a:lnTo>
                  <a:pt x="400" y="258"/>
                </a:lnTo>
                <a:lnTo>
                  <a:pt x="364" y="288"/>
                </a:lnTo>
                <a:lnTo>
                  <a:pt x="328" y="318"/>
                </a:lnTo>
                <a:lnTo>
                  <a:pt x="294" y="352"/>
                </a:lnTo>
                <a:lnTo>
                  <a:pt x="262" y="386"/>
                </a:lnTo>
                <a:lnTo>
                  <a:pt x="230" y="420"/>
                </a:lnTo>
                <a:lnTo>
                  <a:pt x="200" y="456"/>
                </a:lnTo>
                <a:lnTo>
                  <a:pt x="172" y="494"/>
                </a:lnTo>
                <a:lnTo>
                  <a:pt x="146" y="532"/>
                </a:lnTo>
                <a:lnTo>
                  <a:pt x="120" y="572"/>
                </a:lnTo>
                <a:lnTo>
                  <a:pt x="96" y="612"/>
                </a:lnTo>
                <a:lnTo>
                  <a:pt x="74" y="654"/>
                </a:lnTo>
                <a:lnTo>
                  <a:pt x="52" y="696"/>
                </a:lnTo>
                <a:lnTo>
                  <a:pt x="34" y="740"/>
                </a:lnTo>
                <a:lnTo>
                  <a:pt x="16" y="784"/>
                </a:lnTo>
                <a:lnTo>
                  <a:pt x="0" y="830"/>
                </a:lnTo>
                <a:lnTo>
                  <a:pt x="756" y="1074"/>
                </a:lnTo>
                <a:lnTo>
                  <a:pt x="764" y="1044"/>
                </a:lnTo>
                <a:lnTo>
                  <a:pt x="778" y="1012"/>
                </a:lnTo>
                <a:lnTo>
                  <a:pt x="792" y="984"/>
                </a:lnTo>
                <a:lnTo>
                  <a:pt x="808" y="956"/>
                </a:lnTo>
                <a:lnTo>
                  <a:pt x="828" y="930"/>
                </a:lnTo>
                <a:lnTo>
                  <a:pt x="848" y="904"/>
                </a:lnTo>
                <a:lnTo>
                  <a:pt x="872" y="882"/>
                </a:lnTo>
                <a:lnTo>
                  <a:pt x="896" y="862"/>
                </a:lnTo>
                <a:lnTo>
                  <a:pt x="922" y="842"/>
                </a:lnTo>
                <a:lnTo>
                  <a:pt x="950" y="826"/>
                </a:lnTo>
                <a:lnTo>
                  <a:pt x="980" y="810"/>
                </a:lnTo>
                <a:lnTo>
                  <a:pt x="1010" y="798"/>
                </a:lnTo>
                <a:lnTo>
                  <a:pt x="1042" y="788"/>
                </a:lnTo>
                <a:lnTo>
                  <a:pt x="1074" y="782"/>
                </a:lnTo>
                <a:lnTo>
                  <a:pt x="1108" y="778"/>
                </a:lnTo>
                <a:lnTo>
                  <a:pt x="1142" y="776"/>
                </a:lnTo>
                <a:lnTo>
                  <a:pt x="1142" y="0"/>
                </a:lnTo>
                <a:lnTo>
                  <a:pt x="1094" y="2"/>
                </a:lnTo>
                <a:lnTo>
                  <a:pt x="1044" y="4"/>
                </a:lnTo>
                <a:lnTo>
                  <a:pt x="996" y="10"/>
                </a:lnTo>
                <a:lnTo>
                  <a:pt x="948" y="16"/>
                </a:lnTo>
                <a:lnTo>
                  <a:pt x="902" y="24"/>
                </a:lnTo>
                <a:lnTo>
                  <a:pt x="856" y="34"/>
                </a:lnTo>
                <a:lnTo>
                  <a:pt x="810" y="48"/>
                </a:lnTo>
                <a:lnTo>
                  <a:pt x="764" y="60"/>
                </a:lnTo>
                <a:lnTo>
                  <a:pt x="720" y="76"/>
                </a:lnTo>
                <a:lnTo>
                  <a:pt x="678" y="94"/>
                </a:lnTo>
                <a:lnTo>
                  <a:pt x="636" y="112"/>
                </a:lnTo>
                <a:lnTo>
                  <a:pt x="594" y="132"/>
                </a:lnTo>
                <a:lnTo>
                  <a:pt x="552" y="154"/>
                </a:lnTo>
                <a:lnTo>
                  <a:pt x="514" y="178"/>
                </a:lnTo>
                <a:lnTo>
                  <a:pt x="474" y="204"/>
                </a:lnTo>
                <a:lnTo>
                  <a:pt x="436" y="230"/>
                </a:lnTo>
                <a:close/>
              </a:path>
            </a:pathLst>
          </a:custGeom>
          <a:solidFill>
            <a:srgbClr val="A1C6F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>
            <a:off x="4572000" y="2084388"/>
            <a:ext cx="1812925" cy="1704975"/>
          </a:xfrm>
          <a:custGeom>
            <a:avLst/>
            <a:gdLst>
              <a:gd name="T0" fmla="*/ 1120775 w 1142"/>
              <a:gd name="T1" fmla="*/ 365125 h 1074"/>
              <a:gd name="T2" fmla="*/ 1120775 w 1142"/>
              <a:gd name="T3" fmla="*/ 365125 h 1074"/>
              <a:gd name="T4" fmla="*/ 1060450 w 1142"/>
              <a:gd name="T5" fmla="*/ 323850 h 1074"/>
              <a:gd name="T6" fmla="*/ 1000125 w 1142"/>
              <a:gd name="T7" fmla="*/ 282575 h 1074"/>
              <a:gd name="T8" fmla="*/ 936625 w 1142"/>
              <a:gd name="T9" fmla="*/ 244475 h 1074"/>
              <a:gd name="T10" fmla="*/ 869950 w 1142"/>
              <a:gd name="T11" fmla="*/ 209550 h 1074"/>
              <a:gd name="T12" fmla="*/ 806450 w 1142"/>
              <a:gd name="T13" fmla="*/ 177800 h 1074"/>
              <a:gd name="T14" fmla="*/ 736600 w 1142"/>
              <a:gd name="T15" fmla="*/ 149225 h 1074"/>
              <a:gd name="T16" fmla="*/ 669925 w 1142"/>
              <a:gd name="T17" fmla="*/ 120650 h 1074"/>
              <a:gd name="T18" fmla="*/ 600075 w 1142"/>
              <a:gd name="T19" fmla="*/ 95250 h 1074"/>
              <a:gd name="T20" fmla="*/ 527050 w 1142"/>
              <a:gd name="T21" fmla="*/ 76200 h 1074"/>
              <a:gd name="T22" fmla="*/ 457200 w 1142"/>
              <a:gd name="T23" fmla="*/ 53975 h 1074"/>
              <a:gd name="T24" fmla="*/ 381000 w 1142"/>
              <a:gd name="T25" fmla="*/ 38100 h 1074"/>
              <a:gd name="T26" fmla="*/ 307975 w 1142"/>
              <a:gd name="T27" fmla="*/ 25400 h 1074"/>
              <a:gd name="T28" fmla="*/ 231775 w 1142"/>
              <a:gd name="T29" fmla="*/ 15875 h 1074"/>
              <a:gd name="T30" fmla="*/ 155575 w 1142"/>
              <a:gd name="T31" fmla="*/ 6350 h 1074"/>
              <a:gd name="T32" fmla="*/ 79375 w 1142"/>
              <a:gd name="T33" fmla="*/ 3175 h 1074"/>
              <a:gd name="T34" fmla="*/ 0 w 1142"/>
              <a:gd name="T35" fmla="*/ 0 h 1074"/>
              <a:gd name="T36" fmla="*/ 0 w 1142"/>
              <a:gd name="T37" fmla="*/ 1231900 h 1074"/>
              <a:gd name="T38" fmla="*/ 0 w 1142"/>
              <a:gd name="T39" fmla="*/ 1231900 h 1074"/>
              <a:gd name="T40" fmla="*/ 53975 w 1142"/>
              <a:gd name="T41" fmla="*/ 1235075 h 1074"/>
              <a:gd name="T42" fmla="*/ 107950 w 1142"/>
              <a:gd name="T43" fmla="*/ 1241425 h 1074"/>
              <a:gd name="T44" fmla="*/ 161925 w 1142"/>
              <a:gd name="T45" fmla="*/ 1250950 h 1074"/>
              <a:gd name="T46" fmla="*/ 209550 w 1142"/>
              <a:gd name="T47" fmla="*/ 1266825 h 1074"/>
              <a:gd name="T48" fmla="*/ 260350 w 1142"/>
              <a:gd name="T49" fmla="*/ 1285875 h 1074"/>
              <a:gd name="T50" fmla="*/ 304800 w 1142"/>
              <a:gd name="T51" fmla="*/ 1311275 h 1074"/>
              <a:gd name="T52" fmla="*/ 349250 w 1142"/>
              <a:gd name="T53" fmla="*/ 1336675 h 1074"/>
              <a:gd name="T54" fmla="*/ 390525 w 1142"/>
              <a:gd name="T55" fmla="*/ 1368425 h 1074"/>
              <a:gd name="T56" fmla="*/ 390525 w 1142"/>
              <a:gd name="T57" fmla="*/ 1368425 h 1074"/>
              <a:gd name="T58" fmla="*/ 431800 w 1142"/>
              <a:gd name="T59" fmla="*/ 1400175 h 1074"/>
              <a:gd name="T60" fmla="*/ 466725 w 1142"/>
              <a:gd name="T61" fmla="*/ 1435100 h 1074"/>
              <a:gd name="T62" fmla="*/ 501650 w 1142"/>
              <a:gd name="T63" fmla="*/ 1476375 h 1074"/>
              <a:gd name="T64" fmla="*/ 530225 w 1142"/>
              <a:gd name="T65" fmla="*/ 1517650 h 1074"/>
              <a:gd name="T66" fmla="*/ 555625 w 1142"/>
              <a:gd name="T67" fmla="*/ 1562100 h 1074"/>
              <a:gd name="T68" fmla="*/ 581025 w 1142"/>
              <a:gd name="T69" fmla="*/ 1606550 h 1074"/>
              <a:gd name="T70" fmla="*/ 600075 w 1142"/>
              <a:gd name="T71" fmla="*/ 1657350 h 1074"/>
              <a:gd name="T72" fmla="*/ 615950 w 1142"/>
              <a:gd name="T73" fmla="*/ 1704975 h 1074"/>
              <a:gd name="T74" fmla="*/ 1812925 w 1142"/>
              <a:gd name="T75" fmla="*/ 1317625 h 1074"/>
              <a:gd name="T76" fmla="*/ 1812925 w 1142"/>
              <a:gd name="T77" fmla="*/ 1317625 h 1074"/>
              <a:gd name="T78" fmla="*/ 1787525 w 1142"/>
              <a:gd name="T79" fmla="*/ 1244600 h 1074"/>
              <a:gd name="T80" fmla="*/ 1758950 w 1142"/>
              <a:gd name="T81" fmla="*/ 1174750 h 1074"/>
              <a:gd name="T82" fmla="*/ 1730375 w 1142"/>
              <a:gd name="T83" fmla="*/ 1104900 h 1074"/>
              <a:gd name="T84" fmla="*/ 1695450 w 1142"/>
              <a:gd name="T85" fmla="*/ 1038225 h 1074"/>
              <a:gd name="T86" fmla="*/ 1660525 w 1142"/>
              <a:gd name="T87" fmla="*/ 971550 h 1074"/>
              <a:gd name="T88" fmla="*/ 1622425 w 1142"/>
              <a:gd name="T89" fmla="*/ 908050 h 1074"/>
              <a:gd name="T90" fmla="*/ 1581150 w 1142"/>
              <a:gd name="T91" fmla="*/ 844550 h 1074"/>
              <a:gd name="T92" fmla="*/ 1539875 w 1142"/>
              <a:gd name="T93" fmla="*/ 784225 h 1074"/>
              <a:gd name="T94" fmla="*/ 1495425 w 1142"/>
              <a:gd name="T95" fmla="*/ 723900 h 1074"/>
              <a:gd name="T96" fmla="*/ 1447800 w 1142"/>
              <a:gd name="T97" fmla="*/ 666750 h 1074"/>
              <a:gd name="T98" fmla="*/ 1397000 w 1142"/>
              <a:gd name="T99" fmla="*/ 612775 h 1074"/>
              <a:gd name="T100" fmla="*/ 1346200 w 1142"/>
              <a:gd name="T101" fmla="*/ 558800 h 1074"/>
              <a:gd name="T102" fmla="*/ 1292225 w 1142"/>
              <a:gd name="T103" fmla="*/ 504825 h 1074"/>
              <a:gd name="T104" fmla="*/ 1238250 w 1142"/>
              <a:gd name="T105" fmla="*/ 457200 h 1074"/>
              <a:gd name="T106" fmla="*/ 1181100 w 1142"/>
              <a:gd name="T107" fmla="*/ 409575 h 1074"/>
              <a:gd name="T108" fmla="*/ 1120775 w 1142"/>
              <a:gd name="T109" fmla="*/ 365125 h 1074"/>
              <a:gd name="T110" fmla="*/ 1120775 w 1142"/>
              <a:gd name="T111" fmla="*/ 365125 h 107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42" h="1074">
                <a:moveTo>
                  <a:pt x="706" y="230"/>
                </a:moveTo>
                <a:lnTo>
                  <a:pt x="706" y="230"/>
                </a:lnTo>
                <a:lnTo>
                  <a:pt x="668" y="204"/>
                </a:lnTo>
                <a:lnTo>
                  <a:pt x="630" y="178"/>
                </a:lnTo>
                <a:lnTo>
                  <a:pt x="590" y="154"/>
                </a:lnTo>
                <a:lnTo>
                  <a:pt x="548" y="132"/>
                </a:lnTo>
                <a:lnTo>
                  <a:pt x="508" y="112"/>
                </a:lnTo>
                <a:lnTo>
                  <a:pt x="464" y="94"/>
                </a:lnTo>
                <a:lnTo>
                  <a:pt x="422" y="76"/>
                </a:lnTo>
                <a:lnTo>
                  <a:pt x="378" y="60"/>
                </a:lnTo>
                <a:lnTo>
                  <a:pt x="332" y="48"/>
                </a:lnTo>
                <a:lnTo>
                  <a:pt x="288" y="34"/>
                </a:lnTo>
                <a:lnTo>
                  <a:pt x="240" y="24"/>
                </a:lnTo>
                <a:lnTo>
                  <a:pt x="194" y="16"/>
                </a:lnTo>
                <a:lnTo>
                  <a:pt x="146" y="10"/>
                </a:lnTo>
                <a:lnTo>
                  <a:pt x="98" y="4"/>
                </a:lnTo>
                <a:lnTo>
                  <a:pt x="50" y="2"/>
                </a:lnTo>
                <a:lnTo>
                  <a:pt x="0" y="0"/>
                </a:lnTo>
                <a:lnTo>
                  <a:pt x="0" y="776"/>
                </a:lnTo>
                <a:lnTo>
                  <a:pt x="34" y="778"/>
                </a:lnTo>
                <a:lnTo>
                  <a:pt x="68" y="782"/>
                </a:lnTo>
                <a:lnTo>
                  <a:pt x="102" y="788"/>
                </a:lnTo>
                <a:lnTo>
                  <a:pt x="132" y="798"/>
                </a:lnTo>
                <a:lnTo>
                  <a:pt x="164" y="810"/>
                </a:lnTo>
                <a:lnTo>
                  <a:pt x="192" y="826"/>
                </a:lnTo>
                <a:lnTo>
                  <a:pt x="220" y="842"/>
                </a:lnTo>
                <a:lnTo>
                  <a:pt x="246" y="862"/>
                </a:lnTo>
                <a:lnTo>
                  <a:pt x="272" y="882"/>
                </a:lnTo>
                <a:lnTo>
                  <a:pt x="294" y="904"/>
                </a:lnTo>
                <a:lnTo>
                  <a:pt x="316" y="930"/>
                </a:lnTo>
                <a:lnTo>
                  <a:pt x="334" y="956"/>
                </a:lnTo>
                <a:lnTo>
                  <a:pt x="350" y="984"/>
                </a:lnTo>
                <a:lnTo>
                  <a:pt x="366" y="1012"/>
                </a:lnTo>
                <a:lnTo>
                  <a:pt x="378" y="1044"/>
                </a:lnTo>
                <a:lnTo>
                  <a:pt x="388" y="1074"/>
                </a:lnTo>
                <a:lnTo>
                  <a:pt x="1142" y="830"/>
                </a:lnTo>
                <a:lnTo>
                  <a:pt x="1126" y="784"/>
                </a:lnTo>
                <a:lnTo>
                  <a:pt x="1108" y="740"/>
                </a:lnTo>
                <a:lnTo>
                  <a:pt x="1090" y="696"/>
                </a:lnTo>
                <a:lnTo>
                  <a:pt x="1068" y="654"/>
                </a:lnTo>
                <a:lnTo>
                  <a:pt x="1046" y="612"/>
                </a:lnTo>
                <a:lnTo>
                  <a:pt x="1022" y="572"/>
                </a:lnTo>
                <a:lnTo>
                  <a:pt x="996" y="532"/>
                </a:lnTo>
                <a:lnTo>
                  <a:pt x="970" y="494"/>
                </a:lnTo>
                <a:lnTo>
                  <a:pt x="942" y="456"/>
                </a:lnTo>
                <a:lnTo>
                  <a:pt x="912" y="420"/>
                </a:lnTo>
                <a:lnTo>
                  <a:pt x="880" y="386"/>
                </a:lnTo>
                <a:lnTo>
                  <a:pt x="848" y="352"/>
                </a:lnTo>
                <a:lnTo>
                  <a:pt x="814" y="318"/>
                </a:lnTo>
                <a:lnTo>
                  <a:pt x="780" y="288"/>
                </a:lnTo>
                <a:lnTo>
                  <a:pt x="744" y="258"/>
                </a:lnTo>
                <a:lnTo>
                  <a:pt x="706" y="230"/>
                </a:lnTo>
                <a:close/>
              </a:path>
            </a:pathLst>
          </a:custGeom>
          <a:solidFill>
            <a:srgbClr val="FDFD9B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7" name="Freeform 9"/>
          <p:cNvSpPr>
            <a:spLocks/>
          </p:cNvSpPr>
          <p:nvPr/>
        </p:nvSpPr>
        <p:spPr bwMode="auto">
          <a:xfrm>
            <a:off x="2667000" y="3402013"/>
            <a:ext cx="1549400" cy="2130425"/>
          </a:xfrm>
          <a:custGeom>
            <a:avLst/>
            <a:gdLst>
              <a:gd name="T0" fmla="*/ 1314450 w 976"/>
              <a:gd name="T1" fmla="*/ 781050 h 1342"/>
              <a:gd name="T2" fmla="*/ 1314450 w 976"/>
              <a:gd name="T3" fmla="*/ 781050 h 1342"/>
              <a:gd name="T4" fmla="*/ 1295400 w 976"/>
              <a:gd name="T5" fmla="*/ 723900 h 1342"/>
              <a:gd name="T6" fmla="*/ 1282700 w 976"/>
              <a:gd name="T7" fmla="*/ 669925 h 1342"/>
              <a:gd name="T8" fmla="*/ 1273175 w 976"/>
              <a:gd name="T9" fmla="*/ 609600 h 1342"/>
              <a:gd name="T10" fmla="*/ 1270000 w 976"/>
              <a:gd name="T11" fmla="*/ 549275 h 1342"/>
              <a:gd name="T12" fmla="*/ 1270000 w 976"/>
              <a:gd name="T13" fmla="*/ 549275 h 1342"/>
              <a:gd name="T14" fmla="*/ 1273175 w 976"/>
              <a:gd name="T15" fmla="*/ 508000 h 1342"/>
              <a:gd name="T16" fmla="*/ 1276350 w 976"/>
              <a:gd name="T17" fmla="*/ 466725 h 1342"/>
              <a:gd name="T18" fmla="*/ 1282700 w 976"/>
              <a:gd name="T19" fmla="*/ 428625 h 1342"/>
              <a:gd name="T20" fmla="*/ 1292225 w 976"/>
              <a:gd name="T21" fmla="*/ 387350 h 1342"/>
              <a:gd name="T22" fmla="*/ 92075 w 976"/>
              <a:gd name="T23" fmla="*/ 0 h 1342"/>
              <a:gd name="T24" fmla="*/ 92075 w 976"/>
              <a:gd name="T25" fmla="*/ 0 h 1342"/>
              <a:gd name="T26" fmla="*/ 73025 w 976"/>
              <a:gd name="T27" fmla="*/ 69850 h 1342"/>
              <a:gd name="T28" fmla="*/ 53975 w 976"/>
              <a:gd name="T29" fmla="*/ 139700 h 1342"/>
              <a:gd name="T30" fmla="*/ 38100 w 976"/>
              <a:gd name="T31" fmla="*/ 212725 h 1342"/>
              <a:gd name="T32" fmla="*/ 25400 w 976"/>
              <a:gd name="T33" fmla="*/ 285750 h 1342"/>
              <a:gd name="T34" fmla="*/ 12700 w 976"/>
              <a:gd name="T35" fmla="*/ 358775 h 1342"/>
              <a:gd name="T36" fmla="*/ 6350 w 976"/>
              <a:gd name="T37" fmla="*/ 434975 h 1342"/>
              <a:gd name="T38" fmla="*/ 3175 w 976"/>
              <a:gd name="T39" fmla="*/ 511175 h 1342"/>
              <a:gd name="T40" fmla="*/ 0 w 976"/>
              <a:gd name="T41" fmla="*/ 587375 h 1342"/>
              <a:gd name="T42" fmla="*/ 0 w 976"/>
              <a:gd name="T43" fmla="*/ 587375 h 1342"/>
              <a:gd name="T44" fmla="*/ 3175 w 976"/>
              <a:gd name="T45" fmla="*/ 663575 h 1342"/>
              <a:gd name="T46" fmla="*/ 6350 w 976"/>
              <a:gd name="T47" fmla="*/ 739775 h 1342"/>
              <a:gd name="T48" fmla="*/ 12700 w 976"/>
              <a:gd name="T49" fmla="*/ 815975 h 1342"/>
              <a:gd name="T50" fmla="*/ 25400 w 976"/>
              <a:gd name="T51" fmla="*/ 889000 h 1342"/>
              <a:gd name="T52" fmla="*/ 38100 w 976"/>
              <a:gd name="T53" fmla="*/ 962025 h 1342"/>
              <a:gd name="T54" fmla="*/ 53975 w 976"/>
              <a:gd name="T55" fmla="*/ 1035050 h 1342"/>
              <a:gd name="T56" fmla="*/ 73025 w 976"/>
              <a:gd name="T57" fmla="*/ 1108075 h 1342"/>
              <a:gd name="T58" fmla="*/ 92075 w 976"/>
              <a:gd name="T59" fmla="*/ 1177925 h 1342"/>
              <a:gd name="T60" fmla="*/ 92075 w 976"/>
              <a:gd name="T61" fmla="*/ 1177925 h 1342"/>
              <a:gd name="T62" fmla="*/ 117475 w 976"/>
              <a:gd name="T63" fmla="*/ 1247775 h 1342"/>
              <a:gd name="T64" fmla="*/ 146050 w 976"/>
              <a:gd name="T65" fmla="*/ 1317625 h 1342"/>
              <a:gd name="T66" fmla="*/ 174625 w 976"/>
              <a:gd name="T67" fmla="*/ 1387475 h 1342"/>
              <a:gd name="T68" fmla="*/ 209550 w 976"/>
              <a:gd name="T69" fmla="*/ 1454150 h 1342"/>
              <a:gd name="T70" fmla="*/ 244475 w 976"/>
              <a:gd name="T71" fmla="*/ 1520825 h 1342"/>
              <a:gd name="T72" fmla="*/ 282575 w 976"/>
              <a:gd name="T73" fmla="*/ 1587500 h 1342"/>
              <a:gd name="T74" fmla="*/ 323850 w 976"/>
              <a:gd name="T75" fmla="*/ 1647825 h 1342"/>
              <a:gd name="T76" fmla="*/ 365125 w 976"/>
              <a:gd name="T77" fmla="*/ 1711325 h 1342"/>
              <a:gd name="T78" fmla="*/ 409575 w 976"/>
              <a:gd name="T79" fmla="*/ 1768475 h 1342"/>
              <a:gd name="T80" fmla="*/ 457200 w 976"/>
              <a:gd name="T81" fmla="*/ 1825625 h 1342"/>
              <a:gd name="T82" fmla="*/ 508000 w 976"/>
              <a:gd name="T83" fmla="*/ 1882775 h 1342"/>
              <a:gd name="T84" fmla="*/ 558800 w 976"/>
              <a:gd name="T85" fmla="*/ 1936750 h 1342"/>
              <a:gd name="T86" fmla="*/ 612775 w 976"/>
              <a:gd name="T87" fmla="*/ 1987550 h 1342"/>
              <a:gd name="T88" fmla="*/ 669925 w 976"/>
              <a:gd name="T89" fmla="*/ 2038350 h 1342"/>
              <a:gd name="T90" fmla="*/ 727075 w 976"/>
              <a:gd name="T91" fmla="*/ 2082800 h 1342"/>
              <a:gd name="T92" fmla="*/ 784225 w 976"/>
              <a:gd name="T93" fmla="*/ 2130425 h 1342"/>
              <a:gd name="T94" fmla="*/ 1549400 w 976"/>
              <a:gd name="T95" fmla="*/ 1076325 h 1342"/>
              <a:gd name="T96" fmla="*/ 1549400 w 976"/>
              <a:gd name="T97" fmla="*/ 1076325 h 1342"/>
              <a:gd name="T98" fmla="*/ 1511300 w 976"/>
              <a:gd name="T99" fmla="*/ 1047750 h 1342"/>
              <a:gd name="T100" fmla="*/ 1476375 w 976"/>
              <a:gd name="T101" fmla="*/ 1016000 h 1342"/>
              <a:gd name="T102" fmla="*/ 1441450 w 976"/>
              <a:gd name="T103" fmla="*/ 984250 h 1342"/>
              <a:gd name="T104" fmla="*/ 1409700 w 976"/>
              <a:gd name="T105" fmla="*/ 946150 h 1342"/>
              <a:gd name="T106" fmla="*/ 1381125 w 976"/>
              <a:gd name="T107" fmla="*/ 908050 h 1342"/>
              <a:gd name="T108" fmla="*/ 1355725 w 976"/>
              <a:gd name="T109" fmla="*/ 866775 h 1342"/>
              <a:gd name="T110" fmla="*/ 1333500 w 976"/>
              <a:gd name="T111" fmla="*/ 825500 h 1342"/>
              <a:gd name="T112" fmla="*/ 1314450 w 976"/>
              <a:gd name="T113" fmla="*/ 781050 h 1342"/>
              <a:gd name="T114" fmla="*/ 1314450 w 976"/>
              <a:gd name="T115" fmla="*/ 781050 h 134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976" h="1342">
                <a:moveTo>
                  <a:pt x="828" y="492"/>
                </a:moveTo>
                <a:lnTo>
                  <a:pt x="828" y="492"/>
                </a:lnTo>
                <a:lnTo>
                  <a:pt x="816" y="456"/>
                </a:lnTo>
                <a:lnTo>
                  <a:pt x="808" y="422"/>
                </a:lnTo>
                <a:lnTo>
                  <a:pt x="802" y="384"/>
                </a:lnTo>
                <a:lnTo>
                  <a:pt x="800" y="346"/>
                </a:lnTo>
                <a:lnTo>
                  <a:pt x="802" y="320"/>
                </a:lnTo>
                <a:lnTo>
                  <a:pt x="804" y="294"/>
                </a:lnTo>
                <a:lnTo>
                  <a:pt x="808" y="270"/>
                </a:lnTo>
                <a:lnTo>
                  <a:pt x="814" y="244"/>
                </a:lnTo>
                <a:lnTo>
                  <a:pt x="58" y="0"/>
                </a:lnTo>
                <a:lnTo>
                  <a:pt x="46" y="44"/>
                </a:lnTo>
                <a:lnTo>
                  <a:pt x="34" y="88"/>
                </a:lnTo>
                <a:lnTo>
                  <a:pt x="24" y="134"/>
                </a:lnTo>
                <a:lnTo>
                  <a:pt x="16" y="180"/>
                </a:lnTo>
                <a:lnTo>
                  <a:pt x="8" y="226"/>
                </a:lnTo>
                <a:lnTo>
                  <a:pt x="4" y="274"/>
                </a:lnTo>
                <a:lnTo>
                  <a:pt x="2" y="322"/>
                </a:lnTo>
                <a:lnTo>
                  <a:pt x="0" y="370"/>
                </a:lnTo>
                <a:lnTo>
                  <a:pt x="2" y="418"/>
                </a:lnTo>
                <a:lnTo>
                  <a:pt x="4" y="466"/>
                </a:lnTo>
                <a:lnTo>
                  <a:pt x="8" y="514"/>
                </a:lnTo>
                <a:lnTo>
                  <a:pt x="16" y="560"/>
                </a:lnTo>
                <a:lnTo>
                  <a:pt x="24" y="606"/>
                </a:lnTo>
                <a:lnTo>
                  <a:pt x="34" y="652"/>
                </a:lnTo>
                <a:lnTo>
                  <a:pt x="46" y="698"/>
                </a:lnTo>
                <a:lnTo>
                  <a:pt x="58" y="742"/>
                </a:lnTo>
                <a:lnTo>
                  <a:pt x="74" y="786"/>
                </a:lnTo>
                <a:lnTo>
                  <a:pt x="92" y="830"/>
                </a:lnTo>
                <a:lnTo>
                  <a:pt x="110" y="874"/>
                </a:lnTo>
                <a:lnTo>
                  <a:pt x="132" y="916"/>
                </a:lnTo>
                <a:lnTo>
                  <a:pt x="154" y="958"/>
                </a:lnTo>
                <a:lnTo>
                  <a:pt x="178" y="1000"/>
                </a:lnTo>
                <a:lnTo>
                  <a:pt x="204" y="1038"/>
                </a:lnTo>
                <a:lnTo>
                  <a:pt x="230" y="1078"/>
                </a:lnTo>
                <a:lnTo>
                  <a:pt x="258" y="1114"/>
                </a:lnTo>
                <a:lnTo>
                  <a:pt x="288" y="1150"/>
                </a:lnTo>
                <a:lnTo>
                  <a:pt x="320" y="1186"/>
                </a:lnTo>
                <a:lnTo>
                  <a:pt x="352" y="1220"/>
                </a:lnTo>
                <a:lnTo>
                  <a:pt x="386" y="1252"/>
                </a:lnTo>
                <a:lnTo>
                  <a:pt x="422" y="1284"/>
                </a:lnTo>
                <a:lnTo>
                  <a:pt x="458" y="1312"/>
                </a:lnTo>
                <a:lnTo>
                  <a:pt x="494" y="1342"/>
                </a:lnTo>
                <a:lnTo>
                  <a:pt x="976" y="678"/>
                </a:lnTo>
                <a:lnTo>
                  <a:pt x="952" y="660"/>
                </a:lnTo>
                <a:lnTo>
                  <a:pt x="930" y="640"/>
                </a:lnTo>
                <a:lnTo>
                  <a:pt x="908" y="620"/>
                </a:lnTo>
                <a:lnTo>
                  <a:pt x="888" y="596"/>
                </a:lnTo>
                <a:lnTo>
                  <a:pt x="870" y="572"/>
                </a:lnTo>
                <a:lnTo>
                  <a:pt x="854" y="546"/>
                </a:lnTo>
                <a:lnTo>
                  <a:pt x="840" y="520"/>
                </a:lnTo>
                <a:lnTo>
                  <a:pt x="828" y="492"/>
                </a:lnTo>
                <a:close/>
              </a:path>
            </a:pathLst>
          </a:custGeom>
          <a:solidFill>
            <a:srgbClr val="7ED5F4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0"/>
          <p:cNvSpPr>
            <a:spLocks/>
          </p:cNvSpPr>
          <p:nvPr/>
        </p:nvSpPr>
        <p:spPr bwMode="auto">
          <a:xfrm>
            <a:off x="4927600" y="3402013"/>
            <a:ext cx="1549400" cy="2130425"/>
          </a:xfrm>
          <a:custGeom>
            <a:avLst/>
            <a:gdLst>
              <a:gd name="T0" fmla="*/ 1457325 w 976"/>
              <a:gd name="T1" fmla="*/ 0 h 1342"/>
              <a:gd name="T2" fmla="*/ 260350 w 976"/>
              <a:gd name="T3" fmla="*/ 387350 h 1342"/>
              <a:gd name="T4" fmla="*/ 260350 w 976"/>
              <a:gd name="T5" fmla="*/ 387350 h 1342"/>
              <a:gd name="T6" fmla="*/ 266700 w 976"/>
              <a:gd name="T7" fmla="*/ 428625 h 1342"/>
              <a:gd name="T8" fmla="*/ 273050 w 976"/>
              <a:gd name="T9" fmla="*/ 466725 h 1342"/>
              <a:gd name="T10" fmla="*/ 279400 w 976"/>
              <a:gd name="T11" fmla="*/ 508000 h 1342"/>
              <a:gd name="T12" fmla="*/ 279400 w 976"/>
              <a:gd name="T13" fmla="*/ 549275 h 1342"/>
              <a:gd name="T14" fmla="*/ 279400 w 976"/>
              <a:gd name="T15" fmla="*/ 549275 h 1342"/>
              <a:gd name="T16" fmla="*/ 276225 w 976"/>
              <a:gd name="T17" fmla="*/ 609600 h 1342"/>
              <a:gd name="T18" fmla="*/ 269875 w 976"/>
              <a:gd name="T19" fmla="*/ 669925 h 1342"/>
              <a:gd name="T20" fmla="*/ 254000 w 976"/>
              <a:gd name="T21" fmla="*/ 723900 h 1342"/>
              <a:gd name="T22" fmla="*/ 234950 w 976"/>
              <a:gd name="T23" fmla="*/ 781050 h 1342"/>
              <a:gd name="T24" fmla="*/ 234950 w 976"/>
              <a:gd name="T25" fmla="*/ 781050 h 1342"/>
              <a:gd name="T26" fmla="*/ 215900 w 976"/>
              <a:gd name="T27" fmla="*/ 825500 h 1342"/>
              <a:gd name="T28" fmla="*/ 193675 w 976"/>
              <a:gd name="T29" fmla="*/ 866775 h 1342"/>
              <a:gd name="T30" fmla="*/ 168275 w 976"/>
              <a:gd name="T31" fmla="*/ 908050 h 1342"/>
              <a:gd name="T32" fmla="*/ 139700 w 976"/>
              <a:gd name="T33" fmla="*/ 946150 h 1342"/>
              <a:gd name="T34" fmla="*/ 107950 w 976"/>
              <a:gd name="T35" fmla="*/ 984250 h 1342"/>
              <a:gd name="T36" fmla="*/ 76200 w 976"/>
              <a:gd name="T37" fmla="*/ 1016000 h 1342"/>
              <a:gd name="T38" fmla="*/ 38100 w 976"/>
              <a:gd name="T39" fmla="*/ 1047750 h 1342"/>
              <a:gd name="T40" fmla="*/ 0 w 976"/>
              <a:gd name="T41" fmla="*/ 1076325 h 1342"/>
              <a:gd name="T42" fmla="*/ 765175 w 976"/>
              <a:gd name="T43" fmla="*/ 2130425 h 1342"/>
              <a:gd name="T44" fmla="*/ 765175 w 976"/>
              <a:gd name="T45" fmla="*/ 2130425 h 1342"/>
              <a:gd name="T46" fmla="*/ 825500 w 976"/>
              <a:gd name="T47" fmla="*/ 2082800 h 1342"/>
              <a:gd name="T48" fmla="*/ 882650 w 976"/>
              <a:gd name="T49" fmla="*/ 2038350 h 1342"/>
              <a:gd name="T50" fmla="*/ 936625 w 976"/>
              <a:gd name="T51" fmla="*/ 1987550 h 1342"/>
              <a:gd name="T52" fmla="*/ 990600 w 976"/>
              <a:gd name="T53" fmla="*/ 1936750 h 1342"/>
              <a:gd name="T54" fmla="*/ 1041400 w 976"/>
              <a:gd name="T55" fmla="*/ 1882775 h 1342"/>
              <a:gd name="T56" fmla="*/ 1092200 w 976"/>
              <a:gd name="T57" fmla="*/ 1825625 h 1342"/>
              <a:gd name="T58" fmla="*/ 1139825 w 976"/>
              <a:gd name="T59" fmla="*/ 1768475 h 1342"/>
              <a:gd name="T60" fmla="*/ 1184275 w 976"/>
              <a:gd name="T61" fmla="*/ 1711325 h 1342"/>
              <a:gd name="T62" fmla="*/ 1225550 w 976"/>
              <a:gd name="T63" fmla="*/ 1647825 h 1342"/>
              <a:gd name="T64" fmla="*/ 1266825 w 976"/>
              <a:gd name="T65" fmla="*/ 1587500 h 1342"/>
              <a:gd name="T66" fmla="*/ 1304925 w 976"/>
              <a:gd name="T67" fmla="*/ 1520825 h 1342"/>
              <a:gd name="T68" fmla="*/ 1339850 w 976"/>
              <a:gd name="T69" fmla="*/ 1454150 h 1342"/>
              <a:gd name="T70" fmla="*/ 1374775 w 976"/>
              <a:gd name="T71" fmla="*/ 1387475 h 1342"/>
              <a:gd name="T72" fmla="*/ 1403350 w 976"/>
              <a:gd name="T73" fmla="*/ 1317625 h 1342"/>
              <a:gd name="T74" fmla="*/ 1431925 w 976"/>
              <a:gd name="T75" fmla="*/ 1247775 h 1342"/>
              <a:gd name="T76" fmla="*/ 1457325 w 976"/>
              <a:gd name="T77" fmla="*/ 1177925 h 1342"/>
              <a:gd name="T78" fmla="*/ 1457325 w 976"/>
              <a:gd name="T79" fmla="*/ 1177925 h 1342"/>
              <a:gd name="T80" fmla="*/ 1479550 w 976"/>
              <a:gd name="T81" fmla="*/ 1108075 h 1342"/>
              <a:gd name="T82" fmla="*/ 1495425 w 976"/>
              <a:gd name="T83" fmla="*/ 1035050 h 1342"/>
              <a:gd name="T84" fmla="*/ 1511300 w 976"/>
              <a:gd name="T85" fmla="*/ 962025 h 1342"/>
              <a:gd name="T86" fmla="*/ 1527175 w 976"/>
              <a:gd name="T87" fmla="*/ 889000 h 1342"/>
              <a:gd name="T88" fmla="*/ 1536700 w 976"/>
              <a:gd name="T89" fmla="*/ 815975 h 1342"/>
              <a:gd name="T90" fmla="*/ 1543050 w 976"/>
              <a:gd name="T91" fmla="*/ 739775 h 1342"/>
              <a:gd name="T92" fmla="*/ 1549400 w 976"/>
              <a:gd name="T93" fmla="*/ 663575 h 1342"/>
              <a:gd name="T94" fmla="*/ 1549400 w 976"/>
              <a:gd name="T95" fmla="*/ 587375 h 1342"/>
              <a:gd name="T96" fmla="*/ 1549400 w 976"/>
              <a:gd name="T97" fmla="*/ 587375 h 1342"/>
              <a:gd name="T98" fmla="*/ 1549400 w 976"/>
              <a:gd name="T99" fmla="*/ 511175 h 1342"/>
              <a:gd name="T100" fmla="*/ 1543050 w 976"/>
              <a:gd name="T101" fmla="*/ 434975 h 1342"/>
              <a:gd name="T102" fmla="*/ 1536700 w 976"/>
              <a:gd name="T103" fmla="*/ 358775 h 1342"/>
              <a:gd name="T104" fmla="*/ 1527175 w 976"/>
              <a:gd name="T105" fmla="*/ 285750 h 1342"/>
              <a:gd name="T106" fmla="*/ 1511300 w 976"/>
              <a:gd name="T107" fmla="*/ 212725 h 1342"/>
              <a:gd name="T108" fmla="*/ 1495425 w 976"/>
              <a:gd name="T109" fmla="*/ 139700 h 1342"/>
              <a:gd name="T110" fmla="*/ 1479550 w 976"/>
              <a:gd name="T111" fmla="*/ 69850 h 1342"/>
              <a:gd name="T112" fmla="*/ 1457325 w 976"/>
              <a:gd name="T113" fmla="*/ 0 h 1342"/>
              <a:gd name="T114" fmla="*/ 1457325 w 976"/>
              <a:gd name="T115" fmla="*/ 0 h 134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976" h="1342">
                <a:moveTo>
                  <a:pt x="918" y="0"/>
                </a:moveTo>
                <a:lnTo>
                  <a:pt x="164" y="244"/>
                </a:lnTo>
                <a:lnTo>
                  <a:pt x="168" y="270"/>
                </a:lnTo>
                <a:lnTo>
                  <a:pt x="172" y="294"/>
                </a:lnTo>
                <a:lnTo>
                  <a:pt x="176" y="320"/>
                </a:lnTo>
                <a:lnTo>
                  <a:pt x="176" y="346"/>
                </a:lnTo>
                <a:lnTo>
                  <a:pt x="174" y="384"/>
                </a:lnTo>
                <a:lnTo>
                  <a:pt x="170" y="422"/>
                </a:lnTo>
                <a:lnTo>
                  <a:pt x="160" y="456"/>
                </a:lnTo>
                <a:lnTo>
                  <a:pt x="148" y="492"/>
                </a:lnTo>
                <a:lnTo>
                  <a:pt x="136" y="520"/>
                </a:lnTo>
                <a:lnTo>
                  <a:pt x="122" y="546"/>
                </a:lnTo>
                <a:lnTo>
                  <a:pt x="106" y="572"/>
                </a:lnTo>
                <a:lnTo>
                  <a:pt x="88" y="596"/>
                </a:lnTo>
                <a:lnTo>
                  <a:pt x="68" y="620"/>
                </a:lnTo>
                <a:lnTo>
                  <a:pt x="48" y="640"/>
                </a:lnTo>
                <a:lnTo>
                  <a:pt x="24" y="660"/>
                </a:lnTo>
                <a:lnTo>
                  <a:pt x="0" y="678"/>
                </a:lnTo>
                <a:lnTo>
                  <a:pt x="482" y="1342"/>
                </a:lnTo>
                <a:lnTo>
                  <a:pt x="520" y="1312"/>
                </a:lnTo>
                <a:lnTo>
                  <a:pt x="556" y="1284"/>
                </a:lnTo>
                <a:lnTo>
                  <a:pt x="590" y="1252"/>
                </a:lnTo>
                <a:lnTo>
                  <a:pt x="624" y="1220"/>
                </a:lnTo>
                <a:lnTo>
                  <a:pt x="656" y="1186"/>
                </a:lnTo>
                <a:lnTo>
                  <a:pt x="688" y="1150"/>
                </a:lnTo>
                <a:lnTo>
                  <a:pt x="718" y="1114"/>
                </a:lnTo>
                <a:lnTo>
                  <a:pt x="746" y="1078"/>
                </a:lnTo>
                <a:lnTo>
                  <a:pt x="772" y="1038"/>
                </a:lnTo>
                <a:lnTo>
                  <a:pt x="798" y="1000"/>
                </a:lnTo>
                <a:lnTo>
                  <a:pt x="822" y="958"/>
                </a:lnTo>
                <a:lnTo>
                  <a:pt x="844" y="916"/>
                </a:lnTo>
                <a:lnTo>
                  <a:pt x="866" y="874"/>
                </a:lnTo>
                <a:lnTo>
                  <a:pt x="884" y="830"/>
                </a:lnTo>
                <a:lnTo>
                  <a:pt x="902" y="786"/>
                </a:lnTo>
                <a:lnTo>
                  <a:pt x="918" y="742"/>
                </a:lnTo>
                <a:lnTo>
                  <a:pt x="932" y="698"/>
                </a:lnTo>
                <a:lnTo>
                  <a:pt x="942" y="652"/>
                </a:lnTo>
                <a:lnTo>
                  <a:pt x="952" y="606"/>
                </a:lnTo>
                <a:lnTo>
                  <a:pt x="962" y="560"/>
                </a:lnTo>
                <a:lnTo>
                  <a:pt x="968" y="514"/>
                </a:lnTo>
                <a:lnTo>
                  <a:pt x="972" y="466"/>
                </a:lnTo>
                <a:lnTo>
                  <a:pt x="976" y="418"/>
                </a:lnTo>
                <a:lnTo>
                  <a:pt x="976" y="370"/>
                </a:lnTo>
                <a:lnTo>
                  <a:pt x="976" y="322"/>
                </a:lnTo>
                <a:lnTo>
                  <a:pt x="972" y="274"/>
                </a:lnTo>
                <a:lnTo>
                  <a:pt x="968" y="226"/>
                </a:lnTo>
                <a:lnTo>
                  <a:pt x="962" y="180"/>
                </a:lnTo>
                <a:lnTo>
                  <a:pt x="952" y="134"/>
                </a:lnTo>
                <a:lnTo>
                  <a:pt x="942" y="88"/>
                </a:lnTo>
                <a:lnTo>
                  <a:pt x="932" y="44"/>
                </a:lnTo>
                <a:lnTo>
                  <a:pt x="918" y="0"/>
                </a:lnTo>
                <a:close/>
              </a:path>
            </a:pathLst>
          </a:custGeom>
          <a:solidFill>
            <a:srgbClr val="FCA57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11"/>
          <p:cNvSpPr>
            <a:spLocks/>
          </p:cNvSpPr>
          <p:nvPr/>
        </p:nvSpPr>
        <p:spPr bwMode="auto">
          <a:xfrm>
            <a:off x="3451225" y="4478338"/>
            <a:ext cx="2241550" cy="1416050"/>
          </a:xfrm>
          <a:custGeom>
            <a:avLst/>
            <a:gdLst>
              <a:gd name="T0" fmla="*/ 1476375 w 1412"/>
              <a:gd name="T1" fmla="*/ 0 h 892"/>
              <a:gd name="T2" fmla="*/ 1476375 w 1412"/>
              <a:gd name="T3" fmla="*/ 0 h 892"/>
              <a:gd name="T4" fmla="*/ 1438275 w 1412"/>
              <a:gd name="T5" fmla="*/ 25400 h 892"/>
              <a:gd name="T6" fmla="*/ 1397000 w 1412"/>
              <a:gd name="T7" fmla="*/ 44450 h 892"/>
              <a:gd name="T8" fmla="*/ 1352550 w 1412"/>
              <a:gd name="T9" fmla="*/ 63500 h 892"/>
              <a:gd name="T10" fmla="*/ 1311275 w 1412"/>
              <a:gd name="T11" fmla="*/ 79375 h 892"/>
              <a:gd name="T12" fmla="*/ 1263650 w 1412"/>
              <a:gd name="T13" fmla="*/ 92075 h 892"/>
              <a:gd name="T14" fmla="*/ 1219200 w 1412"/>
              <a:gd name="T15" fmla="*/ 101600 h 892"/>
              <a:gd name="T16" fmla="*/ 1168400 w 1412"/>
              <a:gd name="T17" fmla="*/ 104775 h 892"/>
              <a:gd name="T18" fmla="*/ 1120775 w 1412"/>
              <a:gd name="T19" fmla="*/ 107950 h 892"/>
              <a:gd name="T20" fmla="*/ 1120775 w 1412"/>
              <a:gd name="T21" fmla="*/ 107950 h 892"/>
              <a:gd name="T22" fmla="*/ 1073150 w 1412"/>
              <a:gd name="T23" fmla="*/ 104775 h 892"/>
              <a:gd name="T24" fmla="*/ 1025525 w 1412"/>
              <a:gd name="T25" fmla="*/ 101600 h 892"/>
              <a:gd name="T26" fmla="*/ 977900 w 1412"/>
              <a:gd name="T27" fmla="*/ 92075 h 892"/>
              <a:gd name="T28" fmla="*/ 933450 w 1412"/>
              <a:gd name="T29" fmla="*/ 79375 h 892"/>
              <a:gd name="T30" fmla="*/ 889000 w 1412"/>
              <a:gd name="T31" fmla="*/ 63500 h 892"/>
              <a:gd name="T32" fmla="*/ 847725 w 1412"/>
              <a:gd name="T33" fmla="*/ 44450 h 892"/>
              <a:gd name="T34" fmla="*/ 806450 w 1412"/>
              <a:gd name="T35" fmla="*/ 25400 h 892"/>
              <a:gd name="T36" fmla="*/ 765175 w 1412"/>
              <a:gd name="T37" fmla="*/ 0 h 892"/>
              <a:gd name="T38" fmla="*/ 0 w 1412"/>
              <a:gd name="T39" fmla="*/ 1054100 h 892"/>
              <a:gd name="T40" fmla="*/ 0 w 1412"/>
              <a:gd name="T41" fmla="*/ 1054100 h 892"/>
              <a:gd name="T42" fmla="*/ 60325 w 1412"/>
              <a:gd name="T43" fmla="*/ 1095375 h 892"/>
              <a:gd name="T44" fmla="*/ 123825 w 1412"/>
              <a:gd name="T45" fmla="*/ 1133475 h 892"/>
              <a:gd name="T46" fmla="*/ 184150 w 1412"/>
              <a:gd name="T47" fmla="*/ 1171575 h 892"/>
              <a:gd name="T48" fmla="*/ 250825 w 1412"/>
              <a:gd name="T49" fmla="*/ 1206500 h 892"/>
              <a:gd name="T50" fmla="*/ 317500 w 1412"/>
              <a:gd name="T51" fmla="*/ 1238250 h 892"/>
              <a:gd name="T52" fmla="*/ 384175 w 1412"/>
              <a:gd name="T53" fmla="*/ 1270000 h 892"/>
              <a:gd name="T54" fmla="*/ 450850 w 1412"/>
              <a:gd name="T55" fmla="*/ 1295400 h 892"/>
              <a:gd name="T56" fmla="*/ 520700 w 1412"/>
              <a:gd name="T57" fmla="*/ 1320800 h 892"/>
              <a:gd name="T58" fmla="*/ 593725 w 1412"/>
              <a:gd name="T59" fmla="*/ 1343025 h 892"/>
              <a:gd name="T60" fmla="*/ 666750 w 1412"/>
              <a:gd name="T61" fmla="*/ 1362075 h 892"/>
              <a:gd name="T62" fmla="*/ 739775 w 1412"/>
              <a:gd name="T63" fmla="*/ 1377950 h 892"/>
              <a:gd name="T64" fmla="*/ 812800 w 1412"/>
              <a:gd name="T65" fmla="*/ 1390650 h 892"/>
              <a:gd name="T66" fmla="*/ 889000 w 1412"/>
              <a:gd name="T67" fmla="*/ 1403350 h 892"/>
              <a:gd name="T68" fmla="*/ 965200 w 1412"/>
              <a:gd name="T69" fmla="*/ 1409700 h 892"/>
              <a:gd name="T70" fmla="*/ 1044575 w 1412"/>
              <a:gd name="T71" fmla="*/ 1416050 h 892"/>
              <a:gd name="T72" fmla="*/ 1120775 w 1412"/>
              <a:gd name="T73" fmla="*/ 1416050 h 892"/>
              <a:gd name="T74" fmla="*/ 1120775 w 1412"/>
              <a:gd name="T75" fmla="*/ 1416050 h 892"/>
              <a:gd name="T76" fmla="*/ 1200150 w 1412"/>
              <a:gd name="T77" fmla="*/ 1416050 h 892"/>
              <a:gd name="T78" fmla="*/ 1276350 w 1412"/>
              <a:gd name="T79" fmla="*/ 1409700 h 892"/>
              <a:gd name="T80" fmla="*/ 1352550 w 1412"/>
              <a:gd name="T81" fmla="*/ 1403350 h 892"/>
              <a:gd name="T82" fmla="*/ 1428750 w 1412"/>
              <a:gd name="T83" fmla="*/ 1390650 h 892"/>
              <a:gd name="T84" fmla="*/ 1501775 w 1412"/>
              <a:gd name="T85" fmla="*/ 1377950 h 892"/>
              <a:gd name="T86" fmla="*/ 1577975 w 1412"/>
              <a:gd name="T87" fmla="*/ 1362075 h 892"/>
              <a:gd name="T88" fmla="*/ 1647825 w 1412"/>
              <a:gd name="T89" fmla="*/ 1343025 h 892"/>
              <a:gd name="T90" fmla="*/ 1720850 w 1412"/>
              <a:gd name="T91" fmla="*/ 1320800 h 892"/>
              <a:gd name="T92" fmla="*/ 1790700 w 1412"/>
              <a:gd name="T93" fmla="*/ 1295400 h 892"/>
              <a:gd name="T94" fmla="*/ 1857375 w 1412"/>
              <a:gd name="T95" fmla="*/ 1270000 h 892"/>
              <a:gd name="T96" fmla="*/ 1927225 w 1412"/>
              <a:gd name="T97" fmla="*/ 1238250 h 892"/>
              <a:gd name="T98" fmla="*/ 1990725 w 1412"/>
              <a:gd name="T99" fmla="*/ 1206500 h 892"/>
              <a:gd name="T100" fmla="*/ 2057400 w 1412"/>
              <a:gd name="T101" fmla="*/ 1171575 h 892"/>
              <a:gd name="T102" fmla="*/ 2120900 w 1412"/>
              <a:gd name="T103" fmla="*/ 1133475 h 892"/>
              <a:gd name="T104" fmla="*/ 2181225 w 1412"/>
              <a:gd name="T105" fmla="*/ 1095375 h 892"/>
              <a:gd name="T106" fmla="*/ 2241550 w 1412"/>
              <a:gd name="T107" fmla="*/ 1054100 h 892"/>
              <a:gd name="T108" fmla="*/ 1476375 w 1412"/>
              <a:gd name="T109" fmla="*/ 0 h 89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412" h="892">
                <a:moveTo>
                  <a:pt x="930" y="0"/>
                </a:moveTo>
                <a:lnTo>
                  <a:pt x="930" y="0"/>
                </a:lnTo>
                <a:lnTo>
                  <a:pt x="906" y="16"/>
                </a:lnTo>
                <a:lnTo>
                  <a:pt x="880" y="28"/>
                </a:lnTo>
                <a:lnTo>
                  <a:pt x="852" y="40"/>
                </a:lnTo>
                <a:lnTo>
                  <a:pt x="826" y="50"/>
                </a:lnTo>
                <a:lnTo>
                  <a:pt x="796" y="58"/>
                </a:lnTo>
                <a:lnTo>
                  <a:pt x="768" y="64"/>
                </a:lnTo>
                <a:lnTo>
                  <a:pt x="736" y="66"/>
                </a:lnTo>
                <a:lnTo>
                  <a:pt x="706" y="68"/>
                </a:lnTo>
                <a:lnTo>
                  <a:pt x="676" y="66"/>
                </a:lnTo>
                <a:lnTo>
                  <a:pt x="646" y="64"/>
                </a:lnTo>
                <a:lnTo>
                  <a:pt x="616" y="58"/>
                </a:lnTo>
                <a:lnTo>
                  <a:pt x="588" y="50"/>
                </a:lnTo>
                <a:lnTo>
                  <a:pt x="560" y="40"/>
                </a:lnTo>
                <a:lnTo>
                  <a:pt x="534" y="28"/>
                </a:lnTo>
                <a:lnTo>
                  <a:pt x="508" y="16"/>
                </a:lnTo>
                <a:lnTo>
                  <a:pt x="482" y="0"/>
                </a:lnTo>
                <a:lnTo>
                  <a:pt x="0" y="664"/>
                </a:lnTo>
                <a:lnTo>
                  <a:pt x="38" y="690"/>
                </a:lnTo>
                <a:lnTo>
                  <a:pt x="78" y="714"/>
                </a:lnTo>
                <a:lnTo>
                  <a:pt x="116" y="738"/>
                </a:lnTo>
                <a:lnTo>
                  <a:pt x="158" y="760"/>
                </a:lnTo>
                <a:lnTo>
                  <a:pt x="200" y="780"/>
                </a:lnTo>
                <a:lnTo>
                  <a:pt x="242" y="800"/>
                </a:lnTo>
                <a:lnTo>
                  <a:pt x="284" y="816"/>
                </a:lnTo>
                <a:lnTo>
                  <a:pt x="328" y="832"/>
                </a:lnTo>
                <a:lnTo>
                  <a:pt x="374" y="846"/>
                </a:lnTo>
                <a:lnTo>
                  <a:pt x="420" y="858"/>
                </a:lnTo>
                <a:lnTo>
                  <a:pt x="466" y="868"/>
                </a:lnTo>
                <a:lnTo>
                  <a:pt x="512" y="876"/>
                </a:lnTo>
                <a:lnTo>
                  <a:pt x="560" y="884"/>
                </a:lnTo>
                <a:lnTo>
                  <a:pt x="608" y="888"/>
                </a:lnTo>
                <a:lnTo>
                  <a:pt x="658" y="892"/>
                </a:lnTo>
                <a:lnTo>
                  <a:pt x="706" y="892"/>
                </a:lnTo>
                <a:lnTo>
                  <a:pt x="756" y="892"/>
                </a:lnTo>
                <a:lnTo>
                  <a:pt x="804" y="888"/>
                </a:lnTo>
                <a:lnTo>
                  <a:pt x="852" y="884"/>
                </a:lnTo>
                <a:lnTo>
                  <a:pt x="900" y="876"/>
                </a:lnTo>
                <a:lnTo>
                  <a:pt x="946" y="868"/>
                </a:lnTo>
                <a:lnTo>
                  <a:pt x="994" y="858"/>
                </a:lnTo>
                <a:lnTo>
                  <a:pt x="1038" y="846"/>
                </a:lnTo>
                <a:lnTo>
                  <a:pt x="1084" y="832"/>
                </a:lnTo>
                <a:lnTo>
                  <a:pt x="1128" y="816"/>
                </a:lnTo>
                <a:lnTo>
                  <a:pt x="1170" y="800"/>
                </a:lnTo>
                <a:lnTo>
                  <a:pt x="1214" y="780"/>
                </a:lnTo>
                <a:lnTo>
                  <a:pt x="1254" y="760"/>
                </a:lnTo>
                <a:lnTo>
                  <a:pt x="1296" y="738"/>
                </a:lnTo>
                <a:lnTo>
                  <a:pt x="1336" y="714"/>
                </a:lnTo>
                <a:lnTo>
                  <a:pt x="1374" y="690"/>
                </a:lnTo>
                <a:lnTo>
                  <a:pt x="1412" y="664"/>
                </a:lnTo>
                <a:lnTo>
                  <a:pt x="930" y="0"/>
                </a:lnTo>
                <a:close/>
              </a:path>
            </a:pathLst>
          </a:custGeom>
          <a:solidFill>
            <a:srgbClr val="9AF47E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4572000" y="3989388"/>
            <a:ext cx="1588" cy="1587"/>
          </a:xfrm>
          <a:prstGeom prst="rect">
            <a:avLst/>
          </a:prstGeom>
          <a:solidFill>
            <a:srgbClr val="FFFFFF"/>
          </a:solidFill>
          <a:ln w="3810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4572000" y="3989388"/>
            <a:ext cx="1588" cy="1587"/>
          </a:xfrm>
          <a:prstGeom prst="rect">
            <a:avLst/>
          </a:prstGeom>
          <a:solidFill>
            <a:srgbClr val="FFFFFF"/>
          </a:solidFill>
          <a:ln w="3810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572000" y="3989388"/>
            <a:ext cx="1588" cy="1587"/>
          </a:xfrm>
          <a:prstGeom prst="rect">
            <a:avLst/>
          </a:prstGeom>
          <a:solidFill>
            <a:srgbClr val="FFFFFF"/>
          </a:solidFill>
          <a:ln w="3810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4572000" y="3989388"/>
            <a:ext cx="1588" cy="1587"/>
          </a:xfrm>
          <a:prstGeom prst="rect">
            <a:avLst/>
          </a:prstGeom>
          <a:solidFill>
            <a:srgbClr val="FFFFFF"/>
          </a:solidFill>
          <a:ln w="3810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4572000" y="3989388"/>
            <a:ext cx="1588" cy="1587"/>
          </a:xfrm>
          <a:prstGeom prst="rect">
            <a:avLst/>
          </a:prstGeom>
          <a:solidFill>
            <a:srgbClr val="FFFFFF"/>
          </a:solidFill>
          <a:ln w="3810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5" name="Freeform 17"/>
          <p:cNvSpPr>
            <a:spLocks/>
          </p:cNvSpPr>
          <p:nvPr/>
        </p:nvSpPr>
        <p:spPr bwMode="auto">
          <a:xfrm>
            <a:off x="3937000" y="3316288"/>
            <a:ext cx="1270000" cy="1270000"/>
          </a:xfrm>
          <a:custGeom>
            <a:avLst/>
            <a:gdLst>
              <a:gd name="T0" fmla="*/ 1270000 w 800"/>
              <a:gd name="T1" fmla="*/ 635000 h 800"/>
              <a:gd name="T2" fmla="*/ 1257300 w 800"/>
              <a:gd name="T3" fmla="*/ 762000 h 800"/>
              <a:gd name="T4" fmla="*/ 1219200 w 800"/>
              <a:gd name="T5" fmla="*/ 882650 h 800"/>
              <a:gd name="T6" fmla="*/ 1162050 w 800"/>
              <a:gd name="T7" fmla="*/ 990600 h 800"/>
              <a:gd name="T8" fmla="*/ 1085850 w 800"/>
              <a:gd name="T9" fmla="*/ 1082675 h 800"/>
              <a:gd name="T10" fmla="*/ 990600 w 800"/>
              <a:gd name="T11" fmla="*/ 1162050 h 800"/>
              <a:gd name="T12" fmla="*/ 882650 w 800"/>
              <a:gd name="T13" fmla="*/ 1219200 h 800"/>
              <a:gd name="T14" fmla="*/ 762000 w 800"/>
              <a:gd name="T15" fmla="*/ 1257300 h 800"/>
              <a:gd name="T16" fmla="*/ 635000 w 800"/>
              <a:gd name="T17" fmla="*/ 1270000 h 800"/>
              <a:gd name="T18" fmla="*/ 571500 w 800"/>
              <a:gd name="T19" fmla="*/ 1266825 h 800"/>
              <a:gd name="T20" fmla="*/ 447675 w 800"/>
              <a:gd name="T21" fmla="*/ 1241425 h 800"/>
              <a:gd name="T22" fmla="*/ 333375 w 800"/>
              <a:gd name="T23" fmla="*/ 1193800 h 800"/>
              <a:gd name="T24" fmla="*/ 231775 w 800"/>
              <a:gd name="T25" fmla="*/ 1123950 h 800"/>
              <a:gd name="T26" fmla="*/ 146050 w 800"/>
              <a:gd name="T27" fmla="*/ 1038225 h 800"/>
              <a:gd name="T28" fmla="*/ 76200 w 800"/>
              <a:gd name="T29" fmla="*/ 936625 h 800"/>
              <a:gd name="T30" fmla="*/ 28575 w 800"/>
              <a:gd name="T31" fmla="*/ 825500 h 800"/>
              <a:gd name="T32" fmla="*/ 3175 w 800"/>
              <a:gd name="T33" fmla="*/ 698500 h 800"/>
              <a:gd name="T34" fmla="*/ 0 w 800"/>
              <a:gd name="T35" fmla="*/ 635000 h 800"/>
              <a:gd name="T36" fmla="*/ 12700 w 800"/>
              <a:gd name="T37" fmla="*/ 508000 h 800"/>
              <a:gd name="T38" fmla="*/ 50800 w 800"/>
              <a:gd name="T39" fmla="*/ 387350 h 800"/>
              <a:gd name="T40" fmla="*/ 107950 w 800"/>
              <a:gd name="T41" fmla="*/ 279400 h 800"/>
              <a:gd name="T42" fmla="*/ 187325 w 800"/>
              <a:gd name="T43" fmla="*/ 187325 h 800"/>
              <a:gd name="T44" fmla="*/ 279400 w 800"/>
              <a:gd name="T45" fmla="*/ 107950 h 800"/>
              <a:gd name="T46" fmla="*/ 387350 w 800"/>
              <a:gd name="T47" fmla="*/ 50800 h 800"/>
              <a:gd name="T48" fmla="*/ 508000 w 800"/>
              <a:gd name="T49" fmla="*/ 12700 h 800"/>
              <a:gd name="T50" fmla="*/ 635000 w 800"/>
              <a:gd name="T51" fmla="*/ 0 h 800"/>
              <a:gd name="T52" fmla="*/ 701675 w 800"/>
              <a:gd name="T53" fmla="*/ 3175 h 800"/>
              <a:gd name="T54" fmla="*/ 825500 w 800"/>
              <a:gd name="T55" fmla="*/ 28575 h 800"/>
              <a:gd name="T56" fmla="*/ 936625 w 800"/>
              <a:gd name="T57" fmla="*/ 76200 h 800"/>
              <a:gd name="T58" fmla="*/ 1038225 w 800"/>
              <a:gd name="T59" fmla="*/ 146050 h 800"/>
              <a:gd name="T60" fmla="*/ 1123950 w 800"/>
              <a:gd name="T61" fmla="*/ 231775 h 800"/>
              <a:gd name="T62" fmla="*/ 1193800 w 800"/>
              <a:gd name="T63" fmla="*/ 333375 h 800"/>
              <a:gd name="T64" fmla="*/ 1241425 w 800"/>
              <a:gd name="T65" fmla="*/ 447675 h 800"/>
              <a:gd name="T66" fmla="*/ 1266825 w 800"/>
              <a:gd name="T67" fmla="*/ 571500 h 800"/>
              <a:gd name="T68" fmla="*/ 1270000 w 800"/>
              <a:gd name="T69" fmla="*/ 635000 h 8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00" h="800">
                <a:moveTo>
                  <a:pt x="800" y="400"/>
                </a:moveTo>
                <a:lnTo>
                  <a:pt x="800" y="400"/>
                </a:lnTo>
                <a:lnTo>
                  <a:pt x="798" y="440"/>
                </a:lnTo>
                <a:lnTo>
                  <a:pt x="792" y="480"/>
                </a:lnTo>
                <a:lnTo>
                  <a:pt x="782" y="520"/>
                </a:lnTo>
                <a:lnTo>
                  <a:pt x="768" y="556"/>
                </a:lnTo>
                <a:lnTo>
                  <a:pt x="752" y="590"/>
                </a:lnTo>
                <a:lnTo>
                  <a:pt x="732" y="624"/>
                </a:lnTo>
                <a:lnTo>
                  <a:pt x="708" y="654"/>
                </a:lnTo>
                <a:lnTo>
                  <a:pt x="684" y="682"/>
                </a:lnTo>
                <a:lnTo>
                  <a:pt x="654" y="708"/>
                </a:lnTo>
                <a:lnTo>
                  <a:pt x="624" y="732"/>
                </a:lnTo>
                <a:lnTo>
                  <a:pt x="590" y="752"/>
                </a:lnTo>
                <a:lnTo>
                  <a:pt x="556" y="768"/>
                </a:lnTo>
                <a:lnTo>
                  <a:pt x="520" y="782"/>
                </a:lnTo>
                <a:lnTo>
                  <a:pt x="480" y="792"/>
                </a:lnTo>
                <a:lnTo>
                  <a:pt x="442" y="798"/>
                </a:lnTo>
                <a:lnTo>
                  <a:pt x="400" y="800"/>
                </a:lnTo>
                <a:lnTo>
                  <a:pt x="360" y="798"/>
                </a:lnTo>
                <a:lnTo>
                  <a:pt x="320" y="792"/>
                </a:lnTo>
                <a:lnTo>
                  <a:pt x="282" y="782"/>
                </a:lnTo>
                <a:lnTo>
                  <a:pt x="244" y="768"/>
                </a:lnTo>
                <a:lnTo>
                  <a:pt x="210" y="752"/>
                </a:lnTo>
                <a:lnTo>
                  <a:pt x="176" y="732"/>
                </a:lnTo>
                <a:lnTo>
                  <a:pt x="146" y="708"/>
                </a:lnTo>
                <a:lnTo>
                  <a:pt x="118" y="682"/>
                </a:lnTo>
                <a:lnTo>
                  <a:pt x="92" y="654"/>
                </a:lnTo>
                <a:lnTo>
                  <a:pt x="68" y="624"/>
                </a:lnTo>
                <a:lnTo>
                  <a:pt x="48" y="590"/>
                </a:lnTo>
                <a:lnTo>
                  <a:pt x="32" y="556"/>
                </a:lnTo>
                <a:lnTo>
                  <a:pt x="18" y="520"/>
                </a:lnTo>
                <a:lnTo>
                  <a:pt x="8" y="480"/>
                </a:lnTo>
                <a:lnTo>
                  <a:pt x="2" y="440"/>
                </a:lnTo>
                <a:lnTo>
                  <a:pt x="0" y="400"/>
                </a:lnTo>
                <a:lnTo>
                  <a:pt x="2" y="360"/>
                </a:lnTo>
                <a:lnTo>
                  <a:pt x="8" y="320"/>
                </a:lnTo>
                <a:lnTo>
                  <a:pt x="18" y="282"/>
                </a:lnTo>
                <a:lnTo>
                  <a:pt x="32" y="244"/>
                </a:lnTo>
                <a:lnTo>
                  <a:pt x="48" y="210"/>
                </a:lnTo>
                <a:lnTo>
                  <a:pt x="68" y="176"/>
                </a:lnTo>
                <a:lnTo>
                  <a:pt x="92" y="146"/>
                </a:lnTo>
                <a:lnTo>
                  <a:pt x="118" y="118"/>
                </a:lnTo>
                <a:lnTo>
                  <a:pt x="146" y="92"/>
                </a:lnTo>
                <a:lnTo>
                  <a:pt x="176" y="68"/>
                </a:lnTo>
                <a:lnTo>
                  <a:pt x="210" y="48"/>
                </a:lnTo>
                <a:lnTo>
                  <a:pt x="244" y="32"/>
                </a:lnTo>
                <a:lnTo>
                  <a:pt x="282" y="18"/>
                </a:lnTo>
                <a:lnTo>
                  <a:pt x="320" y="8"/>
                </a:lnTo>
                <a:lnTo>
                  <a:pt x="360" y="2"/>
                </a:lnTo>
                <a:lnTo>
                  <a:pt x="400" y="0"/>
                </a:lnTo>
                <a:lnTo>
                  <a:pt x="442" y="2"/>
                </a:lnTo>
                <a:lnTo>
                  <a:pt x="480" y="8"/>
                </a:lnTo>
                <a:lnTo>
                  <a:pt x="520" y="18"/>
                </a:lnTo>
                <a:lnTo>
                  <a:pt x="556" y="32"/>
                </a:lnTo>
                <a:lnTo>
                  <a:pt x="590" y="48"/>
                </a:lnTo>
                <a:lnTo>
                  <a:pt x="624" y="68"/>
                </a:lnTo>
                <a:lnTo>
                  <a:pt x="654" y="92"/>
                </a:lnTo>
                <a:lnTo>
                  <a:pt x="684" y="118"/>
                </a:lnTo>
                <a:lnTo>
                  <a:pt x="708" y="146"/>
                </a:lnTo>
                <a:lnTo>
                  <a:pt x="732" y="176"/>
                </a:lnTo>
                <a:lnTo>
                  <a:pt x="752" y="210"/>
                </a:lnTo>
                <a:lnTo>
                  <a:pt x="768" y="244"/>
                </a:lnTo>
                <a:lnTo>
                  <a:pt x="782" y="282"/>
                </a:lnTo>
                <a:lnTo>
                  <a:pt x="792" y="320"/>
                </a:lnTo>
                <a:lnTo>
                  <a:pt x="798" y="360"/>
                </a:lnTo>
                <a:lnTo>
                  <a:pt x="800" y="400"/>
                </a:lnTo>
                <a:close/>
              </a:path>
            </a:pathLst>
          </a:custGeom>
          <a:solidFill>
            <a:srgbClr val="FFFF66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284538" y="2770188"/>
            <a:ext cx="93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2905125" y="416083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5356225" y="41767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Cost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4765675" y="2770188"/>
            <a:ext cx="1136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Location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838575" y="5105400"/>
            <a:ext cx="146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Technology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5 Segments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>
            <a:off x="4572000" y="1433513"/>
            <a:ext cx="2200275" cy="1587500"/>
          </a:xfrm>
          <a:custGeom>
            <a:avLst/>
            <a:gdLst>
              <a:gd name="T0" fmla="*/ 2200275 w 1386"/>
              <a:gd name="T1" fmla="*/ 1270000 h 1000"/>
              <a:gd name="T2" fmla="*/ 2159000 w 1386"/>
              <a:gd name="T3" fmla="*/ 1200150 h 1000"/>
              <a:gd name="T4" fmla="*/ 2066925 w 1386"/>
              <a:gd name="T5" fmla="*/ 1063625 h 1000"/>
              <a:gd name="T6" fmla="*/ 1968500 w 1386"/>
              <a:gd name="T7" fmla="*/ 933450 h 1000"/>
              <a:gd name="T8" fmla="*/ 1860550 w 1386"/>
              <a:gd name="T9" fmla="*/ 809625 h 1000"/>
              <a:gd name="T10" fmla="*/ 1746250 w 1386"/>
              <a:gd name="T11" fmla="*/ 695325 h 1000"/>
              <a:gd name="T12" fmla="*/ 1622425 w 1386"/>
              <a:gd name="T13" fmla="*/ 587375 h 1000"/>
              <a:gd name="T14" fmla="*/ 1495425 w 1386"/>
              <a:gd name="T15" fmla="*/ 485775 h 1000"/>
              <a:gd name="T16" fmla="*/ 1358900 w 1386"/>
              <a:gd name="T17" fmla="*/ 393700 h 1000"/>
              <a:gd name="T18" fmla="*/ 1216025 w 1386"/>
              <a:gd name="T19" fmla="*/ 311150 h 1000"/>
              <a:gd name="T20" fmla="*/ 1069975 w 1386"/>
              <a:gd name="T21" fmla="*/ 234950 h 1000"/>
              <a:gd name="T22" fmla="*/ 917575 w 1386"/>
              <a:gd name="T23" fmla="*/ 171450 h 1000"/>
              <a:gd name="T24" fmla="*/ 758825 w 1386"/>
              <a:gd name="T25" fmla="*/ 117475 h 1000"/>
              <a:gd name="T26" fmla="*/ 596900 w 1386"/>
              <a:gd name="T27" fmla="*/ 73025 h 1000"/>
              <a:gd name="T28" fmla="*/ 431800 w 1386"/>
              <a:gd name="T29" fmla="*/ 38100 h 1000"/>
              <a:gd name="T30" fmla="*/ 260350 w 1386"/>
              <a:gd name="T31" fmla="*/ 12700 h 1000"/>
              <a:gd name="T32" fmla="*/ 88900 w 1386"/>
              <a:gd name="T33" fmla="*/ 3175 h 1000"/>
              <a:gd name="T34" fmla="*/ 0 w 1386"/>
              <a:gd name="T35" fmla="*/ 635000 h 1000"/>
              <a:gd name="T36" fmla="*/ 66675 w 1386"/>
              <a:gd name="T37" fmla="*/ 638175 h 1000"/>
              <a:gd name="T38" fmla="*/ 196850 w 1386"/>
              <a:gd name="T39" fmla="*/ 644525 h 1000"/>
              <a:gd name="T40" fmla="*/ 323850 w 1386"/>
              <a:gd name="T41" fmla="*/ 663575 h 1000"/>
              <a:gd name="T42" fmla="*/ 447675 w 1386"/>
              <a:gd name="T43" fmla="*/ 688975 h 1000"/>
              <a:gd name="T44" fmla="*/ 571500 w 1386"/>
              <a:gd name="T45" fmla="*/ 723900 h 1000"/>
              <a:gd name="T46" fmla="*/ 688975 w 1386"/>
              <a:gd name="T47" fmla="*/ 765175 h 1000"/>
              <a:gd name="T48" fmla="*/ 803275 w 1386"/>
              <a:gd name="T49" fmla="*/ 812800 h 1000"/>
              <a:gd name="T50" fmla="*/ 914400 w 1386"/>
              <a:gd name="T51" fmla="*/ 866775 h 1000"/>
              <a:gd name="T52" fmla="*/ 1019175 w 1386"/>
              <a:gd name="T53" fmla="*/ 930275 h 1000"/>
              <a:gd name="T54" fmla="*/ 1120775 w 1386"/>
              <a:gd name="T55" fmla="*/ 1000125 h 1000"/>
              <a:gd name="T56" fmla="*/ 1216025 w 1386"/>
              <a:gd name="T57" fmla="*/ 1076325 h 1000"/>
              <a:gd name="T58" fmla="*/ 1308100 w 1386"/>
              <a:gd name="T59" fmla="*/ 1155700 h 1000"/>
              <a:gd name="T60" fmla="*/ 1397000 w 1386"/>
              <a:gd name="T61" fmla="*/ 1244600 h 1000"/>
              <a:gd name="T62" fmla="*/ 1476375 w 1386"/>
              <a:gd name="T63" fmla="*/ 1336675 h 1000"/>
              <a:gd name="T64" fmla="*/ 1549400 w 1386"/>
              <a:gd name="T65" fmla="*/ 1431925 h 1000"/>
              <a:gd name="T66" fmla="*/ 1619250 w 1386"/>
              <a:gd name="T67" fmla="*/ 1536700 h 1000"/>
              <a:gd name="T68" fmla="*/ 1651000 w 1386"/>
              <a:gd name="T69" fmla="*/ 1587500 h 10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6" h="1000">
                <a:moveTo>
                  <a:pt x="1040" y="1000"/>
                </a:moveTo>
                <a:lnTo>
                  <a:pt x="1386" y="800"/>
                </a:lnTo>
                <a:lnTo>
                  <a:pt x="1360" y="756"/>
                </a:lnTo>
                <a:lnTo>
                  <a:pt x="1332" y="712"/>
                </a:lnTo>
                <a:lnTo>
                  <a:pt x="1302" y="670"/>
                </a:lnTo>
                <a:lnTo>
                  <a:pt x="1272" y="628"/>
                </a:lnTo>
                <a:lnTo>
                  <a:pt x="1240" y="588"/>
                </a:lnTo>
                <a:lnTo>
                  <a:pt x="1206" y="550"/>
                </a:lnTo>
                <a:lnTo>
                  <a:pt x="1172" y="510"/>
                </a:lnTo>
                <a:lnTo>
                  <a:pt x="1136" y="474"/>
                </a:lnTo>
                <a:lnTo>
                  <a:pt x="1100" y="438"/>
                </a:lnTo>
                <a:lnTo>
                  <a:pt x="1062" y="404"/>
                </a:lnTo>
                <a:lnTo>
                  <a:pt x="1022" y="370"/>
                </a:lnTo>
                <a:lnTo>
                  <a:pt x="982" y="338"/>
                </a:lnTo>
                <a:lnTo>
                  <a:pt x="942" y="306"/>
                </a:lnTo>
                <a:lnTo>
                  <a:pt x="898" y="276"/>
                </a:lnTo>
                <a:lnTo>
                  <a:pt x="856" y="248"/>
                </a:lnTo>
                <a:lnTo>
                  <a:pt x="812" y="222"/>
                </a:lnTo>
                <a:lnTo>
                  <a:pt x="766" y="196"/>
                </a:lnTo>
                <a:lnTo>
                  <a:pt x="720" y="172"/>
                </a:lnTo>
                <a:lnTo>
                  <a:pt x="674" y="148"/>
                </a:lnTo>
                <a:lnTo>
                  <a:pt x="626" y="128"/>
                </a:lnTo>
                <a:lnTo>
                  <a:pt x="578" y="108"/>
                </a:lnTo>
                <a:lnTo>
                  <a:pt x="528" y="90"/>
                </a:lnTo>
                <a:lnTo>
                  <a:pt x="478" y="74"/>
                </a:lnTo>
                <a:lnTo>
                  <a:pt x="428" y="58"/>
                </a:lnTo>
                <a:lnTo>
                  <a:pt x="376" y="46"/>
                </a:lnTo>
                <a:lnTo>
                  <a:pt x="324" y="34"/>
                </a:lnTo>
                <a:lnTo>
                  <a:pt x="272" y="24"/>
                </a:lnTo>
                <a:lnTo>
                  <a:pt x="218" y="16"/>
                </a:lnTo>
                <a:lnTo>
                  <a:pt x="164" y="8"/>
                </a:lnTo>
                <a:lnTo>
                  <a:pt x="110" y="4"/>
                </a:lnTo>
                <a:lnTo>
                  <a:pt x="56" y="2"/>
                </a:lnTo>
                <a:lnTo>
                  <a:pt x="0" y="0"/>
                </a:lnTo>
                <a:lnTo>
                  <a:pt x="0" y="400"/>
                </a:lnTo>
                <a:lnTo>
                  <a:pt x="42" y="402"/>
                </a:lnTo>
                <a:lnTo>
                  <a:pt x="84" y="404"/>
                </a:lnTo>
                <a:lnTo>
                  <a:pt x="124" y="406"/>
                </a:lnTo>
                <a:lnTo>
                  <a:pt x="164" y="412"/>
                </a:lnTo>
                <a:lnTo>
                  <a:pt x="204" y="418"/>
                </a:lnTo>
                <a:lnTo>
                  <a:pt x="244" y="426"/>
                </a:lnTo>
                <a:lnTo>
                  <a:pt x="282" y="434"/>
                </a:lnTo>
                <a:lnTo>
                  <a:pt x="322" y="444"/>
                </a:lnTo>
                <a:lnTo>
                  <a:pt x="360" y="456"/>
                </a:lnTo>
                <a:lnTo>
                  <a:pt x="396" y="468"/>
                </a:lnTo>
                <a:lnTo>
                  <a:pt x="434" y="482"/>
                </a:lnTo>
                <a:lnTo>
                  <a:pt x="470" y="496"/>
                </a:lnTo>
                <a:lnTo>
                  <a:pt x="506" y="512"/>
                </a:lnTo>
                <a:lnTo>
                  <a:pt x="540" y="528"/>
                </a:lnTo>
                <a:lnTo>
                  <a:pt x="576" y="546"/>
                </a:lnTo>
                <a:lnTo>
                  <a:pt x="608" y="566"/>
                </a:lnTo>
                <a:lnTo>
                  <a:pt x="642" y="586"/>
                </a:lnTo>
                <a:lnTo>
                  <a:pt x="674" y="608"/>
                </a:lnTo>
                <a:lnTo>
                  <a:pt x="706" y="630"/>
                </a:lnTo>
                <a:lnTo>
                  <a:pt x="736" y="654"/>
                </a:lnTo>
                <a:lnTo>
                  <a:pt x="766" y="678"/>
                </a:lnTo>
                <a:lnTo>
                  <a:pt x="796" y="702"/>
                </a:lnTo>
                <a:lnTo>
                  <a:pt x="824" y="728"/>
                </a:lnTo>
                <a:lnTo>
                  <a:pt x="852" y="756"/>
                </a:lnTo>
                <a:lnTo>
                  <a:pt x="880" y="784"/>
                </a:lnTo>
                <a:lnTo>
                  <a:pt x="904" y="812"/>
                </a:lnTo>
                <a:lnTo>
                  <a:pt x="930" y="842"/>
                </a:lnTo>
                <a:lnTo>
                  <a:pt x="954" y="872"/>
                </a:lnTo>
                <a:lnTo>
                  <a:pt x="976" y="902"/>
                </a:lnTo>
                <a:lnTo>
                  <a:pt x="998" y="934"/>
                </a:lnTo>
                <a:lnTo>
                  <a:pt x="1020" y="968"/>
                </a:lnTo>
                <a:lnTo>
                  <a:pt x="1040" y="1000"/>
                </a:lnTo>
                <a:close/>
              </a:path>
            </a:pathLst>
          </a:custGeom>
          <a:solidFill>
            <a:srgbClr val="FBFB37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2371725" y="1433513"/>
            <a:ext cx="2200275" cy="1587500"/>
          </a:xfrm>
          <a:custGeom>
            <a:avLst/>
            <a:gdLst>
              <a:gd name="T0" fmla="*/ 2200275 w 1386"/>
              <a:gd name="T1" fmla="*/ 0 h 1000"/>
              <a:gd name="T2" fmla="*/ 2114550 w 1386"/>
              <a:gd name="T3" fmla="*/ 3175 h 1000"/>
              <a:gd name="T4" fmla="*/ 1939925 w 1386"/>
              <a:gd name="T5" fmla="*/ 12700 h 1000"/>
              <a:gd name="T6" fmla="*/ 1771650 w 1386"/>
              <a:gd name="T7" fmla="*/ 38100 h 1000"/>
              <a:gd name="T8" fmla="*/ 1603375 w 1386"/>
              <a:gd name="T9" fmla="*/ 73025 h 1000"/>
              <a:gd name="T10" fmla="*/ 1441450 w 1386"/>
              <a:gd name="T11" fmla="*/ 117475 h 1000"/>
              <a:gd name="T12" fmla="*/ 1285875 w 1386"/>
              <a:gd name="T13" fmla="*/ 171450 h 1000"/>
              <a:gd name="T14" fmla="*/ 1133475 w 1386"/>
              <a:gd name="T15" fmla="*/ 234950 h 1000"/>
              <a:gd name="T16" fmla="*/ 984250 w 1386"/>
              <a:gd name="T17" fmla="*/ 311150 h 1000"/>
              <a:gd name="T18" fmla="*/ 844550 w 1386"/>
              <a:gd name="T19" fmla="*/ 393700 h 1000"/>
              <a:gd name="T20" fmla="*/ 708025 w 1386"/>
              <a:gd name="T21" fmla="*/ 485775 h 1000"/>
              <a:gd name="T22" fmla="*/ 577850 w 1386"/>
              <a:gd name="T23" fmla="*/ 587375 h 1000"/>
              <a:gd name="T24" fmla="*/ 457200 w 1386"/>
              <a:gd name="T25" fmla="*/ 695325 h 1000"/>
              <a:gd name="T26" fmla="*/ 339725 w 1386"/>
              <a:gd name="T27" fmla="*/ 809625 h 1000"/>
              <a:gd name="T28" fmla="*/ 234950 w 1386"/>
              <a:gd name="T29" fmla="*/ 933450 h 1000"/>
              <a:gd name="T30" fmla="*/ 133350 w 1386"/>
              <a:gd name="T31" fmla="*/ 1063625 h 1000"/>
              <a:gd name="T32" fmla="*/ 44450 w 1386"/>
              <a:gd name="T33" fmla="*/ 1200150 h 1000"/>
              <a:gd name="T34" fmla="*/ 552450 w 1386"/>
              <a:gd name="T35" fmla="*/ 1587500 h 1000"/>
              <a:gd name="T36" fmla="*/ 584200 w 1386"/>
              <a:gd name="T37" fmla="*/ 1536700 h 1000"/>
              <a:gd name="T38" fmla="*/ 650875 w 1386"/>
              <a:gd name="T39" fmla="*/ 1431925 h 1000"/>
              <a:gd name="T40" fmla="*/ 727075 w 1386"/>
              <a:gd name="T41" fmla="*/ 1336675 h 1000"/>
              <a:gd name="T42" fmla="*/ 806450 w 1386"/>
              <a:gd name="T43" fmla="*/ 1244600 h 1000"/>
              <a:gd name="T44" fmla="*/ 892175 w 1386"/>
              <a:gd name="T45" fmla="*/ 1155700 h 1000"/>
              <a:gd name="T46" fmla="*/ 984250 w 1386"/>
              <a:gd name="T47" fmla="*/ 1076325 h 1000"/>
              <a:gd name="T48" fmla="*/ 1079500 w 1386"/>
              <a:gd name="T49" fmla="*/ 1000125 h 1000"/>
              <a:gd name="T50" fmla="*/ 1181100 w 1386"/>
              <a:gd name="T51" fmla="*/ 930275 h 1000"/>
              <a:gd name="T52" fmla="*/ 1289050 w 1386"/>
              <a:gd name="T53" fmla="*/ 866775 h 1000"/>
              <a:gd name="T54" fmla="*/ 1400175 w 1386"/>
              <a:gd name="T55" fmla="*/ 812800 h 1000"/>
              <a:gd name="T56" fmla="*/ 1514475 w 1386"/>
              <a:gd name="T57" fmla="*/ 765175 h 1000"/>
              <a:gd name="T58" fmla="*/ 1631950 w 1386"/>
              <a:gd name="T59" fmla="*/ 723900 h 1000"/>
              <a:gd name="T60" fmla="*/ 1752600 w 1386"/>
              <a:gd name="T61" fmla="*/ 688975 h 1000"/>
              <a:gd name="T62" fmla="*/ 1876425 w 1386"/>
              <a:gd name="T63" fmla="*/ 663575 h 1000"/>
              <a:gd name="T64" fmla="*/ 2006600 w 1386"/>
              <a:gd name="T65" fmla="*/ 644525 h 1000"/>
              <a:gd name="T66" fmla="*/ 2133600 w 1386"/>
              <a:gd name="T67" fmla="*/ 638175 h 1000"/>
              <a:gd name="T68" fmla="*/ 2200275 w 1386"/>
              <a:gd name="T69" fmla="*/ 635000 h 10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6" h="1000">
                <a:moveTo>
                  <a:pt x="1386" y="400"/>
                </a:moveTo>
                <a:lnTo>
                  <a:pt x="1386" y="0"/>
                </a:lnTo>
                <a:lnTo>
                  <a:pt x="1332" y="2"/>
                </a:lnTo>
                <a:lnTo>
                  <a:pt x="1276" y="4"/>
                </a:lnTo>
                <a:lnTo>
                  <a:pt x="1222" y="8"/>
                </a:lnTo>
                <a:lnTo>
                  <a:pt x="1168" y="16"/>
                </a:lnTo>
                <a:lnTo>
                  <a:pt x="1116" y="24"/>
                </a:lnTo>
                <a:lnTo>
                  <a:pt x="1062" y="34"/>
                </a:lnTo>
                <a:lnTo>
                  <a:pt x="1010" y="46"/>
                </a:lnTo>
                <a:lnTo>
                  <a:pt x="960" y="58"/>
                </a:lnTo>
                <a:lnTo>
                  <a:pt x="908" y="74"/>
                </a:lnTo>
                <a:lnTo>
                  <a:pt x="858" y="90"/>
                </a:lnTo>
                <a:lnTo>
                  <a:pt x="810" y="108"/>
                </a:lnTo>
                <a:lnTo>
                  <a:pt x="760" y="128"/>
                </a:lnTo>
                <a:lnTo>
                  <a:pt x="714" y="148"/>
                </a:lnTo>
                <a:lnTo>
                  <a:pt x="666" y="172"/>
                </a:lnTo>
                <a:lnTo>
                  <a:pt x="620" y="196"/>
                </a:lnTo>
                <a:lnTo>
                  <a:pt x="576" y="222"/>
                </a:lnTo>
                <a:lnTo>
                  <a:pt x="532" y="248"/>
                </a:lnTo>
                <a:lnTo>
                  <a:pt x="488" y="276"/>
                </a:lnTo>
                <a:lnTo>
                  <a:pt x="446" y="306"/>
                </a:lnTo>
                <a:lnTo>
                  <a:pt x="404" y="338"/>
                </a:lnTo>
                <a:lnTo>
                  <a:pt x="364" y="370"/>
                </a:lnTo>
                <a:lnTo>
                  <a:pt x="326" y="404"/>
                </a:lnTo>
                <a:lnTo>
                  <a:pt x="288" y="438"/>
                </a:lnTo>
                <a:lnTo>
                  <a:pt x="250" y="474"/>
                </a:lnTo>
                <a:lnTo>
                  <a:pt x="214" y="510"/>
                </a:lnTo>
                <a:lnTo>
                  <a:pt x="180" y="550"/>
                </a:lnTo>
                <a:lnTo>
                  <a:pt x="148" y="588"/>
                </a:lnTo>
                <a:lnTo>
                  <a:pt x="116" y="628"/>
                </a:lnTo>
                <a:lnTo>
                  <a:pt x="84" y="670"/>
                </a:lnTo>
                <a:lnTo>
                  <a:pt x="56" y="712"/>
                </a:lnTo>
                <a:lnTo>
                  <a:pt x="28" y="756"/>
                </a:lnTo>
                <a:lnTo>
                  <a:pt x="0" y="800"/>
                </a:lnTo>
                <a:lnTo>
                  <a:pt x="348" y="1000"/>
                </a:lnTo>
                <a:lnTo>
                  <a:pt x="368" y="968"/>
                </a:lnTo>
                <a:lnTo>
                  <a:pt x="388" y="934"/>
                </a:lnTo>
                <a:lnTo>
                  <a:pt x="410" y="902"/>
                </a:lnTo>
                <a:lnTo>
                  <a:pt x="434" y="872"/>
                </a:lnTo>
                <a:lnTo>
                  <a:pt x="458" y="842"/>
                </a:lnTo>
                <a:lnTo>
                  <a:pt x="482" y="812"/>
                </a:lnTo>
                <a:lnTo>
                  <a:pt x="508" y="784"/>
                </a:lnTo>
                <a:lnTo>
                  <a:pt x="534" y="756"/>
                </a:lnTo>
                <a:lnTo>
                  <a:pt x="562" y="728"/>
                </a:lnTo>
                <a:lnTo>
                  <a:pt x="590" y="702"/>
                </a:lnTo>
                <a:lnTo>
                  <a:pt x="620" y="678"/>
                </a:lnTo>
                <a:lnTo>
                  <a:pt x="650" y="654"/>
                </a:lnTo>
                <a:lnTo>
                  <a:pt x="680" y="630"/>
                </a:lnTo>
                <a:lnTo>
                  <a:pt x="712" y="608"/>
                </a:lnTo>
                <a:lnTo>
                  <a:pt x="744" y="586"/>
                </a:lnTo>
                <a:lnTo>
                  <a:pt x="778" y="566"/>
                </a:lnTo>
                <a:lnTo>
                  <a:pt x="812" y="546"/>
                </a:lnTo>
                <a:lnTo>
                  <a:pt x="846" y="528"/>
                </a:lnTo>
                <a:lnTo>
                  <a:pt x="882" y="512"/>
                </a:lnTo>
                <a:lnTo>
                  <a:pt x="918" y="496"/>
                </a:lnTo>
                <a:lnTo>
                  <a:pt x="954" y="482"/>
                </a:lnTo>
                <a:lnTo>
                  <a:pt x="990" y="468"/>
                </a:lnTo>
                <a:lnTo>
                  <a:pt x="1028" y="456"/>
                </a:lnTo>
                <a:lnTo>
                  <a:pt x="1066" y="444"/>
                </a:lnTo>
                <a:lnTo>
                  <a:pt x="1104" y="434"/>
                </a:lnTo>
                <a:lnTo>
                  <a:pt x="1144" y="426"/>
                </a:lnTo>
                <a:lnTo>
                  <a:pt x="1182" y="418"/>
                </a:lnTo>
                <a:lnTo>
                  <a:pt x="1222" y="412"/>
                </a:lnTo>
                <a:lnTo>
                  <a:pt x="1264" y="406"/>
                </a:lnTo>
                <a:lnTo>
                  <a:pt x="1304" y="404"/>
                </a:lnTo>
                <a:lnTo>
                  <a:pt x="1344" y="402"/>
                </a:lnTo>
                <a:lnTo>
                  <a:pt x="1386" y="400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4"/>
          <p:cNvSpPr>
            <a:spLocks/>
          </p:cNvSpPr>
          <p:nvPr/>
        </p:nvSpPr>
        <p:spPr bwMode="auto">
          <a:xfrm>
            <a:off x="2032000" y="2703513"/>
            <a:ext cx="892175" cy="2540000"/>
          </a:xfrm>
          <a:custGeom>
            <a:avLst/>
            <a:gdLst>
              <a:gd name="T0" fmla="*/ 635000 w 562"/>
              <a:gd name="T1" fmla="*/ 1270000 h 1600"/>
              <a:gd name="T2" fmla="*/ 641350 w 562"/>
              <a:gd name="T3" fmla="*/ 1143000 h 1600"/>
              <a:gd name="T4" fmla="*/ 654050 w 562"/>
              <a:gd name="T5" fmla="*/ 1016000 h 1600"/>
              <a:gd name="T6" fmla="*/ 673100 w 562"/>
              <a:gd name="T7" fmla="*/ 892175 h 1600"/>
              <a:gd name="T8" fmla="*/ 701675 w 562"/>
              <a:gd name="T9" fmla="*/ 768350 h 1600"/>
              <a:gd name="T10" fmla="*/ 739775 w 562"/>
              <a:gd name="T11" fmla="*/ 650875 h 1600"/>
              <a:gd name="T12" fmla="*/ 781050 w 562"/>
              <a:gd name="T13" fmla="*/ 536575 h 1600"/>
              <a:gd name="T14" fmla="*/ 831850 w 562"/>
              <a:gd name="T15" fmla="*/ 425450 h 1600"/>
              <a:gd name="T16" fmla="*/ 892175 w 562"/>
              <a:gd name="T17" fmla="*/ 317500 h 1600"/>
              <a:gd name="T18" fmla="*/ 339725 w 562"/>
              <a:gd name="T19" fmla="*/ 0 h 1600"/>
              <a:gd name="T20" fmla="*/ 263525 w 562"/>
              <a:gd name="T21" fmla="*/ 142875 h 1600"/>
              <a:gd name="T22" fmla="*/ 196850 w 562"/>
              <a:gd name="T23" fmla="*/ 292100 h 1600"/>
              <a:gd name="T24" fmla="*/ 139700 w 562"/>
              <a:gd name="T25" fmla="*/ 444500 h 1600"/>
              <a:gd name="T26" fmla="*/ 88900 w 562"/>
              <a:gd name="T27" fmla="*/ 603250 h 1600"/>
              <a:gd name="T28" fmla="*/ 50800 w 562"/>
              <a:gd name="T29" fmla="*/ 765175 h 1600"/>
              <a:gd name="T30" fmla="*/ 22225 w 562"/>
              <a:gd name="T31" fmla="*/ 930275 h 1600"/>
              <a:gd name="T32" fmla="*/ 6350 w 562"/>
              <a:gd name="T33" fmla="*/ 1098550 h 1600"/>
              <a:gd name="T34" fmla="*/ 0 w 562"/>
              <a:gd name="T35" fmla="*/ 1270000 h 1600"/>
              <a:gd name="T36" fmla="*/ 3175 w 562"/>
              <a:gd name="T37" fmla="*/ 1358900 h 1600"/>
              <a:gd name="T38" fmla="*/ 12700 w 562"/>
              <a:gd name="T39" fmla="*/ 1527175 h 1600"/>
              <a:gd name="T40" fmla="*/ 34925 w 562"/>
              <a:gd name="T41" fmla="*/ 1695450 h 1600"/>
              <a:gd name="T42" fmla="*/ 69850 w 562"/>
              <a:gd name="T43" fmla="*/ 1860550 h 1600"/>
              <a:gd name="T44" fmla="*/ 111125 w 562"/>
              <a:gd name="T45" fmla="*/ 2019300 h 1600"/>
              <a:gd name="T46" fmla="*/ 165100 w 562"/>
              <a:gd name="T47" fmla="*/ 2174875 h 1600"/>
              <a:gd name="T48" fmla="*/ 228600 w 562"/>
              <a:gd name="T49" fmla="*/ 2324100 h 1600"/>
              <a:gd name="T50" fmla="*/ 301625 w 562"/>
              <a:gd name="T51" fmla="*/ 2470150 h 1600"/>
              <a:gd name="T52" fmla="*/ 892175 w 562"/>
              <a:gd name="T53" fmla="*/ 2222500 h 1600"/>
              <a:gd name="T54" fmla="*/ 860425 w 562"/>
              <a:gd name="T55" fmla="*/ 2171700 h 1600"/>
              <a:gd name="T56" fmla="*/ 806450 w 562"/>
              <a:gd name="T57" fmla="*/ 2060575 h 1600"/>
              <a:gd name="T58" fmla="*/ 758825 w 562"/>
              <a:gd name="T59" fmla="*/ 1949450 h 1600"/>
              <a:gd name="T60" fmla="*/ 720725 w 562"/>
              <a:gd name="T61" fmla="*/ 1831975 h 1600"/>
              <a:gd name="T62" fmla="*/ 685800 w 562"/>
              <a:gd name="T63" fmla="*/ 1711325 h 1600"/>
              <a:gd name="T64" fmla="*/ 663575 w 562"/>
              <a:gd name="T65" fmla="*/ 1590675 h 1600"/>
              <a:gd name="T66" fmla="*/ 644525 w 562"/>
              <a:gd name="T67" fmla="*/ 1463675 h 1600"/>
              <a:gd name="T68" fmla="*/ 638175 w 562"/>
              <a:gd name="T69" fmla="*/ 1336675 h 1600"/>
              <a:gd name="T70" fmla="*/ 635000 w 562"/>
              <a:gd name="T71" fmla="*/ 127000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62" h="1600">
                <a:moveTo>
                  <a:pt x="400" y="800"/>
                </a:moveTo>
                <a:lnTo>
                  <a:pt x="400" y="800"/>
                </a:lnTo>
                <a:lnTo>
                  <a:pt x="402" y="760"/>
                </a:lnTo>
                <a:lnTo>
                  <a:pt x="404" y="720"/>
                </a:lnTo>
                <a:lnTo>
                  <a:pt x="406" y="680"/>
                </a:lnTo>
                <a:lnTo>
                  <a:pt x="412" y="640"/>
                </a:lnTo>
                <a:lnTo>
                  <a:pt x="418" y="600"/>
                </a:lnTo>
                <a:lnTo>
                  <a:pt x="424" y="562"/>
                </a:lnTo>
                <a:lnTo>
                  <a:pt x="432" y="522"/>
                </a:lnTo>
                <a:lnTo>
                  <a:pt x="442" y="484"/>
                </a:lnTo>
                <a:lnTo>
                  <a:pt x="454" y="448"/>
                </a:lnTo>
                <a:lnTo>
                  <a:pt x="466" y="410"/>
                </a:lnTo>
                <a:lnTo>
                  <a:pt x="478" y="374"/>
                </a:lnTo>
                <a:lnTo>
                  <a:pt x="492" y="338"/>
                </a:lnTo>
                <a:lnTo>
                  <a:pt x="508" y="302"/>
                </a:lnTo>
                <a:lnTo>
                  <a:pt x="524" y="268"/>
                </a:lnTo>
                <a:lnTo>
                  <a:pt x="542" y="234"/>
                </a:lnTo>
                <a:lnTo>
                  <a:pt x="562" y="200"/>
                </a:lnTo>
                <a:lnTo>
                  <a:pt x="214" y="0"/>
                </a:lnTo>
                <a:lnTo>
                  <a:pt x="190" y="46"/>
                </a:lnTo>
                <a:lnTo>
                  <a:pt x="166" y="90"/>
                </a:lnTo>
                <a:lnTo>
                  <a:pt x="144" y="136"/>
                </a:lnTo>
                <a:lnTo>
                  <a:pt x="124" y="184"/>
                </a:lnTo>
                <a:lnTo>
                  <a:pt x="104" y="232"/>
                </a:lnTo>
                <a:lnTo>
                  <a:pt x="88" y="280"/>
                </a:lnTo>
                <a:lnTo>
                  <a:pt x="70" y="330"/>
                </a:lnTo>
                <a:lnTo>
                  <a:pt x="56" y="380"/>
                </a:lnTo>
                <a:lnTo>
                  <a:pt x="44" y="430"/>
                </a:lnTo>
                <a:lnTo>
                  <a:pt x="32" y="482"/>
                </a:lnTo>
                <a:lnTo>
                  <a:pt x="22" y="534"/>
                </a:lnTo>
                <a:lnTo>
                  <a:pt x="14" y="586"/>
                </a:lnTo>
                <a:lnTo>
                  <a:pt x="8" y="638"/>
                </a:lnTo>
                <a:lnTo>
                  <a:pt x="4" y="692"/>
                </a:lnTo>
                <a:lnTo>
                  <a:pt x="2" y="746"/>
                </a:lnTo>
                <a:lnTo>
                  <a:pt x="0" y="800"/>
                </a:lnTo>
                <a:lnTo>
                  <a:pt x="2" y="856"/>
                </a:lnTo>
                <a:lnTo>
                  <a:pt x="4" y="910"/>
                </a:lnTo>
                <a:lnTo>
                  <a:pt x="8" y="962"/>
                </a:lnTo>
                <a:lnTo>
                  <a:pt x="14" y="1016"/>
                </a:lnTo>
                <a:lnTo>
                  <a:pt x="22" y="1068"/>
                </a:lnTo>
                <a:lnTo>
                  <a:pt x="32" y="1120"/>
                </a:lnTo>
                <a:lnTo>
                  <a:pt x="44" y="1172"/>
                </a:lnTo>
                <a:lnTo>
                  <a:pt x="56" y="1222"/>
                </a:lnTo>
                <a:lnTo>
                  <a:pt x="70" y="1272"/>
                </a:lnTo>
                <a:lnTo>
                  <a:pt x="88" y="1322"/>
                </a:lnTo>
                <a:lnTo>
                  <a:pt x="104" y="1370"/>
                </a:lnTo>
                <a:lnTo>
                  <a:pt x="124" y="1418"/>
                </a:lnTo>
                <a:lnTo>
                  <a:pt x="144" y="1464"/>
                </a:lnTo>
                <a:lnTo>
                  <a:pt x="166" y="1510"/>
                </a:lnTo>
                <a:lnTo>
                  <a:pt x="190" y="1556"/>
                </a:lnTo>
                <a:lnTo>
                  <a:pt x="214" y="1600"/>
                </a:lnTo>
                <a:lnTo>
                  <a:pt x="562" y="1400"/>
                </a:lnTo>
                <a:lnTo>
                  <a:pt x="542" y="1368"/>
                </a:lnTo>
                <a:lnTo>
                  <a:pt x="524" y="1334"/>
                </a:lnTo>
                <a:lnTo>
                  <a:pt x="508" y="1298"/>
                </a:lnTo>
                <a:lnTo>
                  <a:pt x="492" y="1264"/>
                </a:lnTo>
                <a:lnTo>
                  <a:pt x="478" y="1228"/>
                </a:lnTo>
                <a:lnTo>
                  <a:pt x="466" y="1190"/>
                </a:lnTo>
                <a:lnTo>
                  <a:pt x="454" y="1154"/>
                </a:lnTo>
                <a:lnTo>
                  <a:pt x="442" y="1116"/>
                </a:lnTo>
                <a:lnTo>
                  <a:pt x="432" y="1078"/>
                </a:lnTo>
                <a:lnTo>
                  <a:pt x="424" y="1040"/>
                </a:lnTo>
                <a:lnTo>
                  <a:pt x="418" y="1002"/>
                </a:lnTo>
                <a:lnTo>
                  <a:pt x="412" y="962"/>
                </a:lnTo>
                <a:lnTo>
                  <a:pt x="406" y="922"/>
                </a:lnTo>
                <a:lnTo>
                  <a:pt x="404" y="882"/>
                </a:lnTo>
                <a:lnTo>
                  <a:pt x="402" y="842"/>
                </a:lnTo>
                <a:lnTo>
                  <a:pt x="400" y="800"/>
                </a:lnTo>
                <a:close/>
              </a:path>
            </a:pathLst>
          </a:custGeom>
          <a:solidFill>
            <a:srgbClr val="20B7EC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5"/>
          <p:cNvSpPr>
            <a:spLocks/>
          </p:cNvSpPr>
          <p:nvPr/>
        </p:nvSpPr>
        <p:spPr bwMode="auto">
          <a:xfrm>
            <a:off x="4572000" y="4926013"/>
            <a:ext cx="2200275" cy="1587500"/>
          </a:xfrm>
          <a:custGeom>
            <a:avLst/>
            <a:gdLst>
              <a:gd name="T0" fmla="*/ 0 w 1386"/>
              <a:gd name="T1" fmla="*/ 1587500 h 1000"/>
              <a:gd name="T2" fmla="*/ 88900 w 1386"/>
              <a:gd name="T3" fmla="*/ 1587500 h 1000"/>
              <a:gd name="T4" fmla="*/ 260350 w 1386"/>
              <a:gd name="T5" fmla="*/ 1574800 h 1000"/>
              <a:gd name="T6" fmla="*/ 431800 w 1386"/>
              <a:gd name="T7" fmla="*/ 1552575 h 1000"/>
              <a:gd name="T8" fmla="*/ 596900 w 1386"/>
              <a:gd name="T9" fmla="*/ 1517650 h 1000"/>
              <a:gd name="T10" fmla="*/ 758825 w 1386"/>
              <a:gd name="T11" fmla="*/ 1473200 h 1000"/>
              <a:gd name="T12" fmla="*/ 917575 w 1386"/>
              <a:gd name="T13" fmla="*/ 1419225 h 1000"/>
              <a:gd name="T14" fmla="*/ 1069975 w 1386"/>
              <a:gd name="T15" fmla="*/ 1352550 h 1000"/>
              <a:gd name="T16" fmla="*/ 1216025 w 1386"/>
              <a:gd name="T17" fmla="*/ 1279525 h 1000"/>
              <a:gd name="T18" fmla="*/ 1358900 w 1386"/>
              <a:gd name="T19" fmla="*/ 1196975 h 1000"/>
              <a:gd name="T20" fmla="*/ 1495425 w 1386"/>
              <a:gd name="T21" fmla="*/ 1101725 h 1000"/>
              <a:gd name="T22" fmla="*/ 1622425 w 1386"/>
              <a:gd name="T23" fmla="*/ 1003300 h 1000"/>
              <a:gd name="T24" fmla="*/ 1746250 w 1386"/>
              <a:gd name="T25" fmla="*/ 895350 h 1000"/>
              <a:gd name="T26" fmla="*/ 1860550 w 1386"/>
              <a:gd name="T27" fmla="*/ 777875 h 1000"/>
              <a:gd name="T28" fmla="*/ 1968500 w 1386"/>
              <a:gd name="T29" fmla="*/ 654050 h 1000"/>
              <a:gd name="T30" fmla="*/ 2066925 w 1386"/>
              <a:gd name="T31" fmla="*/ 523875 h 1000"/>
              <a:gd name="T32" fmla="*/ 2159000 w 1386"/>
              <a:gd name="T33" fmla="*/ 390525 h 1000"/>
              <a:gd name="T34" fmla="*/ 1651000 w 1386"/>
              <a:gd name="T35" fmla="*/ 0 h 1000"/>
              <a:gd name="T36" fmla="*/ 1619250 w 1386"/>
              <a:gd name="T37" fmla="*/ 53975 h 1000"/>
              <a:gd name="T38" fmla="*/ 1549400 w 1386"/>
              <a:gd name="T39" fmla="*/ 155575 h 1000"/>
              <a:gd name="T40" fmla="*/ 1476375 w 1386"/>
              <a:gd name="T41" fmla="*/ 254000 h 1000"/>
              <a:gd name="T42" fmla="*/ 1397000 w 1386"/>
              <a:gd name="T43" fmla="*/ 346075 h 1000"/>
              <a:gd name="T44" fmla="*/ 1308100 w 1386"/>
              <a:gd name="T45" fmla="*/ 431800 h 1000"/>
              <a:gd name="T46" fmla="*/ 1216025 w 1386"/>
              <a:gd name="T47" fmla="*/ 514350 h 1000"/>
              <a:gd name="T48" fmla="*/ 1120775 w 1386"/>
              <a:gd name="T49" fmla="*/ 590550 h 1000"/>
              <a:gd name="T50" fmla="*/ 1019175 w 1386"/>
              <a:gd name="T51" fmla="*/ 657225 h 1000"/>
              <a:gd name="T52" fmla="*/ 914400 w 1386"/>
              <a:gd name="T53" fmla="*/ 720725 h 1000"/>
              <a:gd name="T54" fmla="*/ 803275 w 1386"/>
              <a:gd name="T55" fmla="*/ 777875 h 1000"/>
              <a:gd name="T56" fmla="*/ 688975 w 1386"/>
              <a:gd name="T57" fmla="*/ 825500 h 1000"/>
              <a:gd name="T58" fmla="*/ 571500 w 1386"/>
              <a:gd name="T59" fmla="*/ 866775 h 1000"/>
              <a:gd name="T60" fmla="*/ 447675 w 1386"/>
              <a:gd name="T61" fmla="*/ 901700 h 1000"/>
              <a:gd name="T62" fmla="*/ 323850 w 1386"/>
              <a:gd name="T63" fmla="*/ 927100 h 1000"/>
              <a:gd name="T64" fmla="*/ 196850 w 1386"/>
              <a:gd name="T65" fmla="*/ 942975 h 1000"/>
              <a:gd name="T66" fmla="*/ 66675 w 1386"/>
              <a:gd name="T67" fmla="*/ 952500 h 1000"/>
              <a:gd name="T68" fmla="*/ 0 w 1386"/>
              <a:gd name="T69" fmla="*/ 952500 h 10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6" h="1000">
                <a:moveTo>
                  <a:pt x="0" y="600"/>
                </a:moveTo>
                <a:lnTo>
                  <a:pt x="0" y="1000"/>
                </a:lnTo>
                <a:lnTo>
                  <a:pt x="56" y="1000"/>
                </a:lnTo>
                <a:lnTo>
                  <a:pt x="110" y="996"/>
                </a:lnTo>
                <a:lnTo>
                  <a:pt x="164" y="992"/>
                </a:lnTo>
                <a:lnTo>
                  <a:pt x="218" y="986"/>
                </a:lnTo>
                <a:lnTo>
                  <a:pt x="272" y="978"/>
                </a:lnTo>
                <a:lnTo>
                  <a:pt x="324" y="968"/>
                </a:lnTo>
                <a:lnTo>
                  <a:pt x="376" y="956"/>
                </a:lnTo>
                <a:lnTo>
                  <a:pt x="428" y="942"/>
                </a:lnTo>
                <a:lnTo>
                  <a:pt x="478" y="928"/>
                </a:lnTo>
                <a:lnTo>
                  <a:pt x="528" y="912"/>
                </a:lnTo>
                <a:lnTo>
                  <a:pt x="578" y="894"/>
                </a:lnTo>
                <a:lnTo>
                  <a:pt x="626" y="874"/>
                </a:lnTo>
                <a:lnTo>
                  <a:pt x="674" y="852"/>
                </a:lnTo>
                <a:lnTo>
                  <a:pt x="720" y="830"/>
                </a:lnTo>
                <a:lnTo>
                  <a:pt x="766" y="806"/>
                </a:lnTo>
                <a:lnTo>
                  <a:pt x="812" y="780"/>
                </a:lnTo>
                <a:lnTo>
                  <a:pt x="856" y="754"/>
                </a:lnTo>
                <a:lnTo>
                  <a:pt x="898" y="724"/>
                </a:lnTo>
                <a:lnTo>
                  <a:pt x="942" y="694"/>
                </a:lnTo>
                <a:lnTo>
                  <a:pt x="982" y="664"/>
                </a:lnTo>
                <a:lnTo>
                  <a:pt x="1022" y="632"/>
                </a:lnTo>
                <a:lnTo>
                  <a:pt x="1062" y="598"/>
                </a:lnTo>
                <a:lnTo>
                  <a:pt x="1100" y="564"/>
                </a:lnTo>
                <a:lnTo>
                  <a:pt x="1136" y="528"/>
                </a:lnTo>
                <a:lnTo>
                  <a:pt x="1172" y="490"/>
                </a:lnTo>
                <a:lnTo>
                  <a:pt x="1206" y="452"/>
                </a:lnTo>
                <a:lnTo>
                  <a:pt x="1240" y="412"/>
                </a:lnTo>
                <a:lnTo>
                  <a:pt x="1272" y="372"/>
                </a:lnTo>
                <a:lnTo>
                  <a:pt x="1302" y="330"/>
                </a:lnTo>
                <a:lnTo>
                  <a:pt x="1332" y="288"/>
                </a:lnTo>
                <a:lnTo>
                  <a:pt x="1360" y="246"/>
                </a:lnTo>
                <a:lnTo>
                  <a:pt x="1386" y="200"/>
                </a:lnTo>
                <a:lnTo>
                  <a:pt x="1040" y="0"/>
                </a:lnTo>
                <a:lnTo>
                  <a:pt x="1020" y="34"/>
                </a:lnTo>
                <a:lnTo>
                  <a:pt x="998" y="66"/>
                </a:lnTo>
                <a:lnTo>
                  <a:pt x="976" y="98"/>
                </a:lnTo>
                <a:lnTo>
                  <a:pt x="954" y="130"/>
                </a:lnTo>
                <a:lnTo>
                  <a:pt x="930" y="160"/>
                </a:lnTo>
                <a:lnTo>
                  <a:pt x="904" y="190"/>
                </a:lnTo>
                <a:lnTo>
                  <a:pt x="880" y="218"/>
                </a:lnTo>
                <a:lnTo>
                  <a:pt x="852" y="246"/>
                </a:lnTo>
                <a:lnTo>
                  <a:pt x="824" y="272"/>
                </a:lnTo>
                <a:lnTo>
                  <a:pt x="796" y="298"/>
                </a:lnTo>
                <a:lnTo>
                  <a:pt x="766" y="324"/>
                </a:lnTo>
                <a:lnTo>
                  <a:pt x="736" y="348"/>
                </a:lnTo>
                <a:lnTo>
                  <a:pt x="706" y="372"/>
                </a:lnTo>
                <a:lnTo>
                  <a:pt x="674" y="394"/>
                </a:lnTo>
                <a:lnTo>
                  <a:pt x="642" y="414"/>
                </a:lnTo>
                <a:lnTo>
                  <a:pt x="608" y="436"/>
                </a:lnTo>
                <a:lnTo>
                  <a:pt x="576" y="454"/>
                </a:lnTo>
                <a:lnTo>
                  <a:pt x="540" y="472"/>
                </a:lnTo>
                <a:lnTo>
                  <a:pt x="506" y="490"/>
                </a:lnTo>
                <a:lnTo>
                  <a:pt x="470" y="506"/>
                </a:lnTo>
                <a:lnTo>
                  <a:pt x="434" y="520"/>
                </a:lnTo>
                <a:lnTo>
                  <a:pt x="396" y="534"/>
                </a:lnTo>
                <a:lnTo>
                  <a:pt x="360" y="546"/>
                </a:lnTo>
                <a:lnTo>
                  <a:pt x="322" y="558"/>
                </a:lnTo>
                <a:lnTo>
                  <a:pt x="282" y="568"/>
                </a:lnTo>
                <a:lnTo>
                  <a:pt x="244" y="576"/>
                </a:lnTo>
                <a:lnTo>
                  <a:pt x="204" y="584"/>
                </a:lnTo>
                <a:lnTo>
                  <a:pt x="164" y="590"/>
                </a:lnTo>
                <a:lnTo>
                  <a:pt x="124" y="594"/>
                </a:lnTo>
                <a:lnTo>
                  <a:pt x="84" y="598"/>
                </a:lnTo>
                <a:lnTo>
                  <a:pt x="42" y="600"/>
                </a:lnTo>
                <a:lnTo>
                  <a:pt x="0" y="600"/>
                </a:lnTo>
                <a:close/>
              </a:path>
            </a:pathLst>
          </a:custGeom>
          <a:solidFill>
            <a:srgbClr val="EF43AF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6223000" y="2703513"/>
            <a:ext cx="889000" cy="2540000"/>
          </a:xfrm>
          <a:custGeom>
            <a:avLst/>
            <a:gdLst>
              <a:gd name="T0" fmla="*/ 0 w 560"/>
              <a:gd name="T1" fmla="*/ 317500 h 1600"/>
              <a:gd name="T2" fmla="*/ 28575 w 560"/>
              <a:gd name="T3" fmla="*/ 371475 h 1600"/>
              <a:gd name="T4" fmla="*/ 82550 w 560"/>
              <a:gd name="T5" fmla="*/ 479425 h 1600"/>
              <a:gd name="T6" fmla="*/ 130175 w 560"/>
              <a:gd name="T7" fmla="*/ 593725 h 1600"/>
              <a:gd name="T8" fmla="*/ 171450 w 560"/>
              <a:gd name="T9" fmla="*/ 711200 h 1600"/>
              <a:gd name="T10" fmla="*/ 203200 w 560"/>
              <a:gd name="T11" fmla="*/ 828675 h 1600"/>
              <a:gd name="T12" fmla="*/ 228600 w 560"/>
              <a:gd name="T13" fmla="*/ 952500 h 1600"/>
              <a:gd name="T14" fmla="*/ 244475 w 560"/>
              <a:gd name="T15" fmla="*/ 1079500 h 1600"/>
              <a:gd name="T16" fmla="*/ 254000 w 560"/>
              <a:gd name="T17" fmla="*/ 1206500 h 1600"/>
              <a:gd name="T18" fmla="*/ 254000 w 560"/>
              <a:gd name="T19" fmla="*/ 1270000 h 1600"/>
              <a:gd name="T20" fmla="*/ 250825 w 560"/>
              <a:gd name="T21" fmla="*/ 1400175 h 1600"/>
              <a:gd name="T22" fmla="*/ 238125 w 560"/>
              <a:gd name="T23" fmla="*/ 1527175 h 1600"/>
              <a:gd name="T24" fmla="*/ 215900 w 560"/>
              <a:gd name="T25" fmla="*/ 1651000 h 1600"/>
              <a:gd name="T26" fmla="*/ 187325 w 560"/>
              <a:gd name="T27" fmla="*/ 1771650 h 1600"/>
              <a:gd name="T28" fmla="*/ 152400 w 560"/>
              <a:gd name="T29" fmla="*/ 1889125 h 1600"/>
              <a:gd name="T30" fmla="*/ 107950 w 560"/>
              <a:gd name="T31" fmla="*/ 2006600 h 1600"/>
              <a:gd name="T32" fmla="*/ 57150 w 560"/>
              <a:gd name="T33" fmla="*/ 2117725 h 1600"/>
              <a:gd name="T34" fmla="*/ 0 w 560"/>
              <a:gd name="T35" fmla="*/ 2222500 h 1600"/>
              <a:gd name="T36" fmla="*/ 549275 w 560"/>
              <a:gd name="T37" fmla="*/ 2540000 h 1600"/>
              <a:gd name="T38" fmla="*/ 625475 w 560"/>
              <a:gd name="T39" fmla="*/ 2397125 h 1600"/>
              <a:gd name="T40" fmla="*/ 695325 w 560"/>
              <a:gd name="T41" fmla="*/ 2251075 h 1600"/>
              <a:gd name="T42" fmla="*/ 752475 w 560"/>
              <a:gd name="T43" fmla="*/ 2098675 h 1600"/>
              <a:gd name="T44" fmla="*/ 800100 w 560"/>
              <a:gd name="T45" fmla="*/ 1939925 h 1600"/>
              <a:gd name="T46" fmla="*/ 838200 w 560"/>
              <a:gd name="T47" fmla="*/ 1778000 h 1600"/>
              <a:gd name="T48" fmla="*/ 866775 w 560"/>
              <a:gd name="T49" fmla="*/ 1612900 h 1600"/>
              <a:gd name="T50" fmla="*/ 882650 w 560"/>
              <a:gd name="T51" fmla="*/ 1444625 h 1600"/>
              <a:gd name="T52" fmla="*/ 889000 w 560"/>
              <a:gd name="T53" fmla="*/ 1270000 h 1600"/>
              <a:gd name="T54" fmla="*/ 889000 w 560"/>
              <a:gd name="T55" fmla="*/ 1184275 h 1600"/>
              <a:gd name="T56" fmla="*/ 876300 w 560"/>
              <a:gd name="T57" fmla="*/ 1012825 h 1600"/>
              <a:gd name="T58" fmla="*/ 854075 w 560"/>
              <a:gd name="T59" fmla="*/ 847725 h 1600"/>
              <a:gd name="T60" fmla="*/ 822325 w 560"/>
              <a:gd name="T61" fmla="*/ 682625 h 1600"/>
              <a:gd name="T62" fmla="*/ 777875 w 560"/>
              <a:gd name="T63" fmla="*/ 523875 h 1600"/>
              <a:gd name="T64" fmla="*/ 723900 w 560"/>
              <a:gd name="T65" fmla="*/ 368300 h 1600"/>
              <a:gd name="T66" fmla="*/ 660400 w 560"/>
              <a:gd name="T67" fmla="*/ 215900 h 1600"/>
              <a:gd name="T68" fmla="*/ 590550 w 560"/>
              <a:gd name="T69" fmla="*/ 73025 h 1600"/>
              <a:gd name="T70" fmla="*/ 549275 w 560"/>
              <a:gd name="T71" fmla="*/ 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60" h="1600">
                <a:moveTo>
                  <a:pt x="346" y="0"/>
                </a:moveTo>
                <a:lnTo>
                  <a:pt x="0" y="200"/>
                </a:lnTo>
                <a:lnTo>
                  <a:pt x="18" y="234"/>
                </a:lnTo>
                <a:lnTo>
                  <a:pt x="36" y="268"/>
                </a:lnTo>
                <a:lnTo>
                  <a:pt x="52" y="302"/>
                </a:lnTo>
                <a:lnTo>
                  <a:pt x="68" y="338"/>
                </a:lnTo>
                <a:lnTo>
                  <a:pt x="82" y="374"/>
                </a:lnTo>
                <a:lnTo>
                  <a:pt x="96" y="410"/>
                </a:lnTo>
                <a:lnTo>
                  <a:pt x="108" y="448"/>
                </a:lnTo>
                <a:lnTo>
                  <a:pt x="118" y="484"/>
                </a:lnTo>
                <a:lnTo>
                  <a:pt x="128" y="522"/>
                </a:lnTo>
                <a:lnTo>
                  <a:pt x="136" y="562"/>
                </a:lnTo>
                <a:lnTo>
                  <a:pt x="144" y="600"/>
                </a:lnTo>
                <a:lnTo>
                  <a:pt x="150" y="640"/>
                </a:lnTo>
                <a:lnTo>
                  <a:pt x="154" y="680"/>
                </a:lnTo>
                <a:lnTo>
                  <a:pt x="158" y="720"/>
                </a:lnTo>
                <a:lnTo>
                  <a:pt x="160" y="760"/>
                </a:lnTo>
                <a:lnTo>
                  <a:pt x="160" y="800"/>
                </a:lnTo>
                <a:lnTo>
                  <a:pt x="160" y="842"/>
                </a:lnTo>
                <a:lnTo>
                  <a:pt x="158" y="882"/>
                </a:lnTo>
                <a:lnTo>
                  <a:pt x="154" y="922"/>
                </a:lnTo>
                <a:lnTo>
                  <a:pt x="150" y="962"/>
                </a:lnTo>
                <a:lnTo>
                  <a:pt x="144" y="1002"/>
                </a:lnTo>
                <a:lnTo>
                  <a:pt x="136" y="1040"/>
                </a:lnTo>
                <a:lnTo>
                  <a:pt x="128" y="1078"/>
                </a:lnTo>
                <a:lnTo>
                  <a:pt x="118" y="1116"/>
                </a:lnTo>
                <a:lnTo>
                  <a:pt x="108" y="1154"/>
                </a:lnTo>
                <a:lnTo>
                  <a:pt x="96" y="1190"/>
                </a:lnTo>
                <a:lnTo>
                  <a:pt x="82" y="1228"/>
                </a:lnTo>
                <a:lnTo>
                  <a:pt x="68" y="1264"/>
                </a:lnTo>
                <a:lnTo>
                  <a:pt x="52" y="1298"/>
                </a:lnTo>
                <a:lnTo>
                  <a:pt x="36" y="1334"/>
                </a:lnTo>
                <a:lnTo>
                  <a:pt x="18" y="1368"/>
                </a:lnTo>
                <a:lnTo>
                  <a:pt x="0" y="1400"/>
                </a:lnTo>
                <a:lnTo>
                  <a:pt x="346" y="1600"/>
                </a:lnTo>
                <a:lnTo>
                  <a:pt x="372" y="1556"/>
                </a:lnTo>
                <a:lnTo>
                  <a:pt x="394" y="1510"/>
                </a:lnTo>
                <a:lnTo>
                  <a:pt x="416" y="1464"/>
                </a:lnTo>
                <a:lnTo>
                  <a:pt x="438" y="1418"/>
                </a:lnTo>
                <a:lnTo>
                  <a:pt x="456" y="1370"/>
                </a:lnTo>
                <a:lnTo>
                  <a:pt x="474" y="1322"/>
                </a:lnTo>
                <a:lnTo>
                  <a:pt x="490" y="1272"/>
                </a:lnTo>
                <a:lnTo>
                  <a:pt x="504" y="1222"/>
                </a:lnTo>
                <a:lnTo>
                  <a:pt x="518" y="1172"/>
                </a:lnTo>
                <a:lnTo>
                  <a:pt x="528" y="1120"/>
                </a:lnTo>
                <a:lnTo>
                  <a:pt x="538" y="1068"/>
                </a:lnTo>
                <a:lnTo>
                  <a:pt x="546" y="1016"/>
                </a:lnTo>
                <a:lnTo>
                  <a:pt x="552" y="962"/>
                </a:lnTo>
                <a:lnTo>
                  <a:pt x="556" y="910"/>
                </a:lnTo>
                <a:lnTo>
                  <a:pt x="560" y="856"/>
                </a:lnTo>
                <a:lnTo>
                  <a:pt x="560" y="800"/>
                </a:lnTo>
                <a:lnTo>
                  <a:pt x="560" y="746"/>
                </a:lnTo>
                <a:lnTo>
                  <a:pt x="556" y="692"/>
                </a:lnTo>
                <a:lnTo>
                  <a:pt x="552" y="638"/>
                </a:lnTo>
                <a:lnTo>
                  <a:pt x="546" y="586"/>
                </a:lnTo>
                <a:lnTo>
                  <a:pt x="538" y="534"/>
                </a:lnTo>
                <a:lnTo>
                  <a:pt x="528" y="482"/>
                </a:lnTo>
                <a:lnTo>
                  <a:pt x="518" y="430"/>
                </a:lnTo>
                <a:lnTo>
                  <a:pt x="504" y="380"/>
                </a:lnTo>
                <a:lnTo>
                  <a:pt x="490" y="330"/>
                </a:lnTo>
                <a:lnTo>
                  <a:pt x="474" y="280"/>
                </a:lnTo>
                <a:lnTo>
                  <a:pt x="456" y="232"/>
                </a:lnTo>
                <a:lnTo>
                  <a:pt x="438" y="184"/>
                </a:lnTo>
                <a:lnTo>
                  <a:pt x="416" y="136"/>
                </a:lnTo>
                <a:lnTo>
                  <a:pt x="394" y="90"/>
                </a:lnTo>
                <a:lnTo>
                  <a:pt x="372" y="46"/>
                </a:lnTo>
                <a:lnTo>
                  <a:pt x="346" y="0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7"/>
          <p:cNvSpPr>
            <a:spLocks/>
          </p:cNvSpPr>
          <p:nvPr/>
        </p:nvSpPr>
        <p:spPr bwMode="auto">
          <a:xfrm>
            <a:off x="2371725" y="4926013"/>
            <a:ext cx="2200275" cy="1587500"/>
          </a:xfrm>
          <a:custGeom>
            <a:avLst/>
            <a:gdLst>
              <a:gd name="T0" fmla="*/ 0 w 1386"/>
              <a:gd name="T1" fmla="*/ 317500 h 1000"/>
              <a:gd name="T2" fmla="*/ 44450 w 1386"/>
              <a:gd name="T3" fmla="*/ 390525 h 1000"/>
              <a:gd name="T4" fmla="*/ 133350 w 1386"/>
              <a:gd name="T5" fmla="*/ 523875 h 1000"/>
              <a:gd name="T6" fmla="*/ 234950 w 1386"/>
              <a:gd name="T7" fmla="*/ 654050 h 1000"/>
              <a:gd name="T8" fmla="*/ 339725 w 1386"/>
              <a:gd name="T9" fmla="*/ 777875 h 1000"/>
              <a:gd name="T10" fmla="*/ 457200 w 1386"/>
              <a:gd name="T11" fmla="*/ 895350 h 1000"/>
              <a:gd name="T12" fmla="*/ 577850 w 1386"/>
              <a:gd name="T13" fmla="*/ 1003300 h 1000"/>
              <a:gd name="T14" fmla="*/ 708025 w 1386"/>
              <a:gd name="T15" fmla="*/ 1101725 h 1000"/>
              <a:gd name="T16" fmla="*/ 844550 w 1386"/>
              <a:gd name="T17" fmla="*/ 1196975 h 1000"/>
              <a:gd name="T18" fmla="*/ 984250 w 1386"/>
              <a:gd name="T19" fmla="*/ 1279525 h 1000"/>
              <a:gd name="T20" fmla="*/ 1133475 w 1386"/>
              <a:gd name="T21" fmla="*/ 1352550 h 1000"/>
              <a:gd name="T22" fmla="*/ 1285875 w 1386"/>
              <a:gd name="T23" fmla="*/ 1419225 h 1000"/>
              <a:gd name="T24" fmla="*/ 1441450 w 1386"/>
              <a:gd name="T25" fmla="*/ 1473200 h 1000"/>
              <a:gd name="T26" fmla="*/ 1603375 w 1386"/>
              <a:gd name="T27" fmla="*/ 1517650 h 1000"/>
              <a:gd name="T28" fmla="*/ 1771650 w 1386"/>
              <a:gd name="T29" fmla="*/ 1552575 h 1000"/>
              <a:gd name="T30" fmla="*/ 1939925 w 1386"/>
              <a:gd name="T31" fmla="*/ 1574800 h 1000"/>
              <a:gd name="T32" fmla="*/ 2114550 w 1386"/>
              <a:gd name="T33" fmla="*/ 1587500 h 1000"/>
              <a:gd name="T34" fmla="*/ 2200275 w 1386"/>
              <a:gd name="T35" fmla="*/ 952500 h 1000"/>
              <a:gd name="T36" fmla="*/ 2133600 w 1386"/>
              <a:gd name="T37" fmla="*/ 952500 h 1000"/>
              <a:gd name="T38" fmla="*/ 2006600 w 1386"/>
              <a:gd name="T39" fmla="*/ 942975 h 1000"/>
              <a:gd name="T40" fmla="*/ 1876425 w 1386"/>
              <a:gd name="T41" fmla="*/ 927100 h 1000"/>
              <a:gd name="T42" fmla="*/ 1752600 w 1386"/>
              <a:gd name="T43" fmla="*/ 901700 h 1000"/>
              <a:gd name="T44" fmla="*/ 1631950 w 1386"/>
              <a:gd name="T45" fmla="*/ 866775 h 1000"/>
              <a:gd name="T46" fmla="*/ 1514475 w 1386"/>
              <a:gd name="T47" fmla="*/ 825500 h 1000"/>
              <a:gd name="T48" fmla="*/ 1400175 w 1386"/>
              <a:gd name="T49" fmla="*/ 777875 h 1000"/>
              <a:gd name="T50" fmla="*/ 1289050 w 1386"/>
              <a:gd name="T51" fmla="*/ 720725 h 1000"/>
              <a:gd name="T52" fmla="*/ 1181100 w 1386"/>
              <a:gd name="T53" fmla="*/ 657225 h 1000"/>
              <a:gd name="T54" fmla="*/ 1079500 w 1386"/>
              <a:gd name="T55" fmla="*/ 590550 h 1000"/>
              <a:gd name="T56" fmla="*/ 984250 w 1386"/>
              <a:gd name="T57" fmla="*/ 514350 h 1000"/>
              <a:gd name="T58" fmla="*/ 892175 w 1386"/>
              <a:gd name="T59" fmla="*/ 431800 h 1000"/>
              <a:gd name="T60" fmla="*/ 806450 w 1386"/>
              <a:gd name="T61" fmla="*/ 346075 h 1000"/>
              <a:gd name="T62" fmla="*/ 727075 w 1386"/>
              <a:gd name="T63" fmla="*/ 254000 h 1000"/>
              <a:gd name="T64" fmla="*/ 650875 w 1386"/>
              <a:gd name="T65" fmla="*/ 155575 h 1000"/>
              <a:gd name="T66" fmla="*/ 584200 w 1386"/>
              <a:gd name="T67" fmla="*/ 53975 h 1000"/>
              <a:gd name="T68" fmla="*/ 552450 w 1386"/>
              <a:gd name="T69" fmla="*/ 0 h 10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6" h="1000">
                <a:moveTo>
                  <a:pt x="348" y="0"/>
                </a:moveTo>
                <a:lnTo>
                  <a:pt x="0" y="200"/>
                </a:lnTo>
                <a:lnTo>
                  <a:pt x="28" y="246"/>
                </a:lnTo>
                <a:lnTo>
                  <a:pt x="56" y="288"/>
                </a:lnTo>
                <a:lnTo>
                  <a:pt x="84" y="330"/>
                </a:lnTo>
                <a:lnTo>
                  <a:pt x="116" y="372"/>
                </a:lnTo>
                <a:lnTo>
                  <a:pt x="148" y="412"/>
                </a:lnTo>
                <a:lnTo>
                  <a:pt x="180" y="452"/>
                </a:lnTo>
                <a:lnTo>
                  <a:pt x="214" y="490"/>
                </a:lnTo>
                <a:lnTo>
                  <a:pt x="250" y="528"/>
                </a:lnTo>
                <a:lnTo>
                  <a:pt x="288" y="564"/>
                </a:lnTo>
                <a:lnTo>
                  <a:pt x="326" y="598"/>
                </a:lnTo>
                <a:lnTo>
                  <a:pt x="364" y="632"/>
                </a:lnTo>
                <a:lnTo>
                  <a:pt x="404" y="664"/>
                </a:lnTo>
                <a:lnTo>
                  <a:pt x="446" y="694"/>
                </a:lnTo>
                <a:lnTo>
                  <a:pt x="488" y="724"/>
                </a:lnTo>
                <a:lnTo>
                  <a:pt x="532" y="754"/>
                </a:lnTo>
                <a:lnTo>
                  <a:pt x="576" y="780"/>
                </a:lnTo>
                <a:lnTo>
                  <a:pt x="620" y="806"/>
                </a:lnTo>
                <a:lnTo>
                  <a:pt x="666" y="830"/>
                </a:lnTo>
                <a:lnTo>
                  <a:pt x="714" y="852"/>
                </a:lnTo>
                <a:lnTo>
                  <a:pt x="760" y="874"/>
                </a:lnTo>
                <a:lnTo>
                  <a:pt x="810" y="894"/>
                </a:lnTo>
                <a:lnTo>
                  <a:pt x="858" y="912"/>
                </a:lnTo>
                <a:lnTo>
                  <a:pt x="908" y="928"/>
                </a:lnTo>
                <a:lnTo>
                  <a:pt x="960" y="942"/>
                </a:lnTo>
                <a:lnTo>
                  <a:pt x="1010" y="956"/>
                </a:lnTo>
                <a:lnTo>
                  <a:pt x="1062" y="968"/>
                </a:lnTo>
                <a:lnTo>
                  <a:pt x="1116" y="978"/>
                </a:lnTo>
                <a:lnTo>
                  <a:pt x="1168" y="986"/>
                </a:lnTo>
                <a:lnTo>
                  <a:pt x="1222" y="992"/>
                </a:lnTo>
                <a:lnTo>
                  <a:pt x="1276" y="996"/>
                </a:lnTo>
                <a:lnTo>
                  <a:pt x="1332" y="1000"/>
                </a:lnTo>
                <a:lnTo>
                  <a:pt x="1386" y="1000"/>
                </a:lnTo>
                <a:lnTo>
                  <a:pt x="1386" y="600"/>
                </a:lnTo>
                <a:lnTo>
                  <a:pt x="1344" y="600"/>
                </a:lnTo>
                <a:lnTo>
                  <a:pt x="1304" y="598"/>
                </a:lnTo>
                <a:lnTo>
                  <a:pt x="1264" y="594"/>
                </a:lnTo>
                <a:lnTo>
                  <a:pt x="1222" y="590"/>
                </a:lnTo>
                <a:lnTo>
                  <a:pt x="1182" y="584"/>
                </a:lnTo>
                <a:lnTo>
                  <a:pt x="1144" y="576"/>
                </a:lnTo>
                <a:lnTo>
                  <a:pt x="1104" y="568"/>
                </a:lnTo>
                <a:lnTo>
                  <a:pt x="1066" y="558"/>
                </a:lnTo>
                <a:lnTo>
                  <a:pt x="1028" y="546"/>
                </a:lnTo>
                <a:lnTo>
                  <a:pt x="990" y="534"/>
                </a:lnTo>
                <a:lnTo>
                  <a:pt x="954" y="520"/>
                </a:lnTo>
                <a:lnTo>
                  <a:pt x="918" y="506"/>
                </a:lnTo>
                <a:lnTo>
                  <a:pt x="882" y="490"/>
                </a:lnTo>
                <a:lnTo>
                  <a:pt x="846" y="472"/>
                </a:lnTo>
                <a:lnTo>
                  <a:pt x="812" y="454"/>
                </a:lnTo>
                <a:lnTo>
                  <a:pt x="778" y="436"/>
                </a:lnTo>
                <a:lnTo>
                  <a:pt x="744" y="414"/>
                </a:lnTo>
                <a:lnTo>
                  <a:pt x="712" y="394"/>
                </a:lnTo>
                <a:lnTo>
                  <a:pt x="680" y="372"/>
                </a:lnTo>
                <a:lnTo>
                  <a:pt x="650" y="348"/>
                </a:lnTo>
                <a:lnTo>
                  <a:pt x="620" y="324"/>
                </a:lnTo>
                <a:lnTo>
                  <a:pt x="590" y="298"/>
                </a:lnTo>
                <a:lnTo>
                  <a:pt x="562" y="272"/>
                </a:lnTo>
                <a:lnTo>
                  <a:pt x="534" y="246"/>
                </a:lnTo>
                <a:lnTo>
                  <a:pt x="508" y="218"/>
                </a:lnTo>
                <a:lnTo>
                  <a:pt x="482" y="190"/>
                </a:lnTo>
                <a:lnTo>
                  <a:pt x="458" y="160"/>
                </a:lnTo>
                <a:lnTo>
                  <a:pt x="434" y="130"/>
                </a:lnTo>
                <a:lnTo>
                  <a:pt x="410" y="98"/>
                </a:lnTo>
                <a:lnTo>
                  <a:pt x="388" y="66"/>
                </a:lnTo>
                <a:lnTo>
                  <a:pt x="368" y="34"/>
                </a:lnTo>
                <a:lnTo>
                  <a:pt x="348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2667000" y="3021013"/>
            <a:ext cx="1355725" cy="1905000"/>
          </a:xfrm>
          <a:custGeom>
            <a:avLst/>
            <a:gdLst>
              <a:gd name="T0" fmla="*/ 1270000 w 854"/>
              <a:gd name="T1" fmla="*/ 952500 h 1200"/>
              <a:gd name="T2" fmla="*/ 1270000 w 854"/>
              <a:gd name="T3" fmla="*/ 952500 h 1200"/>
              <a:gd name="T4" fmla="*/ 1273175 w 854"/>
              <a:gd name="T5" fmla="*/ 911225 h 1200"/>
              <a:gd name="T6" fmla="*/ 1276350 w 854"/>
              <a:gd name="T7" fmla="*/ 866775 h 1200"/>
              <a:gd name="T8" fmla="*/ 1282700 w 854"/>
              <a:gd name="T9" fmla="*/ 825500 h 1200"/>
              <a:gd name="T10" fmla="*/ 1292225 w 854"/>
              <a:gd name="T11" fmla="*/ 787400 h 1200"/>
              <a:gd name="T12" fmla="*/ 1304925 w 854"/>
              <a:gd name="T13" fmla="*/ 746125 h 1200"/>
              <a:gd name="T14" fmla="*/ 1320800 w 854"/>
              <a:gd name="T15" fmla="*/ 708025 h 1200"/>
              <a:gd name="T16" fmla="*/ 1336675 w 854"/>
              <a:gd name="T17" fmla="*/ 673100 h 1200"/>
              <a:gd name="T18" fmla="*/ 1355725 w 854"/>
              <a:gd name="T19" fmla="*/ 635000 h 1200"/>
              <a:gd name="T20" fmla="*/ 257175 w 854"/>
              <a:gd name="T21" fmla="*/ 0 h 1200"/>
              <a:gd name="T22" fmla="*/ 257175 w 854"/>
              <a:gd name="T23" fmla="*/ 0 h 1200"/>
              <a:gd name="T24" fmla="*/ 225425 w 854"/>
              <a:gd name="T25" fmla="*/ 53975 h 1200"/>
              <a:gd name="T26" fmla="*/ 196850 w 854"/>
              <a:gd name="T27" fmla="*/ 107950 h 1200"/>
              <a:gd name="T28" fmla="*/ 171450 w 854"/>
              <a:gd name="T29" fmla="*/ 161925 h 1200"/>
              <a:gd name="T30" fmla="*/ 146050 w 854"/>
              <a:gd name="T31" fmla="*/ 219075 h 1200"/>
              <a:gd name="T32" fmla="*/ 123825 w 854"/>
              <a:gd name="T33" fmla="*/ 276225 h 1200"/>
              <a:gd name="T34" fmla="*/ 104775 w 854"/>
              <a:gd name="T35" fmla="*/ 333375 h 1200"/>
              <a:gd name="T36" fmla="*/ 85725 w 854"/>
              <a:gd name="T37" fmla="*/ 393700 h 1200"/>
              <a:gd name="T38" fmla="*/ 66675 w 854"/>
              <a:gd name="T39" fmla="*/ 450850 h 1200"/>
              <a:gd name="T40" fmla="*/ 50800 w 854"/>
              <a:gd name="T41" fmla="*/ 511175 h 1200"/>
              <a:gd name="T42" fmla="*/ 38100 w 854"/>
              <a:gd name="T43" fmla="*/ 574675 h 1200"/>
              <a:gd name="T44" fmla="*/ 28575 w 854"/>
              <a:gd name="T45" fmla="*/ 635000 h 1200"/>
              <a:gd name="T46" fmla="*/ 19050 w 854"/>
              <a:gd name="T47" fmla="*/ 698500 h 1200"/>
              <a:gd name="T48" fmla="*/ 9525 w 854"/>
              <a:gd name="T49" fmla="*/ 762000 h 1200"/>
              <a:gd name="T50" fmla="*/ 6350 w 854"/>
              <a:gd name="T51" fmla="*/ 825500 h 1200"/>
              <a:gd name="T52" fmla="*/ 3175 w 854"/>
              <a:gd name="T53" fmla="*/ 889000 h 1200"/>
              <a:gd name="T54" fmla="*/ 0 w 854"/>
              <a:gd name="T55" fmla="*/ 952500 h 1200"/>
              <a:gd name="T56" fmla="*/ 0 w 854"/>
              <a:gd name="T57" fmla="*/ 952500 h 1200"/>
              <a:gd name="T58" fmla="*/ 3175 w 854"/>
              <a:gd name="T59" fmla="*/ 1019175 h 1200"/>
              <a:gd name="T60" fmla="*/ 6350 w 854"/>
              <a:gd name="T61" fmla="*/ 1082675 h 1200"/>
              <a:gd name="T62" fmla="*/ 9525 w 854"/>
              <a:gd name="T63" fmla="*/ 1146175 h 1200"/>
              <a:gd name="T64" fmla="*/ 19050 w 854"/>
              <a:gd name="T65" fmla="*/ 1209675 h 1200"/>
              <a:gd name="T66" fmla="*/ 28575 w 854"/>
              <a:gd name="T67" fmla="*/ 1273175 h 1200"/>
              <a:gd name="T68" fmla="*/ 38100 w 854"/>
              <a:gd name="T69" fmla="*/ 1333500 h 1200"/>
              <a:gd name="T70" fmla="*/ 50800 w 854"/>
              <a:gd name="T71" fmla="*/ 1393825 h 1200"/>
              <a:gd name="T72" fmla="*/ 66675 w 854"/>
              <a:gd name="T73" fmla="*/ 1454150 h 1200"/>
              <a:gd name="T74" fmla="*/ 85725 w 854"/>
              <a:gd name="T75" fmla="*/ 1514475 h 1200"/>
              <a:gd name="T76" fmla="*/ 104775 w 854"/>
              <a:gd name="T77" fmla="*/ 1571625 h 1200"/>
              <a:gd name="T78" fmla="*/ 123825 w 854"/>
              <a:gd name="T79" fmla="*/ 1631950 h 1200"/>
              <a:gd name="T80" fmla="*/ 146050 w 854"/>
              <a:gd name="T81" fmla="*/ 1689100 h 1200"/>
              <a:gd name="T82" fmla="*/ 171450 w 854"/>
              <a:gd name="T83" fmla="*/ 1743075 h 1200"/>
              <a:gd name="T84" fmla="*/ 196850 w 854"/>
              <a:gd name="T85" fmla="*/ 1800225 h 1200"/>
              <a:gd name="T86" fmla="*/ 225425 w 854"/>
              <a:gd name="T87" fmla="*/ 1854200 h 1200"/>
              <a:gd name="T88" fmla="*/ 257175 w 854"/>
              <a:gd name="T89" fmla="*/ 1905000 h 1200"/>
              <a:gd name="T90" fmla="*/ 1355725 w 854"/>
              <a:gd name="T91" fmla="*/ 1270000 h 1200"/>
              <a:gd name="T92" fmla="*/ 1355725 w 854"/>
              <a:gd name="T93" fmla="*/ 1270000 h 1200"/>
              <a:gd name="T94" fmla="*/ 1336675 w 854"/>
              <a:gd name="T95" fmla="*/ 1235075 h 1200"/>
              <a:gd name="T96" fmla="*/ 1320800 w 854"/>
              <a:gd name="T97" fmla="*/ 1196975 h 1200"/>
              <a:gd name="T98" fmla="*/ 1304925 w 854"/>
              <a:gd name="T99" fmla="*/ 1158875 h 1200"/>
              <a:gd name="T100" fmla="*/ 1292225 w 854"/>
              <a:gd name="T101" fmla="*/ 1120775 h 1200"/>
              <a:gd name="T102" fmla="*/ 1282700 w 854"/>
              <a:gd name="T103" fmla="*/ 1079500 h 1200"/>
              <a:gd name="T104" fmla="*/ 1276350 w 854"/>
              <a:gd name="T105" fmla="*/ 1038225 h 1200"/>
              <a:gd name="T106" fmla="*/ 1273175 w 854"/>
              <a:gd name="T107" fmla="*/ 996950 h 1200"/>
              <a:gd name="T108" fmla="*/ 1270000 w 854"/>
              <a:gd name="T109" fmla="*/ 952500 h 1200"/>
              <a:gd name="T110" fmla="*/ 1270000 w 854"/>
              <a:gd name="T111" fmla="*/ 952500 h 120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854" h="1200">
                <a:moveTo>
                  <a:pt x="800" y="600"/>
                </a:moveTo>
                <a:lnTo>
                  <a:pt x="800" y="600"/>
                </a:lnTo>
                <a:lnTo>
                  <a:pt x="802" y="574"/>
                </a:lnTo>
                <a:lnTo>
                  <a:pt x="804" y="546"/>
                </a:lnTo>
                <a:lnTo>
                  <a:pt x="808" y="520"/>
                </a:lnTo>
                <a:lnTo>
                  <a:pt x="814" y="496"/>
                </a:lnTo>
                <a:lnTo>
                  <a:pt x="822" y="470"/>
                </a:lnTo>
                <a:lnTo>
                  <a:pt x="832" y="446"/>
                </a:lnTo>
                <a:lnTo>
                  <a:pt x="842" y="424"/>
                </a:lnTo>
                <a:lnTo>
                  <a:pt x="854" y="400"/>
                </a:lnTo>
                <a:lnTo>
                  <a:pt x="162" y="0"/>
                </a:lnTo>
                <a:lnTo>
                  <a:pt x="142" y="34"/>
                </a:lnTo>
                <a:lnTo>
                  <a:pt x="124" y="68"/>
                </a:lnTo>
                <a:lnTo>
                  <a:pt x="108" y="102"/>
                </a:lnTo>
                <a:lnTo>
                  <a:pt x="92" y="138"/>
                </a:lnTo>
                <a:lnTo>
                  <a:pt x="78" y="174"/>
                </a:lnTo>
                <a:lnTo>
                  <a:pt x="66" y="210"/>
                </a:lnTo>
                <a:lnTo>
                  <a:pt x="54" y="248"/>
                </a:lnTo>
                <a:lnTo>
                  <a:pt x="42" y="284"/>
                </a:lnTo>
                <a:lnTo>
                  <a:pt x="32" y="322"/>
                </a:lnTo>
                <a:lnTo>
                  <a:pt x="24" y="362"/>
                </a:lnTo>
                <a:lnTo>
                  <a:pt x="18" y="400"/>
                </a:lnTo>
                <a:lnTo>
                  <a:pt x="12" y="440"/>
                </a:lnTo>
                <a:lnTo>
                  <a:pt x="6" y="480"/>
                </a:lnTo>
                <a:lnTo>
                  <a:pt x="4" y="520"/>
                </a:lnTo>
                <a:lnTo>
                  <a:pt x="2" y="560"/>
                </a:lnTo>
                <a:lnTo>
                  <a:pt x="0" y="600"/>
                </a:lnTo>
                <a:lnTo>
                  <a:pt x="2" y="642"/>
                </a:lnTo>
                <a:lnTo>
                  <a:pt x="4" y="682"/>
                </a:lnTo>
                <a:lnTo>
                  <a:pt x="6" y="722"/>
                </a:lnTo>
                <a:lnTo>
                  <a:pt x="12" y="762"/>
                </a:lnTo>
                <a:lnTo>
                  <a:pt x="18" y="802"/>
                </a:lnTo>
                <a:lnTo>
                  <a:pt x="24" y="840"/>
                </a:lnTo>
                <a:lnTo>
                  <a:pt x="32" y="878"/>
                </a:lnTo>
                <a:lnTo>
                  <a:pt x="42" y="916"/>
                </a:lnTo>
                <a:lnTo>
                  <a:pt x="54" y="954"/>
                </a:lnTo>
                <a:lnTo>
                  <a:pt x="66" y="990"/>
                </a:lnTo>
                <a:lnTo>
                  <a:pt x="78" y="1028"/>
                </a:lnTo>
                <a:lnTo>
                  <a:pt x="92" y="1064"/>
                </a:lnTo>
                <a:lnTo>
                  <a:pt x="108" y="1098"/>
                </a:lnTo>
                <a:lnTo>
                  <a:pt x="124" y="1134"/>
                </a:lnTo>
                <a:lnTo>
                  <a:pt x="142" y="1168"/>
                </a:lnTo>
                <a:lnTo>
                  <a:pt x="162" y="1200"/>
                </a:lnTo>
                <a:lnTo>
                  <a:pt x="854" y="800"/>
                </a:lnTo>
                <a:lnTo>
                  <a:pt x="842" y="778"/>
                </a:lnTo>
                <a:lnTo>
                  <a:pt x="832" y="754"/>
                </a:lnTo>
                <a:lnTo>
                  <a:pt x="822" y="730"/>
                </a:lnTo>
                <a:lnTo>
                  <a:pt x="814" y="706"/>
                </a:lnTo>
                <a:lnTo>
                  <a:pt x="808" y="680"/>
                </a:lnTo>
                <a:lnTo>
                  <a:pt x="804" y="654"/>
                </a:lnTo>
                <a:lnTo>
                  <a:pt x="802" y="628"/>
                </a:lnTo>
                <a:lnTo>
                  <a:pt x="800" y="600"/>
                </a:lnTo>
                <a:close/>
              </a:path>
            </a:pathLst>
          </a:custGeom>
          <a:solidFill>
            <a:srgbClr val="7ED5F4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2924175" y="4291013"/>
            <a:ext cx="1647825" cy="1587500"/>
          </a:xfrm>
          <a:custGeom>
            <a:avLst/>
            <a:gdLst>
              <a:gd name="T0" fmla="*/ 1098550 w 1038"/>
              <a:gd name="T1" fmla="*/ 0 h 1000"/>
              <a:gd name="T2" fmla="*/ 0 w 1038"/>
              <a:gd name="T3" fmla="*/ 635000 h 1000"/>
              <a:gd name="T4" fmla="*/ 0 w 1038"/>
              <a:gd name="T5" fmla="*/ 635000 h 1000"/>
              <a:gd name="T6" fmla="*/ 31750 w 1038"/>
              <a:gd name="T7" fmla="*/ 688975 h 1000"/>
              <a:gd name="T8" fmla="*/ 63500 w 1038"/>
              <a:gd name="T9" fmla="*/ 739775 h 1000"/>
              <a:gd name="T10" fmla="*/ 98425 w 1038"/>
              <a:gd name="T11" fmla="*/ 790575 h 1000"/>
              <a:gd name="T12" fmla="*/ 136525 w 1038"/>
              <a:gd name="T13" fmla="*/ 841375 h 1000"/>
              <a:gd name="T14" fmla="*/ 174625 w 1038"/>
              <a:gd name="T15" fmla="*/ 889000 h 1000"/>
              <a:gd name="T16" fmla="*/ 212725 w 1038"/>
              <a:gd name="T17" fmla="*/ 936625 h 1000"/>
              <a:gd name="T18" fmla="*/ 254000 w 1038"/>
              <a:gd name="T19" fmla="*/ 981075 h 1000"/>
              <a:gd name="T20" fmla="*/ 295275 w 1038"/>
              <a:gd name="T21" fmla="*/ 1025525 h 1000"/>
              <a:gd name="T22" fmla="*/ 339725 w 1038"/>
              <a:gd name="T23" fmla="*/ 1066800 h 1000"/>
              <a:gd name="T24" fmla="*/ 384175 w 1038"/>
              <a:gd name="T25" fmla="*/ 1108075 h 1000"/>
              <a:gd name="T26" fmla="*/ 431800 w 1038"/>
              <a:gd name="T27" fmla="*/ 1149350 h 1000"/>
              <a:gd name="T28" fmla="*/ 479425 w 1038"/>
              <a:gd name="T29" fmla="*/ 1187450 h 1000"/>
              <a:gd name="T30" fmla="*/ 527050 w 1038"/>
              <a:gd name="T31" fmla="*/ 1225550 h 1000"/>
              <a:gd name="T32" fmla="*/ 577850 w 1038"/>
              <a:gd name="T33" fmla="*/ 1260475 h 1000"/>
              <a:gd name="T34" fmla="*/ 628650 w 1038"/>
              <a:gd name="T35" fmla="*/ 1292225 h 1000"/>
              <a:gd name="T36" fmla="*/ 682625 w 1038"/>
              <a:gd name="T37" fmla="*/ 1327150 h 1000"/>
              <a:gd name="T38" fmla="*/ 736600 w 1038"/>
              <a:gd name="T39" fmla="*/ 1355725 h 1000"/>
              <a:gd name="T40" fmla="*/ 790575 w 1038"/>
              <a:gd name="T41" fmla="*/ 1384300 h 1000"/>
              <a:gd name="T42" fmla="*/ 847725 w 1038"/>
              <a:gd name="T43" fmla="*/ 1412875 h 1000"/>
              <a:gd name="T44" fmla="*/ 904875 w 1038"/>
              <a:gd name="T45" fmla="*/ 1438275 h 1000"/>
              <a:gd name="T46" fmla="*/ 962025 w 1038"/>
              <a:gd name="T47" fmla="*/ 1460500 h 1000"/>
              <a:gd name="T48" fmla="*/ 1019175 w 1038"/>
              <a:gd name="T49" fmla="*/ 1482725 h 1000"/>
              <a:gd name="T50" fmla="*/ 1079500 w 1038"/>
              <a:gd name="T51" fmla="*/ 1501775 h 1000"/>
              <a:gd name="T52" fmla="*/ 1139825 w 1038"/>
              <a:gd name="T53" fmla="*/ 1520825 h 1000"/>
              <a:gd name="T54" fmla="*/ 1200150 w 1038"/>
              <a:gd name="T55" fmla="*/ 1536700 h 1000"/>
              <a:gd name="T56" fmla="*/ 1263650 w 1038"/>
              <a:gd name="T57" fmla="*/ 1549400 h 1000"/>
              <a:gd name="T58" fmla="*/ 1323975 w 1038"/>
              <a:gd name="T59" fmla="*/ 1562100 h 1000"/>
              <a:gd name="T60" fmla="*/ 1387475 w 1038"/>
              <a:gd name="T61" fmla="*/ 1571625 h 1000"/>
              <a:gd name="T62" fmla="*/ 1454150 w 1038"/>
              <a:gd name="T63" fmla="*/ 1577975 h 1000"/>
              <a:gd name="T64" fmla="*/ 1517650 w 1038"/>
              <a:gd name="T65" fmla="*/ 1584325 h 1000"/>
              <a:gd name="T66" fmla="*/ 1581150 w 1038"/>
              <a:gd name="T67" fmla="*/ 1587500 h 1000"/>
              <a:gd name="T68" fmla="*/ 1647825 w 1038"/>
              <a:gd name="T69" fmla="*/ 1587500 h 1000"/>
              <a:gd name="T70" fmla="*/ 1647825 w 1038"/>
              <a:gd name="T71" fmla="*/ 317500 h 1000"/>
              <a:gd name="T72" fmla="*/ 1647825 w 1038"/>
              <a:gd name="T73" fmla="*/ 317500 h 1000"/>
              <a:gd name="T74" fmla="*/ 1603375 w 1038"/>
              <a:gd name="T75" fmla="*/ 317500 h 1000"/>
              <a:gd name="T76" fmla="*/ 1562100 w 1038"/>
              <a:gd name="T77" fmla="*/ 311150 h 1000"/>
              <a:gd name="T78" fmla="*/ 1520825 w 1038"/>
              <a:gd name="T79" fmla="*/ 304800 h 1000"/>
              <a:gd name="T80" fmla="*/ 1479550 w 1038"/>
              <a:gd name="T81" fmla="*/ 295275 h 1000"/>
              <a:gd name="T82" fmla="*/ 1438275 w 1038"/>
              <a:gd name="T83" fmla="*/ 282575 h 1000"/>
              <a:gd name="T84" fmla="*/ 1400175 w 1038"/>
              <a:gd name="T85" fmla="*/ 266700 h 1000"/>
              <a:gd name="T86" fmla="*/ 1362075 w 1038"/>
              <a:gd name="T87" fmla="*/ 250825 h 1000"/>
              <a:gd name="T88" fmla="*/ 1327150 w 1038"/>
              <a:gd name="T89" fmla="*/ 231775 h 1000"/>
              <a:gd name="T90" fmla="*/ 1292225 w 1038"/>
              <a:gd name="T91" fmla="*/ 209550 h 1000"/>
              <a:gd name="T92" fmla="*/ 1260475 w 1038"/>
              <a:gd name="T93" fmla="*/ 184150 h 1000"/>
              <a:gd name="T94" fmla="*/ 1228725 w 1038"/>
              <a:gd name="T95" fmla="*/ 158750 h 1000"/>
              <a:gd name="T96" fmla="*/ 1196975 w 1038"/>
              <a:gd name="T97" fmla="*/ 130175 h 1000"/>
              <a:gd name="T98" fmla="*/ 1171575 w 1038"/>
              <a:gd name="T99" fmla="*/ 101600 h 1000"/>
              <a:gd name="T100" fmla="*/ 1143000 w 1038"/>
              <a:gd name="T101" fmla="*/ 69850 h 1000"/>
              <a:gd name="T102" fmla="*/ 1120775 w 1038"/>
              <a:gd name="T103" fmla="*/ 34925 h 1000"/>
              <a:gd name="T104" fmla="*/ 1098550 w 1038"/>
              <a:gd name="T105" fmla="*/ 0 h 1000"/>
              <a:gd name="T106" fmla="*/ 1098550 w 1038"/>
              <a:gd name="T107" fmla="*/ 0 h 10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38" h="1000">
                <a:moveTo>
                  <a:pt x="692" y="0"/>
                </a:moveTo>
                <a:lnTo>
                  <a:pt x="0" y="400"/>
                </a:lnTo>
                <a:lnTo>
                  <a:pt x="20" y="434"/>
                </a:lnTo>
                <a:lnTo>
                  <a:pt x="40" y="466"/>
                </a:lnTo>
                <a:lnTo>
                  <a:pt x="62" y="498"/>
                </a:lnTo>
                <a:lnTo>
                  <a:pt x="86" y="530"/>
                </a:lnTo>
                <a:lnTo>
                  <a:pt x="110" y="560"/>
                </a:lnTo>
                <a:lnTo>
                  <a:pt x="134" y="590"/>
                </a:lnTo>
                <a:lnTo>
                  <a:pt x="160" y="618"/>
                </a:lnTo>
                <a:lnTo>
                  <a:pt x="186" y="646"/>
                </a:lnTo>
                <a:lnTo>
                  <a:pt x="214" y="672"/>
                </a:lnTo>
                <a:lnTo>
                  <a:pt x="242" y="698"/>
                </a:lnTo>
                <a:lnTo>
                  <a:pt x="272" y="724"/>
                </a:lnTo>
                <a:lnTo>
                  <a:pt x="302" y="748"/>
                </a:lnTo>
                <a:lnTo>
                  <a:pt x="332" y="772"/>
                </a:lnTo>
                <a:lnTo>
                  <a:pt x="364" y="794"/>
                </a:lnTo>
                <a:lnTo>
                  <a:pt x="396" y="814"/>
                </a:lnTo>
                <a:lnTo>
                  <a:pt x="430" y="836"/>
                </a:lnTo>
                <a:lnTo>
                  <a:pt x="464" y="854"/>
                </a:lnTo>
                <a:lnTo>
                  <a:pt x="498" y="872"/>
                </a:lnTo>
                <a:lnTo>
                  <a:pt x="534" y="890"/>
                </a:lnTo>
                <a:lnTo>
                  <a:pt x="570" y="906"/>
                </a:lnTo>
                <a:lnTo>
                  <a:pt x="606" y="920"/>
                </a:lnTo>
                <a:lnTo>
                  <a:pt x="642" y="934"/>
                </a:lnTo>
                <a:lnTo>
                  <a:pt x="680" y="946"/>
                </a:lnTo>
                <a:lnTo>
                  <a:pt x="718" y="958"/>
                </a:lnTo>
                <a:lnTo>
                  <a:pt x="756" y="968"/>
                </a:lnTo>
                <a:lnTo>
                  <a:pt x="796" y="976"/>
                </a:lnTo>
                <a:lnTo>
                  <a:pt x="834" y="984"/>
                </a:lnTo>
                <a:lnTo>
                  <a:pt x="874" y="990"/>
                </a:lnTo>
                <a:lnTo>
                  <a:pt x="916" y="994"/>
                </a:lnTo>
                <a:lnTo>
                  <a:pt x="956" y="998"/>
                </a:lnTo>
                <a:lnTo>
                  <a:pt x="996" y="1000"/>
                </a:lnTo>
                <a:lnTo>
                  <a:pt x="1038" y="1000"/>
                </a:lnTo>
                <a:lnTo>
                  <a:pt x="1038" y="200"/>
                </a:lnTo>
                <a:lnTo>
                  <a:pt x="1010" y="200"/>
                </a:lnTo>
                <a:lnTo>
                  <a:pt x="984" y="196"/>
                </a:lnTo>
                <a:lnTo>
                  <a:pt x="958" y="192"/>
                </a:lnTo>
                <a:lnTo>
                  <a:pt x="932" y="186"/>
                </a:lnTo>
                <a:lnTo>
                  <a:pt x="906" y="178"/>
                </a:lnTo>
                <a:lnTo>
                  <a:pt x="882" y="168"/>
                </a:lnTo>
                <a:lnTo>
                  <a:pt x="858" y="158"/>
                </a:lnTo>
                <a:lnTo>
                  <a:pt x="836" y="146"/>
                </a:lnTo>
                <a:lnTo>
                  <a:pt x="814" y="132"/>
                </a:lnTo>
                <a:lnTo>
                  <a:pt x="794" y="116"/>
                </a:lnTo>
                <a:lnTo>
                  <a:pt x="774" y="100"/>
                </a:lnTo>
                <a:lnTo>
                  <a:pt x="754" y="82"/>
                </a:lnTo>
                <a:lnTo>
                  <a:pt x="738" y="64"/>
                </a:lnTo>
                <a:lnTo>
                  <a:pt x="720" y="44"/>
                </a:lnTo>
                <a:lnTo>
                  <a:pt x="706" y="22"/>
                </a:lnTo>
                <a:lnTo>
                  <a:pt x="692" y="0"/>
                </a:lnTo>
                <a:close/>
              </a:path>
            </a:pathLst>
          </a:custGeom>
          <a:solidFill>
            <a:srgbClr val="9AF47E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2924175" y="2068513"/>
            <a:ext cx="1647825" cy="1587500"/>
          </a:xfrm>
          <a:custGeom>
            <a:avLst/>
            <a:gdLst>
              <a:gd name="T0" fmla="*/ 1647825 w 1038"/>
              <a:gd name="T1" fmla="*/ 1270000 h 1000"/>
              <a:gd name="T2" fmla="*/ 1647825 w 1038"/>
              <a:gd name="T3" fmla="*/ 0 h 1000"/>
              <a:gd name="T4" fmla="*/ 1647825 w 1038"/>
              <a:gd name="T5" fmla="*/ 0 h 1000"/>
              <a:gd name="T6" fmla="*/ 1581150 w 1038"/>
              <a:gd name="T7" fmla="*/ 3175 h 1000"/>
              <a:gd name="T8" fmla="*/ 1517650 w 1038"/>
              <a:gd name="T9" fmla="*/ 6350 h 1000"/>
              <a:gd name="T10" fmla="*/ 1454150 w 1038"/>
              <a:gd name="T11" fmla="*/ 9525 h 1000"/>
              <a:gd name="T12" fmla="*/ 1387475 w 1038"/>
              <a:gd name="T13" fmla="*/ 19050 h 1000"/>
              <a:gd name="T14" fmla="*/ 1323975 w 1038"/>
              <a:gd name="T15" fmla="*/ 28575 h 1000"/>
              <a:gd name="T16" fmla="*/ 1263650 w 1038"/>
              <a:gd name="T17" fmla="*/ 41275 h 1000"/>
              <a:gd name="T18" fmla="*/ 1200150 w 1038"/>
              <a:gd name="T19" fmla="*/ 53975 h 1000"/>
              <a:gd name="T20" fmla="*/ 1139825 w 1038"/>
              <a:gd name="T21" fmla="*/ 69850 h 1000"/>
              <a:gd name="T22" fmla="*/ 1079500 w 1038"/>
              <a:gd name="T23" fmla="*/ 88900 h 1000"/>
              <a:gd name="T24" fmla="*/ 1019175 w 1038"/>
              <a:gd name="T25" fmla="*/ 107950 h 1000"/>
              <a:gd name="T26" fmla="*/ 962025 w 1038"/>
              <a:gd name="T27" fmla="*/ 130175 h 1000"/>
              <a:gd name="T28" fmla="*/ 904875 w 1038"/>
              <a:gd name="T29" fmla="*/ 152400 h 1000"/>
              <a:gd name="T30" fmla="*/ 847725 w 1038"/>
              <a:gd name="T31" fmla="*/ 177800 h 1000"/>
              <a:gd name="T32" fmla="*/ 790575 w 1038"/>
              <a:gd name="T33" fmla="*/ 203200 h 1000"/>
              <a:gd name="T34" fmla="*/ 736600 w 1038"/>
              <a:gd name="T35" fmla="*/ 231775 h 1000"/>
              <a:gd name="T36" fmla="*/ 682625 w 1038"/>
              <a:gd name="T37" fmla="*/ 263525 h 1000"/>
              <a:gd name="T38" fmla="*/ 628650 w 1038"/>
              <a:gd name="T39" fmla="*/ 295275 h 1000"/>
              <a:gd name="T40" fmla="*/ 577850 w 1038"/>
              <a:gd name="T41" fmla="*/ 330200 h 1000"/>
              <a:gd name="T42" fmla="*/ 527050 w 1038"/>
              <a:gd name="T43" fmla="*/ 365125 h 1000"/>
              <a:gd name="T44" fmla="*/ 479425 w 1038"/>
              <a:gd name="T45" fmla="*/ 403225 h 1000"/>
              <a:gd name="T46" fmla="*/ 431800 w 1038"/>
              <a:gd name="T47" fmla="*/ 441325 h 1000"/>
              <a:gd name="T48" fmla="*/ 384175 w 1038"/>
              <a:gd name="T49" fmla="*/ 479425 h 1000"/>
              <a:gd name="T50" fmla="*/ 339725 w 1038"/>
              <a:gd name="T51" fmla="*/ 520700 h 1000"/>
              <a:gd name="T52" fmla="*/ 295275 w 1038"/>
              <a:gd name="T53" fmla="*/ 565150 h 1000"/>
              <a:gd name="T54" fmla="*/ 254000 w 1038"/>
              <a:gd name="T55" fmla="*/ 609600 h 1000"/>
              <a:gd name="T56" fmla="*/ 212725 w 1038"/>
              <a:gd name="T57" fmla="*/ 654050 h 1000"/>
              <a:gd name="T58" fmla="*/ 174625 w 1038"/>
              <a:gd name="T59" fmla="*/ 701675 h 1000"/>
              <a:gd name="T60" fmla="*/ 136525 w 1038"/>
              <a:gd name="T61" fmla="*/ 749300 h 1000"/>
              <a:gd name="T62" fmla="*/ 98425 w 1038"/>
              <a:gd name="T63" fmla="*/ 796925 h 1000"/>
              <a:gd name="T64" fmla="*/ 63500 w 1038"/>
              <a:gd name="T65" fmla="*/ 847725 h 1000"/>
              <a:gd name="T66" fmla="*/ 31750 w 1038"/>
              <a:gd name="T67" fmla="*/ 901700 h 1000"/>
              <a:gd name="T68" fmla="*/ 0 w 1038"/>
              <a:gd name="T69" fmla="*/ 952500 h 1000"/>
              <a:gd name="T70" fmla="*/ 1098550 w 1038"/>
              <a:gd name="T71" fmla="*/ 1587500 h 1000"/>
              <a:gd name="T72" fmla="*/ 1098550 w 1038"/>
              <a:gd name="T73" fmla="*/ 1587500 h 1000"/>
              <a:gd name="T74" fmla="*/ 1120775 w 1038"/>
              <a:gd name="T75" fmla="*/ 1552575 h 1000"/>
              <a:gd name="T76" fmla="*/ 1143000 w 1038"/>
              <a:gd name="T77" fmla="*/ 1520825 h 1000"/>
              <a:gd name="T78" fmla="*/ 1171575 w 1038"/>
              <a:gd name="T79" fmla="*/ 1489075 h 1000"/>
              <a:gd name="T80" fmla="*/ 1196975 w 1038"/>
              <a:gd name="T81" fmla="*/ 1457325 h 1000"/>
              <a:gd name="T82" fmla="*/ 1228725 w 1038"/>
              <a:gd name="T83" fmla="*/ 1431925 h 1000"/>
              <a:gd name="T84" fmla="*/ 1260475 w 1038"/>
              <a:gd name="T85" fmla="*/ 1403350 h 1000"/>
              <a:gd name="T86" fmla="*/ 1292225 w 1038"/>
              <a:gd name="T87" fmla="*/ 1381125 h 1000"/>
              <a:gd name="T88" fmla="*/ 1327150 w 1038"/>
              <a:gd name="T89" fmla="*/ 1358900 h 1000"/>
              <a:gd name="T90" fmla="*/ 1362075 w 1038"/>
              <a:gd name="T91" fmla="*/ 1339850 h 1000"/>
              <a:gd name="T92" fmla="*/ 1400175 w 1038"/>
              <a:gd name="T93" fmla="*/ 1320800 h 1000"/>
              <a:gd name="T94" fmla="*/ 1438275 w 1038"/>
              <a:gd name="T95" fmla="*/ 1304925 h 1000"/>
              <a:gd name="T96" fmla="*/ 1479550 w 1038"/>
              <a:gd name="T97" fmla="*/ 1295400 h 1000"/>
              <a:gd name="T98" fmla="*/ 1520825 w 1038"/>
              <a:gd name="T99" fmla="*/ 1282700 h 1000"/>
              <a:gd name="T100" fmla="*/ 1562100 w 1038"/>
              <a:gd name="T101" fmla="*/ 1276350 h 1000"/>
              <a:gd name="T102" fmla="*/ 1603375 w 1038"/>
              <a:gd name="T103" fmla="*/ 1273175 h 1000"/>
              <a:gd name="T104" fmla="*/ 1647825 w 1038"/>
              <a:gd name="T105" fmla="*/ 1270000 h 1000"/>
              <a:gd name="T106" fmla="*/ 1647825 w 1038"/>
              <a:gd name="T107" fmla="*/ 1270000 h 10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38" h="1000">
                <a:moveTo>
                  <a:pt x="1038" y="800"/>
                </a:moveTo>
                <a:lnTo>
                  <a:pt x="1038" y="0"/>
                </a:lnTo>
                <a:lnTo>
                  <a:pt x="996" y="2"/>
                </a:lnTo>
                <a:lnTo>
                  <a:pt x="956" y="4"/>
                </a:lnTo>
                <a:lnTo>
                  <a:pt x="916" y="6"/>
                </a:lnTo>
                <a:lnTo>
                  <a:pt x="874" y="12"/>
                </a:lnTo>
                <a:lnTo>
                  <a:pt x="834" y="18"/>
                </a:lnTo>
                <a:lnTo>
                  <a:pt x="796" y="26"/>
                </a:lnTo>
                <a:lnTo>
                  <a:pt x="756" y="34"/>
                </a:lnTo>
                <a:lnTo>
                  <a:pt x="718" y="44"/>
                </a:lnTo>
                <a:lnTo>
                  <a:pt x="680" y="56"/>
                </a:lnTo>
                <a:lnTo>
                  <a:pt x="642" y="68"/>
                </a:lnTo>
                <a:lnTo>
                  <a:pt x="606" y="82"/>
                </a:lnTo>
                <a:lnTo>
                  <a:pt x="570" y="96"/>
                </a:lnTo>
                <a:lnTo>
                  <a:pt x="534" y="112"/>
                </a:lnTo>
                <a:lnTo>
                  <a:pt x="498" y="128"/>
                </a:lnTo>
                <a:lnTo>
                  <a:pt x="464" y="146"/>
                </a:lnTo>
                <a:lnTo>
                  <a:pt x="430" y="166"/>
                </a:lnTo>
                <a:lnTo>
                  <a:pt x="396" y="186"/>
                </a:lnTo>
                <a:lnTo>
                  <a:pt x="364" y="208"/>
                </a:lnTo>
                <a:lnTo>
                  <a:pt x="332" y="230"/>
                </a:lnTo>
                <a:lnTo>
                  <a:pt x="302" y="254"/>
                </a:lnTo>
                <a:lnTo>
                  <a:pt x="272" y="278"/>
                </a:lnTo>
                <a:lnTo>
                  <a:pt x="242" y="302"/>
                </a:lnTo>
                <a:lnTo>
                  <a:pt x="214" y="328"/>
                </a:lnTo>
                <a:lnTo>
                  <a:pt x="186" y="356"/>
                </a:lnTo>
                <a:lnTo>
                  <a:pt x="160" y="384"/>
                </a:lnTo>
                <a:lnTo>
                  <a:pt x="134" y="412"/>
                </a:lnTo>
                <a:lnTo>
                  <a:pt x="110" y="442"/>
                </a:lnTo>
                <a:lnTo>
                  <a:pt x="86" y="472"/>
                </a:lnTo>
                <a:lnTo>
                  <a:pt x="62" y="502"/>
                </a:lnTo>
                <a:lnTo>
                  <a:pt x="40" y="534"/>
                </a:lnTo>
                <a:lnTo>
                  <a:pt x="20" y="568"/>
                </a:lnTo>
                <a:lnTo>
                  <a:pt x="0" y="600"/>
                </a:lnTo>
                <a:lnTo>
                  <a:pt x="692" y="1000"/>
                </a:lnTo>
                <a:lnTo>
                  <a:pt x="706" y="978"/>
                </a:lnTo>
                <a:lnTo>
                  <a:pt x="720" y="958"/>
                </a:lnTo>
                <a:lnTo>
                  <a:pt x="738" y="938"/>
                </a:lnTo>
                <a:lnTo>
                  <a:pt x="754" y="918"/>
                </a:lnTo>
                <a:lnTo>
                  <a:pt x="774" y="902"/>
                </a:lnTo>
                <a:lnTo>
                  <a:pt x="794" y="884"/>
                </a:lnTo>
                <a:lnTo>
                  <a:pt x="814" y="870"/>
                </a:lnTo>
                <a:lnTo>
                  <a:pt x="836" y="856"/>
                </a:lnTo>
                <a:lnTo>
                  <a:pt x="858" y="844"/>
                </a:lnTo>
                <a:lnTo>
                  <a:pt x="882" y="832"/>
                </a:lnTo>
                <a:lnTo>
                  <a:pt x="906" y="822"/>
                </a:lnTo>
                <a:lnTo>
                  <a:pt x="932" y="816"/>
                </a:lnTo>
                <a:lnTo>
                  <a:pt x="958" y="808"/>
                </a:lnTo>
                <a:lnTo>
                  <a:pt x="984" y="804"/>
                </a:lnTo>
                <a:lnTo>
                  <a:pt x="1010" y="802"/>
                </a:lnTo>
                <a:lnTo>
                  <a:pt x="1038" y="800"/>
                </a:lnTo>
                <a:close/>
              </a:path>
            </a:pathLst>
          </a:custGeom>
          <a:solidFill>
            <a:srgbClr val="A1C6F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11"/>
          <p:cNvSpPr>
            <a:spLocks/>
          </p:cNvSpPr>
          <p:nvPr/>
        </p:nvSpPr>
        <p:spPr bwMode="auto">
          <a:xfrm>
            <a:off x="4572000" y="4291013"/>
            <a:ext cx="1651000" cy="1587500"/>
          </a:xfrm>
          <a:custGeom>
            <a:avLst/>
            <a:gdLst>
              <a:gd name="T0" fmla="*/ 0 w 1040"/>
              <a:gd name="T1" fmla="*/ 317500 h 1000"/>
              <a:gd name="T2" fmla="*/ 0 w 1040"/>
              <a:gd name="T3" fmla="*/ 1587500 h 1000"/>
              <a:gd name="T4" fmla="*/ 0 w 1040"/>
              <a:gd name="T5" fmla="*/ 1587500 h 1000"/>
              <a:gd name="T6" fmla="*/ 66675 w 1040"/>
              <a:gd name="T7" fmla="*/ 1587500 h 1000"/>
              <a:gd name="T8" fmla="*/ 133350 w 1040"/>
              <a:gd name="T9" fmla="*/ 1584325 h 1000"/>
              <a:gd name="T10" fmla="*/ 196850 w 1040"/>
              <a:gd name="T11" fmla="*/ 1577975 h 1000"/>
              <a:gd name="T12" fmla="*/ 260350 w 1040"/>
              <a:gd name="T13" fmla="*/ 1571625 h 1000"/>
              <a:gd name="T14" fmla="*/ 323850 w 1040"/>
              <a:gd name="T15" fmla="*/ 1562100 h 1000"/>
              <a:gd name="T16" fmla="*/ 387350 w 1040"/>
              <a:gd name="T17" fmla="*/ 1549400 h 1000"/>
              <a:gd name="T18" fmla="*/ 447675 w 1040"/>
              <a:gd name="T19" fmla="*/ 1536700 h 1000"/>
              <a:gd name="T20" fmla="*/ 511175 w 1040"/>
              <a:gd name="T21" fmla="*/ 1520825 h 1000"/>
              <a:gd name="T22" fmla="*/ 571500 w 1040"/>
              <a:gd name="T23" fmla="*/ 1501775 h 1000"/>
              <a:gd name="T24" fmla="*/ 628650 w 1040"/>
              <a:gd name="T25" fmla="*/ 1482725 h 1000"/>
              <a:gd name="T26" fmla="*/ 688975 w 1040"/>
              <a:gd name="T27" fmla="*/ 1460500 h 1000"/>
              <a:gd name="T28" fmla="*/ 746125 w 1040"/>
              <a:gd name="T29" fmla="*/ 1438275 h 1000"/>
              <a:gd name="T30" fmla="*/ 803275 w 1040"/>
              <a:gd name="T31" fmla="*/ 1412875 h 1000"/>
              <a:gd name="T32" fmla="*/ 857250 w 1040"/>
              <a:gd name="T33" fmla="*/ 1384300 h 1000"/>
              <a:gd name="T34" fmla="*/ 914400 w 1040"/>
              <a:gd name="T35" fmla="*/ 1355725 h 1000"/>
              <a:gd name="T36" fmla="*/ 965200 w 1040"/>
              <a:gd name="T37" fmla="*/ 1327150 h 1000"/>
              <a:gd name="T38" fmla="*/ 1019175 w 1040"/>
              <a:gd name="T39" fmla="*/ 1292225 h 1000"/>
              <a:gd name="T40" fmla="*/ 1069975 w 1040"/>
              <a:gd name="T41" fmla="*/ 1260475 h 1000"/>
              <a:gd name="T42" fmla="*/ 1120775 w 1040"/>
              <a:gd name="T43" fmla="*/ 1225550 h 1000"/>
              <a:gd name="T44" fmla="*/ 1168400 w 1040"/>
              <a:gd name="T45" fmla="*/ 1187450 h 1000"/>
              <a:gd name="T46" fmla="*/ 1216025 w 1040"/>
              <a:gd name="T47" fmla="*/ 1149350 h 1000"/>
              <a:gd name="T48" fmla="*/ 1263650 w 1040"/>
              <a:gd name="T49" fmla="*/ 1108075 h 1000"/>
              <a:gd name="T50" fmla="*/ 1308100 w 1040"/>
              <a:gd name="T51" fmla="*/ 1066800 h 1000"/>
              <a:gd name="T52" fmla="*/ 1352550 w 1040"/>
              <a:gd name="T53" fmla="*/ 1025525 h 1000"/>
              <a:gd name="T54" fmla="*/ 1397000 w 1040"/>
              <a:gd name="T55" fmla="*/ 981075 h 1000"/>
              <a:gd name="T56" fmla="*/ 1435100 w 1040"/>
              <a:gd name="T57" fmla="*/ 936625 h 1000"/>
              <a:gd name="T58" fmla="*/ 1476375 w 1040"/>
              <a:gd name="T59" fmla="*/ 889000 h 1000"/>
              <a:gd name="T60" fmla="*/ 1514475 w 1040"/>
              <a:gd name="T61" fmla="*/ 841375 h 1000"/>
              <a:gd name="T62" fmla="*/ 1549400 w 1040"/>
              <a:gd name="T63" fmla="*/ 790575 h 1000"/>
              <a:gd name="T64" fmla="*/ 1584325 w 1040"/>
              <a:gd name="T65" fmla="*/ 739775 h 1000"/>
              <a:gd name="T66" fmla="*/ 1619250 w 1040"/>
              <a:gd name="T67" fmla="*/ 688975 h 1000"/>
              <a:gd name="T68" fmla="*/ 1651000 w 1040"/>
              <a:gd name="T69" fmla="*/ 635000 h 1000"/>
              <a:gd name="T70" fmla="*/ 549275 w 1040"/>
              <a:gd name="T71" fmla="*/ 0 h 1000"/>
              <a:gd name="T72" fmla="*/ 549275 w 1040"/>
              <a:gd name="T73" fmla="*/ 0 h 1000"/>
              <a:gd name="T74" fmla="*/ 530225 w 1040"/>
              <a:gd name="T75" fmla="*/ 34925 h 1000"/>
              <a:gd name="T76" fmla="*/ 504825 w 1040"/>
              <a:gd name="T77" fmla="*/ 69850 h 1000"/>
              <a:gd name="T78" fmla="*/ 479425 w 1040"/>
              <a:gd name="T79" fmla="*/ 101600 h 1000"/>
              <a:gd name="T80" fmla="*/ 450850 w 1040"/>
              <a:gd name="T81" fmla="*/ 130175 h 1000"/>
              <a:gd name="T82" fmla="*/ 422275 w 1040"/>
              <a:gd name="T83" fmla="*/ 158750 h 1000"/>
              <a:gd name="T84" fmla="*/ 390525 w 1040"/>
              <a:gd name="T85" fmla="*/ 184150 h 1000"/>
              <a:gd name="T86" fmla="*/ 358775 w 1040"/>
              <a:gd name="T87" fmla="*/ 209550 h 1000"/>
              <a:gd name="T88" fmla="*/ 323850 w 1040"/>
              <a:gd name="T89" fmla="*/ 231775 h 1000"/>
              <a:gd name="T90" fmla="*/ 285750 w 1040"/>
              <a:gd name="T91" fmla="*/ 250825 h 1000"/>
              <a:gd name="T92" fmla="*/ 247650 w 1040"/>
              <a:gd name="T93" fmla="*/ 266700 h 1000"/>
              <a:gd name="T94" fmla="*/ 209550 w 1040"/>
              <a:gd name="T95" fmla="*/ 282575 h 1000"/>
              <a:gd name="T96" fmla="*/ 171450 w 1040"/>
              <a:gd name="T97" fmla="*/ 295275 h 1000"/>
              <a:gd name="T98" fmla="*/ 130175 w 1040"/>
              <a:gd name="T99" fmla="*/ 304800 h 1000"/>
              <a:gd name="T100" fmla="*/ 88900 w 1040"/>
              <a:gd name="T101" fmla="*/ 311150 h 1000"/>
              <a:gd name="T102" fmla="*/ 44450 w 1040"/>
              <a:gd name="T103" fmla="*/ 317500 h 1000"/>
              <a:gd name="T104" fmla="*/ 0 w 1040"/>
              <a:gd name="T105" fmla="*/ 317500 h 1000"/>
              <a:gd name="T106" fmla="*/ 0 w 1040"/>
              <a:gd name="T107" fmla="*/ 317500 h 10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40" h="1000">
                <a:moveTo>
                  <a:pt x="0" y="200"/>
                </a:moveTo>
                <a:lnTo>
                  <a:pt x="0" y="1000"/>
                </a:lnTo>
                <a:lnTo>
                  <a:pt x="42" y="1000"/>
                </a:lnTo>
                <a:lnTo>
                  <a:pt x="84" y="998"/>
                </a:lnTo>
                <a:lnTo>
                  <a:pt x="124" y="994"/>
                </a:lnTo>
                <a:lnTo>
                  <a:pt x="164" y="990"/>
                </a:lnTo>
                <a:lnTo>
                  <a:pt x="204" y="984"/>
                </a:lnTo>
                <a:lnTo>
                  <a:pt x="244" y="976"/>
                </a:lnTo>
                <a:lnTo>
                  <a:pt x="282" y="968"/>
                </a:lnTo>
                <a:lnTo>
                  <a:pt x="322" y="958"/>
                </a:lnTo>
                <a:lnTo>
                  <a:pt x="360" y="946"/>
                </a:lnTo>
                <a:lnTo>
                  <a:pt x="396" y="934"/>
                </a:lnTo>
                <a:lnTo>
                  <a:pt x="434" y="920"/>
                </a:lnTo>
                <a:lnTo>
                  <a:pt x="470" y="906"/>
                </a:lnTo>
                <a:lnTo>
                  <a:pt x="506" y="890"/>
                </a:lnTo>
                <a:lnTo>
                  <a:pt x="540" y="872"/>
                </a:lnTo>
                <a:lnTo>
                  <a:pt x="576" y="854"/>
                </a:lnTo>
                <a:lnTo>
                  <a:pt x="608" y="836"/>
                </a:lnTo>
                <a:lnTo>
                  <a:pt x="642" y="814"/>
                </a:lnTo>
                <a:lnTo>
                  <a:pt x="674" y="794"/>
                </a:lnTo>
                <a:lnTo>
                  <a:pt x="706" y="772"/>
                </a:lnTo>
                <a:lnTo>
                  <a:pt x="736" y="748"/>
                </a:lnTo>
                <a:lnTo>
                  <a:pt x="766" y="724"/>
                </a:lnTo>
                <a:lnTo>
                  <a:pt x="796" y="698"/>
                </a:lnTo>
                <a:lnTo>
                  <a:pt x="824" y="672"/>
                </a:lnTo>
                <a:lnTo>
                  <a:pt x="852" y="646"/>
                </a:lnTo>
                <a:lnTo>
                  <a:pt x="880" y="618"/>
                </a:lnTo>
                <a:lnTo>
                  <a:pt x="904" y="590"/>
                </a:lnTo>
                <a:lnTo>
                  <a:pt x="930" y="560"/>
                </a:lnTo>
                <a:lnTo>
                  <a:pt x="954" y="530"/>
                </a:lnTo>
                <a:lnTo>
                  <a:pt x="976" y="498"/>
                </a:lnTo>
                <a:lnTo>
                  <a:pt x="998" y="466"/>
                </a:lnTo>
                <a:lnTo>
                  <a:pt x="1020" y="434"/>
                </a:lnTo>
                <a:lnTo>
                  <a:pt x="1040" y="400"/>
                </a:lnTo>
                <a:lnTo>
                  <a:pt x="346" y="0"/>
                </a:lnTo>
                <a:lnTo>
                  <a:pt x="334" y="22"/>
                </a:lnTo>
                <a:lnTo>
                  <a:pt x="318" y="44"/>
                </a:lnTo>
                <a:lnTo>
                  <a:pt x="302" y="64"/>
                </a:lnTo>
                <a:lnTo>
                  <a:pt x="284" y="82"/>
                </a:lnTo>
                <a:lnTo>
                  <a:pt x="266" y="100"/>
                </a:lnTo>
                <a:lnTo>
                  <a:pt x="246" y="116"/>
                </a:lnTo>
                <a:lnTo>
                  <a:pt x="226" y="132"/>
                </a:lnTo>
                <a:lnTo>
                  <a:pt x="204" y="146"/>
                </a:lnTo>
                <a:lnTo>
                  <a:pt x="180" y="158"/>
                </a:lnTo>
                <a:lnTo>
                  <a:pt x="156" y="168"/>
                </a:lnTo>
                <a:lnTo>
                  <a:pt x="132" y="178"/>
                </a:lnTo>
                <a:lnTo>
                  <a:pt x="108" y="186"/>
                </a:lnTo>
                <a:lnTo>
                  <a:pt x="82" y="192"/>
                </a:lnTo>
                <a:lnTo>
                  <a:pt x="56" y="196"/>
                </a:lnTo>
                <a:lnTo>
                  <a:pt x="28" y="200"/>
                </a:lnTo>
                <a:lnTo>
                  <a:pt x="0" y="200"/>
                </a:lnTo>
                <a:close/>
              </a:path>
            </a:pathLst>
          </a:custGeom>
          <a:solidFill>
            <a:srgbClr val="F7A1D7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8" name="Freeform 12"/>
          <p:cNvSpPr>
            <a:spLocks/>
          </p:cNvSpPr>
          <p:nvPr/>
        </p:nvSpPr>
        <p:spPr bwMode="auto">
          <a:xfrm>
            <a:off x="4572000" y="2068513"/>
            <a:ext cx="1651000" cy="1587500"/>
          </a:xfrm>
          <a:custGeom>
            <a:avLst/>
            <a:gdLst>
              <a:gd name="T0" fmla="*/ 0 w 1040"/>
              <a:gd name="T1" fmla="*/ 0 h 1000"/>
              <a:gd name="T2" fmla="*/ 0 w 1040"/>
              <a:gd name="T3" fmla="*/ 1270000 h 1000"/>
              <a:gd name="T4" fmla="*/ 0 w 1040"/>
              <a:gd name="T5" fmla="*/ 1270000 h 1000"/>
              <a:gd name="T6" fmla="*/ 44450 w 1040"/>
              <a:gd name="T7" fmla="*/ 1273175 h 1000"/>
              <a:gd name="T8" fmla="*/ 88900 w 1040"/>
              <a:gd name="T9" fmla="*/ 1276350 h 1000"/>
              <a:gd name="T10" fmla="*/ 130175 w 1040"/>
              <a:gd name="T11" fmla="*/ 1282700 h 1000"/>
              <a:gd name="T12" fmla="*/ 171450 w 1040"/>
              <a:gd name="T13" fmla="*/ 1295400 h 1000"/>
              <a:gd name="T14" fmla="*/ 209550 w 1040"/>
              <a:gd name="T15" fmla="*/ 1304925 h 1000"/>
              <a:gd name="T16" fmla="*/ 247650 w 1040"/>
              <a:gd name="T17" fmla="*/ 1320800 h 1000"/>
              <a:gd name="T18" fmla="*/ 285750 w 1040"/>
              <a:gd name="T19" fmla="*/ 1339850 h 1000"/>
              <a:gd name="T20" fmla="*/ 323850 w 1040"/>
              <a:gd name="T21" fmla="*/ 1358900 h 1000"/>
              <a:gd name="T22" fmla="*/ 358775 w 1040"/>
              <a:gd name="T23" fmla="*/ 1381125 h 1000"/>
              <a:gd name="T24" fmla="*/ 390525 w 1040"/>
              <a:gd name="T25" fmla="*/ 1403350 h 1000"/>
              <a:gd name="T26" fmla="*/ 422275 w 1040"/>
              <a:gd name="T27" fmla="*/ 1431925 h 1000"/>
              <a:gd name="T28" fmla="*/ 450850 w 1040"/>
              <a:gd name="T29" fmla="*/ 1457325 h 1000"/>
              <a:gd name="T30" fmla="*/ 479425 w 1040"/>
              <a:gd name="T31" fmla="*/ 1489075 h 1000"/>
              <a:gd name="T32" fmla="*/ 504825 w 1040"/>
              <a:gd name="T33" fmla="*/ 1520825 h 1000"/>
              <a:gd name="T34" fmla="*/ 530225 w 1040"/>
              <a:gd name="T35" fmla="*/ 1552575 h 1000"/>
              <a:gd name="T36" fmla="*/ 549275 w 1040"/>
              <a:gd name="T37" fmla="*/ 1587500 h 1000"/>
              <a:gd name="T38" fmla="*/ 1651000 w 1040"/>
              <a:gd name="T39" fmla="*/ 952500 h 1000"/>
              <a:gd name="T40" fmla="*/ 1651000 w 1040"/>
              <a:gd name="T41" fmla="*/ 952500 h 1000"/>
              <a:gd name="T42" fmla="*/ 1619250 w 1040"/>
              <a:gd name="T43" fmla="*/ 901700 h 1000"/>
              <a:gd name="T44" fmla="*/ 1584325 w 1040"/>
              <a:gd name="T45" fmla="*/ 847725 h 1000"/>
              <a:gd name="T46" fmla="*/ 1549400 w 1040"/>
              <a:gd name="T47" fmla="*/ 796925 h 1000"/>
              <a:gd name="T48" fmla="*/ 1514475 w 1040"/>
              <a:gd name="T49" fmla="*/ 749300 h 1000"/>
              <a:gd name="T50" fmla="*/ 1476375 w 1040"/>
              <a:gd name="T51" fmla="*/ 701675 h 1000"/>
              <a:gd name="T52" fmla="*/ 1435100 w 1040"/>
              <a:gd name="T53" fmla="*/ 654050 h 1000"/>
              <a:gd name="T54" fmla="*/ 1397000 w 1040"/>
              <a:gd name="T55" fmla="*/ 609600 h 1000"/>
              <a:gd name="T56" fmla="*/ 1352550 w 1040"/>
              <a:gd name="T57" fmla="*/ 565150 h 1000"/>
              <a:gd name="T58" fmla="*/ 1308100 w 1040"/>
              <a:gd name="T59" fmla="*/ 520700 h 1000"/>
              <a:gd name="T60" fmla="*/ 1263650 w 1040"/>
              <a:gd name="T61" fmla="*/ 479425 h 1000"/>
              <a:gd name="T62" fmla="*/ 1216025 w 1040"/>
              <a:gd name="T63" fmla="*/ 441325 h 1000"/>
              <a:gd name="T64" fmla="*/ 1168400 w 1040"/>
              <a:gd name="T65" fmla="*/ 403225 h 1000"/>
              <a:gd name="T66" fmla="*/ 1120775 w 1040"/>
              <a:gd name="T67" fmla="*/ 365125 h 1000"/>
              <a:gd name="T68" fmla="*/ 1069975 w 1040"/>
              <a:gd name="T69" fmla="*/ 330200 h 1000"/>
              <a:gd name="T70" fmla="*/ 1019175 w 1040"/>
              <a:gd name="T71" fmla="*/ 295275 h 1000"/>
              <a:gd name="T72" fmla="*/ 965200 w 1040"/>
              <a:gd name="T73" fmla="*/ 263525 h 1000"/>
              <a:gd name="T74" fmla="*/ 914400 w 1040"/>
              <a:gd name="T75" fmla="*/ 231775 h 1000"/>
              <a:gd name="T76" fmla="*/ 857250 w 1040"/>
              <a:gd name="T77" fmla="*/ 203200 h 1000"/>
              <a:gd name="T78" fmla="*/ 803275 w 1040"/>
              <a:gd name="T79" fmla="*/ 177800 h 1000"/>
              <a:gd name="T80" fmla="*/ 746125 w 1040"/>
              <a:gd name="T81" fmla="*/ 152400 h 1000"/>
              <a:gd name="T82" fmla="*/ 688975 w 1040"/>
              <a:gd name="T83" fmla="*/ 130175 h 1000"/>
              <a:gd name="T84" fmla="*/ 628650 w 1040"/>
              <a:gd name="T85" fmla="*/ 107950 h 1000"/>
              <a:gd name="T86" fmla="*/ 571500 w 1040"/>
              <a:gd name="T87" fmla="*/ 88900 h 1000"/>
              <a:gd name="T88" fmla="*/ 511175 w 1040"/>
              <a:gd name="T89" fmla="*/ 69850 h 1000"/>
              <a:gd name="T90" fmla="*/ 447675 w 1040"/>
              <a:gd name="T91" fmla="*/ 53975 h 1000"/>
              <a:gd name="T92" fmla="*/ 387350 w 1040"/>
              <a:gd name="T93" fmla="*/ 41275 h 1000"/>
              <a:gd name="T94" fmla="*/ 323850 w 1040"/>
              <a:gd name="T95" fmla="*/ 28575 h 1000"/>
              <a:gd name="T96" fmla="*/ 260350 w 1040"/>
              <a:gd name="T97" fmla="*/ 19050 h 1000"/>
              <a:gd name="T98" fmla="*/ 196850 w 1040"/>
              <a:gd name="T99" fmla="*/ 9525 h 1000"/>
              <a:gd name="T100" fmla="*/ 133350 w 1040"/>
              <a:gd name="T101" fmla="*/ 6350 h 1000"/>
              <a:gd name="T102" fmla="*/ 66675 w 1040"/>
              <a:gd name="T103" fmla="*/ 3175 h 1000"/>
              <a:gd name="T104" fmla="*/ 0 w 1040"/>
              <a:gd name="T105" fmla="*/ 0 h 1000"/>
              <a:gd name="T106" fmla="*/ 0 w 1040"/>
              <a:gd name="T107" fmla="*/ 0 h 10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40" h="1000">
                <a:moveTo>
                  <a:pt x="0" y="0"/>
                </a:moveTo>
                <a:lnTo>
                  <a:pt x="0" y="800"/>
                </a:lnTo>
                <a:lnTo>
                  <a:pt x="28" y="802"/>
                </a:lnTo>
                <a:lnTo>
                  <a:pt x="56" y="804"/>
                </a:lnTo>
                <a:lnTo>
                  <a:pt x="82" y="808"/>
                </a:lnTo>
                <a:lnTo>
                  <a:pt x="108" y="816"/>
                </a:lnTo>
                <a:lnTo>
                  <a:pt x="132" y="822"/>
                </a:lnTo>
                <a:lnTo>
                  <a:pt x="156" y="832"/>
                </a:lnTo>
                <a:lnTo>
                  <a:pt x="180" y="844"/>
                </a:lnTo>
                <a:lnTo>
                  <a:pt x="204" y="856"/>
                </a:lnTo>
                <a:lnTo>
                  <a:pt x="226" y="870"/>
                </a:lnTo>
                <a:lnTo>
                  <a:pt x="246" y="884"/>
                </a:lnTo>
                <a:lnTo>
                  <a:pt x="266" y="902"/>
                </a:lnTo>
                <a:lnTo>
                  <a:pt x="284" y="918"/>
                </a:lnTo>
                <a:lnTo>
                  <a:pt x="302" y="938"/>
                </a:lnTo>
                <a:lnTo>
                  <a:pt x="318" y="958"/>
                </a:lnTo>
                <a:lnTo>
                  <a:pt x="334" y="978"/>
                </a:lnTo>
                <a:lnTo>
                  <a:pt x="346" y="1000"/>
                </a:lnTo>
                <a:lnTo>
                  <a:pt x="1040" y="600"/>
                </a:lnTo>
                <a:lnTo>
                  <a:pt x="1020" y="568"/>
                </a:lnTo>
                <a:lnTo>
                  <a:pt x="998" y="534"/>
                </a:lnTo>
                <a:lnTo>
                  <a:pt x="976" y="502"/>
                </a:lnTo>
                <a:lnTo>
                  <a:pt x="954" y="472"/>
                </a:lnTo>
                <a:lnTo>
                  <a:pt x="930" y="442"/>
                </a:lnTo>
                <a:lnTo>
                  <a:pt x="904" y="412"/>
                </a:lnTo>
                <a:lnTo>
                  <a:pt x="880" y="384"/>
                </a:lnTo>
                <a:lnTo>
                  <a:pt x="852" y="356"/>
                </a:lnTo>
                <a:lnTo>
                  <a:pt x="824" y="328"/>
                </a:lnTo>
                <a:lnTo>
                  <a:pt x="796" y="302"/>
                </a:lnTo>
                <a:lnTo>
                  <a:pt x="766" y="278"/>
                </a:lnTo>
                <a:lnTo>
                  <a:pt x="736" y="254"/>
                </a:lnTo>
                <a:lnTo>
                  <a:pt x="706" y="230"/>
                </a:lnTo>
                <a:lnTo>
                  <a:pt x="674" y="208"/>
                </a:lnTo>
                <a:lnTo>
                  <a:pt x="642" y="186"/>
                </a:lnTo>
                <a:lnTo>
                  <a:pt x="608" y="166"/>
                </a:lnTo>
                <a:lnTo>
                  <a:pt x="576" y="146"/>
                </a:lnTo>
                <a:lnTo>
                  <a:pt x="540" y="128"/>
                </a:lnTo>
                <a:lnTo>
                  <a:pt x="506" y="112"/>
                </a:lnTo>
                <a:lnTo>
                  <a:pt x="470" y="96"/>
                </a:lnTo>
                <a:lnTo>
                  <a:pt x="434" y="82"/>
                </a:lnTo>
                <a:lnTo>
                  <a:pt x="396" y="68"/>
                </a:lnTo>
                <a:lnTo>
                  <a:pt x="360" y="56"/>
                </a:lnTo>
                <a:lnTo>
                  <a:pt x="322" y="44"/>
                </a:lnTo>
                <a:lnTo>
                  <a:pt x="282" y="34"/>
                </a:lnTo>
                <a:lnTo>
                  <a:pt x="244" y="26"/>
                </a:lnTo>
                <a:lnTo>
                  <a:pt x="204" y="18"/>
                </a:lnTo>
                <a:lnTo>
                  <a:pt x="164" y="12"/>
                </a:lnTo>
                <a:lnTo>
                  <a:pt x="124" y="6"/>
                </a:lnTo>
                <a:lnTo>
                  <a:pt x="84" y="4"/>
                </a:lnTo>
                <a:lnTo>
                  <a:pt x="42" y="2"/>
                </a:lnTo>
                <a:lnTo>
                  <a:pt x="0" y="0"/>
                </a:lnTo>
                <a:close/>
              </a:path>
            </a:pathLst>
          </a:custGeom>
          <a:solidFill>
            <a:srgbClr val="FDFD9B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13"/>
          <p:cNvSpPr>
            <a:spLocks/>
          </p:cNvSpPr>
          <p:nvPr/>
        </p:nvSpPr>
        <p:spPr bwMode="auto">
          <a:xfrm>
            <a:off x="5121275" y="3021013"/>
            <a:ext cx="1355725" cy="1905000"/>
          </a:xfrm>
          <a:custGeom>
            <a:avLst/>
            <a:gdLst>
              <a:gd name="T0" fmla="*/ 85725 w 854"/>
              <a:gd name="T1" fmla="*/ 952500 h 1200"/>
              <a:gd name="T2" fmla="*/ 85725 w 854"/>
              <a:gd name="T3" fmla="*/ 952500 h 1200"/>
              <a:gd name="T4" fmla="*/ 85725 w 854"/>
              <a:gd name="T5" fmla="*/ 996950 h 1200"/>
              <a:gd name="T6" fmla="*/ 79375 w 854"/>
              <a:gd name="T7" fmla="*/ 1038225 h 1200"/>
              <a:gd name="T8" fmla="*/ 73025 w 854"/>
              <a:gd name="T9" fmla="*/ 1079500 h 1200"/>
              <a:gd name="T10" fmla="*/ 63500 w 854"/>
              <a:gd name="T11" fmla="*/ 1120775 h 1200"/>
              <a:gd name="T12" fmla="*/ 50800 w 854"/>
              <a:gd name="T13" fmla="*/ 1158875 h 1200"/>
              <a:gd name="T14" fmla="*/ 38100 w 854"/>
              <a:gd name="T15" fmla="*/ 1196975 h 1200"/>
              <a:gd name="T16" fmla="*/ 19050 w 854"/>
              <a:gd name="T17" fmla="*/ 1235075 h 1200"/>
              <a:gd name="T18" fmla="*/ 0 w 854"/>
              <a:gd name="T19" fmla="*/ 1270000 h 1200"/>
              <a:gd name="T20" fmla="*/ 1101725 w 854"/>
              <a:gd name="T21" fmla="*/ 1905000 h 1200"/>
              <a:gd name="T22" fmla="*/ 1101725 w 854"/>
              <a:gd name="T23" fmla="*/ 1905000 h 1200"/>
              <a:gd name="T24" fmla="*/ 1130300 w 854"/>
              <a:gd name="T25" fmla="*/ 1854200 h 1200"/>
              <a:gd name="T26" fmla="*/ 1158875 w 854"/>
              <a:gd name="T27" fmla="*/ 1800225 h 1200"/>
              <a:gd name="T28" fmla="*/ 1184275 w 854"/>
              <a:gd name="T29" fmla="*/ 1743075 h 1200"/>
              <a:gd name="T30" fmla="*/ 1209675 w 854"/>
              <a:gd name="T31" fmla="*/ 1689100 h 1200"/>
              <a:gd name="T32" fmla="*/ 1231900 w 854"/>
              <a:gd name="T33" fmla="*/ 1631950 h 1200"/>
              <a:gd name="T34" fmla="*/ 1254125 w 854"/>
              <a:gd name="T35" fmla="*/ 1571625 h 1200"/>
              <a:gd name="T36" fmla="*/ 1273175 w 854"/>
              <a:gd name="T37" fmla="*/ 1514475 h 1200"/>
              <a:gd name="T38" fmla="*/ 1289050 w 854"/>
              <a:gd name="T39" fmla="*/ 1454150 h 1200"/>
              <a:gd name="T40" fmla="*/ 1304925 w 854"/>
              <a:gd name="T41" fmla="*/ 1393825 h 1200"/>
              <a:gd name="T42" fmla="*/ 1317625 w 854"/>
              <a:gd name="T43" fmla="*/ 1333500 h 1200"/>
              <a:gd name="T44" fmla="*/ 1330325 w 854"/>
              <a:gd name="T45" fmla="*/ 1273175 h 1200"/>
              <a:gd name="T46" fmla="*/ 1339850 w 854"/>
              <a:gd name="T47" fmla="*/ 1209675 h 1200"/>
              <a:gd name="T48" fmla="*/ 1346200 w 854"/>
              <a:gd name="T49" fmla="*/ 1146175 h 1200"/>
              <a:gd name="T50" fmla="*/ 1352550 w 854"/>
              <a:gd name="T51" fmla="*/ 1082675 h 1200"/>
              <a:gd name="T52" fmla="*/ 1355725 w 854"/>
              <a:gd name="T53" fmla="*/ 1019175 h 1200"/>
              <a:gd name="T54" fmla="*/ 1355725 w 854"/>
              <a:gd name="T55" fmla="*/ 952500 h 1200"/>
              <a:gd name="T56" fmla="*/ 1355725 w 854"/>
              <a:gd name="T57" fmla="*/ 952500 h 1200"/>
              <a:gd name="T58" fmla="*/ 1355725 w 854"/>
              <a:gd name="T59" fmla="*/ 889000 h 1200"/>
              <a:gd name="T60" fmla="*/ 1352550 w 854"/>
              <a:gd name="T61" fmla="*/ 825500 h 1200"/>
              <a:gd name="T62" fmla="*/ 1346200 w 854"/>
              <a:gd name="T63" fmla="*/ 762000 h 1200"/>
              <a:gd name="T64" fmla="*/ 1339850 w 854"/>
              <a:gd name="T65" fmla="*/ 698500 h 1200"/>
              <a:gd name="T66" fmla="*/ 1330325 w 854"/>
              <a:gd name="T67" fmla="*/ 635000 h 1200"/>
              <a:gd name="T68" fmla="*/ 1317625 w 854"/>
              <a:gd name="T69" fmla="*/ 574675 h 1200"/>
              <a:gd name="T70" fmla="*/ 1304925 w 854"/>
              <a:gd name="T71" fmla="*/ 511175 h 1200"/>
              <a:gd name="T72" fmla="*/ 1289050 w 854"/>
              <a:gd name="T73" fmla="*/ 450850 h 1200"/>
              <a:gd name="T74" fmla="*/ 1273175 w 854"/>
              <a:gd name="T75" fmla="*/ 393700 h 1200"/>
              <a:gd name="T76" fmla="*/ 1254125 w 854"/>
              <a:gd name="T77" fmla="*/ 333375 h 1200"/>
              <a:gd name="T78" fmla="*/ 1231900 w 854"/>
              <a:gd name="T79" fmla="*/ 276225 h 1200"/>
              <a:gd name="T80" fmla="*/ 1209675 w 854"/>
              <a:gd name="T81" fmla="*/ 219075 h 1200"/>
              <a:gd name="T82" fmla="*/ 1184275 w 854"/>
              <a:gd name="T83" fmla="*/ 161925 h 1200"/>
              <a:gd name="T84" fmla="*/ 1158875 w 854"/>
              <a:gd name="T85" fmla="*/ 107950 h 1200"/>
              <a:gd name="T86" fmla="*/ 1130300 w 854"/>
              <a:gd name="T87" fmla="*/ 53975 h 1200"/>
              <a:gd name="T88" fmla="*/ 1101725 w 854"/>
              <a:gd name="T89" fmla="*/ 0 h 1200"/>
              <a:gd name="T90" fmla="*/ 0 w 854"/>
              <a:gd name="T91" fmla="*/ 635000 h 1200"/>
              <a:gd name="T92" fmla="*/ 0 w 854"/>
              <a:gd name="T93" fmla="*/ 635000 h 1200"/>
              <a:gd name="T94" fmla="*/ 19050 w 854"/>
              <a:gd name="T95" fmla="*/ 673100 h 1200"/>
              <a:gd name="T96" fmla="*/ 38100 w 854"/>
              <a:gd name="T97" fmla="*/ 708025 h 1200"/>
              <a:gd name="T98" fmla="*/ 50800 w 854"/>
              <a:gd name="T99" fmla="*/ 746125 h 1200"/>
              <a:gd name="T100" fmla="*/ 63500 w 854"/>
              <a:gd name="T101" fmla="*/ 787400 h 1200"/>
              <a:gd name="T102" fmla="*/ 73025 w 854"/>
              <a:gd name="T103" fmla="*/ 825500 h 1200"/>
              <a:gd name="T104" fmla="*/ 79375 w 854"/>
              <a:gd name="T105" fmla="*/ 866775 h 1200"/>
              <a:gd name="T106" fmla="*/ 85725 w 854"/>
              <a:gd name="T107" fmla="*/ 911225 h 1200"/>
              <a:gd name="T108" fmla="*/ 85725 w 854"/>
              <a:gd name="T109" fmla="*/ 952500 h 1200"/>
              <a:gd name="T110" fmla="*/ 85725 w 854"/>
              <a:gd name="T111" fmla="*/ 952500 h 120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854" h="1200">
                <a:moveTo>
                  <a:pt x="54" y="600"/>
                </a:moveTo>
                <a:lnTo>
                  <a:pt x="54" y="600"/>
                </a:lnTo>
                <a:lnTo>
                  <a:pt x="54" y="628"/>
                </a:lnTo>
                <a:lnTo>
                  <a:pt x="50" y="654"/>
                </a:lnTo>
                <a:lnTo>
                  <a:pt x="46" y="680"/>
                </a:lnTo>
                <a:lnTo>
                  <a:pt x="40" y="706"/>
                </a:lnTo>
                <a:lnTo>
                  <a:pt x="32" y="730"/>
                </a:lnTo>
                <a:lnTo>
                  <a:pt x="24" y="754"/>
                </a:lnTo>
                <a:lnTo>
                  <a:pt x="12" y="778"/>
                </a:lnTo>
                <a:lnTo>
                  <a:pt x="0" y="800"/>
                </a:lnTo>
                <a:lnTo>
                  <a:pt x="694" y="1200"/>
                </a:lnTo>
                <a:lnTo>
                  <a:pt x="712" y="1168"/>
                </a:lnTo>
                <a:lnTo>
                  <a:pt x="730" y="1134"/>
                </a:lnTo>
                <a:lnTo>
                  <a:pt x="746" y="1098"/>
                </a:lnTo>
                <a:lnTo>
                  <a:pt x="762" y="1064"/>
                </a:lnTo>
                <a:lnTo>
                  <a:pt x="776" y="1028"/>
                </a:lnTo>
                <a:lnTo>
                  <a:pt x="790" y="990"/>
                </a:lnTo>
                <a:lnTo>
                  <a:pt x="802" y="954"/>
                </a:lnTo>
                <a:lnTo>
                  <a:pt x="812" y="916"/>
                </a:lnTo>
                <a:lnTo>
                  <a:pt x="822" y="878"/>
                </a:lnTo>
                <a:lnTo>
                  <a:pt x="830" y="840"/>
                </a:lnTo>
                <a:lnTo>
                  <a:pt x="838" y="802"/>
                </a:lnTo>
                <a:lnTo>
                  <a:pt x="844" y="762"/>
                </a:lnTo>
                <a:lnTo>
                  <a:pt x="848" y="722"/>
                </a:lnTo>
                <a:lnTo>
                  <a:pt x="852" y="682"/>
                </a:lnTo>
                <a:lnTo>
                  <a:pt x="854" y="642"/>
                </a:lnTo>
                <a:lnTo>
                  <a:pt x="854" y="600"/>
                </a:lnTo>
                <a:lnTo>
                  <a:pt x="854" y="560"/>
                </a:lnTo>
                <a:lnTo>
                  <a:pt x="852" y="520"/>
                </a:lnTo>
                <a:lnTo>
                  <a:pt x="848" y="480"/>
                </a:lnTo>
                <a:lnTo>
                  <a:pt x="844" y="440"/>
                </a:lnTo>
                <a:lnTo>
                  <a:pt x="838" y="400"/>
                </a:lnTo>
                <a:lnTo>
                  <a:pt x="830" y="362"/>
                </a:lnTo>
                <a:lnTo>
                  <a:pt x="822" y="322"/>
                </a:lnTo>
                <a:lnTo>
                  <a:pt x="812" y="284"/>
                </a:lnTo>
                <a:lnTo>
                  <a:pt x="802" y="248"/>
                </a:lnTo>
                <a:lnTo>
                  <a:pt x="790" y="210"/>
                </a:lnTo>
                <a:lnTo>
                  <a:pt x="776" y="174"/>
                </a:lnTo>
                <a:lnTo>
                  <a:pt x="762" y="138"/>
                </a:lnTo>
                <a:lnTo>
                  <a:pt x="746" y="102"/>
                </a:lnTo>
                <a:lnTo>
                  <a:pt x="730" y="68"/>
                </a:lnTo>
                <a:lnTo>
                  <a:pt x="712" y="34"/>
                </a:lnTo>
                <a:lnTo>
                  <a:pt x="694" y="0"/>
                </a:lnTo>
                <a:lnTo>
                  <a:pt x="0" y="400"/>
                </a:lnTo>
                <a:lnTo>
                  <a:pt x="12" y="424"/>
                </a:lnTo>
                <a:lnTo>
                  <a:pt x="24" y="446"/>
                </a:lnTo>
                <a:lnTo>
                  <a:pt x="32" y="470"/>
                </a:lnTo>
                <a:lnTo>
                  <a:pt x="40" y="496"/>
                </a:lnTo>
                <a:lnTo>
                  <a:pt x="46" y="520"/>
                </a:lnTo>
                <a:lnTo>
                  <a:pt x="50" y="546"/>
                </a:lnTo>
                <a:lnTo>
                  <a:pt x="54" y="574"/>
                </a:lnTo>
                <a:lnTo>
                  <a:pt x="54" y="600"/>
                </a:lnTo>
                <a:close/>
              </a:path>
            </a:pathLst>
          </a:custGeom>
          <a:solidFill>
            <a:srgbClr val="FCA57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4572000" y="3973513"/>
            <a:ext cx="1588" cy="1587"/>
          </a:xfrm>
          <a:prstGeom prst="rect">
            <a:avLst/>
          </a:prstGeom>
          <a:solidFill>
            <a:srgbClr val="FFFFFF"/>
          </a:solidFill>
          <a:ln w="3810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1" name="Freeform 15"/>
          <p:cNvSpPr>
            <a:spLocks/>
          </p:cNvSpPr>
          <p:nvPr/>
        </p:nvSpPr>
        <p:spPr bwMode="auto">
          <a:xfrm>
            <a:off x="3937000" y="3332163"/>
            <a:ext cx="1270000" cy="1270000"/>
          </a:xfrm>
          <a:custGeom>
            <a:avLst/>
            <a:gdLst>
              <a:gd name="T0" fmla="*/ 1270000 w 800"/>
              <a:gd name="T1" fmla="*/ 635000 h 800"/>
              <a:gd name="T2" fmla="*/ 1257300 w 800"/>
              <a:gd name="T3" fmla="*/ 765175 h 800"/>
              <a:gd name="T4" fmla="*/ 1222375 w 800"/>
              <a:gd name="T5" fmla="*/ 882650 h 800"/>
              <a:gd name="T6" fmla="*/ 1162050 w 800"/>
              <a:gd name="T7" fmla="*/ 990600 h 800"/>
              <a:gd name="T8" fmla="*/ 1085850 w 800"/>
              <a:gd name="T9" fmla="*/ 1085850 h 800"/>
              <a:gd name="T10" fmla="*/ 990600 w 800"/>
              <a:gd name="T11" fmla="*/ 1162050 h 800"/>
              <a:gd name="T12" fmla="*/ 882650 w 800"/>
              <a:gd name="T13" fmla="*/ 1222375 h 800"/>
              <a:gd name="T14" fmla="*/ 765175 w 800"/>
              <a:gd name="T15" fmla="*/ 1257300 h 800"/>
              <a:gd name="T16" fmla="*/ 635000 w 800"/>
              <a:gd name="T17" fmla="*/ 1270000 h 800"/>
              <a:gd name="T18" fmla="*/ 571500 w 800"/>
              <a:gd name="T19" fmla="*/ 1266825 h 800"/>
              <a:gd name="T20" fmla="*/ 447675 w 800"/>
              <a:gd name="T21" fmla="*/ 1241425 h 800"/>
              <a:gd name="T22" fmla="*/ 333375 w 800"/>
              <a:gd name="T23" fmla="*/ 1193800 h 800"/>
              <a:gd name="T24" fmla="*/ 231775 w 800"/>
              <a:gd name="T25" fmla="*/ 1127125 h 800"/>
              <a:gd name="T26" fmla="*/ 146050 w 800"/>
              <a:gd name="T27" fmla="*/ 1038225 h 800"/>
              <a:gd name="T28" fmla="*/ 76200 w 800"/>
              <a:gd name="T29" fmla="*/ 939800 h 800"/>
              <a:gd name="T30" fmla="*/ 28575 w 800"/>
              <a:gd name="T31" fmla="*/ 825500 h 800"/>
              <a:gd name="T32" fmla="*/ 3175 w 800"/>
              <a:gd name="T33" fmla="*/ 701675 h 800"/>
              <a:gd name="T34" fmla="*/ 0 w 800"/>
              <a:gd name="T35" fmla="*/ 635000 h 800"/>
              <a:gd name="T36" fmla="*/ 12700 w 800"/>
              <a:gd name="T37" fmla="*/ 508000 h 800"/>
              <a:gd name="T38" fmla="*/ 50800 w 800"/>
              <a:gd name="T39" fmla="*/ 387350 h 800"/>
              <a:gd name="T40" fmla="*/ 107950 w 800"/>
              <a:gd name="T41" fmla="*/ 279400 h 800"/>
              <a:gd name="T42" fmla="*/ 187325 w 800"/>
              <a:gd name="T43" fmla="*/ 187325 h 800"/>
              <a:gd name="T44" fmla="*/ 279400 w 800"/>
              <a:gd name="T45" fmla="*/ 107950 h 800"/>
              <a:gd name="T46" fmla="*/ 387350 w 800"/>
              <a:gd name="T47" fmla="*/ 50800 h 800"/>
              <a:gd name="T48" fmla="*/ 508000 w 800"/>
              <a:gd name="T49" fmla="*/ 12700 h 800"/>
              <a:gd name="T50" fmla="*/ 635000 w 800"/>
              <a:gd name="T51" fmla="*/ 0 h 800"/>
              <a:gd name="T52" fmla="*/ 701675 w 800"/>
              <a:gd name="T53" fmla="*/ 3175 h 800"/>
              <a:gd name="T54" fmla="*/ 825500 w 800"/>
              <a:gd name="T55" fmla="*/ 28575 h 800"/>
              <a:gd name="T56" fmla="*/ 939800 w 800"/>
              <a:gd name="T57" fmla="*/ 76200 h 800"/>
              <a:gd name="T58" fmla="*/ 1038225 w 800"/>
              <a:gd name="T59" fmla="*/ 146050 h 800"/>
              <a:gd name="T60" fmla="*/ 1127125 w 800"/>
              <a:gd name="T61" fmla="*/ 231775 h 800"/>
              <a:gd name="T62" fmla="*/ 1193800 w 800"/>
              <a:gd name="T63" fmla="*/ 333375 h 800"/>
              <a:gd name="T64" fmla="*/ 1241425 w 800"/>
              <a:gd name="T65" fmla="*/ 447675 h 800"/>
              <a:gd name="T66" fmla="*/ 1266825 w 800"/>
              <a:gd name="T67" fmla="*/ 571500 h 800"/>
              <a:gd name="T68" fmla="*/ 1270000 w 800"/>
              <a:gd name="T69" fmla="*/ 635000 h 8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00" h="800">
                <a:moveTo>
                  <a:pt x="800" y="400"/>
                </a:moveTo>
                <a:lnTo>
                  <a:pt x="800" y="400"/>
                </a:lnTo>
                <a:lnTo>
                  <a:pt x="798" y="442"/>
                </a:lnTo>
                <a:lnTo>
                  <a:pt x="792" y="482"/>
                </a:lnTo>
                <a:lnTo>
                  <a:pt x="782" y="520"/>
                </a:lnTo>
                <a:lnTo>
                  <a:pt x="770" y="556"/>
                </a:lnTo>
                <a:lnTo>
                  <a:pt x="752" y="592"/>
                </a:lnTo>
                <a:lnTo>
                  <a:pt x="732" y="624"/>
                </a:lnTo>
                <a:lnTo>
                  <a:pt x="710" y="654"/>
                </a:lnTo>
                <a:lnTo>
                  <a:pt x="684" y="684"/>
                </a:lnTo>
                <a:lnTo>
                  <a:pt x="654" y="710"/>
                </a:lnTo>
                <a:lnTo>
                  <a:pt x="624" y="732"/>
                </a:lnTo>
                <a:lnTo>
                  <a:pt x="592" y="752"/>
                </a:lnTo>
                <a:lnTo>
                  <a:pt x="556" y="770"/>
                </a:lnTo>
                <a:lnTo>
                  <a:pt x="520" y="782"/>
                </a:lnTo>
                <a:lnTo>
                  <a:pt x="482" y="792"/>
                </a:lnTo>
                <a:lnTo>
                  <a:pt x="442" y="798"/>
                </a:lnTo>
                <a:lnTo>
                  <a:pt x="400" y="800"/>
                </a:lnTo>
                <a:lnTo>
                  <a:pt x="360" y="798"/>
                </a:lnTo>
                <a:lnTo>
                  <a:pt x="320" y="792"/>
                </a:lnTo>
                <a:lnTo>
                  <a:pt x="282" y="782"/>
                </a:lnTo>
                <a:lnTo>
                  <a:pt x="244" y="770"/>
                </a:lnTo>
                <a:lnTo>
                  <a:pt x="210" y="752"/>
                </a:lnTo>
                <a:lnTo>
                  <a:pt x="176" y="732"/>
                </a:lnTo>
                <a:lnTo>
                  <a:pt x="146" y="710"/>
                </a:lnTo>
                <a:lnTo>
                  <a:pt x="118" y="684"/>
                </a:lnTo>
                <a:lnTo>
                  <a:pt x="92" y="654"/>
                </a:lnTo>
                <a:lnTo>
                  <a:pt x="68" y="624"/>
                </a:lnTo>
                <a:lnTo>
                  <a:pt x="48" y="592"/>
                </a:lnTo>
                <a:lnTo>
                  <a:pt x="32" y="556"/>
                </a:lnTo>
                <a:lnTo>
                  <a:pt x="18" y="520"/>
                </a:lnTo>
                <a:lnTo>
                  <a:pt x="8" y="482"/>
                </a:lnTo>
                <a:lnTo>
                  <a:pt x="2" y="442"/>
                </a:lnTo>
                <a:lnTo>
                  <a:pt x="0" y="400"/>
                </a:lnTo>
                <a:lnTo>
                  <a:pt x="2" y="360"/>
                </a:lnTo>
                <a:lnTo>
                  <a:pt x="8" y="320"/>
                </a:lnTo>
                <a:lnTo>
                  <a:pt x="18" y="282"/>
                </a:lnTo>
                <a:lnTo>
                  <a:pt x="32" y="244"/>
                </a:lnTo>
                <a:lnTo>
                  <a:pt x="48" y="210"/>
                </a:lnTo>
                <a:lnTo>
                  <a:pt x="68" y="176"/>
                </a:lnTo>
                <a:lnTo>
                  <a:pt x="92" y="146"/>
                </a:lnTo>
                <a:lnTo>
                  <a:pt x="118" y="118"/>
                </a:lnTo>
                <a:lnTo>
                  <a:pt x="146" y="92"/>
                </a:lnTo>
                <a:lnTo>
                  <a:pt x="176" y="68"/>
                </a:lnTo>
                <a:lnTo>
                  <a:pt x="210" y="48"/>
                </a:lnTo>
                <a:lnTo>
                  <a:pt x="244" y="32"/>
                </a:lnTo>
                <a:lnTo>
                  <a:pt x="282" y="18"/>
                </a:lnTo>
                <a:lnTo>
                  <a:pt x="320" y="8"/>
                </a:lnTo>
                <a:lnTo>
                  <a:pt x="360" y="2"/>
                </a:lnTo>
                <a:lnTo>
                  <a:pt x="400" y="0"/>
                </a:lnTo>
                <a:lnTo>
                  <a:pt x="442" y="2"/>
                </a:lnTo>
                <a:lnTo>
                  <a:pt x="482" y="8"/>
                </a:lnTo>
                <a:lnTo>
                  <a:pt x="520" y="18"/>
                </a:lnTo>
                <a:lnTo>
                  <a:pt x="556" y="32"/>
                </a:lnTo>
                <a:lnTo>
                  <a:pt x="592" y="48"/>
                </a:lnTo>
                <a:lnTo>
                  <a:pt x="624" y="68"/>
                </a:lnTo>
                <a:lnTo>
                  <a:pt x="654" y="92"/>
                </a:lnTo>
                <a:lnTo>
                  <a:pt x="684" y="118"/>
                </a:lnTo>
                <a:lnTo>
                  <a:pt x="710" y="146"/>
                </a:lnTo>
                <a:lnTo>
                  <a:pt x="732" y="176"/>
                </a:lnTo>
                <a:lnTo>
                  <a:pt x="752" y="210"/>
                </a:lnTo>
                <a:lnTo>
                  <a:pt x="770" y="244"/>
                </a:lnTo>
                <a:lnTo>
                  <a:pt x="782" y="282"/>
                </a:lnTo>
                <a:lnTo>
                  <a:pt x="792" y="320"/>
                </a:lnTo>
                <a:lnTo>
                  <a:pt x="798" y="360"/>
                </a:lnTo>
                <a:lnTo>
                  <a:pt x="800" y="400"/>
                </a:lnTo>
                <a:close/>
              </a:path>
            </a:pathLst>
          </a:custGeom>
          <a:solidFill>
            <a:srgbClr val="FFFF66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398838" y="2698750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2762250" y="37830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356225" y="376396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Cost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4722813" y="2698750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Location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068638" y="4846638"/>
            <a:ext cx="146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Technology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4683125" y="4846638"/>
            <a:ext cx="1365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000000"/>
                </a:solidFill>
              </a:rPr>
              <a:t>Regulation</a:t>
            </a:r>
          </a:p>
        </p:txBody>
      </p:sp>
      <p:sp>
        <p:nvSpPr>
          <p:cNvPr id="923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6 Segments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2371725" y="1441450"/>
            <a:ext cx="4400550" cy="1587500"/>
          </a:xfrm>
          <a:custGeom>
            <a:avLst/>
            <a:gdLst>
              <a:gd name="T0" fmla="*/ 2114550 w 2772"/>
              <a:gd name="T1" fmla="*/ 3175 h 1000"/>
              <a:gd name="T2" fmla="*/ 1854200 w 2772"/>
              <a:gd name="T3" fmla="*/ 25400 h 1000"/>
              <a:gd name="T4" fmla="*/ 1603375 w 2772"/>
              <a:gd name="T5" fmla="*/ 69850 h 1000"/>
              <a:gd name="T6" fmla="*/ 1362075 w 2772"/>
              <a:gd name="T7" fmla="*/ 142875 h 1000"/>
              <a:gd name="T8" fmla="*/ 1133475 w 2772"/>
              <a:gd name="T9" fmla="*/ 234950 h 1000"/>
              <a:gd name="T10" fmla="*/ 914400 w 2772"/>
              <a:gd name="T11" fmla="*/ 352425 h 1000"/>
              <a:gd name="T12" fmla="*/ 708025 w 2772"/>
              <a:gd name="T13" fmla="*/ 485775 h 1000"/>
              <a:gd name="T14" fmla="*/ 517525 w 2772"/>
              <a:gd name="T15" fmla="*/ 638175 h 1000"/>
              <a:gd name="T16" fmla="*/ 342900 w 2772"/>
              <a:gd name="T17" fmla="*/ 809625 h 1000"/>
              <a:gd name="T18" fmla="*/ 184150 w 2772"/>
              <a:gd name="T19" fmla="*/ 996950 h 1000"/>
              <a:gd name="T20" fmla="*/ 44450 w 2772"/>
              <a:gd name="T21" fmla="*/ 1200150 h 1000"/>
              <a:gd name="T22" fmla="*/ 552450 w 2772"/>
              <a:gd name="T23" fmla="*/ 1587500 h 1000"/>
              <a:gd name="T24" fmla="*/ 650875 w 2772"/>
              <a:gd name="T25" fmla="*/ 1431925 h 1000"/>
              <a:gd name="T26" fmla="*/ 765175 w 2772"/>
              <a:gd name="T27" fmla="*/ 1289050 h 1000"/>
              <a:gd name="T28" fmla="*/ 892175 w 2772"/>
              <a:gd name="T29" fmla="*/ 1155700 h 1000"/>
              <a:gd name="T30" fmla="*/ 1031875 w 2772"/>
              <a:gd name="T31" fmla="*/ 1035050 h 1000"/>
              <a:gd name="T32" fmla="*/ 1184275 w 2772"/>
              <a:gd name="T33" fmla="*/ 930275 h 1000"/>
              <a:gd name="T34" fmla="*/ 1343025 w 2772"/>
              <a:gd name="T35" fmla="*/ 838200 h 1000"/>
              <a:gd name="T36" fmla="*/ 1514475 w 2772"/>
              <a:gd name="T37" fmla="*/ 762000 h 1000"/>
              <a:gd name="T38" fmla="*/ 1692275 w 2772"/>
              <a:gd name="T39" fmla="*/ 704850 h 1000"/>
              <a:gd name="T40" fmla="*/ 1879600 w 2772"/>
              <a:gd name="T41" fmla="*/ 663575 h 1000"/>
              <a:gd name="T42" fmla="*/ 2070100 w 2772"/>
              <a:gd name="T43" fmla="*/ 641350 h 1000"/>
              <a:gd name="T44" fmla="*/ 2200275 w 2772"/>
              <a:gd name="T45" fmla="*/ 635000 h 1000"/>
              <a:gd name="T46" fmla="*/ 2397125 w 2772"/>
              <a:gd name="T47" fmla="*/ 644525 h 1000"/>
              <a:gd name="T48" fmla="*/ 2587625 w 2772"/>
              <a:gd name="T49" fmla="*/ 676275 h 1000"/>
              <a:gd name="T50" fmla="*/ 2771775 w 2772"/>
              <a:gd name="T51" fmla="*/ 720725 h 1000"/>
              <a:gd name="T52" fmla="*/ 2946400 w 2772"/>
              <a:gd name="T53" fmla="*/ 787400 h 1000"/>
              <a:gd name="T54" fmla="*/ 3114675 w 2772"/>
              <a:gd name="T55" fmla="*/ 866775 h 1000"/>
              <a:gd name="T56" fmla="*/ 3270250 w 2772"/>
              <a:gd name="T57" fmla="*/ 965200 h 1000"/>
              <a:gd name="T58" fmla="*/ 3419475 w 2772"/>
              <a:gd name="T59" fmla="*/ 1076325 h 1000"/>
              <a:gd name="T60" fmla="*/ 3552825 w 2772"/>
              <a:gd name="T61" fmla="*/ 1200150 h 1000"/>
              <a:gd name="T62" fmla="*/ 3676650 w 2772"/>
              <a:gd name="T63" fmla="*/ 1336675 h 1000"/>
              <a:gd name="T64" fmla="*/ 3784600 w 2772"/>
              <a:gd name="T65" fmla="*/ 1482725 h 1000"/>
              <a:gd name="T66" fmla="*/ 4400550 w 2772"/>
              <a:gd name="T67" fmla="*/ 1270000 h 1000"/>
              <a:gd name="T68" fmla="*/ 4314825 w 2772"/>
              <a:gd name="T69" fmla="*/ 1130300 h 1000"/>
              <a:gd name="T70" fmla="*/ 4168775 w 2772"/>
              <a:gd name="T71" fmla="*/ 933450 h 1000"/>
              <a:gd name="T72" fmla="*/ 4003675 w 2772"/>
              <a:gd name="T73" fmla="*/ 752475 h 1000"/>
              <a:gd name="T74" fmla="*/ 3822700 w 2772"/>
              <a:gd name="T75" fmla="*/ 587375 h 1000"/>
              <a:gd name="T76" fmla="*/ 3629025 w 2772"/>
              <a:gd name="T77" fmla="*/ 438150 h 1000"/>
              <a:gd name="T78" fmla="*/ 3416300 w 2772"/>
              <a:gd name="T79" fmla="*/ 311150 h 1000"/>
              <a:gd name="T80" fmla="*/ 3194050 w 2772"/>
              <a:gd name="T81" fmla="*/ 203200 h 1000"/>
              <a:gd name="T82" fmla="*/ 2959100 w 2772"/>
              <a:gd name="T83" fmla="*/ 117475 h 1000"/>
              <a:gd name="T84" fmla="*/ 2714625 w 2772"/>
              <a:gd name="T85" fmla="*/ 53975 h 1000"/>
              <a:gd name="T86" fmla="*/ 2463800 w 2772"/>
              <a:gd name="T87" fmla="*/ 12700 h 1000"/>
              <a:gd name="T88" fmla="*/ 2200275 w 2772"/>
              <a:gd name="T89" fmla="*/ 0 h 100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772" h="1000">
                <a:moveTo>
                  <a:pt x="1386" y="0"/>
                </a:moveTo>
                <a:lnTo>
                  <a:pt x="1386" y="0"/>
                </a:lnTo>
                <a:lnTo>
                  <a:pt x="1332" y="2"/>
                </a:lnTo>
                <a:lnTo>
                  <a:pt x="1276" y="4"/>
                </a:lnTo>
                <a:lnTo>
                  <a:pt x="1222" y="8"/>
                </a:lnTo>
                <a:lnTo>
                  <a:pt x="1168" y="16"/>
                </a:lnTo>
                <a:lnTo>
                  <a:pt x="1116" y="24"/>
                </a:lnTo>
                <a:lnTo>
                  <a:pt x="1062" y="34"/>
                </a:lnTo>
                <a:lnTo>
                  <a:pt x="1010" y="44"/>
                </a:lnTo>
                <a:lnTo>
                  <a:pt x="960" y="58"/>
                </a:lnTo>
                <a:lnTo>
                  <a:pt x="908" y="74"/>
                </a:lnTo>
                <a:lnTo>
                  <a:pt x="858" y="90"/>
                </a:lnTo>
                <a:lnTo>
                  <a:pt x="810" y="108"/>
                </a:lnTo>
                <a:lnTo>
                  <a:pt x="760" y="128"/>
                </a:lnTo>
                <a:lnTo>
                  <a:pt x="714" y="148"/>
                </a:lnTo>
                <a:lnTo>
                  <a:pt x="666" y="172"/>
                </a:lnTo>
                <a:lnTo>
                  <a:pt x="620" y="196"/>
                </a:lnTo>
                <a:lnTo>
                  <a:pt x="576" y="222"/>
                </a:lnTo>
                <a:lnTo>
                  <a:pt x="532" y="248"/>
                </a:lnTo>
                <a:lnTo>
                  <a:pt x="488" y="276"/>
                </a:lnTo>
                <a:lnTo>
                  <a:pt x="446" y="306"/>
                </a:lnTo>
                <a:lnTo>
                  <a:pt x="404" y="338"/>
                </a:lnTo>
                <a:lnTo>
                  <a:pt x="364" y="370"/>
                </a:lnTo>
                <a:lnTo>
                  <a:pt x="326" y="402"/>
                </a:lnTo>
                <a:lnTo>
                  <a:pt x="288" y="438"/>
                </a:lnTo>
                <a:lnTo>
                  <a:pt x="250" y="474"/>
                </a:lnTo>
                <a:lnTo>
                  <a:pt x="216" y="510"/>
                </a:lnTo>
                <a:lnTo>
                  <a:pt x="180" y="548"/>
                </a:lnTo>
                <a:lnTo>
                  <a:pt x="148" y="588"/>
                </a:lnTo>
                <a:lnTo>
                  <a:pt x="116" y="628"/>
                </a:lnTo>
                <a:lnTo>
                  <a:pt x="84" y="670"/>
                </a:lnTo>
                <a:lnTo>
                  <a:pt x="56" y="712"/>
                </a:lnTo>
                <a:lnTo>
                  <a:pt x="28" y="756"/>
                </a:lnTo>
                <a:lnTo>
                  <a:pt x="0" y="800"/>
                </a:lnTo>
                <a:lnTo>
                  <a:pt x="348" y="1000"/>
                </a:lnTo>
                <a:lnTo>
                  <a:pt x="368" y="968"/>
                </a:lnTo>
                <a:lnTo>
                  <a:pt x="388" y="934"/>
                </a:lnTo>
                <a:lnTo>
                  <a:pt x="410" y="902"/>
                </a:lnTo>
                <a:lnTo>
                  <a:pt x="434" y="872"/>
                </a:lnTo>
                <a:lnTo>
                  <a:pt x="458" y="842"/>
                </a:lnTo>
                <a:lnTo>
                  <a:pt x="482" y="812"/>
                </a:lnTo>
                <a:lnTo>
                  <a:pt x="508" y="784"/>
                </a:lnTo>
                <a:lnTo>
                  <a:pt x="534" y="756"/>
                </a:lnTo>
                <a:lnTo>
                  <a:pt x="562" y="728"/>
                </a:lnTo>
                <a:lnTo>
                  <a:pt x="590" y="702"/>
                </a:lnTo>
                <a:lnTo>
                  <a:pt x="620" y="678"/>
                </a:lnTo>
                <a:lnTo>
                  <a:pt x="650" y="652"/>
                </a:lnTo>
                <a:lnTo>
                  <a:pt x="682" y="630"/>
                </a:lnTo>
                <a:lnTo>
                  <a:pt x="712" y="608"/>
                </a:lnTo>
                <a:lnTo>
                  <a:pt x="746" y="586"/>
                </a:lnTo>
                <a:lnTo>
                  <a:pt x="778" y="566"/>
                </a:lnTo>
                <a:lnTo>
                  <a:pt x="812" y="546"/>
                </a:lnTo>
                <a:lnTo>
                  <a:pt x="846" y="528"/>
                </a:lnTo>
                <a:lnTo>
                  <a:pt x="882" y="512"/>
                </a:lnTo>
                <a:lnTo>
                  <a:pt x="918" y="496"/>
                </a:lnTo>
                <a:lnTo>
                  <a:pt x="954" y="480"/>
                </a:lnTo>
                <a:lnTo>
                  <a:pt x="990" y="468"/>
                </a:lnTo>
                <a:lnTo>
                  <a:pt x="1028" y="454"/>
                </a:lnTo>
                <a:lnTo>
                  <a:pt x="1066" y="444"/>
                </a:lnTo>
                <a:lnTo>
                  <a:pt x="1104" y="434"/>
                </a:lnTo>
                <a:lnTo>
                  <a:pt x="1144" y="426"/>
                </a:lnTo>
                <a:lnTo>
                  <a:pt x="1184" y="418"/>
                </a:lnTo>
                <a:lnTo>
                  <a:pt x="1222" y="412"/>
                </a:lnTo>
                <a:lnTo>
                  <a:pt x="1264" y="406"/>
                </a:lnTo>
                <a:lnTo>
                  <a:pt x="1304" y="404"/>
                </a:lnTo>
                <a:lnTo>
                  <a:pt x="1346" y="402"/>
                </a:lnTo>
                <a:lnTo>
                  <a:pt x="1386" y="400"/>
                </a:lnTo>
                <a:lnTo>
                  <a:pt x="1428" y="402"/>
                </a:lnTo>
                <a:lnTo>
                  <a:pt x="1470" y="404"/>
                </a:lnTo>
                <a:lnTo>
                  <a:pt x="1510" y="406"/>
                </a:lnTo>
                <a:lnTo>
                  <a:pt x="1550" y="412"/>
                </a:lnTo>
                <a:lnTo>
                  <a:pt x="1590" y="418"/>
                </a:lnTo>
                <a:lnTo>
                  <a:pt x="1630" y="426"/>
                </a:lnTo>
                <a:lnTo>
                  <a:pt x="1668" y="434"/>
                </a:lnTo>
                <a:lnTo>
                  <a:pt x="1708" y="444"/>
                </a:lnTo>
                <a:lnTo>
                  <a:pt x="1746" y="454"/>
                </a:lnTo>
                <a:lnTo>
                  <a:pt x="1782" y="468"/>
                </a:lnTo>
                <a:lnTo>
                  <a:pt x="1820" y="480"/>
                </a:lnTo>
                <a:lnTo>
                  <a:pt x="1856" y="496"/>
                </a:lnTo>
                <a:lnTo>
                  <a:pt x="1892" y="512"/>
                </a:lnTo>
                <a:lnTo>
                  <a:pt x="1926" y="528"/>
                </a:lnTo>
                <a:lnTo>
                  <a:pt x="1962" y="546"/>
                </a:lnTo>
                <a:lnTo>
                  <a:pt x="1996" y="566"/>
                </a:lnTo>
                <a:lnTo>
                  <a:pt x="2028" y="586"/>
                </a:lnTo>
                <a:lnTo>
                  <a:pt x="2060" y="608"/>
                </a:lnTo>
                <a:lnTo>
                  <a:pt x="2092" y="630"/>
                </a:lnTo>
                <a:lnTo>
                  <a:pt x="2124" y="652"/>
                </a:lnTo>
                <a:lnTo>
                  <a:pt x="2154" y="678"/>
                </a:lnTo>
                <a:lnTo>
                  <a:pt x="2182" y="702"/>
                </a:lnTo>
                <a:lnTo>
                  <a:pt x="2210" y="728"/>
                </a:lnTo>
                <a:lnTo>
                  <a:pt x="2238" y="756"/>
                </a:lnTo>
                <a:lnTo>
                  <a:pt x="2266" y="784"/>
                </a:lnTo>
                <a:lnTo>
                  <a:pt x="2292" y="812"/>
                </a:lnTo>
                <a:lnTo>
                  <a:pt x="2316" y="842"/>
                </a:lnTo>
                <a:lnTo>
                  <a:pt x="2340" y="872"/>
                </a:lnTo>
                <a:lnTo>
                  <a:pt x="2362" y="902"/>
                </a:lnTo>
                <a:lnTo>
                  <a:pt x="2384" y="934"/>
                </a:lnTo>
                <a:lnTo>
                  <a:pt x="2406" y="968"/>
                </a:lnTo>
                <a:lnTo>
                  <a:pt x="2426" y="1000"/>
                </a:lnTo>
                <a:lnTo>
                  <a:pt x="2772" y="800"/>
                </a:lnTo>
                <a:lnTo>
                  <a:pt x="2746" y="756"/>
                </a:lnTo>
                <a:lnTo>
                  <a:pt x="2718" y="712"/>
                </a:lnTo>
                <a:lnTo>
                  <a:pt x="2688" y="670"/>
                </a:lnTo>
                <a:lnTo>
                  <a:pt x="2658" y="628"/>
                </a:lnTo>
                <a:lnTo>
                  <a:pt x="2626" y="588"/>
                </a:lnTo>
                <a:lnTo>
                  <a:pt x="2592" y="548"/>
                </a:lnTo>
                <a:lnTo>
                  <a:pt x="2558" y="510"/>
                </a:lnTo>
                <a:lnTo>
                  <a:pt x="2522" y="474"/>
                </a:lnTo>
                <a:lnTo>
                  <a:pt x="2486" y="438"/>
                </a:lnTo>
                <a:lnTo>
                  <a:pt x="2448" y="402"/>
                </a:lnTo>
                <a:lnTo>
                  <a:pt x="2408" y="370"/>
                </a:lnTo>
                <a:lnTo>
                  <a:pt x="2368" y="338"/>
                </a:lnTo>
                <a:lnTo>
                  <a:pt x="2328" y="306"/>
                </a:lnTo>
                <a:lnTo>
                  <a:pt x="2286" y="276"/>
                </a:lnTo>
                <a:lnTo>
                  <a:pt x="2242" y="248"/>
                </a:lnTo>
                <a:lnTo>
                  <a:pt x="2198" y="222"/>
                </a:lnTo>
                <a:lnTo>
                  <a:pt x="2152" y="196"/>
                </a:lnTo>
                <a:lnTo>
                  <a:pt x="2106" y="172"/>
                </a:lnTo>
                <a:lnTo>
                  <a:pt x="2060" y="148"/>
                </a:lnTo>
                <a:lnTo>
                  <a:pt x="2012" y="128"/>
                </a:lnTo>
                <a:lnTo>
                  <a:pt x="1964" y="108"/>
                </a:lnTo>
                <a:lnTo>
                  <a:pt x="1914" y="90"/>
                </a:lnTo>
                <a:lnTo>
                  <a:pt x="1864" y="74"/>
                </a:lnTo>
                <a:lnTo>
                  <a:pt x="1814" y="58"/>
                </a:lnTo>
                <a:lnTo>
                  <a:pt x="1762" y="44"/>
                </a:lnTo>
                <a:lnTo>
                  <a:pt x="1710" y="34"/>
                </a:lnTo>
                <a:lnTo>
                  <a:pt x="1658" y="24"/>
                </a:lnTo>
                <a:lnTo>
                  <a:pt x="1604" y="16"/>
                </a:lnTo>
                <a:lnTo>
                  <a:pt x="1552" y="8"/>
                </a:lnTo>
                <a:lnTo>
                  <a:pt x="1496" y="4"/>
                </a:lnTo>
                <a:lnTo>
                  <a:pt x="1442" y="2"/>
                </a:lnTo>
                <a:lnTo>
                  <a:pt x="1386" y="0"/>
                </a:lnTo>
                <a:close/>
              </a:path>
            </a:pathLst>
          </a:custGeom>
          <a:solidFill>
            <a:srgbClr val="438DEF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2032000" y="2711450"/>
            <a:ext cx="2540000" cy="3810000"/>
          </a:xfrm>
          <a:custGeom>
            <a:avLst/>
            <a:gdLst>
              <a:gd name="T0" fmla="*/ 860425 w 1600"/>
              <a:gd name="T1" fmla="*/ 2171700 h 2400"/>
              <a:gd name="T2" fmla="*/ 784225 w 1600"/>
              <a:gd name="T3" fmla="*/ 2006600 h 2400"/>
              <a:gd name="T4" fmla="*/ 720725 w 1600"/>
              <a:gd name="T5" fmla="*/ 1831975 h 2400"/>
              <a:gd name="T6" fmla="*/ 673100 w 1600"/>
              <a:gd name="T7" fmla="*/ 1651000 h 2400"/>
              <a:gd name="T8" fmla="*/ 644525 w 1600"/>
              <a:gd name="T9" fmla="*/ 1463675 h 2400"/>
              <a:gd name="T10" fmla="*/ 635000 w 1600"/>
              <a:gd name="T11" fmla="*/ 1270000 h 2400"/>
              <a:gd name="T12" fmla="*/ 641350 w 1600"/>
              <a:gd name="T13" fmla="*/ 1143000 h 2400"/>
              <a:gd name="T14" fmla="*/ 663575 w 1600"/>
              <a:gd name="T15" fmla="*/ 952500 h 2400"/>
              <a:gd name="T16" fmla="*/ 701675 w 1600"/>
              <a:gd name="T17" fmla="*/ 768350 h 2400"/>
              <a:gd name="T18" fmla="*/ 758825 w 1600"/>
              <a:gd name="T19" fmla="*/ 593725 h 2400"/>
              <a:gd name="T20" fmla="*/ 835025 w 1600"/>
              <a:gd name="T21" fmla="*/ 425450 h 2400"/>
              <a:gd name="T22" fmla="*/ 339725 w 1600"/>
              <a:gd name="T23" fmla="*/ 0 h 2400"/>
              <a:gd name="T24" fmla="*/ 263525 w 1600"/>
              <a:gd name="T25" fmla="*/ 142875 h 2400"/>
              <a:gd name="T26" fmla="*/ 165100 w 1600"/>
              <a:gd name="T27" fmla="*/ 368300 h 2400"/>
              <a:gd name="T28" fmla="*/ 88900 w 1600"/>
              <a:gd name="T29" fmla="*/ 603250 h 2400"/>
              <a:gd name="T30" fmla="*/ 34925 w 1600"/>
              <a:gd name="T31" fmla="*/ 847725 h 2400"/>
              <a:gd name="T32" fmla="*/ 6350 w 1600"/>
              <a:gd name="T33" fmla="*/ 1098550 h 2400"/>
              <a:gd name="T34" fmla="*/ 0 w 1600"/>
              <a:gd name="T35" fmla="*/ 1270000 h 2400"/>
              <a:gd name="T36" fmla="*/ 12700 w 1600"/>
              <a:gd name="T37" fmla="*/ 1527175 h 2400"/>
              <a:gd name="T38" fmla="*/ 50800 w 1600"/>
              <a:gd name="T39" fmla="*/ 1778000 h 2400"/>
              <a:gd name="T40" fmla="*/ 114300 w 1600"/>
              <a:gd name="T41" fmla="*/ 2019300 h 2400"/>
              <a:gd name="T42" fmla="*/ 196850 w 1600"/>
              <a:gd name="T43" fmla="*/ 2251075 h 2400"/>
              <a:gd name="T44" fmla="*/ 301625 w 1600"/>
              <a:gd name="T45" fmla="*/ 2470150 h 2400"/>
              <a:gd name="T46" fmla="*/ 384175 w 1600"/>
              <a:gd name="T47" fmla="*/ 2609850 h 2400"/>
              <a:gd name="T48" fmla="*/ 523875 w 1600"/>
              <a:gd name="T49" fmla="*/ 2813050 h 2400"/>
              <a:gd name="T50" fmla="*/ 682625 w 1600"/>
              <a:gd name="T51" fmla="*/ 3000375 h 2400"/>
              <a:gd name="T52" fmla="*/ 857250 w 1600"/>
              <a:gd name="T53" fmla="*/ 3171825 h 2400"/>
              <a:gd name="T54" fmla="*/ 1047750 w 1600"/>
              <a:gd name="T55" fmla="*/ 3324225 h 2400"/>
              <a:gd name="T56" fmla="*/ 1254125 w 1600"/>
              <a:gd name="T57" fmla="*/ 3460750 h 2400"/>
              <a:gd name="T58" fmla="*/ 1473200 w 1600"/>
              <a:gd name="T59" fmla="*/ 3575050 h 2400"/>
              <a:gd name="T60" fmla="*/ 1701800 w 1600"/>
              <a:gd name="T61" fmla="*/ 3670300 h 2400"/>
              <a:gd name="T62" fmla="*/ 1943100 w 1600"/>
              <a:gd name="T63" fmla="*/ 3740150 h 2400"/>
              <a:gd name="T64" fmla="*/ 2193925 w 1600"/>
              <a:gd name="T65" fmla="*/ 3787775 h 2400"/>
              <a:gd name="T66" fmla="*/ 2454275 w 1600"/>
              <a:gd name="T67" fmla="*/ 3810000 h 2400"/>
              <a:gd name="T68" fmla="*/ 2540000 w 1600"/>
              <a:gd name="T69" fmla="*/ 3175000 h 2400"/>
              <a:gd name="T70" fmla="*/ 2346325 w 1600"/>
              <a:gd name="T71" fmla="*/ 3165475 h 2400"/>
              <a:gd name="T72" fmla="*/ 2155825 w 1600"/>
              <a:gd name="T73" fmla="*/ 3136900 h 2400"/>
              <a:gd name="T74" fmla="*/ 1971675 w 1600"/>
              <a:gd name="T75" fmla="*/ 3089275 h 2400"/>
              <a:gd name="T76" fmla="*/ 1797050 w 1600"/>
              <a:gd name="T77" fmla="*/ 3025775 h 2400"/>
              <a:gd name="T78" fmla="*/ 1628775 w 1600"/>
              <a:gd name="T79" fmla="*/ 2943225 h 2400"/>
              <a:gd name="T80" fmla="*/ 1470025 w 1600"/>
              <a:gd name="T81" fmla="*/ 2847975 h 2400"/>
              <a:gd name="T82" fmla="*/ 1323975 w 1600"/>
              <a:gd name="T83" fmla="*/ 2736850 h 2400"/>
              <a:gd name="T84" fmla="*/ 1187450 w 1600"/>
              <a:gd name="T85" fmla="*/ 2613025 h 2400"/>
              <a:gd name="T86" fmla="*/ 1066800 w 1600"/>
              <a:gd name="T87" fmla="*/ 2476500 h 2400"/>
              <a:gd name="T88" fmla="*/ 955675 w 1600"/>
              <a:gd name="T89" fmla="*/ 2327275 h 2400"/>
              <a:gd name="T90" fmla="*/ 892175 w 1600"/>
              <a:gd name="T91" fmla="*/ 2222500 h 24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600" h="2400">
                <a:moveTo>
                  <a:pt x="562" y="1400"/>
                </a:moveTo>
                <a:lnTo>
                  <a:pt x="562" y="1400"/>
                </a:lnTo>
                <a:lnTo>
                  <a:pt x="542" y="1368"/>
                </a:lnTo>
                <a:lnTo>
                  <a:pt x="526" y="1334"/>
                </a:lnTo>
                <a:lnTo>
                  <a:pt x="508" y="1298"/>
                </a:lnTo>
                <a:lnTo>
                  <a:pt x="494" y="1264"/>
                </a:lnTo>
                <a:lnTo>
                  <a:pt x="478" y="1228"/>
                </a:lnTo>
                <a:lnTo>
                  <a:pt x="466" y="1190"/>
                </a:lnTo>
                <a:lnTo>
                  <a:pt x="454" y="1154"/>
                </a:lnTo>
                <a:lnTo>
                  <a:pt x="442" y="1116"/>
                </a:lnTo>
                <a:lnTo>
                  <a:pt x="432" y="1078"/>
                </a:lnTo>
                <a:lnTo>
                  <a:pt x="424" y="1040"/>
                </a:lnTo>
                <a:lnTo>
                  <a:pt x="418" y="1000"/>
                </a:lnTo>
                <a:lnTo>
                  <a:pt x="412" y="962"/>
                </a:lnTo>
                <a:lnTo>
                  <a:pt x="406" y="922"/>
                </a:lnTo>
                <a:lnTo>
                  <a:pt x="404" y="882"/>
                </a:lnTo>
                <a:lnTo>
                  <a:pt x="402" y="842"/>
                </a:lnTo>
                <a:lnTo>
                  <a:pt x="400" y="800"/>
                </a:lnTo>
                <a:lnTo>
                  <a:pt x="402" y="760"/>
                </a:lnTo>
                <a:lnTo>
                  <a:pt x="404" y="720"/>
                </a:lnTo>
                <a:lnTo>
                  <a:pt x="406" y="680"/>
                </a:lnTo>
                <a:lnTo>
                  <a:pt x="412" y="640"/>
                </a:lnTo>
                <a:lnTo>
                  <a:pt x="418" y="600"/>
                </a:lnTo>
                <a:lnTo>
                  <a:pt x="424" y="562"/>
                </a:lnTo>
                <a:lnTo>
                  <a:pt x="432" y="522"/>
                </a:lnTo>
                <a:lnTo>
                  <a:pt x="442" y="484"/>
                </a:lnTo>
                <a:lnTo>
                  <a:pt x="454" y="448"/>
                </a:lnTo>
                <a:lnTo>
                  <a:pt x="466" y="410"/>
                </a:lnTo>
                <a:lnTo>
                  <a:pt x="478" y="374"/>
                </a:lnTo>
                <a:lnTo>
                  <a:pt x="494" y="338"/>
                </a:lnTo>
                <a:lnTo>
                  <a:pt x="508" y="302"/>
                </a:lnTo>
                <a:lnTo>
                  <a:pt x="526" y="268"/>
                </a:lnTo>
                <a:lnTo>
                  <a:pt x="542" y="234"/>
                </a:lnTo>
                <a:lnTo>
                  <a:pt x="562" y="200"/>
                </a:lnTo>
                <a:lnTo>
                  <a:pt x="214" y="0"/>
                </a:lnTo>
                <a:lnTo>
                  <a:pt x="190" y="44"/>
                </a:lnTo>
                <a:lnTo>
                  <a:pt x="166" y="90"/>
                </a:lnTo>
                <a:lnTo>
                  <a:pt x="144" y="136"/>
                </a:lnTo>
                <a:lnTo>
                  <a:pt x="124" y="184"/>
                </a:lnTo>
                <a:lnTo>
                  <a:pt x="104" y="232"/>
                </a:lnTo>
                <a:lnTo>
                  <a:pt x="88" y="280"/>
                </a:lnTo>
                <a:lnTo>
                  <a:pt x="72" y="330"/>
                </a:lnTo>
                <a:lnTo>
                  <a:pt x="56" y="380"/>
                </a:lnTo>
                <a:lnTo>
                  <a:pt x="44" y="430"/>
                </a:lnTo>
                <a:lnTo>
                  <a:pt x="32" y="482"/>
                </a:lnTo>
                <a:lnTo>
                  <a:pt x="22" y="534"/>
                </a:lnTo>
                <a:lnTo>
                  <a:pt x="14" y="586"/>
                </a:lnTo>
                <a:lnTo>
                  <a:pt x="8" y="638"/>
                </a:lnTo>
                <a:lnTo>
                  <a:pt x="4" y="692"/>
                </a:lnTo>
                <a:lnTo>
                  <a:pt x="2" y="746"/>
                </a:lnTo>
                <a:lnTo>
                  <a:pt x="0" y="800"/>
                </a:lnTo>
                <a:lnTo>
                  <a:pt x="2" y="854"/>
                </a:lnTo>
                <a:lnTo>
                  <a:pt x="4" y="908"/>
                </a:lnTo>
                <a:lnTo>
                  <a:pt x="8" y="962"/>
                </a:lnTo>
                <a:lnTo>
                  <a:pt x="14" y="1016"/>
                </a:lnTo>
                <a:lnTo>
                  <a:pt x="22" y="1068"/>
                </a:lnTo>
                <a:lnTo>
                  <a:pt x="32" y="1120"/>
                </a:lnTo>
                <a:lnTo>
                  <a:pt x="44" y="1170"/>
                </a:lnTo>
                <a:lnTo>
                  <a:pt x="56" y="1222"/>
                </a:lnTo>
                <a:lnTo>
                  <a:pt x="72" y="1272"/>
                </a:lnTo>
                <a:lnTo>
                  <a:pt x="88" y="1320"/>
                </a:lnTo>
                <a:lnTo>
                  <a:pt x="104" y="1370"/>
                </a:lnTo>
                <a:lnTo>
                  <a:pt x="124" y="1418"/>
                </a:lnTo>
                <a:lnTo>
                  <a:pt x="144" y="1464"/>
                </a:lnTo>
                <a:lnTo>
                  <a:pt x="166" y="1510"/>
                </a:lnTo>
                <a:lnTo>
                  <a:pt x="190" y="1556"/>
                </a:lnTo>
                <a:lnTo>
                  <a:pt x="214" y="1600"/>
                </a:lnTo>
                <a:lnTo>
                  <a:pt x="242" y="1644"/>
                </a:lnTo>
                <a:lnTo>
                  <a:pt x="270" y="1688"/>
                </a:lnTo>
                <a:lnTo>
                  <a:pt x="298" y="1730"/>
                </a:lnTo>
                <a:lnTo>
                  <a:pt x="330" y="1772"/>
                </a:lnTo>
                <a:lnTo>
                  <a:pt x="362" y="1812"/>
                </a:lnTo>
                <a:lnTo>
                  <a:pt x="394" y="1852"/>
                </a:lnTo>
                <a:lnTo>
                  <a:pt x="430" y="1890"/>
                </a:lnTo>
                <a:lnTo>
                  <a:pt x="464" y="1928"/>
                </a:lnTo>
                <a:lnTo>
                  <a:pt x="502" y="1964"/>
                </a:lnTo>
                <a:lnTo>
                  <a:pt x="540" y="1998"/>
                </a:lnTo>
                <a:lnTo>
                  <a:pt x="578" y="2032"/>
                </a:lnTo>
                <a:lnTo>
                  <a:pt x="618" y="2064"/>
                </a:lnTo>
                <a:lnTo>
                  <a:pt x="660" y="2094"/>
                </a:lnTo>
                <a:lnTo>
                  <a:pt x="702" y="2124"/>
                </a:lnTo>
                <a:lnTo>
                  <a:pt x="746" y="2152"/>
                </a:lnTo>
                <a:lnTo>
                  <a:pt x="790" y="2180"/>
                </a:lnTo>
                <a:lnTo>
                  <a:pt x="834" y="2206"/>
                </a:lnTo>
                <a:lnTo>
                  <a:pt x="880" y="2230"/>
                </a:lnTo>
                <a:lnTo>
                  <a:pt x="928" y="2252"/>
                </a:lnTo>
                <a:lnTo>
                  <a:pt x="974" y="2274"/>
                </a:lnTo>
                <a:lnTo>
                  <a:pt x="1024" y="2294"/>
                </a:lnTo>
                <a:lnTo>
                  <a:pt x="1072" y="2312"/>
                </a:lnTo>
                <a:lnTo>
                  <a:pt x="1122" y="2328"/>
                </a:lnTo>
                <a:lnTo>
                  <a:pt x="1174" y="2342"/>
                </a:lnTo>
                <a:lnTo>
                  <a:pt x="1224" y="2356"/>
                </a:lnTo>
                <a:lnTo>
                  <a:pt x="1276" y="2368"/>
                </a:lnTo>
                <a:lnTo>
                  <a:pt x="1330" y="2378"/>
                </a:lnTo>
                <a:lnTo>
                  <a:pt x="1382" y="2386"/>
                </a:lnTo>
                <a:lnTo>
                  <a:pt x="1436" y="2392"/>
                </a:lnTo>
                <a:lnTo>
                  <a:pt x="1490" y="2396"/>
                </a:lnTo>
                <a:lnTo>
                  <a:pt x="1546" y="2400"/>
                </a:lnTo>
                <a:lnTo>
                  <a:pt x="1600" y="2400"/>
                </a:lnTo>
                <a:lnTo>
                  <a:pt x="1600" y="2000"/>
                </a:lnTo>
                <a:lnTo>
                  <a:pt x="1560" y="2000"/>
                </a:lnTo>
                <a:lnTo>
                  <a:pt x="1518" y="1998"/>
                </a:lnTo>
                <a:lnTo>
                  <a:pt x="1478" y="1994"/>
                </a:lnTo>
                <a:lnTo>
                  <a:pt x="1436" y="1990"/>
                </a:lnTo>
                <a:lnTo>
                  <a:pt x="1398" y="1984"/>
                </a:lnTo>
                <a:lnTo>
                  <a:pt x="1358" y="1976"/>
                </a:lnTo>
                <a:lnTo>
                  <a:pt x="1318" y="1968"/>
                </a:lnTo>
                <a:lnTo>
                  <a:pt x="1280" y="1958"/>
                </a:lnTo>
                <a:lnTo>
                  <a:pt x="1242" y="1946"/>
                </a:lnTo>
                <a:lnTo>
                  <a:pt x="1204" y="1934"/>
                </a:lnTo>
                <a:lnTo>
                  <a:pt x="1168" y="1920"/>
                </a:lnTo>
                <a:lnTo>
                  <a:pt x="1132" y="1906"/>
                </a:lnTo>
                <a:lnTo>
                  <a:pt x="1096" y="1890"/>
                </a:lnTo>
                <a:lnTo>
                  <a:pt x="1060" y="1872"/>
                </a:lnTo>
                <a:lnTo>
                  <a:pt x="1026" y="1854"/>
                </a:lnTo>
                <a:lnTo>
                  <a:pt x="992" y="1836"/>
                </a:lnTo>
                <a:lnTo>
                  <a:pt x="960" y="1814"/>
                </a:lnTo>
                <a:lnTo>
                  <a:pt x="926" y="1794"/>
                </a:lnTo>
                <a:lnTo>
                  <a:pt x="896" y="1772"/>
                </a:lnTo>
                <a:lnTo>
                  <a:pt x="864" y="1748"/>
                </a:lnTo>
                <a:lnTo>
                  <a:pt x="834" y="1724"/>
                </a:lnTo>
                <a:lnTo>
                  <a:pt x="804" y="1698"/>
                </a:lnTo>
                <a:lnTo>
                  <a:pt x="776" y="1672"/>
                </a:lnTo>
                <a:lnTo>
                  <a:pt x="748" y="1646"/>
                </a:lnTo>
                <a:lnTo>
                  <a:pt x="722" y="1618"/>
                </a:lnTo>
                <a:lnTo>
                  <a:pt x="696" y="1590"/>
                </a:lnTo>
                <a:lnTo>
                  <a:pt x="672" y="1560"/>
                </a:lnTo>
                <a:lnTo>
                  <a:pt x="648" y="1530"/>
                </a:lnTo>
                <a:lnTo>
                  <a:pt x="624" y="1498"/>
                </a:lnTo>
                <a:lnTo>
                  <a:pt x="602" y="1466"/>
                </a:lnTo>
                <a:lnTo>
                  <a:pt x="582" y="1434"/>
                </a:lnTo>
                <a:lnTo>
                  <a:pt x="562" y="1400"/>
                </a:lnTo>
                <a:close/>
              </a:path>
            </a:pathLst>
          </a:custGeom>
          <a:solidFill>
            <a:srgbClr val="50EC20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4572000" y="2711450"/>
            <a:ext cx="2540000" cy="3810000"/>
          </a:xfrm>
          <a:custGeom>
            <a:avLst/>
            <a:gdLst>
              <a:gd name="T0" fmla="*/ 1651000 w 1600"/>
              <a:gd name="T1" fmla="*/ 317500 h 2400"/>
              <a:gd name="T2" fmla="*/ 1733550 w 1600"/>
              <a:gd name="T3" fmla="*/ 479425 h 2400"/>
              <a:gd name="T4" fmla="*/ 1803400 w 1600"/>
              <a:gd name="T5" fmla="*/ 650875 h 2400"/>
              <a:gd name="T6" fmla="*/ 1854200 w 1600"/>
              <a:gd name="T7" fmla="*/ 828675 h 2400"/>
              <a:gd name="T8" fmla="*/ 1889125 w 1600"/>
              <a:gd name="T9" fmla="*/ 1016000 h 2400"/>
              <a:gd name="T10" fmla="*/ 1905000 w 1600"/>
              <a:gd name="T11" fmla="*/ 1206500 h 2400"/>
              <a:gd name="T12" fmla="*/ 1905000 w 1600"/>
              <a:gd name="T13" fmla="*/ 1336675 h 2400"/>
              <a:gd name="T14" fmla="*/ 1889125 w 1600"/>
              <a:gd name="T15" fmla="*/ 1527175 h 2400"/>
              <a:gd name="T16" fmla="*/ 1854200 w 1600"/>
              <a:gd name="T17" fmla="*/ 1711325 h 2400"/>
              <a:gd name="T18" fmla="*/ 1803400 w 1600"/>
              <a:gd name="T19" fmla="*/ 1889125 h 2400"/>
              <a:gd name="T20" fmla="*/ 1733550 w 1600"/>
              <a:gd name="T21" fmla="*/ 2060575 h 2400"/>
              <a:gd name="T22" fmla="*/ 1651000 w 1600"/>
              <a:gd name="T23" fmla="*/ 2222500 h 2400"/>
              <a:gd name="T24" fmla="*/ 1584325 w 1600"/>
              <a:gd name="T25" fmla="*/ 2327275 h 2400"/>
              <a:gd name="T26" fmla="*/ 1476375 w 1600"/>
              <a:gd name="T27" fmla="*/ 2476500 h 2400"/>
              <a:gd name="T28" fmla="*/ 1352550 w 1600"/>
              <a:gd name="T29" fmla="*/ 2613025 h 2400"/>
              <a:gd name="T30" fmla="*/ 1219200 w 1600"/>
              <a:gd name="T31" fmla="*/ 2736850 h 2400"/>
              <a:gd name="T32" fmla="*/ 1069975 w 1600"/>
              <a:gd name="T33" fmla="*/ 2847975 h 2400"/>
              <a:gd name="T34" fmla="*/ 914400 w 1600"/>
              <a:gd name="T35" fmla="*/ 2943225 h 2400"/>
              <a:gd name="T36" fmla="*/ 746125 w 1600"/>
              <a:gd name="T37" fmla="*/ 3025775 h 2400"/>
              <a:gd name="T38" fmla="*/ 571500 w 1600"/>
              <a:gd name="T39" fmla="*/ 3089275 h 2400"/>
              <a:gd name="T40" fmla="*/ 387350 w 1600"/>
              <a:gd name="T41" fmla="*/ 3136900 h 2400"/>
              <a:gd name="T42" fmla="*/ 196850 w 1600"/>
              <a:gd name="T43" fmla="*/ 3165475 h 2400"/>
              <a:gd name="T44" fmla="*/ 0 w 1600"/>
              <a:gd name="T45" fmla="*/ 3175000 h 2400"/>
              <a:gd name="T46" fmla="*/ 88900 w 1600"/>
              <a:gd name="T47" fmla="*/ 3810000 h 2400"/>
              <a:gd name="T48" fmla="*/ 346075 w 1600"/>
              <a:gd name="T49" fmla="*/ 3787775 h 2400"/>
              <a:gd name="T50" fmla="*/ 596900 w 1600"/>
              <a:gd name="T51" fmla="*/ 3740150 h 2400"/>
              <a:gd name="T52" fmla="*/ 838200 w 1600"/>
              <a:gd name="T53" fmla="*/ 3670300 h 2400"/>
              <a:gd name="T54" fmla="*/ 1069975 w 1600"/>
              <a:gd name="T55" fmla="*/ 3575050 h 2400"/>
              <a:gd name="T56" fmla="*/ 1289050 w 1600"/>
              <a:gd name="T57" fmla="*/ 3460750 h 2400"/>
              <a:gd name="T58" fmla="*/ 1495425 w 1600"/>
              <a:gd name="T59" fmla="*/ 3324225 h 2400"/>
              <a:gd name="T60" fmla="*/ 1685925 w 1600"/>
              <a:gd name="T61" fmla="*/ 3171825 h 2400"/>
              <a:gd name="T62" fmla="*/ 1860550 w 1600"/>
              <a:gd name="T63" fmla="*/ 3000375 h 2400"/>
              <a:gd name="T64" fmla="*/ 2019300 w 1600"/>
              <a:gd name="T65" fmla="*/ 2813050 h 2400"/>
              <a:gd name="T66" fmla="*/ 2159000 w 1600"/>
              <a:gd name="T67" fmla="*/ 2609850 h 2400"/>
              <a:gd name="T68" fmla="*/ 2241550 w 1600"/>
              <a:gd name="T69" fmla="*/ 2470150 h 2400"/>
              <a:gd name="T70" fmla="*/ 2346325 w 1600"/>
              <a:gd name="T71" fmla="*/ 2251075 h 2400"/>
              <a:gd name="T72" fmla="*/ 2428875 w 1600"/>
              <a:gd name="T73" fmla="*/ 2019300 h 2400"/>
              <a:gd name="T74" fmla="*/ 2489200 w 1600"/>
              <a:gd name="T75" fmla="*/ 1778000 h 2400"/>
              <a:gd name="T76" fmla="*/ 2527300 w 1600"/>
              <a:gd name="T77" fmla="*/ 1527175 h 2400"/>
              <a:gd name="T78" fmla="*/ 2540000 w 1600"/>
              <a:gd name="T79" fmla="*/ 1270000 h 2400"/>
              <a:gd name="T80" fmla="*/ 2533650 w 1600"/>
              <a:gd name="T81" fmla="*/ 1098550 h 2400"/>
              <a:gd name="T82" fmla="*/ 2505075 w 1600"/>
              <a:gd name="T83" fmla="*/ 847725 h 2400"/>
              <a:gd name="T84" fmla="*/ 2451100 w 1600"/>
              <a:gd name="T85" fmla="*/ 603250 h 2400"/>
              <a:gd name="T86" fmla="*/ 2374900 w 1600"/>
              <a:gd name="T87" fmla="*/ 368300 h 2400"/>
              <a:gd name="T88" fmla="*/ 2276475 w 1600"/>
              <a:gd name="T89" fmla="*/ 142875 h 2400"/>
              <a:gd name="T90" fmla="*/ 2200275 w 1600"/>
              <a:gd name="T91" fmla="*/ 0 h 24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600" h="2400">
                <a:moveTo>
                  <a:pt x="1386" y="0"/>
                </a:moveTo>
                <a:lnTo>
                  <a:pt x="1040" y="200"/>
                </a:lnTo>
                <a:lnTo>
                  <a:pt x="1058" y="234"/>
                </a:lnTo>
                <a:lnTo>
                  <a:pt x="1076" y="268"/>
                </a:lnTo>
                <a:lnTo>
                  <a:pt x="1092" y="302"/>
                </a:lnTo>
                <a:lnTo>
                  <a:pt x="1108" y="338"/>
                </a:lnTo>
                <a:lnTo>
                  <a:pt x="1122" y="374"/>
                </a:lnTo>
                <a:lnTo>
                  <a:pt x="1136" y="410"/>
                </a:lnTo>
                <a:lnTo>
                  <a:pt x="1148" y="448"/>
                </a:lnTo>
                <a:lnTo>
                  <a:pt x="1158" y="484"/>
                </a:lnTo>
                <a:lnTo>
                  <a:pt x="1168" y="522"/>
                </a:lnTo>
                <a:lnTo>
                  <a:pt x="1176" y="562"/>
                </a:lnTo>
                <a:lnTo>
                  <a:pt x="1184" y="600"/>
                </a:lnTo>
                <a:lnTo>
                  <a:pt x="1190" y="640"/>
                </a:lnTo>
                <a:lnTo>
                  <a:pt x="1194" y="680"/>
                </a:lnTo>
                <a:lnTo>
                  <a:pt x="1198" y="720"/>
                </a:lnTo>
                <a:lnTo>
                  <a:pt x="1200" y="760"/>
                </a:lnTo>
                <a:lnTo>
                  <a:pt x="1200" y="800"/>
                </a:lnTo>
                <a:lnTo>
                  <a:pt x="1200" y="842"/>
                </a:lnTo>
                <a:lnTo>
                  <a:pt x="1198" y="882"/>
                </a:lnTo>
                <a:lnTo>
                  <a:pt x="1194" y="922"/>
                </a:lnTo>
                <a:lnTo>
                  <a:pt x="1190" y="962"/>
                </a:lnTo>
                <a:lnTo>
                  <a:pt x="1184" y="1000"/>
                </a:lnTo>
                <a:lnTo>
                  <a:pt x="1176" y="1040"/>
                </a:lnTo>
                <a:lnTo>
                  <a:pt x="1168" y="1078"/>
                </a:lnTo>
                <a:lnTo>
                  <a:pt x="1158" y="1116"/>
                </a:lnTo>
                <a:lnTo>
                  <a:pt x="1148" y="1154"/>
                </a:lnTo>
                <a:lnTo>
                  <a:pt x="1136" y="1190"/>
                </a:lnTo>
                <a:lnTo>
                  <a:pt x="1122" y="1228"/>
                </a:lnTo>
                <a:lnTo>
                  <a:pt x="1108" y="1264"/>
                </a:lnTo>
                <a:lnTo>
                  <a:pt x="1092" y="1298"/>
                </a:lnTo>
                <a:lnTo>
                  <a:pt x="1076" y="1334"/>
                </a:lnTo>
                <a:lnTo>
                  <a:pt x="1058" y="1368"/>
                </a:lnTo>
                <a:lnTo>
                  <a:pt x="1040" y="1400"/>
                </a:lnTo>
                <a:lnTo>
                  <a:pt x="1020" y="1434"/>
                </a:lnTo>
                <a:lnTo>
                  <a:pt x="998" y="1466"/>
                </a:lnTo>
                <a:lnTo>
                  <a:pt x="976" y="1498"/>
                </a:lnTo>
                <a:lnTo>
                  <a:pt x="954" y="1530"/>
                </a:lnTo>
                <a:lnTo>
                  <a:pt x="930" y="1560"/>
                </a:lnTo>
                <a:lnTo>
                  <a:pt x="906" y="1590"/>
                </a:lnTo>
                <a:lnTo>
                  <a:pt x="880" y="1618"/>
                </a:lnTo>
                <a:lnTo>
                  <a:pt x="852" y="1646"/>
                </a:lnTo>
                <a:lnTo>
                  <a:pt x="824" y="1672"/>
                </a:lnTo>
                <a:lnTo>
                  <a:pt x="796" y="1698"/>
                </a:lnTo>
                <a:lnTo>
                  <a:pt x="768" y="1724"/>
                </a:lnTo>
                <a:lnTo>
                  <a:pt x="738" y="1748"/>
                </a:lnTo>
                <a:lnTo>
                  <a:pt x="706" y="1772"/>
                </a:lnTo>
                <a:lnTo>
                  <a:pt x="674" y="1794"/>
                </a:lnTo>
                <a:lnTo>
                  <a:pt x="642" y="1814"/>
                </a:lnTo>
                <a:lnTo>
                  <a:pt x="610" y="1834"/>
                </a:lnTo>
                <a:lnTo>
                  <a:pt x="576" y="1854"/>
                </a:lnTo>
                <a:lnTo>
                  <a:pt x="540" y="1872"/>
                </a:lnTo>
                <a:lnTo>
                  <a:pt x="506" y="1890"/>
                </a:lnTo>
                <a:lnTo>
                  <a:pt x="470" y="1906"/>
                </a:lnTo>
                <a:lnTo>
                  <a:pt x="434" y="1920"/>
                </a:lnTo>
                <a:lnTo>
                  <a:pt x="396" y="1934"/>
                </a:lnTo>
                <a:lnTo>
                  <a:pt x="360" y="1946"/>
                </a:lnTo>
                <a:lnTo>
                  <a:pt x="322" y="1958"/>
                </a:lnTo>
                <a:lnTo>
                  <a:pt x="282" y="1968"/>
                </a:lnTo>
                <a:lnTo>
                  <a:pt x="244" y="1976"/>
                </a:lnTo>
                <a:lnTo>
                  <a:pt x="204" y="1984"/>
                </a:lnTo>
                <a:lnTo>
                  <a:pt x="164" y="1990"/>
                </a:lnTo>
                <a:lnTo>
                  <a:pt x="124" y="1994"/>
                </a:lnTo>
                <a:lnTo>
                  <a:pt x="84" y="1998"/>
                </a:lnTo>
                <a:lnTo>
                  <a:pt x="42" y="2000"/>
                </a:lnTo>
                <a:lnTo>
                  <a:pt x="0" y="2000"/>
                </a:lnTo>
                <a:lnTo>
                  <a:pt x="0" y="2400"/>
                </a:lnTo>
                <a:lnTo>
                  <a:pt x="56" y="2400"/>
                </a:lnTo>
                <a:lnTo>
                  <a:pt x="110" y="2396"/>
                </a:lnTo>
                <a:lnTo>
                  <a:pt x="166" y="2392"/>
                </a:lnTo>
                <a:lnTo>
                  <a:pt x="218" y="2386"/>
                </a:lnTo>
                <a:lnTo>
                  <a:pt x="272" y="2378"/>
                </a:lnTo>
                <a:lnTo>
                  <a:pt x="324" y="2368"/>
                </a:lnTo>
                <a:lnTo>
                  <a:pt x="376" y="2356"/>
                </a:lnTo>
                <a:lnTo>
                  <a:pt x="428" y="2342"/>
                </a:lnTo>
                <a:lnTo>
                  <a:pt x="478" y="2328"/>
                </a:lnTo>
                <a:lnTo>
                  <a:pt x="528" y="2312"/>
                </a:lnTo>
                <a:lnTo>
                  <a:pt x="578" y="2294"/>
                </a:lnTo>
                <a:lnTo>
                  <a:pt x="626" y="2274"/>
                </a:lnTo>
                <a:lnTo>
                  <a:pt x="674" y="2252"/>
                </a:lnTo>
                <a:lnTo>
                  <a:pt x="720" y="2230"/>
                </a:lnTo>
                <a:lnTo>
                  <a:pt x="766" y="2206"/>
                </a:lnTo>
                <a:lnTo>
                  <a:pt x="812" y="2180"/>
                </a:lnTo>
                <a:lnTo>
                  <a:pt x="856" y="2152"/>
                </a:lnTo>
                <a:lnTo>
                  <a:pt x="900" y="2124"/>
                </a:lnTo>
                <a:lnTo>
                  <a:pt x="942" y="2094"/>
                </a:lnTo>
                <a:lnTo>
                  <a:pt x="982" y="2064"/>
                </a:lnTo>
                <a:lnTo>
                  <a:pt x="1022" y="2032"/>
                </a:lnTo>
                <a:lnTo>
                  <a:pt x="1062" y="1998"/>
                </a:lnTo>
                <a:lnTo>
                  <a:pt x="1100" y="1964"/>
                </a:lnTo>
                <a:lnTo>
                  <a:pt x="1136" y="1928"/>
                </a:lnTo>
                <a:lnTo>
                  <a:pt x="1172" y="1890"/>
                </a:lnTo>
                <a:lnTo>
                  <a:pt x="1206" y="1852"/>
                </a:lnTo>
                <a:lnTo>
                  <a:pt x="1240" y="1812"/>
                </a:lnTo>
                <a:lnTo>
                  <a:pt x="1272" y="1772"/>
                </a:lnTo>
                <a:lnTo>
                  <a:pt x="1302" y="1730"/>
                </a:lnTo>
                <a:lnTo>
                  <a:pt x="1332" y="1688"/>
                </a:lnTo>
                <a:lnTo>
                  <a:pt x="1360" y="1644"/>
                </a:lnTo>
                <a:lnTo>
                  <a:pt x="1386" y="1600"/>
                </a:lnTo>
                <a:lnTo>
                  <a:pt x="1412" y="1556"/>
                </a:lnTo>
                <a:lnTo>
                  <a:pt x="1434" y="1510"/>
                </a:lnTo>
                <a:lnTo>
                  <a:pt x="1456" y="1464"/>
                </a:lnTo>
                <a:lnTo>
                  <a:pt x="1478" y="1418"/>
                </a:lnTo>
                <a:lnTo>
                  <a:pt x="1496" y="1370"/>
                </a:lnTo>
                <a:lnTo>
                  <a:pt x="1514" y="1320"/>
                </a:lnTo>
                <a:lnTo>
                  <a:pt x="1530" y="1272"/>
                </a:lnTo>
                <a:lnTo>
                  <a:pt x="1544" y="1222"/>
                </a:lnTo>
                <a:lnTo>
                  <a:pt x="1558" y="1170"/>
                </a:lnTo>
                <a:lnTo>
                  <a:pt x="1568" y="1120"/>
                </a:lnTo>
                <a:lnTo>
                  <a:pt x="1578" y="1068"/>
                </a:lnTo>
                <a:lnTo>
                  <a:pt x="1586" y="1016"/>
                </a:lnTo>
                <a:lnTo>
                  <a:pt x="1592" y="962"/>
                </a:lnTo>
                <a:lnTo>
                  <a:pt x="1596" y="908"/>
                </a:lnTo>
                <a:lnTo>
                  <a:pt x="1600" y="854"/>
                </a:lnTo>
                <a:lnTo>
                  <a:pt x="1600" y="800"/>
                </a:lnTo>
                <a:lnTo>
                  <a:pt x="1600" y="746"/>
                </a:lnTo>
                <a:lnTo>
                  <a:pt x="1596" y="692"/>
                </a:lnTo>
                <a:lnTo>
                  <a:pt x="1592" y="638"/>
                </a:lnTo>
                <a:lnTo>
                  <a:pt x="1586" y="586"/>
                </a:lnTo>
                <a:lnTo>
                  <a:pt x="1578" y="534"/>
                </a:lnTo>
                <a:lnTo>
                  <a:pt x="1568" y="482"/>
                </a:lnTo>
                <a:lnTo>
                  <a:pt x="1558" y="430"/>
                </a:lnTo>
                <a:lnTo>
                  <a:pt x="1544" y="380"/>
                </a:lnTo>
                <a:lnTo>
                  <a:pt x="1530" y="330"/>
                </a:lnTo>
                <a:lnTo>
                  <a:pt x="1514" y="280"/>
                </a:lnTo>
                <a:lnTo>
                  <a:pt x="1496" y="232"/>
                </a:lnTo>
                <a:lnTo>
                  <a:pt x="1478" y="184"/>
                </a:lnTo>
                <a:lnTo>
                  <a:pt x="1456" y="136"/>
                </a:lnTo>
                <a:lnTo>
                  <a:pt x="1434" y="90"/>
                </a:lnTo>
                <a:lnTo>
                  <a:pt x="1412" y="44"/>
                </a:lnTo>
                <a:lnTo>
                  <a:pt x="1386" y="0"/>
                </a:lnTo>
                <a:close/>
              </a:path>
            </a:pathLst>
          </a:custGeom>
          <a:solidFill>
            <a:srgbClr val="FB8037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2667000" y="3028950"/>
            <a:ext cx="1905000" cy="2857500"/>
          </a:xfrm>
          <a:custGeom>
            <a:avLst/>
            <a:gdLst>
              <a:gd name="T0" fmla="*/ 1355725 w 1200"/>
              <a:gd name="T1" fmla="*/ 1270000 h 1800"/>
              <a:gd name="T2" fmla="*/ 1320800 w 1200"/>
              <a:gd name="T3" fmla="*/ 1196975 h 1800"/>
              <a:gd name="T4" fmla="*/ 1292225 w 1200"/>
              <a:gd name="T5" fmla="*/ 1120775 h 1800"/>
              <a:gd name="T6" fmla="*/ 1276350 w 1200"/>
              <a:gd name="T7" fmla="*/ 1038225 h 1800"/>
              <a:gd name="T8" fmla="*/ 1270000 w 1200"/>
              <a:gd name="T9" fmla="*/ 952500 h 1800"/>
              <a:gd name="T10" fmla="*/ 1273175 w 1200"/>
              <a:gd name="T11" fmla="*/ 911225 h 1800"/>
              <a:gd name="T12" fmla="*/ 1282700 w 1200"/>
              <a:gd name="T13" fmla="*/ 825500 h 1800"/>
              <a:gd name="T14" fmla="*/ 1304925 w 1200"/>
              <a:gd name="T15" fmla="*/ 746125 h 1800"/>
              <a:gd name="T16" fmla="*/ 1336675 w 1200"/>
              <a:gd name="T17" fmla="*/ 669925 h 1800"/>
              <a:gd name="T18" fmla="*/ 257175 w 1200"/>
              <a:gd name="T19" fmla="*/ 0 h 1800"/>
              <a:gd name="T20" fmla="*/ 225425 w 1200"/>
              <a:gd name="T21" fmla="*/ 53975 h 1800"/>
              <a:gd name="T22" fmla="*/ 171450 w 1200"/>
              <a:gd name="T23" fmla="*/ 161925 h 1800"/>
              <a:gd name="T24" fmla="*/ 123825 w 1200"/>
              <a:gd name="T25" fmla="*/ 276225 h 1800"/>
              <a:gd name="T26" fmla="*/ 85725 w 1200"/>
              <a:gd name="T27" fmla="*/ 393700 h 1800"/>
              <a:gd name="T28" fmla="*/ 50800 w 1200"/>
              <a:gd name="T29" fmla="*/ 511175 h 1800"/>
              <a:gd name="T30" fmla="*/ 28575 w 1200"/>
              <a:gd name="T31" fmla="*/ 635000 h 1800"/>
              <a:gd name="T32" fmla="*/ 9525 w 1200"/>
              <a:gd name="T33" fmla="*/ 762000 h 1800"/>
              <a:gd name="T34" fmla="*/ 3175 w 1200"/>
              <a:gd name="T35" fmla="*/ 889000 h 1800"/>
              <a:gd name="T36" fmla="*/ 0 w 1200"/>
              <a:gd name="T37" fmla="*/ 952500 h 1800"/>
              <a:gd name="T38" fmla="*/ 6350 w 1200"/>
              <a:gd name="T39" fmla="*/ 1082675 h 1800"/>
              <a:gd name="T40" fmla="*/ 19050 w 1200"/>
              <a:gd name="T41" fmla="*/ 1209675 h 1800"/>
              <a:gd name="T42" fmla="*/ 38100 w 1200"/>
              <a:gd name="T43" fmla="*/ 1333500 h 1800"/>
              <a:gd name="T44" fmla="*/ 66675 w 1200"/>
              <a:gd name="T45" fmla="*/ 1454150 h 1800"/>
              <a:gd name="T46" fmla="*/ 104775 w 1200"/>
              <a:gd name="T47" fmla="*/ 1571625 h 1800"/>
              <a:gd name="T48" fmla="*/ 149225 w 1200"/>
              <a:gd name="T49" fmla="*/ 1689100 h 1800"/>
              <a:gd name="T50" fmla="*/ 200025 w 1200"/>
              <a:gd name="T51" fmla="*/ 1800225 h 1800"/>
              <a:gd name="T52" fmla="*/ 257175 w 1200"/>
              <a:gd name="T53" fmla="*/ 1905000 h 1800"/>
              <a:gd name="T54" fmla="*/ 288925 w 1200"/>
              <a:gd name="T55" fmla="*/ 1958975 h 1800"/>
              <a:gd name="T56" fmla="*/ 355600 w 1200"/>
              <a:gd name="T57" fmla="*/ 2060575 h 1800"/>
              <a:gd name="T58" fmla="*/ 431800 w 1200"/>
              <a:gd name="T59" fmla="*/ 2159000 h 1800"/>
              <a:gd name="T60" fmla="*/ 511175 w 1200"/>
              <a:gd name="T61" fmla="*/ 2251075 h 1800"/>
              <a:gd name="T62" fmla="*/ 596900 w 1200"/>
              <a:gd name="T63" fmla="*/ 2336800 h 1800"/>
              <a:gd name="T64" fmla="*/ 688975 w 1200"/>
              <a:gd name="T65" fmla="*/ 2419350 h 1800"/>
              <a:gd name="T66" fmla="*/ 787400 w 1200"/>
              <a:gd name="T67" fmla="*/ 2495550 h 1800"/>
              <a:gd name="T68" fmla="*/ 889000 w 1200"/>
              <a:gd name="T69" fmla="*/ 2562225 h 1800"/>
              <a:gd name="T70" fmla="*/ 993775 w 1200"/>
              <a:gd name="T71" fmla="*/ 2625725 h 1800"/>
              <a:gd name="T72" fmla="*/ 1104900 w 1200"/>
              <a:gd name="T73" fmla="*/ 2682875 h 1800"/>
              <a:gd name="T74" fmla="*/ 1219200 w 1200"/>
              <a:gd name="T75" fmla="*/ 2730500 h 1800"/>
              <a:gd name="T76" fmla="*/ 1336675 w 1200"/>
              <a:gd name="T77" fmla="*/ 2771775 h 1800"/>
              <a:gd name="T78" fmla="*/ 1457325 w 1200"/>
              <a:gd name="T79" fmla="*/ 2806700 h 1800"/>
              <a:gd name="T80" fmla="*/ 1584325 w 1200"/>
              <a:gd name="T81" fmla="*/ 2832100 h 1800"/>
              <a:gd name="T82" fmla="*/ 1711325 w 1200"/>
              <a:gd name="T83" fmla="*/ 2847975 h 1800"/>
              <a:gd name="T84" fmla="*/ 1841500 w 1200"/>
              <a:gd name="T85" fmla="*/ 2857500 h 1800"/>
              <a:gd name="T86" fmla="*/ 1905000 w 1200"/>
              <a:gd name="T87" fmla="*/ 1587500 h 1800"/>
              <a:gd name="T88" fmla="*/ 1863725 w 1200"/>
              <a:gd name="T89" fmla="*/ 1587500 h 1800"/>
              <a:gd name="T90" fmla="*/ 1778000 w 1200"/>
              <a:gd name="T91" fmla="*/ 1574800 h 1800"/>
              <a:gd name="T92" fmla="*/ 1695450 w 1200"/>
              <a:gd name="T93" fmla="*/ 1552575 h 1800"/>
              <a:gd name="T94" fmla="*/ 1619250 w 1200"/>
              <a:gd name="T95" fmla="*/ 1520825 h 1800"/>
              <a:gd name="T96" fmla="*/ 1549400 w 1200"/>
              <a:gd name="T97" fmla="*/ 1479550 h 1800"/>
              <a:gd name="T98" fmla="*/ 1485900 w 1200"/>
              <a:gd name="T99" fmla="*/ 1428750 h 1800"/>
              <a:gd name="T100" fmla="*/ 1428750 w 1200"/>
              <a:gd name="T101" fmla="*/ 1371600 h 1800"/>
              <a:gd name="T102" fmla="*/ 1377950 w 1200"/>
              <a:gd name="T103" fmla="*/ 1304925 h 1800"/>
              <a:gd name="T104" fmla="*/ 1355725 w 1200"/>
              <a:gd name="T105" fmla="*/ 1270000 h 180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200" h="1800">
                <a:moveTo>
                  <a:pt x="854" y="800"/>
                </a:moveTo>
                <a:lnTo>
                  <a:pt x="854" y="800"/>
                </a:lnTo>
                <a:lnTo>
                  <a:pt x="842" y="778"/>
                </a:lnTo>
                <a:lnTo>
                  <a:pt x="832" y="754"/>
                </a:lnTo>
                <a:lnTo>
                  <a:pt x="822" y="730"/>
                </a:lnTo>
                <a:lnTo>
                  <a:pt x="814" y="706"/>
                </a:lnTo>
                <a:lnTo>
                  <a:pt x="808" y="680"/>
                </a:lnTo>
                <a:lnTo>
                  <a:pt x="804" y="654"/>
                </a:lnTo>
                <a:lnTo>
                  <a:pt x="802" y="628"/>
                </a:lnTo>
                <a:lnTo>
                  <a:pt x="800" y="600"/>
                </a:lnTo>
                <a:lnTo>
                  <a:pt x="802" y="574"/>
                </a:lnTo>
                <a:lnTo>
                  <a:pt x="804" y="546"/>
                </a:lnTo>
                <a:lnTo>
                  <a:pt x="808" y="520"/>
                </a:lnTo>
                <a:lnTo>
                  <a:pt x="814" y="496"/>
                </a:lnTo>
                <a:lnTo>
                  <a:pt x="822" y="470"/>
                </a:lnTo>
                <a:lnTo>
                  <a:pt x="832" y="446"/>
                </a:lnTo>
                <a:lnTo>
                  <a:pt x="842" y="422"/>
                </a:lnTo>
                <a:lnTo>
                  <a:pt x="854" y="400"/>
                </a:lnTo>
                <a:lnTo>
                  <a:pt x="162" y="0"/>
                </a:lnTo>
                <a:lnTo>
                  <a:pt x="142" y="34"/>
                </a:lnTo>
                <a:lnTo>
                  <a:pt x="126" y="68"/>
                </a:lnTo>
                <a:lnTo>
                  <a:pt x="108" y="102"/>
                </a:lnTo>
                <a:lnTo>
                  <a:pt x="94" y="138"/>
                </a:lnTo>
                <a:lnTo>
                  <a:pt x="78" y="174"/>
                </a:lnTo>
                <a:lnTo>
                  <a:pt x="66" y="210"/>
                </a:lnTo>
                <a:lnTo>
                  <a:pt x="54" y="248"/>
                </a:lnTo>
                <a:lnTo>
                  <a:pt x="42" y="284"/>
                </a:lnTo>
                <a:lnTo>
                  <a:pt x="32" y="322"/>
                </a:lnTo>
                <a:lnTo>
                  <a:pt x="24" y="362"/>
                </a:lnTo>
                <a:lnTo>
                  <a:pt x="18" y="400"/>
                </a:lnTo>
                <a:lnTo>
                  <a:pt x="12" y="440"/>
                </a:lnTo>
                <a:lnTo>
                  <a:pt x="6" y="480"/>
                </a:lnTo>
                <a:lnTo>
                  <a:pt x="4" y="520"/>
                </a:lnTo>
                <a:lnTo>
                  <a:pt x="2" y="560"/>
                </a:lnTo>
                <a:lnTo>
                  <a:pt x="0" y="600"/>
                </a:lnTo>
                <a:lnTo>
                  <a:pt x="2" y="642"/>
                </a:lnTo>
                <a:lnTo>
                  <a:pt x="4" y="682"/>
                </a:lnTo>
                <a:lnTo>
                  <a:pt x="6" y="722"/>
                </a:lnTo>
                <a:lnTo>
                  <a:pt x="12" y="762"/>
                </a:lnTo>
                <a:lnTo>
                  <a:pt x="18" y="800"/>
                </a:lnTo>
                <a:lnTo>
                  <a:pt x="24" y="840"/>
                </a:lnTo>
                <a:lnTo>
                  <a:pt x="32" y="878"/>
                </a:lnTo>
                <a:lnTo>
                  <a:pt x="42" y="916"/>
                </a:lnTo>
                <a:lnTo>
                  <a:pt x="54" y="954"/>
                </a:lnTo>
                <a:lnTo>
                  <a:pt x="66" y="990"/>
                </a:lnTo>
                <a:lnTo>
                  <a:pt x="78" y="1028"/>
                </a:lnTo>
                <a:lnTo>
                  <a:pt x="94" y="1064"/>
                </a:lnTo>
                <a:lnTo>
                  <a:pt x="108" y="1098"/>
                </a:lnTo>
                <a:lnTo>
                  <a:pt x="126" y="1134"/>
                </a:lnTo>
                <a:lnTo>
                  <a:pt x="142" y="1168"/>
                </a:lnTo>
                <a:lnTo>
                  <a:pt x="162" y="1200"/>
                </a:lnTo>
                <a:lnTo>
                  <a:pt x="182" y="1234"/>
                </a:lnTo>
                <a:lnTo>
                  <a:pt x="202" y="1266"/>
                </a:lnTo>
                <a:lnTo>
                  <a:pt x="224" y="1298"/>
                </a:lnTo>
                <a:lnTo>
                  <a:pt x="248" y="1330"/>
                </a:lnTo>
                <a:lnTo>
                  <a:pt x="272" y="1360"/>
                </a:lnTo>
                <a:lnTo>
                  <a:pt x="296" y="1390"/>
                </a:lnTo>
                <a:lnTo>
                  <a:pt x="322" y="1418"/>
                </a:lnTo>
                <a:lnTo>
                  <a:pt x="348" y="1446"/>
                </a:lnTo>
                <a:lnTo>
                  <a:pt x="376" y="1472"/>
                </a:lnTo>
                <a:lnTo>
                  <a:pt x="404" y="1498"/>
                </a:lnTo>
                <a:lnTo>
                  <a:pt x="434" y="1524"/>
                </a:lnTo>
                <a:lnTo>
                  <a:pt x="464" y="1548"/>
                </a:lnTo>
                <a:lnTo>
                  <a:pt x="496" y="1572"/>
                </a:lnTo>
                <a:lnTo>
                  <a:pt x="526" y="1594"/>
                </a:lnTo>
                <a:lnTo>
                  <a:pt x="560" y="1614"/>
                </a:lnTo>
                <a:lnTo>
                  <a:pt x="592" y="1636"/>
                </a:lnTo>
                <a:lnTo>
                  <a:pt x="626" y="1654"/>
                </a:lnTo>
                <a:lnTo>
                  <a:pt x="660" y="1672"/>
                </a:lnTo>
                <a:lnTo>
                  <a:pt x="696" y="1690"/>
                </a:lnTo>
                <a:lnTo>
                  <a:pt x="732" y="1706"/>
                </a:lnTo>
                <a:lnTo>
                  <a:pt x="768" y="1720"/>
                </a:lnTo>
                <a:lnTo>
                  <a:pt x="804" y="1734"/>
                </a:lnTo>
                <a:lnTo>
                  <a:pt x="842" y="1746"/>
                </a:lnTo>
                <a:lnTo>
                  <a:pt x="880" y="1758"/>
                </a:lnTo>
                <a:lnTo>
                  <a:pt x="918" y="1768"/>
                </a:lnTo>
                <a:lnTo>
                  <a:pt x="958" y="1776"/>
                </a:lnTo>
                <a:lnTo>
                  <a:pt x="998" y="1784"/>
                </a:lnTo>
                <a:lnTo>
                  <a:pt x="1036" y="1790"/>
                </a:lnTo>
                <a:lnTo>
                  <a:pt x="1078" y="1794"/>
                </a:lnTo>
                <a:lnTo>
                  <a:pt x="1118" y="1798"/>
                </a:lnTo>
                <a:lnTo>
                  <a:pt x="1160" y="1800"/>
                </a:lnTo>
                <a:lnTo>
                  <a:pt x="1200" y="1800"/>
                </a:lnTo>
                <a:lnTo>
                  <a:pt x="1200" y="1000"/>
                </a:lnTo>
                <a:lnTo>
                  <a:pt x="1174" y="1000"/>
                </a:lnTo>
                <a:lnTo>
                  <a:pt x="1146" y="996"/>
                </a:lnTo>
                <a:lnTo>
                  <a:pt x="1120" y="992"/>
                </a:lnTo>
                <a:lnTo>
                  <a:pt x="1094" y="986"/>
                </a:lnTo>
                <a:lnTo>
                  <a:pt x="1068" y="978"/>
                </a:lnTo>
                <a:lnTo>
                  <a:pt x="1044" y="968"/>
                </a:lnTo>
                <a:lnTo>
                  <a:pt x="1020" y="958"/>
                </a:lnTo>
                <a:lnTo>
                  <a:pt x="998" y="946"/>
                </a:lnTo>
                <a:lnTo>
                  <a:pt x="976" y="932"/>
                </a:lnTo>
                <a:lnTo>
                  <a:pt x="956" y="916"/>
                </a:lnTo>
                <a:lnTo>
                  <a:pt x="936" y="900"/>
                </a:lnTo>
                <a:lnTo>
                  <a:pt x="916" y="882"/>
                </a:lnTo>
                <a:lnTo>
                  <a:pt x="900" y="864"/>
                </a:lnTo>
                <a:lnTo>
                  <a:pt x="882" y="844"/>
                </a:lnTo>
                <a:lnTo>
                  <a:pt x="868" y="822"/>
                </a:lnTo>
                <a:lnTo>
                  <a:pt x="854" y="800"/>
                </a:lnTo>
                <a:close/>
              </a:path>
            </a:pathLst>
          </a:custGeom>
          <a:solidFill>
            <a:srgbClr val="9AF47E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2924175" y="2076450"/>
            <a:ext cx="3298825" cy="1587500"/>
          </a:xfrm>
          <a:custGeom>
            <a:avLst/>
            <a:gdLst>
              <a:gd name="T0" fmla="*/ 1647825 w 2078"/>
              <a:gd name="T1" fmla="*/ 0 h 1000"/>
              <a:gd name="T2" fmla="*/ 1517650 w 2078"/>
              <a:gd name="T3" fmla="*/ 6350 h 1000"/>
              <a:gd name="T4" fmla="*/ 1387475 w 2078"/>
              <a:gd name="T5" fmla="*/ 19050 h 1000"/>
              <a:gd name="T6" fmla="*/ 1263650 w 2078"/>
              <a:gd name="T7" fmla="*/ 41275 h 1000"/>
              <a:gd name="T8" fmla="*/ 1139825 w 2078"/>
              <a:gd name="T9" fmla="*/ 69850 h 1000"/>
              <a:gd name="T10" fmla="*/ 1019175 w 2078"/>
              <a:gd name="T11" fmla="*/ 107950 h 1000"/>
              <a:gd name="T12" fmla="*/ 904875 w 2078"/>
              <a:gd name="T13" fmla="*/ 152400 h 1000"/>
              <a:gd name="T14" fmla="*/ 790575 w 2078"/>
              <a:gd name="T15" fmla="*/ 203200 h 1000"/>
              <a:gd name="T16" fmla="*/ 682625 w 2078"/>
              <a:gd name="T17" fmla="*/ 263525 h 1000"/>
              <a:gd name="T18" fmla="*/ 577850 w 2078"/>
              <a:gd name="T19" fmla="*/ 330200 h 1000"/>
              <a:gd name="T20" fmla="*/ 479425 w 2078"/>
              <a:gd name="T21" fmla="*/ 400050 h 1000"/>
              <a:gd name="T22" fmla="*/ 384175 w 2078"/>
              <a:gd name="T23" fmla="*/ 479425 h 1000"/>
              <a:gd name="T24" fmla="*/ 295275 w 2078"/>
              <a:gd name="T25" fmla="*/ 565150 h 1000"/>
              <a:gd name="T26" fmla="*/ 212725 w 2078"/>
              <a:gd name="T27" fmla="*/ 654050 h 1000"/>
              <a:gd name="T28" fmla="*/ 136525 w 2078"/>
              <a:gd name="T29" fmla="*/ 749300 h 1000"/>
              <a:gd name="T30" fmla="*/ 63500 w 2078"/>
              <a:gd name="T31" fmla="*/ 847725 h 1000"/>
              <a:gd name="T32" fmla="*/ 0 w 2078"/>
              <a:gd name="T33" fmla="*/ 952500 h 1000"/>
              <a:gd name="T34" fmla="*/ 1098550 w 2078"/>
              <a:gd name="T35" fmla="*/ 1587500 h 1000"/>
              <a:gd name="T36" fmla="*/ 1143000 w 2078"/>
              <a:gd name="T37" fmla="*/ 1520825 h 1000"/>
              <a:gd name="T38" fmla="*/ 1196975 w 2078"/>
              <a:gd name="T39" fmla="*/ 1457325 h 1000"/>
              <a:gd name="T40" fmla="*/ 1260475 w 2078"/>
              <a:gd name="T41" fmla="*/ 1403350 h 1000"/>
              <a:gd name="T42" fmla="*/ 1327150 w 2078"/>
              <a:gd name="T43" fmla="*/ 1358900 h 1000"/>
              <a:gd name="T44" fmla="*/ 1400175 w 2078"/>
              <a:gd name="T45" fmla="*/ 1320800 h 1000"/>
              <a:gd name="T46" fmla="*/ 1479550 w 2078"/>
              <a:gd name="T47" fmla="*/ 1292225 h 1000"/>
              <a:gd name="T48" fmla="*/ 1562100 w 2078"/>
              <a:gd name="T49" fmla="*/ 1276350 h 1000"/>
              <a:gd name="T50" fmla="*/ 1647825 w 2078"/>
              <a:gd name="T51" fmla="*/ 1270000 h 1000"/>
              <a:gd name="T52" fmla="*/ 1692275 w 2078"/>
              <a:gd name="T53" fmla="*/ 1273175 h 1000"/>
              <a:gd name="T54" fmla="*/ 1778000 w 2078"/>
              <a:gd name="T55" fmla="*/ 1282700 h 1000"/>
              <a:gd name="T56" fmla="*/ 1857375 w 2078"/>
              <a:gd name="T57" fmla="*/ 1304925 h 1000"/>
              <a:gd name="T58" fmla="*/ 1933575 w 2078"/>
              <a:gd name="T59" fmla="*/ 1339850 h 1000"/>
              <a:gd name="T60" fmla="*/ 2006600 w 2078"/>
              <a:gd name="T61" fmla="*/ 1381125 h 1000"/>
              <a:gd name="T62" fmla="*/ 2070100 w 2078"/>
              <a:gd name="T63" fmla="*/ 1431925 h 1000"/>
              <a:gd name="T64" fmla="*/ 2127250 w 2078"/>
              <a:gd name="T65" fmla="*/ 1489075 h 1000"/>
              <a:gd name="T66" fmla="*/ 2178050 w 2078"/>
              <a:gd name="T67" fmla="*/ 1552575 h 1000"/>
              <a:gd name="T68" fmla="*/ 3298825 w 2078"/>
              <a:gd name="T69" fmla="*/ 952500 h 1000"/>
              <a:gd name="T70" fmla="*/ 3267075 w 2078"/>
              <a:gd name="T71" fmla="*/ 901700 h 1000"/>
              <a:gd name="T72" fmla="*/ 3197225 w 2078"/>
              <a:gd name="T73" fmla="*/ 796925 h 1000"/>
              <a:gd name="T74" fmla="*/ 3124200 w 2078"/>
              <a:gd name="T75" fmla="*/ 701675 h 1000"/>
              <a:gd name="T76" fmla="*/ 3044825 w 2078"/>
              <a:gd name="T77" fmla="*/ 609600 h 1000"/>
              <a:gd name="T78" fmla="*/ 2955925 w 2078"/>
              <a:gd name="T79" fmla="*/ 520700 h 1000"/>
              <a:gd name="T80" fmla="*/ 2867025 w 2078"/>
              <a:gd name="T81" fmla="*/ 441325 h 1000"/>
              <a:gd name="T82" fmla="*/ 2768600 w 2078"/>
              <a:gd name="T83" fmla="*/ 365125 h 1000"/>
              <a:gd name="T84" fmla="*/ 2667000 w 2078"/>
              <a:gd name="T85" fmla="*/ 295275 h 1000"/>
              <a:gd name="T86" fmla="*/ 2562225 w 2078"/>
              <a:gd name="T87" fmla="*/ 231775 h 1000"/>
              <a:gd name="T88" fmla="*/ 2451100 w 2078"/>
              <a:gd name="T89" fmla="*/ 177800 h 1000"/>
              <a:gd name="T90" fmla="*/ 2336800 w 2078"/>
              <a:gd name="T91" fmla="*/ 127000 h 1000"/>
              <a:gd name="T92" fmla="*/ 2219325 w 2078"/>
              <a:gd name="T93" fmla="*/ 85725 h 1000"/>
              <a:gd name="T94" fmla="*/ 2095500 w 2078"/>
              <a:gd name="T95" fmla="*/ 53975 h 1000"/>
              <a:gd name="T96" fmla="*/ 1971675 w 2078"/>
              <a:gd name="T97" fmla="*/ 28575 h 1000"/>
              <a:gd name="T98" fmla="*/ 1844675 w 2078"/>
              <a:gd name="T99" fmla="*/ 9525 h 1000"/>
              <a:gd name="T100" fmla="*/ 1714500 w 2078"/>
              <a:gd name="T101" fmla="*/ 3175 h 1000"/>
              <a:gd name="T102" fmla="*/ 1647825 w 2078"/>
              <a:gd name="T103" fmla="*/ 0 h 10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2078" h="1000">
                <a:moveTo>
                  <a:pt x="1038" y="0"/>
                </a:moveTo>
                <a:lnTo>
                  <a:pt x="1038" y="0"/>
                </a:lnTo>
                <a:lnTo>
                  <a:pt x="998" y="2"/>
                </a:lnTo>
                <a:lnTo>
                  <a:pt x="956" y="4"/>
                </a:lnTo>
                <a:lnTo>
                  <a:pt x="916" y="6"/>
                </a:lnTo>
                <a:lnTo>
                  <a:pt x="874" y="12"/>
                </a:lnTo>
                <a:lnTo>
                  <a:pt x="836" y="18"/>
                </a:lnTo>
                <a:lnTo>
                  <a:pt x="796" y="26"/>
                </a:lnTo>
                <a:lnTo>
                  <a:pt x="756" y="34"/>
                </a:lnTo>
                <a:lnTo>
                  <a:pt x="718" y="44"/>
                </a:lnTo>
                <a:lnTo>
                  <a:pt x="680" y="54"/>
                </a:lnTo>
                <a:lnTo>
                  <a:pt x="642" y="68"/>
                </a:lnTo>
                <a:lnTo>
                  <a:pt x="606" y="80"/>
                </a:lnTo>
                <a:lnTo>
                  <a:pt x="570" y="96"/>
                </a:lnTo>
                <a:lnTo>
                  <a:pt x="534" y="112"/>
                </a:lnTo>
                <a:lnTo>
                  <a:pt x="498" y="128"/>
                </a:lnTo>
                <a:lnTo>
                  <a:pt x="464" y="146"/>
                </a:lnTo>
                <a:lnTo>
                  <a:pt x="430" y="166"/>
                </a:lnTo>
                <a:lnTo>
                  <a:pt x="398" y="186"/>
                </a:lnTo>
                <a:lnTo>
                  <a:pt x="364" y="208"/>
                </a:lnTo>
                <a:lnTo>
                  <a:pt x="334" y="230"/>
                </a:lnTo>
                <a:lnTo>
                  <a:pt x="302" y="252"/>
                </a:lnTo>
                <a:lnTo>
                  <a:pt x="272" y="278"/>
                </a:lnTo>
                <a:lnTo>
                  <a:pt x="242" y="302"/>
                </a:lnTo>
                <a:lnTo>
                  <a:pt x="214" y="328"/>
                </a:lnTo>
                <a:lnTo>
                  <a:pt x="186" y="356"/>
                </a:lnTo>
                <a:lnTo>
                  <a:pt x="160" y="384"/>
                </a:lnTo>
                <a:lnTo>
                  <a:pt x="134" y="412"/>
                </a:lnTo>
                <a:lnTo>
                  <a:pt x="110" y="442"/>
                </a:lnTo>
                <a:lnTo>
                  <a:pt x="86" y="472"/>
                </a:lnTo>
                <a:lnTo>
                  <a:pt x="62" y="502"/>
                </a:lnTo>
                <a:lnTo>
                  <a:pt x="40" y="534"/>
                </a:lnTo>
                <a:lnTo>
                  <a:pt x="20" y="568"/>
                </a:lnTo>
                <a:lnTo>
                  <a:pt x="0" y="600"/>
                </a:lnTo>
                <a:lnTo>
                  <a:pt x="692" y="1000"/>
                </a:lnTo>
                <a:lnTo>
                  <a:pt x="706" y="978"/>
                </a:lnTo>
                <a:lnTo>
                  <a:pt x="720" y="958"/>
                </a:lnTo>
                <a:lnTo>
                  <a:pt x="738" y="938"/>
                </a:lnTo>
                <a:lnTo>
                  <a:pt x="754" y="918"/>
                </a:lnTo>
                <a:lnTo>
                  <a:pt x="774" y="902"/>
                </a:lnTo>
                <a:lnTo>
                  <a:pt x="794" y="884"/>
                </a:lnTo>
                <a:lnTo>
                  <a:pt x="814" y="870"/>
                </a:lnTo>
                <a:lnTo>
                  <a:pt x="836" y="856"/>
                </a:lnTo>
                <a:lnTo>
                  <a:pt x="858" y="844"/>
                </a:lnTo>
                <a:lnTo>
                  <a:pt x="882" y="832"/>
                </a:lnTo>
                <a:lnTo>
                  <a:pt x="906" y="822"/>
                </a:lnTo>
                <a:lnTo>
                  <a:pt x="932" y="814"/>
                </a:lnTo>
                <a:lnTo>
                  <a:pt x="958" y="808"/>
                </a:lnTo>
                <a:lnTo>
                  <a:pt x="984" y="804"/>
                </a:lnTo>
                <a:lnTo>
                  <a:pt x="1012" y="802"/>
                </a:lnTo>
                <a:lnTo>
                  <a:pt x="1038" y="800"/>
                </a:lnTo>
                <a:lnTo>
                  <a:pt x="1066" y="802"/>
                </a:lnTo>
                <a:lnTo>
                  <a:pt x="1094" y="804"/>
                </a:lnTo>
                <a:lnTo>
                  <a:pt x="1120" y="808"/>
                </a:lnTo>
                <a:lnTo>
                  <a:pt x="1146" y="814"/>
                </a:lnTo>
                <a:lnTo>
                  <a:pt x="1170" y="822"/>
                </a:lnTo>
                <a:lnTo>
                  <a:pt x="1196" y="832"/>
                </a:lnTo>
                <a:lnTo>
                  <a:pt x="1218" y="844"/>
                </a:lnTo>
                <a:lnTo>
                  <a:pt x="1242" y="856"/>
                </a:lnTo>
                <a:lnTo>
                  <a:pt x="1264" y="870"/>
                </a:lnTo>
                <a:lnTo>
                  <a:pt x="1284" y="884"/>
                </a:lnTo>
                <a:lnTo>
                  <a:pt x="1304" y="902"/>
                </a:lnTo>
                <a:lnTo>
                  <a:pt x="1322" y="918"/>
                </a:lnTo>
                <a:lnTo>
                  <a:pt x="1340" y="938"/>
                </a:lnTo>
                <a:lnTo>
                  <a:pt x="1356" y="958"/>
                </a:lnTo>
                <a:lnTo>
                  <a:pt x="1372" y="978"/>
                </a:lnTo>
                <a:lnTo>
                  <a:pt x="1384" y="1000"/>
                </a:lnTo>
                <a:lnTo>
                  <a:pt x="2078" y="600"/>
                </a:lnTo>
                <a:lnTo>
                  <a:pt x="2058" y="568"/>
                </a:lnTo>
                <a:lnTo>
                  <a:pt x="2036" y="534"/>
                </a:lnTo>
                <a:lnTo>
                  <a:pt x="2014" y="502"/>
                </a:lnTo>
                <a:lnTo>
                  <a:pt x="1992" y="472"/>
                </a:lnTo>
                <a:lnTo>
                  <a:pt x="1968" y="442"/>
                </a:lnTo>
                <a:lnTo>
                  <a:pt x="1944" y="412"/>
                </a:lnTo>
                <a:lnTo>
                  <a:pt x="1918" y="384"/>
                </a:lnTo>
                <a:lnTo>
                  <a:pt x="1890" y="356"/>
                </a:lnTo>
                <a:lnTo>
                  <a:pt x="1862" y="328"/>
                </a:lnTo>
                <a:lnTo>
                  <a:pt x="1834" y="302"/>
                </a:lnTo>
                <a:lnTo>
                  <a:pt x="1806" y="278"/>
                </a:lnTo>
                <a:lnTo>
                  <a:pt x="1776" y="252"/>
                </a:lnTo>
                <a:lnTo>
                  <a:pt x="1744" y="230"/>
                </a:lnTo>
                <a:lnTo>
                  <a:pt x="1712" y="208"/>
                </a:lnTo>
                <a:lnTo>
                  <a:pt x="1680" y="186"/>
                </a:lnTo>
                <a:lnTo>
                  <a:pt x="1648" y="166"/>
                </a:lnTo>
                <a:lnTo>
                  <a:pt x="1614" y="146"/>
                </a:lnTo>
                <a:lnTo>
                  <a:pt x="1578" y="128"/>
                </a:lnTo>
                <a:lnTo>
                  <a:pt x="1544" y="112"/>
                </a:lnTo>
                <a:lnTo>
                  <a:pt x="1508" y="96"/>
                </a:lnTo>
                <a:lnTo>
                  <a:pt x="1472" y="80"/>
                </a:lnTo>
                <a:lnTo>
                  <a:pt x="1434" y="68"/>
                </a:lnTo>
                <a:lnTo>
                  <a:pt x="1398" y="54"/>
                </a:lnTo>
                <a:lnTo>
                  <a:pt x="1360" y="44"/>
                </a:lnTo>
                <a:lnTo>
                  <a:pt x="1320" y="34"/>
                </a:lnTo>
                <a:lnTo>
                  <a:pt x="1282" y="26"/>
                </a:lnTo>
                <a:lnTo>
                  <a:pt x="1242" y="18"/>
                </a:lnTo>
                <a:lnTo>
                  <a:pt x="1202" y="12"/>
                </a:lnTo>
                <a:lnTo>
                  <a:pt x="1162" y="6"/>
                </a:lnTo>
                <a:lnTo>
                  <a:pt x="1122" y="4"/>
                </a:lnTo>
                <a:lnTo>
                  <a:pt x="1080" y="2"/>
                </a:lnTo>
                <a:lnTo>
                  <a:pt x="1038" y="0"/>
                </a:lnTo>
                <a:close/>
              </a:path>
            </a:pathLst>
          </a:custGeom>
          <a:solidFill>
            <a:srgbClr val="A1C6F7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71" name="Freeform 7"/>
          <p:cNvSpPr>
            <a:spLocks/>
          </p:cNvSpPr>
          <p:nvPr/>
        </p:nvSpPr>
        <p:spPr bwMode="auto">
          <a:xfrm>
            <a:off x="4572000" y="3028950"/>
            <a:ext cx="1905000" cy="2857500"/>
          </a:xfrm>
          <a:custGeom>
            <a:avLst/>
            <a:gdLst>
              <a:gd name="T0" fmla="*/ 549275 w 1200"/>
              <a:gd name="T1" fmla="*/ 635000 h 1800"/>
              <a:gd name="T2" fmla="*/ 571500 w 1200"/>
              <a:gd name="T3" fmla="*/ 669925 h 1800"/>
              <a:gd name="T4" fmla="*/ 600075 w 1200"/>
              <a:gd name="T5" fmla="*/ 746125 h 1800"/>
              <a:gd name="T6" fmla="*/ 622300 w 1200"/>
              <a:gd name="T7" fmla="*/ 825500 h 1800"/>
              <a:gd name="T8" fmla="*/ 635000 w 1200"/>
              <a:gd name="T9" fmla="*/ 911225 h 1800"/>
              <a:gd name="T10" fmla="*/ 635000 w 1200"/>
              <a:gd name="T11" fmla="*/ 952500 h 1800"/>
              <a:gd name="T12" fmla="*/ 631825 w 1200"/>
              <a:gd name="T13" fmla="*/ 1038225 h 1800"/>
              <a:gd name="T14" fmla="*/ 612775 w 1200"/>
              <a:gd name="T15" fmla="*/ 1120775 h 1800"/>
              <a:gd name="T16" fmla="*/ 587375 w 1200"/>
              <a:gd name="T17" fmla="*/ 1196975 h 1800"/>
              <a:gd name="T18" fmla="*/ 549275 w 1200"/>
              <a:gd name="T19" fmla="*/ 1270000 h 1800"/>
              <a:gd name="T20" fmla="*/ 530225 w 1200"/>
              <a:gd name="T21" fmla="*/ 1304925 h 1800"/>
              <a:gd name="T22" fmla="*/ 479425 w 1200"/>
              <a:gd name="T23" fmla="*/ 1371600 h 1800"/>
              <a:gd name="T24" fmla="*/ 422275 w 1200"/>
              <a:gd name="T25" fmla="*/ 1428750 h 1800"/>
              <a:gd name="T26" fmla="*/ 358775 w 1200"/>
              <a:gd name="T27" fmla="*/ 1479550 h 1800"/>
              <a:gd name="T28" fmla="*/ 285750 w 1200"/>
              <a:gd name="T29" fmla="*/ 1520825 h 1800"/>
              <a:gd name="T30" fmla="*/ 209550 w 1200"/>
              <a:gd name="T31" fmla="*/ 1552575 h 1800"/>
              <a:gd name="T32" fmla="*/ 130175 w 1200"/>
              <a:gd name="T33" fmla="*/ 1574800 h 1800"/>
              <a:gd name="T34" fmla="*/ 44450 w 1200"/>
              <a:gd name="T35" fmla="*/ 1587500 h 1800"/>
              <a:gd name="T36" fmla="*/ 0 w 1200"/>
              <a:gd name="T37" fmla="*/ 2857500 h 1800"/>
              <a:gd name="T38" fmla="*/ 66675 w 1200"/>
              <a:gd name="T39" fmla="*/ 2857500 h 1800"/>
              <a:gd name="T40" fmla="*/ 196850 w 1200"/>
              <a:gd name="T41" fmla="*/ 2847975 h 1800"/>
              <a:gd name="T42" fmla="*/ 323850 w 1200"/>
              <a:gd name="T43" fmla="*/ 2832100 h 1800"/>
              <a:gd name="T44" fmla="*/ 447675 w 1200"/>
              <a:gd name="T45" fmla="*/ 2806700 h 1800"/>
              <a:gd name="T46" fmla="*/ 571500 w 1200"/>
              <a:gd name="T47" fmla="*/ 2771775 h 1800"/>
              <a:gd name="T48" fmla="*/ 688975 w 1200"/>
              <a:gd name="T49" fmla="*/ 2730500 h 1800"/>
              <a:gd name="T50" fmla="*/ 803275 w 1200"/>
              <a:gd name="T51" fmla="*/ 2682875 h 1800"/>
              <a:gd name="T52" fmla="*/ 914400 w 1200"/>
              <a:gd name="T53" fmla="*/ 2625725 h 1800"/>
              <a:gd name="T54" fmla="*/ 1019175 w 1200"/>
              <a:gd name="T55" fmla="*/ 2562225 h 1800"/>
              <a:gd name="T56" fmla="*/ 1120775 w 1200"/>
              <a:gd name="T57" fmla="*/ 2495550 h 1800"/>
              <a:gd name="T58" fmla="*/ 1219200 w 1200"/>
              <a:gd name="T59" fmla="*/ 2419350 h 1800"/>
              <a:gd name="T60" fmla="*/ 1308100 w 1200"/>
              <a:gd name="T61" fmla="*/ 2336800 h 1800"/>
              <a:gd name="T62" fmla="*/ 1397000 w 1200"/>
              <a:gd name="T63" fmla="*/ 2251075 h 1800"/>
              <a:gd name="T64" fmla="*/ 1476375 w 1200"/>
              <a:gd name="T65" fmla="*/ 2159000 h 1800"/>
              <a:gd name="T66" fmla="*/ 1549400 w 1200"/>
              <a:gd name="T67" fmla="*/ 2060575 h 1800"/>
              <a:gd name="T68" fmla="*/ 1619250 w 1200"/>
              <a:gd name="T69" fmla="*/ 1958975 h 1800"/>
              <a:gd name="T70" fmla="*/ 1651000 w 1200"/>
              <a:gd name="T71" fmla="*/ 1905000 h 1800"/>
              <a:gd name="T72" fmla="*/ 1708150 w 1200"/>
              <a:gd name="T73" fmla="*/ 1800225 h 1800"/>
              <a:gd name="T74" fmla="*/ 1758950 w 1200"/>
              <a:gd name="T75" fmla="*/ 1689100 h 1800"/>
              <a:gd name="T76" fmla="*/ 1803400 w 1200"/>
              <a:gd name="T77" fmla="*/ 1571625 h 1800"/>
              <a:gd name="T78" fmla="*/ 1838325 w 1200"/>
              <a:gd name="T79" fmla="*/ 1454150 h 1800"/>
              <a:gd name="T80" fmla="*/ 1866900 w 1200"/>
              <a:gd name="T81" fmla="*/ 1333500 h 1800"/>
              <a:gd name="T82" fmla="*/ 1889125 w 1200"/>
              <a:gd name="T83" fmla="*/ 1209675 h 1800"/>
              <a:gd name="T84" fmla="*/ 1901825 w 1200"/>
              <a:gd name="T85" fmla="*/ 1082675 h 1800"/>
              <a:gd name="T86" fmla="*/ 1905000 w 1200"/>
              <a:gd name="T87" fmla="*/ 952500 h 1800"/>
              <a:gd name="T88" fmla="*/ 1905000 w 1200"/>
              <a:gd name="T89" fmla="*/ 889000 h 1800"/>
              <a:gd name="T90" fmla="*/ 1895475 w 1200"/>
              <a:gd name="T91" fmla="*/ 762000 h 1800"/>
              <a:gd name="T92" fmla="*/ 1879600 w 1200"/>
              <a:gd name="T93" fmla="*/ 635000 h 1800"/>
              <a:gd name="T94" fmla="*/ 1854200 w 1200"/>
              <a:gd name="T95" fmla="*/ 511175 h 1800"/>
              <a:gd name="T96" fmla="*/ 1822450 w 1200"/>
              <a:gd name="T97" fmla="*/ 393700 h 1800"/>
              <a:gd name="T98" fmla="*/ 1781175 w 1200"/>
              <a:gd name="T99" fmla="*/ 276225 h 1800"/>
              <a:gd name="T100" fmla="*/ 1733550 w 1200"/>
              <a:gd name="T101" fmla="*/ 161925 h 1800"/>
              <a:gd name="T102" fmla="*/ 1679575 w 1200"/>
              <a:gd name="T103" fmla="*/ 53975 h 1800"/>
              <a:gd name="T104" fmla="*/ 1651000 w 1200"/>
              <a:gd name="T105" fmla="*/ 0 h 180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200" h="1800">
                <a:moveTo>
                  <a:pt x="1040" y="0"/>
                </a:moveTo>
                <a:lnTo>
                  <a:pt x="346" y="400"/>
                </a:lnTo>
                <a:lnTo>
                  <a:pt x="360" y="422"/>
                </a:lnTo>
                <a:lnTo>
                  <a:pt x="370" y="446"/>
                </a:lnTo>
                <a:lnTo>
                  <a:pt x="378" y="470"/>
                </a:lnTo>
                <a:lnTo>
                  <a:pt x="386" y="496"/>
                </a:lnTo>
                <a:lnTo>
                  <a:pt x="392" y="520"/>
                </a:lnTo>
                <a:lnTo>
                  <a:pt x="398" y="546"/>
                </a:lnTo>
                <a:lnTo>
                  <a:pt x="400" y="574"/>
                </a:lnTo>
                <a:lnTo>
                  <a:pt x="400" y="600"/>
                </a:lnTo>
                <a:lnTo>
                  <a:pt x="400" y="628"/>
                </a:lnTo>
                <a:lnTo>
                  <a:pt x="398" y="654"/>
                </a:lnTo>
                <a:lnTo>
                  <a:pt x="392" y="680"/>
                </a:lnTo>
                <a:lnTo>
                  <a:pt x="386" y="706"/>
                </a:lnTo>
                <a:lnTo>
                  <a:pt x="378" y="730"/>
                </a:lnTo>
                <a:lnTo>
                  <a:pt x="370" y="754"/>
                </a:lnTo>
                <a:lnTo>
                  <a:pt x="360" y="778"/>
                </a:lnTo>
                <a:lnTo>
                  <a:pt x="346" y="800"/>
                </a:lnTo>
                <a:lnTo>
                  <a:pt x="334" y="822"/>
                </a:lnTo>
                <a:lnTo>
                  <a:pt x="318" y="844"/>
                </a:lnTo>
                <a:lnTo>
                  <a:pt x="302" y="864"/>
                </a:lnTo>
                <a:lnTo>
                  <a:pt x="284" y="882"/>
                </a:lnTo>
                <a:lnTo>
                  <a:pt x="266" y="900"/>
                </a:lnTo>
                <a:lnTo>
                  <a:pt x="246" y="916"/>
                </a:lnTo>
                <a:lnTo>
                  <a:pt x="226" y="932"/>
                </a:lnTo>
                <a:lnTo>
                  <a:pt x="204" y="946"/>
                </a:lnTo>
                <a:lnTo>
                  <a:pt x="180" y="958"/>
                </a:lnTo>
                <a:lnTo>
                  <a:pt x="158" y="968"/>
                </a:lnTo>
                <a:lnTo>
                  <a:pt x="132" y="978"/>
                </a:lnTo>
                <a:lnTo>
                  <a:pt x="108" y="986"/>
                </a:lnTo>
                <a:lnTo>
                  <a:pt x="82" y="992"/>
                </a:lnTo>
                <a:lnTo>
                  <a:pt x="56" y="996"/>
                </a:lnTo>
                <a:lnTo>
                  <a:pt x="28" y="1000"/>
                </a:lnTo>
                <a:lnTo>
                  <a:pt x="0" y="1000"/>
                </a:lnTo>
                <a:lnTo>
                  <a:pt x="0" y="1800"/>
                </a:lnTo>
                <a:lnTo>
                  <a:pt x="42" y="1800"/>
                </a:lnTo>
                <a:lnTo>
                  <a:pt x="84" y="1798"/>
                </a:lnTo>
                <a:lnTo>
                  <a:pt x="124" y="1794"/>
                </a:lnTo>
                <a:lnTo>
                  <a:pt x="164" y="1790"/>
                </a:lnTo>
                <a:lnTo>
                  <a:pt x="204" y="1784"/>
                </a:lnTo>
                <a:lnTo>
                  <a:pt x="244" y="1776"/>
                </a:lnTo>
                <a:lnTo>
                  <a:pt x="282" y="1768"/>
                </a:lnTo>
                <a:lnTo>
                  <a:pt x="322" y="1758"/>
                </a:lnTo>
                <a:lnTo>
                  <a:pt x="360" y="1746"/>
                </a:lnTo>
                <a:lnTo>
                  <a:pt x="396" y="1734"/>
                </a:lnTo>
                <a:lnTo>
                  <a:pt x="434" y="1720"/>
                </a:lnTo>
                <a:lnTo>
                  <a:pt x="470" y="1706"/>
                </a:lnTo>
                <a:lnTo>
                  <a:pt x="506" y="1690"/>
                </a:lnTo>
                <a:lnTo>
                  <a:pt x="540" y="1672"/>
                </a:lnTo>
                <a:lnTo>
                  <a:pt x="576" y="1654"/>
                </a:lnTo>
                <a:lnTo>
                  <a:pt x="610" y="1634"/>
                </a:lnTo>
                <a:lnTo>
                  <a:pt x="642" y="1614"/>
                </a:lnTo>
                <a:lnTo>
                  <a:pt x="674" y="1594"/>
                </a:lnTo>
                <a:lnTo>
                  <a:pt x="706" y="1572"/>
                </a:lnTo>
                <a:lnTo>
                  <a:pt x="738" y="1548"/>
                </a:lnTo>
                <a:lnTo>
                  <a:pt x="768" y="1524"/>
                </a:lnTo>
                <a:lnTo>
                  <a:pt x="796" y="1498"/>
                </a:lnTo>
                <a:lnTo>
                  <a:pt x="824" y="1472"/>
                </a:lnTo>
                <a:lnTo>
                  <a:pt x="852" y="1446"/>
                </a:lnTo>
                <a:lnTo>
                  <a:pt x="880" y="1418"/>
                </a:lnTo>
                <a:lnTo>
                  <a:pt x="906" y="1390"/>
                </a:lnTo>
                <a:lnTo>
                  <a:pt x="930" y="1360"/>
                </a:lnTo>
                <a:lnTo>
                  <a:pt x="954" y="1330"/>
                </a:lnTo>
                <a:lnTo>
                  <a:pt x="976" y="1298"/>
                </a:lnTo>
                <a:lnTo>
                  <a:pt x="998" y="1266"/>
                </a:lnTo>
                <a:lnTo>
                  <a:pt x="1020" y="1234"/>
                </a:lnTo>
                <a:lnTo>
                  <a:pt x="1040" y="1200"/>
                </a:lnTo>
                <a:lnTo>
                  <a:pt x="1058" y="1168"/>
                </a:lnTo>
                <a:lnTo>
                  <a:pt x="1076" y="1134"/>
                </a:lnTo>
                <a:lnTo>
                  <a:pt x="1092" y="1098"/>
                </a:lnTo>
                <a:lnTo>
                  <a:pt x="1108" y="1064"/>
                </a:lnTo>
                <a:lnTo>
                  <a:pt x="1122" y="1028"/>
                </a:lnTo>
                <a:lnTo>
                  <a:pt x="1136" y="990"/>
                </a:lnTo>
                <a:lnTo>
                  <a:pt x="1148" y="954"/>
                </a:lnTo>
                <a:lnTo>
                  <a:pt x="1158" y="916"/>
                </a:lnTo>
                <a:lnTo>
                  <a:pt x="1168" y="878"/>
                </a:lnTo>
                <a:lnTo>
                  <a:pt x="1176" y="840"/>
                </a:lnTo>
                <a:lnTo>
                  <a:pt x="1184" y="800"/>
                </a:lnTo>
                <a:lnTo>
                  <a:pt x="1190" y="762"/>
                </a:lnTo>
                <a:lnTo>
                  <a:pt x="1194" y="722"/>
                </a:lnTo>
                <a:lnTo>
                  <a:pt x="1198" y="682"/>
                </a:lnTo>
                <a:lnTo>
                  <a:pt x="1200" y="642"/>
                </a:lnTo>
                <a:lnTo>
                  <a:pt x="1200" y="600"/>
                </a:lnTo>
                <a:lnTo>
                  <a:pt x="1200" y="560"/>
                </a:lnTo>
                <a:lnTo>
                  <a:pt x="1198" y="520"/>
                </a:lnTo>
                <a:lnTo>
                  <a:pt x="1194" y="480"/>
                </a:lnTo>
                <a:lnTo>
                  <a:pt x="1190" y="440"/>
                </a:lnTo>
                <a:lnTo>
                  <a:pt x="1184" y="400"/>
                </a:lnTo>
                <a:lnTo>
                  <a:pt x="1176" y="362"/>
                </a:lnTo>
                <a:lnTo>
                  <a:pt x="1168" y="322"/>
                </a:lnTo>
                <a:lnTo>
                  <a:pt x="1158" y="284"/>
                </a:lnTo>
                <a:lnTo>
                  <a:pt x="1148" y="248"/>
                </a:lnTo>
                <a:lnTo>
                  <a:pt x="1136" y="210"/>
                </a:lnTo>
                <a:lnTo>
                  <a:pt x="1122" y="174"/>
                </a:lnTo>
                <a:lnTo>
                  <a:pt x="1108" y="138"/>
                </a:lnTo>
                <a:lnTo>
                  <a:pt x="1092" y="102"/>
                </a:lnTo>
                <a:lnTo>
                  <a:pt x="1076" y="68"/>
                </a:lnTo>
                <a:lnTo>
                  <a:pt x="1058" y="34"/>
                </a:lnTo>
                <a:lnTo>
                  <a:pt x="1040" y="0"/>
                </a:lnTo>
                <a:close/>
              </a:path>
            </a:pathLst>
          </a:custGeom>
          <a:solidFill>
            <a:srgbClr val="FCA57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72000" y="3981450"/>
            <a:ext cx="1588" cy="1588"/>
          </a:xfrm>
          <a:prstGeom prst="rect">
            <a:avLst/>
          </a:prstGeom>
          <a:solidFill>
            <a:srgbClr val="FFFFFF"/>
          </a:solidFill>
          <a:ln w="3810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3937000" y="3346450"/>
            <a:ext cx="1270000" cy="1270000"/>
          </a:xfrm>
          <a:custGeom>
            <a:avLst/>
            <a:gdLst>
              <a:gd name="T0" fmla="*/ 1270000 w 800"/>
              <a:gd name="T1" fmla="*/ 635000 h 800"/>
              <a:gd name="T2" fmla="*/ 1257300 w 800"/>
              <a:gd name="T3" fmla="*/ 762000 h 800"/>
              <a:gd name="T4" fmla="*/ 1222375 w 800"/>
              <a:gd name="T5" fmla="*/ 882650 h 800"/>
              <a:gd name="T6" fmla="*/ 1162050 w 800"/>
              <a:gd name="T7" fmla="*/ 990600 h 800"/>
              <a:gd name="T8" fmla="*/ 1085850 w 800"/>
              <a:gd name="T9" fmla="*/ 1085850 h 800"/>
              <a:gd name="T10" fmla="*/ 990600 w 800"/>
              <a:gd name="T11" fmla="*/ 1162050 h 800"/>
              <a:gd name="T12" fmla="*/ 882650 w 800"/>
              <a:gd name="T13" fmla="*/ 1219200 h 800"/>
              <a:gd name="T14" fmla="*/ 765175 w 800"/>
              <a:gd name="T15" fmla="*/ 1257300 h 800"/>
              <a:gd name="T16" fmla="*/ 635000 w 800"/>
              <a:gd name="T17" fmla="*/ 1270000 h 800"/>
              <a:gd name="T18" fmla="*/ 571500 w 800"/>
              <a:gd name="T19" fmla="*/ 1266825 h 800"/>
              <a:gd name="T20" fmla="*/ 447675 w 800"/>
              <a:gd name="T21" fmla="*/ 1241425 h 800"/>
              <a:gd name="T22" fmla="*/ 333375 w 800"/>
              <a:gd name="T23" fmla="*/ 1193800 h 800"/>
              <a:gd name="T24" fmla="*/ 231775 w 800"/>
              <a:gd name="T25" fmla="*/ 1127125 h 800"/>
              <a:gd name="T26" fmla="*/ 146050 w 800"/>
              <a:gd name="T27" fmla="*/ 1038225 h 800"/>
              <a:gd name="T28" fmla="*/ 76200 w 800"/>
              <a:gd name="T29" fmla="*/ 939800 h 800"/>
              <a:gd name="T30" fmla="*/ 28575 w 800"/>
              <a:gd name="T31" fmla="*/ 825500 h 800"/>
              <a:gd name="T32" fmla="*/ 3175 w 800"/>
              <a:gd name="T33" fmla="*/ 701675 h 800"/>
              <a:gd name="T34" fmla="*/ 0 w 800"/>
              <a:gd name="T35" fmla="*/ 635000 h 800"/>
              <a:gd name="T36" fmla="*/ 12700 w 800"/>
              <a:gd name="T37" fmla="*/ 508000 h 800"/>
              <a:gd name="T38" fmla="*/ 50800 w 800"/>
              <a:gd name="T39" fmla="*/ 387350 h 800"/>
              <a:gd name="T40" fmla="*/ 107950 w 800"/>
              <a:gd name="T41" fmla="*/ 279400 h 800"/>
              <a:gd name="T42" fmla="*/ 187325 w 800"/>
              <a:gd name="T43" fmla="*/ 187325 h 800"/>
              <a:gd name="T44" fmla="*/ 279400 w 800"/>
              <a:gd name="T45" fmla="*/ 107950 h 800"/>
              <a:gd name="T46" fmla="*/ 387350 w 800"/>
              <a:gd name="T47" fmla="*/ 50800 h 800"/>
              <a:gd name="T48" fmla="*/ 508000 w 800"/>
              <a:gd name="T49" fmla="*/ 12700 h 800"/>
              <a:gd name="T50" fmla="*/ 635000 w 800"/>
              <a:gd name="T51" fmla="*/ 0 h 800"/>
              <a:gd name="T52" fmla="*/ 701675 w 800"/>
              <a:gd name="T53" fmla="*/ 3175 h 800"/>
              <a:gd name="T54" fmla="*/ 825500 w 800"/>
              <a:gd name="T55" fmla="*/ 28575 h 800"/>
              <a:gd name="T56" fmla="*/ 939800 w 800"/>
              <a:gd name="T57" fmla="*/ 76200 h 800"/>
              <a:gd name="T58" fmla="*/ 1041400 w 800"/>
              <a:gd name="T59" fmla="*/ 146050 h 800"/>
              <a:gd name="T60" fmla="*/ 1127125 w 800"/>
              <a:gd name="T61" fmla="*/ 231775 h 800"/>
              <a:gd name="T62" fmla="*/ 1193800 w 800"/>
              <a:gd name="T63" fmla="*/ 333375 h 800"/>
              <a:gd name="T64" fmla="*/ 1241425 w 800"/>
              <a:gd name="T65" fmla="*/ 447675 h 800"/>
              <a:gd name="T66" fmla="*/ 1266825 w 800"/>
              <a:gd name="T67" fmla="*/ 571500 h 800"/>
              <a:gd name="T68" fmla="*/ 1270000 w 800"/>
              <a:gd name="T69" fmla="*/ 635000 h 8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00" h="800">
                <a:moveTo>
                  <a:pt x="800" y="400"/>
                </a:moveTo>
                <a:lnTo>
                  <a:pt x="800" y="400"/>
                </a:lnTo>
                <a:lnTo>
                  <a:pt x="798" y="442"/>
                </a:lnTo>
                <a:lnTo>
                  <a:pt x="792" y="480"/>
                </a:lnTo>
                <a:lnTo>
                  <a:pt x="782" y="520"/>
                </a:lnTo>
                <a:lnTo>
                  <a:pt x="770" y="556"/>
                </a:lnTo>
                <a:lnTo>
                  <a:pt x="752" y="592"/>
                </a:lnTo>
                <a:lnTo>
                  <a:pt x="732" y="624"/>
                </a:lnTo>
                <a:lnTo>
                  <a:pt x="710" y="654"/>
                </a:lnTo>
                <a:lnTo>
                  <a:pt x="684" y="684"/>
                </a:lnTo>
                <a:lnTo>
                  <a:pt x="656" y="710"/>
                </a:lnTo>
                <a:lnTo>
                  <a:pt x="624" y="732"/>
                </a:lnTo>
                <a:lnTo>
                  <a:pt x="592" y="752"/>
                </a:lnTo>
                <a:lnTo>
                  <a:pt x="556" y="768"/>
                </a:lnTo>
                <a:lnTo>
                  <a:pt x="520" y="782"/>
                </a:lnTo>
                <a:lnTo>
                  <a:pt x="482" y="792"/>
                </a:lnTo>
                <a:lnTo>
                  <a:pt x="442" y="798"/>
                </a:lnTo>
                <a:lnTo>
                  <a:pt x="400" y="800"/>
                </a:lnTo>
                <a:lnTo>
                  <a:pt x="360" y="798"/>
                </a:lnTo>
                <a:lnTo>
                  <a:pt x="320" y="792"/>
                </a:lnTo>
                <a:lnTo>
                  <a:pt x="282" y="782"/>
                </a:lnTo>
                <a:lnTo>
                  <a:pt x="244" y="768"/>
                </a:lnTo>
                <a:lnTo>
                  <a:pt x="210" y="752"/>
                </a:lnTo>
                <a:lnTo>
                  <a:pt x="176" y="732"/>
                </a:lnTo>
                <a:lnTo>
                  <a:pt x="146" y="710"/>
                </a:lnTo>
                <a:lnTo>
                  <a:pt x="118" y="684"/>
                </a:lnTo>
                <a:lnTo>
                  <a:pt x="92" y="654"/>
                </a:lnTo>
                <a:lnTo>
                  <a:pt x="68" y="624"/>
                </a:lnTo>
                <a:lnTo>
                  <a:pt x="48" y="592"/>
                </a:lnTo>
                <a:lnTo>
                  <a:pt x="32" y="556"/>
                </a:lnTo>
                <a:lnTo>
                  <a:pt x="18" y="520"/>
                </a:lnTo>
                <a:lnTo>
                  <a:pt x="8" y="480"/>
                </a:lnTo>
                <a:lnTo>
                  <a:pt x="2" y="442"/>
                </a:lnTo>
                <a:lnTo>
                  <a:pt x="0" y="400"/>
                </a:lnTo>
                <a:lnTo>
                  <a:pt x="2" y="360"/>
                </a:lnTo>
                <a:lnTo>
                  <a:pt x="8" y="320"/>
                </a:lnTo>
                <a:lnTo>
                  <a:pt x="18" y="282"/>
                </a:lnTo>
                <a:lnTo>
                  <a:pt x="32" y="244"/>
                </a:lnTo>
                <a:lnTo>
                  <a:pt x="48" y="210"/>
                </a:lnTo>
                <a:lnTo>
                  <a:pt x="68" y="176"/>
                </a:lnTo>
                <a:lnTo>
                  <a:pt x="92" y="146"/>
                </a:lnTo>
                <a:lnTo>
                  <a:pt x="118" y="118"/>
                </a:lnTo>
                <a:lnTo>
                  <a:pt x="146" y="92"/>
                </a:lnTo>
                <a:lnTo>
                  <a:pt x="176" y="68"/>
                </a:lnTo>
                <a:lnTo>
                  <a:pt x="210" y="48"/>
                </a:lnTo>
                <a:lnTo>
                  <a:pt x="244" y="32"/>
                </a:lnTo>
                <a:lnTo>
                  <a:pt x="282" y="18"/>
                </a:lnTo>
                <a:lnTo>
                  <a:pt x="320" y="8"/>
                </a:lnTo>
                <a:lnTo>
                  <a:pt x="360" y="2"/>
                </a:lnTo>
                <a:lnTo>
                  <a:pt x="400" y="0"/>
                </a:lnTo>
                <a:lnTo>
                  <a:pt x="442" y="2"/>
                </a:lnTo>
                <a:lnTo>
                  <a:pt x="482" y="8"/>
                </a:lnTo>
                <a:lnTo>
                  <a:pt x="520" y="18"/>
                </a:lnTo>
                <a:lnTo>
                  <a:pt x="556" y="32"/>
                </a:lnTo>
                <a:lnTo>
                  <a:pt x="592" y="48"/>
                </a:lnTo>
                <a:lnTo>
                  <a:pt x="624" y="68"/>
                </a:lnTo>
                <a:lnTo>
                  <a:pt x="656" y="92"/>
                </a:lnTo>
                <a:lnTo>
                  <a:pt x="684" y="118"/>
                </a:lnTo>
                <a:lnTo>
                  <a:pt x="710" y="146"/>
                </a:lnTo>
                <a:lnTo>
                  <a:pt x="732" y="176"/>
                </a:lnTo>
                <a:lnTo>
                  <a:pt x="752" y="210"/>
                </a:lnTo>
                <a:lnTo>
                  <a:pt x="770" y="244"/>
                </a:lnTo>
                <a:lnTo>
                  <a:pt x="782" y="282"/>
                </a:lnTo>
                <a:lnTo>
                  <a:pt x="792" y="320"/>
                </a:lnTo>
                <a:lnTo>
                  <a:pt x="798" y="360"/>
                </a:lnTo>
                <a:lnTo>
                  <a:pt x="800" y="400"/>
                </a:lnTo>
                <a:close/>
              </a:path>
            </a:pathLst>
          </a:custGeom>
          <a:solidFill>
            <a:srgbClr val="FFFF66"/>
          </a:solidFill>
          <a:ln w="38100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4572000" y="1449388"/>
            <a:ext cx="2540000" cy="2540000"/>
          </a:xfrm>
          <a:custGeom>
            <a:avLst/>
            <a:gdLst>
              <a:gd name="T0" fmla="*/ 1905000 w 1600"/>
              <a:gd name="T1" fmla="*/ 2540000 h 1600"/>
              <a:gd name="T2" fmla="*/ 2540000 w 1600"/>
              <a:gd name="T3" fmla="*/ 2540000 h 1600"/>
              <a:gd name="T4" fmla="*/ 2536825 w 1600"/>
              <a:gd name="T5" fmla="*/ 2406650 h 1600"/>
              <a:gd name="T6" fmla="*/ 2511425 w 1600"/>
              <a:gd name="T7" fmla="*/ 2152650 h 1600"/>
              <a:gd name="T8" fmla="*/ 2460625 w 1600"/>
              <a:gd name="T9" fmla="*/ 1905000 h 1600"/>
              <a:gd name="T10" fmla="*/ 2387600 w 1600"/>
              <a:gd name="T11" fmla="*/ 1663700 h 1600"/>
              <a:gd name="T12" fmla="*/ 2289175 w 1600"/>
              <a:gd name="T13" fmla="*/ 1438275 h 1600"/>
              <a:gd name="T14" fmla="*/ 2171700 w 1600"/>
              <a:gd name="T15" fmla="*/ 1222375 h 1600"/>
              <a:gd name="T16" fmla="*/ 2035175 w 1600"/>
              <a:gd name="T17" fmla="*/ 1019175 h 1600"/>
              <a:gd name="T18" fmla="*/ 1879600 w 1600"/>
              <a:gd name="T19" fmla="*/ 831850 h 1600"/>
              <a:gd name="T20" fmla="*/ 1708150 w 1600"/>
              <a:gd name="T21" fmla="*/ 657225 h 1600"/>
              <a:gd name="T22" fmla="*/ 1520825 w 1600"/>
              <a:gd name="T23" fmla="*/ 501650 h 1600"/>
              <a:gd name="T24" fmla="*/ 1317625 w 1600"/>
              <a:gd name="T25" fmla="*/ 365125 h 1600"/>
              <a:gd name="T26" fmla="*/ 1101725 w 1600"/>
              <a:gd name="T27" fmla="*/ 247650 h 1600"/>
              <a:gd name="T28" fmla="*/ 873125 w 1600"/>
              <a:gd name="T29" fmla="*/ 152400 h 1600"/>
              <a:gd name="T30" fmla="*/ 635000 w 1600"/>
              <a:gd name="T31" fmla="*/ 79375 h 1600"/>
              <a:gd name="T32" fmla="*/ 387350 w 1600"/>
              <a:gd name="T33" fmla="*/ 28575 h 1600"/>
              <a:gd name="T34" fmla="*/ 130175 w 1600"/>
              <a:gd name="T35" fmla="*/ 3175 h 1600"/>
              <a:gd name="T36" fmla="*/ 0 w 1600"/>
              <a:gd name="T37" fmla="*/ 635000 h 1600"/>
              <a:gd name="T38" fmla="*/ 98425 w 1600"/>
              <a:gd name="T39" fmla="*/ 635000 h 1600"/>
              <a:gd name="T40" fmla="*/ 292100 w 1600"/>
              <a:gd name="T41" fmla="*/ 654050 h 1600"/>
              <a:gd name="T42" fmla="*/ 476250 w 1600"/>
              <a:gd name="T43" fmla="*/ 692150 h 1600"/>
              <a:gd name="T44" fmla="*/ 657225 w 1600"/>
              <a:gd name="T45" fmla="*/ 749300 h 1600"/>
              <a:gd name="T46" fmla="*/ 825500 w 1600"/>
              <a:gd name="T47" fmla="*/ 822325 h 1600"/>
              <a:gd name="T48" fmla="*/ 987425 w 1600"/>
              <a:gd name="T49" fmla="*/ 908050 h 1600"/>
              <a:gd name="T50" fmla="*/ 1139825 w 1600"/>
              <a:gd name="T51" fmla="*/ 1012825 h 1600"/>
              <a:gd name="T52" fmla="*/ 1282700 w 1600"/>
              <a:gd name="T53" fmla="*/ 1127125 h 1600"/>
              <a:gd name="T54" fmla="*/ 1409700 w 1600"/>
              <a:gd name="T55" fmla="*/ 1257300 h 1600"/>
              <a:gd name="T56" fmla="*/ 1527175 w 1600"/>
              <a:gd name="T57" fmla="*/ 1400175 h 1600"/>
              <a:gd name="T58" fmla="*/ 1628775 w 1600"/>
              <a:gd name="T59" fmla="*/ 1549400 h 1600"/>
              <a:gd name="T60" fmla="*/ 1717675 w 1600"/>
              <a:gd name="T61" fmla="*/ 1711325 h 1600"/>
              <a:gd name="T62" fmla="*/ 1790700 w 1600"/>
              <a:gd name="T63" fmla="*/ 1882775 h 1600"/>
              <a:gd name="T64" fmla="*/ 1844675 w 1600"/>
              <a:gd name="T65" fmla="*/ 2063750 h 1600"/>
              <a:gd name="T66" fmla="*/ 1882775 w 1600"/>
              <a:gd name="T67" fmla="*/ 2247900 h 1600"/>
              <a:gd name="T68" fmla="*/ 1905000 w 1600"/>
              <a:gd name="T69" fmla="*/ 2441575 h 1600"/>
              <a:gd name="T70" fmla="*/ 1905000 w 1600"/>
              <a:gd name="T71" fmla="*/ 254000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00" h="1600">
                <a:moveTo>
                  <a:pt x="1200" y="1600"/>
                </a:moveTo>
                <a:lnTo>
                  <a:pt x="1200" y="1600"/>
                </a:lnTo>
                <a:lnTo>
                  <a:pt x="1600" y="1600"/>
                </a:lnTo>
                <a:lnTo>
                  <a:pt x="1598" y="1516"/>
                </a:lnTo>
                <a:lnTo>
                  <a:pt x="1592" y="1436"/>
                </a:lnTo>
                <a:lnTo>
                  <a:pt x="1582" y="1356"/>
                </a:lnTo>
                <a:lnTo>
                  <a:pt x="1568" y="1276"/>
                </a:lnTo>
                <a:lnTo>
                  <a:pt x="1550" y="1200"/>
                </a:lnTo>
                <a:lnTo>
                  <a:pt x="1528" y="1124"/>
                </a:lnTo>
                <a:lnTo>
                  <a:pt x="1504" y="1048"/>
                </a:lnTo>
                <a:lnTo>
                  <a:pt x="1474" y="976"/>
                </a:lnTo>
                <a:lnTo>
                  <a:pt x="1442" y="906"/>
                </a:lnTo>
                <a:lnTo>
                  <a:pt x="1408" y="836"/>
                </a:lnTo>
                <a:lnTo>
                  <a:pt x="1368" y="770"/>
                </a:lnTo>
                <a:lnTo>
                  <a:pt x="1328" y="704"/>
                </a:lnTo>
                <a:lnTo>
                  <a:pt x="1282" y="642"/>
                </a:lnTo>
                <a:lnTo>
                  <a:pt x="1236" y="582"/>
                </a:lnTo>
                <a:lnTo>
                  <a:pt x="1184" y="524"/>
                </a:lnTo>
                <a:lnTo>
                  <a:pt x="1132" y="468"/>
                </a:lnTo>
                <a:lnTo>
                  <a:pt x="1076" y="414"/>
                </a:lnTo>
                <a:lnTo>
                  <a:pt x="1018" y="364"/>
                </a:lnTo>
                <a:lnTo>
                  <a:pt x="958" y="316"/>
                </a:lnTo>
                <a:lnTo>
                  <a:pt x="896" y="272"/>
                </a:lnTo>
                <a:lnTo>
                  <a:pt x="830" y="230"/>
                </a:lnTo>
                <a:lnTo>
                  <a:pt x="764" y="192"/>
                </a:lnTo>
                <a:lnTo>
                  <a:pt x="694" y="156"/>
                </a:lnTo>
                <a:lnTo>
                  <a:pt x="624" y="124"/>
                </a:lnTo>
                <a:lnTo>
                  <a:pt x="550" y="96"/>
                </a:lnTo>
                <a:lnTo>
                  <a:pt x="476" y="72"/>
                </a:lnTo>
                <a:lnTo>
                  <a:pt x="400" y="50"/>
                </a:lnTo>
                <a:lnTo>
                  <a:pt x="324" y="32"/>
                </a:lnTo>
                <a:lnTo>
                  <a:pt x="244" y="18"/>
                </a:lnTo>
                <a:lnTo>
                  <a:pt x="164" y="8"/>
                </a:lnTo>
                <a:lnTo>
                  <a:pt x="82" y="2"/>
                </a:lnTo>
                <a:lnTo>
                  <a:pt x="0" y="0"/>
                </a:lnTo>
                <a:lnTo>
                  <a:pt x="0" y="400"/>
                </a:lnTo>
                <a:lnTo>
                  <a:pt x="62" y="400"/>
                </a:lnTo>
                <a:lnTo>
                  <a:pt x="124" y="406"/>
                </a:lnTo>
                <a:lnTo>
                  <a:pt x="184" y="412"/>
                </a:lnTo>
                <a:lnTo>
                  <a:pt x="242" y="424"/>
                </a:lnTo>
                <a:lnTo>
                  <a:pt x="300" y="436"/>
                </a:lnTo>
                <a:lnTo>
                  <a:pt x="358" y="454"/>
                </a:lnTo>
                <a:lnTo>
                  <a:pt x="414" y="472"/>
                </a:lnTo>
                <a:lnTo>
                  <a:pt x="468" y="494"/>
                </a:lnTo>
                <a:lnTo>
                  <a:pt x="520" y="518"/>
                </a:lnTo>
                <a:lnTo>
                  <a:pt x="572" y="544"/>
                </a:lnTo>
                <a:lnTo>
                  <a:pt x="622" y="572"/>
                </a:lnTo>
                <a:lnTo>
                  <a:pt x="672" y="604"/>
                </a:lnTo>
                <a:lnTo>
                  <a:pt x="718" y="638"/>
                </a:lnTo>
                <a:lnTo>
                  <a:pt x="764" y="674"/>
                </a:lnTo>
                <a:lnTo>
                  <a:pt x="808" y="710"/>
                </a:lnTo>
                <a:lnTo>
                  <a:pt x="850" y="750"/>
                </a:lnTo>
                <a:lnTo>
                  <a:pt x="888" y="792"/>
                </a:lnTo>
                <a:lnTo>
                  <a:pt x="926" y="836"/>
                </a:lnTo>
                <a:lnTo>
                  <a:pt x="962" y="882"/>
                </a:lnTo>
                <a:lnTo>
                  <a:pt x="996" y="928"/>
                </a:lnTo>
                <a:lnTo>
                  <a:pt x="1026" y="976"/>
                </a:lnTo>
                <a:lnTo>
                  <a:pt x="1056" y="1028"/>
                </a:lnTo>
                <a:lnTo>
                  <a:pt x="1082" y="1078"/>
                </a:lnTo>
                <a:lnTo>
                  <a:pt x="1106" y="1132"/>
                </a:lnTo>
                <a:lnTo>
                  <a:pt x="1128" y="1186"/>
                </a:lnTo>
                <a:lnTo>
                  <a:pt x="1146" y="1242"/>
                </a:lnTo>
                <a:lnTo>
                  <a:pt x="1162" y="1300"/>
                </a:lnTo>
                <a:lnTo>
                  <a:pt x="1176" y="1358"/>
                </a:lnTo>
                <a:lnTo>
                  <a:pt x="1186" y="1416"/>
                </a:lnTo>
                <a:lnTo>
                  <a:pt x="1194" y="1476"/>
                </a:lnTo>
                <a:lnTo>
                  <a:pt x="1200" y="1538"/>
                </a:lnTo>
                <a:lnTo>
                  <a:pt x="1200" y="1600"/>
                </a:lnTo>
                <a:close/>
              </a:path>
            </a:pathLst>
          </a:custGeom>
          <a:solidFill>
            <a:srgbClr val="FB8037"/>
          </a:solidFill>
          <a:ln w="28575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5" name="Freeform 3"/>
          <p:cNvSpPr>
            <a:spLocks/>
          </p:cNvSpPr>
          <p:nvPr/>
        </p:nvSpPr>
        <p:spPr bwMode="auto">
          <a:xfrm>
            <a:off x="2032000" y="1449388"/>
            <a:ext cx="2540000" cy="2540000"/>
          </a:xfrm>
          <a:custGeom>
            <a:avLst/>
            <a:gdLst>
              <a:gd name="T0" fmla="*/ 635000 w 1600"/>
              <a:gd name="T1" fmla="*/ 2540000 h 1600"/>
              <a:gd name="T2" fmla="*/ 644525 w 1600"/>
              <a:gd name="T3" fmla="*/ 2343150 h 1600"/>
              <a:gd name="T4" fmla="*/ 676275 w 1600"/>
              <a:gd name="T5" fmla="*/ 2155825 h 1600"/>
              <a:gd name="T6" fmla="*/ 720725 w 1600"/>
              <a:gd name="T7" fmla="*/ 1971675 h 1600"/>
              <a:gd name="T8" fmla="*/ 784225 w 1600"/>
              <a:gd name="T9" fmla="*/ 1797050 h 1600"/>
              <a:gd name="T10" fmla="*/ 866775 w 1600"/>
              <a:gd name="T11" fmla="*/ 1631950 h 1600"/>
              <a:gd name="T12" fmla="*/ 962025 w 1600"/>
              <a:gd name="T13" fmla="*/ 1473200 h 1600"/>
              <a:gd name="T14" fmla="*/ 1069975 w 1600"/>
              <a:gd name="T15" fmla="*/ 1327150 h 1600"/>
              <a:gd name="T16" fmla="*/ 1193800 w 1600"/>
              <a:gd name="T17" fmla="*/ 1190625 h 1600"/>
              <a:gd name="T18" fmla="*/ 1330325 w 1600"/>
              <a:gd name="T19" fmla="*/ 1069975 h 1600"/>
              <a:gd name="T20" fmla="*/ 1476375 w 1600"/>
              <a:gd name="T21" fmla="*/ 958850 h 1600"/>
              <a:gd name="T22" fmla="*/ 1631950 w 1600"/>
              <a:gd name="T23" fmla="*/ 863600 h 1600"/>
              <a:gd name="T24" fmla="*/ 1800225 w 1600"/>
              <a:gd name="T25" fmla="*/ 784225 h 1600"/>
              <a:gd name="T26" fmla="*/ 1974850 w 1600"/>
              <a:gd name="T27" fmla="*/ 720725 h 1600"/>
              <a:gd name="T28" fmla="*/ 2155825 w 1600"/>
              <a:gd name="T29" fmla="*/ 673100 h 1600"/>
              <a:gd name="T30" fmla="*/ 2346325 w 1600"/>
              <a:gd name="T31" fmla="*/ 644525 h 1600"/>
              <a:gd name="T32" fmla="*/ 2540000 w 1600"/>
              <a:gd name="T33" fmla="*/ 635000 h 1600"/>
              <a:gd name="T34" fmla="*/ 2540000 w 1600"/>
              <a:gd name="T35" fmla="*/ 0 h 1600"/>
              <a:gd name="T36" fmla="*/ 2282825 w 1600"/>
              <a:gd name="T37" fmla="*/ 12700 h 1600"/>
              <a:gd name="T38" fmla="*/ 2028825 w 1600"/>
              <a:gd name="T39" fmla="*/ 50800 h 1600"/>
              <a:gd name="T40" fmla="*/ 1784350 w 1600"/>
              <a:gd name="T41" fmla="*/ 114300 h 1600"/>
              <a:gd name="T42" fmla="*/ 1552575 w 1600"/>
              <a:gd name="T43" fmla="*/ 196850 h 1600"/>
              <a:gd name="T44" fmla="*/ 1330325 w 1600"/>
              <a:gd name="T45" fmla="*/ 304800 h 1600"/>
              <a:gd name="T46" fmla="*/ 1120775 w 1600"/>
              <a:gd name="T47" fmla="*/ 431800 h 1600"/>
              <a:gd name="T48" fmla="*/ 923925 w 1600"/>
              <a:gd name="T49" fmla="*/ 577850 h 1600"/>
              <a:gd name="T50" fmla="*/ 746125 w 1600"/>
              <a:gd name="T51" fmla="*/ 742950 h 1600"/>
              <a:gd name="T52" fmla="*/ 581025 w 1600"/>
              <a:gd name="T53" fmla="*/ 923925 h 1600"/>
              <a:gd name="T54" fmla="*/ 434975 w 1600"/>
              <a:gd name="T55" fmla="*/ 1117600 h 1600"/>
              <a:gd name="T56" fmla="*/ 307975 w 1600"/>
              <a:gd name="T57" fmla="*/ 1327150 h 1600"/>
              <a:gd name="T58" fmla="*/ 200025 w 1600"/>
              <a:gd name="T59" fmla="*/ 1549400 h 1600"/>
              <a:gd name="T60" fmla="*/ 114300 w 1600"/>
              <a:gd name="T61" fmla="*/ 1784350 h 1600"/>
              <a:gd name="T62" fmla="*/ 53975 w 1600"/>
              <a:gd name="T63" fmla="*/ 2025650 h 1600"/>
              <a:gd name="T64" fmla="*/ 12700 w 1600"/>
              <a:gd name="T65" fmla="*/ 2279650 h 1600"/>
              <a:gd name="T66" fmla="*/ 0 w 1600"/>
              <a:gd name="T67" fmla="*/ 2540000 h 1600"/>
              <a:gd name="T68" fmla="*/ 635000 w 1600"/>
              <a:gd name="T69" fmla="*/ 2540000 h 16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600" h="1600">
                <a:moveTo>
                  <a:pt x="400" y="1600"/>
                </a:moveTo>
                <a:lnTo>
                  <a:pt x="400" y="1600"/>
                </a:lnTo>
                <a:lnTo>
                  <a:pt x="402" y="1538"/>
                </a:lnTo>
                <a:lnTo>
                  <a:pt x="406" y="1476"/>
                </a:lnTo>
                <a:lnTo>
                  <a:pt x="414" y="1416"/>
                </a:lnTo>
                <a:lnTo>
                  <a:pt x="426" y="1358"/>
                </a:lnTo>
                <a:lnTo>
                  <a:pt x="438" y="1300"/>
                </a:lnTo>
                <a:lnTo>
                  <a:pt x="454" y="1242"/>
                </a:lnTo>
                <a:lnTo>
                  <a:pt x="474" y="1186"/>
                </a:lnTo>
                <a:lnTo>
                  <a:pt x="494" y="1132"/>
                </a:lnTo>
                <a:lnTo>
                  <a:pt x="518" y="1078"/>
                </a:lnTo>
                <a:lnTo>
                  <a:pt x="546" y="1028"/>
                </a:lnTo>
                <a:lnTo>
                  <a:pt x="574" y="976"/>
                </a:lnTo>
                <a:lnTo>
                  <a:pt x="606" y="928"/>
                </a:lnTo>
                <a:lnTo>
                  <a:pt x="640" y="882"/>
                </a:lnTo>
                <a:lnTo>
                  <a:pt x="674" y="836"/>
                </a:lnTo>
                <a:lnTo>
                  <a:pt x="712" y="792"/>
                </a:lnTo>
                <a:lnTo>
                  <a:pt x="752" y="750"/>
                </a:lnTo>
                <a:lnTo>
                  <a:pt x="794" y="710"/>
                </a:lnTo>
                <a:lnTo>
                  <a:pt x="838" y="674"/>
                </a:lnTo>
                <a:lnTo>
                  <a:pt x="882" y="638"/>
                </a:lnTo>
                <a:lnTo>
                  <a:pt x="930" y="604"/>
                </a:lnTo>
                <a:lnTo>
                  <a:pt x="978" y="572"/>
                </a:lnTo>
                <a:lnTo>
                  <a:pt x="1028" y="544"/>
                </a:lnTo>
                <a:lnTo>
                  <a:pt x="1080" y="518"/>
                </a:lnTo>
                <a:lnTo>
                  <a:pt x="1134" y="494"/>
                </a:lnTo>
                <a:lnTo>
                  <a:pt x="1188" y="472"/>
                </a:lnTo>
                <a:lnTo>
                  <a:pt x="1244" y="454"/>
                </a:lnTo>
                <a:lnTo>
                  <a:pt x="1300" y="436"/>
                </a:lnTo>
                <a:lnTo>
                  <a:pt x="1358" y="424"/>
                </a:lnTo>
                <a:lnTo>
                  <a:pt x="1418" y="412"/>
                </a:lnTo>
                <a:lnTo>
                  <a:pt x="1478" y="406"/>
                </a:lnTo>
                <a:lnTo>
                  <a:pt x="1538" y="400"/>
                </a:lnTo>
                <a:lnTo>
                  <a:pt x="1600" y="400"/>
                </a:lnTo>
                <a:lnTo>
                  <a:pt x="1600" y="0"/>
                </a:lnTo>
                <a:lnTo>
                  <a:pt x="1518" y="2"/>
                </a:lnTo>
                <a:lnTo>
                  <a:pt x="1438" y="8"/>
                </a:lnTo>
                <a:lnTo>
                  <a:pt x="1356" y="18"/>
                </a:lnTo>
                <a:lnTo>
                  <a:pt x="1278" y="32"/>
                </a:lnTo>
                <a:lnTo>
                  <a:pt x="1200" y="50"/>
                </a:lnTo>
                <a:lnTo>
                  <a:pt x="1124" y="72"/>
                </a:lnTo>
                <a:lnTo>
                  <a:pt x="1050" y="96"/>
                </a:lnTo>
                <a:lnTo>
                  <a:pt x="978" y="124"/>
                </a:lnTo>
                <a:lnTo>
                  <a:pt x="906" y="156"/>
                </a:lnTo>
                <a:lnTo>
                  <a:pt x="838" y="192"/>
                </a:lnTo>
                <a:lnTo>
                  <a:pt x="770" y="230"/>
                </a:lnTo>
                <a:lnTo>
                  <a:pt x="706" y="272"/>
                </a:lnTo>
                <a:lnTo>
                  <a:pt x="644" y="316"/>
                </a:lnTo>
                <a:lnTo>
                  <a:pt x="582" y="364"/>
                </a:lnTo>
                <a:lnTo>
                  <a:pt x="524" y="414"/>
                </a:lnTo>
                <a:lnTo>
                  <a:pt x="470" y="468"/>
                </a:lnTo>
                <a:lnTo>
                  <a:pt x="416" y="524"/>
                </a:lnTo>
                <a:lnTo>
                  <a:pt x="366" y="582"/>
                </a:lnTo>
                <a:lnTo>
                  <a:pt x="318" y="642"/>
                </a:lnTo>
                <a:lnTo>
                  <a:pt x="274" y="704"/>
                </a:lnTo>
                <a:lnTo>
                  <a:pt x="232" y="770"/>
                </a:lnTo>
                <a:lnTo>
                  <a:pt x="194" y="836"/>
                </a:lnTo>
                <a:lnTo>
                  <a:pt x="158" y="906"/>
                </a:lnTo>
                <a:lnTo>
                  <a:pt x="126" y="976"/>
                </a:lnTo>
                <a:lnTo>
                  <a:pt x="98" y="1048"/>
                </a:lnTo>
                <a:lnTo>
                  <a:pt x="72" y="1124"/>
                </a:lnTo>
                <a:lnTo>
                  <a:pt x="50" y="1200"/>
                </a:lnTo>
                <a:lnTo>
                  <a:pt x="34" y="1276"/>
                </a:lnTo>
                <a:lnTo>
                  <a:pt x="20" y="1356"/>
                </a:lnTo>
                <a:lnTo>
                  <a:pt x="8" y="1436"/>
                </a:lnTo>
                <a:lnTo>
                  <a:pt x="2" y="1516"/>
                </a:lnTo>
                <a:lnTo>
                  <a:pt x="0" y="1600"/>
                </a:lnTo>
                <a:lnTo>
                  <a:pt x="400" y="1600"/>
                </a:lnTo>
                <a:close/>
              </a:path>
            </a:pathLst>
          </a:custGeom>
          <a:solidFill>
            <a:srgbClr val="438DEF"/>
          </a:solidFill>
          <a:ln w="28575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6" name="Freeform 4"/>
          <p:cNvSpPr>
            <a:spLocks/>
          </p:cNvSpPr>
          <p:nvPr/>
        </p:nvSpPr>
        <p:spPr bwMode="auto">
          <a:xfrm>
            <a:off x="4572000" y="3989388"/>
            <a:ext cx="2540000" cy="2540000"/>
          </a:xfrm>
          <a:custGeom>
            <a:avLst/>
            <a:gdLst>
              <a:gd name="T0" fmla="*/ 1905000 w 1600"/>
              <a:gd name="T1" fmla="*/ 0 h 1600"/>
              <a:gd name="T2" fmla="*/ 1895475 w 1600"/>
              <a:gd name="T3" fmla="*/ 193675 h 1600"/>
              <a:gd name="T4" fmla="*/ 1866900 w 1600"/>
              <a:gd name="T5" fmla="*/ 381000 h 1600"/>
              <a:gd name="T6" fmla="*/ 1819275 w 1600"/>
              <a:gd name="T7" fmla="*/ 565150 h 1600"/>
              <a:gd name="T8" fmla="*/ 1755775 w 1600"/>
              <a:gd name="T9" fmla="*/ 739775 h 1600"/>
              <a:gd name="T10" fmla="*/ 1676400 w 1600"/>
              <a:gd name="T11" fmla="*/ 908050 h 1600"/>
              <a:gd name="T12" fmla="*/ 1581150 w 1600"/>
              <a:gd name="T13" fmla="*/ 1063625 h 1600"/>
              <a:gd name="T14" fmla="*/ 1470025 w 1600"/>
              <a:gd name="T15" fmla="*/ 1209675 h 1600"/>
              <a:gd name="T16" fmla="*/ 1349375 w 1600"/>
              <a:gd name="T17" fmla="*/ 1346200 h 1600"/>
              <a:gd name="T18" fmla="*/ 1212850 w 1600"/>
              <a:gd name="T19" fmla="*/ 1470025 h 1600"/>
              <a:gd name="T20" fmla="*/ 1066800 w 1600"/>
              <a:gd name="T21" fmla="*/ 1577975 h 1600"/>
              <a:gd name="T22" fmla="*/ 908050 w 1600"/>
              <a:gd name="T23" fmla="*/ 1673225 h 1600"/>
              <a:gd name="T24" fmla="*/ 742950 w 1600"/>
              <a:gd name="T25" fmla="*/ 1752600 h 1600"/>
              <a:gd name="T26" fmla="*/ 568325 w 1600"/>
              <a:gd name="T27" fmla="*/ 1819275 h 1600"/>
              <a:gd name="T28" fmla="*/ 384175 w 1600"/>
              <a:gd name="T29" fmla="*/ 1863725 h 1600"/>
              <a:gd name="T30" fmla="*/ 196850 w 1600"/>
              <a:gd name="T31" fmla="*/ 1892300 h 1600"/>
              <a:gd name="T32" fmla="*/ 0 w 1600"/>
              <a:gd name="T33" fmla="*/ 1905000 h 1600"/>
              <a:gd name="T34" fmla="*/ 0 w 1600"/>
              <a:gd name="T35" fmla="*/ 2540000 h 1600"/>
              <a:gd name="T36" fmla="*/ 260350 w 1600"/>
              <a:gd name="T37" fmla="*/ 2524125 h 1600"/>
              <a:gd name="T38" fmla="*/ 514350 w 1600"/>
              <a:gd name="T39" fmla="*/ 2486025 h 1600"/>
              <a:gd name="T40" fmla="*/ 755650 w 1600"/>
              <a:gd name="T41" fmla="*/ 2425700 h 1600"/>
              <a:gd name="T42" fmla="*/ 990600 w 1600"/>
              <a:gd name="T43" fmla="*/ 2339975 h 1600"/>
              <a:gd name="T44" fmla="*/ 1212850 w 1600"/>
              <a:gd name="T45" fmla="*/ 2232025 h 1600"/>
              <a:gd name="T46" fmla="*/ 1422400 w 1600"/>
              <a:gd name="T47" fmla="*/ 2105025 h 1600"/>
              <a:gd name="T48" fmla="*/ 1616075 w 1600"/>
              <a:gd name="T49" fmla="*/ 1958975 h 1600"/>
              <a:gd name="T50" fmla="*/ 1797050 w 1600"/>
              <a:gd name="T51" fmla="*/ 1793875 h 1600"/>
              <a:gd name="T52" fmla="*/ 1962150 w 1600"/>
              <a:gd name="T53" fmla="*/ 1612900 h 1600"/>
              <a:gd name="T54" fmla="*/ 2108200 w 1600"/>
              <a:gd name="T55" fmla="*/ 1419225 h 1600"/>
              <a:gd name="T56" fmla="*/ 2235200 w 1600"/>
              <a:gd name="T57" fmla="*/ 1209675 h 1600"/>
              <a:gd name="T58" fmla="*/ 2339975 w 1600"/>
              <a:gd name="T59" fmla="*/ 987425 h 1600"/>
              <a:gd name="T60" fmla="*/ 2425700 w 1600"/>
              <a:gd name="T61" fmla="*/ 752475 h 1600"/>
              <a:gd name="T62" fmla="*/ 2489200 w 1600"/>
              <a:gd name="T63" fmla="*/ 511175 h 1600"/>
              <a:gd name="T64" fmla="*/ 2527300 w 1600"/>
              <a:gd name="T65" fmla="*/ 257175 h 1600"/>
              <a:gd name="T66" fmla="*/ 2540000 w 1600"/>
              <a:gd name="T67" fmla="*/ 0 h 160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600" h="1600">
                <a:moveTo>
                  <a:pt x="1200" y="0"/>
                </a:moveTo>
                <a:lnTo>
                  <a:pt x="1200" y="0"/>
                </a:lnTo>
                <a:lnTo>
                  <a:pt x="1200" y="60"/>
                </a:lnTo>
                <a:lnTo>
                  <a:pt x="1194" y="122"/>
                </a:lnTo>
                <a:lnTo>
                  <a:pt x="1186" y="182"/>
                </a:lnTo>
                <a:lnTo>
                  <a:pt x="1176" y="240"/>
                </a:lnTo>
                <a:lnTo>
                  <a:pt x="1162" y="300"/>
                </a:lnTo>
                <a:lnTo>
                  <a:pt x="1146" y="356"/>
                </a:lnTo>
                <a:lnTo>
                  <a:pt x="1128" y="412"/>
                </a:lnTo>
                <a:lnTo>
                  <a:pt x="1106" y="466"/>
                </a:lnTo>
                <a:lnTo>
                  <a:pt x="1082" y="520"/>
                </a:lnTo>
                <a:lnTo>
                  <a:pt x="1056" y="572"/>
                </a:lnTo>
                <a:lnTo>
                  <a:pt x="1026" y="622"/>
                </a:lnTo>
                <a:lnTo>
                  <a:pt x="996" y="670"/>
                </a:lnTo>
                <a:lnTo>
                  <a:pt x="962" y="718"/>
                </a:lnTo>
                <a:lnTo>
                  <a:pt x="926" y="762"/>
                </a:lnTo>
                <a:lnTo>
                  <a:pt x="888" y="806"/>
                </a:lnTo>
                <a:lnTo>
                  <a:pt x="850" y="848"/>
                </a:lnTo>
                <a:lnTo>
                  <a:pt x="808" y="888"/>
                </a:lnTo>
                <a:lnTo>
                  <a:pt x="764" y="926"/>
                </a:lnTo>
                <a:lnTo>
                  <a:pt x="718" y="960"/>
                </a:lnTo>
                <a:lnTo>
                  <a:pt x="672" y="994"/>
                </a:lnTo>
                <a:lnTo>
                  <a:pt x="622" y="1026"/>
                </a:lnTo>
                <a:lnTo>
                  <a:pt x="572" y="1054"/>
                </a:lnTo>
                <a:lnTo>
                  <a:pt x="520" y="1080"/>
                </a:lnTo>
                <a:lnTo>
                  <a:pt x="468" y="1104"/>
                </a:lnTo>
                <a:lnTo>
                  <a:pt x="414" y="1126"/>
                </a:lnTo>
                <a:lnTo>
                  <a:pt x="358" y="1146"/>
                </a:lnTo>
                <a:lnTo>
                  <a:pt x="300" y="1162"/>
                </a:lnTo>
                <a:lnTo>
                  <a:pt x="242" y="1174"/>
                </a:lnTo>
                <a:lnTo>
                  <a:pt x="184" y="1186"/>
                </a:lnTo>
                <a:lnTo>
                  <a:pt x="124" y="1192"/>
                </a:lnTo>
                <a:lnTo>
                  <a:pt x="62" y="1198"/>
                </a:lnTo>
                <a:lnTo>
                  <a:pt x="0" y="1200"/>
                </a:lnTo>
                <a:lnTo>
                  <a:pt x="0" y="1600"/>
                </a:lnTo>
                <a:lnTo>
                  <a:pt x="82" y="1598"/>
                </a:lnTo>
                <a:lnTo>
                  <a:pt x="164" y="1590"/>
                </a:lnTo>
                <a:lnTo>
                  <a:pt x="244" y="1580"/>
                </a:lnTo>
                <a:lnTo>
                  <a:pt x="324" y="1566"/>
                </a:lnTo>
                <a:lnTo>
                  <a:pt x="400" y="1548"/>
                </a:lnTo>
                <a:lnTo>
                  <a:pt x="476" y="1528"/>
                </a:lnTo>
                <a:lnTo>
                  <a:pt x="550" y="1502"/>
                </a:lnTo>
                <a:lnTo>
                  <a:pt x="624" y="1474"/>
                </a:lnTo>
                <a:lnTo>
                  <a:pt x="694" y="1442"/>
                </a:lnTo>
                <a:lnTo>
                  <a:pt x="764" y="1406"/>
                </a:lnTo>
                <a:lnTo>
                  <a:pt x="830" y="1368"/>
                </a:lnTo>
                <a:lnTo>
                  <a:pt x="896" y="1326"/>
                </a:lnTo>
                <a:lnTo>
                  <a:pt x="958" y="1282"/>
                </a:lnTo>
                <a:lnTo>
                  <a:pt x="1018" y="1234"/>
                </a:lnTo>
                <a:lnTo>
                  <a:pt x="1076" y="1184"/>
                </a:lnTo>
                <a:lnTo>
                  <a:pt x="1132" y="1130"/>
                </a:lnTo>
                <a:lnTo>
                  <a:pt x="1184" y="1074"/>
                </a:lnTo>
                <a:lnTo>
                  <a:pt x="1236" y="1016"/>
                </a:lnTo>
                <a:lnTo>
                  <a:pt x="1282" y="956"/>
                </a:lnTo>
                <a:lnTo>
                  <a:pt x="1328" y="894"/>
                </a:lnTo>
                <a:lnTo>
                  <a:pt x="1368" y="828"/>
                </a:lnTo>
                <a:lnTo>
                  <a:pt x="1408" y="762"/>
                </a:lnTo>
                <a:lnTo>
                  <a:pt x="1442" y="692"/>
                </a:lnTo>
                <a:lnTo>
                  <a:pt x="1474" y="622"/>
                </a:lnTo>
                <a:lnTo>
                  <a:pt x="1504" y="550"/>
                </a:lnTo>
                <a:lnTo>
                  <a:pt x="1528" y="474"/>
                </a:lnTo>
                <a:lnTo>
                  <a:pt x="1550" y="398"/>
                </a:lnTo>
                <a:lnTo>
                  <a:pt x="1568" y="322"/>
                </a:lnTo>
                <a:lnTo>
                  <a:pt x="1582" y="242"/>
                </a:lnTo>
                <a:lnTo>
                  <a:pt x="1592" y="162"/>
                </a:lnTo>
                <a:lnTo>
                  <a:pt x="1598" y="82"/>
                </a:lnTo>
                <a:lnTo>
                  <a:pt x="1600" y="0"/>
                </a:lnTo>
                <a:lnTo>
                  <a:pt x="1200" y="0"/>
                </a:lnTo>
                <a:close/>
              </a:path>
            </a:pathLst>
          </a:custGeom>
          <a:solidFill>
            <a:srgbClr val="50EC20"/>
          </a:solidFill>
          <a:ln w="28575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7" name="Freeform 5"/>
          <p:cNvSpPr>
            <a:spLocks/>
          </p:cNvSpPr>
          <p:nvPr/>
        </p:nvSpPr>
        <p:spPr bwMode="auto">
          <a:xfrm>
            <a:off x="2032000" y="3989388"/>
            <a:ext cx="2540000" cy="2540000"/>
          </a:xfrm>
          <a:custGeom>
            <a:avLst/>
            <a:gdLst>
              <a:gd name="T0" fmla="*/ 0 w 1600"/>
              <a:gd name="T1" fmla="*/ 0 h 1600"/>
              <a:gd name="T2" fmla="*/ 3175 w 1600"/>
              <a:gd name="T3" fmla="*/ 130175 h 1600"/>
              <a:gd name="T4" fmla="*/ 31750 w 1600"/>
              <a:gd name="T5" fmla="*/ 384175 h 1600"/>
              <a:gd name="T6" fmla="*/ 79375 w 1600"/>
              <a:gd name="T7" fmla="*/ 631825 h 1600"/>
              <a:gd name="T8" fmla="*/ 155575 w 1600"/>
              <a:gd name="T9" fmla="*/ 873125 h 1600"/>
              <a:gd name="T10" fmla="*/ 250825 w 1600"/>
              <a:gd name="T11" fmla="*/ 1098550 h 1600"/>
              <a:gd name="T12" fmla="*/ 368300 w 1600"/>
              <a:gd name="T13" fmla="*/ 1314450 h 1600"/>
              <a:gd name="T14" fmla="*/ 504825 w 1600"/>
              <a:gd name="T15" fmla="*/ 1517650 h 1600"/>
              <a:gd name="T16" fmla="*/ 660400 w 1600"/>
              <a:gd name="T17" fmla="*/ 1704975 h 1600"/>
              <a:gd name="T18" fmla="*/ 831850 w 1600"/>
              <a:gd name="T19" fmla="*/ 1879600 h 1600"/>
              <a:gd name="T20" fmla="*/ 1022350 w 1600"/>
              <a:gd name="T21" fmla="*/ 2035175 h 1600"/>
              <a:gd name="T22" fmla="*/ 1222375 w 1600"/>
              <a:gd name="T23" fmla="*/ 2171700 h 1600"/>
              <a:gd name="T24" fmla="*/ 1438275 w 1600"/>
              <a:gd name="T25" fmla="*/ 2289175 h 1600"/>
              <a:gd name="T26" fmla="*/ 1666875 w 1600"/>
              <a:gd name="T27" fmla="*/ 2384425 h 1600"/>
              <a:gd name="T28" fmla="*/ 1905000 w 1600"/>
              <a:gd name="T29" fmla="*/ 2457450 h 1600"/>
              <a:gd name="T30" fmla="*/ 2152650 w 1600"/>
              <a:gd name="T31" fmla="*/ 2508250 h 1600"/>
              <a:gd name="T32" fmla="*/ 2409825 w 1600"/>
              <a:gd name="T33" fmla="*/ 2536825 h 1600"/>
              <a:gd name="T34" fmla="*/ 2540000 w 1600"/>
              <a:gd name="T35" fmla="*/ 1905000 h 1600"/>
              <a:gd name="T36" fmla="*/ 2441575 w 1600"/>
              <a:gd name="T37" fmla="*/ 1901825 h 1600"/>
              <a:gd name="T38" fmla="*/ 2251075 w 1600"/>
              <a:gd name="T39" fmla="*/ 1882775 h 1600"/>
              <a:gd name="T40" fmla="*/ 2063750 w 1600"/>
              <a:gd name="T41" fmla="*/ 1844675 h 1600"/>
              <a:gd name="T42" fmla="*/ 1885950 w 1600"/>
              <a:gd name="T43" fmla="*/ 1787525 h 1600"/>
              <a:gd name="T44" fmla="*/ 1714500 w 1600"/>
              <a:gd name="T45" fmla="*/ 1714500 h 1600"/>
              <a:gd name="T46" fmla="*/ 1552575 w 1600"/>
              <a:gd name="T47" fmla="*/ 1628775 h 1600"/>
              <a:gd name="T48" fmla="*/ 1400175 w 1600"/>
              <a:gd name="T49" fmla="*/ 1524000 h 1600"/>
              <a:gd name="T50" fmla="*/ 1260475 w 1600"/>
              <a:gd name="T51" fmla="*/ 1409700 h 1600"/>
              <a:gd name="T52" fmla="*/ 1130300 w 1600"/>
              <a:gd name="T53" fmla="*/ 1279525 h 1600"/>
              <a:gd name="T54" fmla="*/ 1016000 w 1600"/>
              <a:gd name="T55" fmla="*/ 1139825 h 1600"/>
              <a:gd name="T56" fmla="*/ 911225 w 1600"/>
              <a:gd name="T57" fmla="*/ 987425 h 1600"/>
              <a:gd name="T58" fmla="*/ 822325 w 1600"/>
              <a:gd name="T59" fmla="*/ 825500 h 1600"/>
              <a:gd name="T60" fmla="*/ 752475 w 1600"/>
              <a:gd name="T61" fmla="*/ 654050 h 1600"/>
              <a:gd name="T62" fmla="*/ 695325 w 1600"/>
              <a:gd name="T63" fmla="*/ 476250 h 1600"/>
              <a:gd name="T64" fmla="*/ 657225 w 1600"/>
              <a:gd name="T65" fmla="*/ 288925 h 1600"/>
              <a:gd name="T66" fmla="*/ 638175 w 1600"/>
              <a:gd name="T67" fmla="*/ 95250 h 1600"/>
              <a:gd name="T68" fmla="*/ 635000 w 1600"/>
              <a:gd name="T69" fmla="*/ 0 h 16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600" h="1600">
                <a:moveTo>
                  <a:pt x="400" y="0"/>
                </a:moveTo>
                <a:lnTo>
                  <a:pt x="0" y="0"/>
                </a:lnTo>
                <a:lnTo>
                  <a:pt x="2" y="82"/>
                </a:lnTo>
                <a:lnTo>
                  <a:pt x="8" y="162"/>
                </a:lnTo>
                <a:lnTo>
                  <a:pt x="20" y="242"/>
                </a:lnTo>
                <a:lnTo>
                  <a:pt x="34" y="322"/>
                </a:lnTo>
                <a:lnTo>
                  <a:pt x="50" y="398"/>
                </a:lnTo>
                <a:lnTo>
                  <a:pt x="72" y="474"/>
                </a:lnTo>
                <a:lnTo>
                  <a:pt x="98" y="550"/>
                </a:lnTo>
                <a:lnTo>
                  <a:pt x="126" y="622"/>
                </a:lnTo>
                <a:lnTo>
                  <a:pt x="158" y="692"/>
                </a:lnTo>
                <a:lnTo>
                  <a:pt x="194" y="762"/>
                </a:lnTo>
                <a:lnTo>
                  <a:pt x="232" y="828"/>
                </a:lnTo>
                <a:lnTo>
                  <a:pt x="274" y="894"/>
                </a:lnTo>
                <a:lnTo>
                  <a:pt x="318" y="956"/>
                </a:lnTo>
                <a:lnTo>
                  <a:pt x="366" y="1016"/>
                </a:lnTo>
                <a:lnTo>
                  <a:pt x="416" y="1074"/>
                </a:lnTo>
                <a:lnTo>
                  <a:pt x="470" y="1130"/>
                </a:lnTo>
                <a:lnTo>
                  <a:pt x="524" y="1184"/>
                </a:lnTo>
                <a:lnTo>
                  <a:pt x="582" y="1234"/>
                </a:lnTo>
                <a:lnTo>
                  <a:pt x="644" y="1282"/>
                </a:lnTo>
                <a:lnTo>
                  <a:pt x="706" y="1326"/>
                </a:lnTo>
                <a:lnTo>
                  <a:pt x="770" y="1368"/>
                </a:lnTo>
                <a:lnTo>
                  <a:pt x="838" y="1406"/>
                </a:lnTo>
                <a:lnTo>
                  <a:pt x="906" y="1442"/>
                </a:lnTo>
                <a:lnTo>
                  <a:pt x="978" y="1474"/>
                </a:lnTo>
                <a:lnTo>
                  <a:pt x="1050" y="1502"/>
                </a:lnTo>
                <a:lnTo>
                  <a:pt x="1124" y="1528"/>
                </a:lnTo>
                <a:lnTo>
                  <a:pt x="1200" y="1548"/>
                </a:lnTo>
                <a:lnTo>
                  <a:pt x="1278" y="1566"/>
                </a:lnTo>
                <a:lnTo>
                  <a:pt x="1356" y="1580"/>
                </a:lnTo>
                <a:lnTo>
                  <a:pt x="1438" y="1590"/>
                </a:lnTo>
                <a:lnTo>
                  <a:pt x="1518" y="1598"/>
                </a:lnTo>
                <a:lnTo>
                  <a:pt x="1600" y="1600"/>
                </a:lnTo>
                <a:lnTo>
                  <a:pt x="1600" y="1200"/>
                </a:lnTo>
                <a:lnTo>
                  <a:pt x="1538" y="1198"/>
                </a:lnTo>
                <a:lnTo>
                  <a:pt x="1478" y="1192"/>
                </a:lnTo>
                <a:lnTo>
                  <a:pt x="1418" y="1186"/>
                </a:lnTo>
                <a:lnTo>
                  <a:pt x="1358" y="1174"/>
                </a:lnTo>
                <a:lnTo>
                  <a:pt x="1300" y="1162"/>
                </a:lnTo>
                <a:lnTo>
                  <a:pt x="1244" y="1146"/>
                </a:lnTo>
                <a:lnTo>
                  <a:pt x="1188" y="1126"/>
                </a:lnTo>
                <a:lnTo>
                  <a:pt x="1134" y="1104"/>
                </a:lnTo>
                <a:lnTo>
                  <a:pt x="1080" y="1080"/>
                </a:lnTo>
                <a:lnTo>
                  <a:pt x="1028" y="1054"/>
                </a:lnTo>
                <a:lnTo>
                  <a:pt x="978" y="1026"/>
                </a:lnTo>
                <a:lnTo>
                  <a:pt x="930" y="994"/>
                </a:lnTo>
                <a:lnTo>
                  <a:pt x="882" y="960"/>
                </a:lnTo>
                <a:lnTo>
                  <a:pt x="838" y="926"/>
                </a:lnTo>
                <a:lnTo>
                  <a:pt x="794" y="888"/>
                </a:lnTo>
                <a:lnTo>
                  <a:pt x="752" y="848"/>
                </a:lnTo>
                <a:lnTo>
                  <a:pt x="712" y="806"/>
                </a:lnTo>
                <a:lnTo>
                  <a:pt x="674" y="762"/>
                </a:lnTo>
                <a:lnTo>
                  <a:pt x="640" y="718"/>
                </a:lnTo>
                <a:lnTo>
                  <a:pt x="606" y="670"/>
                </a:lnTo>
                <a:lnTo>
                  <a:pt x="574" y="622"/>
                </a:lnTo>
                <a:lnTo>
                  <a:pt x="546" y="572"/>
                </a:lnTo>
                <a:lnTo>
                  <a:pt x="518" y="520"/>
                </a:lnTo>
                <a:lnTo>
                  <a:pt x="494" y="466"/>
                </a:lnTo>
                <a:lnTo>
                  <a:pt x="474" y="412"/>
                </a:lnTo>
                <a:lnTo>
                  <a:pt x="454" y="356"/>
                </a:lnTo>
                <a:lnTo>
                  <a:pt x="438" y="300"/>
                </a:lnTo>
                <a:lnTo>
                  <a:pt x="426" y="240"/>
                </a:lnTo>
                <a:lnTo>
                  <a:pt x="414" y="182"/>
                </a:lnTo>
                <a:lnTo>
                  <a:pt x="406" y="122"/>
                </a:lnTo>
                <a:lnTo>
                  <a:pt x="402" y="60"/>
                </a:lnTo>
                <a:lnTo>
                  <a:pt x="400" y="0"/>
                </a:lnTo>
                <a:close/>
              </a:path>
            </a:pathLst>
          </a:custGeom>
          <a:solidFill>
            <a:srgbClr val="20B7EC"/>
          </a:solidFill>
          <a:ln w="28575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2667000" y="3989388"/>
            <a:ext cx="1905000" cy="1905000"/>
          </a:xfrm>
          <a:custGeom>
            <a:avLst/>
            <a:gdLst>
              <a:gd name="T0" fmla="*/ 1270000 w 1200"/>
              <a:gd name="T1" fmla="*/ 0 h 1200"/>
              <a:gd name="T2" fmla="*/ 0 w 1200"/>
              <a:gd name="T3" fmla="*/ 0 h 1200"/>
              <a:gd name="T4" fmla="*/ 0 w 1200"/>
              <a:gd name="T5" fmla="*/ 0 h 1200"/>
              <a:gd name="T6" fmla="*/ 3175 w 1200"/>
              <a:gd name="T7" fmla="*/ 95250 h 1200"/>
              <a:gd name="T8" fmla="*/ 9525 w 1200"/>
              <a:gd name="T9" fmla="*/ 193675 h 1200"/>
              <a:gd name="T10" fmla="*/ 22225 w 1200"/>
              <a:gd name="T11" fmla="*/ 288925 h 1200"/>
              <a:gd name="T12" fmla="*/ 41275 w 1200"/>
              <a:gd name="T13" fmla="*/ 381000 h 1200"/>
              <a:gd name="T14" fmla="*/ 60325 w 1200"/>
              <a:gd name="T15" fmla="*/ 476250 h 1200"/>
              <a:gd name="T16" fmla="*/ 85725 w 1200"/>
              <a:gd name="T17" fmla="*/ 565150 h 1200"/>
              <a:gd name="T18" fmla="*/ 117475 w 1200"/>
              <a:gd name="T19" fmla="*/ 654050 h 1200"/>
              <a:gd name="T20" fmla="*/ 149225 w 1200"/>
              <a:gd name="T21" fmla="*/ 739775 h 1200"/>
              <a:gd name="T22" fmla="*/ 187325 w 1200"/>
              <a:gd name="T23" fmla="*/ 825500 h 1200"/>
              <a:gd name="T24" fmla="*/ 231775 w 1200"/>
              <a:gd name="T25" fmla="*/ 908050 h 1200"/>
              <a:gd name="T26" fmla="*/ 276225 w 1200"/>
              <a:gd name="T27" fmla="*/ 987425 h 1200"/>
              <a:gd name="T28" fmla="*/ 327025 w 1200"/>
              <a:gd name="T29" fmla="*/ 1063625 h 1200"/>
              <a:gd name="T30" fmla="*/ 381000 w 1200"/>
              <a:gd name="T31" fmla="*/ 1139825 h 1200"/>
              <a:gd name="T32" fmla="*/ 434975 w 1200"/>
              <a:gd name="T33" fmla="*/ 1209675 h 1200"/>
              <a:gd name="T34" fmla="*/ 495300 w 1200"/>
              <a:gd name="T35" fmla="*/ 1279525 h 1200"/>
              <a:gd name="T36" fmla="*/ 558800 w 1200"/>
              <a:gd name="T37" fmla="*/ 1346200 h 1200"/>
              <a:gd name="T38" fmla="*/ 625475 w 1200"/>
              <a:gd name="T39" fmla="*/ 1409700 h 1200"/>
              <a:gd name="T40" fmla="*/ 695325 w 1200"/>
              <a:gd name="T41" fmla="*/ 1470025 h 1200"/>
              <a:gd name="T42" fmla="*/ 765175 w 1200"/>
              <a:gd name="T43" fmla="*/ 1524000 h 1200"/>
              <a:gd name="T44" fmla="*/ 841375 w 1200"/>
              <a:gd name="T45" fmla="*/ 1577975 h 1200"/>
              <a:gd name="T46" fmla="*/ 917575 w 1200"/>
              <a:gd name="T47" fmla="*/ 1628775 h 1200"/>
              <a:gd name="T48" fmla="*/ 996950 w 1200"/>
              <a:gd name="T49" fmla="*/ 1673225 h 1200"/>
              <a:gd name="T50" fmla="*/ 1079500 w 1200"/>
              <a:gd name="T51" fmla="*/ 1714500 h 1200"/>
              <a:gd name="T52" fmla="*/ 1165225 w 1200"/>
              <a:gd name="T53" fmla="*/ 1752600 h 1200"/>
              <a:gd name="T54" fmla="*/ 1250950 w 1200"/>
              <a:gd name="T55" fmla="*/ 1787525 h 1200"/>
              <a:gd name="T56" fmla="*/ 1339850 w 1200"/>
              <a:gd name="T57" fmla="*/ 1819275 h 1200"/>
              <a:gd name="T58" fmla="*/ 1428750 w 1200"/>
              <a:gd name="T59" fmla="*/ 1844675 h 1200"/>
              <a:gd name="T60" fmla="*/ 1520825 w 1200"/>
              <a:gd name="T61" fmla="*/ 1863725 h 1200"/>
              <a:gd name="T62" fmla="*/ 1616075 w 1200"/>
              <a:gd name="T63" fmla="*/ 1882775 h 1200"/>
              <a:gd name="T64" fmla="*/ 1711325 w 1200"/>
              <a:gd name="T65" fmla="*/ 1892300 h 1200"/>
              <a:gd name="T66" fmla="*/ 1806575 w 1200"/>
              <a:gd name="T67" fmla="*/ 1901825 h 1200"/>
              <a:gd name="T68" fmla="*/ 1905000 w 1200"/>
              <a:gd name="T69" fmla="*/ 1905000 h 1200"/>
              <a:gd name="T70" fmla="*/ 1905000 w 1200"/>
              <a:gd name="T71" fmla="*/ 635000 h 1200"/>
              <a:gd name="T72" fmla="*/ 1905000 w 1200"/>
              <a:gd name="T73" fmla="*/ 635000 h 1200"/>
              <a:gd name="T74" fmla="*/ 1841500 w 1200"/>
              <a:gd name="T75" fmla="*/ 631825 h 1200"/>
              <a:gd name="T76" fmla="*/ 1778000 w 1200"/>
              <a:gd name="T77" fmla="*/ 619125 h 1200"/>
              <a:gd name="T78" fmla="*/ 1717675 w 1200"/>
              <a:gd name="T79" fmla="*/ 606425 h 1200"/>
              <a:gd name="T80" fmla="*/ 1657350 w 1200"/>
              <a:gd name="T81" fmla="*/ 584200 h 1200"/>
              <a:gd name="T82" fmla="*/ 1603375 w 1200"/>
              <a:gd name="T83" fmla="*/ 555625 h 1200"/>
              <a:gd name="T84" fmla="*/ 1549400 w 1200"/>
              <a:gd name="T85" fmla="*/ 523875 h 1200"/>
              <a:gd name="T86" fmla="*/ 1501775 w 1200"/>
              <a:gd name="T87" fmla="*/ 488950 h 1200"/>
              <a:gd name="T88" fmla="*/ 1457325 w 1200"/>
              <a:gd name="T89" fmla="*/ 447675 h 1200"/>
              <a:gd name="T90" fmla="*/ 1416050 w 1200"/>
              <a:gd name="T91" fmla="*/ 403225 h 1200"/>
              <a:gd name="T92" fmla="*/ 1377950 w 1200"/>
              <a:gd name="T93" fmla="*/ 352425 h 1200"/>
              <a:gd name="T94" fmla="*/ 1346200 w 1200"/>
              <a:gd name="T95" fmla="*/ 301625 h 1200"/>
              <a:gd name="T96" fmla="*/ 1320800 w 1200"/>
              <a:gd name="T97" fmla="*/ 244475 h 1200"/>
              <a:gd name="T98" fmla="*/ 1298575 w 1200"/>
              <a:gd name="T99" fmla="*/ 187325 h 1200"/>
              <a:gd name="T100" fmla="*/ 1282700 w 1200"/>
              <a:gd name="T101" fmla="*/ 127000 h 1200"/>
              <a:gd name="T102" fmla="*/ 1273175 w 1200"/>
              <a:gd name="T103" fmla="*/ 63500 h 1200"/>
              <a:gd name="T104" fmla="*/ 1270000 w 1200"/>
              <a:gd name="T105" fmla="*/ 0 h 1200"/>
              <a:gd name="T106" fmla="*/ 1270000 w 1200"/>
              <a:gd name="T107" fmla="*/ 0 h 12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200" h="1200">
                <a:moveTo>
                  <a:pt x="800" y="0"/>
                </a:moveTo>
                <a:lnTo>
                  <a:pt x="0" y="0"/>
                </a:lnTo>
                <a:lnTo>
                  <a:pt x="2" y="60"/>
                </a:lnTo>
                <a:lnTo>
                  <a:pt x="6" y="122"/>
                </a:lnTo>
                <a:lnTo>
                  <a:pt x="14" y="182"/>
                </a:lnTo>
                <a:lnTo>
                  <a:pt x="26" y="240"/>
                </a:lnTo>
                <a:lnTo>
                  <a:pt x="38" y="300"/>
                </a:lnTo>
                <a:lnTo>
                  <a:pt x="54" y="356"/>
                </a:lnTo>
                <a:lnTo>
                  <a:pt x="74" y="412"/>
                </a:lnTo>
                <a:lnTo>
                  <a:pt x="94" y="466"/>
                </a:lnTo>
                <a:lnTo>
                  <a:pt x="118" y="520"/>
                </a:lnTo>
                <a:lnTo>
                  <a:pt x="146" y="572"/>
                </a:lnTo>
                <a:lnTo>
                  <a:pt x="174" y="622"/>
                </a:lnTo>
                <a:lnTo>
                  <a:pt x="206" y="670"/>
                </a:lnTo>
                <a:lnTo>
                  <a:pt x="240" y="718"/>
                </a:lnTo>
                <a:lnTo>
                  <a:pt x="274" y="762"/>
                </a:lnTo>
                <a:lnTo>
                  <a:pt x="312" y="806"/>
                </a:lnTo>
                <a:lnTo>
                  <a:pt x="352" y="848"/>
                </a:lnTo>
                <a:lnTo>
                  <a:pt x="394" y="888"/>
                </a:lnTo>
                <a:lnTo>
                  <a:pt x="438" y="926"/>
                </a:lnTo>
                <a:lnTo>
                  <a:pt x="482" y="960"/>
                </a:lnTo>
                <a:lnTo>
                  <a:pt x="530" y="994"/>
                </a:lnTo>
                <a:lnTo>
                  <a:pt x="578" y="1026"/>
                </a:lnTo>
                <a:lnTo>
                  <a:pt x="628" y="1054"/>
                </a:lnTo>
                <a:lnTo>
                  <a:pt x="680" y="1080"/>
                </a:lnTo>
                <a:lnTo>
                  <a:pt x="734" y="1104"/>
                </a:lnTo>
                <a:lnTo>
                  <a:pt x="788" y="1126"/>
                </a:lnTo>
                <a:lnTo>
                  <a:pt x="844" y="1146"/>
                </a:lnTo>
                <a:lnTo>
                  <a:pt x="900" y="1162"/>
                </a:lnTo>
                <a:lnTo>
                  <a:pt x="958" y="1174"/>
                </a:lnTo>
                <a:lnTo>
                  <a:pt x="1018" y="1186"/>
                </a:lnTo>
                <a:lnTo>
                  <a:pt x="1078" y="1192"/>
                </a:lnTo>
                <a:lnTo>
                  <a:pt x="1138" y="1198"/>
                </a:lnTo>
                <a:lnTo>
                  <a:pt x="1200" y="1200"/>
                </a:lnTo>
                <a:lnTo>
                  <a:pt x="1200" y="400"/>
                </a:lnTo>
                <a:lnTo>
                  <a:pt x="1160" y="398"/>
                </a:lnTo>
                <a:lnTo>
                  <a:pt x="1120" y="390"/>
                </a:lnTo>
                <a:lnTo>
                  <a:pt x="1082" y="382"/>
                </a:lnTo>
                <a:lnTo>
                  <a:pt x="1044" y="368"/>
                </a:lnTo>
                <a:lnTo>
                  <a:pt x="1010" y="350"/>
                </a:lnTo>
                <a:lnTo>
                  <a:pt x="976" y="330"/>
                </a:lnTo>
                <a:lnTo>
                  <a:pt x="946" y="308"/>
                </a:lnTo>
                <a:lnTo>
                  <a:pt x="918" y="282"/>
                </a:lnTo>
                <a:lnTo>
                  <a:pt x="892" y="254"/>
                </a:lnTo>
                <a:lnTo>
                  <a:pt x="868" y="222"/>
                </a:lnTo>
                <a:lnTo>
                  <a:pt x="848" y="190"/>
                </a:lnTo>
                <a:lnTo>
                  <a:pt x="832" y="154"/>
                </a:lnTo>
                <a:lnTo>
                  <a:pt x="818" y="118"/>
                </a:lnTo>
                <a:lnTo>
                  <a:pt x="808" y="80"/>
                </a:lnTo>
                <a:lnTo>
                  <a:pt x="802" y="40"/>
                </a:lnTo>
                <a:lnTo>
                  <a:pt x="800" y="0"/>
                </a:lnTo>
                <a:close/>
              </a:path>
            </a:pathLst>
          </a:custGeom>
          <a:solidFill>
            <a:srgbClr val="7ED5F4"/>
          </a:solidFill>
          <a:ln w="28575" cmpd="sng">
            <a:solidFill>
              <a:srgbClr val="5F5F5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2667000" y="2084388"/>
            <a:ext cx="1905000" cy="1905000"/>
          </a:xfrm>
          <a:custGeom>
            <a:avLst/>
            <a:gdLst>
              <a:gd name="T0" fmla="*/ 1905000 w 1200"/>
              <a:gd name="T1" fmla="*/ 1270000 h 1200"/>
              <a:gd name="T2" fmla="*/ 1905000 w 1200"/>
              <a:gd name="T3" fmla="*/ 0 h 1200"/>
              <a:gd name="T4" fmla="*/ 1905000 w 1200"/>
              <a:gd name="T5" fmla="*/ 0 h 1200"/>
              <a:gd name="T6" fmla="*/ 1806575 w 1200"/>
              <a:gd name="T7" fmla="*/ 0 h 1200"/>
              <a:gd name="T8" fmla="*/ 1711325 w 1200"/>
              <a:gd name="T9" fmla="*/ 9525 h 1200"/>
              <a:gd name="T10" fmla="*/ 1616075 w 1200"/>
              <a:gd name="T11" fmla="*/ 19050 h 1200"/>
              <a:gd name="T12" fmla="*/ 1520825 w 1200"/>
              <a:gd name="T13" fmla="*/ 38100 h 1200"/>
              <a:gd name="T14" fmla="*/ 1428750 w 1200"/>
              <a:gd name="T15" fmla="*/ 57150 h 1200"/>
              <a:gd name="T16" fmla="*/ 1339850 w 1200"/>
              <a:gd name="T17" fmla="*/ 85725 h 1200"/>
              <a:gd name="T18" fmla="*/ 1250950 w 1200"/>
              <a:gd name="T19" fmla="*/ 114300 h 1200"/>
              <a:gd name="T20" fmla="*/ 1165225 w 1200"/>
              <a:gd name="T21" fmla="*/ 149225 h 1200"/>
              <a:gd name="T22" fmla="*/ 1079500 w 1200"/>
              <a:gd name="T23" fmla="*/ 187325 h 1200"/>
              <a:gd name="T24" fmla="*/ 996950 w 1200"/>
              <a:gd name="T25" fmla="*/ 228600 h 1200"/>
              <a:gd name="T26" fmla="*/ 917575 w 1200"/>
              <a:gd name="T27" fmla="*/ 273050 h 1200"/>
              <a:gd name="T28" fmla="*/ 841375 w 1200"/>
              <a:gd name="T29" fmla="*/ 323850 h 1200"/>
              <a:gd name="T30" fmla="*/ 765175 w 1200"/>
              <a:gd name="T31" fmla="*/ 377825 h 1200"/>
              <a:gd name="T32" fmla="*/ 695325 w 1200"/>
              <a:gd name="T33" fmla="*/ 434975 h 1200"/>
              <a:gd name="T34" fmla="*/ 625475 w 1200"/>
              <a:gd name="T35" fmla="*/ 492125 h 1200"/>
              <a:gd name="T36" fmla="*/ 558800 w 1200"/>
              <a:gd name="T37" fmla="*/ 555625 h 1200"/>
              <a:gd name="T38" fmla="*/ 495300 w 1200"/>
              <a:gd name="T39" fmla="*/ 622300 h 1200"/>
              <a:gd name="T40" fmla="*/ 434975 w 1200"/>
              <a:gd name="T41" fmla="*/ 692150 h 1200"/>
              <a:gd name="T42" fmla="*/ 381000 w 1200"/>
              <a:gd name="T43" fmla="*/ 765175 h 1200"/>
              <a:gd name="T44" fmla="*/ 327025 w 1200"/>
              <a:gd name="T45" fmla="*/ 838200 h 1200"/>
              <a:gd name="T46" fmla="*/ 276225 w 1200"/>
              <a:gd name="T47" fmla="*/ 914400 h 1200"/>
              <a:gd name="T48" fmla="*/ 231775 w 1200"/>
              <a:gd name="T49" fmla="*/ 996950 h 1200"/>
              <a:gd name="T50" fmla="*/ 187325 w 1200"/>
              <a:gd name="T51" fmla="*/ 1076325 h 1200"/>
              <a:gd name="T52" fmla="*/ 149225 w 1200"/>
              <a:gd name="T53" fmla="*/ 1162050 h 1200"/>
              <a:gd name="T54" fmla="*/ 117475 w 1200"/>
              <a:gd name="T55" fmla="*/ 1247775 h 1200"/>
              <a:gd name="T56" fmla="*/ 85725 w 1200"/>
              <a:gd name="T57" fmla="*/ 1336675 h 1200"/>
              <a:gd name="T58" fmla="*/ 60325 w 1200"/>
              <a:gd name="T59" fmla="*/ 1428750 h 1200"/>
              <a:gd name="T60" fmla="*/ 41275 w 1200"/>
              <a:gd name="T61" fmla="*/ 1520825 h 1200"/>
              <a:gd name="T62" fmla="*/ 22225 w 1200"/>
              <a:gd name="T63" fmla="*/ 1612900 h 1200"/>
              <a:gd name="T64" fmla="*/ 9525 w 1200"/>
              <a:gd name="T65" fmla="*/ 1708150 h 1200"/>
              <a:gd name="T66" fmla="*/ 3175 w 1200"/>
              <a:gd name="T67" fmla="*/ 1806575 h 1200"/>
              <a:gd name="T68" fmla="*/ 0 w 1200"/>
              <a:gd name="T69" fmla="*/ 1905000 h 1200"/>
              <a:gd name="T70" fmla="*/ 0 w 1200"/>
              <a:gd name="T71" fmla="*/ 1905000 h 1200"/>
              <a:gd name="T72" fmla="*/ 1270000 w 1200"/>
              <a:gd name="T73" fmla="*/ 1905000 h 1200"/>
              <a:gd name="T74" fmla="*/ 1270000 w 1200"/>
              <a:gd name="T75" fmla="*/ 1905000 h 1200"/>
              <a:gd name="T76" fmla="*/ 1273175 w 1200"/>
              <a:gd name="T77" fmla="*/ 1838325 h 1200"/>
              <a:gd name="T78" fmla="*/ 1282700 w 1200"/>
              <a:gd name="T79" fmla="*/ 1774825 h 1200"/>
              <a:gd name="T80" fmla="*/ 1298575 w 1200"/>
              <a:gd name="T81" fmla="*/ 1714500 h 1200"/>
              <a:gd name="T82" fmla="*/ 1320800 w 1200"/>
              <a:gd name="T83" fmla="*/ 1657350 h 1200"/>
              <a:gd name="T84" fmla="*/ 1346200 w 1200"/>
              <a:gd name="T85" fmla="*/ 1600200 h 1200"/>
              <a:gd name="T86" fmla="*/ 1377950 w 1200"/>
              <a:gd name="T87" fmla="*/ 1549400 h 1200"/>
              <a:gd name="T88" fmla="*/ 1416050 w 1200"/>
              <a:gd name="T89" fmla="*/ 1498600 h 1200"/>
              <a:gd name="T90" fmla="*/ 1457325 w 1200"/>
              <a:gd name="T91" fmla="*/ 1454150 h 1200"/>
              <a:gd name="T92" fmla="*/ 1501775 w 1200"/>
              <a:gd name="T93" fmla="*/ 1412875 h 1200"/>
              <a:gd name="T94" fmla="*/ 1549400 w 1200"/>
              <a:gd name="T95" fmla="*/ 1377950 h 1200"/>
              <a:gd name="T96" fmla="*/ 1603375 w 1200"/>
              <a:gd name="T97" fmla="*/ 1346200 h 1200"/>
              <a:gd name="T98" fmla="*/ 1657350 w 1200"/>
              <a:gd name="T99" fmla="*/ 1317625 h 1200"/>
              <a:gd name="T100" fmla="*/ 1717675 w 1200"/>
              <a:gd name="T101" fmla="*/ 1298575 h 1200"/>
              <a:gd name="T102" fmla="*/ 1778000 w 1200"/>
              <a:gd name="T103" fmla="*/ 1282700 h 1200"/>
              <a:gd name="T104" fmla="*/ 1841500 w 1200"/>
              <a:gd name="T105" fmla="*/ 1273175 h 1200"/>
              <a:gd name="T106" fmla="*/ 1905000 w 1200"/>
              <a:gd name="T107" fmla="*/ 1270000 h 1200"/>
              <a:gd name="T108" fmla="*/ 1905000 w 1200"/>
              <a:gd name="T109" fmla="*/ 1270000 h 120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200" h="1200">
                <a:moveTo>
                  <a:pt x="1200" y="800"/>
                </a:moveTo>
                <a:lnTo>
                  <a:pt x="1200" y="0"/>
                </a:lnTo>
                <a:lnTo>
                  <a:pt x="1138" y="0"/>
                </a:lnTo>
                <a:lnTo>
                  <a:pt x="1078" y="6"/>
                </a:lnTo>
                <a:lnTo>
                  <a:pt x="1018" y="12"/>
                </a:lnTo>
                <a:lnTo>
                  <a:pt x="958" y="24"/>
                </a:lnTo>
                <a:lnTo>
                  <a:pt x="900" y="36"/>
                </a:lnTo>
                <a:lnTo>
                  <a:pt x="844" y="54"/>
                </a:lnTo>
                <a:lnTo>
                  <a:pt x="788" y="72"/>
                </a:lnTo>
                <a:lnTo>
                  <a:pt x="734" y="94"/>
                </a:lnTo>
                <a:lnTo>
                  <a:pt x="680" y="118"/>
                </a:lnTo>
                <a:lnTo>
                  <a:pt x="628" y="144"/>
                </a:lnTo>
                <a:lnTo>
                  <a:pt x="578" y="172"/>
                </a:lnTo>
                <a:lnTo>
                  <a:pt x="530" y="204"/>
                </a:lnTo>
                <a:lnTo>
                  <a:pt x="482" y="238"/>
                </a:lnTo>
                <a:lnTo>
                  <a:pt x="438" y="274"/>
                </a:lnTo>
                <a:lnTo>
                  <a:pt x="394" y="310"/>
                </a:lnTo>
                <a:lnTo>
                  <a:pt x="352" y="350"/>
                </a:lnTo>
                <a:lnTo>
                  <a:pt x="312" y="392"/>
                </a:lnTo>
                <a:lnTo>
                  <a:pt x="274" y="436"/>
                </a:lnTo>
                <a:lnTo>
                  <a:pt x="240" y="482"/>
                </a:lnTo>
                <a:lnTo>
                  <a:pt x="206" y="528"/>
                </a:lnTo>
                <a:lnTo>
                  <a:pt x="174" y="576"/>
                </a:lnTo>
                <a:lnTo>
                  <a:pt x="146" y="628"/>
                </a:lnTo>
                <a:lnTo>
                  <a:pt x="118" y="678"/>
                </a:lnTo>
                <a:lnTo>
                  <a:pt x="94" y="732"/>
                </a:lnTo>
                <a:lnTo>
                  <a:pt x="74" y="786"/>
                </a:lnTo>
                <a:lnTo>
                  <a:pt x="54" y="842"/>
                </a:lnTo>
                <a:lnTo>
                  <a:pt x="38" y="900"/>
                </a:lnTo>
                <a:lnTo>
                  <a:pt x="26" y="958"/>
                </a:lnTo>
                <a:lnTo>
                  <a:pt x="14" y="1016"/>
                </a:lnTo>
                <a:lnTo>
                  <a:pt x="6" y="1076"/>
                </a:lnTo>
                <a:lnTo>
                  <a:pt x="2" y="1138"/>
                </a:lnTo>
                <a:lnTo>
                  <a:pt x="0" y="1200"/>
                </a:lnTo>
                <a:lnTo>
                  <a:pt x="800" y="1200"/>
                </a:lnTo>
                <a:lnTo>
                  <a:pt x="802" y="1158"/>
                </a:lnTo>
                <a:lnTo>
                  <a:pt x="808" y="1118"/>
                </a:lnTo>
                <a:lnTo>
                  <a:pt x="818" y="1080"/>
                </a:lnTo>
                <a:lnTo>
                  <a:pt x="832" y="1044"/>
                </a:lnTo>
                <a:lnTo>
                  <a:pt x="848" y="1008"/>
                </a:lnTo>
                <a:lnTo>
                  <a:pt x="868" y="976"/>
                </a:lnTo>
                <a:lnTo>
                  <a:pt x="892" y="944"/>
                </a:lnTo>
                <a:lnTo>
                  <a:pt x="918" y="916"/>
                </a:lnTo>
                <a:lnTo>
                  <a:pt x="946" y="890"/>
                </a:lnTo>
                <a:lnTo>
                  <a:pt x="976" y="868"/>
                </a:lnTo>
                <a:lnTo>
                  <a:pt x="1010" y="848"/>
                </a:lnTo>
                <a:lnTo>
                  <a:pt x="1044" y="830"/>
                </a:lnTo>
                <a:lnTo>
                  <a:pt x="1082" y="818"/>
                </a:lnTo>
                <a:lnTo>
                  <a:pt x="1120" y="808"/>
                </a:lnTo>
                <a:lnTo>
                  <a:pt x="1160" y="802"/>
                </a:lnTo>
                <a:lnTo>
                  <a:pt x="1200" y="800"/>
                </a:lnTo>
                <a:close/>
              </a:path>
            </a:pathLst>
          </a:custGeom>
          <a:solidFill>
            <a:srgbClr val="A1C6F7"/>
          </a:solidFill>
          <a:ln w="28575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4572000" y="2084388"/>
            <a:ext cx="1905000" cy="1905000"/>
          </a:xfrm>
          <a:custGeom>
            <a:avLst/>
            <a:gdLst>
              <a:gd name="T0" fmla="*/ 0 w 1200"/>
              <a:gd name="T1" fmla="*/ 0 h 1200"/>
              <a:gd name="T2" fmla="*/ 0 w 1200"/>
              <a:gd name="T3" fmla="*/ 1270000 h 1200"/>
              <a:gd name="T4" fmla="*/ 0 w 1200"/>
              <a:gd name="T5" fmla="*/ 1270000 h 1200"/>
              <a:gd name="T6" fmla="*/ 66675 w 1200"/>
              <a:gd name="T7" fmla="*/ 1273175 h 1200"/>
              <a:gd name="T8" fmla="*/ 130175 w 1200"/>
              <a:gd name="T9" fmla="*/ 1282700 h 1200"/>
              <a:gd name="T10" fmla="*/ 190500 w 1200"/>
              <a:gd name="T11" fmla="*/ 1298575 h 1200"/>
              <a:gd name="T12" fmla="*/ 247650 w 1200"/>
              <a:gd name="T13" fmla="*/ 1317625 h 1200"/>
              <a:gd name="T14" fmla="*/ 304800 w 1200"/>
              <a:gd name="T15" fmla="*/ 1346200 h 1200"/>
              <a:gd name="T16" fmla="*/ 355600 w 1200"/>
              <a:gd name="T17" fmla="*/ 1377950 h 1200"/>
              <a:gd name="T18" fmla="*/ 406400 w 1200"/>
              <a:gd name="T19" fmla="*/ 1412875 h 1200"/>
              <a:gd name="T20" fmla="*/ 450850 w 1200"/>
              <a:gd name="T21" fmla="*/ 1454150 h 1200"/>
              <a:gd name="T22" fmla="*/ 492125 w 1200"/>
              <a:gd name="T23" fmla="*/ 1498600 h 1200"/>
              <a:gd name="T24" fmla="*/ 527050 w 1200"/>
              <a:gd name="T25" fmla="*/ 1549400 h 1200"/>
              <a:gd name="T26" fmla="*/ 558800 w 1200"/>
              <a:gd name="T27" fmla="*/ 1600200 h 1200"/>
              <a:gd name="T28" fmla="*/ 587375 w 1200"/>
              <a:gd name="T29" fmla="*/ 1657350 h 1200"/>
              <a:gd name="T30" fmla="*/ 606425 w 1200"/>
              <a:gd name="T31" fmla="*/ 1714500 h 1200"/>
              <a:gd name="T32" fmla="*/ 622300 w 1200"/>
              <a:gd name="T33" fmla="*/ 1774825 h 1200"/>
              <a:gd name="T34" fmla="*/ 631825 w 1200"/>
              <a:gd name="T35" fmla="*/ 1838325 h 1200"/>
              <a:gd name="T36" fmla="*/ 635000 w 1200"/>
              <a:gd name="T37" fmla="*/ 1905000 h 1200"/>
              <a:gd name="T38" fmla="*/ 1905000 w 1200"/>
              <a:gd name="T39" fmla="*/ 1905000 h 1200"/>
              <a:gd name="T40" fmla="*/ 1905000 w 1200"/>
              <a:gd name="T41" fmla="*/ 1905000 h 1200"/>
              <a:gd name="T42" fmla="*/ 1905000 w 1200"/>
              <a:gd name="T43" fmla="*/ 1905000 h 1200"/>
              <a:gd name="T44" fmla="*/ 1905000 w 1200"/>
              <a:gd name="T45" fmla="*/ 1806575 h 1200"/>
              <a:gd name="T46" fmla="*/ 1895475 w 1200"/>
              <a:gd name="T47" fmla="*/ 1708150 h 1200"/>
              <a:gd name="T48" fmla="*/ 1882775 w 1200"/>
              <a:gd name="T49" fmla="*/ 1612900 h 1200"/>
              <a:gd name="T50" fmla="*/ 1866900 w 1200"/>
              <a:gd name="T51" fmla="*/ 1520825 h 1200"/>
              <a:gd name="T52" fmla="*/ 1844675 w 1200"/>
              <a:gd name="T53" fmla="*/ 1428750 h 1200"/>
              <a:gd name="T54" fmla="*/ 1819275 w 1200"/>
              <a:gd name="T55" fmla="*/ 1336675 h 1200"/>
              <a:gd name="T56" fmla="*/ 1790700 w 1200"/>
              <a:gd name="T57" fmla="*/ 1247775 h 1200"/>
              <a:gd name="T58" fmla="*/ 1755775 w 1200"/>
              <a:gd name="T59" fmla="*/ 1162050 h 1200"/>
              <a:gd name="T60" fmla="*/ 1717675 w 1200"/>
              <a:gd name="T61" fmla="*/ 1076325 h 1200"/>
              <a:gd name="T62" fmla="*/ 1676400 w 1200"/>
              <a:gd name="T63" fmla="*/ 996950 h 1200"/>
              <a:gd name="T64" fmla="*/ 1628775 w 1200"/>
              <a:gd name="T65" fmla="*/ 914400 h 1200"/>
              <a:gd name="T66" fmla="*/ 1581150 w 1200"/>
              <a:gd name="T67" fmla="*/ 838200 h 1200"/>
              <a:gd name="T68" fmla="*/ 1527175 w 1200"/>
              <a:gd name="T69" fmla="*/ 765175 h 1200"/>
              <a:gd name="T70" fmla="*/ 1470025 w 1200"/>
              <a:gd name="T71" fmla="*/ 692150 h 1200"/>
              <a:gd name="T72" fmla="*/ 1409700 w 1200"/>
              <a:gd name="T73" fmla="*/ 622300 h 1200"/>
              <a:gd name="T74" fmla="*/ 1349375 w 1200"/>
              <a:gd name="T75" fmla="*/ 555625 h 1200"/>
              <a:gd name="T76" fmla="*/ 1282700 w 1200"/>
              <a:gd name="T77" fmla="*/ 492125 h 1200"/>
              <a:gd name="T78" fmla="*/ 1212850 w 1200"/>
              <a:gd name="T79" fmla="*/ 434975 h 1200"/>
              <a:gd name="T80" fmla="*/ 1139825 w 1200"/>
              <a:gd name="T81" fmla="*/ 377825 h 1200"/>
              <a:gd name="T82" fmla="*/ 1066800 w 1200"/>
              <a:gd name="T83" fmla="*/ 323850 h 1200"/>
              <a:gd name="T84" fmla="*/ 987425 w 1200"/>
              <a:gd name="T85" fmla="*/ 273050 h 1200"/>
              <a:gd name="T86" fmla="*/ 908050 w 1200"/>
              <a:gd name="T87" fmla="*/ 228600 h 1200"/>
              <a:gd name="T88" fmla="*/ 825500 w 1200"/>
              <a:gd name="T89" fmla="*/ 187325 h 1200"/>
              <a:gd name="T90" fmla="*/ 742950 w 1200"/>
              <a:gd name="T91" fmla="*/ 149225 h 1200"/>
              <a:gd name="T92" fmla="*/ 657225 w 1200"/>
              <a:gd name="T93" fmla="*/ 114300 h 1200"/>
              <a:gd name="T94" fmla="*/ 568325 w 1200"/>
              <a:gd name="T95" fmla="*/ 85725 h 1200"/>
              <a:gd name="T96" fmla="*/ 476250 w 1200"/>
              <a:gd name="T97" fmla="*/ 57150 h 1200"/>
              <a:gd name="T98" fmla="*/ 384175 w 1200"/>
              <a:gd name="T99" fmla="*/ 38100 h 1200"/>
              <a:gd name="T100" fmla="*/ 292100 w 1200"/>
              <a:gd name="T101" fmla="*/ 19050 h 1200"/>
              <a:gd name="T102" fmla="*/ 196850 w 1200"/>
              <a:gd name="T103" fmla="*/ 9525 h 1200"/>
              <a:gd name="T104" fmla="*/ 98425 w 1200"/>
              <a:gd name="T105" fmla="*/ 0 h 1200"/>
              <a:gd name="T106" fmla="*/ 0 w 1200"/>
              <a:gd name="T107" fmla="*/ 0 h 1200"/>
              <a:gd name="T108" fmla="*/ 0 w 1200"/>
              <a:gd name="T109" fmla="*/ 0 h 120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200" h="1200">
                <a:moveTo>
                  <a:pt x="0" y="0"/>
                </a:moveTo>
                <a:lnTo>
                  <a:pt x="0" y="800"/>
                </a:lnTo>
                <a:lnTo>
                  <a:pt x="42" y="802"/>
                </a:lnTo>
                <a:lnTo>
                  <a:pt x="82" y="808"/>
                </a:lnTo>
                <a:lnTo>
                  <a:pt x="120" y="818"/>
                </a:lnTo>
                <a:lnTo>
                  <a:pt x="156" y="830"/>
                </a:lnTo>
                <a:lnTo>
                  <a:pt x="192" y="848"/>
                </a:lnTo>
                <a:lnTo>
                  <a:pt x="224" y="868"/>
                </a:lnTo>
                <a:lnTo>
                  <a:pt x="256" y="890"/>
                </a:lnTo>
                <a:lnTo>
                  <a:pt x="284" y="916"/>
                </a:lnTo>
                <a:lnTo>
                  <a:pt x="310" y="944"/>
                </a:lnTo>
                <a:lnTo>
                  <a:pt x="332" y="976"/>
                </a:lnTo>
                <a:lnTo>
                  <a:pt x="352" y="1008"/>
                </a:lnTo>
                <a:lnTo>
                  <a:pt x="370" y="1044"/>
                </a:lnTo>
                <a:lnTo>
                  <a:pt x="382" y="1080"/>
                </a:lnTo>
                <a:lnTo>
                  <a:pt x="392" y="1118"/>
                </a:lnTo>
                <a:lnTo>
                  <a:pt x="398" y="1158"/>
                </a:lnTo>
                <a:lnTo>
                  <a:pt x="400" y="1200"/>
                </a:lnTo>
                <a:lnTo>
                  <a:pt x="1200" y="1200"/>
                </a:lnTo>
                <a:lnTo>
                  <a:pt x="1200" y="1138"/>
                </a:lnTo>
                <a:lnTo>
                  <a:pt x="1194" y="1076"/>
                </a:lnTo>
                <a:lnTo>
                  <a:pt x="1186" y="1016"/>
                </a:lnTo>
                <a:lnTo>
                  <a:pt x="1176" y="958"/>
                </a:lnTo>
                <a:lnTo>
                  <a:pt x="1162" y="900"/>
                </a:lnTo>
                <a:lnTo>
                  <a:pt x="1146" y="842"/>
                </a:lnTo>
                <a:lnTo>
                  <a:pt x="1128" y="786"/>
                </a:lnTo>
                <a:lnTo>
                  <a:pt x="1106" y="732"/>
                </a:lnTo>
                <a:lnTo>
                  <a:pt x="1082" y="678"/>
                </a:lnTo>
                <a:lnTo>
                  <a:pt x="1056" y="628"/>
                </a:lnTo>
                <a:lnTo>
                  <a:pt x="1026" y="576"/>
                </a:lnTo>
                <a:lnTo>
                  <a:pt x="996" y="528"/>
                </a:lnTo>
                <a:lnTo>
                  <a:pt x="962" y="482"/>
                </a:lnTo>
                <a:lnTo>
                  <a:pt x="926" y="436"/>
                </a:lnTo>
                <a:lnTo>
                  <a:pt x="888" y="392"/>
                </a:lnTo>
                <a:lnTo>
                  <a:pt x="850" y="350"/>
                </a:lnTo>
                <a:lnTo>
                  <a:pt x="808" y="310"/>
                </a:lnTo>
                <a:lnTo>
                  <a:pt x="764" y="274"/>
                </a:lnTo>
                <a:lnTo>
                  <a:pt x="718" y="238"/>
                </a:lnTo>
                <a:lnTo>
                  <a:pt x="672" y="204"/>
                </a:lnTo>
                <a:lnTo>
                  <a:pt x="622" y="172"/>
                </a:lnTo>
                <a:lnTo>
                  <a:pt x="572" y="144"/>
                </a:lnTo>
                <a:lnTo>
                  <a:pt x="520" y="118"/>
                </a:lnTo>
                <a:lnTo>
                  <a:pt x="468" y="94"/>
                </a:lnTo>
                <a:lnTo>
                  <a:pt x="414" y="72"/>
                </a:lnTo>
                <a:lnTo>
                  <a:pt x="358" y="54"/>
                </a:lnTo>
                <a:lnTo>
                  <a:pt x="300" y="36"/>
                </a:lnTo>
                <a:lnTo>
                  <a:pt x="242" y="24"/>
                </a:lnTo>
                <a:lnTo>
                  <a:pt x="184" y="12"/>
                </a:lnTo>
                <a:lnTo>
                  <a:pt x="124" y="6"/>
                </a:lnTo>
                <a:lnTo>
                  <a:pt x="62" y="0"/>
                </a:lnTo>
                <a:lnTo>
                  <a:pt x="0" y="0"/>
                </a:lnTo>
                <a:close/>
              </a:path>
            </a:pathLst>
          </a:custGeom>
          <a:solidFill>
            <a:srgbClr val="FCA570"/>
          </a:solidFill>
          <a:ln w="28575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4572000" y="3989388"/>
            <a:ext cx="1905000" cy="1905000"/>
          </a:xfrm>
          <a:custGeom>
            <a:avLst/>
            <a:gdLst>
              <a:gd name="T0" fmla="*/ 0 w 1200"/>
              <a:gd name="T1" fmla="*/ 635000 h 1200"/>
              <a:gd name="T2" fmla="*/ 0 w 1200"/>
              <a:gd name="T3" fmla="*/ 1905000 h 1200"/>
              <a:gd name="T4" fmla="*/ 0 w 1200"/>
              <a:gd name="T5" fmla="*/ 1905000 h 1200"/>
              <a:gd name="T6" fmla="*/ 98425 w 1200"/>
              <a:gd name="T7" fmla="*/ 1901825 h 1200"/>
              <a:gd name="T8" fmla="*/ 196850 w 1200"/>
              <a:gd name="T9" fmla="*/ 1892300 h 1200"/>
              <a:gd name="T10" fmla="*/ 292100 w 1200"/>
              <a:gd name="T11" fmla="*/ 1882775 h 1200"/>
              <a:gd name="T12" fmla="*/ 384175 w 1200"/>
              <a:gd name="T13" fmla="*/ 1863725 h 1200"/>
              <a:gd name="T14" fmla="*/ 476250 w 1200"/>
              <a:gd name="T15" fmla="*/ 1844675 h 1200"/>
              <a:gd name="T16" fmla="*/ 568325 w 1200"/>
              <a:gd name="T17" fmla="*/ 1819275 h 1200"/>
              <a:gd name="T18" fmla="*/ 657225 w 1200"/>
              <a:gd name="T19" fmla="*/ 1787525 h 1200"/>
              <a:gd name="T20" fmla="*/ 742950 w 1200"/>
              <a:gd name="T21" fmla="*/ 1752600 h 1200"/>
              <a:gd name="T22" fmla="*/ 825500 w 1200"/>
              <a:gd name="T23" fmla="*/ 1714500 h 1200"/>
              <a:gd name="T24" fmla="*/ 908050 w 1200"/>
              <a:gd name="T25" fmla="*/ 1673225 h 1200"/>
              <a:gd name="T26" fmla="*/ 987425 w 1200"/>
              <a:gd name="T27" fmla="*/ 1628775 h 1200"/>
              <a:gd name="T28" fmla="*/ 1066800 w 1200"/>
              <a:gd name="T29" fmla="*/ 1577975 h 1200"/>
              <a:gd name="T30" fmla="*/ 1139825 w 1200"/>
              <a:gd name="T31" fmla="*/ 1524000 h 1200"/>
              <a:gd name="T32" fmla="*/ 1212850 w 1200"/>
              <a:gd name="T33" fmla="*/ 1470025 h 1200"/>
              <a:gd name="T34" fmla="*/ 1282700 w 1200"/>
              <a:gd name="T35" fmla="*/ 1409700 h 1200"/>
              <a:gd name="T36" fmla="*/ 1349375 w 1200"/>
              <a:gd name="T37" fmla="*/ 1346200 h 1200"/>
              <a:gd name="T38" fmla="*/ 1409700 w 1200"/>
              <a:gd name="T39" fmla="*/ 1279525 h 1200"/>
              <a:gd name="T40" fmla="*/ 1470025 w 1200"/>
              <a:gd name="T41" fmla="*/ 1209675 h 1200"/>
              <a:gd name="T42" fmla="*/ 1527175 w 1200"/>
              <a:gd name="T43" fmla="*/ 1139825 h 1200"/>
              <a:gd name="T44" fmla="*/ 1581150 w 1200"/>
              <a:gd name="T45" fmla="*/ 1063625 h 1200"/>
              <a:gd name="T46" fmla="*/ 1628775 w 1200"/>
              <a:gd name="T47" fmla="*/ 987425 h 1200"/>
              <a:gd name="T48" fmla="*/ 1676400 w 1200"/>
              <a:gd name="T49" fmla="*/ 908050 h 1200"/>
              <a:gd name="T50" fmla="*/ 1717675 w 1200"/>
              <a:gd name="T51" fmla="*/ 825500 h 1200"/>
              <a:gd name="T52" fmla="*/ 1755775 w 1200"/>
              <a:gd name="T53" fmla="*/ 739775 h 1200"/>
              <a:gd name="T54" fmla="*/ 1790700 w 1200"/>
              <a:gd name="T55" fmla="*/ 654050 h 1200"/>
              <a:gd name="T56" fmla="*/ 1819275 w 1200"/>
              <a:gd name="T57" fmla="*/ 565150 h 1200"/>
              <a:gd name="T58" fmla="*/ 1844675 w 1200"/>
              <a:gd name="T59" fmla="*/ 476250 h 1200"/>
              <a:gd name="T60" fmla="*/ 1866900 w 1200"/>
              <a:gd name="T61" fmla="*/ 381000 h 1200"/>
              <a:gd name="T62" fmla="*/ 1882775 w 1200"/>
              <a:gd name="T63" fmla="*/ 288925 h 1200"/>
              <a:gd name="T64" fmla="*/ 1895475 w 1200"/>
              <a:gd name="T65" fmla="*/ 193675 h 1200"/>
              <a:gd name="T66" fmla="*/ 1905000 w 1200"/>
              <a:gd name="T67" fmla="*/ 95250 h 1200"/>
              <a:gd name="T68" fmla="*/ 1905000 w 1200"/>
              <a:gd name="T69" fmla="*/ 0 h 1200"/>
              <a:gd name="T70" fmla="*/ 635000 w 1200"/>
              <a:gd name="T71" fmla="*/ 0 h 1200"/>
              <a:gd name="T72" fmla="*/ 635000 w 1200"/>
              <a:gd name="T73" fmla="*/ 0 h 1200"/>
              <a:gd name="T74" fmla="*/ 631825 w 1200"/>
              <a:gd name="T75" fmla="*/ 63500 h 1200"/>
              <a:gd name="T76" fmla="*/ 622300 w 1200"/>
              <a:gd name="T77" fmla="*/ 127000 h 1200"/>
              <a:gd name="T78" fmla="*/ 606425 w 1200"/>
              <a:gd name="T79" fmla="*/ 187325 h 1200"/>
              <a:gd name="T80" fmla="*/ 587375 w 1200"/>
              <a:gd name="T81" fmla="*/ 244475 h 1200"/>
              <a:gd name="T82" fmla="*/ 558800 w 1200"/>
              <a:gd name="T83" fmla="*/ 301625 h 1200"/>
              <a:gd name="T84" fmla="*/ 527050 w 1200"/>
              <a:gd name="T85" fmla="*/ 352425 h 1200"/>
              <a:gd name="T86" fmla="*/ 492125 w 1200"/>
              <a:gd name="T87" fmla="*/ 403225 h 1200"/>
              <a:gd name="T88" fmla="*/ 450850 w 1200"/>
              <a:gd name="T89" fmla="*/ 447675 h 1200"/>
              <a:gd name="T90" fmla="*/ 406400 w 1200"/>
              <a:gd name="T91" fmla="*/ 488950 h 1200"/>
              <a:gd name="T92" fmla="*/ 355600 w 1200"/>
              <a:gd name="T93" fmla="*/ 523875 h 1200"/>
              <a:gd name="T94" fmla="*/ 304800 w 1200"/>
              <a:gd name="T95" fmla="*/ 555625 h 1200"/>
              <a:gd name="T96" fmla="*/ 247650 w 1200"/>
              <a:gd name="T97" fmla="*/ 584200 h 1200"/>
              <a:gd name="T98" fmla="*/ 190500 w 1200"/>
              <a:gd name="T99" fmla="*/ 606425 h 1200"/>
              <a:gd name="T100" fmla="*/ 130175 w 1200"/>
              <a:gd name="T101" fmla="*/ 619125 h 1200"/>
              <a:gd name="T102" fmla="*/ 66675 w 1200"/>
              <a:gd name="T103" fmla="*/ 631825 h 1200"/>
              <a:gd name="T104" fmla="*/ 0 w 1200"/>
              <a:gd name="T105" fmla="*/ 635000 h 1200"/>
              <a:gd name="T106" fmla="*/ 0 w 1200"/>
              <a:gd name="T107" fmla="*/ 635000 h 12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200" h="1200">
                <a:moveTo>
                  <a:pt x="0" y="400"/>
                </a:moveTo>
                <a:lnTo>
                  <a:pt x="0" y="1200"/>
                </a:lnTo>
                <a:lnTo>
                  <a:pt x="62" y="1198"/>
                </a:lnTo>
                <a:lnTo>
                  <a:pt x="124" y="1192"/>
                </a:lnTo>
                <a:lnTo>
                  <a:pt x="184" y="1186"/>
                </a:lnTo>
                <a:lnTo>
                  <a:pt x="242" y="1174"/>
                </a:lnTo>
                <a:lnTo>
                  <a:pt x="300" y="1162"/>
                </a:lnTo>
                <a:lnTo>
                  <a:pt x="358" y="1146"/>
                </a:lnTo>
                <a:lnTo>
                  <a:pt x="414" y="1126"/>
                </a:lnTo>
                <a:lnTo>
                  <a:pt x="468" y="1104"/>
                </a:lnTo>
                <a:lnTo>
                  <a:pt x="520" y="1080"/>
                </a:lnTo>
                <a:lnTo>
                  <a:pt x="572" y="1054"/>
                </a:lnTo>
                <a:lnTo>
                  <a:pt x="622" y="1026"/>
                </a:lnTo>
                <a:lnTo>
                  <a:pt x="672" y="994"/>
                </a:lnTo>
                <a:lnTo>
                  <a:pt x="718" y="960"/>
                </a:lnTo>
                <a:lnTo>
                  <a:pt x="764" y="926"/>
                </a:lnTo>
                <a:lnTo>
                  <a:pt x="808" y="888"/>
                </a:lnTo>
                <a:lnTo>
                  <a:pt x="850" y="848"/>
                </a:lnTo>
                <a:lnTo>
                  <a:pt x="888" y="806"/>
                </a:lnTo>
                <a:lnTo>
                  <a:pt x="926" y="762"/>
                </a:lnTo>
                <a:lnTo>
                  <a:pt x="962" y="718"/>
                </a:lnTo>
                <a:lnTo>
                  <a:pt x="996" y="670"/>
                </a:lnTo>
                <a:lnTo>
                  <a:pt x="1026" y="622"/>
                </a:lnTo>
                <a:lnTo>
                  <a:pt x="1056" y="572"/>
                </a:lnTo>
                <a:lnTo>
                  <a:pt x="1082" y="520"/>
                </a:lnTo>
                <a:lnTo>
                  <a:pt x="1106" y="466"/>
                </a:lnTo>
                <a:lnTo>
                  <a:pt x="1128" y="412"/>
                </a:lnTo>
                <a:lnTo>
                  <a:pt x="1146" y="356"/>
                </a:lnTo>
                <a:lnTo>
                  <a:pt x="1162" y="300"/>
                </a:lnTo>
                <a:lnTo>
                  <a:pt x="1176" y="240"/>
                </a:lnTo>
                <a:lnTo>
                  <a:pt x="1186" y="182"/>
                </a:lnTo>
                <a:lnTo>
                  <a:pt x="1194" y="122"/>
                </a:lnTo>
                <a:lnTo>
                  <a:pt x="1200" y="60"/>
                </a:lnTo>
                <a:lnTo>
                  <a:pt x="1200" y="0"/>
                </a:lnTo>
                <a:lnTo>
                  <a:pt x="400" y="0"/>
                </a:lnTo>
                <a:lnTo>
                  <a:pt x="398" y="40"/>
                </a:lnTo>
                <a:lnTo>
                  <a:pt x="392" y="80"/>
                </a:lnTo>
                <a:lnTo>
                  <a:pt x="382" y="118"/>
                </a:lnTo>
                <a:lnTo>
                  <a:pt x="370" y="154"/>
                </a:lnTo>
                <a:lnTo>
                  <a:pt x="352" y="190"/>
                </a:lnTo>
                <a:lnTo>
                  <a:pt x="332" y="222"/>
                </a:lnTo>
                <a:lnTo>
                  <a:pt x="310" y="254"/>
                </a:lnTo>
                <a:lnTo>
                  <a:pt x="284" y="282"/>
                </a:lnTo>
                <a:lnTo>
                  <a:pt x="256" y="308"/>
                </a:lnTo>
                <a:lnTo>
                  <a:pt x="224" y="330"/>
                </a:lnTo>
                <a:lnTo>
                  <a:pt x="192" y="350"/>
                </a:lnTo>
                <a:lnTo>
                  <a:pt x="156" y="368"/>
                </a:lnTo>
                <a:lnTo>
                  <a:pt x="120" y="382"/>
                </a:lnTo>
                <a:lnTo>
                  <a:pt x="82" y="390"/>
                </a:lnTo>
                <a:lnTo>
                  <a:pt x="42" y="398"/>
                </a:lnTo>
                <a:lnTo>
                  <a:pt x="0" y="400"/>
                </a:lnTo>
                <a:close/>
              </a:path>
            </a:pathLst>
          </a:custGeom>
          <a:solidFill>
            <a:srgbClr val="9AF47E"/>
          </a:solidFill>
          <a:ln w="28575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937000" y="3354388"/>
            <a:ext cx="1270000" cy="1270000"/>
          </a:xfrm>
          <a:custGeom>
            <a:avLst/>
            <a:gdLst>
              <a:gd name="T0" fmla="*/ 1270000 w 800"/>
              <a:gd name="T1" fmla="*/ 635000 h 800"/>
              <a:gd name="T2" fmla="*/ 1257300 w 800"/>
              <a:gd name="T3" fmla="*/ 762000 h 800"/>
              <a:gd name="T4" fmla="*/ 1222375 w 800"/>
              <a:gd name="T5" fmla="*/ 879475 h 800"/>
              <a:gd name="T6" fmla="*/ 1162050 w 800"/>
              <a:gd name="T7" fmla="*/ 987425 h 800"/>
              <a:gd name="T8" fmla="*/ 1085850 w 800"/>
              <a:gd name="T9" fmla="*/ 1082675 h 800"/>
              <a:gd name="T10" fmla="*/ 990600 w 800"/>
              <a:gd name="T11" fmla="*/ 1158875 h 800"/>
              <a:gd name="T12" fmla="*/ 882650 w 800"/>
              <a:gd name="T13" fmla="*/ 1219200 h 800"/>
              <a:gd name="T14" fmla="*/ 765175 w 800"/>
              <a:gd name="T15" fmla="*/ 1254125 h 800"/>
              <a:gd name="T16" fmla="*/ 635000 w 800"/>
              <a:gd name="T17" fmla="*/ 1270000 h 800"/>
              <a:gd name="T18" fmla="*/ 571500 w 800"/>
              <a:gd name="T19" fmla="*/ 1266825 h 800"/>
              <a:gd name="T20" fmla="*/ 447675 w 800"/>
              <a:gd name="T21" fmla="*/ 1241425 h 800"/>
              <a:gd name="T22" fmla="*/ 333375 w 800"/>
              <a:gd name="T23" fmla="*/ 1190625 h 800"/>
              <a:gd name="T24" fmla="*/ 231775 w 800"/>
              <a:gd name="T25" fmla="*/ 1123950 h 800"/>
              <a:gd name="T26" fmla="*/ 146050 w 800"/>
              <a:gd name="T27" fmla="*/ 1038225 h 800"/>
              <a:gd name="T28" fmla="*/ 76200 w 800"/>
              <a:gd name="T29" fmla="*/ 936625 h 800"/>
              <a:gd name="T30" fmla="*/ 28575 w 800"/>
              <a:gd name="T31" fmla="*/ 822325 h 800"/>
              <a:gd name="T32" fmla="*/ 3175 w 800"/>
              <a:gd name="T33" fmla="*/ 698500 h 800"/>
              <a:gd name="T34" fmla="*/ 0 w 800"/>
              <a:gd name="T35" fmla="*/ 635000 h 800"/>
              <a:gd name="T36" fmla="*/ 12700 w 800"/>
              <a:gd name="T37" fmla="*/ 504825 h 800"/>
              <a:gd name="T38" fmla="*/ 50800 w 800"/>
              <a:gd name="T39" fmla="*/ 387350 h 800"/>
              <a:gd name="T40" fmla="*/ 107950 w 800"/>
              <a:gd name="T41" fmla="*/ 279400 h 800"/>
              <a:gd name="T42" fmla="*/ 187325 w 800"/>
              <a:gd name="T43" fmla="*/ 184150 h 800"/>
              <a:gd name="T44" fmla="*/ 279400 w 800"/>
              <a:gd name="T45" fmla="*/ 107950 h 800"/>
              <a:gd name="T46" fmla="*/ 387350 w 800"/>
              <a:gd name="T47" fmla="*/ 47625 h 800"/>
              <a:gd name="T48" fmla="*/ 508000 w 800"/>
              <a:gd name="T49" fmla="*/ 12700 h 800"/>
              <a:gd name="T50" fmla="*/ 635000 w 800"/>
              <a:gd name="T51" fmla="*/ 0 h 800"/>
              <a:gd name="T52" fmla="*/ 701675 w 800"/>
              <a:gd name="T53" fmla="*/ 3175 h 800"/>
              <a:gd name="T54" fmla="*/ 825500 w 800"/>
              <a:gd name="T55" fmla="*/ 28575 h 800"/>
              <a:gd name="T56" fmla="*/ 939800 w 800"/>
              <a:gd name="T57" fmla="*/ 76200 h 800"/>
              <a:gd name="T58" fmla="*/ 1041400 w 800"/>
              <a:gd name="T59" fmla="*/ 142875 h 800"/>
              <a:gd name="T60" fmla="*/ 1127125 w 800"/>
              <a:gd name="T61" fmla="*/ 228600 h 800"/>
              <a:gd name="T62" fmla="*/ 1193800 w 800"/>
              <a:gd name="T63" fmla="*/ 330200 h 800"/>
              <a:gd name="T64" fmla="*/ 1241425 w 800"/>
              <a:gd name="T65" fmla="*/ 444500 h 800"/>
              <a:gd name="T66" fmla="*/ 1266825 w 800"/>
              <a:gd name="T67" fmla="*/ 568325 h 800"/>
              <a:gd name="T68" fmla="*/ 1270000 w 800"/>
              <a:gd name="T69" fmla="*/ 635000 h 8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00" h="800">
                <a:moveTo>
                  <a:pt x="800" y="400"/>
                </a:moveTo>
                <a:lnTo>
                  <a:pt x="800" y="400"/>
                </a:lnTo>
                <a:lnTo>
                  <a:pt x="798" y="440"/>
                </a:lnTo>
                <a:lnTo>
                  <a:pt x="792" y="480"/>
                </a:lnTo>
                <a:lnTo>
                  <a:pt x="782" y="518"/>
                </a:lnTo>
                <a:lnTo>
                  <a:pt x="770" y="554"/>
                </a:lnTo>
                <a:lnTo>
                  <a:pt x="752" y="590"/>
                </a:lnTo>
                <a:lnTo>
                  <a:pt x="732" y="622"/>
                </a:lnTo>
                <a:lnTo>
                  <a:pt x="710" y="654"/>
                </a:lnTo>
                <a:lnTo>
                  <a:pt x="684" y="682"/>
                </a:lnTo>
                <a:lnTo>
                  <a:pt x="656" y="708"/>
                </a:lnTo>
                <a:lnTo>
                  <a:pt x="624" y="730"/>
                </a:lnTo>
                <a:lnTo>
                  <a:pt x="592" y="750"/>
                </a:lnTo>
                <a:lnTo>
                  <a:pt x="556" y="768"/>
                </a:lnTo>
                <a:lnTo>
                  <a:pt x="520" y="782"/>
                </a:lnTo>
                <a:lnTo>
                  <a:pt x="482" y="790"/>
                </a:lnTo>
                <a:lnTo>
                  <a:pt x="442" y="798"/>
                </a:lnTo>
                <a:lnTo>
                  <a:pt x="400" y="800"/>
                </a:lnTo>
                <a:lnTo>
                  <a:pt x="360" y="798"/>
                </a:lnTo>
                <a:lnTo>
                  <a:pt x="320" y="790"/>
                </a:lnTo>
                <a:lnTo>
                  <a:pt x="282" y="782"/>
                </a:lnTo>
                <a:lnTo>
                  <a:pt x="244" y="768"/>
                </a:lnTo>
                <a:lnTo>
                  <a:pt x="210" y="750"/>
                </a:lnTo>
                <a:lnTo>
                  <a:pt x="176" y="730"/>
                </a:lnTo>
                <a:lnTo>
                  <a:pt x="146" y="708"/>
                </a:lnTo>
                <a:lnTo>
                  <a:pt x="118" y="682"/>
                </a:lnTo>
                <a:lnTo>
                  <a:pt x="92" y="654"/>
                </a:lnTo>
                <a:lnTo>
                  <a:pt x="68" y="622"/>
                </a:lnTo>
                <a:lnTo>
                  <a:pt x="48" y="590"/>
                </a:lnTo>
                <a:lnTo>
                  <a:pt x="32" y="554"/>
                </a:lnTo>
                <a:lnTo>
                  <a:pt x="18" y="518"/>
                </a:lnTo>
                <a:lnTo>
                  <a:pt x="8" y="480"/>
                </a:lnTo>
                <a:lnTo>
                  <a:pt x="2" y="440"/>
                </a:lnTo>
                <a:lnTo>
                  <a:pt x="0" y="400"/>
                </a:lnTo>
                <a:lnTo>
                  <a:pt x="2" y="358"/>
                </a:lnTo>
                <a:lnTo>
                  <a:pt x="8" y="318"/>
                </a:lnTo>
                <a:lnTo>
                  <a:pt x="18" y="280"/>
                </a:lnTo>
                <a:lnTo>
                  <a:pt x="32" y="244"/>
                </a:lnTo>
                <a:lnTo>
                  <a:pt x="48" y="208"/>
                </a:lnTo>
                <a:lnTo>
                  <a:pt x="68" y="176"/>
                </a:lnTo>
                <a:lnTo>
                  <a:pt x="92" y="144"/>
                </a:lnTo>
                <a:lnTo>
                  <a:pt x="118" y="116"/>
                </a:lnTo>
                <a:lnTo>
                  <a:pt x="146" y="90"/>
                </a:lnTo>
                <a:lnTo>
                  <a:pt x="176" y="68"/>
                </a:lnTo>
                <a:lnTo>
                  <a:pt x="210" y="48"/>
                </a:lnTo>
                <a:lnTo>
                  <a:pt x="244" y="30"/>
                </a:lnTo>
                <a:lnTo>
                  <a:pt x="282" y="18"/>
                </a:lnTo>
                <a:lnTo>
                  <a:pt x="320" y="8"/>
                </a:lnTo>
                <a:lnTo>
                  <a:pt x="360" y="2"/>
                </a:lnTo>
                <a:lnTo>
                  <a:pt x="400" y="0"/>
                </a:lnTo>
                <a:lnTo>
                  <a:pt x="442" y="2"/>
                </a:lnTo>
                <a:lnTo>
                  <a:pt x="482" y="8"/>
                </a:lnTo>
                <a:lnTo>
                  <a:pt x="520" y="18"/>
                </a:lnTo>
                <a:lnTo>
                  <a:pt x="556" y="30"/>
                </a:lnTo>
                <a:lnTo>
                  <a:pt x="592" y="48"/>
                </a:lnTo>
                <a:lnTo>
                  <a:pt x="624" y="68"/>
                </a:lnTo>
                <a:lnTo>
                  <a:pt x="656" y="90"/>
                </a:lnTo>
                <a:lnTo>
                  <a:pt x="684" y="116"/>
                </a:lnTo>
                <a:lnTo>
                  <a:pt x="710" y="144"/>
                </a:lnTo>
                <a:lnTo>
                  <a:pt x="732" y="176"/>
                </a:lnTo>
                <a:lnTo>
                  <a:pt x="752" y="208"/>
                </a:lnTo>
                <a:lnTo>
                  <a:pt x="770" y="244"/>
                </a:lnTo>
                <a:lnTo>
                  <a:pt x="782" y="280"/>
                </a:lnTo>
                <a:lnTo>
                  <a:pt x="792" y="318"/>
                </a:lnTo>
                <a:lnTo>
                  <a:pt x="798" y="358"/>
                </a:lnTo>
                <a:lnTo>
                  <a:pt x="800" y="400"/>
                </a:lnTo>
                <a:close/>
              </a:path>
            </a:pathLst>
          </a:custGeom>
          <a:solidFill>
            <a:srgbClr val="FFFF66"/>
          </a:solidFill>
          <a:ln w="28575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/>
          </p:cNvSpPr>
          <p:nvPr/>
        </p:nvSpPr>
        <p:spPr bwMode="auto">
          <a:xfrm>
            <a:off x="4572000" y="1433513"/>
            <a:ext cx="2200275" cy="1587500"/>
          </a:xfrm>
          <a:custGeom>
            <a:avLst/>
            <a:gdLst>
              <a:gd name="T0" fmla="*/ 2200275 w 1386"/>
              <a:gd name="T1" fmla="*/ 1270000 h 1000"/>
              <a:gd name="T2" fmla="*/ 2159000 w 1386"/>
              <a:gd name="T3" fmla="*/ 1200150 h 1000"/>
              <a:gd name="T4" fmla="*/ 2066925 w 1386"/>
              <a:gd name="T5" fmla="*/ 1063625 h 1000"/>
              <a:gd name="T6" fmla="*/ 1968500 w 1386"/>
              <a:gd name="T7" fmla="*/ 933450 h 1000"/>
              <a:gd name="T8" fmla="*/ 1860550 w 1386"/>
              <a:gd name="T9" fmla="*/ 809625 h 1000"/>
              <a:gd name="T10" fmla="*/ 1746250 w 1386"/>
              <a:gd name="T11" fmla="*/ 695325 h 1000"/>
              <a:gd name="T12" fmla="*/ 1622425 w 1386"/>
              <a:gd name="T13" fmla="*/ 587375 h 1000"/>
              <a:gd name="T14" fmla="*/ 1495425 w 1386"/>
              <a:gd name="T15" fmla="*/ 485775 h 1000"/>
              <a:gd name="T16" fmla="*/ 1358900 w 1386"/>
              <a:gd name="T17" fmla="*/ 393700 h 1000"/>
              <a:gd name="T18" fmla="*/ 1216025 w 1386"/>
              <a:gd name="T19" fmla="*/ 311150 h 1000"/>
              <a:gd name="T20" fmla="*/ 1069975 w 1386"/>
              <a:gd name="T21" fmla="*/ 234950 h 1000"/>
              <a:gd name="T22" fmla="*/ 917575 w 1386"/>
              <a:gd name="T23" fmla="*/ 171450 h 1000"/>
              <a:gd name="T24" fmla="*/ 758825 w 1386"/>
              <a:gd name="T25" fmla="*/ 117475 h 1000"/>
              <a:gd name="T26" fmla="*/ 596900 w 1386"/>
              <a:gd name="T27" fmla="*/ 73025 h 1000"/>
              <a:gd name="T28" fmla="*/ 431800 w 1386"/>
              <a:gd name="T29" fmla="*/ 38100 h 1000"/>
              <a:gd name="T30" fmla="*/ 260350 w 1386"/>
              <a:gd name="T31" fmla="*/ 12700 h 1000"/>
              <a:gd name="T32" fmla="*/ 88900 w 1386"/>
              <a:gd name="T33" fmla="*/ 3175 h 1000"/>
              <a:gd name="T34" fmla="*/ 0 w 1386"/>
              <a:gd name="T35" fmla="*/ 635000 h 1000"/>
              <a:gd name="T36" fmla="*/ 66675 w 1386"/>
              <a:gd name="T37" fmla="*/ 638175 h 1000"/>
              <a:gd name="T38" fmla="*/ 196850 w 1386"/>
              <a:gd name="T39" fmla="*/ 644525 h 1000"/>
              <a:gd name="T40" fmla="*/ 323850 w 1386"/>
              <a:gd name="T41" fmla="*/ 663575 h 1000"/>
              <a:gd name="T42" fmla="*/ 447675 w 1386"/>
              <a:gd name="T43" fmla="*/ 688975 h 1000"/>
              <a:gd name="T44" fmla="*/ 571500 w 1386"/>
              <a:gd name="T45" fmla="*/ 723900 h 1000"/>
              <a:gd name="T46" fmla="*/ 688975 w 1386"/>
              <a:gd name="T47" fmla="*/ 765175 h 1000"/>
              <a:gd name="T48" fmla="*/ 803275 w 1386"/>
              <a:gd name="T49" fmla="*/ 812800 h 1000"/>
              <a:gd name="T50" fmla="*/ 914400 w 1386"/>
              <a:gd name="T51" fmla="*/ 866775 h 1000"/>
              <a:gd name="T52" fmla="*/ 1019175 w 1386"/>
              <a:gd name="T53" fmla="*/ 930275 h 1000"/>
              <a:gd name="T54" fmla="*/ 1120775 w 1386"/>
              <a:gd name="T55" fmla="*/ 1000125 h 1000"/>
              <a:gd name="T56" fmla="*/ 1216025 w 1386"/>
              <a:gd name="T57" fmla="*/ 1076325 h 1000"/>
              <a:gd name="T58" fmla="*/ 1308100 w 1386"/>
              <a:gd name="T59" fmla="*/ 1155700 h 1000"/>
              <a:gd name="T60" fmla="*/ 1397000 w 1386"/>
              <a:gd name="T61" fmla="*/ 1244600 h 1000"/>
              <a:gd name="T62" fmla="*/ 1476375 w 1386"/>
              <a:gd name="T63" fmla="*/ 1336675 h 1000"/>
              <a:gd name="T64" fmla="*/ 1549400 w 1386"/>
              <a:gd name="T65" fmla="*/ 1431925 h 1000"/>
              <a:gd name="T66" fmla="*/ 1619250 w 1386"/>
              <a:gd name="T67" fmla="*/ 1536700 h 1000"/>
              <a:gd name="T68" fmla="*/ 1651000 w 1386"/>
              <a:gd name="T69" fmla="*/ 1587500 h 10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6" h="1000">
                <a:moveTo>
                  <a:pt x="1040" y="1000"/>
                </a:moveTo>
                <a:lnTo>
                  <a:pt x="1386" y="800"/>
                </a:lnTo>
                <a:lnTo>
                  <a:pt x="1360" y="756"/>
                </a:lnTo>
                <a:lnTo>
                  <a:pt x="1332" y="712"/>
                </a:lnTo>
                <a:lnTo>
                  <a:pt x="1302" y="670"/>
                </a:lnTo>
                <a:lnTo>
                  <a:pt x="1272" y="628"/>
                </a:lnTo>
                <a:lnTo>
                  <a:pt x="1240" y="588"/>
                </a:lnTo>
                <a:lnTo>
                  <a:pt x="1206" y="550"/>
                </a:lnTo>
                <a:lnTo>
                  <a:pt x="1172" y="510"/>
                </a:lnTo>
                <a:lnTo>
                  <a:pt x="1136" y="474"/>
                </a:lnTo>
                <a:lnTo>
                  <a:pt x="1100" y="438"/>
                </a:lnTo>
                <a:lnTo>
                  <a:pt x="1062" y="404"/>
                </a:lnTo>
                <a:lnTo>
                  <a:pt x="1022" y="370"/>
                </a:lnTo>
                <a:lnTo>
                  <a:pt x="982" y="338"/>
                </a:lnTo>
                <a:lnTo>
                  <a:pt x="942" y="306"/>
                </a:lnTo>
                <a:lnTo>
                  <a:pt x="898" y="276"/>
                </a:lnTo>
                <a:lnTo>
                  <a:pt x="856" y="248"/>
                </a:lnTo>
                <a:lnTo>
                  <a:pt x="812" y="222"/>
                </a:lnTo>
                <a:lnTo>
                  <a:pt x="766" y="196"/>
                </a:lnTo>
                <a:lnTo>
                  <a:pt x="720" y="172"/>
                </a:lnTo>
                <a:lnTo>
                  <a:pt x="674" y="148"/>
                </a:lnTo>
                <a:lnTo>
                  <a:pt x="626" y="128"/>
                </a:lnTo>
                <a:lnTo>
                  <a:pt x="578" y="108"/>
                </a:lnTo>
                <a:lnTo>
                  <a:pt x="528" y="90"/>
                </a:lnTo>
                <a:lnTo>
                  <a:pt x="478" y="74"/>
                </a:lnTo>
                <a:lnTo>
                  <a:pt x="428" y="58"/>
                </a:lnTo>
                <a:lnTo>
                  <a:pt x="376" y="46"/>
                </a:lnTo>
                <a:lnTo>
                  <a:pt x="324" y="34"/>
                </a:lnTo>
                <a:lnTo>
                  <a:pt x="272" y="24"/>
                </a:lnTo>
                <a:lnTo>
                  <a:pt x="218" y="16"/>
                </a:lnTo>
                <a:lnTo>
                  <a:pt x="164" y="8"/>
                </a:lnTo>
                <a:lnTo>
                  <a:pt x="110" y="4"/>
                </a:lnTo>
                <a:lnTo>
                  <a:pt x="56" y="2"/>
                </a:lnTo>
                <a:lnTo>
                  <a:pt x="0" y="0"/>
                </a:lnTo>
                <a:lnTo>
                  <a:pt x="0" y="400"/>
                </a:lnTo>
                <a:lnTo>
                  <a:pt x="42" y="402"/>
                </a:lnTo>
                <a:lnTo>
                  <a:pt x="84" y="404"/>
                </a:lnTo>
                <a:lnTo>
                  <a:pt x="124" y="406"/>
                </a:lnTo>
                <a:lnTo>
                  <a:pt x="164" y="412"/>
                </a:lnTo>
                <a:lnTo>
                  <a:pt x="204" y="418"/>
                </a:lnTo>
                <a:lnTo>
                  <a:pt x="244" y="426"/>
                </a:lnTo>
                <a:lnTo>
                  <a:pt x="282" y="434"/>
                </a:lnTo>
                <a:lnTo>
                  <a:pt x="322" y="444"/>
                </a:lnTo>
                <a:lnTo>
                  <a:pt x="360" y="456"/>
                </a:lnTo>
                <a:lnTo>
                  <a:pt x="396" y="468"/>
                </a:lnTo>
                <a:lnTo>
                  <a:pt x="434" y="482"/>
                </a:lnTo>
                <a:lnTo>
                  <a:pt x="470" y="496"/>
                </a:lnTo>
                <a:lnTo>
                  <a:pt x="506" y="512"/>
                </a:lnTo>
                <a:lnTo>
                  <a:pt x="540" y="528"/>
                </a:lnTo>
                <a:lnTo>
                  <a:pt x="576" y="546"/>
                </a:lnTo>
                <a:lnTo>
                  <a:pt x="608" y="566"/>
                </a:lnTo>
                <a:lnTo>
                  <a:pt x="642" y="586"/>
                </a:lnTo>
                <a:lnTo>
                  <a:pt x="674" y="608"/>
                </a:lnTo>
                <a:lnTo>
                  <a:pt x="706" y="630"/>
                </a:lnTo>
                <a:lnTo>
                  <a:pt x="736" y="654"/>
                </a:lnTo>
                <a:lnTo>
                  <a:pt x="766" y="678"/>
                </a:lnTo>
                <a:lnTo>
                  <a:pt x="796" y="702"/>
                </a:lnTo>
                <a:lnTo>
                  <a:pt x="824" y="728"/>
                </a:lnTo>
                <a:lnTo>
                  <a:pt x="852" y="756"/>
                </a:lnTo>
                <a:lnTo>
                  <a:pt x="880" y="784"/>
                </a:lnTo>
                <a:lnTo>
                  <a:pt x="904" y="812"/>
                </a:lnTo>
                <a:lnTo>
                  <a:pt x="930" y="842"/>
                </a:lnTo>
                <a:lnTo>
                  <a:pt x="954" y="872"/>
                </a:lnTo>
                <a:lnTo>
                  <a:pt x="976" y="902"/>
                </a:lnTo>
                <a:lnTo>
                  <a:pt x="998" y="934"/>
                </a:lnTo>
                <a:lnTo>
                  <a:pt x="1020" y="968"/>
                </a:lnTo>
                <a:lnTo>
                  <a:pt x="1040" y="1000"/>
                </a:lnTo>
                <a:close/>
              </a:path>
            </a:pathLst>
          </a:custGeom>
          <a:solidFill>
            <a:srgbClr val="FBFB37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2371725" y="1433513"/>
            <a:ext cx="2200275" cy="1587500"/>
          </a:xfrm>
          <a:custGeom>
            <a:avLst/>
            <a:gdLst>
              <a:gd name="T0" fmla="*/ 2200275 w 1386"/>
              <a:gd name="T1" fmla="*/ 0 h 1000"/>
              <a:gd name="T2" fmla="*/ 2114550 w 1386"/>
              <a:gd name="T3" fmla="*/ 3175 h 1000"/>
              <a:gd name="T4" fmla="*/ 1939925 w 1386"/>
              <a:gd name="T5" fmla="*/ 12700 h 1000"/>
              <a:gd name="T6" fmla="*/ 1771650 w 1386"/>
              <a:gd name="T7" fmla="*/ 38100 h 1000"/>
              <a:gd name="T8" fmla="*/ 1603375 w 1386"/>
              <a:gd name="T9" fmla="*/ 73025 h 1000"/>
              <a:gd name="T10" fmla="*/ 1441450 w 1386"/>
              <a:gd name="T11" fmla="*/ 117475 h 1000"/>
              <a:gd name="T12" fmla="*/ 1285875 w 1386"/>
              <a:gd name="T13" fmla="*/ 171450 h 1000"/>
              <a:gd name="T14" fmla="*/ 1133475 w 1386"/>
              <a:gd name="T15" fmla="*/ 234950 h 1000"/>
              <a:gd name="T16" fmla="*/ 984250 w 1386"/>
              <a:gd name="T17" fmla="*/ 311150 h 1000"/>
              <a:gd name="T18" fmla="*/ 844550 w 1386"/>
              <a:gd name="T19" fmla="*/ 393700 h 1000"/>
              <a:gd name="T20" fmla="*/ 708025 w 1386"/>
              <a:gd name="T21" fmla="*/ 485775 h 1000"/>
              <a:gd name="T22" fmla="*/ 577850 w 1386"/>
              <a:gd name="T23" fmla="*/ 587375 h 1000"/>
              <a:gd name="T24" fmla="*/ 457200 w 1386"/>
              <a:gd name="T25" fmla="*/ 695325 h 1000"/>
              <a:gd name="T26" fmla="*/ 339725 w 1386"/>
              <a:gd name="T27" fmla="*/ 809625 h 1000"/>
              <a:gd name="T28" fmla="*/ 234950 w 1386"/>
              <a:gd name="T29" fmla="*/ 933450 h 1000"/>
              <a:gd name="T30" fmla="*/ 133350 w 1386"/>
              <a:gd name="T31" fmla="*/ 1063625 h 1000"/>
              <a:gd name="T32" fmla="*/ 44450 w 1386"/>
              <a:gd name="T33" fmla="*/ 1200150 h 1000"/>
              <a:gd name="T34" fmla="*/ 552450 w 1386"/>
              <a:gd name="T35" fmla="*/ 1587500 h 1000"/>
              <a:gd name="T36" fmla="*/ 584200 w 1386"/>
              <a:gd name="T37" fmla="*/ 1536700 h 1000"/>
              <a:gd name="T38" fmla="*/ 650875 w 1386"/>
              <a:gd name="T39" fmla="*/ 1431925 h 1000"/>
              <a:gd name="T40" fmla="*/ 727075 w 1386"/>
              <a:gd name="T41" fmla="*/ 1336675 h 1000"/>
              <a:gd name="T42" fmla="*/ 806450 w 1386"/>
              <a:gd name="T43" fmla="*/ 1244600 h 1000"/>
              <a:gd name="T44" fmla="*/ 892175 w 1386"/>
              <a:gd name="T45" fmla="*/ 1155700 h 1000"/>
              <a:gd name="T46" fmla="*/ 984250 w 1386"/>
              <a:gd name="T47" fmla="*/ 1076325 h 1000"/>
              <a:gd name="T48" fmla="*/ 1079500 w 1386"/>
              <a:gd name="T49" fmla="*/ 1000125 h 1000"/>
              <a:gd name="T50" fmla="*/ 1181100 w 1386"/>
              <a:gd name="T51" fmla="*/ 930275 h 1000"/>
              <a:gd name="T52" fmla="*/ 1289050 w 1386"/>
              <a:gd name="T53" fmla="*/ 866775 h 1000"/>
              <a:gd name="T54" fmla="*/ 1400175 w 1386"/>
              <a:gd name="T55" fmla="*/ 812800 h 1000"/>
              <a:gd name="T56" fmla="*/ 1514475 w 1386"/>
              <a:gd name="T57" fmla="*/ 765175 h 1000"/>
              <a:gd name="T58" fmla="*/ 1631950 w 1386"/>
              <a:gd name="T59" fmla="*/ 723900 h 1000"/>
              <a:gd name="T60" fmla="*/ 1752600 w 1386"/>
              <a:gd name="T61" fmla="*/ 688975 h 1000"/>
              <a:gd name="T62" fmla="*/ 1876425 w 1386"/>
              <a:gd name="T63" fmla="*/ 663575 h 1000"/>
              <a:gd name="T64" fmla="*/ 2006600 w 1386"/>
              <a:gd name="T65" fmla="*/ 644525 h 1000"/>
              <a:gd name="T66" fmla="*/ 2133600 w 1386"/>
              <a:gd name="T67" fmla="*/ 638175 h 1000"/>
              <a:gd name="T68" fmla="*/ 2200275 w 1386"/>
              <a:gd name="T69" fmla="*/ 635000 h 10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6" h="1000">
                <a:moveTo>
                  <a:pt x="1386" y="400"/>
                </a:moveTo>
                <a:lnTo>
                  <a:pt x="1386" y="0"/>
                </a:lnTo>
                <a:lnTo>
                  <a:pt x="1332" y="2"/>
                </a:lnTo>
                <a:lnTo>
                  <a:pt x="1276" y="4"/>
                </a:lnTo>
                <a:lnTo>
                  <a:pt x="1222" y="8"/>
                </a:lnTo>
                <a:lnTo>
                  <a:pt x="1168" y="16"/>
                </a:lnTo>
                <a:lnTo>
                  <a:pt x="1116" y="24"/>
                </a:lnTo>
                <a:lnTo>
                  <a:pt x="1062" y="34"/>
                </a:lnTo>
                <a:lnTo>
                  <a:pt x="1010" y="46"/>
                </a:lnTo>
                <a:lnTo>
                  <a:pt x="960" y="58"/>
                </a:lnTo>
                <a:lnTo>
                  <a:pt x="908" y="74"/>
                </a:lnTo>
                <a:lnTo>
                  <a:pt x="858" y="90"/>
                </a:lnTo>
                <a:lnTo>
                  <a:pt x="810" y="108"/>
                </a:lnTo>
                <a:lnTo>
                  <a:pt x="760" y="128"/>
                </a:lnTo>
                <a:lnTo>
                  <a:pt x="714" y="148"/>
                </a:lnTo>
                <a:lnTo>
                  <a:pt x="666" y="172"/>
                </a:lnTo>
                <a:lnTo>
                  <a:pt x="620" y="196"/>
                </a:lnTo>
                <a:lnTo>
                  <a:pt x="576" y="222"/>
                </a:lnTo>
                <a:lnTo>
                  <a:pt x="532" y="248"/>
                </a:lnTo>
                <a:lnTo>
                  <a:pt x="488" y="276"/>
                </a:lnTo>
                <a:lnTo>
                  <a:pt x="446" y="306"/>
                </a:lnTo>
                <a:lnTo>
                  <a:pt x="404" y="338"/>
                </a:lnTo>
                <a:lnTo>
                  <a:pt x="364" y="370"/>
                </a:lnTo>
                <a:lnTo>
                  <a:pt x="326" y="404"/>
                </a:lnTo>
                <a:lnTo>
                  <a:pt x="288" y="438"/>
                </a:lnTo>
                <a:lnTo>
                  <a:pt x="250" y="474"/>
                </a:lnTo>
                <a:lnTo>
                  <a:pt x="214" y="510"/>
                </a:lnTo>
                <a:lnTo>
                  <a:pt x="180" y="550"/>
                </a:lnTo>
                <a:lnTo>
                  <a:pt x="148" y="588"/>
                </a:lnTo>
                <a:lnTo>
                  <a:pt x="116" y="628"/>
                </a:lnTo>
                <a:lnTo>
                  <a:pt x="84" y="670"/>
                </a:lnTo>
                <a:lnTo>
                  <a:pt x="56" y="712"/>
                </a:lnTo>
                <a:lnTo>
                  <a:pt x="28" y="756"/>
                </a:lnTo>
                <a:lnTo>
                  <a:pt x="0" y="800"/>
                </a:lnTo>
                <a:lnTo>
                  <a:pt x="348" y="1000"/>
                </a:lnTo>
                <a:lnTo>
                  <a:pt x="368" y="968"/>
                </a:lnTo>
                <a:lnTo>
                  <a:pt x="388" y="934"/>
                </a:lnTo>
                <a:lnTo>
                  <a:pt x="410" y="902"/>
                </a:lnTo>
                <a:lnTo>
                  <a:pt x="434" y="872"/>
                </a:lnTo>
                <a:lnTo>
                  <a:pt x="458" y="842"/>
                </a:lnTo>
                <a:lnTo>
                  <a:pt x="482" y="812"/>
                </a:lnTo>
                <a:lnTo>
                  <a:pt x="508" y="784"/>
                </a:lnTo>
                <a:lnTo>
                  <a:pt x="534" y="756"/>
                </a:lnTo>
                <a:lnTo>
                  <a:pt x="562" y="728"/>
                </a:lnTo>
                <a:lnTo>
                  <a:pt x="590" y="702"/>
                </a:lnTo>
                <a:lnTo>
                  <a:pt x="620" y="678"/>
                </a:lnTo>
                <a:lnTo>
                  <a:pt x="650" y="654"/>
                </a:lnTo>
                <a:lnTo>
                  <a:pt x="680" y="630"/>
                </a:lnTo>
                <a:lnTo>
                  <a:pt x="712" y="608"/>
                </a:lnTo>
                <a:lnTo>
                  <a:pt x="744" y="586"/>
                </a:lnTo>
                <a:lnTo>
                  <a:pt x="778" y="566"/>
                </a:lnTo>
                <a:lnTo>
                  <a:pt x="812" y="546"/>
                </a:lnTo>
                <a:lnTo>
                  <a:pt x="846" y="528"/>
                </a:lnTo>
                <a:lnTo>
                  <a:pt x="882" y="512"/>
                </a:lnTo>
                <a:lnTo>
                  <a:pt x="918" y="496"/>
                </a:lnTo>
                <a:lnTo>
                  <a:pt x="954" y="482"/>
                </a:lnTo>
                <a:lnTo>
                  <a:pt x="990" y="468"/>
                </a:lnTo>
                <a:lnTo>
                  <a:pt x="1028" y="456"/>
                </a:lnTo>
                <a:lnTo>
                  <a:pt x="1066" y="444"/>
                </a:lnTo>
                <a:lnTo>
                  <a:pt x="1104" y="434"/>
                </a:lnTo>
                <a:lnTo>
                  <a:pt x="1144" y="426"/>
                </a:lnTo>
                <a:lnTo>
                  <a:pt x="1182" y="418"/>
                </a:lnTo>
                <a:lnTo>
                  <a:pt x="1222" y="412"/>
                </a:lnTo>
                <a:lnTo>
                  <a:pt x="1264" y="406"/>
                </a:lnTo>
                <a:lnTo>
                  <a:pt x="1304" y="404"/>
                </a:lnTo>
                <a:lnTo>
                  <a:pt x="1344" y="402"/>
                </a:lnTo>
                <a:lnTo>
                  <a:pt x="1386" y="400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4" name="Freeform 4"/>
          <p:cNvSpPr>
            <a:spLocks/>
          </p:cNvSpPr>
          <p:nvPr/>
        </p:nvSpPr>
        <p:spPr bwMode="auto">
          <a:xfrm>
            <a:off x="2032000" y="2703513"/>
            <a:ext cx="892175" cy="2540000"/>
          </a:xfrm>
          <a:custGeom>
            <a:avLst/>
            <a:gdLst>
              <a:gd name="T0" fmla="*/ 635000 w 562"/>
              <a:gd name="T1" fmla="*/ 1270000 h 1600"/>
              <a:gd name="T2" fmla="*/ 641350 w 562"/>
              <a:gd name="T3" fmla="*/ 1143000 h 1600"/>
              <a:gd name="T4" fmla="*/ 654050 w 562"/>
              <a:gd name="T5" fmla="*/ 1016000 h 1600"/>
              <a:gd name="T6" fmla="*/ 673100 w 562"/>
              <a:gd name="T7" fmla="*/ 892175 h 1600"/>
              <a:gd name="T8" fmla="*/ 701675 w 562"/>
              <a:gd name="T9" fmla="*/ 768350 h 1600"/>
              <a:gd name="T10" fmla="*/ 739775 w 562"/>
              <a:gd name="T11" fmla="*/ 650875 h 1600"/>
              <a:gd name="T12" fmla="*/ 781050 w 562"/>
              <a:gd name="T13" fmla="*/ 536575 h 1600"/>
              <a:gd name="T14" fmla="*/ 831850 w 562"/>
              <a:gd name="T15" fmla="*/ 425450 h 1600"/>
              <a:gd name="T16" fmla="*/ 892175 w 562"/>
              <a:gd name="T17" fmla="*/ 317500 h 1600"/>
              <a:gd name="T18" fmla="*/ 339725 w 562"/>
              <a:gd name="T19" fmla="*/ 0 h 1600"/>
              <a:gd name="T20" fmla="*/ 263525 w 562"/>
              <a:gd name="T21" fmla="*/ 142875 h 1600"/>
              <a:gd name="T22" fmla="*/ 196850 w 562"/>
              <a:gd name="T23" fmla="*/ 292100 h 1600"/>
              <a:gd name="T24" fmla="*/ 139700 w 562"/>
              <a:gd name="T25" fmla="*/ 444500 h 1600"/>
              <a:gd name="T26" fmla="*/ 88900 w 562"/>
              <a:gd name="T27" fmla="*/ 603250 h 1600"/>
              <a:gd name="T28" fmla="*/ 50800 w 562"/>
              <a:gd name="T29" fmla="*/ 765175 h 1600"/>
              <a:gd name="T30" fmla="*/ 22225 w 562"/>
              <a:gd name="T31" fmla="*/ 930275 h 1600"/>
              <a:gd name="T32" fmla="*/ 6350 w 562"/>
              <a:gd name="T33" fmla="*/ 1098550 h 1600"/>
              <a:gd name="T34" fmla="*/ 0 w 562"/>
              <a:gd name="T35" fmla="*/ 1270000 h 1600"/>
              <a:gd name="T36" fmla="*/ 3175 w 562"/>
              <a:gd name="T37" fmla="*/ 1358900 h 1600"/>
              <a:gd name="T38" fmla="*/ 12700 w 562"/>
              <a:gd name="T39" fmla="*/ 1527175 h 1600"/>
              <a:gd name="T40" fmla="*/ 34925 w 562"/>
              <a:gd name="T41" fmla="*/ 1695450 h 1600"/>
              <a:gd name="T42" fmla="*/ 69850 w 562"/>
              <a:gd name="T43" fmla="*/ 1860550 h 1600"/>
              <a:gd name="T44" fmla="*/ 111125 w 562"/>
              <a:gd name="T45" fmla="*/ 2019300 h 1600"/>
              <a:gd name="T46" fmla="*/ 165100 w 562"/>
              <a:gd name="T47" fmla="*/ 2174875 h 1600"/>
              <a:gd name="T48" fmla="*/ 228600 w 562"/>
              <a:gd name="T49" fmla="*/ 2324100 h 1600"/>
              <a:gd name="T50" fmla="*/ 301625 w 562"/>
              <a:gd name="T51" fmla="*/ 2470150 h 1600"/>
              <a:gd name="T52" fmla="*/ 892175 w 562"/>
              <a:gd name="T53" fmla="*/ 2222500 h 1600"/>
              <a:gd name="T54" fmla="*/ 860425 w 562"/>
              <a:gd name="T55" fmla="*/ 2171700 h 1600"/>
              <a:gd name="T56" fmla="*/ 806450 w 562"/>
              <a:gd name="T57" fmla="*/ 2060575 h 1600"/>
              <a:gd name="T58" fmla="*/ 758825 w 562"/>
              <a:gd name="T59" fmla="*/ 1949450 h 1600"/>
              <a:gd name="T60" fmla="*/ 720725 w 562"/>
              <a:gd name="T61" fmla="*/ 1831975 h 1600"/>
              <a:gd name="T62" fmla="*/ 685800 w 562"/>
              <a:gd name="T63" fmla="*/ 1711325 h 1600"/>
              <a:gd name="T64" fmla="*/ 663575 w 562"/>
              <a:gd name="T65" fmla="*/ 1590675 h 1600"/>
              <a:gd name="T66" fmla="*/ 644525 w 562"/>
              <a:gd name="T67" fmla="*/ 1463675 h 1600"/>
              <a:gd name="T68" fmla="*/ 638175 w 562"/>
              <a:gd name="T69" fmla="*/ 1336675 h 1600"/>
              <a:gd name="T70" fmla="*/ 635000 w 562"/>
              <a:gd name="T71" fmla="*/ 127000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62" h="1600">
                <a:moveTo>
                  <a:pt x="400" y="800"/>
                </a:moveTo>
                <a:lnTo>
                  <a:pt x="400" y="800"/>
                </a:lnTo>
                <a:lnTo>
                  <a:pt x="402" y="760"/>
                </a:lnTo>
                <a:lnTo>
                  <a:pt x="404" y="720"/>
                </a:lnTo>
                <a:lnTo>
                  <a:pt x="406" y="680"/>
                </a:lnTo>
                <a:lnTo>
                  <a:pt x="412" y="640"/>
                </a:lnTo>
                <a:lnTo>
                  <a:pt x="418" y="600"/>
                </a:lnTo>
                <a:lnTo>
                  <a:pt x="424" y="562"/>
                </a:lnTo>
                <a:lnTo>
                  <a:pt x="432" y="522"/>
                </a:lnTo>
                <a:lnTo>
                  <a:pt x="442" y="484"/>
                </a:lnTo>
                <a:lnTo>
                  <a:pt x="454" y="448"/>
                </a:lnTo>
                <a:lnTo>
                  <a:pt x="466" y="410"/>
                </a:lnTo>
                <a:lnTo>
                  <a:pt x="478" y="374"/>
                </a:lnTo>
                <a:lnTo>
                  <a:pt x="492" y="338"/>
                </a:lnTo>
                <a:lnTo>
                  <a:pt x="508" y="302"/>
                </a:lnTo>
                <a:lnTo>
                  <a:pt x="524" y="268"/>
                </a:lnTo>
                <a:lnTo>
                  <a:pt x="542" y="234"/>
                </a:lnTo>
                <a:lnTo>
                  <a:pt x="562" y="200"/>
                </a:lnTo>
                <a:lnTo>
                  <a:pt x="214" y="0"/>
                </a:lnTo>
                <a:lnTo>
                  <a:pt x="190" y="46"/>
                </a:lnTo>
                <a:lnTo>
                  <a:pt x="166" y="90"/>
                </a:lnTo>
                <a:lnTo>
                  <a:pt x="144" y="136"/>
                </a:lnTo>
                <a:lnTo>
                  <a:pt x="124" y="184"/>
                </a:lnTo>
                <a:lnTo>
                  <a:pt x="104" y="232"/>
                </a:lnTo>
                <a:lnTo>
                  <a:pt x="88" y="280"/>
                </a:lnTo>
                <a:lnTo>
                  <a:pt x="70" y="330"/>
                </a:lnTo>
                <a:lnTo>
                  <a:pt x="56" y="380"/>
                </a:lnTo>
                <a:lnTo>
                  <a:pt x="44" y="430"/>
                </a:lnTo>
                <a:lnTo>
                  <a:pt x="32" y="482"/>
                </a:lnTo>
                <a:lnTo>
                  <a:pt x="22" y="534"/>
                </a:lnTo>
                <a:lnTo>
                  <a:pt x="14" y="586"/>
                </a:lnTo>
                <a:lnTo>
                  <a:pt x="8" y="638"/>
                </a:lnTo>
                <a:lnTo>
                  <a:pt x="4" y="692"/>
                </a:lnTo>
                <a:lnTo>
                  <a:pt x="2" y="746"/>
                </a:lnTo>
                <a:lnTo>
                  <a:pt x="0" y="800"/>
                </a:lnTo>
                <a:lnTo>
                  <a:pt x="2" y="856"/>
                </a:lnTo>
                <a:lnTo>
                  <a:pt x="4" y="910"/>
                </a:lnTo>
                <a:lnTo>
                  <a:pt x="8" y="962"/>
                </a:lnTo>
                <a:lnTo>
                  <a:pt x="14" y="1016"/>
                </a:lnTo>
                <a:lnTo>
                  <a:pt x="22" y="1068"/>
                </a:lnTo>
                <a:lnTo>
                  <a:pt x="32" y="1120"/>
                </a:lnTo>
                <a:lnTo>
                  <a:pt x="44" y="1172"/>
                </a:lnTo>
                <a:lnTo>
                  <a:pt x="56" y="1222"/>
                </a:lnTo>
                <a:lnTo>
                  <a:pt x="70" y="1272"/>
                </a:lnTo>
                <a:lnTo>
                  <a:pt x="88" y="1322"/>
                </a:lnTo>
                <a:lnTo>
                  <a:pt x="104" y="1370"/>
                </a:lnTo>
                <a:lnTo>
                  <a:pt x="124" y="1418"/>
                </a:lnTo>
                <a:lnTo>
                  <a:pt x="144" y="1464"/>
                </a:lnTo>
                <a:lnTo>
                  <a:pt x="166" y="1510"/>
                </a:lnTo>
                <a:lnTo>
                  <a:pt x="190" y="1556"/>
                </a:lnTo>
                <a:lnTo>
                  <a:pt x="214" y="1600"/>
                </a:lnTo>
                <a:lnTo>
                  <a:pt x="562" y="1400"/>
                </a:lnTo>
                <a:lnTo>
                  <a:pt x="542" y="1368"/>
                </a:lnTo>
                <a:lnTo>
                  <a:pt x="524" y="1334"/>
                </a:lnTo>
                <a:lnTo>
                  <a:pt x="508" y="1298"/>
                </a:lnTo>
                <a:lnTo>
                  <a:pt x="492" y="1264"/>
                </a:lnTo>
                <a:lnTo>
                  <a:pt x="478" y="1228"/>
                </a:lnTo>
                <a:lnTo>
                  <a:pt x="466" y="1190"/>
                </a:lnTo>
                <a:lnTo>
                  <a:pt x="454" y="1154"/>
                </a:lnTo>
                <a:lnTo>
                  <a:pt x="442" y="1116"/>
                </a:lnTo>
                <a:lnTo>
                  <a:pt x="432" y="1078"/>
                </a:lnTo>
                <a:lnTo>
                  <a:pt x="424" y="1040"/>
                </a:lnTo>
                <a:lnTo>
                  <a:pt x="418" y="1002"/>
                </a:lnTo>
                <a:lnTo>
                  <a:pt x="412" y="962"/>
                </a:lnTo>
                <a:lnTo>
                  <a:pt x="406" y="922"/>
                </a:lnTo>
                <a:lnTo>
                  <a:pt x="404" y="882"/>
                </a:lnTo>
                <a:lnTo>
                  <a:pt x="402" y="842"/>
                </a:lnTo>
                <a:lnTo>
                  <a:pt x="400" y="800"/>
                </a:lnTo>
                <a:close/>
              </a:path>
            </a:pathLst>
          </a:custGeom>
          <a:solidFill>
            <a:srgbClr val="20B7EC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5" name="Freeform 5"/>
          <p:cNvSpPr>
            <a:spLocks/>
          </p:cNvSpPr>
          <p:nvPr/>
        </p:nvSpPr>
        <p:spPr bwMode="auto">
          <a:xfrm>
            <a:off x="4572000" y="4926013"/>
            <a:ext cx="2200275" cy="1587500"/>
          </a:xfrm>
          <a:custGeom>
            <a:avLst/>
            <a:gdLst>
              <a:gd name="T0" fmla="*/ 0 w 1386"/>
              <a:gd name="T1" fmla="*/ 1587500 h 1000"/>
              <a:gd name="T2" fmla="*/ 88900 w 1386"/>
              <a:gd name="T3" fmla="*/ 1587500 h 1000"/>
              <a:gd name="T4" fmla="*/ 260350 w 1386"/>
              <a:gd name="T5" fmla="*/ 1574800 h 1000"/>
              <a:gd name="T6" fmla="*/ 431800 w 1386"/>
              <a:gd name="T7" fmla="*/ 1552575 h 1000"/>
              <a:gd name="T8" fmla="*/ 596900 w 1386"/>
              <a:gd name="T9" fmla="*/ 1517650 h 1000"/>
              <a:gd name="T10" fmla="*/ 758825 w 1386"/>
              <a:gd name="T11" fmla="*/ 1473200 h 1000"/>
              <a:gd name="T12" fmla="*/ 917575 w 1386"/>
              <a:gd name="T13" fmla="*/ 1419225 h 1000"/>
              <a:gd name="T14" fmla="*/ 1069975 w 1386"/>
              <a:gd name="T15" fmla="*/ 1352550 h 1000"/>
              <a:gd name="T16" fmla="*/ 1216025 w 1386"/>
              <a:gd name="T17" fmla="*/ 1279525 h 1000"/>
              <a:gd name="T18" fmla="*/ 1358900 w 1386"/>
              <a:gd name="T19" fmla="*/ 1196975 h 1000"/>
              <a:gd name="T20" fmla="*/ 1495425 w 1386"/>
              <a:gd name="T21" fmla="*/ 1101725 h 1000"/>
              <a:gd name="T22" fmla="*/ 1622425 w 1386"/>
              <a:gd name="T23" fmla="*/ 1003300 h 1000"/>
              <a:gd name="T24" fmla="*/ 1746250 w 1386"/>
              <a:gd name="T25" fmla="*/ 895350 h 1000"/>
              <a:gd name="T26" fmla="*/ 1860550 w 1386"/>
              <a:gd name="T27" fmla="*/ 777875 h 1000"/>
              <a:gd name="T28" fmla="*/ 1968500 w 1386"/>
              <a:gd name="T29" fmla="*/ 654050 h 1000"/>
              <a:gd name="T30" fmla="*/ 2066925 w 1386"/>
              <a:gd name="T31" fmla="*/ 523875 h 1000"/>
              <a:gd name="T32" fmla="*/ 2159000 w 1386"/>
              <a:gd name="T33" fmla="*/ 390525 h 1000"/>
              <a:gd name="T34" fmla="*/ 1651000 w 1386"/>
              <a:gd name="T35" fmla="*/ 0 h 1000"/>
              <a:gd name="T36" fmla="*/ 1619250 w 1386"/>
              <a:gd name="T37" fmla="*/ 53975 h 1000"/>
              <a:gd name="T38" fmla="*/ 1549400 w 1386"/>
              <a:gd name="T39" fmla="*/ 155575 h 1000"/>
              <a:gd name="T40" fmla="*/ 1476375 w 1386"/>
              <a:gd name="T41" fmla="*/ 254000 h 1000"/>
              <a:gd name="T42" fmla="*/ 1397000 w 1386"/>
              <a:gd name="T43" fmla="*/ 346075 h 1000"/>
              <a:gd name="T44" fmla="*/ 1308100 w 1386"/>
              <a:gd name="T45" fmla="*/ 431800 h 1000"/>
              <a:gd name="T46" fmla="*/ 1216025 w 1386"/>
              <a:gd name="T47" fmla="*/ 514350 h 1000"/>
              <a:gd name="T48" fmla="*/ 1120775 w 1386"/>
              <a:gd name="T49" fmla="*/ 590550 h 1000"/>
              <a:gd name="T50" fmla="*/ 1019175 w 1386"/>
              <a:gd name="T51" fmla="*/ 657225 h 1000"/>
              <a:gd name="T52" fmla="*/ 914400 w 1386"/>
              <a:gd name="T53" fmla="*/ 720725 h 1000"/>
              <a:gd name="T54" fmla="*/ 803275 w 1386"/>
              <a:gd name="T55" fmla="*/ 777875 h 1000"/>
              <a:gd name="T56" fmla="*/ 688975 w 1386"/>
              <a:gd name="T57" fmla="*/ 825500 h 1000"/>
              <a:gd name="T58" fmla="*/ 571500 w 1386"/>
              <a:gd name="T59" fmla="*/ 866775 h 1000"/>
              <a:gd name="T60" fmla="*/ 447675 w 1386"/>
              <a:gd name="T61" fmla="*/ 901700 h 1000"/>
              <a:gd name="T62" fmla="*/ 323850 w 1386"/>
              <a:gd name="T63" fmla="*/ 927100 h 1000"/>
              <a:gd name="T64" fmla="*/ 196850 w 1386"/>
              <a:gd name="T65" fmla="*/ 942975 h 1000"/>
              <a:gd name="T66" fmla="*/ 66675 w 1386"/>
              <a:gd name="T67" fmla="*/ 952500 h 1000"/>
              <a:gd name="T68" fmla="*/ 0 w 1386"/>
              <a:gd name="T69" fmla="*/ 952500 h 10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6" h="1000">
                <a:moveTo>
                  <a:pt x="0" y="600"/>
                </a:moveTo>
                <a:lnTo>
                  <a:pt x="0" y="1000"/>
                </a:lnTo>
                <a:lnTo>
                  <a:pt x="56" y="1000"/>
                </a:lnTo>
                <a:lnTo>
                  <a:pt x="110" y="996"/>
                </a:lnTo>
                <a:lnTo>
                  <a:pt x="164" y="992"/>
                </a:lnTo>
                <a:lnTo>
                  <a:pt x="218" y="986"/>
                </a:lnTo>
                <a:lnTo>
                  <a:pt x="272" y="978"/>
                </a:lnTo>
                <a:lnTo>
                  <a:pt x="324" y="968"/>
                </a:lnTo>
                <a:lnTo>
                  <a:pt x="376" y="956"/>
                </a:lnTo>
                <a:lnTo>
                  <a:pt x="428" y="942"/>
                </a:lnTo>
                <a:lnTo>
                  <a:pt x="478" y="928"/>
                </a:lnTo>
                <a:lnTo>
                  <a:pt x="528" y="912"/>
                </a:lnTo>
                <a:lnTo>
                  <a:pt x="578" y="894"/>
                </a:lnTo>
                <a:lnTo>
                  <a:pt x="626" y="874"/>
                </a:lnTo>
                <a:lnTo>
                  <a:pt x="674" y="852"/>
                </a:lnTo>
                <a:lnTo>
                  <a:pt x="720" y="830"/>
                </a:lnTo>
                <a:lnTo>
                  <a:pt x="766" y="806"/>
                </a:lnTo>
                <a:lnTo>
                  <a:pt x="812" y="780"/>
                </a:lnTo>
                <a:lnTo>
                  <a:pt x="856" y="754"/>
                </a:lnTo>
                <a:lnTo>
                  <a:pt x="898" y="724"/>
                </a:lnTo>
                <a:lnTo>
                  <a:pt x="942" y="694"/>
                </a:lnTo>
                <a:lnTo>
                  <a:pt x="982" y="664"/>
                </a:lnTo>
                <a:lnTo>
                  <a:pt x="1022" y="632"/>
                </a:lnTo>
                <a:lnTo>
                  <a:pt x="1062" y="598"/>
                </a:lnTo>
                <a:lnTo>
                  <a:pt x="1100" y="564"/>
                </a:lnTo>
                <a:lnTo>
                  <a:pt x="1136" y="528"/>
                </a:lnTo>
                <a:lnTo>
                  <a:pt x="1172" y="490"/>
                </a:lnTo>
                <a:lnTo>
                  <a:pt x="1206" y="452"/>
                </a:lnTo>
                <a:lnTo>
                  <a:pt x="1240" y="412"/>
                </a:lnTo>
                <a:lnTo>
                  <a:pt x="1272" y="372"/>
                </a:lnTo>
                <a:lnTo>
                  <a:pt x="1302" y="330"/>
                </a:lnTo>
                <a:lnTo>
                  <a:pt x="1332" y="288"/>
                </a:lnTo>
                <a:lnTo>
                  <a:pt x="1360" y="246"/>
                </a:lnTo>
                <a:lnTo>
                  <a:pt x="1386" y="200"/>
                </a:lnTo>
                <a:lnTo>
                  <a:pt x="1040" y="0"/>
                </a:lnTo>
                <a:lnTo>
                  <a:pt x="1020" y="34"/>
                </a:lnTo>
                <a:lnTo>
                  <a:pt x="998" y="66"/>
                </a:lnTo>
                <a:lnTo>
                  <a:pt x="976" y="98"/>
                </a:lnTo>
                <a:lnTo>
                  <a:pt x="954" y="130"/>
                </a:lnTo>
                <a:lnTo>
                  <a:pt x="930" y="160"/>
                </a:lnTo>
                <a:lnTo>
                  <a:pt x="904" y="190"/>
                </a:lnTo>
                <a:lnTo>
                  <a:pt x="880" y="218"/>
                </a:lnTo>
                <a:lnTo>
                  <a:pt x="852" y="246"/>
                </a:lnTo>
                <a:lnTo>
                  <a:pt x="824" y="272"/>
                </a:lnTo>
                <a:lnTo>
                  <a:pt x="796" y="298"/>
                </a:lnTo>
                <a:lnTo>
                  <a:pt x="766" y="324"/>
                </a:lnTo>
                <a:lnTo>
                  <a:pt x="736" y="348"/>
                </a:lnTo>
                <a:lnTo>
                  <a:pt x="706" y="372"/>
                </a:lnTo>
                <a:lnTo>
                  <a:pt x="674" y="394"/>
                </a:lnTo>
                <a:lnTo>
                  <a:pt x="642" y="414"/>
                </a:lnTo>
                <a:lnTo>
                  <a:pt x="608" y="436"/>
                </a:lnTo>
                <a:lnTo>
                  <a:pt x="576" y="454"/>
                </a:lnTo>
                <a:lnTo>
                  <a:pt x="540" y="472"/>
                </a:lnTo>
                <a:lnTo>
                  <a:pt x="506" y="490"/>
                </a:lnTo>
                <a:lnTo>
                  <a:pt x="470" y="506"/>
                </a:lnTo>
                <a:lnTo>
                  <a:pt x="434" y="520"/>
                </a:lnTo>
                <a:lnTo>
                  <a:pt x="396" y="534"/>
                </a:lnTo>
                <a:lnTo>
                  <a:pt x="360" y="546"/>
                </a:lnTo>
                <a:lnTo>
                  <a:pt x="322" y="558"/>
                </a:lnTo>
                <a:lnTo>
                  <a:pt x="282" y="568"/>
                </a:lnTo>
                <a:lnTo>
                  <a:pt x="244" y="576"/>
                </a:lnTo>
                <a:lnTo>
                  <a:pt x="204" y="584"/>
                </a:lnTo>
                <a:lnTo>
                  <a:pt x="164" y="590"/>
                </a:lnTo>
                <a:lnTo>
                  <a:pt x="124" y="594"/>
                </a:lnTo>
                <a:lnTo>
                  <a:pt x="84" y="598"/>
                </a:lnTo>
                <a:lnTo>
                  <a:pt x="42" y="600"/>
                </a:lnTo>
                <a:lnTo>
                  <a:pt x="0" y="600"/>
                </a:lnTo>
                <a:close/>
              </a:path>
            </a:pathLst>
          </a:custGeom>
          <a:solidFill>
            <a:srgbClr val="EF43A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6223000" y="2703513"/>
            <a:ext cx="889000" cy="2540000"/>
          </a:xfrm>
          <a:custGeom>
            <a:avLst/>
            <a:gdLst>
              <a:gd name="T0" fmla="*/ 0 w 560"/>
              <a:gd name="T1" fmla="*/ 317500 h 1600"/>
              <a:gd name="T2" fmla="*/ 28575 w 560"/>
              <a:gd name="T3" fmla="*/ 371475 h 1600"/>
              <a:gd name="T4" fmla="*/ 82550 w 560"/>
              <a:gd name="T5" fmla="*/ 479425 h 1600"/>
              <a:gd name="T6" fmla="*/ 130175 w 560"/>
              <a:gd name="T7" fmla="*/ 593725 h 1600"/>
              <a:gd name="T8" fmla="*/ 171450 w 560"/>
              <a:gd name="T9" fmla="*/ 711200 h 1600"/>
              <a:gd name="T10" fmla="*/ 203200 w 560"/>
              <a:gd name="T11" fmla="*/ 828675 h 1600"/>
              <a:gd name="T12" fmla="*/ 228600 w 560"/>
              <a:gd name="T13" fmla="*/ 952500 h 1600"/>
              <a:gd name="T14" fmla="*/ 244475 w 560"/>
              <a:gd name="T15" fmla="*/ 1079500 h 1600"/>
              <a:gd name="T16" fmla="*/ 254000 w 560"/>
              <a:gd name="T17" fmla="*/ 1206500 h 1600"/>
              <a:gd name="T18" fmla="*/ 254000 w 560"/>
              <a:gd name="T19" fmla="*/ 1270000 h 1600"/>
              <a:gd name="T20" fmla="*/ 250825 w 560"/>
              <a:gd name="T21" fmla="*/ 1400175 h 1600"/>
              <a:gd name="T22" fmla="*/ 238125 w 560"/>
              <a:gd name="T23" fmla="*/ 1527175 h 1600"/>
              <a:gd name="T24" fmla="*/ 215900 w 560"/>
              <a:gd name="T25" fmla="*/ 1651000 h 1600"/>
              <a:gd name="T26" fmla="*/ 187325 w 560"/>
              <a:gd name="T27" fmla="*/ 1771650 h 1600"/>
              <a:gd name="T28" fmla="*/ 152400 w 560"/>
              <a:gd name="T29" fmla="*/ 1889125 h 1600"/>
              <a:gd name="T30" fmla="*/ 107950 w 560"/>
              <a:gd name="T31" fmla="*/ 2006600 h 1600"/>
              <a:gd name="T32" fmla="*/ 57150 w 560"/>
              <a:gd name="T33" fmla="*/ 2117725 h 1600"/>
              <a:gd name="T34" fmla="*/ 0 w 560"/>
              <a:gd name="T35" fmla="*/ 2222500 h 1600"/>
              <a:gd name="T36" fmla="*/ 549275 w 560"/>
              <a:gd name="T37" fmla="*/ 2540000 h 1600"/>
              <a:gd name="T38" fmla="*/ 625475 w 560"/>
              <a:gd name="T39" fmla="*/ 2397125 h 1600"/>
              <a:gd name="T40" fmla="*/ 695325 w 560"/>
              <a:gd name="T41" fmla="*/ 2251075 h 1600"/>
              <a:gd name="T42" fmla="*/ 752475 w 560"/>
              <a:gd name="T43" fmla="*/ 2098675 h 1600"/>
              <a:gd name="T44" fmla="*/ 800100 w 560"/>
              <a:gd name="T45" fmla="*/ 1939925 h 1600"/>
              <a:gd name="T46" fmla="*/ 838200 w 560"/>
              <a:gd name="T47" fmla="*/ 1778000 h 1600"/>
              <a:gd name="T48" fmla="*/ 866775 w 560"/>
              <a:gd name="T49" fmla="*/ 1612900 h 1600"/>
              <a:gd name="T50" fmla="*/ 882650 w 560"/>
              <a:gd name="T51" fmla="*/ 1444625 h 1600"/>
              <a:gd name="T52" fmla="*/ 889000 w 560"/>
              <a:gd name="T53" fmla="*/ 1270000 h 1600"/>
              <a:gd name="T54" fmla="*/ 889000 w 560"/>
              <a:gd name="T55" fmla="*/ 1184275 h 1600"/>
              <a:gd name="T56" fmla="*/ 876300 w 560"/>
              <a:gd name="T57" fmla="*/ 1012825 h 1600"/>
              <a:gd name="T58" fmla="*/ 854075 w 560"/>
              <a:gd name="T59" fmla="*/ 847725 h 1600"/>
              <a:gd name="T60" fmla="*/ 822325 w 560"/>
              <a:gd name="T61" fmla="*/ 682625 h 1600"/>
              <a:gd name="T62" fmla="*/ 777875 w 560"/>
              <a:gd name="T63" fmla="*/ 523875 h 1600"/>
              <a:gd name="T64" fmla="*/ 723900 w 560"/>
              <a:gd name="T65" fmla="*/ 368300 h 1600"/>
              <a:gd name="T66" fmla="*/ 660400 w 560"/>
              <a:gd name="T67" fmla="*/ 215900 h 1600"/>
              <a:gd name="T68" fmla="*/ 590550 w 560"/>
              <a:gd name="T69" fmla="*/ 73025 h 1600"/>
              <a:gd name="T70" fmla="*/ 549275 w 560"/>
              <a:gd name="T71" fmla="*/ 0 h 16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60" h="1600">
                <a:moveTo>
                  <a:pt x="346" y="0"/>
                </a:moveTo>
                <a:lnTo>
                  <a:pt x="0" y="200"/>
                </a:lnTo>
                <a:lnTo>
                  <a:pt x="18" y="234"/>
                </a:lnTo>
                <a:lnTo>
                  <a:pt x="36" y="268"/>
                </a:lnTo>
                <a:lnTo>
                  <a:pt x="52" y="302"/>
                </a:lnTo>
                <a:lnTo>
                  <a:pt x="68" y="338"/>
                </a:lnTo>
                <a:lnTo>
                  <a:pt x="82" y="374"/>
                </a:lnTo>
                <a:lnTo>
                  <a:pt x="96" y="410"/>
                </a:lnTo>
                <a:lnTo>
                  <a:pt x="108" y="448"/>
                </a:lnTo>
                <a:lnTo>
                  <a:pt x="118" y="484"/>
                </a:lnTo>
                <a:lnTo>
                  <a:pt x="128" y="522"/>
                </a:lnTo>
                <a:lnTo>
                  <a:pt x="136" y="562"/>
                </a:lnTo>
                <a:lnTo>
                  <a:pt x="144" y="600"/>
                </a:lnTo>
                <a:lnTo>
                  <a:pt x="150" y="640"/>
                </a:lnTo>
                <a:lnTo>
                  <a:pt x="154" y="680"/>
                </a:lnTo>
                <a:lnTo>
                  <a:pt x="158" y="720"/>
                </a:lnTo>
                <a:lnTo>
                  <a:pt x="160" y="760"/>
                </a:lnTo>
                <a:lnTo>
                  <a:pt x="160" y="800"/>
                </a:lnTo>
                <a:lnTo>
                  <a:pt x="160" y="842"/>
                </a:lnTo>
                <a:lnTo>
                  <a:pt x="158" y="882"/>
                </a:lnTo>
                <a:lnTo>
                  <a:pt x="154" y="922"/>
                </a:lnTo>
                <a:lnTo>
                  <a:pt x="150" y="962"/>
                </a:lnTo>
                <a:lnTo>
                  <a:pt x="144" y="1002"/>
                </a:lnTo>
                <a:lnTo>
                  <a:pt x="136" y="1040"/>
                </a:lnTo>
                <a:lnTo>
                  <a:pt x="128" y="1078"/>
                </a:lnTo>
                <a:lnTo>
                  <a:pt x="118" y="1116"/>
                </a:lnTo>
                <a:lnTo>
                  <a:pt x="108" y="1154"/>
                </a:lnTo>
                <a:lnTo>
                  <a:pt x="96" y="1190"/>
                </a:lnTo>
                <a:lnTo>
                  <a:pt x="82" y="1228"/>
                </a:lnTo>
                <a:lnTo>
                  <a:pt x="68" y="1264"/>
                </a:lnTo>
                <a:lnTo>
                  <a:pt x="52" y="1298"/>
                </a:lnTo>
                <a:lnTo>
                  <a:pt x="36" y="1334"/>
                </a:lnTo>
                <a:lnTo>
                  <a:pt x="18" y="1368"/>
                </a:lnTo>
                <a:lnTo>
                  <a:pt x="0" y="1400"/>
                </a:lnTo>
                <a:lnTo>
                  <a:pt x="346" y="1600"/>
                </a:lnTo>
                <a:lnTo>
                  <a:pt x="372" y="1556"/>
                </a:lnTo>
                <a:lnTo>
                  <a:pt x="394" y="1510"/>
                </a:lnTo>
                <a:lnTo>
                  <a:pt x="416" y="1464"/>
                </a:lnTo>
                <a:lnTo>
                  <a:pt x="438" y="1418"/>
                </a:lnTo>
                <a:lnTo>
                  <a:pt x="456" y="1370"/>
                </a:lnTo>
                <a:lnTo>
                  <a:pt x="474" y="1322"/>
                </a:lnTo>
                <a:lnTo>
                  <a:pt x="490" y="1272"/>
                </a:lnTo>
                <a:lnTo>
                  <a:pt x="504" y="1222"/>
                </a:lnTo>
                <a:lnTo>
                  <a:pt x="518" y="1172"/>
                </a:lnTo>
                <a:lnTo>
                  <a:pt x="528" y="1120"/>
                </a:lnTo>
                <a:lnTo>
                  <a:pt x="538" y="1068"/>
                </a:lnTo>
                <a:lnTo>
                  <a:pt x="546" y="1016"/>
                </a:lnTo>
                <a:lnTo>
                  <a:pt x="552" y="962"/>
                </a:lnTo>
                <a:lnTo>
                  <a:pt x="556" y="910"/>
                </a:lnTo>
                <a:lnTo>
                  <a:pt x="560" y="856"/>
                </a:lnTo>
                <a:lnTo>
                  <a:pt x="560" y="800"/>
                </a:lnTo>
                <a:lnTo>
                  <a:pt x="560" y="746"/>
                </a:lnTo>
                <a:lnTo>
                  <a:pt x="556" y="692"/>
                </a:lnTo>
                <a:lnTo>
                  <a:pt x="552" y="638"/>
                </a:lnTo>
                <a:lnTo>
                  <a:pt x="546" y="586"/>
                </a:lnTo>
                <a:lnTo>
                  <a:pt x="538" y="534"/>
                </a:lnTo>
                <a:lnTo>
                  <a:pt x="528" y="482"/>
                </a:lnTo>
                <a:lnTo>
                  <a:pt x="518" y="430"/>
                </a:lnTo>
                <a:lnTo>
                  <a:pt x="504" y="380"/>
                </a:lnTo>
                <a:lnTo>
                  <a:pt x="490" y="330"/>
                </a:lnTo>
                <a:lnTo>
                  <a:pt x="474" y="280"/>
                </a:lnTo>
                <a:lnTo>
                  <a:pt x="456" y="232"/>
                </a:lnTo>
                <a:lnTo>
                  <a:pt x="438" y="184"/>
                </a:lnTo>
                <a:lnTo>
                  <a:pt x="416" y="136"/>
                </a:lnTo>
                <a:lnTo>
                  <a:pt x="394" y="90"/>
                </a:lnTo>
                <a:lnTo>
                  <a:pt x="372" y="46"/>
                </a:lnTo>
                <a:lnTo>
                  <a:pt x="346" y="0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2371725" y="4926013"/>
            <a:ext cx="2200275" cy="1587500"/>
          </a:xfrm>
          <a:custGeom>
            <a:avLst/>
            <a:gdLst>
              <a:gd name="T0" fmla="*/ 0 w 1386"/>
              <a:gd name="T1" fmla="*/ 317500 h 1000"/>
              <a:gd name="T2" fmla="*/ 44450 w 1386"/>
              <a:gd name="T3" fmla="*/ 390525 h 1000"/>
              <a:gd name="T4" fmla="*/ 133350 w 1386"/>
              <a:gd name="T5" fmla="*/ 523875 h 1000"/>
              <a:gd name="T6" fmla="*/ 234950 w 1386"/>
              <a:gd name="T7" fmla="*/ 654050 h 1000"/>
              <a:gd name="T8" fmla="*/ 339725 w 1386"/>
              <a:gd name="T9" fmla="*/ 777875 h 1000"/>
              <a:gd name="T10" fmla="*/ 457200 w 1386"/>
              <a:gd name="T11" fmla="*/ 895350 h 1000"/>
              <a:gd name="T12" fmla="*/ 577850 w 1386"/>
              <a:gd name="T13" fmla="*/ 1003300 h 1000"/>
              <a:gd name="T14" fmla="*/ 708025 w 1386"/>
              <a:gd name="T15" fmla="*/ 1101725 h 1000"/>
              <a:gd name="T16" fmla="*/ 844550 w 1386"/>
              <a:gd name="T17" fmla="*/ 1196975 h 1000"/>
              <a:gd name="T18" fmla="*/ 984250 w 1386"/>
              <a:gd name="T19" fmla="*/ 1279525 h 1000"/>
              <a:gd name="T20" fmla="*/ 1133475 w 1386"/>
              <a:gd name="T21" fmla="*/ 1352550 h 1000"/>
              <a:gd name="T22" fmla="*/ 1285875 w 1386"/>
              <a:gd name="T23" fmla="*/ 1419225 h 1000"/>
              <a:gd name="T24" fmla="*/ 1441450 w 1386"/>
              <a:gd name="T25" fmla="*/ 1473200 h 1000"/>
              <a:gd name="T26" fmla="*/ 1603375 w 1386"/>
              <a:gd name="T27" fmla="*/ 1517650 h 1000"/>
              <a:gd name="T28" fmla="*/ 1771650 w 1386"/>
              <a:gd name="T29" fmla="*/ 1552575 h 1000"/>
              <a:gd name="T30" fmla="*/ 1939925 w 1386"/>
              <a:gd name="T31" fmla="*/ 1574800 h 1000"/>
              <a:gd name="T32" fmla="*/ 2114550 w 1386"/>
              <a:gd name="T33" fmla="*/ 1587500 h 1000"/>
              <a:gd name="T34" fmla="*/ 2200275 w 1386"/>
              <a:gd name="T35" fmla="*/ 952500 h 1000"/>
              <a:gd name="T36" fmla="*/ 2133600 w 1386"/>
              <a:gd name="T37" fmla="*/ 952500 h 1000"/>
              <a:gd name="T38" fmla="*/ 2006600 w 1386"/>
              <a:gd name="T39" fmla="*/ 942975 h 1000"/>
              <a:gd name="T40" fmla="*/ 1876425 w 1386"/>
              <a:gd name="T41" fmla="*/ 927100 h 1000"/>
              <a:gd name="T42" fmla="*/ 1752600 w 1386"/>
              <a:gd name="T43" fmla="*/ 901700 h 1000"/>
              <a:gd name="T44" fmla="*/ 1631950 w 1386"/>
              <a:gd name="T45" fmla="*/ 866775 h 1000"/>
              <a:gd name="T46" fmla="*/ 1514475 w 1386"/>
              <a:gd name="T47" fmla="*/ 825500 h 1000"/>
              <a:gd name="T48" fmla="*/ 1400175 w 1386"/>
              <a:gd name="T49" fmla="*/ 777875 h 1000"/>
              <a:gd name="T50" fmla="*/ 1289050 w 1386"/>
              <a:gd name="T51" fmla="*/ 720725 h 1000"/>
              <a:gd name="T52" fmla="*/ 1181100 w 1386"/>
              <a:gd name="T53" fmla="*/ 657225 h 1000"/>
              <a:gd name="T54" fmla="*/ 1079500 w 1386"/>
              <a:gd name="T55" fmla="*/ 590550 h 1000"/>
              <a:gd name="T56" fmla="*/ 984250 w 1386"/>
              <a:gd name="T57" fmla="*/ 514350 h 1000"/>
              <a:gd name="T58" fmla="*/ 892175 w 1386"/>
              <a:gd name="T59" fmla="*/ 431800 h 1000"/>
              <a:gd name="T60" fmla="*/ 806450 w 1386"/>
              <a:gd name="T61" fmla="*/ 346075 h 1000"/>
              <a:gd name="T62" fmla="*/ 727075 w 1386"/>
              <a:gd name="T63" fmla="*/ 254000 h 1000"/>
              <a:gd name="T64" fmla="*/ 650875 w 1386"/>
              <a:gd name="T65" fmla="*/ 155575 h 1000"/>
              <a:gd name="T66" fmla="*/ 584200 w 1386"/>
              <a:gd name="T67" fmla="*/ 53975 h 1000"/>
              <a:gd name="T68" fmla="*/ 552450 w 1386"/>
              <a:gd name="T69" fmla="*/ 0 h 10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6" h="1000">
                <a:moveTo>
                  <a:pt x="348" y="0"/>
                </a:moveTo>
                <a:lnTo>
                  <a:pt x="0" y="200"/>
                </a:lnTo>
                <a:lnTo>
                  <a:pt x="28" y="246"/>
                </a:lnTo>
                <a:lnTo>
                  <a:pt x="56" y="288"/>
                </a:lnTo>
                <a:lnTo>
                  <a:pt x="84" y="330"/>
                </a:lnTo>
                <a:lnTo>
                  <a:pt x="116" y="372"/>
                </a:lnTo>
                <a:lnTo>
                  <a:pt x="148" y="412"/>
                </a:lnTo>
                <a:lnTo>
                  <a:pt x="180" y="452"/>
                </a:lnTo>
                <a:lnTo>
                  <a:pt x="214" y="490"/>
                </a:lnTo>
                <a:lnTo>
                  <a:pt x="250" y="528"/>
                </a:lnTo>
                <a:lnTo>
                  <a:pt x="288" y="564"/>
                </a:lnTo>
                <a:lnTo>
                  <a:pt x="326" y="598"/>
                </a:lnTo>
                <a:lnTo>
                  <a:pt x="364" y="632"/>
                </a:lnTo>
                <a:lnTo>
                  <a:pt x="404" y="664"/>
                </a:lnTo>
                <a:lnTo>
                  <a:pt x="446" y="694"/>
                </a:lnTo>
                <a:lnTo>
                  <a:pt x="488" y="724"/>
                </a:lnTo>
                <a:lnTo>
                  <a:pt x="532" y="754"/>
                </a:lnTo>
                <a:lnTo>
                  <a:pt x="576" y="780"/>
                </a:lnTo>
                <a:lnTo>
                  <a:pt x="620" y="806"/>
                </a:lnTo>
                <a:lnTo>
                  <a:pt x="666" y="830"/>
                </a:lnTo>
                <a:lnTo>
                  <a:pt x="714" y="852"/>
                </a:lnTo>
                <a:lnTo>
                  <a:pt x="760" y="874"/>
                </a:lnTo>
                <a:lnTo>
                  <a:pt x="810" y="894"/>
                </a:lnTo>
                <a:lnTo>
                  <a:pt x="858" y="912"/>
                </a:lnTo>
                <a:lnTo>
                  <a:pt x="908" y="928"/>
                </a:lnTo>
                <a:lnTo>
                  <a:pt x="960" y="942"/>
                </a:lnTo>
                <a:lnTo>
                  <a:pt x="1010" y="956"/>
                </a:lnTo>
                <a:lnTo>
                  <a:pt x="1062" y="968"/>
                </a:lnTo>
                <a:lnTo>
                  <a:pt x="1116" y="978"/>
                </a:lnTo>
                <a:lnTo>
                  <a:pt x="1168" y="986"/>
                </a:lnTo>
                <a:lnTo>
                  <a:pt x="1222" y="992"/>
                </a:lnTo>
                <a:lnTo>
                  <a:pt x="1276" y="996"/>
                </a:lnTo>
                <a:lnTo>
                  <a:pt x="1332" y="1000"/>
                </a:lnTo>
                <a:lnTo>
                  <a:pt x="1386" y="1000"/>
                </a:lnTo>
                <a:lnTo>
                  <a:pt x="1386" y="600"/>
                </a:lnTo>
                <a:lnTo>
                  <a:pt x="1344" y="600"/>
                </a:lnTo>
                <a:lnTo>
                  <a:pt x="1304" y="598"/>
                </a:lnTo>
                <a:lnTo>
                  <a:pt x="1264" y="594"/>
                </a:lnTo>
                <a:lnTo>
                  <a:pt x="1222" y="590"/>
                </a:lnTo>
                <a:lnTo>
                  <a:pt x="1182" y="584"/>
                </a:lnTo>
                <a:lnTo>
                  <a:pt x="1144" y="576"/>
                </a:lnTo>
                <a:lnTo>
                  <a:pt x="1104" y="568"/>
                </a:lnTo>
                <a:lnTo>
                  <a:pt x="1066" y="558"/>
                </a:lnTo>
                <a:lnTo>
                  <a:pt x="1028" y="546"/>
                </a:lnTo>
                <a:lnTo>
                  <a:pt x="990" y="534"/>
                </a:lnTo>
                <a:lnTo>
                  <a:pt x="954" y="520"/>
                </a:lnTo>
                <a:lnTo>
                  <a:pt x="918" y="506"/>
                </a:lnTo>
                <a:lnTo>
                  <a:pt x="882" y="490"/>
                </a:lnTo>
                <a:lnTo>
                  <a:pt x="846" y="472"/>
                </a:lnTo>
                <a:lnTo>
                  <a:pt x="812" y="454"/>
                </a:lnTo>
                <a:lnTo>
                  <a:pt x="778" y="436"/>
                </a:lnTo>
                <a:lnTo>
                  <a:pt x="744" y="414"/>
                </a:lnTo>
                <a:lnTo>
                  <a:pt x="712" y="394"/>
                </a:lnTo>
                <a:lnTo>
                  <a:pt x="680" y="372"/>
                </a:lnTo>
                <a:lnTo>
                  <a:pt x="650" y="348"/>
                </a:lnTo>
                <a:lnTo>
                  <a:pt x="620" y="324"/>
                </a:lnTo>
                <a:lnTo>
                  <a:pt x="590" y="298"/>
                </a:lnTo>
                <a:lnTo>
                  <a:pt x="562" y="272"/>
                </a:lnTo>
                <a:lnTo>
                  <a:pt x="534" y="246"/>
                </a:lnTo>
                <a:lnTo>
                  <a:pt x="508" y="218"/>
                </a:lnTo>
                <a:lnTo>
                  <a:pt x="482" y="190"/>
                </a:lnTo>
                <a:lnTo>
                  <a:pt x="458" y="160"/>
                </a:lnTo>
                <a:lnTo>
                  <a:pt x="434" y="130"/>
                </a:lnTo>
                <a:lnTo>
                  <a:pt x="410" y="98"/>
                </a:lnTo>
                <a:lnTo>
                  <a:pt x="388" y="66"/>
                </a:lnTo>
                <a:lnTo>
                  <a:pt x="368" y="34"/>
                </a:lnTo>
                <a:lnTo>
                  <a:pt x="348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667000" y="3021013"/>
            <a:ext cx="1355725" cy="1905000"/>
          </a:xfrm>
          <a:custGeom>
            <a:avLst/>
            <a:gdLst>
              <a:gd name="T0" fmla="*/ 1270000 w 854"/>
              <a:gd name="T1" fmla="*/ 952500 h 1200"/>
              <a:gd name="T2" fmla="*/ 1270000 w 854"/>
              <a:gd name="T3" fmla="*/ 952500 h 1200"/>
              <a:gd name="T4" fmla="*/ 1273175 w 854"/>
              <a:gd name="T5" fmla="*/ 911225 h 1200"/>
              <a:gd name="T6" fmla="*/ 1276350 w 854"/>
              <a:gd name="T7" fmla="*/ 866775 h 1200"/>
              <a:gd name="T8" fmla="*/ 1282700 w 854"/>
              <a:gd name="T9" fmla="*/ 825500 h 1200"/>
              <a:gd name="T10" fmla="*/ 1292225 w 854"/>
              <a:gd name="T11" fmla="*/ 787400 h 1200"/>
              <a:gd name="T12" fmla="*/ 1304925 w 854"/>
              <a:gd name="T13" fmla="*/ 746125 h 1200"/>
              <a:gd name="T14" fmla="*/ 1320800 w 854"/>
              <a:gd name="T15" fmla="*/ 708025 h 1200"/>
              <a:gd name="T16" fmla="*/ 1336675 w 854"/>
              <a:gd name="T17" fmla="*/ 673100 h 1200"/>
              <a:gd name="T18" fmla="*/ 1355725 w 854"/>
              <a:gd name="T19" fmla="*/ 635000 h 1200"/>
              <a:gd name="T20" fmla="*/ 257175 w 854"/>
              <a:gd name="T21" fmla="*/ 0 h 1200"/>
              <a:gd name="T22" fmla="*/ 257175 w 854"/>
              <a:gd name="T23" fmla="*/ 0 h 1200"/>
              <a:gd name="T24" fmla="*/ 225425 w 854"/>
              <a:gd name="T25" fmla="*/ 53975 h 1200"/>
              <a:gd name="T26" fmla="*/ 196850 w 854"/>
              <a:gd name="T27" fmla="*/ 107950 h 1200"/>
              <a:gd name="T28" fmla="*/ 171450 w 854"/>
              <a:gd name="T29" fmla="*/ 161925 h 1200"/>
              <a:gd name="T30" fmla="*/ 146050 w 854"/>
              <a:gd name="T31" fmla="*/ 219075 h 1200"/>
              <a:gd name="T32" fmla="*/ 123825 w 854"/>
              <a:gd name="T33" fmla="*/ 276225 h 1200"/>
              <a:gd name="T34" fmla="*/ 104775 w 854"/>
              <a:gd name="T35" fmla="*/ 333375 h 1200"/>
              <a:gd name="T36" fmla="*/ 85725 w 854"/>
              <a:gd name="T37" fmla="*/ 393700 h 1200"/>
              <a:gd name="T38" fmla="*/ 66675 w 854"/>
              <a:gd name="T39" fmla="*/ 450850 h 1200"/>
              <a:gd name="T40" fmla="*/ 50800 w 854"/>
              <a:gd name="T41" fmla="*/ 511175 h 1200"/>
              <a:gd name="T42" fmla="*/ 38100 w 854"/>
              <a:gd name="T43" fmla="*/ 574675 h 1200"/>
              <a:gd name="T44" fmla="*/ 28575 w 854"/>
              <a:gd name="T45" fmla="*/ 635000 h 1200"/>
              <a:gd name="T46" fmla="*/ 19050 w 854"/>
              <a:gd name="T47" fmla="*/ 698500 h 1200"/>
              <a:gd name="T48" fmla="*/ 9525 w 854"/>
              <a:gd name="T49" fmla="*/ 762000 h 1200"/>
              <a:gd name="T50" fmla="*/ 6350 w 854"/>
              <a:gd name="T51" fmla="*/ 825500 h 1200"/>
              <a:gd name="T52" fmla="*/ 3175 w 854"/>
              <a:gd name="T53" fmla="*/ 889000 h 1200"/>
              <a:gd name="T54" fmla="*/ 0 w 854"/>
              <a:gd name="T55" fmla="*/ 952500 h 1200"/>
              <a:gd name="T56" fmla="*/ 0 w 854"/>
              <a:gd name="T57" fmla="*/ 952500 h 1200"/>
              <a:gd name="T58" fmla="*/ 3175 w 854"/>
              <a:gd name="T59" fmla="*/ 1019175 h 1200"/>
              <a:gd name="T60" fmla="*/ 6350 w 854"/>
              <a:gd name="T61" fmla="*/ 1082675 h 1200"/>
              <a:gd name="T62" fmla="*/ 9525 w 854"/>
              <a:gd name="T63" fmla="*/ 1146175 h 1200"/>
              <a:gd name="T64" fmla="*/ 19050 w 854"/>
              <a:gd name="T65" fmla="*/ 1209675 h 1200"/>
              <a:gd name="T66" fmla="*/ 28575 w 854"/>
              <a:gd name="T67" fmla="*/ 1273175 h 1200"/>
              <a:gd name="T68" fmla="*/ 38100 w 854"/>
              <a:gd name="T69" fmla="*/ 1333500 h 1200"/>
              <a:gd name="T70" fmla="*/ 50800 w 854"/>
              <a:gd name="T71" fmla="*/ 1393825 h 1200"/>
              <a:gd name="T72" fmla="*/ 66675 w 854"/>
              <a:gd name="T73" fmla="*/ 1454150 h 1200"/>
              <a:gd name="T74" fmla="*/ 85725 w 854"/>
              <a:gd name="T75" fmla="*/ 1514475 h 1200"/>
              <a:gd name="T76" fmla="*/ 104775 w 854"/>
              <a:gd name="T77" fmla="*/ 1571625 h 1200"/>
              <a:gd name="T78" fmla="*/ 123825 w 854"/>
              <a:gd name="T79" fmla="*/ 1631950 h 1200"/>
              <a:gd name="T80" fmla="*/ 146050 w 854"/>
              <a:gd name="T81" fmla="*/ 1689100 h 1200"/>
              <a:gd name="T82" fmla="*/ 171450 w 854"/>
              <a:gd name="T83" fmla="*/ 1743075 h 1200"/>
              <a:gd name="T84" fmla="*/ 196850 w 854"/>
              <a:gd name="T85" fmla="*/ 1800225 h 1200"/>
              <a:gd name="T86" fmla="*/ 225425 w 854"/>
              <a:gd name="T87" fmla="*/ 1854200 h 1200"/>
              <a:gd name="T88" fmla="*/ 257175 w 854"/>
              <a:gd name="T89" fmla="*/ 1905000 h 1200"/>
              <a:gd name="T90" fmla="*/ 1355725 w 854"/>
              <a:gd name="T91" fmla="*/ 1270000 h 1200"/>
              <a:gd name="T92" fmla="*/ 1355725 w 854"/>
              <a:gd name="T93" fmla="*/ 1270000 h 1200"/>
              <a:gd name="T94" fmla="*/ 1336675 w 854"/>
              <a:gd name="T95" fmla="*/ 1235075 h 1200"/>
              <a:gd name="T96" fmla="*/ 1320800 w 854"/>
              <a:gd name="T97" fmla="*/ 1196975 h 1200"/>
              <a:gd name="T98" fmla="*/ 1304925 w 854"/>
              <a:gd name="T99" fmla="*/ 1158875 h 1200"/>
              <a:gd name="T100" fmla="*/ 1292225 w 854"/>
              <a:gd name="T101" fmla="*/ 1120775 h 1200"/>
              <a:gd name="T102" fmla="*/ 1282700 w 854"/>
              <a:gd name="T103" fmla="*/ 1079500 h 1200"/>
              <a:gd name="T104" fmla="*/ 1276350 w 854"/>
              <a:gd name="T105" fmla="*/ 1038225 h 1200"/>
              <a:gd name="T106" fmla="*/ 1273175 w 854"/>
              <a:gd name="T107" fmla="*/ 996950 h 1200"/>
              <a:gd name="T108" fmla="*/ 1270000 w 854"/>
              <a:gd name="T109" fmla="*/ 952500 h 1200"/>
              <a:gd name="T110" fmla="*/ 1270000 w 854"/>
              <a:gd name="T111" fmla="*/ 952500 h 120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854" h="1200">
                <a:moveTo>
                  <a:pt x="800" y="600"/>
                </a:moveTo>
                <a:lnTo>
                  <a:pt x="800" y="600"/>
                </a:lnTo>
                <a:lnTo>
                  <a:pt x="802" y="574"/>
                </a:lnTo>
                <a:lnTo>
                  <a:pt x="804" y="546"/>
                </a:lnTo>
                <a:lnTo>
                  <a:pt x="808" y="520"/>
                </a:lnTo>
                <a:lnTo>
                  <a:pt x="814" y="496"/>
                </a:lnTo>
                <a:lnTo>
                  <a:pt x="822" y="470"/>
                </a:lnTo>
                <a:lnTo>
                  <a:pt x="832" y="446"/>
                </a:lnTo>
                <a:lnTo>
                  <a:pt x="842" y="424"/>
                </a:lnTo>
                <a:lnTo>
                  <a:pt x="854" y="400"/>
                </a:lnTo>
                <a:lnTo>
                  <a:pt x="162" y="0"/>
                </a:lnTo>
                <a:lnTo>
                  <a:pt x="142" y="34"/>
                </a:lnTo>
                <a:lnTo>
                  <a:pt x="124" y="68"/>
                </a:lnTo>
                <a:lnTo>
                  <a:pt x="108" y="102"/>
                </a:lnTo>
                <a:lnTo>
                  <a:pt x="92" y="138"/>
                </a:lnTo>
                <a:lnTo>
                  <a:pt x="78" y="174"/>
                </a:lnTo>
                <a:lnTo>
                  <a:pt x="66" y="210"/>
                </a:lnTo>
                <a:lnTo>
                  <a:pt x="54" y="248"/>
                </a:lnTo>
                <a:lnTo>
                  <a:pt x="42" y="284"/>
                </a:lnTo>
                <a:lnTo>
                  <a:pt x="32" y="322"/>
                </a:lnTo>
                <a:lnTo>
                  <a:pt x="24" y="362"/>
                </a:lnTo>
                <a:lnTo>
                  <a:pt x="18" y="400"/>
                </a:lnTo>
                <a:lnTo>
                  <a:pt x="12" y="440"/>
                </a:lnTo>
                <a:lnTo>
                  <a:pt x="6" y="480"/>
                </a:lnTo>
                <a:lnTo>
                  <a:pt x="4" y="520"/>
                </a:lnTo>
                <a:lnTo>
                  <a:pt x="2" y="560"/>
                </a:lnTo>
                <a:lnTo>
                  <a:pt x="0" y="600"/>
                </a:lnTo>
                <a:lnTo>
                  <a:pt x="2" y="642"/>
                </a:lnTo>
                <a:lnTo>
                  <a:pt x="4" y="682"/>
                </a:lnTo>
                <a:lnTo>
                  <a:pt x="6" y="722"/>
                </a:lnTo>
                <a:lnTo>
                  <a:pt x="12" y="762"/>
                </a:lnTo>
                <a:lnTo>
                  <a:pt x="18" y="802"/>
                </a:lnTo>
                <a:lnTo>
                  <a:pt x="24" y="840"/>
                </a:lnTo>
                <a:lnTo>
                  <a:pt x="32" y="878"/>
                </a:lnTo>
                <a:lnTo>
                  <a:pt x="42" y="916"/>
                </a:lnTo>
                <a:lnTo>
                  <a:pt x="54" y="954"/>
                </a:lnTo>
                <a:lnTo>
                  <a:pt x="66" y="990"/>
                </a:lnTo>
                <a:lnTo>
                  <a:pt x="78" y="1028"/>
                </a:lnTo>
                <a:lnTo>
                  <a:pt x="92" y="1064"/>
                </a:lnTo>
                <a:lnTo>
                  <a:pt x="108" y="1098"/>
                </a:lnTo>
                <a:lnTo>
                  <a:pt x="124" y="1134"/>
                </a:lnTo>
                <a:lnTo>
                  <a:pt x="142" y="1168"/>
                </a:lnTo>
                <a:lnTo>
                  <a:pt x="162" y="1200"/>
                </a:lnTo>
                <a:lnTo>
                  <a:pt x="854" y="800"/>
                </a:lnTo>
                <a:lnTo>
                  <a:pt x="842" y="778"/>
                </a:lnTo>
                <a:lnTo>
                  <a:pt x="832" y="754"/>
                </a:lnTo>
                <a:lnTo>
                  <a:pt x="822" y="730"/>
                </a:lnTo>
                <a:lnTo>
                  <a:pt x="814" y="706"/>
                </a:lnTo>
                <a:lnTo>
                  <a:pt x="808" y="680"/>
                </a:lnTo>
                <a:lnTo>
                  <a:pt x="804" y="654"/>
                </a:lnTo>
                <a:lnTo>
                  <a:pt x="802" y="628"/>
                </a:lnTo>
                <a:lnTo>
                  <a:pt x="800" y="600"/>
                </a:lnTo>
                <a:close/>
              </a:path>
            </a:pathLst>
          </a:custGeom>
          <a:solidFill>
            <a:srgbClr val="7ED5F4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2924175" y="4291013"/>
            <a:ext cx="1647825" cy="1587500"/>
          </a:xfrm>
          <a:custGeom>
            <a:avLst/>
            <a:gdLst>
              <a:gd name="T0" fmla="*/ 1098550 w 1038"/>
              <a:gd name="T1" fmla="*/ 0 h 1000"/>
              <a:gd name="T2" fmla="*/ 0 w 1038"/>
              <a:gd name="T3" fmla="*/ 635000 h 1000"/>
              <a:gd name="T4" fmla="*/ 0 w 1038"/>
              <a:gd name="T5" fmla="*/ 635000 h 1000"/>
              <a:gd name="T6" fmla="*/ 31750 w 1038"/>
              <a:gd name="T7" fmla="*/ 688975 h 1000"/>
              <a:gd name="T8" fmla="*/ 63500 w 1038"/>
              <a:gd name="T9" fmla="*/ 739775 h 1000"/>
              <a:gd name="T10" fmla="*/ 98425 w 1038"/>
              <a:gd name="T11" fmla="*/ 790575 h 1000"/>
              <a:gd name="T12" fmla="*/ 136525 w 1038"/>
              <a:gd name="T13" fmla="*/ 841375 h 1000"/>
              <a:gd name="T14" fmla="*/ 174625 w 1038"/>
              <a:gd name="T15" fmla="*/ 889000 h 1000"/>
              <a:gd name="T16" fmla="*/ 212725 w 1038"/>
              <a:gd name="T17" fmla="*/ 936625 h 1000"/>
              <a:gd name="T18" fmla="*/ 254000 w 1038"/>
              <a:gd name="T19" fmla="*/ 981075 h 1000"/>
              <a:gd name="T20" fmla="*/ 295275 w 1038"/>
              <a:gd name="T21" fmla="*/ 1025525 h 1000"/>
              <a:gd name="T22" fmla="*/ 339725 w 1038"/>
              <a:gd name="T23" fmla="*/ 1066800 h 1000"/>
              <a:gd name="T24" fmla="*/ 384175 w 1038"/>
              <a:gd name="T25" fmla="*/ 1108075 h 1000"/>
              <a:gd name="T26" fmla="*/ 431800 w 1038"/>
              <a:gd name="T27" fmla="*/ 1149350 h 1000"/>
              <a:gd name="T28" fmla="*/ 479425 w 1038"/>
              <a:gd name="T29" fmla="*/ 1187450 h 1000"/>
              <a:gd name="T30" fmla="*/ 527050 w 1038"/>
              <a:gd name="T31" fmla="*/ 1225550 h 1000"/>
              <a:gd name="T32" fmla="*/ 577850 w 1038"/>
              <a:gd name="T33" fmla="*/ 1260475 h 1000"/>
              <a:gd name="T34" fmla="*/ 628650 w 1038"/>
              <a:gd name="T35" fmla="*/ 1292225 h 1000"/>
              <a:gd name="T36" fmla="*/ 682625 w 1038"/>
              <a:gd name="T37" fmla="*/ 1327150 h 1000"/>
              <a:gd name="T38" fmla="*/ 736600 w 1038"/>
              <a:gd name="T39" fmla="*/ 1355725 h 1000"/>
              <a:gd name="T40" fmla="*/ 790575 w 1038"/>
              <a:gd name="T41" fmla="*/ 1384300 h 1000"/>
              <a:gd name="T42" fmla="*/ 847725 w 1038"/>
              <a:gd name="T43" fmla="*/ 1412875 h 1000"/>
              <a:gd name="T44" fmla="*/ 904875 w 1038"/>
              <a:gd name="T45" fmla="*/ 1438275 h 1000"/>
              <a:gd name="T46" fmla="*/ 962025 w 1038"/>
              <a:gd name="T47" fmla="*/ 1460500 h 1000"/>
              <a:gd name="T48" fmla="*/ 1019175 w 1038"/>
              <a:gd name="T49" fmla="*/ 1482725 h 1000"/>
              <a:gd name="T50" fmla="*/ 1079500 w 1038"/>
              <a:gd name="T51" fmla="*/ 1501775 h 1000"/>
              <a:gd name="T52" fmla="*/ 1139825 w 1038"/>
              <a:gd name="T53" fmla="*/ 1520825 h 1000"/>
              <a:gd name="T54" fmla="*/ 1200150 w 1038"/>
              <a:gd name="T55" fmla="*/ 1536700 h 1000"/>
              <a:gd name="T56" fmla="*/ 1263650 w 1038"/>
              <a:gd name="T57" fmla="*/ 1549400 h 1000"/>
              <a:gd name="T58" fmla="*/ 1323975 w 1038"/>
              <a:gd name="T59" fmla="*/ 1562100 h 1000"/>
              <a:gd name="T60" fmla="*/ 1387475 w 1038"/>
              <a:gd name="T61" fmla="*/ 1571625 h 1000"/>
              <a:gd name="T62" fmla="*/ 1454150 w 1038"/>
              <a:gd name="T63" fmla="*/ 1577975 h 1000"/>
              <a:gd name="T64" fmla="*/ 1517650 w 1038"/>
              <a:gd name="T65" fmla="*/ 1584325 h 1000"/>
              <a:gd name="T66" fmla="*/ 1581150 w 1038"/>
              <a:gd name="T67" fmla="*/ 1587500 h 1000"/>
              <a:gd name="T68" fmla="*/ 1647825 w 1038"/>
              <a:gd name="T69" fmla="*/ 1587500 h 1000"/>
              <a:gd name="T70" fmla="*/ 1647825 w 1038"/>
              <a:gd name="T71" fmla="*/ 317500 h 1000"/>
              <a:gd name="T72" fmla="*/ 1647825 w 1038"/>
              <a:gd name="T73" fmla="*/ 317500 h 1000"/>
              <a:gd name="T74" fmla="*/ 1603375 w 1038"/>
              <a:gd name="T75" fmla="*/ 317500 h 1000"/>
              <a:gd name="T76" fmla="*/ 1562100 w 1038"/>
              <a:gd name="T77" fmla="*/ 311150 h 1000"/>
              <a:gd name="T78" fmla="*/ 1520825 w 1038"/>
              <a:gd name="T79" fmla="*/ 304800 h 1000"/>
              <a:gd name="T80" fmla="*/ 1479550 w 1038"/>
              <a:gd name="T81" fmla="*/ 295275 h 1000"/>
              <a:gd name="T82" fmla="*/ 1438275 w 1038"/>
              <a:gd name="T83" fmla="*/ 282575 h 1000"/>
              <a:gd name="T84" fmla="*/ 1400175 w 1038"/>
              <a:gd name="T85" fmla="*/ 266700 h 1000"/>
              <a:gd name="T86" fmla="*/ 1362075 w 1038"/>
              <a:gd name="T87" fmla="*/ 250825 h 1000"/>
              <a:gd name="T88" fmla="*/ 1327150 w 1038"/>
              <a:gd name="T89" fmla="*/ 231775 h 1000"/>
              <a:gd name="T90" fmla="*/ 1292225 w 1038"/>
              <a:gd name="T91" fmla="*/ 209550 h 1000"/>
              <a:gd name="T92" fmla="*/ 1260475 w 1038"/>
              <a:gd name="T93" fmla="*/ 184150 h 1000"/>
              <a:gd name="T94" fmla="*/ 1228725 w 1038"/>
              <a:gd name="T95" fmla="*/ 158750 h 1000"/>
              <a:gd name="T96" fmla="*/ 1196975 w 1038"/>
              <a:gd name="T97" fmla="*/ 130175 h 1000"/>
              <a:gd name="T98" fmla="*/ 1171575 w 1038"/>
              <a:gd name="T99" fmla="*/ 101600 h 1000"/>
              <a:gd name="T100" fmla="*/ 1143000 w 1038"/>
              <a:gd name="T101" fmla="*/ 69850 h 1000"/>
              <a:gd name="T102" fmla="*/ 1120775 w 1038"/>
              <a:gd name="T103" fmla="*/ 34925 h 1000"/>
              <a:gd name="T104" fmla="*/ 1098550 w 1038"/>
              <a:gd name="T105" fmla="*/ 0 h 1000"/>
              <a:gd name="T106" fmla="*/ 1098550 w 1038"/>
              <a:gd name="T107" fmla="*/ 0 h 10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38" h="1000">
                <a:moveTo>
                  <a:pt x="692" y="0"/>
                </a:moveTo>
                <a:lnTo>
                  <a:pt x="0" y="400"/>
                </a:lnTo>
                <a:lnTo>
                  <a:pt x="20" y="434"/>
                </a:lnTo>
                <a:lnTo>
                  <a:pt x="40" y="466"/>
                </a:lnTo>
                <a:lnTo>
                  <a:pt x="62" y="498"/>
                </a:lnTo>
                <a:lnTo>
                  <a:pt x="86" y="530"/>
                </a:lnTo>
                <a:lnTo>
                  <a:pt x="110" y="560"/>
                </a:lnTo>
                <a:lnTo>
                  <a:pt x="134" y="590"/>
                </a:lnTo>
                <a:lnTo>
                  <a:pt x="160" y="618"/>
                </a:lnTo>
                <a:lnTo>
                  <a:pt x="186" y="646"/>
                </a:lnTo>
                <a:lnTo>
                  <a:pt x="214" y="672"/>
                </a:lnTo>
                <a:lnTo>
                  <a:pt x="242" y="698"/>
                </a:lnTo>
                <a:lnTo>
                  <a:pt x="272" y="724"/>
                </a:lnTo>
                <a:lnTo>
                  <a:pt x="302" y="748"/>
                </a:lnTo>
                <a:lnTo>
                  <a:pt x="332" y="772"/>
                </a:lnTo>
                <a:lnTo>
                  <a:pt x="364" y="794"/>
                </a:lnTo>
                <a:lnTo>
                  <a:pt x="396" y="814"/>
                </a:lnTo>
                <a:lnTo>
                  <a:pt x="430" y="836"/>
                </a:lnTo>
                <a:lnTo>
                  <a:pt x="464" y="854"/>
                </a:lnTo>
                <a:lnTo>
                  <a:pt x="498" y="872"/>
                </a:lnTo>
                <a:lnTo>
                  <a:pt x="534" y="890"/>
                </a:lnTo>
                <a:lnTo>
                  <a:pt x="570" y="906"/>
                </a:lnTo>
                <a:lnTo>
                  <a:pt x="606" y="920"/>
                </a:lnTo>
                <a:lnTo>
                  <a:pt x="642" y="934"/>
                </a:lnTo>
                <a:lnTo>
                  <a:pt x="680" y="946"/>
                </a:lnTo>
                <a:lnTo>
                  <a:pt x="718" y="958"/>
                </a:lnTo>
                <a:lnTo>
                  <a:pt x="756" y="968"/>
                </a:lnTo>
                <a:lnTo>
                  <a:pt x="796" y="976"/>
                </a:lnTo>
                <a:lnTo>
                  <a:pt x="834" y="984"/>
                </a:lnTo>
                <a:lnTo>
                  <a:pt x="874" y="990"/>
                </a:lnTo>
                <a:lnTo>
                  <a:pt x="916" y="994"/>
                </a:lnTo>
                <a:lnTo>
                  <a:pt x="956" y="998"/>
                </a:lnTo>
                <a:lnTo>
                  <a:pt x="996" y="1000"/>
                </a:lnTo>
                <a:lnTo>
                  <a:pt x="1038" y="1000"/>
                </a:lnTo>
                <a:lnTo>
                  <a:pt x="1038" y="200"/>
                </a:lnTo>
                <a:lnTo>
                  <a:pt x="1010" y="200"/>
                </a:lnTo>
                <a:lnTo>
                  <a:pt x="984" y="196"/>
                </a:lnTo>
                <a:lnTo>
                  <a:pt x="958" y="192"/>
                </a:lnTo>
                <a:lnTo>
                  <a:pt x="932" y="186"/>
                </a:lnTo>
                <a:lnTo>
                  <a:pt x="906" y="178"/>
                </a:lnTo>
                <a:lnTo>
                  <a:pt x="882" y="168"/>
                </a:lnTo>
                <a:lnTo>
                  <a:pt x="858" y="158"/>
                </a:lnTo>
                <a:lnTo>
                  <a:pt x="836" y="146"/>
                </a:lnTo>
                <a:lnTo>
                  <a:pt x="814" y="132"/>
                </a:lnTo>
                <a:lnTo>
                  <a:pt x="794" y="116"/>
                </a:lnTo>
                <a:lnTo>
                  <a:pt x="774" y="100"/>
                </a:lnTo>
                <a:lnTo>
                  <a:pt x="754" y="82"/>
                </a:lnTo>
                <a:lnTo>
                  <a:pt x="738" y="64"/>
                </a:lnTo>
                <a:lnTo>
                  <a:pt x="720" y="44"/>
                </a:lnTo>
                <a:lnTo>
                  <a:pt x="706" y="22"/>
                </a:lnTo>
                <a:lnTo>
                  <a:pt x="692" y="0"/>
                </a:lnTo>
                <a:close/>
              </a:path>
            </a:pathLst>
          </a:custGeom>
          <a:solidFill>
            <a:srgbClr val="9AF47E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2924175" y="2068513"/>
            <a:ext cx="1647825" cy="1587500"/>
          </a:xfrm>
          <a:custGeom>
            <a:avLst/>
            <a:gdLst>
              <a:gd name="T0" fmla="*/ 1647825 w 1038"/>
              <a:gd name="T1" fmla="*/ 1270000 h 1000"/>
              <a:gd name="T2" fmla="*/ 1647825 w 1038"/>
              <a:gd name="T3" fmla="*/ 0 h 1000"/>
              <a:gd name="T4" fmla="*/ 1647825 w 1038"/>
              <a:gd name="T5" fmla="*/ 0 h 1000"/>
              <a:gd name="T6" fmla="*/ 1581150 w 1038"/>
              <a:gd name="T7" fmla="*/ 3175 h 1000"/>
              <a:gd name="T8" fmla="*/ 1517650 w 1038"/>
              <a:gd name="T9" fmla="*/ 6350 h 1000"/>
              <a:gd name="T10" fmla="*/ 1454150 w 1038"/>
              <a:gd name="T11" fmla="*/ 9525 h 1000"/>
              <a:gd name="T12" fmla="*/ 1387475 w 1038"/>
              <a:gd name="T13" fmla="*/ 19050 h 1000"/>
              <a:gd name="T14" fmla="*/ 1323975 w 1038"/>
              <a:gd name="T15" fmla="*/ 28575 h 1000"/>
              <a:gd name="T16" fmla="*/ 1263650 w 1038"/>
              <a:gd name="T17" fmla="*/ 41275 h 1000"/>
              <a:gd name="T18" fmla="*/ 1200150 w 1038"/>
              <a:gd name="T19" fmla="*/ 53975 h 1000"/>
              <a:gd name="T20" fmla="*/ 1139825 w 1038"/>
              <a:gd name="T21" fmla="*/ 69850 h 1000"/>
              <a:gd name="T22" fmla="*/ 1079500 w 1038"/>
              <a:gd name="T23" fmla="*/ 88900 h 1000"/>
              <a:gd name="T24" fmla="*/ 1019175 w 1038"/>
              <a:gd name="T25" fmla="*/ 107950 h 1000"/>
              <a:gd name="T26" fmla="*/ 962025 w 1038"/>
              <a:gd name="T27" fmla="*/ 130175 h 1000"/>
              <a:gd name="T28" fmla="*/ 904875 w 1038"/>
              <a:gd name="T29" fmla="*/ 152400 h 1000"/>
              <a:gd name="T30" fmla="*/ 847725 w 1038"/>
              <a:gd name="T31" fmla="*/ 177800 h 1000"/>
              <a:gd name="T32" fmla="*/ 790575 w 1038"/>
              <a:gd name="T33" fmla="*/ 203200 h 1000"/>
              <a:gd name="T34" fmla="*/ 736600 w 1038"/>
              <a:gd name="T35" fmla="*/ 231775 h 1000"/>
              <a:gd name="T36" fmla="*/ 682625 w 1038"/>
              <a:gd name="T37" fmla="*/ 263525 h 1000"/>
              <a:gd name="T38" fmla="*/ 628650 w 1038"/>
              <a:gd name="T39" fmla="*/ 295275 h 1000"/>
              <a:gd name="T40" fmla="*/ 577850 w 1038"/>
              <a:gd name="T41" fmla="*/ 330200 h 1000"/>
              <a:gd name="T42" fmla="*/ 527050 w 1038"/>
              <a:gd name="T43" fmla="*/ 365125 h 1000"/>
              <a:gd name="T44" fmla="*/ 479425 w 1038"/>
              <a:gd name="T45" fmla="*/ 403225 h 1000"/>
              <a:gd name="T46" fmla="*/ 431800 w 1038"/>
              <a:gd name="T47" fmla="*/ 441325 h 1000"/>
              <a:gd name="T48" fmla="*/ 384175 w 1038"/>
              <a:gd name="T49" fmla="*/ 479425 h 1000"/>
              <a:gd name="T50" fmla="*/ 339725 w 1038"/>
              <a:gd name="T51" fmla="*/ 520700 h 1000"/>
              <a:gd name="T52" fmla="*/ 295275 w 1038"/>
              <a:gd name="T53" fmla="*/ 565150 h 1000"/>
              <a:gd name="T54" fmla="*/ 254000 w 1038"/>
              <a:gd name="T55" fmla="*/ 609600 h 1000"/>
              <a:gd name="T56" fmla="*/ 212725 w 1038"/>
              <a:gd name="T57" fmla="*/ 654050 h 1000"/>
              <a:gd name="T58" fmla="*/ 174625 w 1038"/>
              <a:gd name="T59" fmla="*/ 701675 h 1000"/>
              <a:gd name="T60" fmla="*/ 136525 w 1038"/>
              <a:gd name="T61" fmla="*/ 749300 h 1000"/>
              <a:gd name="T62" fmla="*/ 98425 w 1038"/>
              <a:gd name="T63" fmla="*/ 796925 h 1000"/>
              <a:gd name="T64" fmla="*/ 63500 w 1038"/>
              <a:gd name="T65" fmla="*/ 847725 h 1000"/>
              <a:gd name="T66" fmla="*/ 31750 w 1038"/>
              <a:gd name="T67" fmla="*/ 901700 h 1000"/>
              <a:gd name="T68" fmla="*/ 0 w 1038"/>
              <a:gd name="T69" fmla="*/ 952500 h 1000"/>
              <a:gd name="T70" fmla="*/ 1098550 w 1038"/>
              <a:gd name="T71" fmla="*/ 1587500 h 1000"/>
              <a:gd name="T72" fmla="*/ 1098550 w 1038"/>
              <a:gd name="T73" fmla="*/ 1587500 h 1000"/>
              <a:gd name="T74" fmla="*/ 1120775 w 1038"/>
              <a:gd name="T75" fmla="*/ 1552575 h 1000"/>
              <a:gd name="T76" fmla="*/ 1143000 w 1038"/>
              <a:gd name="T77" fmla="*/ 1520825 h 1000"/>
              <a:gd name="T78" fmla="*/ 1171575 w 1038"/>
              <a:gd name="T79" fmla="*/ 1489075 h 1000"/>
              <a:gd name="T80" fmla="*/ 1196975 w 1038"/>
              <a:gd name="T81" fmla="*/ 1457325 h 1000"/>
              <a:gd name="T82" fmla="*/ 1228725 w 1038"/>
              <a:gd name="T83" fmla="*/ 1431925 h 1000"/>
              <a:gd name="T84" fmla="*/ 1260475 w 1038"/>
              <a:gd name="T85" fmla="*/ 1403350 h 1000"/>
              <a:gd name="T86" fmla="*/ 1292225 w 1038"/>
              <a:gd name="T87" fmla="*/ 1381125 h 1000"/>
              <a:gd name="T88" fmla="*/ 1327150 w 1038"/>
              <a:gd name="T89" fmla="*/ 1358900 h 1000"/>
              <a:gd name="T90" fmla="*/ 1362075 w 1038"/>
              <a:gd name="T91" fmla="*/ 1339850 h 1000"/>
              <a:gd name="T92" fmla="*/ 1400175 w 1038"/>
              <a:gd name="T93" fmla="*/ 1320800 h 1000"/>
              <a:gd name="T94" fmla="*/ 1438275 w 1038"/>
              <a:gd name="T95" fmla="*/ 1304925 h 1000"/>
              <a:gd name="T96" fmla="*/ 1479550 w 1038"/>
              <a:gd name="T97" fmla="*/ 1295400 h 1000"/>
              <a:gd name="T98" fmla="*/ 1520825 w 1038"/>
              <a:gd name="T99" fmla="*/ 1282700 h 1000"/>
              <a:gd name="T100" fmla="*/ 1562100 w 1038"/>
              <a:gd name="T101" fmla="*/ 1276350 h 1000"/>
              <a:gd name="T102" fmla="*/ 1603375 w 1038"/>
              <a:gd name="T103" fmla="*/ 1273175 h 1000"/>
              <a:gd name="T104" fmla="*/ 1647825 w 1038"/>
              <a:gd name="T105" fmla="*/ 1270000 h 1000"/>
              <a:gd name="T106" fmla="*/ 1647825 w 1038"/>
              <a:gd name="T107" fmla="*/ 1270000 h 10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38" h="1000">
                <a:moveTo>
                  <a:pt x="1038" y="800"/>
                </a:moveTo>
                <a:lnTo>
                  <a:pt x="1038" y="0"/>
                </a:lnTo>
                <a:lnTo>
                  <a:pt x="996" y="2"/>
                </a:lnTo>
                <a:lnTo>
                  <a:pt x="956" y="4"/>
                </a:lnTo>
                <a:lnTo>
                  <a:pt x="916" y="6"/>
                </a:lnTo>
                <a:lnTo>
                  <a:pt x="874" y="12"/>
                </a:lnTo>
                <a:lnTo>
                  <a:pt x="834" y="18"/>
                </a:lnTo>
                <a:lnTo>
                  <a:pt x="796" y="26"/>
                </a:lnTo>
                <a:lnTo>
                  <a:pt x="756" y="34"/>
                </a:lnTo>
                <a:lnTo>
                  <a:pt x="718" y="44"/>
                </a:lnTo>
                <a:lnTo>
                  <a:pt x="680" y="56"/>
                </a:lnTo>
                <a:lnTo>
                  <a:pt x="642" y="68"/>
                </a:lnTo>
                <a:lnTo>
                  <a:pt x="606" y="82"/>
                </a:lnTo>
                <a:lnTo>
                  <a:pt x="570" y="96"/>
                </a:lnTo>
                <a:lnTo>
                  <a:pt x="534" y="112"/>
                </a:lnTo>
                <a:lnTo>
                  <a:pt x="498" y="128"/>
                </a:lnTo>
                <a:lnTo>
                  <a:pt x="464" y="146"/>
                </a:lnTo>
                <a:lnTo>
                  <a:pt x="430" y="166"/>
                </a:lnTo>
                <a:lnTo>
                  <a:pt x="396" y="186"/>
                </a:lnTo>
                <a:lnTo>
                  <a:pt x="364" y="208"/>
                </a:lnTo>
                <a:lnTo>
                  <a:pt x="332" y="230"/>
                </a:lnTo>
                <a:lnTo>
                  <a:pt x="302" y="254"/>
                </a:lnTo>
                <a:lnTo>
                  <a:pt x="272" y="278"/>
                </a:lnTo>
                <a:lnTo>
                  <a:pt x="242" y="302"/>
                </a:lnTo>
                <a:lnTo>
                  <a:pt x="214" y="328"/>
                </a:lnTo>
                <a:lnTo>
                  <a:pt x="186" y="356"/>
                </a:lnTo>
                <a:lnTo>
                  <a:pt x="160" y="384"/>
                </a:lnTo>
                <a:lnTo>
                  <a:pt x="134" y="412"/>
                </a:lnTo>
                <a:lnTo>
                  <a:pt x="110" y="442"/>
                </a:lnTo>
                <a:lnTo>
                  <a:pt x="86" y="472"/>
                </a:lnTo>
                <a:lnTo>
                  <a:pt x="62" y="502"/>
                </a:lnTo>
                <a:lnTo>
                  <a:pt x="40" y="534"/>
                </a:lnTo>
                <a:lnTo>
                  <a:pt x="20" y="568"/>
                </a:lnTo>
                <a:lnTo>
                  <a:pt x="0" y="600"/>
                </a:lnTo>
                <a:lnTo>
                  <a:pt x="692" y="1000"/>
                </a:lnTo>
                <a:lnTo>
                  <a:pt x="706" y="978"/>
                </a:lnTo>
                <a:lnTo>
                  <a:pt x="720" y="958"/>
                </a:lnTo>
                <a:lnTo>
                  <a:pt x="738" y="938"/>
                </a:lnTo>
                <a:lnTo>
                  <a:pt x="754" y="918"/>
                </a:lnTo>
                <a:lnTo>
                  <a:pt x="774" y="902"/>
                </a:lnTo>
                <a:lnTo>
                  <a:pt x="794" y="884"/>
                </a:lnTo>
                <a:lnTo>
                  <a:pt x="814" y="870"/>
                </a:lnTo>
                <a:lnTo>
                  <a:pt x="836" y="856"/>
                </a:lnTo>
                <a:lnTo>
                  <a:pt x="858" y="844"/>
                </a:lnTo>
                <a:lnTo>
                  <a:pt x="882" y="832"/>
                </a:lnTo>
                <a:lnTo>
                  <a:pt x="906" y="822"/>
                </a:lnTo>
                <a:lnTo>
                  <a:pt x="932" y="816"/>
                </a:lnTo>
                <a:lnTo>
                  <a:pt x="958" y="808"/>
                </a:lnTo>
                <a:lnTo>
                  <a:pt x="984" y="804"/>
                </a:lnTo>
                <a:lnTo>
                  <a:pt x="1010" y="802"/>
                </a:lnTo>
                <a:lnTo>
                  <a:pt x="1038" y="800"/>
                </a:lnTo>
                <a:close/>
              </a:path>
            </a:pathLst>
          </a:custGeom>
          <a:solidFill>
            <a:srgbClr val="A1C6F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4572000" y="4291013"/>
            <a:ext cx="1651000" cy="1587500"/>
          </a:xfrm>
          <a:custGeom>
            <a:avLst/>
            <a:gdLst>
              <a:gd name="T0" fmla="*/ 0 w 1040"/>
              <a:gd name="T1" fmla="*/ 317500 h 1000"/>
              <a:gd name="T2" fmla="*/ 0 w 1040"/>
              <a:gd name="T3" fmla="*/ 1587500 h 1000"/>
              <a:gd name="T4" fmla="*/ 0 w 1040"/>
              <a:gd name="T5" fmla="*/ 1587500 h 1000"/>
              <a:gd name="T6" fmla="*/ 66675 w 1040"/>
              <a:gd name="T7" fmla="*/ 1587500 h 1000"/>
              <a:gd name="T8" fmla="*/ 133350 w 1040"/>
              <a:gd name="T9" fmla="*/ 1584325 h 1000"/>
              <a:gd name="T10" fmla="*/ 196850 w 1040"/>
              <a:gd name="T11" fmla="*/ 1577975 h 1000"/>
              <a:gd name="T12" fmla="*/ 260350 w 1040"/>
              <a:gd name="T13" fmla="*/ 1571625 h 1000"/>
              <a:gd name="T14" fmla="*/ 323850 w 1040"/>
              <a:gd name="T15" fmla="*/ 1562100 h 1000"/>
              <a:gd name="T16" fmla="*/ 387350 w 1040"/>
              <a:gd name="T17" fmla="*/ 1549400 h 1000"/>
              <a:gd name="T18" fmla="*/ 447675 w 1040"/>
              <a:gd name="T19" fmla="*/ 1536700 h 1000"/>
              <a:gd name="T20" fmla="*/ 511175 w 1040"/>
              <a:gd name="T21" fmla="*/ 1520825 h 1000"/>
              <a:gd name="T22" fmla="*/ 571500 w 1040"/>
              <a:gd name="T23" fmla="*/ 1501775 h 1000"/>
              <a:gd name="T24" fmla="*/ 628650 w 1040"/>
              <a:gd name="T25" fmla="*/ 1482725 h 1000"/>
              <a:gd name="T26" fmla="*/ 688975 w 1040"/>
              <a:gd name="T27" fmla="*/ 1460500 h 1000"/>
              <a:gd name="T28" fmla="*/ 746125 w 1040"/>
              <a:gd name="T29" fmla="*/ 1438275 h 1000"/>
              <a:gd name="T30" fmla="*/ 803275 w 1040"/>
              <a:gd name="T31" fmla="*/ 1412875 h 1000"/>
              <a:gd name="T32" fmla="*/ 857250 w 1040"/>
              <a:gd name="T33" fmla="*/ 1384300 h 1000"/>
              <a:gd name="T34" fmla="*/ 914400 w 1040"/>
              <a:gd name="T35" fmla="*/ 1355725 h 1000"/>
              <a:gd name="T36" fmla="*/ 965200 w 1040"/>
              <a:gd name="T37" fmla="*/ 1327150 h 1000"/>
              <a:gd name="T38" fmla="*/ 1019175 w 1040"/>
              <a:gd name="T39" fmla="*/ 1292225 h 1000"/>
              <a:gd name="T40" fmla="*/ 1069975 w 1040"/>
              <a:gd name="T41" fmla="*/ 1260475 h 1000"/>
              <a:gd name="T42" fmla="*/ 1120775 w 1040"/>
              <a:gd name="T43" fmla="*/ 1225550 h 1000"/>
              <a:gd name="T44" fmla="*/ 1168400 w 1040"/>
              <a:gd name="T45" fmla="*/ 1187450 h 1000"/>
              <a:gd name="T46" fmla="*/ 1216025 w 1040"/>
              <a:gd name="T47" fmla="*/ 1149350 h 1000"/>
              <a:gd name="T48" fmla="*/ 1263650 w 1040"/>
              <a:gd name="T49" fmla="*/ 1108075 h 1000"/>
              <a:gd name="T50" fmla="*/ 1308100 w 1040"/>
              <a:gd name="T51" fmla="*/ 1066800 h 1000"/>
              <a:gd name="T52" fmla="*/ 1352550 w 1040"/>
              <a:gd name="T53" fmla="*/ 1025525 h 1000"/>
              <a:gd name="T54" fmla="*/ 1397000 w 1040"/>
              <a:gd name="T55" fmla="*/ 981075 h 1000"/>
              <a:gd name="T56" fmla="*/ 1435100 w 1040"/>
              <a:gd name="T57" fmla="*/ 936625 h 1000"/>
              <a:gd name="T58" fmla="*/ 1476375 w 1040"/>
              <a:gd name="T59" fmla="*/ 889000 h 1000"/>
              <a:gd name="T60" fmla="*/ 1514475 w 1040"/>
              <a:gd name="T61" fmla="*/ 841375 h 1000"/>
              <a:gd name="T62" fmla="*/ 1549400 w 1040"/>
              <a:gd name="T63" fmla="*/ 790575 h 1000"/>
              <a:gd name="T64" fmla="*/ 1584325 w 1040"/>
              <a:gd name="T65" fmla="*/ 739775 h 1000"/>
              <a:gd name="T66" fmla="*/ 1619250 w 1040"/>
              <a:gd name="T67" fmla="*/ 688975 h 1000"/>
              <a:gd name="T68" fmla="*/ 1651000 w 1040"/>
              <a:gd name="T69" fmla="*/ 635000 h 1000"/>
              <a:gd name="T70" fmla="*/ 549275 w 1040"/>
              <a:gd name="T71" fmla="*/ 0 h 1000"/>
              <a:gd name="T72" fmla="*/ 549275 w 1040"/>
              <a:gd name="T73" fmla="*/ 0 h 1000"/>
              <a:gd name="T74" fmla="*/ 530225 w 1040"/>
              <a:gd name="T75" fmla="*/ 34925 h 1000"/>
              <a:gd name="T76" fmla="*/ 504825 w 1040"/>
              <a:gd name="T77" fmla="*/ 69850 h 1000"/>
              <a:gd name="T78" fmla="*/ 479425 w 1040"/>
              <a:gd name="T79" fmla="*/ 101600 h 1000"/>
              <a:gd name="T80" fmla="*/ 450850 w 1040"/>
              <a:gd name="T81" fmla="*/ 130175 h 1000"/>
              <a:gd name="T82" fmla="*/ 422275 w 1040"/>
              <a:gd name="T83" fmla="*/ 158750 h 1000"/>
              <a:gd name="T84" fmla="*/ 390525 w 1040"/>
              <a:gd name="T85" fmla="*/ 184150 h 1000"/>
              <a:gd name="T86" fmla="*/ 358775 w 1040"/>
              <a:gd name="T87" fmla="*/ 209550 h 1000"/>
              <a:gd name="T88" fmla="*/ 323850 w 1040"/>
              <a:gd name="T89" fmla="*/ 231775 h 1000"/>
              <a:gd name="T90" fmla="*/ 285750 w 1040"/>
              <a:gd name="T91" fmla="*/ 250825 h 1000"/>
              <a:gd name="T92" fmla="*/ 247650 w 1040"/>
              <a:gd name="T93" fmla="*/ 266700 h 1000"/>
              <a:gd name="T94" fmla="*/ 209550 w 1040"/>
              <a:gd name="T95" fmla="*/ 282575 h 1000"/>
              <a:gd name="T96" fmla="*/ 171450 w 1040"/>
              <a:gd name="T97" fmla="*/ 295275 h 1000"/>
              <a:gd name="T98" fmla="*/ 130175 w 1040"/>
              <a:gd name="T99" fmla="*/ 304800 h 1000"/>
              <a:gd name="T100" fmla="*/ 88900 w 1040"/>
              <a:gd name="T101" fmla="*/ 311150 h 1000"/>
              <a:gd name="T102" fmla="*/ 44450 w 1040"/>
              <a:gd name="T103" fmla="*/ 317500 h 1000"/>
              <a:gd name="T104" fmla="*/ 0 w 1040"/>
              <a:gd name="T105" fmla="*/ 317500 h 1000"/>
              <a:gd name="T106" fmla="*/ 0 w 1040"/>
              <a:gd name="T107" fmla="*/ 317500 h 10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40" h="1000">
                <a:moveTo>
                  <a:pt x="0" y="200"/>
                </a:moveTo>
                <a:lnTo>
                  <a:pt x="0" y="1000"/>
                </a:lnTo>
                <a:lnTo>
                  <a:pt x="42" y="1000"/>
                </a:lnTo>
                <a:lnTo>
                  <a:pt x="84" y="998"/>
                </a:lnTo>
                <a:lnTo>
                  <a:pt x="124" y="994"/>
                </a:lnTo>
                <a:lnTo>
                  <a:pt x="164" y="990"/>
                </a:lnTo>
                <a:lnTo>
                  <a:pt x="204" y="984"/>
                </a:lnTo>
                <a:lnTo>
                  <a:pt x="244" y="976"/>
                </a:lnTo>
                <a:lnTo>
                  <a:pt x="282" y="968"/>
                </a:lnTo>
                <a:lnTo>
                  <a:pt x="322" y="958"/>
                </a:lnTo>
                <a:lnTo>
                  <a:pt x="360" y="946"/>
                </a:lnTo>
                <a:lnTo>
                  <a:pt x="396" y="934"/>
                </a:lnTo>
                <a:lnTo>
                  <a:pt x="434" y="920"/>
                </a:lnTo>
                <a:lnTo>
                  <a:pt x="470" y="906"/>
                </a:lnTo>
                <a:lnTo>
                  <a:pt x="506" y="890"/>
                </a:lnTo>
                <a:lnTo>
                  <a:pt x="540" y="872"/>
                </a:lnTo>
                <a:lnTo>
                  <a:pt x="576" y="854"/>
                </a:lnTo>
                <a:lnTo>
                  <a:pt x="608" y="836"/>
                </a:lnTo>
                <a:lnTo>
                  <a:pt x="642" y="814"/>
                </a:lnTo>
                <a:lnTo>
                  <a:pt x="674" y="794"/>
                </a:lnTo>
                <a:lnTo>
                  <a:pt x="706" y="772"/>
                </a:lnTo>
                <a:lnTo>
                  <a:pt x="736" y="748"/>
                </a:lnTo>
                <a:lnTo>
                  <a:pt x="766" y="724"/>
                </a:lnTo>
                <a:lnTo>
                  <a:pt x="796" y="698"/>
                </a:lnTo>
                <a:lnTo>
                  <a:pt x="824" y="672"/>
                </a:lnTo>
                <a:lnTo>
                  <a:pt x="852" y="646"/>
                </a:lnTo>
                <a:lnTo>
                  <a:pt x="880" y="618"/>
                </a:lnTo>
                <a:lnTo>
                  <a:pt x="904" y="590"/>
                </a:lnTo>
                <a:lnTo>
                  <a:pt x="930" y="560"/>
                </a:lnTo>
                <a:lnTo>
                  <a:pt x="954" y="530"/>
                </a:lnTo>
                <a:lnTo>
                  <a:pt x="976" y="498"/>
                </a:lnTo>
                <a:lnTo>
                  <a:pt x="998" y="466"/>
                </a:lnTo>
                <a:lnTo>
                  <a:pt x="1020" y="434"/>
                </a:lnTo>
                <a:lnTo>
                  <a:pt x="1040" y="400"/>
                </a:lnTo>
                <a:lnTo>
                  <a:pt x="346" y="0"/>
                </a:lnTo>
                <a:lnTo>
                  <a:pt x="334" y="22"/>
                </a:lnTo>
                <a:lnTo>
                  <a:pt x="318" y="44"/>
                </a:lnTo>
                <a:lnTo>
                  <a:pt x="302" y="64"/>
                </a:lnTo>
                <a:lnTo>
                  <a:pt x="284" y="82"/>
                </a:lnTo>
                <a:lnTo>
                  <a:pt x="266" y="100"/>
                </a:lnTo>
                <a:lnTo>
                  <a:pt x="246" y="116"/>
                </a:lnTo>
                <a:lnTo>
                  <a:pt x="226" y="132"/>
                </a:lnTo>
                <a:lnTo>
                  <a:pt x="204" y="146"/>
                </a:lnTo>
                <a:lnTo>
                  <a:pt x="180" y="158"/>
                </a:lnTo>
                <a:lnTo>
                  <a:pt x="156" y="168"/>
                </a:lnTo>
                <a:lnTo>
                  <a:pt x="132" y="178"/>
                </a:lnTo>
                <a:lnTo>
                  <a:pt x="108" y="186"/>
                </a:lnTo>
                <a:lnTo>
                  <a:pt x="82" y="192"/>
                </a:lnTo>
                <a:lnTo>
                  <a:pt x="56" y="196"/>
                </a:lnTo>
                <a:lnTo>
                  <a:pt x="28" y="200"/>
                </a:lnTo>
                <a:lnTo>
                  <a:pt x="0" y="200"/>
                </a:lnTo>
                <a:close/>
              </a:path>
            </a:pathLst>
          </a:custGeom>
          <a:solidFill>
            <a:srgbClr val="F7A1D7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4572000" y="2068513"/>
            <a:ext cx="1651000" cy="1587500"/>
          </a:xfrm>
          <a:custGeom>
            <a:avLst/>
            <a:gdLst>
              <a:gd name="T0" fmla="*/ 0 w 1040"/>
              <a:gd name="T1" fmla="*/ 0 h 1000"/>
              <a:gd name="T2" fmla="*/ 0 w 1040"/>
              <a:gd name="T3" fmla="*/ 1270000 h 1000"/>
              <a:gd name="T4" fmla="*/ 0 w 1040"/>
              <a:gd name="T5" fmla="*/ 1270000 h 1000"/>
              <a:gd name="T6" fmla="*/ 44450 w 1040"/>
              <a:gd name="T7" fmla="*/ 1273175 h 1000"/>
              <a:gd name="T8" fmla="*/ 88900 w 1040"/>
              <a:gd name="T9" fmla="*/ 1276350 h 1000"/>
              <a:gd name="T10" fmla="*/ 130175 w 1040"/>
              <a:gd name="T11" fmla="*/ 1282700 h 1000"/>
              <a:gd name="T12" fmla="*/ 171450 w 1040"/>
              <a:gd name="T13" fmla="*/ 1295400 h 1000"/>
              <a:gd name="T14" fmla="*/ 209550 w 1040"/>
              <a:gd name="T15" fmla="*/ 1304925 h 1000"/>
              <a:gd name="T16" fmla="*/ 247650 w 1040"/>
              <a:gd name="T17" fmla="*/ 1320800 h 1000"/>
              <a:gd name="T18" fmla="*/ 285750 w 1040"/>
              <a:gd name="T19" fmla="*/ 1339850 h 1000"/>
              <a:gd name="T20" fmla="*/ 323850 w 1040"/>
              <a:gd name="T21" fmla="*/ 1358900 h 1000"/>
              <a:gd name="T22" fmla="*/ 358775 w 1040"/>
              <a:gd name="T23" fmla="*/ 1381125 h 1000"/>
              <a:gd name="T24" fmla="*/ 390525 w 1040"/>
              <a:gd name="T25" fmla="*/ 1403350 h 1000"/>
              <a:gd name="T26" fmla="*/ 422275 w 1040"/>
              <a:gd name="T27" fmla="*/ 1431925 h 1000"/>
              <a:gd name="T28" fmla="*/ 450850 w 1040"/>
              <a:gd name="T29" fmla="*/ 1457325 h 1000"/>
              <a:gd name="T30" fmla="*/ 479425 w 1040"/>
              <a:gd name="T31" fmla="*/ 1489075 h 1000"/>
              <a:gd name="T32" fmla="*/ 504825 w 1040"/>
              <a:gd name="T33" fmla="*/ 1520825 h 1000"/>
              <a:gd name="T34" fmla="*/ 530225 w 1040"/>
              <a:gd name="T35" fmla="*/ 1552575 h 1000"/>
              <a:gd name="T36" fmla="*/ 549275 w 1040"/>
              <a:gd name="T37" fmla="*/ 1587500 h 1000"/>
              <a:gd name="T38" fmla="*/ 1651000 w 1040"/>
              <a:gd name="T39" fmla="*/ 952500 h 1000"/>
              <a:gd name="T40" fmla="*/ 1651000 w 1040"/>
              <a:gd name="T41" fmla="*/ 952500 h 1000"/>
              <a:gd name="T42" fmla="*/ 1619250 w 1040"/>
              <a:gd name="T43" fmla="*/ 901700 h 1000"/>
              <a:gd name="T44" fmla="*/ 1584325 w 1040"/>
              <a:gd name="T45" fmla="*/ 847725 h 1000"/>
              <a:gd name="T46" fmla="*/ 1549400 w 1040"/>
              <a:gd name="T47" fmla="*/ 796925 h 1000"/>
              <a:gd name="T48" fmla="*/ 1514475 w 1040"/>
              <a:gd name="T49" fmla="*/ 749300 h 1000"/>
              <a:gd name="T50" fmla="*/ 1476375 w 1040"/>
              <a:gd name="T51" fmla="*/ 701675 h 1000"/>
              <a:gd name="T52" fmla="*/ 1435100 w 1040"/>
              <a:gd name="T53" fmla="*/ 654050 h 1000"/>
              <a:gd name="T54" fmla="*/ 1397000 w 1040"/>
              <a:gd name="T55" fmla="*/ 609600 h 1000"/>
              <a:gd name="T56" fmla="*/ 1352550 w 1040"/>
              <a:gd name="T57" fmla="*/ 565150 h 1000"/>
              <a:gd name="T58" fmla="*/ 1308100 w 1040"/>
              <a:gd name="T59" fmla="*/ 520700 h 1000"/>
              <a:gd name="T60" fmla="*/ 1263650 w 1040"/>
              <a:gd name="T61" fmla="*/ 479425 h 1000"/>
              <a:gd name="T62" fmla="*/ 1216025 w 1040"/>
              <a:gd name="T63" fmla="*/ 441325 h 1000"/>
              <a:gd name="T64" fmla="*/ 1168400 w 1040"/>
              <a:gd name="T65" fmla="*/ 403225 h 1000"/>
              <a:gd name="T66" fmla="*/ 1120775 w 1040"/>
              <a:gd name="T67" fmla="*/ 365125 h 1000"/>
              <a:gd name="T68" fmla="*/ 1069975 w 1040"/>
              <a:gd name="T69" fmla="*/ 330200 h 1000"/>
              <a:gd name="T70" fmla="*/ 1019175 w 1040"/>
              <a:gd name="T71" fmla="*/ 295275 h 1000"/>
              <a:gd name="T72" fmla="*/ 965200 w 1040"/>
              <a:gd name="T73" fmla="*/ 263525 h 1000"/>
              <a:gd name="T74" fmla="*/ 914400 w 1040"/>
              <a:gd name="T75" fmla="*/ 231775 h 1000"/>
              <a:gd name="T76" fmla="*/ 857250 w 1040"/>
              <a:gd name="T77" fmla="*/ 203200 h 1000"/>
              <a:gd name="T78" fmla="*/ 803275 w 1040"/>
              <a:gd name="T79" fmla="*/ 177800 h 1000"/>
              <a:gd name="T80" fmla="*/ 746125 w 1040"/>
              <a:gd name="T81" fmla="*/ 152400 h 1000"/>
              <a:gd name="T82" fmla="*/ 688975 w 1040"/>
              <a:gd name="T83" fmla="*/ 130175 h 1000"/>
              <a:gd name="T84" fmla="*/ 628650 w 1040"/>
              <a:gd name="T85" fmla="*/ 107950 h 1000"/>
              <a:gd name="T86" fmla="*/ 571500 w 1040"/>
              <a:gd name="T87" fmla="*/ 88900 h 1000"/>
              <a:gd name="T88" fmla="*/ 511175 w 1040"/>
              <a:gd name="T89" fmla="*/ 69850 h 1000"/>
              <a:gd name="T90" fmla="*/ 447675 w 1040"/>
              <a:gd name="T91" fmla="*/ 53975 h 1000"/>
              <a:gd name="T92" fmla="*/ 387350 w 1040"/>
              <a:gd name="T93" fmla="*/ 41275 h 1000"/>
              <a:gd name="T94" fmla="*/ 323850 w 1040"/>
              <a:gd name="T95" fmla="*/ 28575 h 1000"/>
              <a:gd name="T96" fmla="*/ 260350 w 1040"/>
              <a:gd name="T97" fmla="*/ 19050 h 1000"/>
              <a:gd name="T98" fmla="*/ 196850 w 1040"/>
              <a:gd name="T99" fmla="*/ 9525 h 1000"/>
              <a:gd name="T100" fmla="*/ 133350 w 1040"/>
              <a:gd name="T101" fmla="*/ 6350 h 1000"/>
              <a:gd name="T102" fmla="*/ 66675 w 1040"/>
              <a:gd name="T103" fmla="*/ 3175 h 1000"/>
              <a:gd name="T104" fmla="*/ 0 w 1040"/>
              <a:gd name="T105" fmla="*/ 0 h 1000"/>
              <a:gd name="T106" fmla="*/ 0 w 1040"/>
              <a:gd name="T107" fmla="*/ 0 h 10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40" h="1000">
                <a:moveTo>
                  <a:pt x="0" y="0"/>
                </a:moveTo>
                <a:lnTo>
                  <a:pt x="0" y="800"/>
                </a:lnTo>
                <a:lnTo>
                  <a:pt x="28" y="802"/>
                </a:lnTo>
                <a:lnTo>
                  <a:pt x="56" y="804"/>
                </a:lnTo>
                <a:lnTo>
                  <a:pt x="82" y="808"/>
                </a:lnTo>
                <a:lnTo>
                  <a:pt x="108" y="816"/>
                </a:lnTo>
                <a:lnTo>
                  <a:pt x="132" y="822"/>
                </a:lnTo>
                <a:lnTo>
                  <a:pt x="156" y="832"/>
                </a:lnTo>
                <a:lnTo>
                  <a:pt x="180" y="844"/>
                </a:lnTo>
                <a:lnTo>
                  <a:pt x="204" y="856"/>
                </a:lnTo>
                <a:lnTo>
                  <a:pt x="226" y="870"/>
                </a:lnTo>
                <a:lnTo>
                  <a:pt x="246" y="884"/>
                </a:lnTo>
                <a:lnTo>
                  <a:pt x="266" y="902"/>
                </a:lnTo>
                <a:lnTo>
                  <a:pt x="284" y="918"/>
                </a:lnTo>
                <a:lnTo>
                  <a:pt x="302" y="938"/>
                </a:lnTo>
                <a:lnTo>
                  <a:pt x="318" y="958"/>
                </a:lnTo>
                <a:lnTo>
                  <a:pt x="334" y="978"/>
                </a:lnTo>
                <a:lnTo>
                  <a:pt x="346" y="1000"/>
                </a:lnTo>
                <a:lnTo>
                  <a:pt x="1040" y="600"/>
                </a:lnTo>
                <a:lnTo>
                  <a:pt x="1020" y="568"/>
                </a:lnTo>
                <a:lnTo>
                  <a:pt x="998" y="534"/>
                </a:lnTo>
                <a:lnTo>
                  <a:pt x="976" y="502"/>
                </a:lnTo>
                <a:lnTo>
                  <a:pt x="954" y="472"/>
                </a:lnTo>
                <a:lnTo>
                  <a:pt x="930" y="442"/>
                </a:lnTo>
                <a:lnTo>
                  <a:pt x="904" y="412"/>
                </a:lnTo>
                <a:lnTo>
                  <a:pt x="880" y="384"/>
                </a:lnTo>
                <a:lnTo>
                  <a:pt x="852" y="356"/>
                </a:lnTo>
                <a:lnTo>
                  <a:pt x="824" y="328"/>
                </a:lnTo>
                <a:lnTo>
                  <a:pt x="796" y="302"/>
                </a:lnTo>
                <a:lnTo>
                  <a:pt x="766" y="278"/>
                </a:lnTo>
                <a:lnTo>
                  <a:pt x="736" y="254"/>
                </a:lnTo>
                <a:lnTo>
                  <a:pt x="706" y="230"/>
                </a:lnTo>
                <a:lnTo>
                  <a:pt x="674" y="208"/>
                </a:lnTo>
                <a:lnTo>
                  <a:pt x="642" y="186"/>
                </a:lnTo>
                <a:lnTo>
                  <a:pt x="608" y="166"/>
                </a:lnTo>
                <a:lnTo>
                  <a:pt x="576" y="146"/>
                </a:lnTo>
                <a:lnTo>
                  <a:pt x="540" y="128"/>
                </a:lnTo>
                <a:lnTo>
                  <a:pt x="506" y="112"/>
                </a:lnTo>
                <a:lnTo>
                  <a:pt x="470" y="96"/>
                </a:lnTo>
                <a:lnTo>
                  <a:pt x="434" y="82"/>
                </a:lnTo>
                <a:lnTo>
                  <a:pt x="396" y="68"/>
                </a:lnTo>
                <a:lnTo>
                  <a:pt x="360" y="56"/>
                </a:lnTo>
                <a:lnTo>
                  <a:pt x="322" y="44"/>
                </a:lnTo>
                <a:lnTo>
                  <a:pt x="282" y="34"/>
                </a:lnTo>
                <a:lnTo>
                  <a:pt x="244" y="26"/>
                </a:lnTo>
                <a:lnTo>
                  <a:pt x="204" y="18"/>
                </a:lnTo>
                <a:lnTo>
                  <a:pt x="164" y="12"/>
                </a:lnTo>
                <a:lnTo>
                  <a:pt x="124" y="6"/>
                </a:lnTo>
                <a:lnTo>
                  <a:pt x="84" y="4"/>
                </a:lnTo>
                <a:lnTo>
                  <a:pt x="42" y="2"/>
                </a:lnTo>
                <a:lnTo>
                  <a:pt x="0" y="0"/>
                </a:lnTo>
                <a:close/>
              </a:path>
            </a:pathLst>
          </a:custGeom>
          <a:solidFill>
            <a:srgbClr val="FDFD9B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5121275" y="3021013"/>
            <a:ext cx="1355725" cy="1905000"/>
          </a:xfrm>
          <a:custGeom>
            <a:avLst/>
            <a:gdLst>
              <a:gd name="T0" fmla="*/ 85725 w 854"/>
              <a:gd name="T1" fmla="*/ 952500 h 1200"/>
              <a:gd name="T2" fmla="*/ 85725 w 854"/>
              <a:gd name="T3" fmla="*/ 952500 h 1200"/>
              <a:gd name="T4" fmla="*/ 85725 w 854"/>
              <a:gd name="T5" fmla="*/ 996950 h 1200"/>
              <a:gd name="T6" fmla="*/ 79375 w 854"/>
              <a:gd name="T7" fmla="*/ 1038225 h 1200"/>
              <a:gd name="T8" fmla="*/ 73025 w 854"/>
              <a:gd name="T9" fmla="*/ 1079500 h 1200"/>
              <a:gd name="T10" fmla="*/ 63500 w 854"/>
              <a:gd name="T11" fmla="*/ 1120775 h 1200"/>
              <a:gd name="T12" fmla="*/ 50800 w 854"/>
              <a:gd name="T13" fmla="*/ 1158875 h 1200"/>
              <a:gd name="T14" fmla="*/ 38100 w 854"/>
              <a:gd name="T15" fmla="*/ 1196975 h 1200"/>
              <a:gd name="T16" fmla="*/ 19050 w 854"/>
              <a:gd name="T17" fmla="*/ 1235075 h 1200"/>
              <a:gd name="T18" fmla="*/ 0 w 854"/>
              <a:gd name="T19" fmla="*/ 1270000 h 1200"/>
              <a:gd name="T20" fmla="*/ 1101725 w 854"/>
              <a:gd name="T21" fmla="*/ 1905000 h 1200"/>
              <a:gd name="T22" fmla="*/ 1101725 w 854"/>
              <a:gd name="T23" fmla="*/ 1905000 h 1200"/>
              <a:gd name="T24" fmla="*/ 1130300 w 854"/>
              <a:gd name="T25" fmla="*/ 1854200 h 1200"/>
              <a:gd name="T26" fmla="*/ 1158875 w 854"/>
              <a:gd name="T27" fmla="*/ 1800225 h 1200"/>
              <a:gd name="T28" fmla="*/ 1184275 w 854"/>
              <a:gd name="T29" fmla="*/ 1743075 h 1200"/>
              <a:gd name="T30" fmla="*/ 1209675 w 854"/>
              <a:gd name="T31" fmla="*/ 1689100 h 1200"/>
              <a:gd name="T32" fmla="*/ 1231900 w 854"/>
              <a:gd name="T33" fmla="*/ 1631950 h 1200"/>
              <a:gd name="T34" fmla="*/ 1254125 w 854"/>
              <a:gd name="T35" fmla="*/ 1571625 h 1200"/>
              <a:gd name="T36" fmla="*/ 1273175 w 854"/>
              <a:gd name="T37" fmla="*/ 1514475 h 1200"/>
              <a:gd name="T38" fmla="*/ 1289050 w 854"/>
              <a:gd name="T39" fmla="*/ 1454150 h 1200"/>
              <a:gd name="T40" fmla="*/ 1304925 w 854"/>
              <a:gd name="T41" fmla="*/ 1393825 h 1200"/>
              <a:gd name="T42" fmla="*/ 1317625 w 854"/>
              <a:gd name="T43" fmla="*/ 1333500 h 1200"/>
              <a:gd name="T44" fmla="*/ 1330325 w 854"/>
              <a:gd name="T45" fmla="*/ 1273175 h 1200"/>
              <a:gd name="T46" fmla="*/ 1339850 w 854"/>
              <a:gd name="T47" fmla="*/ 1209675 h 1200"/>
              <a:gd name="T48" fmla="*/ 1346200 w 854"/>
              <a:gd name="T49" fmla="*/ 1146175 h 1200"/>
              <a:gd name="T50" fmla="*/ 1352550 w 854"/>
              <a:gd name="T51" fmla="*/ 1082675 h 1200"/>
              <a:gd name="T52" fmla="*/ 1355725 w 854"/>
              <a:gd name="T53" fmla="*/ 1019175 h 1200"/>
              <a:gd name="T54" fmla="*/ 1355725 w 854"/>
              <a:gd name="T55" fmla="*/ 952500 h 1200"/>
              <a:gd name="T56" fmla="*/ 1355725 w 854"/>
              <a:gd name="T57" fmla="*/ 952500 h 1200"/>
              <a:gd name="T58" fmla="*/ 1355725 w 854"/>
              <a:gd name="T59" fmla="*/ 889000 h 1200"/>
              <a:gd name="T60" fmla="*/ 1352550 w 854"/>
              <a:gd name="T61" fmla="*/ 825500 h 1200"/>
              <a:gd name="T62" fmla="*/ 1346200 w 854"/>
              <a:gd name="T63" fmla="*/ 762000 h 1200"/>
              <a:gd name="T64" fmla="*/ 1339850 w 854"/>
              <a:gd name="T65" fmla="*/ 698500 h 1200"/>
              <a:gd name="T66" fmla="*/ 1330325 w 854"/>
              <a:gd name="T67" fmla="*/ 635000 h 1200"/>
              <a:gd name="T68" fmla="*/ 1317625 w 854"/>
              <a:gd name="T69" fmla="*/ 574675 h 1200"/>
              <a:gd name="T70" fmla="*/ 1304925 w 854"/>
              <a:gd name="T71" fmla="*/ 511175 h 1200"/>
              <a:gd name="T72" fmla="*/ 1289050 w 854"/>
              <a:gd name="T73" fmla="*/ 450850 h 1200"/>
              <a:gd name="T74" fmla="*/ 1273175 w 854"/>
              <a:gd name="T75" fmla="*/ 393700 h 1200"/>
              <a:gd name="T76" fmla="*/ 1254125 w 854"/>
              <a:gd name="T77" fmla="*/ 333375 h 1200"/>
              <a:gd name="T78" fmla="*/ 1231900 w 854"/>
              <a:gd name="T79" fmla="*/ 276225 h 1200"/>
              <a:gd name="T80" fmla="*/ 1209675 w 854"/>
              <a:gd name="T81" fmla="*/ 219075 h 1200"/>
              <a:gd name="T82" fmla="*/ 1184275 w 854"/>
              <a:gd name="T83" fmla="*/ 161925 h 1200"/>
              <a:gd name="T84" fmla="*/ 1158875 w 854"/>
              <a:gd name="T85" fmla="*/ 107950 h 1200"/>
              <a:gd name="T86" fmla="*/ 1130300 w 854"/>
              <a:gd name="T87" fmla="*/ 53975 h 1200"/>
              <a:gd name="T88" fmla="*/ 1101725 w 854"/>
              <a:gd name="T89" fmla="*/ 0 h 1200"/>
              <a:gd name="T90" fmla="*/ 0 w 854"/>
              <a:gd name="T91" fmla="*/ 635000 h 1200"/>
              <a:gd name="T92" fmla="*/ 0 w 854"/>
              <a:gd name="T93" fmla="*/ 635000 h 1200"/>
              <a:gd name="T94" fmla="*/ 19050 w 854"/>
              <a:gd name="T95" fmla="*/ 673100 h 1200"/>
              <a:gd name="T96" fmla="*/ 38100 w 854"/>
              <a:gd name="T97" fmla="*/ 708025 h 1200"/>
              <a:gd name="T98" fmla="*/ 50800 w 854"/>
              <a:gd name="T99" fmla="*/ 746125 h 1200"/>
              <a:gd name="T100" fmla="*/ 63500 w 854"/>
              <a:gd name="T101" fmla="*/ 787400 h 1200"/>
              <a:gd name="T102" fmla="*/ 73025 w 854"/>
              <a:gd name="T103" fmla="*/ 825500 h 1200"/>
              <a:gd name="T104" fmla="*/ 79375 w 854"/>
              <a:gd name="T105" fmla="*/ 866775 h 1200"/>
              <a:gd name="T106" fmla="*/ 85725 w 854"/>
              <a:gd name="T107" fmla="*/ 911225 h 1200"/>
              <a:gd name="T108" fmla="*/ 85725 w 854"/>
              <a:gd name="T109" fmla="*/ 952500 h 1200"/>
              <a:gd name="T110" fmla="*/ 85725 w 854"/>
              <a:gd name="T111" fmla="*/ 952500 h 120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854" h="1200">
                <a:moveTo>
                  <a:pt x="54" y="600"/>
                </a:moveTo>
                <a:lnTo>
                  <a:pt x="54" y="600"/>
                </a:lnTo>
                <a:lnTo>
                  <a:pt x="54" y="628"/>
                </a:lnTo>
                <a:lnTo>
                  <a:pt x="50" y="654"/>
                </a:lnTo>
                <a:lnTo>
                  <a:pt x="46" y="680"/>
                </a:lnTo>
                <a:lnTo>
                  <a:pt x="40" y="706"/>
                </a:lnTo>
                <a:lnTo>
                  <a:pt x="32" y="730"/>
                </a:lnTo>
                <a:lnTo>
                  <a:pt x="24" y="754"/>
                </a:lnTo>
                <a:lnTo>
                  <a:pt x="12" y="778"/>
                </a:lnTo>
                <a:lnTo>
                  <a:pt x="0" y="800"/>
                </a:lnTo>
                <a:lnTo>
                  <a:pt x="694" y="1200"/>
                </a:lnTo>
                <a:lnTo>
                  <a:pt x="712" y="1168"/>
                </a:lnTo>
                <a:lnTo>
                  <a:pt x="730" y="1134"/>
                </a:lnTo>
                <a:lnTo>
                  <a:pt x="746" y="1098"/>
                </a:lnTo>
                <a:lnTo>
                  <a:pt x="762" y="1064"/>
                </a:lnTo>
                <a:lnTo>
                  <a:pt x="776" y="1028"/>
                </a:lnTo>
                <a:lnTo>
                  <a:pt x="790" y="990"/>
                </a:lnTo>
                <a:lnTo>
                  <a:pt x="802" y="954"/>
                </a:lnTo>
                <a:lnTo>
                  <a:pt x="812" y="916"/>
                </a:lnTo>
                <a:lnTo>
                  <a:pt x="822" y="878"/>
                </a:lnTo>
                <a:lnTo>
                  <a:pt x="830" y="840"/>
                </a:lnTo>
                <a:lnTo>
                  <a:pt x="838" y="802"/>
                </a:lnTo>
                <a:lnTo>
                  <a:pt x="844" y="762"/>
                </a:lnTo>
                <a:lnTo>
                  <a:pt x="848" y="722"/>
                </a:lnTo>
                <a:lnTo>
                  <a:pt x="852" y="682"/>
                </a:lnTo>
                <a:lnTo>
                  <a:pt x="854" y="642"/>
                </a:lnTo>
                <a:lnTo>
                  <a:pt x="854" y="600"/>
                </a:lnTo>
                <a:lnTo>
                  <a:pt x="854" y="560"/>
                </a:lnTo>
                <a:lnTo>
                  <a:pt x="852" y="520"/>
                </a:lnTo>
                <a:lnTo>
                  <a:pt x="848" y="480"/>
                </a:lnTo>
                <a:lnTo>
                  <a:pt x="844" y="440"/>
                </a:lnTo>
                <a:lnTo>
                  <a:pt x="838" y="400"/>
                </a:lnTo>
                <a:lnTo>
                  <a:pt x="830" y="362"/>
                </a:lnTo>
                <a:lnTo>
                  <a:pt x="822" y="322"/>
                </a:lnTo>
                <a:lnTo>
                  <a:pt x="812" y="284"/>
                </a:lnTo>
                <a:lnTo>
                  <a:pt x="802" y="248"/>
                </a:lnTo>
                <a:lnTo>
                  <a:pt x="790" y="210"/>
                </a:lnTo>
                <a:lnTo>
                  <a:pt x="776" y="174"/>
                </a:lnTo>
                <a:lnTo>
                  <a:pt x="762" y="138"/>
                </a:lnTo>
                <a:lnTo>
                  <a:pt x="746" y="102"/>
                </a:lnTo>
                <a:lnTo>
                  <a:pt x="730" y="68"/>
                </a:lnTo>
                <a:lnTo>
                  <a:pt x="712" y="34"/>
                </a:lnTo>
                <a:lnTo>
                  <a:pt x="694" y="0"/>
                </a:lnTo>
                <a:lnTo>
                  <a:pt x="0" y="400"/>
                </a:lnTo>
                <a:lnTo>
                  <a:pt x="12" y="424"/>
                </a:lnTo>
                <a:lnTo>
                  <a:pt x="24" y="446"/>
                </a:lnTo>
                <a:lnTo>
                  <a:pt x="32" y="470"/>
                </a:lnTo>
                <a:lnTo>
                  <a:pt x="40" y="496"/>
                </a:lnTo>
                <a:lnTo>
                  <a:pt x="46" y="520"/>
                </a:lnTo>
                <a:lnTo>
                  <a:pt x="50" y="546"/>
                </a:lnTo>
                <a:lnTo>
                  <a:pt x="54" y="574"/>
                </a:lnTo>
                <a:lnTo>
                  <a:pt x="54" y="600"/>
                </a:lnTo>
                <a:close/>
              </a:path>
            </a:pathLst>
          </a:custGeom>
          <a:solidFill>
            <a:srgbClr val="FCA57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4572000" y="3973513"/>
            <a:ext cx="1588" cy="158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3937000" y="3332163"/>
            <a:ext cx="1270000" cy="1270000"/>
          </a:xfrm>
          <a:custGeom>
            <a:avLst/>
            <a:gdLst>
              <a:gd name="T0" fmla="*/ 1270000 w 800"/>
              <a:gd name="T1" fmla="*/ 635000 h 800"/>
              <a:gd name="T2" fmla="*/ 1257300 w 800"/>
              <a:gd name="T3" fmla="*/ 765175 h 800"/>
              <a:gd name="T4" fmla="*/ 1222375 w 800"/>
              <a:gd name="T5" fmla="*/ 882650 h 800"/>
              <a:gd name="T6" fmla="*/ 1162050 w 800"/>
              <a:gd name="T7" fmla="*/ 990600 h 800"/>
              <a:gd name="T8" fmla="*/ 1085850 w 800"/>
              <a:gd name="T9" fmla="*/ 1085850 h 800"/>
              <a:gd name="T10" fmla="*/ 990600 w 800"/>
              <a:gd name="T11" fmla="*/ 1162050 h 800"/>
              <a:gd name="T12" fmla="*/ 882650 w 800"/>
              <a:gd name="T13" fmla="*/ 1222375 h 800"/>
              <a:gd name="T14" fmla="*/ 765175 w 800"/>
              <a:gd name="T15" fmla="*/ 1257300 h 800"/>
              <a:gd name="T16" fmla="*/ 635000 w 800"/>
              <a:gd name="T17" fmla="*/ 1270000 h 800"/>
              <a:gd name="T18" fmla="*/ 571500 w 800"/>
              <a:gd name="T19" fmla="*/ 1266825 h 800"/>
              <a:gd name="T20" fmla="*/ 447675 w 800"/>
              <a:gd name="T21" fmla="*/ 1241425 h 800"/>
              <a:gd name="T22" fmla="*/ 333375 w 800"/>
              <a:gd name="T23" fmla="*/ 1193800 h 800"/>
              <a:gd name="T24" fmla="*/ 231775 w 800"/>
              <a:gd name="T25" fmla="*/ 1127125 h 800"/>
              <a:gd name="T26" fmla="*/ 146050 w 800"/>
              <a:gd name="T27" fmla="*/ 1038225 h 800"/>
              <a:gd name="T28" fmla="*/ 76200 w 800"/>
              <a:gd name="T29" fmla="*/ 939800 h 800"/>
              <a:gd name="T30" fmla="*/ 28575 w 800"/>
              <a:gd name="T31" fmla="*/ 825500 h 800"/>
              <a:gd name="T32" fmla="*/ 3175 w 800"/>
              <a:gd name="T33" fmla="*/ 701675 h 800"/>
              <a:gd name="T34" fmla="*/ 0 w 800"/>
              <a:gd name="T35" fmla="*/ 635000 h 800"/>
              <a:gd name="T36" fmla="*/ 12700 w 800"/>
              <a:gd name="T37" fmla="*/ 508000 h 800"/>
              <a:gd name="T38" fmla="*/ 50800 w 800"/>
              <a:gd name="T39" fmla="*/ 387350 h 800"/>
              <a:gd name="T40" fmla="*/ 107950 w 800"/>
              <a:gd name="T41" fmla="*/ 279400 h 800"/>
              <a:gd name="T42" fmla="*/ 187325 w 800"/>
              <a:gd name="T43" fmla="*/ 187325 h 800"/>
              <a:gd name="T44" fmla="*/ 279400 w 800"/>
              <a:gd name="T45" fmla="*/ 107950 h 800"/>
              <a:gd name="T46" fmla="*/ 387350 w 800"/>
              <a:gd name="T47" fmla="*/ 50800 h 800"/>
              <a:gd name="T48" fmla="*/ 508000 w 800"/>
              <a:gd name="T49" fmla="*/ 12700 h 800"/>
              <a:gd name="T50" fmla="*/ 635000 w 800"/>
              <a:gd name="T51" fmla="*/ 0 h 800"/>
              <a:gd name="T52" fmla="*/ 701675 w 800"/>
              <a:gd name="T53" fmla="*/ 3175 h 800"/>
              <a:gd name="T54" fmla="*/ 825500 w 800"/>
              <a:gd name="T55" fmla="*/ 28575 h 800"/>
              <a:gd name="T56" fmla="*/ 939800 w 800"/>
              <a:gd name="T57" fmla="*/ 76200 h 800"/>
              <a:gd name="T58" fmla="*/ 1038225 w 800"/>
              <a:gd name="T59" fmla="*/ 146050 h 800"/>
              <a:gd name="T60" fmla="*/ 1127125 w 800"/>
              <a:gd name="T61" fmla="*/ 231775 h 800"/>
              <a:gd name="T62" fmla="*/ 1193800 w 800"/>
              <a:gd name="T63" fmla="*/ 333375 h 800"/>
              <a:gd name="T64" fmla="*/ 1241425 w 800"/>
              <a:gd name="T65" fmla="*/ 447675 h 800"/>
              <a:gd name="T66" fmla="*/ 1266825 w 800"/>
              <a:gd name="T67" fmla="*/ 571500 h 800"/>
              <a:gd name="T68" fmla="*/ 1270000 w 800"/>
              <a:gd name="T69" fmla="*/ 635000 h 8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00" h="800">
                <a:moveTo>
                  <a:pt x="800" y="400"/>
                </a:moveTo>
                <a:lnTo>
                  <a:pt x="800" y="400"/>
                </a:lnTo>
                <a:lnTo>
                  <a:pt x="798" y="442"/>
                </a:lnTo>
                <a:lnTo>
                  <a:pt x="792" y="482"/>
                </a:lnTo>
                <a:lnTo>
                  <a:pt x="782" y="520"/>
                </a:lnTo>
                <a:lnTo>
                  <a:pt x="770" y="556"/>
                </a:lnTo>
                <a:lnTo>
                  <a:pt x="752" y="592"/>
                </a:lnTo>
                <a:lnTo>
                  <a:pt x="732" y="624"/>
                </a:lnTo>
                <a:lnTo>
                  <a:pt x="710" y="654"/>
                </a:lnTo>
                <a:lnTo>
                  <a:pt x="684" y="684"/>
                </a:lnTo>
                <a:lnTo>
                  <a:pt x="654" y="710"/>
                </a:lnTo>
                <a:lnTo>
                  <a:pt x="624" y="732"/>
                </a:lnTo>
                <a:lnTo>
                  <a:pt x="592" y="752"/>
                </a:lnTo>
                <a:lnTo>
                  <a:pt x="556" y="770"/>
                </a:lnTo>
                <a:lnTo>
                  <a:pt x="520" y="782"/>
                </a:lnTo>
                <a:lnTo>
                  <a:pt x="482" y="792"/>
                </a:lnTo>
                <a:lnTo>
                  <a:pt x="442" y="798"/>
                </a:lnTo>
                <a:lnTo>
                  <a:pt x="400" y="800"/>
                </a:lnTo>
                <a:lnTo>
                  <a:pt x="360" y="798"/>
                </a:lnTo>
                <a:lnTo>
                  <a:pt x="320" y="792"/>
                </a:lnTo>
                <a:lnTo>
                  <a:pt x="282" y="782"/>
                </a:lnTo>
                <a:lnTo>
                  <a:pt x="244" y="770"/>
                </a:lnTo>
                <a:lnTo>
                  <a:pt x="210" y="752"/>
                </a:lnTo>
                <a:lnTo>
                  <a:pt x="176" y="732"/>
                </a:lnTo>
                <a:lnTo>
                  <a:pt x="146" y="710"/>
                </a:lnTo>
                <a:lnTo>
                  <a:pt x="118" y="684"/>
                </a:lnTo>
                <a:lnTo>
                  <a:pt x="92" y="654"/>
                </a:lnTo>
                <a:lnTo>
                  <a:pt x="68" y="624"/>
                </a:lnTo>
                <a:lnTo>
                  <a:pt x="48" y="592"/>
                </a:lnTo>
                <a:lnTo>
                  <a:pt x="32" y="556"/>
                </a:lnTo>
                <a:lnTo>
                  <a:pt x="18" y="520"/>
                </a:lnTo>
                <a:lnTo>
                  <a:pt x="8" y="482"/>
                </a:lnTo>
                <a:lnTo>
                  <a:pt x="2" y="442"/>
                </a:lnTo>
                <a:lnTo>
                  <a:pt x="0" y="400"/>
                </a:lnTo>
                <a:lnTo>
                  <a:pt x="2" y="360"/>
                </a:lnTo>
                <a:lnTo>
                  <a:pt x="8" y="320"/>
                </a:lnTo>
                <a:lnTo>
                  <a:pt x="18" y="282"/>
                </a:lnTo>
                <a:lnTo>
                  <a:pt x="32" y="244"/>
                </a:lnTo>
                <a:lnTo>
                  <a:pt x="48" y="210"/>
                </a:lnTo>
                <a:lnTo>
                  <a:pt x="68" y="176"/>
                </a:lnTo>
                <a:lnTo>
                  <a:pt x="92" y="146"/>
                </a:lnTo>
                <a:lnTo>
                  <a:pt x="118" y="118"/>
                </a:lnTo>
                <a:lnTo>
                  <a:pt x="146" y="92"/>
                </a:lnTo>
                <a:lnTo>
                  <a:pt x="176" y="68"/>
                </a:lnTo>
                <a:lnTo>
                  <a:pt x="210" y="48"/>
                </a:lnTo>
                <a:lnTo>
                  <a:pt x="244" y="32"/>
                </a:lnTo>
                <a:lnTo>
                  <a:pt x="282" y="18"/>
                </a:lnTo>
                <a:lnTo>
                  <a:pt x="320" y="8"/>
                </a:lnTo>
                <a:lnTo>
                  <a:pt x="360" y="2"/>
                </a:lnTo>
                <a:lnTo>
                  <a:pt x="400" y="0"/>
                </a:lnTo>
                <a:lnTo>
                  <a:pt x="442" y="2"/>
                </a:lnTo>
                <a:lnTo>
                  <a:pt x="482" y="8"/>
                </a:lnTo>
                <a:lnTo>
                  <a:pt x="520" y="18"/>
                </a:lnTo>
                <a:lnTo>
                  <a:pt x="556" y="32"/>
                </a:lnTo>
                <a:lnTo>
                  <a:pt x="592" y="48"/>
                </a:lnTo>
                <a:lnTo>
                  <a:pt x="624" y="68"/>
                </a:lnTo>
                <a:lnTo>
                  <a:pt x="654" y="92"/>
                </a:lnTo>
                <a:lnTo>
                  <a:pt x="684" y="118"/>
                </a:lnTo>
                <a:lnTo>
                  <a:pt x="710" y="146"/>
                </a:lnTo>
                <a:lnTo>
                  <a:pt x="732" y="176"/>
                </a:lnTo>
                <a:lnTo>
                  <a:pt x="752" y="210"/>
                </a:lnTo>
                <a:lnTo>
                  <a:pt x="770" y="244"/>
                </a:lnTo>
                <a:lnTo>
                  <a:pt x="782" y="282"/>
                </a:lnTo>
                <a:lnTo>
                  <a:pt x="792" y="320"/>
                </a:lnTo>
                <a:lnTo>
                  <a:pt x="798" y="360"/>
                </a:lnTo>
                <a:lnTo>
                  <a:pt x="800" y="400"/>
                </a:lnTo>
                <a:close/>
              </a:path>
            </a:pathLst>
          </a:custGeom>
          <a:solidFill>
            <a:srgbClr val="FFFF66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reeform 2"/>
          <p:cNvSpPr>
            <a:spLocks/>
          </p:cNvSpPr>
          <p:nvPr/>
        </p:nvSpPr>
        <p:spPr bwMode="auto">
          <a:xfrm>
            <a:off x="2155825" y="1449388"/>
            <a:ext cx="2416175" cy="1952625"/>
          </a:xfrm>
          <a:custGeom>
            <a:avLst/>
            <a:gdLst>
              <a:gd name="T0" fmla="*/ 923925 w 1522"/>
              <a:gd name="T1" fmla="*/ 485775 h 1230"/>
              <a:gd name="T2" fmla="*/ 768350 w 1522"/>
              <a:gd name="T3" fmla="*/ 609600 h 1230"/>
              <a:gd name="T4" fmla="*/ 622300 w 1522"/>
              <a:gd name="T5" fmla="*/ 742950 h 1230"/>
              <a:gd name="T6" fmla="*/ 485775 w 1522"/>
              <a:gd name="T7" fmla="*/ 889000 h 1230"/>
              <a:gd name="T8" fmla="*/ 365125 w 1522"/>
              <a:gd name="T9" fmla="*/ 1044575 h 1230"/>
              <a:gd name="T10" fmla="*/ 254000 w 1522"/>
              <a:gd name="T11" fmla="*/ 1209675 h 1230"/>
              <a:gd name="T12" fmla="*/ 155575 w 1522"/>
              <a:gd name="T13" fmla="*/ 1384300 h 1230"/>
              <a:gd name="T14" fmla="*/ 69850 w 1522"/>
              <a:gd name="T15" fmla="*/ 1565275 h 1230"/>
              <a:gd name="T16" fmla="*/ 0 w 1522"/>
              <a:gd name="T17" fmla="*/ 1755775 h 1230"/>
              <a:gd name="T18" fmla="*/ 603250 w 1522"/>
              <a:gd name="T19" fmla="*/ 1952625 h 1230"/>
              <a:gd name="T20" fmla="*/ 657225 w 1522"/>
              <a:gd name="T21" fmla="*/ 1809750 h 1230"/>
              <a:gd name="T22" fmla="*/ 720725 w 1522"/>
              <a:gd name="T23" fmla="*/ 1673225 h 1230"/>
              <a:gd name="T24" fmla="*/ 793750 w 1522"/>
              <a:gd name="T25" fmla="*/ 1543050 h 1230"/>
              <a:gd name="T26" fmla="*/ 876300 w 1522"/>
              <a:gd name="T27" fmla="*/ 1419225 h 1230"/>
              <a:gd name="T28" fmla="*/ 968375 w 1522"/>
              <a:gd name="T29" fmla="*/ 1301750 h 1230"/>
              <a:gd name="T30" fmla="*/ 1069975 w 1522"/>
              <a:gd name="T31" fmla="*/ 1193800 h 1230"/>
              <a:gd name="T32" fmla="*/ 1181100 w 1522"/>
              <a:gd name="T33" fmla="*/ 1092200 h 1230"/>
              <a:gd name="T34" fmla="*/ 1295400 w 1522"/>
              <a:gd name="T35" fmla="*/ 1000125 h 1230"/>
              <a:gd name="T36" fmla="*/ 1355725 w 1522"/>
              <a:gd name="T37" fmla="*/ 958850 h 1230"/>
              <a:gd name="T38" fmla="*/ 1479550 w 1522"/>
              <a:gd name="T39" fmla="*/ 879475 h 1230"/>
              <a:gd name="T40" fmla="*/ 1612900 w 1522"/>
              <a:gd name="T41" fmla="*/ 812800 h 1230"/>
              <a:gd name="T42" fmla="*/ 1746250 w 1522"/>
              <a:gd name="T43" fmla="*/ 755650 h 1230"/>
              <a:gd name="T44" fmla="*/ 1889125 w 1522"/>
              <a:gd name="T45" fmla="*/ 711200 h 1230"/>
              <a:gd name="T46" fmla="*/ 2035175 w 1522"/>
              <a:gd name="T47" fmla="*/ 673100 h 1230"/>
              <a:gd name="T48" fmla="*/ 2184400 w 1522"/>
              <a:gd name="T49" fmla="*/ 650875 h 1230"/>
              <a:gd name="T50" fmla="*/ 2339975 w 1522"/>
              <a:gd name="T51" fmla="*/ 638175 h 1230"/>
              <a:gd name="T52" fmla="*/ 2416175 w 1522"/>
              <a:gd name="T53" fmla="*/ 0 h 1230"/>
              <a:gd name="T54" fmla="*/ 2311400 w 1522"/>
              <a:gd name="T55" fmla="*/ 3175 h 1230"/>
              <a:gd name="T56" fmla="*/ 2108200 w 1522"/>
              <a:gd name="T57" fmla="*/ 19050 h 1230"/>
              <a:gd name="T58" fmla="*/ 1908175 w 1522"/>
              <a:gd name="T59" fmla="*/ 50800 h 1230"/>
              <a:gd name="T60" fmla="*/ 1714500 w 1522"/>
              <a:gd name="T61" fmla="*/ 98425 h 1230"/>
              <a:gd name="T62" fmla="*/ 1524000 w 1522"/>
              <a:gd name="T63" fmla="*/ 161925 h 1230"/>
              <a:gd name="T64" fmla="*/ 1343025 w 1522"/>
              <a:gd name="T65" fmla="*/ 238125 h 1230"/>
              <a:gd name="T66" fmla="*/ 1168400 w 1522"/>
              <a:gd name="T67" fmla="*/ 327025 h 1230"/>
              <a:gd name="T68" fmla="*/ 1003300 w 1522"/>
              <a:gd name="T69" fmla="*/ 428625 h 1230"/>
              <a:gd name="T70" fmla="*/ 923925 w 1522"/>
              <a:gd name="T71" fmla="*/ 485775 h 123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522" h="1230">
                <a:moveTo>
                  <a:pt x="582" y="306"/>
                </a:moveTo>
                <a:lnTo>
                  <a:pt x="582" y="306"/>
                </a:lnTo>
                <a:lnTo>
                  <a:pt x="532" y="344"/>
                </a:lnTo>
                <a:lnTo>
                  <a:pt x="484" y="384"/>
                </a:lnTo>
                <a:lnTo>
                  <a:pt x="436" y="424"/>
                </a:lnTo>
                <a:lnTo>
                  <a:pt x="392" y="468"/>
                </a:lnTo>
                <a:lnTo>
                  <a:pt x="348" y="514"/>
                </a:lnTo>
                <a:lnTo>
                  <a:pt x="306" y="560"/>
                </a:lnTo>
                <a:lnTo>
                  <a:pt x="268" y="608"/>
                </a:lnTo>
                <a:lnTo>
                  <a:pt x="230" y="658"/>
                </a:lnTo>
                <a:lnTo>
                  <a:pt x="194" y="710"/>
                </a:lnTo>
                <a:lnTo>
                  <a:pt x="160" y="762"/>
                </a:lnTo>
                <a:lnTo>
                  <a:pt x="128" y="816"/>
                </a:lnTo>
                <a:lnTo>
                  <a:pt x="98" y="872"/>
                </a:lnTo>
                <a:lnTo>
                  <a:pt x="70" y="928"/>
                </a:lnTo>
                <a:lnTo>
                  <a:pt x="44" y="986"/>
                </a:lnTo>
                <a:lnTo>
                  <a:pt x="22" y="1046"/>
                </a:lnTo>
                <a:lnTo>
                  <a:pt x="0" y="1106"/>
                </a:lnTo>
                <a:lnTo>
                  <a:pt x="380" y="1230"/>
                </a:lnTo>
                <a:lnTo>
                  <a:pt x="396" y="1184"/>
                </a:lnTo>
                <a:lnTo>
                  <a:pt x="414" y="1140"/>
                </a:lnTo>
                <a:lnTo>
                  <a:pt x="432" y="1096"/>
                </a:lnTo>
                <a:lnTo>
                  <a:pt x="454" y="1054"/>
                </a:lnTo>
                <a:lnTo>
                  <a:pt x="476" y="1012"/>
                </a:lnTo>
                <a:lnTo>
                  <a:pt x="500" y="972"/>
                </a:lnTo>
                <a:lnTo>
                  <a:pt x="526" y="932"/>
                </a:lnTo>
                <a:lnTo>
                  <a:pt x="552" y="894"/>
                </a:lnTo>
                <a:lnTo>
                  <a:pt x="580" y="856"/>
                </a:lnTo>
                <a:lnTo>
                  <a:pt x="610" y="820"/>
                </a:lnTo>
                <a:lnTo>
                  <a:pt x="642" y="786"/>
                </a:lnTo>
                <a:lnTo>
                  <a:pt x="674" y="752"/>
                </a:lnTo>
                <a:lnTo>
                  <a:pt x="708" y="718"/>
                </a:lnTo>
                <a:lnTo>
                  <a:pt x="744" y="688"/>
                </a:lnTo>
                <a:lnTo>
                  <a:pt x="780" y="658"/>
                </a:lnTo>
                <a:lnTo>
                  <a:pt x="816" y="630"/>
                </a:lnTo>
                <a:lnTo>
                  <a:pt x="854" y="604"/>
                </a:lnTo>
                <a:lnTo>
                  <a:pt x="894" y="578"/>
                </a:lnTo>
                <a:lnTo>
                  <a:pt x="932" y="554"/>
                </a:lnTo>
                <a:lnTo>
                  <a:pt x="974" y="532"/>
                </a:lnTo>
                <a:lnTo>
                  <a:pt x="1016" y="512"/>
                </a:lnTo>
                <a:lnTo>
                  <a:pt x="1058" y="494"/>
                </a:lnTo>
                <a:lnTo>
                  <a:pt x="1100" y="476"/>
                </a:lnTo>
                <a:lnTo>
                  <a:pt x="1144" y="460"/>
                </a:lnTo>
                <a:lnTo>
                  <a:pt x="1190" y="448"/>
                </a:lnTo>
                <a:lnTo>
                  <a:pt x="1236" y="434"/>
                </a:lnTo>
                <a:lnTo>
                  <a:pt x="1282" y="424"/>
                </a:lnTo>
                <a:lnTo>
                  <a:pt x="1328" y="416"/>
                </a:lnTo>
                <a:lnTo>
                  <a:pt x="1376" y="410"/>
                </a:lnTo>
                <a:lnTo>
                  <a:pt x="1424" y="404"/>
                </a:lnTo>
                <a:lnTo>
                  <a:pt x="1474" y="402"/>
                </a:lnTo>
                <a:lnTo>
                  <a:pt x="1522" y="400"/>
                </a:lnTo>
                <a:lnTo>
                  <a:pt x="1522" y="0"/>
                </a:lnTo>
                <a:lnTo>
                  <a:pt x="1456" y="2"/>
                </a:lnTo>
                <a:lnTo>
                  <a:pt x="1392" y="6"/>
                </a:lnTo>
                <a:lnTo>
                  <a:pt x="1328" y="12"/>
                </a:lnTo>
                <a:lnTo>
                  <a:pt x="1264" y="22"/>
                </a:lnTo>
                <a:lnTo>
                  <a:pt x="1202" y="32"/>
                </a:lnTo>
                <a:lnTo>
                  <a:pt x="1140" y="46"/>
                </a:lnTo>
                <a:lnTo>
                  <a:pt x="1080" y="62"/>
                </a:lnTo>
                <a:lnTo>
                  <a:pt x="1020" y="82"/>
                </a:lnTo>
                <a:lnTo>
                  <a:pt x="960" y="102"/>
                </a:lnTo>
                <a:lnTo>
                  <a:pt x="902" y="124"/>
                </a:lnTo>
                <a:lnTo>
                  <a:pt x="846" y="150"/>
                </a:lnTo>
                <a:lnTo>
                  <a:pt x="790" y="178"/>
                </a:lnTo>
                <a:lnTo>
                  <a:pt x="736" y="206"/>
                </a:lnTo>
                <a:lnTo>
                  <a:pt x="684" y="238"/>
                </a:lnTo>
                <a:lnTo>
                  <a:pt x="632" y="270"/>
                </a:lnTo>
                <a:lnTo>
                  <a:pt x="582" y="306"/>
                </a:lnTo>
                <a:close/>
              </a:path>
            </a:pathLst>
          </a:custGeom>
          <a:solidFill>
            <a:srgbClr val="438DE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4572000" y="1449388"/>
            <a:ext cx="2416175" cy="1952625"/>
          </a:xfrm>
          <a:custGeom>
            <a:avLst/>
            <a:gdLst>
              <a:gd name="T0" fmla="*/ 1492250 w 1522"/>
              <a:gd name="T1" fmla="*/ 485775 h 1230"/>
              <a:gd name="T2" fmla="*/ 1330325 w 1522"/>
              <a:gd name="T3" fmla="*/ 377825 h 1230"/>
              <a:gd name="T4" fmla="*/ 1162050 w 1522"/>
              <a:gd name="T5" fmla="*/ 282575 h 1230"/>
              <a:gd name="T6" fmla="*/ 984250 w 1522"/>
              <a:gd name="T7" fmla="*/ 196850 h 1230"/>
              <a:gd name="T8" fmla="*/ 800100 w 1522"/>
              <a:gd name="T9" fmla="*/ 130175 h 1230"/>
              <a:gd name="T10" fmla="*/ 606425 w 1522"/>
              <a:gd name="T11" fmla="*/ 73025 h 1230"/>
              <a:gd name="T12" fmla="*/ 409575 w 1522"/>
              <a:gd name="T13" fmla="*/ 34925 h 1230"/>
              <a:gd name="T14" fmla="*/ 206375 w 1522"/>
              <a:gd name="T15" fmla="*/ 9525 h 1230"/>
              <a:gd name="T16" fmla="*/ 0 w 1522"/>
              <a:gd name="T17" fmla="*/ 0 h 1230"/>
              <a:gd name="T18" fmla="*/ 0 w 1522"/>
              <a:gd name="T19" fmla="*/ 635000 h 1230"/>
              <a:gd name="T20" fmla="*/ 155575 w 1522"/>
              <a:gd name="T21" fmla="*/ 641350 h 1230"/>
              <a:gd name="T22" fmla="*/ 307975 w 1522"/>
              <a:gd name="T23" fmla="*/ 660400 h 1230"/>
              <a:gd name="T24" fmla="*/ 457200 w 1522"/>
              <a:gd name="T25" fmla="*/ 688975 h 1230"/>
              <a:gd name="T26" fmla="*/ 600075 w 1522"/>
              <a:gd name="T27" fmla="*/ 730250 h 1230"/>
              <a:gd name="T28" fmla="*/ 736600 w 1522"/>
              <a:gd name="T29" fmla="*/ 784225 h 1230"/>
              <a:gd name="T30" fmla="*/ 869950 w 1522"/>
              <a:gd name="T31" fmla="*/ 844550 h 1230"/>
              <a:gd name="T32" fmla="*/ 1000125 w 1522"/>
              <a:gd name="T33" fmla="*/ 917575 h 1230"/>
              <a:gd name="T34" fmla="*/ 1120775 w 1522"/>
              <a:gd name="T35" fmla="*/ 1000125 h 1230"/>
              <a:gd name="T36" fmla="*/ 1181100 w 1522"/>
              <a:gd name="T37" fmla="*/ 1044575 h 1230"/>
              <a:gd name="T38" fmla="*/ 1292225 w 1522"/>
              <a:gd name="T39" fmla="*/ 1139825 h 1230"/>
              <a:gd name="T40" fmla="*/ 1397000 w 1522"/>
              <a:gd name="T41" fmla="*/ 1247775 h 1230"/>
              <a:gd name="T42" fmla="*/ 1495425 w 1522"/>
              <a:gd name="T43" fmla="*/ 1358900 h 1230"/>
              <a:gd name="T44" fmla="*/ 1581150 w 1522"/>
              <a:gd name="T45" fmla="*/ 1479550 h 1230"/>
              <a:gd name="T46" fmla="*/ 1660525 w 1522"/>
              <a:gd name="T47" fmla="*/ 1606550 h 1230"/>
              <a:gd name="T48" fmla="*/ 1730375 w 1522"/>
              <a:gd name="T49" fmla="*/ 1739900 h 1230"/>
              <a:gd name="T50" fmla="*/ 1787525 w 1522"/>
              <a:gd name="T51" fmla="*/ 1879600 h 1230"/>
              <a:gd name="T52" fmla="*/ 2416175 w 1522"/>
              <a:gd name="T53" fmla="*/ 1755775 h 1230"/>
              <a:gd name="T54" fmla="*/ 2384425 w 1522"/>
              <a:gd name="T55" fmla="*/ 1660525 h 1230"/>
              <a:gd name="T56" fmla="*/ 2305050 w 1522"/>
              <a:gd name="T57" fmla="*/ 1473200 h 1230"/>
              <a:gd name="T58" fmla="*/ 2216150 w 1522"/>
              <a:gd name="T59" fmla="*/ 1295400 h 1230"/>
              <a:gd name="T60" fmla="*/ 2111375 w 1522"/>
              <a:gd name="T61" fmla="*/ 1127125 h 1230"/>
              <a:gd name="T62" fmla="*/ 1993900 w 1522"/>
              <a:gd name="T63" fmla="*/ 965200 h 1230"/>
              <a:gd name="T64" fmla="*/ 1863725 w 1522"/>
              <a:gd name="T65" fmla="*/ 815975 h 1230"/>
              <a:gd name="T66" fmla="*/ 1724025 w 1522"/>
              <a:gd name="T67" fmla="*/ 673100 h 1230"/>
              <a:gd name="T68" fmla="*/ 1571625 w 1522"/>
              <a:gd name="T69" fmla="*/ 546100 h 1230"/>
              <a:gd name="T70" fmla="*/ 1492250 w 1522"/>
              <a:gd name="T71" fmla="*/ 485775 h 123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522" h="1230">
                <a:moveTo>
                  <a:pt x="940" y="306"/>
                </a:moveTo>
                <a:lnTo>
                  <a:pt x="940" y="306"/>
                </a:lnTo>
                <a:lnTo>
                  <a:pt x="890" y="270"/>
                </a:lnTo>
                <a:lnTo>
                  <a:pt x="838" y="238"/>
                </a:lnTo>
                <a:lnTo>
                  <a:pt x="786" y="206"/>
                </a:lnTo>
                <a:lnTo>
                  <a:pt x="732" y="178"/>
                </a:lnTo>
                <a:lnTo>
                  <a:pt x="676" y="150"/>
                </a:lnTo>
                <a:lnTo>
                  <a:pt x="620" y="124"/>
                </a:lnTo>
                <a:lnTo>
                  <a:pt x="562" y="102"/>
                </a:lnTo>
                <a:lnTo>
                  <a:pt x="504" y="82"/>
                </a:lnTo>
                <a:lnTo>
                  <a:pt x="444" y="62"/>
                </a:lnTo>
                <a:lnTo>
                  <a:pt x="382" y="46"/>
                </a:lnTo>
                <a:lnTo>
                  <a:pt x="320" y="32"/>
                </a:lnTo>
                <a:lnTo>
                  <a:pt x="258" y="22"/>
                </a:lnTo>
                <a:lnTo>
                  <a:pt x="194" y="12"/>
                </a:lnTo>
                <a:lnTo>
                  <a:pt x="130" y="6"/>
                </a:lnTo>
                <a:lnTo>
                  <a:pt x="66" y="2"/>
                </a:lnTo>
                <a:lnTo>
                  <a:pt x="0" y="0"/>
                </a:lnTo>
                <a:lnTo>
                  <a:pt x="0" y="400"/>
                </a:lnTo>
                <a:lnTo>
                  <a:pt x="50" y="402"/>
                </a:lnTo>
                <a:lnTo>
                  <a:pt x="98" y="404"/>
                </a:lnTo>
                <a:lnTo>
                  <a:pt x="146" y="410"/>
                </a:lnTo>
                <a:lnTo>
                  <a:pt x="194" y="416"/>
                </a:lnTo>
                <a:lnTo>
                  <a:pt x="240" y="424"/>
                </a:lnTo>
                <a:lnTo>
                  <a:pt x="288" y="434"/>
                </a:lnTo>
                <a:lnTo>
                  <a:pt x="332" y="448"/>
                </a:lnTo>
                <a:lnTo>
                  <a:pt x="378" y="460"/>
                </a:lnTo>
                <a:lnTo>
                  <a:pt x="422" y="476"/>
                </a:lnTo>
                <a:lnTo>
                  <a:pt x="464" y="494"/>
                </a:lnTo>
                <a:lnTo>
                  <a:pt x="508" y="512"/>
                </a:lnTo>
                <a:lnTo>
                  <a:pt x="548" y="532"/>
                </a:lnTo>
                <a:lnTo>
                  <a:pt x="590" y="554"/>
                </a:lnTo>
                <a:lnTo>
                  <a:pt x="630" y="578"/>
                </a:lnTo>
                <a:lnTo>
                  <a:pt x="668" y="604"/>
                </a:lnTo>
                <a:lnTo>
                  <a:pt x="706" y="630"/>
                </a:lnTo>
                <a:lnTo>
                  <a:pt x="744" y="658"/>
                </a:lnTo>
                <a:lnTo>
                  <a:pt x="780" y="688"/>
                </a:lnTo>
                <a:lnTo>
                  <a:pt x="814" y="718"/>
                </a:lnTo>
                <a:lnTo>
                  <a:pt x="848" y="752"/>
                </a:lnTo>
                <a:lnTo>
                  <a:pt x="880" y="786"/>
                </a:lnTo>
                <a:lnTo>
                  <a:pt x="912" y="820"/>
                </a:lnTo>
                <a:lnTo>
                  <a:pt x="942" y="856"/>
                </a:lnTo>
                <a:lnTo>
                  <a:pt x="970" y="894"/>
                </a:lnTo>
                <a:lnTo>
                  <a:pt x="996" y="932"/>
                </a:lnTo>
                <a:lnTo>
                  <a:pt x="1022" y="972"/>
                </a:lnTo>
                <a:lnTo>
                  <a:pt x="1046" y="1012"/>
                </a:lnTo>
                <a:lnTo>
                  <a:pt x="1068" y="1054"/>
                </a:lnTo>
                <a:lnTo>
                  <a:pt x="1090" y="1096"/>
                </a:lnTo>
                <a:lnTo>
                  <a:pt x="1108" y="1140"/>
                </a:lnTo>
                <a:lnTo>
                  <a:pt x="1126" y="1184"/>
                </a:lnTo>
                <a:lnTo>
                  <a:pt x="1142" y="1230"/>
                </a:lnTo>
                <a:lnTo>
                  <a:pt x="1522" y="1106"/>
                </a:lnTo>
                <a:lnTo>
                  <a:pt x="1502" y="1046"/>
                </a:lnTo>
                <a:lnTo>
                  <a:pt x="1478" y="986"/>
                </a:lnTo>
                <a:lnTo>
                  <a:pt x="1452" y="928"/>
                </a:lnTo>
                <a:lnTo>
                  <a:pt x="1424" y="872"/>
                </a:lnTo>
                <a:lnTo>
                  <a:pt x="1396" y="816"/>
                </a:lnTo>
                <a:lnTo>
                  <a:pt x="1364" y="762"/>
                </a:lnTo>
                <a:lnTo>
                  <a:pt x="1330" y="710"/>
                </a:lnTo>
                <a:lnTo>
                  <a:pt x="1294" y="658"/>
                </a:lnTo>
                <a:lnTo>
                  <a:pt x="1256" y="608"/>
                </a:lnTo>
                <a:lnTo>
                  <a:pt x="1216" y="560"/>
                </a:lnTo>
                <a:lnTo>
                  <a:pt x="1174" y="514"/>
                </a:lnTo>
                <a:lnTo>
                  <a:pt x="1130" y="468"/>
                </a:lnTo>
                <a:lnTo>
                  <a:pt x="1086" y="424"/>
                </a:lnTo>
                <a:lnTo>
                  <a:pt x="1038" y="384"/>
                </a:lnTo>
                <a:lnTo>
                  <a:pt x="990" y="344"/>
                </a:lnTo>
                <a:lnTo>
                  <a:pt x="940" y="306"/>
                </a:lnTo>
                <a:close/>
              </a:path>
            </a:pathLst>
          </a:custGeom>
          <a:solidFill>
            <a:srgbClr val="FBFB37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5692775" y="3205163"/>
            <a:ext cx="1419225" cy="2838450"/>
          </a:xfrm>
          <a:custGeom>
            <a:avLst/>
            <a:gdLst>
              <a:gd name="T0" fmla="*/ 692150 w 894"/>
              <a:gd name="T1" fmla="*/ 196850 h 1788"/>
              <a:gd name="T2" fmla="*/ 714375 w 894"/>
              <a:gd name="T3" fmla="*/ 266700 h 1788"/>
              <a:gd name="T4" fmla="*/ 746125 w 894"/>
              <a:gd name="T5" fmla="*/ 409575 h 1788"/>
              <a:gd name="T6" fmla="*/ 771525 w 894"/>
              <a:gd name="T7" fmla="*/ 555625 h 1788"/>
              <a:gd name="T8" fmla="*/ 784225 w 894"/>
              <a:gd name="T9" fmla="*/ 708025 h 1788"/>
              <a:gd name="T10" fmla="*/ 784225 w 894"/>
              <a:gd name="T11" fmla="*/ 784225 h 1788"/>
              <a:gd name="T12" fmla="*/ 777875 w 894"/>
              <a:gd name="T13" fmla="*/ 936625 h 1788"/>
              <a:gd name="T14" fmla="*/ 762000 w 894"/>
              <a:gd name="T15" fmla="*/ 1085850 h 1788"/>
              <a:gd name="T16" fmla="*/ 730250 w 894"/>
              <a:gd name="T17" fmla="*/ 1231900 h 1788"/>
              <a:gd name="T18" fmla="*/ 692150 w 894"/>
              <a:gd name="T19" fmla="*/ 1374775 h 1788"/>
              <a:gd name="T20" fmla="*/ 666750 w 894"/>
              <a:gd name="T21" fmla="*/ 1444625 h 1788"/>
              <a:gd name="T22" fmla="*/ 609600 w 894"/>
              <a:gd name="T23" fmla="*/ 1584325 h 1788"/>
              <a:gd name="T24" fmla="*/ 539750 w 894"/>
              <a:gd name="T25" fmla="*/ 1717675 h 1788"/>
              <a:gd name="T26" fmla="*/ 460375 w 894"/>
              <a:gd name="T27" fmla="*/ 1844675 h 1788"/>
              <a:gd name="T28" fmla="*/ 374650 w 894"/>
              <a:gd name="T29" fmla="*/ 1965325 h 1788"/>
              <a:gd name="T30" fmla="*/ 276225 w 894"/>
              <a:gd name="T31" fmla="*/ 2079625 h 1788"/>
              <a:gd name="T32" fmla="*/ 171450 w 894"/>
              <a:gd name="T33" fmla="*/ 2184400 h 1788"/>
              <a:gd name="T34" fmla="*/ 60325 w 894"/>
              <a:gd name="T35" fmla="*/ 2279650 h 1788"/>
              <a:gd name="T36" fmla="*/ 371475 w 894"/>
              <a:gd name="T37" fmla="*/ 2838450 h 1788"/>
              <a:gd name="T38" fmla="*/ 450850 w 894"/>
              <a:gd name="T39" fmla="*/ 2781300 h 1788"/>
              <a:gd name="T40" fmla="*/ 603250 w 894"/>
              <a:gd name="T41" fmla="*/ 2651125 h 1788"/>
              <a:gd name="T42" fmla="*/ 742950 w 894"/>
              <a:gd name="T43" fmla="*/ 2511425 h 1788"/>
              <a:gd name="T44" fmla="*/ 873125 w 894"/>
              <a:gd name="T45" fmla="*/ 2359025 h 1788"/>
              <a:gd name="T46" fmla="*/ 990600 w 894"/>
              <a:gd name="T47" fmla="*/ 2200275 h 1788"/>
              <a:gd name="T48" fmla="*/ 1095375 w 894"/>
              <a:gd name="T49" fmla="*/ 2028825 h 1788"/>
              <a:gd name="T50" fmla="*/ 1184275 w 894"/>
              <a:gd name="T51" fmla="*/ 1851025 h 1788"/>
              <a:gd name="T52" fmla="*/ 1263650 w 894"/>
              <a:gd name="T53" fmla="*/ 1666875 h 1788"/>
              <a:gd name="T54" fmla="*/ 1295400 w 894"/>
              <a:gd name="T55" fmla="*/ 1568450 h 1788"/>
              <a:gd name="T56" fmla="*/ 1349375 w 894"/>
              <a:gd name="T57" fmla="*/ 1381125 h 1788"/>
              <a:gd name="T58" fmla="*/ 1387475 w 894"/>
              <a:gd name="T59" fmla="*/ 1187450 h 1788"/>
              <a:gd name="T60" fmla="*/ 1412875 w 894"/>
              <a:gd name="T61" fmla="*/ 987425 h 1788"/>
              <a:gd name="T62" fmla="*/ 1419225 w 894"/>
              <a:gd name="T63" fmla="*/ 784225 h 1788"/>
              <a:gd name="T64" fmla="*/ 1416050 w 894"/>
              <a:gd name="T65" fmla="*/ 682625 h 1788"/>
              <a:gd name="T66" fmla="*/ 1400175 w 894"/>
              <a:gd name="T67" fmla="*/ 482600 h 1788"/>
              <a:gd name="T68" fmla="*/ 1371600 w 894"/>
              <a:gd name="T69" fmla="*/ 285750 h 1788"/>
              <a:gd name="T70" fmla="*/ 1323975 w 894"/>
              <a:gd name="T71" fmla="*/ 92075 h 1788"/>
              <a:gd name="T72" fmla="*/ 1295400 w 894"/>
              <a:gd name="T73" fmla="*/ 0 h 178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94" h="1788">
                <a:moveTo>
                  <a:pt x="816" y="0"/>
                </a:moveTo>
                <a:lnTo>
                  <a:pt x="436" y="124"/>
                </a:lnTo>
                <a:lnTo>
                  <a:pt x="450" y="168"/>
                </a:lnTo>
                <a:lnTo>
                  <a:pt x="460" y="212"/>
                </a:lnTo>
                <a:lnTo>
                  <a:pt x="470" y="258"/>
                </a:lnTo>
                <a:lnTo>
                  <a:pt x="480" y="304"/>
                </a:lnTo>
                <a:lnTo>
                  <a:pt x="486" y="350"/>
                </a:lnTo>
                <a:lnTo>
                  <a:pt x="490" y="398"/>
                </a:lnTo>
                <a:lnTo>
                  <a:pt x="494" y="446"/>
                </a:lnTo>
                <a:lnTo>
                  <a:pt x="494" y="494"/>
                </a:lnTo>
                <a:lnTo>
                  <a:pt x="494" y="542"/>
                </a:lnTo>
                <a:lnTo>
                  <a:pt x="490" y="590"/>
                </a:lnTo>
                <a:lnTo>
                  <a:pt x="486" y="638"/>
                </a:lnTo>
                <a:lnTo>
                  <a:pt x="480" y="684"/>
                </a:lnTo>
                <a:lnTo>
                  <a:pt x="470" y="730"/>
                </a:lnTo>
                <a:lnTo>
                  <a:pt x="460" y="776"/>
                </a:lnTo>
                <a:lnTo>
                  <a:pt x="450" y="822"/>
                </a:lnTo>
                <a:lnTo>
                  <a:pt x="436" y="866"/>
                </a:lnTo>
                <a:lnTo>
                  <a:pt x="420" y="910"/>
                </a:lnTo>
                <a:lnTo>
                  <a:pt x="402" y="954"/>
                </a:lnTo>
                <a:lnTo>
                  <a:pt x="384" y="998"/>
                </a:lnTo>
                <a:lnTo>
                  <a:pt x="362" y="1040"/>
                </a:lnTo>
                <a:lnTo>
                  <a:pt x="340" y="1082"/>
                </a:lnTo>
                <a:lnTo>
                  <a:pt x="316" y="1124"/>
                </a:lnTo>
                <a:lnTo>
                  <a:pt x="290" y="1162"/>
                </a:lnTo>
                <a:lnTo>
                  <a:pt x="264" y="1202"/>
                </a:lnTo>
                <a:lnTo>
                  <a:pt x="236" y="1238"/>
                </a:lnTo>
                <a:lnTo>
                  <a:pt x="206" y="1274"/>
                </a:lnTo>
                <a:lnTo>
                  <a:pt x="174" y="1310"/>
                </a:lnTo>
                <a:lnTo>
                  <a:pt x="142" y="1344"/>
                </a:lnTo>
                <a:lnTo>
                  <a:pt x="108" y="1376"/>
                </a:lnTo>
                <a:lnTo>
                  <a:pt x="74" y="1408"/>
                </a:lnTo>
                <a:lnTo>
                  <a:pt x="38" y="1436"/>
                </a:lnTo>
                <a:lnTo>
                  <a:pt x="0" y="1466"/>
                </a:lnTo>
                <a:lnTo>
                  <a:pt x="234" y="1788"/>
                </a:lnTo>
                <a:lnTo>
                  <a:pt x="284" y="1752"/>
                </a:lnTo>
                <a:lnTo>
                  <a:pt x="332" y="1712"/>
                </a:lnTo>
                <a:lnTo>
                  <a:pt x="380" y="1670"/>
                </a:lnTo>
                <a:lnTo>
                  <a:pt x="424" y="1626"/>
                </a:lnTo>
                <a:lnTo>
                  <a:pt x="468" y="1582"/>
                </a:lnTo>
                <a:lnTo>
                  <a:pt x="510" y="1534"/>
                </a:lnTo>
                <a:lnTo>
                  <a:pt x="550" y="1486"/>
                </a:lnTo>
                <a:lnTo>
                  <a:pt x="588" y="1436"/>
                </a:lnTo>
                <a:lnTo>
                  <a:pt x="624" y="1386"/>
                </a:lnTo>
                <a:lnTo>
                  <a:pt x="658" y="1332"/>
                </a:lnTo>
                <a:lnTo>
                  <a:pt x="690" y="1278"/>
                </a:lnTo>
                <a:lnTo>
                  <a:pt x="718" y="1224"/>
                </a:lnTo>
                <a:lnTo>
                  <a:pt x="746" y="1166"/>
                </a:lnTo>
                <a:lnTo>
                  <a:pt x="772" y="1108"/>
                </a:lnTo>
                <a:lnTo>
                  <a:pt x="796" y="1050"/>
                </a:lnTo>
                <a:lnTo>
                  <a:pt x="816" y="988"/>
                </a:lnTo>
                <a:lnTo>
                  <a:pt x="834" y="930"/>
                </a:lnTo>
                <a:lnTo>
                  <a:pt x="850" y="870"/>
                </a:lnTo>
                <a:lnTo>
                  <a:pt x="864" y="810"/>
                </a:lnTo>
                <a:lnTo>
                  <a:pt x="874" y="748"/>
                </a:lnTo>
                <a:lnTo>
                  <a:pt x="882" y="686"/>
                </a:lnTo>
                <a:lnTo>
                  <a:pt x="890" y="622"/>
                </a:lnTo>
                <a:lnTo>
                  <a:pt x="892" y="558"/>
                </a:lnTo>
                <a:lnTo>
                  <a:pt x="894" y="494"/>
                </a:lnTo>
                <a:lnTo>
                  <a:pt x="892" y="430"/>
                </a:lnTo>
                <a:lnTo>
                  <a:pt x="890" y="366"/>
                </a:lnTo>
                <a:lnTo>
                  <a:pt x="882" y="304"/>
                </a:lnTo>
                <a:lnTo>
                  <a:pt x="874" y="240"/>
                </a:lnTo>
                <a:lnTo>
                  <a:pt x="864" y="180"/>
                </a:lnTo>
                <a:lnTo>
                  <a:pt x="850" y="118"/>
                </a:lnTo>
                <a:lnTo>
                  <a:pt x="834" y="58"/>
                </a:lnTo>
                <a:lnTo>
                  <a:pt x="816" y="0"/>
                </a:lnTo>
                <a:close/>
              </a:path>
            </a:pathLst>
          </a:custGeom>
          <a:solidFill>
            <a:srgbClr val="FB803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3" name="Freeform 5"/>
          <p:cNvSpPr>
            <a:spLocks/>
          </p:cNvSpPr>
          <p:nvPr/>
        </p:nvSpPr>
        <p:spPr bwMode="auto">
          <a:xfrm>
            <a:off x="3079750" y="5532438"/>
            <a:ext cx="2984500" cy="996950"/>
          </a:xfrm>
          <a:custGeom>
            <a:avLst/>
            <a:gdLst>
              <a:gd name="T0" fmla="*/ 2613025 w 1880"/>
              <a:gd name="T1" fmla="*/ 0 h 628"/>
              <a:gd name="T2" fmla="*/ 2492375 w 1880"/>
              <a:gd name="T3" fmla="*/ 79375 h 628"/>
              <a:gd name="T4" fmla="*/ 2362200 w 1880"/>
              <a:gd name="T5" fmla="*/ 152400 h 628"/>
              <a:gd name="T6" fmla="*/ 2228850 w 1880"/>
              <a:gd name="T7" fmla="*/ 215900 h 628"/>
              <a:gd name="T8" fmla="*/ 2092325 w 1880"/>
              <a:gd name="T9" fmla="*/ 266700 h 628"/>
              <a:gd name="T10" fmla="*/ 1949450 w 1880"/>
              <a:gd name="T11" fmla="*/ 307975 h 628"/>
              <a:gd name="T12" fmla="*/ 1800225 w 1880"/>
              <a:gd name="T13" fmla="*/ 336550 h 628"/>
              <a:gd name="T14" fmla="*/ 1647825 w 1880"/>
              <a:gd name="T15" fmla="*/ 355600 h 628"/>
              <a:gd name="T16" fmla="*/ 1492250 w 1880"/>
              <a:gd name="T17" fmla="*/ 361950 h 628"/>
              <a:gd name="T18" fmla="*/ 1416050 w 1880"/>
              <a:gd name="T19" fmla="*/ 361950 h 628"/>
              <a:gd name="T20" fmla="*/ 1260475 w 1880"/>
              <a:gd name="T21" fmla="*/ 349250 h 628"/>
              <a:gd name="T22" fmla="*/ 1111250 w 1880"/>
              <a:gd name="T23" fmla="*/ 323850 h 628"/>
              <a:gd name="T24" fmla="*/ 965200 w 1880"/>
              <a:gd name="T25" fmla="*/ 288925 h 628"/>
              <a:gd name="T26" fmla="*/ 822325 w 1880"/>
              <a:gd name="T27" fmla="*/ 241300 h 628"/>
              <a:gd name="T28" fmla="*/ 688975 w 1880"/>
              <a:gd name="T29" fmla="*/ 184150 h 628"/>
              <a:gd name="T30" fmla="*/ 555625 w 1880"/>
              <a:gd name="T31" fmla="*/ 117475 h 628"/>
              <a:gd name="T32" fmla="*/ 431800 w 1880"/>
              <a:gd name="T33" fmla="*/ 41275 h 628"/>
              <a:gd name="T34" fmla="*/ 0 w 1880"/>
              <a:gd name="T35" fmla="*/ 511175 h 628"/>
              <a:gd name="T36" fmla="*/ 79375 w 1880"/>
              <a:gd name="T37" fmla="*/ 568325 h 628"/>
              <a:gd name="T38" fmla="*/ 244475 w 1880"/>
              <a:gd name="T39" fmla="*/ 669925 h 628"/>
              <a:gd name="T40" fmla="*/ 419100 w 1880"/>
              <a:gd name="T41" fmla="*/ 758825 h 628"/>
              <a:gd name="T42" fmla="*/ 600075 w 1880"/>
              <a:gd name="T43" fmla="*/ 835025 h 628"/>
              <a:gd name="T44" fmla="*/ 790575 w 1880"/>
              <a:gd name="T45" fmla="*/ 898525 h 628"/>
              <a:gd name="T46" fmla="*/ 984250 w 1880"/>
              <a:gd name="T47" fmla="*/ 946150 h 628"/>
              <a:gd name="T48" fmla="*/ 1184275 w 1880"/>
              <a:gd name="T49" fmla="*/ 977900 h 628"/>
              <a:gd name="T50" fmla="*/ 1387475 w 1880"/>
              <a:gd name="T51" fmla="*/ 996950 h 628"/>
              <a:gd name="T52" fmla="*/ 1492250 w 1880"/>
              <a:gd name="T53" fmla="*/ 996950 h 628"/>
              <a:gd name="T54" fmla="*/ 1698625 w 1880"/>
              <a:gd name="T55" fmla="*/ 990600 h 628"/>
              <a:gd name="T56" fmla="*/ 1901825 w 1880"/>
              <a:gd name="T57" fmla="*/ 965200 h 628"/>
              <a:gd name="T58" fmla="*/ 2098675 w 1880"/>
              <a:gd name="T59" fmla="*/ 923925 h 628"/>
              <a:gd name="T60" fmla="*/ 2292350 w 1880"/>
              <a:gd name="T61" fmla="*/ 869950 h 628"/>
              <a:gd name="T62" fmla="*/ 2476500 w 1880"/>
              <a:gd name="T63" fmla="*/ 800100 h 628"/>
              <a:gd name="T64" fmla="*/ 2654300 w 1880"/>
              <a:gd name="T65" fmla="*/ 717550 h 628"/>
              <a:gd name="T66" fmla="*/ 2822575 w 1880"/>
              <a:gd name="T67" fmla="*/ 622300 h 628"/>
              <a:gd name="T68" fmla="*/ 2984500 w 1880"/>
              <a:gd name="T69" fmla="*/ 511175 h 62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880" h="628">
                <a:moveTo>
                  <a:pt x="1646" y="0"/>
                </a:moveTo>
                <a:lnTo>
                  <a:pt x="1646" y="0"/>
                </a:lnTo>
                <a:lnTo>
                  <a:pt x="1608" y="26"/>
                </a:lnTo>
                <a:lnTo>
                  <a:pt x="1570" y="50"/>
                </a:lnTo>
                <a:lnTo>
                  <a:pt x="1530" y="74"/>
                </a:lnTo>
                <a:lnTo>
                  <a:pt x="1488" y="96"/>
                </a:lnTo>
                <a:lnTo>
                  <a:pt x="1448" y="116"/>
                </a:lnTo>
                <a:lnTo>
                  <a:pt x="1404" y="136"/>
                </a:lnTo>
                <a:lnTo>
                  <a:pt x="1362" y="152"/>
                </a:lnTo>
                <a:lnTo>
                  <a:pt x="1318" y="168"/>
                </a:lnTo>
                <a:lnTo>
                  <a:pt x="1272" y="182"/>
                </a:lnTo>
                <a:lnTo>
                  <a:pt x="1228" y="194"/>
                </a:lnTo>
                <a:lnTo>
                  <a:pt x="1180" y="204"/>
                </a:lnTo>
                <a:lnTo>
                  <a:pt x="1134" y="212"/>
                </a:lnTo>
                <a:lnTo>
                  <a:pt x="1086" y="220"/>
                </a:lnTo>
                <a:lnTo>
                  <a:pt x="1038" y="224"/>
                </a:lnTo>
                <a:lnTo>
                  <a:pt x="990" y="228"/>
                </a:lnTo>
                <a:lnTo>
                  <a:pt x="940" y="228"/>
                </a:lnTo>
                <a:lnTo>
                  <a:pt x="892" y="228"/>
                </a:lnTo>
                <a:lnTo>
                  <a:pt x="842" y="224"/>
                </a:lnTo>
                <a:lnTo>
                  <a:pt x="794" y="220"/>
                </a:lnTo>
                <a:lnTo>
                  <a:pt x="746" y="212"/>
                </a:lnTo>
                <a:lnTo>
                  <a:pt x="700" y="204"/>
                </a:lnTo>
                <a:lnTo>
                  <a:pt x="654" y="194"/>
                </a:lnTo>
                <a:lnTo>
                  <a:pt x="608" y="182"/>
                </a:lnTo>
                <a:lnTo>
                  <a:pt x="562" y="168"/>
                </a:lnTo>
                <a:lnTo>
                  <a:pt x="518" y="152"/>
                </a:lnTo>
                <a:lnTo>
                  <a:pt x="476" y="136"/>
                </a:lnTo>
                <a:lnTo>
                  <a:pt x="434" y="116"/>
                </a:lnTo>
                <a:lnTo>
                  <a:pt x="392" y="96"/>
                </a:lnTo>
                <a:lnTo>
                  <a:pt x="350" y="74"/>
                </a:lnTo>
                <a:lnTo>
                  <a:pt x="312" y="50"/>
                </a:lnTo>
                <a:lnTo>
                  <a:pt x="272" y="26"/>
                </a:lnTo>
                <a:lnTo>
                  <a:pt x="234" y="0"/>
                </a:lnTo>
                <a:lnTo>
                  <a:pt x="0" y="322"/>
                </a:lnTo>
                <a:lnTo>
                  <a:pt x="50" y="358"/>
                </a:lnTo>
                <a:lnTo>
                  <a:pt x="102" y="392"/>
                </a:lnTo>
                <a:lnTo>
                  <a:pt x="154" y="422"/>
                </a:lnTo>
                <a:lnTo>
                  <a:pt x="208" y="452"/>
                </a:lnTo>
                <a:lnTo>
                  <a:pt x="264" y="478"/>
                </a:lnTo>
                <a:lnTo>
                  <a:pt x="320" y="504"/>
                </a:lnTo>
                <a:lnTo>
                  <a:pt x="378" y="526"/>
                </a:lnTo>
                <a:lnTo>
                  <a:pt x="438" y="548"/>
                </a:lnTo>
                <a:lnTo>
                  <a:pt x="498" y="566"/>
                </a:lnTo>
                <a:lnTo>
                  <a:pt x="558" y="582"/>
                </a:lnTo>
                <a:lnTo>
                  <a:pt x="620" y="596"/>
                </a:lnTo>
                <a:lnTo>
                  <a:pt x="682" y="608"/>
                </a:lnTo>
                <a:lnTo>
                  <a:pt x="746" y="616"/>
                </a:lnTo>
                <a:lnTo>
                  <a:pt x="810" y="624"/>
                </a:lnTo>
                <a:lnTo>
                  <a:pt x="874" y="628"/>
                </a:lnTo>
                <a:lnTo>
                  <a:pt x="940" y="628"/>
                </a:lnTo>
                <a:lnTo>
                  <a:pt x="1006" y="628"/>
                </a:lnTo>
                <a:lnTo>
                  <a:pt x="1070" y="624"/>
                </a:lnTo>
                <a:lnTo>
                  <a:pt x="1134" y="616"/>
                </a:lnTo>
                <a:lnTo>
                  <a:pt x="1198" y="608"/>
                </a:lnTo>
                <a:lnTo>
                  <a:pt x="1260" y="596"/>
                </a:lnTo>
                <a:lnTo>
                  <a:pt x="1322" y="582"/>
                </a:lnTo>
                <a:lnTo>
                  <a:pt x="1384" y="566"/>
                </a:lnTo>
                <a:lnTo>
                  <a:pt x="1444" y="548"/>
                </a:lnTo>
                <a:lnTo>
                  <a:pt x="1502" y="526"/>
                </a:lnTo>
                <a:lnTo>
                  <a:pt x="1560" y="504"/>
                </a:lnTo>
                <a:lnTo>
                  <a:pt x="1616" y="478"/>
                </a:lnTo>
                <a:lnTo>
                  <a:pt x="1672" y="452"/>
                </a:lnTo>
                <a:lnTo>
                  <a:pt x="1726" y="422"/>
                </a:lnTo>
                <a:lnTo>
                  <a:pt x="1778" y="392"/>
                </a:lnTo>
                <a:lnTo>
                  <a:pt x="1830" y="358"/>
                </a:lnTo>
                <a:lnTo>
                  <a:pt x="1880" y="322"/>
                </a:lnTo>
                <a:lnTo>
                  <a:pt x="1646" y="0"/>
                </a:lnTo>
                <a:close/>
              </a:path>
            </a:pathLst>
          </a:custGeom>
          <a:solidFill>
            <a:srgbClr val="50EC2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2032000" y="3205163"/>
            <a:ext cx="1419225" cy="2838450"/>
          </a:xfrm>
          <a:custGeom>
            <a:avLst/>
            <a:gdLst>
              <a:gd name="T0" fmla="*/ 727075 w 894"/>
              <a:gd name="T1" fmla="*/ 1374775 h 1788"/>
              <a:gd name="T2" fmla="*/ 688975 w 894"/>
              <a:gd name="T3" fmla="*/ 1231900 h 1788"/>
              <a:gd name="T4" fmla="*/ 660400 w 894"/>
              <a:gd name="T5" fmla="*/ 1085850 h 1788"/>
              <a:gd name="T6" fmla="*/ 641350 w 894"/>
              <a:gd name="T7" fmla="*/ 936625 h 1788"/>
              <a:gd name="T8" fmla="*/ 635000 w 894"/>
              <a:gd name="T9" fmla="*/ 784225 h 1788"/>
              <a:gd name="T10" fmla="*/ 638175 w 894"/>
              <a:gd name="T11" fmla="*/ 708025 h 1788"/>
              <a:gd name="T12" fmla="*/ 647700 w 894"/>
              <a:gd name="T13" fmla="*/ 555625 h 1788"/>
              <a:gd name="T14" fmla="*/ 673100 w 894"/>
              <a:gd name="T15" fmla="*/ 409575 h 1788"/>
              <a:gd name="T16" fmla="*/ 708025 w 894"/>
              <a:gd name="T17" fmla="*/ 266700 h 1788"/>
              <a:gd name="T18" fmla="*/ 123825 w 894"/>
              <a:gd name="T19" fmla="*/ 0 h 1788"/>
              <a:gd name="T20" fmla="*/ 95250 w 894"/>
              <a:gd name="T21" fmla="*/ 92075 h 1788"/>
              <a:gd name="T22" fmla="*/ 50800 w 894"/>
              <a:gd name="T23" fmla="*/ 285750 h 1788"/>
              <a:gd name="T24" fmla="*/ 19050 w 894"/>
              <a:gd name="T25" fmla="*/ 482600 h 1788"/>
              <a:gd name="T26" fmla="*/ 3175 w 894"/>
              <a:gd name="T27" fmla="*/ 682625 h 1788"/>
              <a:gd name="T28" fmla="*/ 0 w 894"/>
              <a:gd name="T29" fmla="*/ 784225 h 1788"/>
              <a:gd name="T30" fmla="*/ 9525 w 894"/>
              <a:gd name="T31" fmla="*/ 987425 h 1788"/>
              <a:gd name="T32" fmla="*/ 31750 w 894"/>
              <a:gd name="T33" fmla="*/ 1187450 h 1788"/>
              <a:gd name="T34" fmla="*/ 69850 w 894"/>
              <a:gd name="T35" fmla="*/ 1381125 h 1788"/>
              <a:gd name="T36" fmla="*/ 123825 w 894"/>
              <a:gd name="T37" fmla="*/ 1568450 h 1788"/>
              <a:gd name="T38" fmla="*/ 158750 w 894"/>
              <a:gd name="T39" fmla="*/ 1666875 h 1788"/>
              <a:gd name="T40" fmla="*/ 234950 w 894"/>
              <a:gd name="T41" fmla="*/ 1851025 h 1788"/>
              <a:gd name="T42" fmla="*/ 327025 w 894"/>
              <a:gd name="T43" fmla="*/ 2028825 h 1788"/>
              <a:gd name="T44" fmla="*/ 431800 w 894"/>
              <a:gd name="T45" fmla="*/ 2200275 h 1788"/>
              <a:gd name="T46" fmla="*/ 549275 w 894"/>
              <a:gd name="T47" fmla="*/ 2359025 h 1788"/>
              <a:gd name="T48" fmla="*/ 676275 w 894"/>
              <a:gd name="T49" fmla="*/ 2511425 h 1788"/>
              <a:gd name="T50" fmla="*/ 815975 w 894"/>
              <a:gd name="T51" fmla="*/ 2651125 h 1788"/>
              <a:gd name="T52" fmla="*/ 968375 w 894"/>
              <a:gd name="T53" fmla="*/ 2781300 h 1788"/>
              <a:gd name="T54" fmla="*/ 1419225 w 894"/>
              <a:gd name="T55" fmla="*/ 2327275 h 1788"/>
              <a:gd name="T56" fmla="*/ 1362075 w 894"/>
              <a:gd name="T57" fmla="*/ 2279650 h 1788"/>
              <a:gd name="T58" fmla="*/ 1247775 w 894"/>
              <a:gd name="T59" fmla="*/ 2184400 h 1788"/>
              <a:gd name="T60" fmla="*/ 1143000 w 894"/>
              <a:gd name="T61" fmla="*/ 2079625 h 1788"/>
              <a:gd name="T62" fmla="*/ 1044575 w 894"/>
              <a:gd name="T63" fmla="*/ 1965325 h 1788"/>
              <a:gd name="T64" fmla="*/ 958850 w 894"/>
              <a:gd name="T65" fmla="*/ 1844675 h 1788"/>
              <a:gd name="T66" fmla="*/ 879475 w 894"/>
              <a:gd name="T67" fmla="*/ 1717675 h 1788"/>
              <a:gd name="T68" fmla="*/ 809625 w 894"/>
              <a:gd name="T69" fmla="*/ 1584325 h 1788"/>
              <a:gd name="T70" fmla="*/ 752475 w 894"/>
              <a:gd name="T71" fmla="*/ 1444625 h 1788"/>
              <a:gd name="T72" fmla="*/ 727075 w 894"/>
              <a:gd name="T73" fmla="*/ 1374775 h 178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94" h="1788">
                <a:moveTo>
                  <a:pt x="458" y="866"/>
                </a:moveTo>
                <a:lnTo>
                  <a:pt x="458" y="866"/>
                </a:lnTo>
                <a:lnTo>
                  <a:pt x="446" y="822"/>
                </a:lnTo>
                <a:lnTo>
                  <a:pt x="434" y="776"/>
                </a:lnTo>
                <a:lnTo>
                  <a:pt x="424" y="730"/>
                </a:lnTo>
                <a:lnTo>
                  <a:pt x="416" y="684"/>
                </a:lnTo>
                <a:lnTo>
                  <a:pt x="408" y="638"/>
                </a:lnTo>
                <a:lnTo>
                  <a:pt x="404" y="590"/>
                </a:lnTo>
                <a:lnTo>
                  <a:pt x="402" y="542"/>
                </a:lnTo>
                <a:lnTo>
                  <a:pt x="400" y="494"/>
                </a:lnTo>
                <a:lnTo>
                  <a:pt x="402" y="446"/>
                </a:lnTo>
                <a:lnTo>
                  <a:pt x="404" y="398"/>
                </a:lnTo>
                <a:lnTo>
                  <a:pt x="408" y="350"/>
                </a:lnTo>
                <a:lnTo>
                  <a:pt x="416" y="304"/>
                </a:lnTo>
                <a:lnTo>
                  <a:pt x="424" y="258"/>
                </a:lnTo>
                <a:lnTo>
                  <a:pt x="434" y="212"/>
                </a:lnTo>
                <a:lnTo>
                  <a:pt x="446" y="168"/>
                </a:lnTo>
                <a:lnTo>
                  <a:pt x="458" y="124"/>
                </a:lnTo>
                <a:lnTo>
                  <a:pt x="78" y="0"/>
                </a:lnTo>
                <a:lnTo>
                  <a:pt x="60" y="58"/>
                </a:lnTo>
                <a:lnTo>
                  <a:pt x="44" y="118"/>
                </a:lnTo>
                <a:lnTo>
                  <a:pt x="32" y="180"/>
                </a:lnTo>
                <a:lnTo>
                  <a:pt x="20" y="240"/>
                </a:lnTo>
                <a:lnTo>
                  <a:pt x="12" y="304"/>
                </a:lnTo>
                <a:lnTo>
                  <a:pt x="6" y="366"/>
                </a:lnTo>
                <a:lnTo>
                  <a:pt x="2" y="430"/>
                </a:lnTo>
                <a:lnTo>
                  <a:pt x="0" y="494"/>
                </a:lnTo>
                <a:lnTo>
                  <a:pt x="2" y="558"/>
                </a:lnTo>
                <a:lnTo>
                  <a:pt x="6" y="622"/>
                </a:lnTo>
                <a:lnTo>
                  <a:pt x="12" y="686"/>
                </a:lnTo>
                <a:lnTo>
                  <a:pt x="20" y="748"/>
                </a:lnTo>
                <a:lnTo>
                  <a:pt x="32" y="810"/>
                </a:lnTo>
                <a:lnTo>
                  <a:pt x="44" y="870"/>
                </a:lnTo>
                <a:lnTo>
                  <a:pt x="60" y="930"/>
                </a:lnTo>
                <a:lnTo>
                  <a:pt x="78" y="988"/>
                </a:lnTo>
                <a:lnTo>
                  <a:pt x="100" y="1050"/>
                </a:lnTo>
                <a:lnTo>
                  <a:pt x="122" y="1108"/>
                </a:lnTo>
                <a:lnTo>
                  <a:pt x="148" y="1166"/>
                </a:lnTo>
                <a:lnTo>
                  <a:pt x="176" y="1224"/>
                </a:lnTo>
                <a:lnTo>
                  <a:pt x="206" y="1278"/>
                </a:lnTo>
                <a:lnTo>
                  <a:pt x="238" y="1332"/>
                </a:lnTo>
                <a:lnTo>
                  <a:pt x="272" y="1386"/>
                </a:lnTo>
                <a:lnTo>
                  <a:pt x="308" y="1436"/>
                </a:lnTo>
                <a:lnTo>
                  <a:pt x="346" y="1486"/>
                </a:lnTo>
                <a:lnTo>
                  <a:pt x="384" y="1534"/>
                </a:lnTo>
                <a:lnTo>
                  <a:pt x="426" y="1582"/>
                </a:lnTo>
                <a:lnTo>
                  <a:pt x="470" y="1626"/>
                </a:lnTo>
                <a:lnTo>
                  <a:pt x="514" y="1670"/>
                </a:lnTo>
                <a:lnTo>
                  <a:pt x="562" y="1712"/>
                </a:lnTo>
                <a:lnTo>
                  <a:pt x="610" y="1752"/>
                </a:lnTo>
                <a:lnTo>
                  <a:pt x="660" y="1788"/>
                </a:lnTo>
                <a:lnTo>
                  <a:pt x="894" y="1466"/>
                </a:lnTo>
                <a:lnTo>
                  <a:pt x="858" y="1436"/>
                </a:lnTo>
                <a:lnTo>
                  <a:pt x="822" y="1408"/>
                </a:lnTo>
                <a:lnTo>
                  <a:pt x="786" y="1376"/>
                </a:lnTo>
                <a:lnTo>
                  <a:pt x="752" y="1344"/>
                </a:lnTo>
                <a:lnTo>
                  <a:pt x="720" y="1310"/>
                </a:lnTo>
                <a:lnTo>
                  <a:pt x="688" y="1274"/>
                </a:lnTo>
                <a:lnTo>
                  <a:pt x="658" y="1238"/>
                </a:lnTo>
                <a:lnTo>
                  <a:pt x="630" y="1202"/>
                </a:lnTo>
                <a:lnTo>
                  <a:pt x="604" y="1162"/>
                </a:lnTo>
                <a:lnTo>
                  <a:pt x="578" y="1124"/>
                </a:lnTo>
                <a:lnTo>
                  <a:pt x="554" y="1082"/>
                </a:lnTo>
                <a:lnTo>
                  <a:pt x="532" y="1040"/>
                </a:lnTo>
                <a:lnTo>
                  <a:pt x="510" y="998"/>
                </a:lnTo>
                <a:lnTo>
                  <a:pt x="492" y="954"/>
                </a:lnTo>
                <a:lnTo>
                  <a:pt x="474" y="910"/>
                </a:lnTo>
                <a:lnTo>
                  <a:pt x="458" y="866"/>
                </a:lnTo>
                <a:close/>
              </a:path>
            </a:pathLst>
          </a:custGeom>
          <a:solidFill>
            <a:srgbClr val="20B7EC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2759075" y="2084388"/>
            <a:ext cx="1812925" cy="1704975"/>
          </a:xfrm>
          <a:custGeom>
            <a:avLst/>
            <a:gdLst>
              <a:gd name="T0" fmla="*/ 692150 w 1142"/>
              <a:gd name="T1" fmla="*/ 365125 h 1074"/>
              <a:gd name="T2" fmla="*/ 692150 w 1142"/>
              <a:gd name="T3" fmla="*/ 365125 h 1074"/>
              <a:gd name="T4" fmla="*/ 635000 w 1142"/>
              <a:gd name="T5" fmla="*/ 409575 h 1074"/>
              <a:gd name="T6" fmla="*/ 577850 w 1142"/>
              <a:gd name="T7" fmla="*/ 457200 h 1074"/>
              <a:gd name="T8" fmla="*/ 520700 w 1142"/>
              <a:gd name="T9" fmla="*/ 504825 h 1074"/>
              <a:gd name="T10" fmla="*/ 466725 w 1142"/>
              <a:gd name="T11" fmla="*/ 558800 h 1074"/>
              <a:gd name="T12" fmla="*/ 415925 w 1142"/>
              <a:gd name="T13" fmla="*/ 612775 h 1074"/>
              <a:gd name="T14" fmla="*/ 365125 w 1142"/>
              <a:gd name="T15" fmla="*/ 666750 h 1074"/>
              <a:gd name="T16" fmla="*/ 317500 w 1142"/>
              <a:gd name="T17" fmla="*/ 723900 h 1074"/>
              <a:gd name="T18" fmla="*/ 273050 w 1142"/>
              <a:gd name="T19" fmla="*/ 784225 h 1074"/>
              <a:gd name="T20" fmla="*/ 231775 w 1142"/>
              <a:gd name="T21" fmla="*/ 844550 h 1074"/>
              <a:gd name="T22" fmla="*/ 190500 w 1142"/>
              <a:gd name="T23" fmla="*/ 908050 h 1074"/>
              <a:gd name="T24" fmla="*/ 152400 w 1142"/>
              <a:gd name="T25" fmla="*/ 971550 h 1074"/>
              <a:gd name="T26" fmla="*/ 117475 w 1142"/>
              <a:gd name="T27" fmla="*/ 1038225 h 1074"/>
              <a:gd name="T28" fmla="*/ 82550 w 1142"/>
              <a:gd name="T29" fmla="*/ 1104900 h 1074"/>
              <a:gd name="T30" fmla="*/ 53975 w 1142"/>
              <a:gd name="T31" fmla="*/ 1174750 h 1074"/>
              <a:gd name="T32" fmla="*/ 25400 w 1142"/>
              <a:gd name="T33" fmla="*/ 1244600 h 1074"/>
              <a:gd name="T34" fmla="*/ 0 w 1142"/>
              <a:gd name="T35" fmla="*/ 1317625 h 1074"/>
              <a:gd name="T36" fmla="*/ 1200150 w 1142"/>
              <a:gd name="T37" fmla="*/ 1704975 h 1074"/>
              <a:gd name="T38" fmla="*/ 1200150 w 1142"/>
              <a:gd name="T39" fmla="*/ 1704975 h 1074"/>
              <a:gd name="T40" fmla="*/ 1212850 w 1142"/>
              <a:gd name="T41" fmla="*/ 1657350 h 1074"/>
              <a:gd name="T42" fmla="*/ 1235075 w 1142"/>
              <a:gd name="T43" fmla="*/ 1606550 h 1074"/>
              <a:gd name="T44" fmla="*/ 1257300 w 1142"/>
              <a:gd name="T45" fmla="*/ 1562100 h 1074"/>
              <a:gd name="T46" fmla="*/ 1282700 w 1142"/>
              <a:gd name="T47" fmla="*/ 1517650 h 1074"/>
              <a:gd name="T48" fmla="*/ 1314450 w 1142"/>
              <a:gd name="T49" fmla="*/ 1476375 h 1074"/>
              <a:gd name="T50" fmla="*/ 1346200 w 1142"/>
              <a:gd name="T51" fmla="*/ 1435100 h 1074"/>
              <a:gd name="T52" fmla="*/ 1384300 w 1142"/>
              <a:gd name="T53" fmla="*/ 1400175 h 1074"/>
              <a:gd name="T54" fmla="*/ 1422400 w 1142"/>
              <a:gd name="T55" fmla="*/ 1368425 h 1074"/>
              <a:gd name="T56" fmla="*/ 1422400 w 1142"/>
              <a:gd name="T57" fmla="*/ 1368425 h 1074"/>
              <a:gd name="T58" fmla="*/ 1463675 w 1142"/>
              <a:gd name="T59" fmla="*/ 1336675 h 1074"/>
              <a:gd name="T60" fmla="*/ 1508125 w 1142"/>
              <a:gd name="T61" fmla="*/ 1311275 h 1074"/>
              <a:gd name="T62" fmla="*/ 1555750 w 1142"/>
              <a:gd name="T63" fmla="*/ 1285875 h 1074"/>
              <a:gd name="T64" fmla="*/ 1603375 w 1142"/>
              <a:gd name="T65" fmla="*/ 1266825 h 1074"/>
              <a:gd name="T66" fmla="*/ 1654175 w 1142"/>
              <a:gd name="T67" fmla="*/ 1250950 h 1074"/>
              <a:gd name="T68" fmla="*/ 1704975 w 1142"/>
              <a:gd name="T69" fmla="*/ 1241425 h 1074"/>
              <a:gd name="T70" fmla="*/ 1758950 w 1142"/>
              <a:gd name="T71" fmla="*/ 1235075 h 1074"/>
              <a:gd name="T72" fmla="*/ 1812925 w 1142"/>
              <a:gd name="T73" fmla="*/ 1231900 h 1074"/>
              <a:gd name="T74" fmla="*/ 1812925 w 1142"/>
              <a:gd name="T75" fmla="*/ 0 h 1074"/>
              <a:gd name="T76" fmla="*/ 1812925 w 1142"/>
              <a:gd name="T77" fmla="*/ 0 h 1074"/>
              <a:gd name="T78" fmla="*/ 1736725 w 1142"/>
              <a:gd name="T79" fmla="*/ 3175 h 1074"/>
              <a:gd name="T80" fmla="*/ 1657350 w 1142"/>
              <a:gd name="T81" fmla="*/ 6350 h 1074"/>
              <a:gd name="T82" fmla="*/ 1581150 w 1142"/>
              <a:gd name="T83" fmla="*/ 15875 h 1074"/>
              <a:gd name="T84" fmla="*/ 1504950 w 1142"/>
              <a:gd name="T85" fmla="*/ 25400 h 1074"/>
              <a:gd name="T86" fmla="*/ 1431925 w 1142"/>
              <a:gd name="T87" fmla="*/ 38100 h 1074"/>
              <a:gd name="T88" fmla="*/ 1358900 w 1142"/>
              <a:gd name="T89" fmla="*/ 53975 h 1074"/>
              <a:gd name="T90" fmla="*/ 1285875 w 1142"/>
              <a:gd name="T91" fmla="*/ 76200 h 1074"/>
              <a:gd name="T92" fmla="*/ 1212850 w 1142"/>
              <a:gd name="T93" fmla="*/ 95250 h 1074"/>
              <a:gd name="T94" fmla="*/ 1143000 w 1142"/>
              <a:gd name="T95" fmla="*/ 120650 h 1074"/>
              <a:gd name="T96" fmla="*/ 1076325 w 1142"/>
              <a:gd name="T97" fmla="*/ 149225 h 1074"/>
              <a:gd name="T98" fmla="*/ 1009650 w 1142"/>
              <a:gd name="T99" fmla="*/ 177800 h 1074"/>
              <a:gd name="T100" fmla="*/ 942975 w 1142"/>
              <a:gd name="T101" fmla="*/ 209550 h 1074"/>
              <a:gd name="T102" fmla="*/ 876300 w 1142"/>
              <a:gd name="T103" fmla="*/ 244475 h 1074"/>
              <a:gd name="T104" fmla="*/ 815975 w 1142"/>
              <a:gd name="T105" fmla="*/ 282575 h 1074"/>
              <a:gd name="T106" fmla="*/ 752475 w 1142"/>
              <a:gd name="T107" fmla="*/ 323850 h 1074"/>
              <a:gd name="T108" fmla="*/ 692150 w 1142"/>
              <a:gd name="T109" fmla="*/ 365125 h 1074"/>
              <a:gd name="T110" fmla="*/ 692150 w 1142"/>
              <a:gd name="T111" fmla="*/ 365125 h 107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42" h="1074">
                <a:moveTo>
                  <a:pt x="436" y="230"/>
                </a:moveTo>
                <a:lnTo>
                  <a:pt x="436" y="230"/>
                </a:lnTo>
                <a:lnTo>
                  <a:pt x="400" y="258"/>
                </a:lnTo>
                <a:lnTo>
                  <a:pt x="364" y="288"/>
                </a:lnTo>
                <a:lnTo>
                  <a:pt x="328" y="318"/>
                </a:lnTo>
                <a:lnTo>
                  <a:pt x="294" y="352"/>
                </a:lnTo>
                <a:lnTo>
                  <a:pt x="262" y="386"/>
                </a:lnTo>
                <a:lnTo>
                  <a:pt x="230" y="420"/>
                </a:lnTo>
                <a:lnTo>
                  <a:pt x="200" y="456"/>
                </a:lnTo>
                <a:lnTo>
                  <a:pt x="172" y="494"/>
                </a:lnTo>
                <a:lnTo>
                  <a:pt x="146" y="532"/>
                </a:lnTo>
                <a:lnTo>
                  <a:pt x="120" y="572"/>
                </a:lnTo>
                <a:lnTo>
                  <a:pt x="96" y="612"/>
                </a:lnTo>
                <a:lnTo>
                  <a:pt x="74" y="654"/>
                </a:lnTo>
                <a:lnTo>
                  <a:pt x="52" y="696"/>
                </a:lnTo>
                <a:lnTo>
                  <a:pt x="34" y="740"/>
                </a:lnTo>
                <a:lnTo>
                  <a:pt x="16" y="784"/>
                </a:lnTo>
                <a:lnTo>
                  <a:pt x="0" y="830"/>
                </a:lnTo>
                <a:lnTo>
                  <a:pt x="756" y="1074"/>
                </a:lnTo>
                <a:lnTo>
                  <a:pt x="764" y="1044"/>
                </a:lnTo>
                <a:lnTo>
                  <a:pt x="778" y="1012"/>
                </a:lnTo>
                <a:lnTo>
                  <a:pt x="792" y="984"/>
                </a:lnTo>
                <a:lnTo>
                  <a:pt x="808" y="956"/>
                </a:lnTo>
                <a:lnTo>
                  <a:pt x="828" y="930"/>
                </a:lnTo>
                <a:lnTo>
                  <a:pt x="848" y="904"/>
                </a:lnTo>
                <a:lnTo>
                  <a:pt x="872" y="882"/>
                </a:lnTo>
                <a:lnTo>
                  <a:pt x="896" y="862"/>
                </a:lnTo>
                <a:lnTo>
                  <a:pt x="922" y="842"/>
                </a:lnTo>
                <a:lnTo>
                  <a:pt x="950" y="826"/>
                </a:lnTo>
                <a:lnTo>
                  <a:pt x="980" y="810"/>
                </a:lnTo>
                <a:lnTo>
                  <a:pt x="1010" y="798"/>
                </a:lnTo>
                <a:lnTo>
                  <a:pt x="1042" y="788"/>
                </a:lnTo>
                <a:lnTo>
                  <a:pt x="1074" y="782"/>
                </a:lnTo>
                <a:lnTo>
                  <a:pt x="1108" y="778"/>
                </a:lnTo>
                <a:lnTo>
                  <a:pt x="1142" y="776"/>
                </a:lnTo>
                <a:lnTo>
                  <a:pt x="1142" y="0"/>
                </a:lnTo>
                <a:lnTo>
                  <a:pt x="1094" y="2"/>
                </a:lnTo>
                <a:lnTo>
                  <a:pt x="1044" y="4"/>
                </a:lnTo>
                <a:lnTo>
                  <a:pt x="996" y="10"/>
                </a:lnTo>
                <a:lnTo>
                  <a:pt x="948" y="16"/>
                </a:lnTo>
                <a:lnTo>
                  <a:pt x="902" y="24"/>
                </a:lnTo>
                <a:lnTo>
                  <a:pt x="856" y="34"/>
                </a:lnTo>
                <a:lnTo>
                  <a:pt x="810" y="48"/>
                </a:lnTo>
                <a:lnTo>
                  <a:pt x="764" y="60"/>
                </a:lnTo>
                <a:lnTo>
                  <a:pt x="720" y="76"/>
                </a:lnTo>
                <a:lnTo>
                  <a:pt x="678" y="94"/>
                </a:lnTo>
                <a:lnTo>
                  <a:pt x="636" y="112"/>
                </a:lnTo>
                <a:lnTo>
                  <a:pt x="594" y="132"/>
                </a:lnTo>
                <a:lnTo>
                  <a:pt x="552" y="154"/>
                </a:lnTo>
                <a:lnTo>
                  <a:pt x="514" y="178"/>
                </a:lnTo>
                <a:lnTo>
                  <a:pt x="474" y="204"/>
                </a:lnTo>
                <a:lnTo>
                  <a:pt x="436" y="230"/>
                </a:lnTo>
                <a:close/>
              </a:path>
            </a:pathLst>
          </a:custGeom>
          <a:solidFill>
            <a:srgbClr val="A1C6F7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4572000" y="2084388"/>
            <a:ext cx="1812925" cy="1704975"/>
          </a:xfrm>
          <a:custGeom>
            <a:avLst/>
            <a:gdLst>
              <a:gd name="T0" fmla="*/ 1120775 w 1142"/>
              <a:gd name="T1" fmla="*/ 365125 h 1074"/>
              <a:gd name="T2" fmla="*/ 1120775 w 1142"/>
              <a:gd name="T3" fmla="*/ 365125 h 1074"/>
              <a:gd name="T4" fmla="*/ 1060450 w 1142"/>
              <a:gd name="T5" fmla="*/ 323850 h 1074"/>
              <a:gd name="T6" fmla="*/ 1000125 w 1142"/>
              <a:gd name="T7" fmla="*/ 282575 h 1074"/>
              <a:gd name="T8" fmla="*/ 936625 w 1142"/>
              <a:gd name="T9" fmla="*/ 244475 h 1074"/>
              <a:gd name="T10" fmla="*/ 869950 w 1142"/>
              <a:gd name="T11" fmla="*/ 209550 h 1074"/>
              <a:gd name="T12" fmla="*/ 806450 w 1142"/>
              <a:gd name="T13" fmla="*/ 177800 h 1074"/>
              <a:gd name="T14" fmla="*/ 736600 w 1142"/>
              <a:gd name="T15" fmla="*/ 149225 h 1074"/>
              <a:gd name="T16" fmla="*/ 669925 w 1142"/>
              <a:gd name="T17" fmla="*/ 120650 h 1074"/>
              <a:gd name="T18" fmla="*/ 600075 w 1142"/>
              <a:gd name="T19" fmla="*/ 95250 h 1074"/>
              <a:gd name="T20" fmla="*/ 527050 w 1142"/>
              <a:gd name="T21" fmla="*/ 76200 h 1074"/>
              <a:gd name="T22" fmla="*/ 457200 w 1142"/>
              <a:gd name="T23" fmla="*/ 53975 h 1074"/>
              <a:gd name="T24" fmla="*/ 381000 w 1142"/>
              <a:gd name="T25" fmla="*/ 38100 h 1074"/>
              <a:gd name="T26" fmla="*/ 307975 w 1142"/>
              <a:gd name="T27" fmla="*/ 25400 h 1074"/>
              <a:gd name="T28" fmla="*/ 231775 w 1142"/>
              <a:gd name="T29" fmla="*/ 15875 h 1074"/>
              <a:gd name="T30" fmla="*/ 155575 w 1142"/>
              <a:gd name="T31" fmla="*/ 6350 h 1074"/>
              <a:gd name="T32" fmla="*/ 79375 w 1142"/>
              <a:gd name="T33" fmla="*/ 3175 h 1074"/>
              <a:gd name="T34" fmla="*/ 0 w 1142"/>
              <a:gd name="T35" fmla="*/ 0 h 1074"/>
              <a:gd name="T36" fmla="*/ 0 w 1142"/>
              <a:gd name="T37" fmla="*/ 1231900 h 1074"/>
              <a:gd name="T38" fmla="*/ 0 w 1142"/>
              <a:gd name="T39" fmla="*/ 1231900 h 1074"/>
              <a:gd name="T40" fmla="*/ 53975 w 1142"/>
              <a:gd name="T41" fmla="*/ 1235075 h 1074"/>
              <a:gd name="T42" fmla="*/ 107950 w 1142"/>
              <a:gd name="T43" fmla="*/ 1241425 h 1074"/>
              <a:gd name="T44" fmla="*/ 161925 w 1142"/>
              <a:gd name="T45" fmla="*/ 1250950 h 1074"/>
              <a:gd name="T46" fmla="*/ 209550 w 1142"/>
              <a:gd name="T47" fmla="*/ 1266825 h 1074"/>
              <a:gd name="T48" fmla="*/ 260350 w 1142"/>
              <a:gd name="T49" fmla="*/ 1285875 h 1074"/>
              <a:gd name="T50" fmla="*/ 304800 w 1142"/>
              <a:gd name="T51" fmla="*/ 1311275 h 1074"/>
              <a:gd name="T52" fmla="*/ 349250 w 1142"/>
              <a:gd name="T53" fmla="*/ 1336675 h 1074"/>
              <a:gd name="T54" fmla="*/ 390525 w 1142"/>
              <a:gd name="T55" fmla="*/ 1368425 h 1074"/>
              <a:gd name="T56" fmla="*/ 390525 w 1142"/>
              <a:gd name="T57" fmla="*/ 1368425 h 1074"/>
              <a:gd name="T58" fmla="*/ 431800 w 1142"/>
              <a:gd name="T59" fmla="*/ 1400175 h 1074"/>
              <a:gd name="T60" fmla="*/ 466725 w 1142"/>
              <a:gd name="T61" fmla="*/ 1435100 h 1074"/>
              <a:gd name="T62" fmla="*/ 501650 w 1142"/>
              <a:gd name="T63" fmla="*/ 1476375 h 1074"/>
              <a:gd name="T64" fmla="*/ 530225 w 1142"/>
              <a:gd name="T65" fmla="*/ 1517650 h 1074"/>
              <a:gd name="T66" fmla="*/ 555625 w 1142"/>
              <a:gd name="T67" fmla="*/ 1562100 h 1074"/>
              <a:gd name="T68" fmla="*/ 581025 w 1142"/>
              <a:gd name="T69" fmla="*/ 1606550 h 1074"/>
              <a:gd name="T70" fmla="*/ 600075 w 1142"/>
              <a:gd name="T71" fmla="*/ 1657350 h 1074"/>
              <a:gd name="T72" fmla="*/ 615950 w 1142"/>
              <a:gd name="T73" fmla="*/ 1704975 h 1074"/>
              <a:gd name="T74" fmla="*/ 1812925 w 1142"/>
              <a:gd name="T75" fmla="*/ 1317625 h 1074"/>
              <a:gd name="T76" fmla="*/ 1812925 w 1142"/>
              <a:gd name="T77" fmla="*/ 1317625 h 1074"/>
              <a:gd name="T78" fmla="*/ 1787525 w 1142"/>
              <a:gd name="T79" fmla="*/ 1244600 h 1074"/>
              <a:gd name="T80" fmla="*/ 1758950 w 1142"/>
              <a:gd name="T81" fmla="*/ 1174750 h 1074"/>
              <a:gd name="T82" fmla="*/ 1730375 w 1142"/>
              <a:gd name="T83" fmla="*/ 1104900 h 1074"/>
              <a:gd name="T84" fmla="*/ 1695450 w 1142"/>
              <a:gd name="T85" fmla="*/ 1038225 h 1074"/>
              <a:gd name="T86" fmla="*/ 1660525 w 1142"/>
              <a:gd name="T87" fmla="*/ 971550 h 1074"/>
              <a:gd name="T88" fmla="*/ 1622425 w 1142"/>
              <a:gd name="T89" fmla="*/ 908050 h 1074"/>
              <a:gd name="T90" fmla="*/ 1581150 w 1142"/>
              <a:gd name="T91" fmla="*/ 844550 h 1074"/>
              <a:gd name="T92" fmla="*/ 1539875 w 1142"/>
              <a:gd name="T93" fmla="*/ 784225 h 1074"/>
              <a:gd name="T94" fmla="*/ 1495425 w 1142"/>
              <a:gd name="T95" fmla="*/ 723900 h 1074"/>
              <a:gd name="T96" fmla="*/ 1447800 w 1142"/>
              <a:gd name="T97" fmla="*/ 666750 h 1074"/>
              <a:gd name="T98" fmla="*/ 1397000 w 1142"/>
              <a:gd name="T99" fmla="*/ 612775 h 1074"/>
              <a:gd name="T100" fmla="*/ 1346200 w 1142"/>
              <a:gd name="T101" fmla="*/ 558800 h 1074"/>
              <a:gd name="T102" fmla="*/ 1292225 w 1142"/>
              <a:gd name="T103" fmla="*/ 504825 h 1074"/>
              <a:gd name="T104" fmla="*/ 1238250 w 1142"/>
              <a:gd name="T105" fmla="*/ 457200 h 1074"/>
              <a:gd name="T106" fmla="*/ 1181100 w 1142"/>
              <a:gd name="T107" fmla="*/ 409575 h 1074"/>
              <a:gd name="T108" fmla="*/ 1120775 w 1142"/>
              <a:gd name="T109" fmla="*/ 365125 h 1074"/>
              <a:gd name="T110" fmla="*/ 1120775 w 1142"/>
              <a:gd name="T111" fmla="*/ 365125 h 107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42" h="1074">
                <a:moveTo>
                  <a:pt x="706" y="230"/>
                </a:moveTo>
                <a:lnTo>
                  <a:pt x="706" y="230"/>
                </a:lnTo>
                <a:lnTo>
                  <a:pt x="668" y="204"/>
                </a:lnTo>
                <a:lnTo>
                  <a:pt x="630" y="178"/>
                </a:lnTo>
                <a:lnTo>
                  <a:pt x="590" y="154"/>
                </a:lnTo>
                <a:lnTo>
                  <a:pt x="548" y="132"/>
                </a:lnTo>
                <a:lnTo>
                  <a:pt x="508" y="112"/>
                </a:lnTo>
                <a:lnTo>
                  <a:pt x="464" y="94"/>
                </a:lnTo>
                <a:lnTo>
                  <a:pt x="422" y="76"/>
                </a:lnTo>
                <a:lnTo>
                  <a:pt x="378" y="60"/>
                </a:lnTo>
                <a:lnTo>
                  <a:pt x="332" y="48"/>
                </a:lnTo>
                <a:lnTo>
                  <a:pt x="288" y="34"/>
                </a:lnTo>
                <a:lnTo>
                  <a:pt x="240" y="24"/>
                </a:lnTo>
                <a:lnTo>
                  <a:pt x="194" y="16"/>
                </a:lnTo>
                <a:lnTo>
                  <a:pt x="146" y="10"/>
                </a:lnTo>
                <a:lnTo>
                  <a:pt x="98" y="4"/>
                </a:lnTo>
                <a:lnTo>
                  <a:pt x="50" y="2"/>
                </a:lnTo>
                <a:lnTo>
                  <a:pt x="0" y="0"/>
                </a:lnTo>
                <a:lnTo>
                  <a:pt x="0" y="776"/>
                </a:lnTo>
                <a:lnTo>
                  <a:pt x="34" y="778"/>
                </a:lnTo>
                <a:lnTo>
                  <a:pt x="68" y="782"/>
                </a:lnTo>
                <a:lnTo>
                  <a:pt x="102" y="788"/>
                </a:lnTo>
                <a:lnTo>
                  <a:pt x="132" y="798"/>
                </a:lnTo>
                <a:lnTo>
                  <a:pt x="164" y="810"/>
                </a:lnTo>
                <a:lnTo>
                  <a:pt x="192" y="826"/>
                </a:lnTo>
                <a:lnTo>
                  <a:pt x="220" y="842"/>
                </a:lnTo>
                <a:lnTo>
                  <a:pt x="246" y="862"/>
                </a:lnTo>
                <a:lnTo>
                  <a:pt x="272" y="882"/>
                </a:lnTo>
                <a:lnTo>
                  <a:pt x="294" y="904"/>
                </a:lnTo>
                <a:lnTo>
                  <a:pt x="316" y="930"/>
                </a:lnTo>
                <a:lnTo>
                  <a:pt x="334" y="956"/>
                </a:lnTo>
                <a:lnTo>
                  <a:pt x="350" y="984"/>
                </a:lnTo>
                <a:lnTo>
                  <a:pt x="366" y="1012"/>
                </a:lnTo>
                <a:lnTo>
                  <a:pt x="378" y="1044"/>
                </a:lnTo>
                <a:lnTo>
                  <a:pt x="388" y="1074"/>
                </a:lnTo>
                <a:lnTo>
                  <a:pt x="1142" y="830"/>
                </a:lnTo>
                <a:lnTo>
                  <a:pt x="1126" y="784"/>
                </a:lnTo>
                <a:lnTo>
                  <a:pt x="1108" y="740"/>
                </a:lnTo>
                <a:lnTo>
                  <a:pt x="1090" y="696"/>
                </a:lnTo>
                <a:lnTo>
                  <a:pt x="1068" y="654"/>
                </a:lnTo>
                <a:lnTo>
                  <a:pt x="1046" y="612"/>
                </a:lnTo>
                <a:lnTo>
                  <a:pt x="1022" y="572"/>
                </a:lnTo>
                <a:lnTo>
                  <a:pt x="996" y="532"/>
                </a:lnTo>
                <a:lnTo>
                  <a:pt x="970" y="494"/>
                </a:lnTo>
                <a:lnTo>
                  <a:pt x="942" y="456"/>
                </a:lnTo>
                <a:lnTo>
                  <a:pt x="912" y="420"/>
                </a:lnTo>
                <a:lnTo>
                  <a:pt x="880" y="386"/>
                </a:lnTo>
                <a:lnTo>
                  <a:pt x="848" y="352"/>
                </a:lnTo>
                <a:lnTo>
                  <a:pt x="814" y="318"/>
                </a:lnTo>
                <a:lnTo>
                  <a:pt x="780" y="288"/>
                </a:lnTo>
                <a:lnTo>
                  <a:pt x="744" y="258"/>
                </a:lnTo>
                <a:lnTo>
                  <a:pt x="706" y="230"/>
                </a:lnTo>
                <a:close/>
              </a:path>
            </a:pathLst>
          </a:custGeom>
          <a:solidFill>
            <a:srgbClr val="FDFD9B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2667000" y="3402013"/>
            <a:ext cx="1549400" cy="2130425"/>
          </a:xfrm>
          <a:custGeom>
            <a:avLst/>
            <a:gdLst>
              <a:gd name="T0" fmla="*/ 1314450 w 976"/>
              <a:gd name="T1" fmla="*/ 781050 h 1342"/>
              <a:gd name="T2" fmla="*/ 1314450 w 976"/>
              <a:gd name="T3" fmla="*/ 781050 h 1342"/>
              <a:gd name="T4" fmla="*/ 1295400 w 976"/>
              <a:gd name="T5" fmla="*/ 723900 h 1342"/>
              <a:gd name="T6" fmla="*/ 1282700 w 976"/>
              <a:gd name="T7" fmla="*/ 669925 h 1342"/>
              <a:gd name="T8" fmla="*/ 1273175 w 976"/>
              <a:gd name="T9" fmla="*/ 609600 h 1342"/>
              <a:gd name="T10" fmla="*/ 1270000 w 976"/>
              <a:gd name="T11" fmla="*/ 549275 h 1342"/>
              <a:gd name="T12" fmla="*/ 1270000 w 976"/>
              <a:gd name="T13" fmla="*/ 549275 h 1342"/>
              <a:gd name="T14" fmla="*/ 1273175 w 976"/>
              <a:gd name="T15" fmla="*/ 508000 h 1342"/>
              <a:gd name="T16" fmla="*/ 1276350 w 976"/>
              <a:gd name="T17" fmla="*/ 466725 h 1342"/>
              <a:gd name="T18" fmla="*/ 1282700 w 976"/>
              <a:gd name="T19" fmla="*/ 428625 h 1342"/>
              <a:gd name="T20" fmla="*/ 1292225 w 976"/>
              <a:gd name="T21" fmla="*/ 387350 h 1342"/>
              <a:gd name="T22" fmla="*/ 92075 w 976"/>
              <a:gd name="T23" fmla="*/ 0 h 1342"/>
              <a:gd name="T24" fmla="*/ 92075 w 976"/>
              <a:gd name="T25" fmla="*/ 0 h 1342"/>
              <a:gd name="T26" fmla="*/ 73025 w 976"/>
              <a:gd name="T27" fmla="*/ 69850 h 1342"/>
              <a:gd name="T28" fmla="*/ 53975 w 976"/>
              <a:gd name="T29" fmla="*/ 139700 h 1342"/>
              <a:gd name="T30" fmla="*/ 38100 w 976"/>
              <a:gd name="T31" fmla="*/ 212725 h 1342"/>
              <a:gd name="T32" fmla="*/ 25400 w 976"/>
              <a:gd name="T33" fmla="*/ 285750 h 1342"/>
              <a:gd name="T34" fmla="*/ 12700 w 976"/>
              <a:gd name="T35" fmla="*/ 358775 h 1342"/>
              <a:gd name="T36" fmla="*/ 6350 w 976"/>
              <a:gd name="T37" fmla="*/ 434975 h 1342"/>
              <a:gd name="T38" fmla="*/ 3175 w 976"/>
              <a:gd name="T39" fmla="*/ 511175 h 1342"/>
              <a:gd name="T40" fmla="*/ 0 w 976"/>
              <a:gd name="T41" fmla="*/ 587375 h 1342"/>
              <a:gd name="T42" fmla="*/ 0 w 976"/>
              <a:gd name="T43" fmla="*/ 587375 h 1342"/>
              <a:gd name="T44" fmla="*/ 3175 w 976"/>
              <a:gd name="T45" fmla="*/ 663575 h 1342"/>
              <a:gd name="T46" fmla="*/ 6350 w 976"/>
              <a:gd name="T47" fmla="*/ 739775 h 1342"/>
              <a:gd name="T48" fmla="*/ 12700 w 976"/>
              <a:gd name="T49" fmla="*/ 815975 h 1342"/>
              <a:gd name="T50" fmla="*/ 25400 w 976"/>
              <a:gd name="T51" fmla="*/ 889000 h 1342"/>
              <a:gd name="T52" fmla="*/ 38100 w 976"/>
              <a:gd name="T53" fmla="*/ 962025 h 1342"/>
              <a:gd name="T54" fmla="*/ 53975 w 976"/>
              <a:gd name="T55" fmla="*/ 1035050 h 1342"/>
              <a:gd name="T56" fmla="*/ 73025 w 976"/>
              <a:gd name="T57" fmla="*/ 1108075 h 1342"/>
              <a:gd name="T58" fmla="*/ 92075 w 976"/>
              <a:gd name="T59" fmla="*/ 1177925 h 1342"/>
              <a:gd name="T60" fmla="*/ 92075 w 976"/>
              <a:gd name="T61" fmla="*/ 1177925 h 1342"/>
              <a:gd name="T62" fmla="*/ 117475 w 976"/>
              <a:gd name="T63" fmla="*/ 1247775 h 1342"/>
              <a:gd name="T64" fmla="*/ 146050 w 976"/>
              <a:gd name="T65" fmla="*/ 1317625 h 1342"/>
              <a:gd name="T66" fmla="*/ 174625 w 976"/>
              <a:gd name="T67" fmla="*/ 1387475 h 1342"/>
              <a:gd name="T68" fmla="*/ 209550 w 976"/>
              <a:gd name="T69" fmla="*/ 1454150 h 1342"/>
              <a:gd name="T70" fmla="*/ 244475 w 976"/>
              <a:gd name="T71" fmla="*/ 1520825 h 1342"/>
              <a:gd name="T72" fmla="*/ 282575 w 976"/>
              <a:gd name="T73" fmla="*/ 1587500 h 1342"/>
              <a:gd name="T74" fmla="*/ 323850 w 976"/>
              <a:gd name="T75" fmla="*/ 1647825 h 1342"/>
              <a:gd name="T76" fmla="*/ 365125 w 976"/>
              <a:gd name="T77" fmla="*/ 1711325 h 1342"/>
              <a:gd name="T78" fmla="*/ 409575 w 976"/>
              <a:gd name="T79" fmla="*/ 1768475 h 1342"/>
              <a:gd name="T80" fmla="*/ 457200 w 976"/>
              <a:gd name="T81" fmla="*/ 1825625 h 1342"/>
              <a:gd name="T82" fmla="*/ 508000 w 976"/>
              <a:gd name="T83" fmla="*/ 1882775 h 1342"/>
              <a:gd name="T84" fmla="*/ 558800 w 976"/>
              <a:gd name="T85" fmla="*/ 1936750 h 1342"/>
              <a:gd name="T86" fmla="*/ 612775 w 976"/>
              <a:gd name="T87" fmla="*/ 1987550 h 1342"/>
              <a:gd name="T88" fmla="*/ 669925 w 976"/>
              <a:gd name="T89" fmla="*/ 2038350 h 1342"/>
              <a:gd name="T90" fmla="*/ 727075 w 976"/>
              <a:gd name="T91" fmla="*/ 2082800 h 1342"/>
              <a:gd name="T92" fmla="*/ 784225 w 976"/>
              <a:gd name="T93" fmla="*/ 2130425 h 1342"/>
              <a:gd name="T94" fmla="*/ 1549400 w 976"/>
              <a:gd name="T95" fmla="*/ 1076325 h 1342"/>
              <a:gd name="T96" fmla="*/ 1549400 w 976"/>
              <a:gd name="T97" fmla="*/ 1076325 h 1342"/>
              <a:gd name="T98" fmla="*/ 1511300 w 976"/>
              <a:gd name="T99" fmla="*/ 1047750 h 1342"/>
              <a:gd name="T100" fmla="*/ 1476375 w 976"/>
              <a:gd name="T101" fmla="*/ 1016000 h 1342"/>
              <a:gd name="T102" fmla="*/ 1441450 w 976"/>
              <a:gd name="T103" fmla="*/ 984250 h 1342"/>
              <a:gd name="T104" fmla="*/ 1409700 w 976"/>
              <a:gd name="T105" fmla="*/ 946150 h 1342"/>
              <a:gd name="T106" fmla="*/ 1381125 w 976"/>
              <a:gd name="T107" fmla="*/ 908050 h 1342"/>
              <a:gd name="T108" fmla="*/ 1355725 w 976"/>
              <a:gd name="T109" fmla="*/ 866775 h 1342"/>
              <a:gd name="T110" fmla="*/ 1333500 w 976"/>
              <a:gd name="T111" fmla="*/ 825500 h 1342"/>
              <a:gd name="T112" fmla="*/ 1314450 w 976"/>
              <a:gd name="T113" fmla="*/ 781050 h 1342"/>
              <a:gd name="T114" fmla="*/ 1314450 w 976"/>
              <a:gd name="T115" fmla="*/ 781050 h 134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976" h="1342">
                <a:moveTo>
                  <a:pt x="828" y="492"/>
                </a:moveTo>
                <a:lnTo>
                  <a:pt x="828" y="492"/>
                </a:lnTo>
                <a:lnTo>
                  <a:pt x="816" y="456"/>
                </a:lnTo>
                <a:lnTo>
                  <a:pt x="808" y="422"/>
                </a:lnTo>
                <a:lnTo>
                  <a:pt x="802" y="384"/>
                </a:lnTo>
                <a:lnTo>
                  <a:pt x="800" y="346"/>
                </a:lnTo>
                <a:lnTo>
                  <a:pt x="802" y="320"/>
                </a:lnTo>
                <a:lnTo>
                  <a:pt x="804" y="294"/>
                </a:lnTo>
                <a:lnTo>
                  <a:pt x="808" y="270"/>
                </a:lnTo>
                <a:lnTo>
                  <a:pt x="814" y="244"/>
                </a:lnTo>
                <a:lnTo>
                  <a:pt x="58" y="0"/>
                </a:lnTo>
                <a:lnTo>
                  <a:pt x="46" y="44"/>
                </a:lnTo>
                <a:lnTo>
                  <a:pt x="34" y="88"/>
                </a:lnTo>
                <a:lnTo>
                  <a:pt x="24" y="134"/>
                </a:lnTo>
                <a:lnTo>
                  <a:pt x="16" y="180"/>
                </a:lnTo>
                <a:lnTo>
                  <a:pt x="8" y="226"/>
                </a:lnTo>
                <a:lnTo>
                  <a:pt x="4" y="274"/>
                </a:lnTo>
                <a:lnTo>
                  <a:pt x="2" y="322"/>
                </a:lnTo>
                <a:lnTo>
                  <a:pt x="0" y="370"/>
                </a:lnTo>
                <a:lnTo>
                  <a:pt x="2" y="418"/>
                </a:lnTo>
                <a:lnTo>
                  <a:pt x="4" y="466"/>
                </a:lnTo>
                <a:lnTo>
                  <a:pt x="8" y="514"/>
                </a:lnTo>
                <a:lnTo>
                  <a:pt x="16" y="560"/>
                </a:lnTo>
                <a:lnTo>
                  <a:pt x="24" y="606"/>
                </a:lnTo>
                <a:lnTo>
                  <a:pt x="34" y="652"/>
                </a:lnTo>
                <a:lnTo>
                  <a:pt x="46" y="698"/>
                </a:lnTo>
                <a:lnTo>
                  <a:pt x="58" y="742"/>
                </a:lnTo>
                <a:lnTo>
                  <a:pt x="74" y="786"/>
                </a:lnTo>
                <a:lnTo>
                  <a:pt x="92" y="830"/>
                </a:lnTo>
                <a:lnTo>
                  <a:pt x="110" y="874"/>
                </a:lnTo>
                <a:lnTo>
                  <a:pt x="132" y="916"/>
                </a:lnTo>
                <a:lnTo>
                  <a:pt x="154" y="958"/>
                </a:lnTo>
                <a:lnTo>
                  <a:pt x="178" y="1000"/>
                </a:lnTo>
                <a:lnTo>
                  <a:pt x="204" y="1038"/>
                </a:lnTo>
                <a:lnTo>
                  <a:pt x="230" y="1078"/>
                </a:lnTo>
                <a:lnTo>
                  <a:pt x="258" y="1114"/>
                </a:lnTo>
                <a:lnTo>
                  <a:pt x="288" y="1150"/>
                </a:lnTo>
                <a:lnTo>
                  <a:pt x="320" y="1186"/>
                </a:lnTo>
                <a:lnTo>
                  <a:pt x="352" y="1220"/>
                </a:lnTo>
                <a:lnTo>
                  <a:pt x="386" y="1252"/>
                </a:lnTo>
                <a:lnTo>
                  <a:pt x="422" y="1284"/>
                </a:lnTo>
                <a:lnTo>
                  <a:pt x="458" y="1312"/>
                </a:lnTo>
                <a:lnTo>
                  <a:pt x="494" y="1342"/>
                </a:lnTo>
                <a:lnTo>
                  <a:pt x="976" y="678"/>
                </a:lnTo>
                <a:lnTo>
                  <a:pt x="952" y="660"/>
                </a:lnTo>
                <a:lnTo>
                  <a:pt x="930" y="640"/>
                </a:lnTo>
                <a:lnTo>
                  <a:pt x="908" y="620"/>
                </a:lnTo>
                <a:lnTo>
                  <a:pt x="888" y="596"/>
                </a:lnTo>
                <a:lnTo>
                  <a:pt x="870" y="572"/>
                </a:lnTo>
                <a:lnTo>
                  <a:pt x="854" y="546"/>
                </a:lnTo>
                <a:lnTo>
                  <a:pt x="840" y="520"/>
                </a:lnTo>
                <a:lnTo>
                  <a:pt x="828" y="492"/>
                </a:lnTo>
                <a:close/>
              </a:path>
            </a:pathLst>
          </a:custGeom>
          <a:solidFill>
            <a:srgbClr val="7ED5F4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4927600" y="3402013"/>
            <a:ext cx="1549400" cy="2130425"/>
          </a:xfrm>
          <a:custGeom>
            <a:avLst/>
            <a:gdLst>
              <a:gd name="T0" fmla="*/ 1457325 w 976"/>
              <a:gd name="T1" fmla="*/ 0 h 1342"/>
              <a:gd name="T2" fmla="*/ 260350 w 976"/>
              <a:gd name="T3" fmla="*/ 387350 h 1342"/>
              <a:gd name="T4" fmla="*/ 260350 w 976"/>
              <a:gd name="T5" fmla="*/ 387350 h 1342"/>
              <a:gd name="T6" fmla="*/ 266700 w 976"/>
              <a:gd name="T7" fmla="*/ 428625 h 1342"/>
              <a:gd name="T8" fmla="*/ 273050 w 976"/>
              <a:gd name="T9" fmla="*/ 466725 h 1342"/>
              <a:gd name="T10" fmla="*/ 279400 w 976"/>
              <a:gd name="T11" fmla="*/ 508000 h 1342"/>
              <a:gd name="T12" fmla="*/ 279400 w 976"/>
              <a:gd name="T13" fmla="*/ 549275 h 1342"/>
              <a:gd name="T14" fmla="*/ 279400 w 976"/>
              <a:gd name="T15" fmla="*/ 549275 h 1342"/>
              <a:gd name="T16" fmla="*/ 276225 w 976"/>
              <a:gd name="T17" fmla="*/ 609600 h 1342"/>
              <a:gd name="T18" fmla="*/ 269875 w 976"/>
              <a:gd name="T19" fmla="*/ 669925 h 1342"/>
              <a:gd name="T20" fmla="*/ 254000 w 976"/>
              <a:gd name="T21" fmla="*/ 723900 h 1342"/>
              <a:gd name="T22" fmla="*/ 234950 w 976"/>
              <a:gd name="T23" fmla="*/ 781050 h 1342"/>
              <a:gd name="T24" fmla="*/ 234950 w 976"/>
              <a:gd name="T25" fmla="*/ 781050 h 1342"/>
              <a:gd name="T26" fmla="*/ 215900 w 976"/>
              <a:gd name="T27" fmla="*/ 825500 h 1342"/>
              <a:gd name="T28" fmla="*/ 193675 w 976"/>
              <a:gd name="T29" fmla="*/ 866775 h 1342"/>
              <a:gd name="T30" fmla="*/ 168275 w 976"/>
              <a:gd name="T31" fmla="*/ 908050 h 1342"/>
              <a:gd name="T32" fmla="*/ 139700 w 976"/>
              <a:gd name="T33" fmla="*/ 946150 h 1342"/>
              <a:gd name="T34" fmla="*/ 107950 w 976"/>
              <a:gd name="T35" fmla="*/ 984250 h 1342"/>
              <a:gd name="T36" fmla="*/ 76200 w 976"/>
              <a:gd name="T37" fmla="*/ 1016000 h 1342"/>
              <a:gd name="T38" fmla="*/ 38100 w 976"/>
              <a:gd name="T39" fmla="*/ 1047750 h 1342"/>
              <a:gd name="T40" fmla="*/ 0 w 976"/>
              <a:gd name="T41" fmla="*/ 1076325 h 1342"/>
              <a:gd name="T42" fmla="*/ 765175 w 976"/>
              <a:gd name="T43" fmla="*/ 2130425 h 1342"/>
              <a:gd name="T44" fmla="*/ 765175 w 976"/>
              <a:gd name="T45" fmla="*/ 2130425 h 1342"/>
              <a:gd name="T46" fmla="*/ 825500 w 976"/>
              <a:gd name="T47" fmla="*/ 2082800 h 1342"/>
              <a:gd name="T48" fmla="*/ 882650 w 976"/>
              <a:gd name="T49" fmla="*/ 2038350 h 1342"/>
              <a:gd name="T50" fmla="*/ 936625 w 976"/>
              <a:gd name="T51" fmla="*/ 1987550 h 1342"/>
              <a:gd name="T52" fmla="*/ 990600 w 976"/>
              <a:gd name="T53" fmla="*/ 1936750 h 1342"/>
              <a:gd name="T54" fmla="*/ 1041400 w 976"/>
              <a:gd name="T55" fmla="*/ 1882775 h 1342"/>
              <a:gd name="T56" fmla="*/ 1092200 w 976"/>
              <a:gd name="T57" fmla="*/ 1825625 h 1342"/>
              <a:gd name="T58" fmla="*/ 1139825 w 976"/>
              <a:gd name="T59" fmla="*/ 1768475 h 1342"/>
              <a:gd name="T60" fmla="*/ 1184275 w 976"/>
              <a:gd name="T61" fmla="*/ 1711325 h 1342"/>
              <a:gd name="T62" fmla="*/ 1225550 w 976"/>
              <a:gd name="T63" fmla="*/ 1647825 h 1342"/>
              <a:gd name="T64" fmla="*/ 1266825 w 976"/>
              <a:gd name="T65" fmla="*/ 1587500 h 1342"/>
              <a:gd name="T66" fmla="*/ 1304925 w 976"/>
              <a:gd name="T67" fmla="*/ 1520825 h 1342"/>
              <a:gd name="T68" fmla="*/ 1339850 w 976"/>
              <a:gd name="T69" fmla="*/ 1454150 h 1342"/>
              <a:gd name="T70" fmla="*/ 1374775 w 976"/>
              <a:gd name="T71" fmla="*/ 1387475 h 1342"/>
              <a:gd name="T72" fmla="*/ 1403350 w 976"/>
              <a:gd name="T73" fmla="*/ 1317625 h 1342"/>
              <a:gd name="T74" fmla="*/ 1431925 w 976"/>
              <a:gd name="T75" fmla="*/ 1247775 h 1342"/>
              <a:gd name="T76" fmla="*/ 1457325 w 976"/>
              <a:gd name="T77" fmla="*/ 1177925 h 1342"/>
              <a:gd name="T78" fmla="*/ 1457325 w 976"/>
              <a:gd name="T79" fmla="*/ 1177925 h 1342"/>
              <a:gd name="T80" fmla="*/ 1479550 w 976"/>
              <a:gd name="T81" fmla="*/ 1108075 h 1342"/>
              <a:gd name="T82" fmla="*/ 1495425 w 976"/>
              <a:gd name="T83" fmla="*/ 1035050 h 1342"/>
              <a:gd name="T84" fmla="*/ 1511300 w 976"/>
              <a:gd name="T85" fmla="*/ 962025 h 1342"/>
              <a:gd name="T86" fmla="*/ 1527175 w 976"/>
              <a:gd name="T87" fmla="*/ 889000 h 1342"/>
              <a:gd name="T88" fmla="*/ 1536700 w 976"/>
              <a:gd name="T89" fmla="*/ 815975 h 1342"/>
              <a:gd name="T90" fmla="*/ 1543050 w 976"/>
              <a:gd name="T91" fmla="*/ 739775 h 1342"/>
              <a:gd name="T92" fmla="*/ 1549400 w 976"/>
              <a:gd name="T93" fmla="*/ 663575 h 1342"/>
              <a:gd name="T94" fmla="*/ 1549400 w 976"/>
              <a:gd name="T95" fmla="*/ 587375 h 1342"/>
              <a:gd name="T96" fmla="*/ 1549400 w 976"/>
              <a:gd name="T97" fmla="*/ 587375 h 1342"/>
              <a:gd name="T98" fmla="*/ 1549400 w 976"/>
              <a:gd name="T99" fmla="*/ 511175 h 1342"/>
              <a:gd name="T100" fmla="*/ 1543050 w 976"/>
              <a:gd name="T101" fmla="*/ 434975 h 1342"/>
              <a:gd name="T102" fmla="*/ 1536700 w 976"/>
              <a:gd name="T103" fmla="*/ 358775 h 1342"/>
              <a:gd name="T104" fmla="*/ 1527175 w 976"/>
              <a:gd name="T105" fmla="*/ 285750 h 1342"/>
              <a:gd name="T106" fmla="*/ 1511300 w 976"/>
              <a:gd name="T107" fmla="*/ 212725 h 1342"/>
              <a:gd name="T108" fmla="*/ 1495425 w 976"/>
              <a:gd name="T109" fmla="*/ 139700 h 1342"/>
              <a:gd name="T110" fmla="*/ 1479550 w 976"/>
              <a:gd name="T111" fmla="*/ 69850 h 1342"/>
              <a:gd name="T112" fmla="*/ 1457325 w 976"/>
              <a:gd name="T113" fmla="*/ 0 h 1342"/>
              <a:gd name="T114" fmla="*/ 1457325 w 976"/>
              <a:gd name="T115" fmla="*/ 0 h 134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976" h="1342">
                <a:moveTo>
                  <a:pt x="918" y="0"/>
                </a:moveTo>
                <a:lnTo>
                  <a:pt x="164" y="244"/>
                </a:lnTo>
                <a:lnTo>
                  <a:pt x="168" y="270"/>
                </a:lnTo>
                <a:lnTo>
                  <a:pt x="172" y="294"/>
                </a:lnTo>
                <a:lnTo>
                  <a:pt x="176" y="320"/>
                </a:lnTo>
                <a:lnTo>
                  <a:pt x="176" y="346"/>
                </a:lnTo>
                <a:lnTo>
                  <a:pt x="174" y="384"/>
                </a:lnTo>
                <a:lnTo>
                  <a:pt x="170" y="422"/>
                </a:lnTo>
                <a:lnTo>
                  <a:pt x="160" y="456"/>
                </a:lnTo>
                <a:lnTo>
                  <a:pt x="148" y="492"/>
                </a:lnTo>
                <a:lnTo>
                  <a:pt x="136" y="520"/>
                </a:lnTo>
                <a:lnTo>
                  <a:pt x="122" y="546"/>
                </a:lnTo>
                <a:lnTo>
                  <a:pt x="106" y="572"/>
                </a:lnTo>
                <a:lnTo>
                  <a:pt x="88" y="596"/>
                </a:lnTo>
                <a:lnTo>
                  <a:pt x="68" y="620"/>
                </a:lnTo>
                <a:lnTo>
                  <a:pt x="48" y="640"/>
                </a:lnTo>
                <a:lnTo>
                  <a:pt x="24" y="660"/>
                </a:lnTo>
                <a:lnTo>
                  <a:pt x="0" y="678"/>
                </a:lnTo>
                <a:lnTo>
                  <a:pt x="482" y="1342"/>
                </a:lnTo>
                <a:lnTo>
                  <a:pt x="520" y="1312"/>
                </a:lnTo>
                <a:lnTo>
                  <a:pt x="556" y="1284"/>
                </a:lnTo>
                <a:lnTo>
                  <a:pt x="590" y="1252"/>
                </a:lnTo>
                <a:lnTo>
                  <a:pt x="624" y="1220"/>
                </a:lnTo>
                <a:lnTo>
                  <a:pt x="656" y="1186"/>
                </a:lnTo>
                <a:lnTo>
                  <a:pt x="688" y="1150"/>
                </a:lnTo>
                <a:lnTo>
                  <a:pt x="718" y="1114"/>
                </a:lnTo>
                <a:lnTo>
                  <a:pt x="746" y="1078"/>
                </a:lnTo>
                <a:lnTo>
                  <a:pt x="772" y="1038"/>
                </a:lnTo>
                <a:lnTo>
                  <a:pt x="798" y="1000"/>
                </a:lnTo>
                <a:lnTo>
                  <a:pt x="822" y="958"/>
                </a:lnTo>
                <a:lnTo>
                  <a:pt x="844" y="916"/>
                </a:lnTo>
                <a:lnTo>
                  <a:pt x="866" y="874"/>
                </a:lnTo>
                <a:lnTo>
                  <a:pt x="884" y="830"/>
                </a:lnTo>
                <a:lnTo>
                  <a:pt x="902" y="786"/>
                </a:lnTo>
                <a:lnTo>
                  <a:pt x="918" y="742"/>
                </a:lnTo>
                <a:lnTo>
                  <a:pt x="932" y="698"/>
                </a:lnTo>
                <a:lnTo>
                  <a:pt x="942" y="652"/>
                </a:lnTo>
                <a:lnTo>
                  <a:pt x="952" y="606"/>
                </a:lnTo>
                <a:lnTo>
                  <a:pt x="962" y="560"/>
                </a:lnTo>
                <a:lnTo>
                  <a:pt x="968" y="514"/>
                </a:lnTo>
                <a:lnTo>
                  <a:pt x="972" y="466"/>
                </a:lnTo>
                <a:lnTo>
                  <a:pt x="976" y="418"/>
                </a:lnTo>
                <a:lnTo>
                  <a:pt x="976" y="370"/>
                </a:lnTo>
                <a:lnTo>
                  <a:pt x="976" y="322"/>
                </a:lnTo>
                <a:lnTo>
                  <a:pt x="972" y="274"/>
                </a:lnTo>
                <a:lnTo>
                  <a:pt x="968" y="226"/>
                </a:lnTo>
                <a:lnTo>
                  <a:pt x="962" y="180"/>
                </a:lnTo>
                <a:lnTo>
                  <a:pt x="952" y="134"/>
                </a:lnTo>
                <a:lnTo>
                  <a:pt x="942" y="88"/>
                </a:lnTo>
                <a:lnTo>
                  <a:pt x="932" y="44"/>
                </a:lnTo>
                <a:lnTo>
                  <a:pt x="918" y="0"/>
                </a:lnTo>
                <a:close/>
              </a:path>
            </a:pathLst>
          </a:custGeom>
          <a:solidFill>
            <a:srgbClr val="FCA57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3451225" y="4478338"/>
            <a:ext cx="2241550" cy="1416050"/>
          </a:xfrm>
          <a:custGeom>
            <a:avLst/>
            <a:gdLst>
              <a:gd name="T0" fmla="*/ 1476375 w 1412"/>
              <a:gd name="T1" fmla="*/ 0 h 892"/>
              <a:gd name="T2" fmla="*/ 1476375 w 1412"/>
              <a:gd name="T3" fmla="*/ 0 h 892"/>
              <a:gd name="T4" fmla="*/ 1438275 w 1412"/>
              <a:gd name="T5" fmla="*/ 25400 h 892"/>
              <a:gd name="T6" fmla="*/ 1397000 w 1412"/>
              <a:gd name="T7" fmla="*/ 44450 h 892"/>
              <a:gd name="T8" fmla="*/ 1352550 w 1412"/>
              <a:gd name="T9" fmla="*/ 63500 h 892"/>
              <a:gd name="T10" fmla="*/ 1311275 w 1412"/>
              <a:gd name="T11" fmla="*/ 79375 h 892"/>
              <a:gd name="T12" fmla="*/ 1263650 w 1412"/>
              <a:gd name="T13" fmla="*/ 92075 h 892"/>
              <a:gd name="T14" fmla="*/ 1219200 w 1412"/>
              <a:gd name="T15" fmla="*/ 101600 h 892"/>
              <a:gd name="T16" fmla="*/ 1168400 w 1412"/>
              <a:gd name="T17" fmla="*/ 104775 h 892"/>
              <a:gd name="T18" fmla="*/ 1120775 w 1412"/>
              <a:gd name="T19" fmla="*/ 107950 h 892"/>
              <a:gd name="T20" fmla="*/ 1120775 w 1412"/>
              <a:gd name="T21" fmla="*/ 107950 h 892"/>
              <a:gd name="T22" fmla="*/ 1073150 w 1412"/>
              <a:gd name="T23" fmla="*/ 104775 h 892"/>
              <a:gd name="T24" fmla="*/ 1025525 w 1412"/>
              <a:gd name="T25" fmla="*/ 101600 h 892"/>
              <a:gd name="T26" fmla="*/ 977900 w 1412"/>
              <a:gd name="T27" fmla="*/ 92075 h 892"/>
              <a:gd name="T28" fmla="*/ 933450 w 1412"/>
              <a:gd name="T29" fmla="*/ 79375 h 892"/>
              <a:gd name="T30" fmla="*/ 889000 w 1412"/>
              <a:gd name="T31" fmla="*/ 63500 h 892"/>
              <a:gd name="T32" fmla="*/ 847725 w 1412"/>
              <a:gd name="T33" fmla="*/ 44450 h 892"/>
              <a:gd name="T34" fmla="*/ 806450 w 1412"/>
              <a:gd name="T35" fmla="*/ 25400 h 892"/>
              <a:gd name="T36" fmla="*/ 765175 w 1412"/>
              <a:gd name="T37" fmla="*/ 0 h 892"/>
              <a:gd name="T38" fmla="*/ 0 w 1412"/>
              <a:gd name="T39" fmla="*/ 1054100 h 892"/>
              <a:gd name="T40" fmla="*/ 0 w 1412"/>
              <a:gd name="T41" fmla="*/ 1054100 h 892"/>
              <a:gd name="T42" fmla="*/ 60325 w 1412"/>
              <a:gd name="T43" fmla="*/ 1095375 h 892"/>
              <a:gd name="T44" fmla="*/ 123825 w 1412"/>
              <a:gd name="T45" fmla="*/ 1133475 h 892"/>
              <a:gd name="T46" fmla="*/ 184150 w 1412"/>
              <a:gd name="T47" fmla="*/ 1171575 h 892"/>
              <a:gd name="T48" fmla="*/ 250825 w 1412"/>
              <a:gd name="T49" fmla="*/ 1206500 h 892"/>
              <a:gd name="T50" fmla="*/ 317500 w 1412"/>
              <a:gd name="T51" fmla="*/ 1238250 h 892"/>
              <a:gd name="T52" fmla="*/ 384175 w 1412"/>
              <a:gd name="T53" fmla="*/ 1270000 h 892"/>
              <a:gd name="T54" fmla="*/ 450850 w 1412"/>
              <a:gd name="T55" fmla="*/ 1295400 h 892"/>
              <a:gd name="T56" fmla="*/ 520700 w 1412"/>
              <a:gd name="T57" fmla="*/ 1320800 h 892"/>
              <a:gd name="T58" fmla="*/ 593725 w 1412"/>
              <a:gd name="T59" fmla="*/ 1343025 h 892"/>
              <a:gd name="T60" fmla="*/ 666750 w 1412"/>
              <a:gd name="T61" fmla="*/ 1362075 h 892"/>
              <a:gd name="T62" fmla="*/ 739775 w 1412"/>
              <a:gd name="T63" fmla="*/ 1377950 h 892"/>
              <a:gd name="T64" fmla="*/ 812800 w 1412"/>
              <a:gd name="T65" fmla="*/ 1390650 h 892"/>
              <a:gd name="T66" fmla="*/ 889000 w 1412"/>
              <a:gd name="T67" fmla="*/ 1403350 h 892"/>
              <a:gd name="T68" fmla="*/ 965200 w 1412"/>
              <a:gd name="T69" fmla="*/ 1409700 h 892"/>
              <a:gd name="T70" fmla="*/ 1044575 w 1412"/>
              <a:gd name="T71" fmla="*/ 1416050 h 892"/>
              <a:gd name="T72" fmla="*/ 1120775 w 1412"/>
              <a:gd name="T73" fmla="*/ 1416050 h 892"/>
              <a:gd name="T74" fmla="*/ 1120775 w 1412"/>
              <a:gd name="T75" fmla="*/ 1416050 h 892"/>
              <a:gd name="T76" fmla="*/ 1200150 w 1412"/>
              <a:gd name="T77" fmla="*/ 1416050 h 892"/>
              <a:gd name="T78" fmla="*/ 1276350 w 1412"/>
              <a:gd name="T79" fmla="*/ 1409700 h 892"/>
              <a:gd name="T80" fmla="*/ 1352550 w 1412"/>
              <a:gd name="T81" fmla="*/ 1403350 h 892"/>
              <a:gd name="T82" fmla="*/ 1428750 w 1412"/>
              <a:gd name="T83" fmla="*/ 1390650 h 892"/>
              <a:gd name="T84" fmla="*/ 1501775 w 1412"/>
              <a:gd name="T85" fmla="*/ 1377950 h 892"/>
              <a:gd name="T86" fmla="*/ 1577975 w 1412"/>
              <a:gd name="T87" fmla="*/ 1362075 h 892"/>
              <a:gd name="T88" fmla="*/ 1647825 w 1412"/>
              <a:gd name="T89" fmla="*/ 1343025 h 892"/>
              <a:gd name="T90" fmla="*/ 1720850 w 1412"/>
              <a:gd name="T91" fmla="*/ 1320800 h 892"/>
              <a:gd name="T92" fmla="*/ 1790700 w 1412"/>
              <a:gd name="T93" fmla="*/ 1295400 h 892"/>
              <a:gd name="T94" fmla="*/ 1857375 w 1412"/>
              <a:gd name="T95" fmla="*/ 1270000 h 892"/>
              <a:gd name="T96" fmla="*/ 1927225 w 1412"/>
              <a:gd name="T97" fmla="*/ 1238250 h 892"/>
              <a:gd name="T98" fmla="*/ 1990725 w 1412"/>
              <a:gd name="T99" fmla="*/ 1206500 h 892"/>
              <a:gd name="T100" fmla="*/ 2057400 w 1412"/>
              <a:gd name="T101" fmla="*/ 1171575 h 892"/>
              <a:gd name="T102" fmla="*/ 2120900 w 1412"/>
              <a:gd name="T103" fmla="*/ 1133475 h 892"/>
              <a:gd name="T104" fmla="*/ 2181225 w 1412"/>
              <a:gd name="T105" fmla="*/ 1095375 h 892"/>
              <a:gd name="T106" fmla="*/ 2241550 w 1412"/>
              <a:gd name="T107" fmla="*/ 1054100 h 892"/>
              <a:gd name="T108" fmla="*/ 1476375 w 1412"/>
              <a:gd name="T109" fmla="*/ 0 h 89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412" h="892">
                <a:moveTo>
                  <a:pt x="930" y="0"/>
                </a:moveTo>
                <a:lnTo>
                  <a:pt x="930" y="0"/>
                </a:lnTo>
                <a:lnTo>
                  <a:pt x="906" y="16"/>
                </a:lnTo>
                <a:lnTo>
                  <a:pt x="880" y="28"/>
                </a:lnTo>
                <a:lnTo>
                  <a:pt x="852" y="40"/>
                </a:lnTo>
                <a:lnTo>
                  <a:pt x="826" y="50"/>
                </a:lnTo>
                <a:lnTo>
                  <a:pt x="796" y="58"/>
                </a:lnTo>
                <a:lnTo>
                  <a:pt x="768" y="64"/>
                </a:lnTo>
                <a:lnTo>
                  <a:pt x="736" y="66"/>
                </a:lnTo>
                <a:lnTo>
                  <a:pt x="706" y="68"/>
                </a:lnTo>
                <a:lnTo>
                  <a:pt x="676" y="66"/>
                </a:lnTo>
                <a:lnTo>
                  <a:pt x="646" y="64"/>
                </a:lnTo>
                <a:lnTo>
                  <a:pt x="616" y="58"/>
                </a:lnTo>
                <a:lnTo>
                  <a:pt x="588" y="50"/>
                </a:lnTo>
                <a:lnTo>
                  <a:pt x="560" y="40"/>
                </a:lnTo>
                <a:lnTo>
                  <a:pt x="534" y="28"/>
                </a:lnTo>
                <a:lnTo>
                  <a:pt x="508" y="16"/>
                </a:lnTo>
                <a:lnTo>
                  <a:pt x="482" y="0"/>
                </a:lnTo>
                <a:lnTo>
                  <a:pt x="0" y="664"/>
                </a:lnTo>
                <a:lnTo>
                  <a:pt x="38" y="690"/>
                </a:lnTo>
                <a:lnTo>
                  <a:pt x="78" y="714"/>
                </a:lnTo>
                <a:lnTo>
                  <a:pt x="116" y="738"/>
                </a:lnTo>
                <a:lnTo>
                  <a:pt x="158" y="760"/>
                </a:lnTo>
                <a:lnTo>
                  <a:pt x="200" y="780"/>
                </a:lnTo>
                <a:lnTo>
                  <a:pt x="242" y="800"/>
                </a:lnTo>
                <a:lnTo>
                  <a:pt x="284" y="816"/>
                </a:lnTo>
                <a:lnTo>
                  <a:pt x="328" y="832"/>
                </a:lnTo>
                <a:lnTo>
                  <a:pt x="374" y="846"/>
                </a:lnTo>
                <a:lnTo>
                  <a:pt x="420" y="858"/>
                </a:lnTo>
                <a:lnTo>
                  <a:pt x="466" y="868"/>
                </a:lnTo>
                <a:lnTo>
                  <a:pt x="512" y="876"/>
                </a:lnTo>
                <a:lnTo>
                  <a:pt x="560" y="884"/>
                </a:lnTo>
                <a:lnTo>
                  <a:pt x="608" y="888"/>
                </a:lnTo>
                <a:lnTo>
                  <a:pt x="658" y="892"/>
                </a:lnTo>
                <a:lnTo>
                  <a:pt x="706" y="892"/>
                </a:lnTo>
                <a:lnTo>
                  <a:pt x="756" y="892"/>
                </a:lnTo>
                <a:lnTo>
                  <a:pt x="804" y="888"/>
                </a:lnTo>
                <a:lnTo>
                  <a:pt x="852" y="884"/>
                </a:lnTo>
                <a:lnTo>
                  <a:pt x="900" y="876"/>
                </a:lnTo>
                <a:lnTo>
                  <a:pt x="946" y="868"/>
                </a:lnTo>
                <a:lnTo>
                  <a:pt x="994" y="858"/>
                </a:lnTo>
                <a:lnTo>
                  <a:pt x="1038" y="846"/>
                </a:lnTo>
                <a:lnTo>
                  <a:pt x="1084" y="832"/>
                </a:lnTo>
                <a:lnTo>
                  <a:pt x="1128" y="816"/>
                </a:lnTo>
                <a:lnTo>
                  <a:pt x="1170" y="800"/>
                </a:lnTo>
                <a:lnTo>
                  <a:pt x="1214" y="780"/>
                </a:lnTo>
                <a:lnTo>
                  <a:pt x="1254" y="760"/>
                </a:lnTo>
                <a:lnTo>
                  <a:pt x="1296" y="738"/>
                </a:lnTo>
                <a:lnTo>
                  <a:pt x="1336" y="714"/>
                </a:lnTo>
                <a:lnTo>
                  <a:pt x="1374" y="690"/>
                </a:lnTo>
                <a:lnTo>
                  <a:pt x="1412" y="664"/>
                </a:lnTo>
                <a:lnTo>
                  <a:pt x="930" y="0"/>
                </a:lnTo>
                <a:close/>
              </a:path>
            </a:pathLst>
          </a:custGeom>
          <a:solidFill>
            <a:srgbClr val="9AF47E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4572000" y="3989388"/>
            <a:ext cx="1588" cy="158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4572000" y="3989388"/>
            <a:ext cx="1588" cy="158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4572000" y="3989388"/>
            <a:ext cx="1588" cy="158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572000" y="3989388"/>
            <a:ext cx="1588" cy="158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72000" y="3989388"/>
            <a:ext cx="1588" cy="158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3937000" y="3316288"/>
            <a:ext cx="1270000" cy="1270000"/>
          </a:xfrm>
          <a:custGeom>
            <a:avLst/>
            <a:gdLst>
              <a:gd name="T0" fmla="*/ 1270000 w 800"/>
              <a:gd name="T1" fmla="*/ 635000 h 800"/>
              <a:gd name="T2" fmla="*/ 1257300 w 800"/>
              <a:gd name="T3" fmla="*/ 762000 h 800"/>
              <a:gd name="T4" fmla="*/ 1219200 w 800"/>
              <a:gd name="T5" fmla="*/ 882650 h 800"/>
              <a:gd name="T6" fmla="*/ 1162050 w 800"/>
              <a:gd name="T7" fmla="*/ 990600 h 800"/>
              <a:gd name="T8" fmla="*/ 1085850 w 800"/>
              <a:gd name="T9" fmla="*/ 1082675 h 800"/>
              <a:gd name="T10" fmla="*/ 990600 w 800"/>
              <a:gd name="T11" fmla="*/ 1162050 h 800"/>
              <a:gd name="T12" fmla="*/ 882650 w 800"/>
              <a:gd name="T13" fmla="*/ 1219200 h 800"/>
              <a:gd name="T14" fmla="*/ 762000 w 800"/>
              <a:gd name="T15" fmla="*/ 1257300 h 800"/>
              <a:gd name="T16" fmla="*/ 635000 w 800"/>
              <a:gd name="T17" fmla="*/ 1270000 h 800"/>
              <a:gd name="T18" fmla="*/ 571500 w 800"/>
              <a:gd name="T19" fmla="*/ 1266825 h 800"/>
              <a:gd name="T20" fmla="*/ 447675 w 800"/>
              <a:gd name="T21" fmla="*/ 1241425 h 800"/>
              <a:gd name="T22" fmla="*/ 333375 w 800"/>
              <a:gd name="T23" fmla="*/ 1193800 h 800"/>
              <a:gd name="T24" fmla="*/ 231775 w 800"/>
              <a:gd name="T25" fmla="*/ 1123950 h 800"/>
              <a:gd name="T26" fmla="*/ 146050 w 800"/>
              <a:gd name="T27" fmla="*/ 1038225 h 800"/>
              <a:gd name="T28" fmla="*/ 76200 w 800"/>
              <a:gd name="T29" fmla="*/ 936625 h 800"/>
              <a:gd name="T30" fmla="*/ 28575 w 800"/>
              <a:gd name="T31" fmla="*/ 825500 h 800"/>
              <a:gd name="T32" fmla="*/ 3175 w 800"/>
              <a:gd name="T33" fmla="*/ 698500 h 800"/>
              <a:gd name="T34" fmla="*/ 0 w 800"/>
              <a:gd name="T35" fmla="*/ 635000 h 800"/>
              <a:gd name="T36" fmla="*/ 12700 w 800"/>
              <a:gd name="T37" fmla="*/ 508000 h 800"/>
              <a:gd name="T38" fmla="*/ 50800 w 800"/>
              <a:gd name="T39" fmla="*/ 387350 h 800"/>
              <a:gd name="T40" fmla="*/ 107950 w 800"/>
              <a:gd name="T41" fmla="*/ 279400 h 800"/>
              <a:gd name="T42" fmla="*/ 187325 w 800"/>
              <a:gd name="T43" fmla="*/ 187325 h 800"/>
              <a:gd name="T44" fmla="*/ 279400 w 800"/>
              <a:gd name="T45" fmla="*/ 107950 h 800"/>
              <a:gd name="T46" fmla="*/ 387350 w 800"/>
              <a:gd name="T47" fmla="*/ 50800 h 800"/>
              <a:gd name="T48" fmla="*/ 508000 w 800"/>
              <a:gd name="T49" fmla="*/ 12700 h 800"/>
              <a:gd name="T50" fmla="*/ 635000 w 800"/>
              <a:gd name="T51" fmla="*/ 0 h 800"/>
              <a:gd name="T52" fmla="*/ 701675 w 800"/>
              <a:gd name="T53" fmla="*/ 3175 h 800"/>
              <a:gd name="T54" fmla="*/ 825500 w 800"/>
              <a:gd name="T55" fmla="*/ 28575 h 800"/>
              <a:gd name="T56" fmla="*/ 936625 w 800"/>
              <a:gd name="T57" fmla="*/ 76200 h 800"/>
              <a:gd name="T58" fmla="*/ 1038225 w 800"/>
              <a:gd name="T59" fmla="*/ 146050 h 800"/>
              <a:gd name="T60" fmla="*/ 1123950 w 800"/>
              <a:gd name="T61" fmla="*/ 231775 h 800"/>
              <a:gd name="T62" fmla="*/ 1193800 w 800"/>
              <a:gd name="T63" fmla="*/ 333375 h 800"/>
              <a:gd name="T64" fmla="*/ 1241425 w 800"/>
              <a:gd name="T65" fmla="*/ 447675 h 800"/>
              <a:gd name="T66" fmla="*/ 1266825 w 800"/>
              <a:gd name="T67" fmla="*/ 571500 h 800"/>
              <a:gd name="T68" fmla="*/ 1270000 w 800"/>
              <a:gd name="T69" fmla="*/ 635000 h 8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00" h="800">
                <a:moveTo>
                  <a:pt x="800" y="400"/>
                </a:moveTo>
                <a:lnTo>
                  <a:pt x="800" y="400"/>
                </a:lnTo>
                <a:lnTo>
                  <a:pt x="798" y="440"/>
                </a:lnTo>
                <a:lnTo>
                  <a:pt x="792" y="480"/>
                </a:lnTo>
                <a:lnTo>
                  <a:pt x="782" y="520"/>
                </a:lnTo>
                <a:lnTo>
                  <a:pt x="768" y="556"/>
                </a:lnTo>
                <a:lnTo>
                  <a:pt x="752" y="590"/>
                </a:lnTo>
                <a:lnTo>
                  <a:pt x="732" y="624"/>
                </a:lnTo>
                <a:lnTo>
                  <a:pt x="708" y="654"/>
                </a:lnTo>
                <a:lnTo>
                  <a:pt x="684" y="682"/>
                </a:lnTo>
                <a:lnTo>
                  <a:pt x="654" y="708"/>
                </a:lnTo>
                <a:lnTo>
                  <a:pt x="624" y="732"/>
                </a:lnTo>
                <a:lnTo>
                  <a:pt x="590" y="752"/>
                </a:lnTo>
                <a:lnTo>
                  <a:pt x="556" y="768"/>
                </a:lnTo>
                <a:lnTo>
                  <a:pt x="520" y="782"/>
                </a:lnTo>
                <a:lnTo>
                  <a:pt x="480" y="792"/>
                </a:lnTo>
                <a:lnTo>
                  <a:pt x="442" y="798"/>
                </a:lnTo>
                <a:lnTo>
                  <a:pt x="400" y="800"/>
                </a:lnTo>
                <a:lnTo>
                  <a:pt x="360" y="798"/>
                </a:lnTo>
                <a:lnTo>
                  <a:pt x="320" y="792"/>
                </a:lnTo>
                <a:lnTo>
                  <a:pt x="282" y="782"/>
                </a:lnTo>
                <a:lnTo>
                  <a:pt x="244" y="768"/>
                </a:lnTo>
                <a:lnTo>
                  <a:pt x="210" y="752"/>
                </a:lnTo>
                <a:lnTo>
                  <a:pt x="176" y="732"/>
                </a:lnTo>
                <a:lnTo>
                  <a:pt x="146" y="708"/>
                </a:lnTo>
                <a:lnTo>
                  <a:pt x="118" y="682"/>
                </a:lnTo>
                <a:lnTo>
                  <a:pt x="92" y="654"/>
                </a:lnTo>
                <a:lnTo>
                  <a:pt x="68" y="624"/>
                </a:lnTo>
                <a:lnTo>
                  <a:pt x="48" y="590"/>
                </a:lnTo>
                <a:lnTo>
                  <a:pt x="32" y="556"/>
                </a:lnTo>
                <a:lnTo>
                  <a:pt x="18" y="520"/>
                </a:lnTo>
                <a:lnTo>
                  <a:pt x="8" y="480"/>
                </a:lnTo>
                <a:lnTo>
                  <a:pt x="2" y="440"/>
                </a:lnTo>
                <a:lnTo>
                  <a:pt x="0" y="400"/>
                </a:lnTo>
                <a:lnTo>
                  <a:pt x="2" y="360"/>
                </a:lnTo>
                <a:lnTo>
                  <a:pt x="8" y="320"/>
                </a:lnTo>
                <a:lnTo>
                  <a:pt x="18" y="282"/>
                </a:lnTo>
                <a:lnTo>
                  <a:pt x="32" y="244"/>
                </a:lnTo>
                <a:lnTo>
                  <a:pt x="48" y="210"/>
                </a:lnTo>
                <a:lnTo>
                  <a:pt x="68" y="176"/>
                </a:lnTo>
                <a:lnTo>
                  <a:pt x="92" y="146"/>
                </a:lnTo>
                <a:lnTo>
                  <a:pt x="118" y="118"/>
                </a:lnTo>
                <a:lnTo>
                  <a:pt x="146" y="92"/>
                </a:lnTo>
                <a:lnTo>
                  <a:pt x="176" y="68"/>
                </a:lnTo>
                <a:lnTo>
                  <a:pt x="210" y="48"/>
                </a:lnTo>
                <a:lnTo>
                  <a:pt x="244" y="32"/>
                </a:lnTo>
                <a:lnTo>
                  <a:pt x="282" y="18"/>
                </a:lnTo>
                <a:lnTo>
                  <a:pt x="320" y="8"/>
                </a:lnTo>
                <a:lnTo>
                  <a:pt x="360" y="2"/>
                </a:lnTo>
                <a:lnTo>
                  <a:pt x="400" y="0"/>
                </a:lnTo>
                <a:lnTo>
                  <a:pt x="442" y="2"/>
                </a:lnTo>
                <a:lnTo>
                  <a:pt x="480" y="8"/>
                </a:lnTo>
                <a:lnTo>
                  <a:pt x="520" y="18"/>
                </a:lnTo>
                <a:lnTo>
                  <a:pt x="556" y="32"/>
                </a:lnTo>
                <a:lnTo>
                  <a:pt x="590" y="48"/>
                </a:lnTo>
                <a:lnTo>
                  <a:pt x="624" y="68"/>
                </a:lnTo>
                <a:lnTo>
                  <a:pt x="654" y="92"/>
                </a:lnTo>
                <a:lnTo>
                  <a:pt x="684" y="118"/>
                </a:lnTo>
                <a:lnTo>
                  <a:pt x="708" y="146"/>
                </a:lnTo>
                <a:lnTo>
                  <a:pt x="732" y="176"/>
                </a:lnTo>
                <a:lnTo>
                  <a:pt x="752" y="210"/>
                </a:lnTo>
                <a:lnTo>
                  <a:pt x="768" y="244"/>
                </a:lnTo>
                <a:lnTo>
                  <a:pt x="782" y="282"/>
                </a:lnTo>
                <a:lnTo>
                  <a:pt x="792" y="320"/>
                </a:lnTo>
                <a:lnTo>
                  <a:pt x="798" y="360"/>
                </a:lnTo>
                <a:lnTo>
                  <a:pt x="800" y="400"/>
                </a:lnTo>
                <a:close/>
              </a:path>
            </a:pathLst>
          </a:custGeom>
          <a:solidFill>
            <a:srgbClr val="FFFF66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195</Words>
  <Application>Microsoft Office PowerPoint</Application>
  <PresentationFormat>On-screen Show (4:3)</PresentationFormat>
  <Paragraphs>43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Default Design</vt:lpstr>
      <vt:lpstr>Target Charts 3 – 6 segments</vt:lpstr>
      <vt:lpstr>4 Segments</vt:lpstr>
      <vt:lpstr>5 Segments</vt:lpstr>
      <vt:lpstr>6 Segments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Charts Segment Template</dc:title>
  <dc:creator>Presentation Magazine</dc:creator>
  <cp:lastModifiedBy>Jonty Pearce</cp:lastModifiedBy>
  <cp:revision>9</cp:revision>
  <dcterms:created xsi:type="dcterms:W3CDTF">2009-11-03T13:35:13Z</dcterms:created>
  <dcterms:modified xsi:type="dcterms:W3CDTF">2015-02-22T11:12:56Z</dcterms:modified>
</cp:coreProperties>
</file>