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59" r:id="rId4"/>
    <p:sldId id="269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4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BAE523-B06A-4683-BB54-14151E1335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3922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AEACCB-D4D1-4257-8A56-4538FB4FE48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3105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8F3D13-2531-436A-921C-7370ADF99181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008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A2F73-10CD-4265-878A-871D9B32768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352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92F496-BF66-47F4-9308-8EE1AFD4991E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832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6DB0F3-3539-49AA-A366-189FB37E27B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3682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71A82-E026-4778-9C63-7197F5D1E1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01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2B71B-26CE-4B42-8007-A902A4F365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899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B2B46-9FB7-41CA-8903-98AFEB15C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26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8364D-1604-43AF-B4A5-9059196B5D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54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C8CB3-46EC-425F-92DA-B1EBB84FE4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493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2ED58-69C3-40C2-BE77-BBAA5FD35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016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9ACEA-36D7-4A9F-A457-4A0159ED39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271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5569D-9D02-46B2-B7AE-BFF1E44A4A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309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75DA0-98F5-4DA7-BEDD-5A3798618C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272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9AD6C-B63B-48F3-8118-45CA8295A6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412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AED96-0837-4652-90C9-F7D039E167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46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E0A42B5-DBC3-4D0B-ACA5-3D73A70BA5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7"/>
          <p:cNvSpPr>
            <a:spLocks noChangeArrowheads="1"/>
          </p:cNvSpPr>
          <p:nvPr/>
        </p:nvSpPr>
        <p:spPr bwMode="auto">
          <a:xfrm>
            <a:off x="1646238" y="620713"/>
            <a:ext cx="5873750" cy="2947987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>
                <a:solidFill>
                  <a:srgbClr val="990033"/>
                </a:solidFill>
              </a:rPr>
              <a:t>RUBBER</a:t>
            </a:r>
            <a:br>
              <a:rPr lang="en-GB" altLang="en-US" sz="7200" b="1">
                <a:solidFill>
                  <a:srgbClr val="990033"/>
                </a:solidFill>
              </a:rPr>
            </a:br>
            <a:r>
              <a:rPr lang="en-GB" altLang="en-US" sz="7200" b="1">
                <a:solidFill>
                  <a:srgbClr val="990033"/>
                </a:solidFill>
              </a:rPr>
              <a:t>STAMPS</a:t>
            </a:r>
          </a:p>
        </p:txBody>
      </p:sp>
      <p:pic>
        <p:nvPicPr>
          <p:cNvPr id="3075" name="Picture 5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265113"/>
            <a:ext cx="6784975" cy="399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8"/>
          <p:cNvSpPr>
            <a:spLocks noChangeArrowheads="1"/>
          </p:cNvSpPr>
          <p:nvPr/>
        </p:nvSpPr>
        <p:spPr bwMode="auto">
          <a:xfrm>
            <a:off x="2735263" y="4489450"/>
            <a:ext cx="3697287" cy="185578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rgbClr val="990033"/>
                </a:solidFill>
              </a:rPr>
              <a:t>YOUR</a:t>
            </a:r>
          </a:p>
          <a:p>
            <a:pPr algn="ctr" eaLnBrk="1" hangingPunct="1"/>
            <a:r>
              <a:rPr lang="en-GB" altLang="en-US" sz="4400" b="1">
                <a:solidFill>
                  <a:srgbClr val="990033"/>
                </a:solidFill>
              </a:rPr>
              <a:t>TEXT</a:t>
            </a:r>
          </a:p>
        </p:txBody>
      </p:sp>
      <p:pic>
        <p:nvPicPr>
          <p:cNvPr id="3077" name="Picture 9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4219575"/>
            <a:ext cx="4270375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ChangeArrowheads="1"/>
          </p:cNvSpPr>
          <p:nvPr/>
        </p:nvSpPr>
        <p:spPr bwMode="auto">
          <a:xfrm>
            <a:off x="736600" y="800100"/>
            <a:ext cx="3697288" cy="185578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rgbClr val="990033"/>
                </a:solidFill>
              </a:rPr>
              <a:t>YOUR</a:t>
            </a:r>
          </a:p>
          <a:p>
            <a:pPr algn="ctr" eaLnBrk="1" hangingPunct="1"/>
            <a:r>
              <a:rPr lang="en-GB" altLang="en-US" sz="4400" b="1">
                <a:solidFill>
                  <a:srgbClr val="990033"/>
                </a:solidFill>
              </a:rPr>
              <a:t>TEXT</a:t>
            </a:r>
          </a:p>
        </p:txBody>
      </p:sp>
      <p:pic>
        <p:nvPicPr>
          <p:cNvPr id="5123" name="Picture 5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530225"/>
            <a:ext cx="4270375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6"/>
          <p:cNvSpPr>
            <a:spLocks noChangeArrowheads="1"/>
          </p:cNvSpPr>
          <p:nvPr/>
        </p:nvSpPr>
        <p:spPr bwMode="auto">
          <a:xfrm rot="1056231">
            <a:off x="5970588" y="4797425"/>
            <a:ext cx="2776537" cy="121443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rgbClr val="990033"/>
                </a:solidFill>
              </a:rPr>
              <a:t>BANNED</a:t>
            </a:r>
          </a:p>
        </p:txBody>
      </p:sp>
      <p:pic>
        <p:nvPicPr>
          <p:cNvPr id="5125" name="Picture 7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8068">
            <a:off x="5810250" y="4456113"/>
            <a:ext cx="316865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AutoShape 8"/>
          <p:cNvSpPr>
            <a:spLocks noChangeArrowheads="1"/>
          </p:cNvSpPr>
          <p:nvPr/>
        </p:nvSpPr>
        <p:spPr bwMode="auto">
          <a:xfrm>
            <a:off x="5160963" y="844550"/>
            <a:ext cx="3697287" cy="185578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rgbClr val="990033"/>
                </a:solidFill>
              </a:rPr>
              <a:t>APPROVED</a:t>
            </a:r>
          </a:p>
        </p:txBody>
      </p:sp>
      <p:pic>
        <p:nvPicPr>
          <p:cNvPr id="5127" name="Picture 9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25" y="550863"/>
            <a:ext cx="4270375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AutoShape 12"/>
          <p:cNvSpPr>
            <a:spLocks noChangeArrowheads="1"/>
          </p:cNvSpPr>
          <p:nvPr/>
        </p:nvSpPr>
        <p:spPr bwMode="auto">
          <a:xfrm>
            <a:off x="736600" y="3867150"/>
            <a:ext cx="3697288" cy="185578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800" b="1">
                <a:solidFill>
                  <a:srgbClr val="990033"/>
                </a:solidFill>
              </a:rPr>
              <a:t>DRAFT</a:t>
            </a:r>
          </a:p>
        </p:txBody>
      </p:sp>
      <p:pic>
        <p:nvPicPr>
          <p:cNvPr id="5129" name="Picture 13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3478213"/>
            <a:ext cx="4270375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466850" y="1679575"/>
            <a:ext cx="6754813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/>
              <a:t>The stamps consist of a transparent overlay</a:t>
            </a:r>
            <a:endParaRPr lang="en-US" altLang="en-US" sz="3200" smtClean="0"/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auto">
          <a:xfrm>
            <a:off x="2035175" y="2517775"/>
            <a:ext cx="3697288" cy="1855788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600" b="1">
                <a:solidFill>
                  <a:srgbClr val="990033"/>
                </a:solidFill>
              </a:rPr>
              <a:t>DRAFT</a:t>
            </a:r>
          </a:p>
        </p:txBody>
      </p:sp>
      <p:pic>
        <p:nvPicPr>
          <p:cNvPr id="7173" name="Picture 6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2198688"/>
            <a:ext cx="4270375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915988" y="5637213"/>
            <a:ext cx="728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Simply move the text under the overlay to produce the mottled effect.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995363" y="3508375"/>
            <a:ext cx="2332037" cy="2246313"/>
          </a:xfrm>
          <a:prstGeom prst="ellipse">
            <a:avLst/>
          </a:prstGeom>
          <a:noFill/>
          <a:ln w="152400" algn="ctr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altLang="en-US" sz="6600" b="1">
                <a:solidFill>
                  <a:srgbClr val="990033"/>
                </a:solidFill>
              </a:rPr>
              <a:t>1</a:t>
            </a:r>
            <a:r>
              <a:rPr lang="en-GB" altLang="en-US" sz="6600" b="1" baseline="30000">
                <a:solidFill>
                  <a:srgbClr val="990033"/>
                </a:solidFill>
              </a:rPr>
              <a:t>st</a:t>
            </a:r>
          </a:p>
          <a:p>
            <a:pPr algn="ctr" eaLnBrk="1" hangingPunct="1">
              <a:lnSpc>
                <a:spcPct val="80000"/>
              </a:lnSpc>
            </a:pPr>
            <a:r>
              <a:rPr lang="en-GB" altLang="en-US" sz="4800" b="1">
                <a:solidFill>
                  <a:srgbClr val="990033"/>
                </a:solidFill>
              </a:rPr>
              <a:t>Place</a:t>
            </a:r>
          </a:p>
        </p:txBody>
      </p:sp>
      <p:pic>
        <p:nvPicPr>
          <p:cNvPr id="9219" name="Picture 5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573338"/>
            <a:ext cx="4075112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4646613" y="935038"/>
            <a:ext cx="3697287" cy="1855787"/>
          </a:xfrm>
          <a:prstGeom prst="roundRect">
            <a:avLst>
              <a:gd name="adj" fmla="val 16667"/>
            </a:avLst>
          </a:prstGeom>
          <a:noFill/>
          <a:ln w="152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tx2"/>
                </a:solidFill>
              </a:rPr>
              <a:t>PASSED</a:t>
            </a:r>
          </a:p>
        </p:txBody>
      </p:sp>
      <p:pic>
        <p:nvPicPr>
          <p:cNvPr id="9221" name="Picture 7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719138"/>
            <a:ext cx="4270375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4648200" y="3960813"/>
            <a:ext cx="3697288" cy="1855787"/>
          </a:xfrm>
          <a:prstGeom prst="rect">
            <a:avLst/>
          </a:prstGeom>
          <a:noFill/>
          <a:ln w="152400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>
                <a:solidFill>
                  <a:srgbClr val="990033"/>
                </a:solidFill>
              </a:rPr>
              <a:t>WELCOME TO </a:t>
            </a:r>
          </a:p>
          <a:p>
            <a:pPr algn="ctr" eaLnBrk="1" hangingPunct="1"/>
            <a:r>
              <a:rPr lang="en-GB" altLang="en-US" sz="3600" b="1">
                <a:solidFill>
                  <a:srgbClr val="990033"/>
                </a:solidFill>
              </a:rPr>
              <a:t>BARBADOS</a:t>
            </a:r>
          </a:p>
        </p:txBody>
      </p:sp>
      <p:pic>
        <p:nvPicPr>
          <p:cNvPr id="9223" name="Picture 11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3641725"/>
            <a:ext cx="4270375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AutoShape 12"/>
          <p:cNvSpPr>
            <a:spLocks noChangeArrowheads="1"/>
          </p:cNvSpPr>
          <p:nvPr/>
        </p:nvSpPr>
        <p:spPr bwMode="auto">
          <a:xfrm rot="-1655652">
            <a:off x="676275" y="796925"/>
            <a:ext cx="3117850" cy="1184275"/>
          </a:xfrm>
          <a:prstGeom prst="roundRect">
            <a:avLst>
              <a:gd name="adj" fmla="val 16667"/>
            </a:avLst>
          </a:prstGeom>
          <a:noFill/>
          <a:ln w="1524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>
                <a:solidFill>
                  <a:srgbClr val="990033"/>
                </a:solidFill>
              </a:rPr>
              <a:t>CENSORED</a:t>
            </a:r>
          </a:p>
        </p:txBody>
      </p:sp>
      <p:pic>
        <p:nvPicPr>
          <p:cNvPr id="9225" name="Picture 13" descr="stamp-effect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54922">
            <a:off x="533400" y="795338"/>
            <a:ext cx="3419475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197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PowerPoint Presentation</vt:lpstr>
      <vt:lpstr>PowerPoint Presentation</vt:lpstr>
      <vt:lpstr>The stamps consist of a transparent overlay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Ruibber Stamp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2015-02-22T11:13:03Z</dcterms:modified>
</cp:coreProperties>
</file>