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267" r:id="rId2"/>
    <p:sldId id="268" r:id="rId3"/>
    <p:sldId id="269" r:id="rId4"/>
    <p:sldId id="27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-6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6586BE7-4262-4DD7-B97F-4E76690A7C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8305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FCCDC1-6ECD-4C71-A561-B98064653613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5497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D0328E-3FEE-44A3-9D2A-72B03D1F1F6E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7543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C2B55D8-22A3-4F63-8043-43801634A0B5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6746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89328-2004-44E1-813A-DCB6EB9D5667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5144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09C5F0-2030-467B-BCB2-FF986C5EA401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0448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EEF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 userDrawn="1"/>
        </p:nvSpPr>
        <p:spPr bwMode="auto">
          <a:xfrm>
            <a:off x="1714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AutoShape 8"/>
          <p:cNvSpPr>
            <a:spLocks noChangeArrowheads="1"/>
          </p:cNvSpPr>
          <p:nvPr userDrawn="1"/>
        </p:nvSpPr>
        <p:spPr bwMode="auto">
          <a:xfrm>
            <a:off x="8445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AutoShape 9"/>
          <p:cNvSpPr>
            <a:spLocks noChangeArrowheads="1"/>
          </p:cNvSpPr>
          <p:nvPr userDrawn="1"/>
        </p:nvSpPr>
        <p:spPr bwMode="auto">
          <a:xfrm>
            <a:off x="15176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AutoShape 10"/>
          <p:cNvSpPr>
            <a:spLocks noChangeArrowheads="1"/>
          </p:cNvSpPr>
          <p:nvPr userDrawn="1"/>
        </p:nvSpPr>
        <p:spPr bwMode="auto">
          <a:xfrm>
            <a:off x="21907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AutoShape 11"/>
          <p:cNvSpPr>
            <a:spLocks noChangeArrowheads="1"/>
          </p:cNvSpPr>
          <p:nvPr userDrawn="1"/>
        </p:nvSpPr>
        <p:spPr bwMode="auto">
          <a:xfrm>
            <a:off x="28638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AutoShape 12"/>
          <p:cNvSpPr>
            <a:spLocks noChangeArrowheads="1"/>
          </p:cNvSpPr>
          <p:nvPr userDrawn="1"/>
        </p:nvSpPr>
        <p:spPr bwMode="auto">
          <a:xfrm>
            <a:off x="35369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AutoShape 13"/>
          <p:cNvSpPr>
            <a:spLocks noChangeArrowheads="1"/>
          </p:cNvSpPr>
          <p:nvPr userDrawn="1"/>
        </p:nvSpPr>
        <p:spPr bwMode="auto">
          <a:xfrm>
            <a:off x="42100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AutoShape 14"/>
          <p:cNvSpPr>
            <a:spLocks noChangeArrowheads="1"/>
          </p:cNvSpPr>
          <p:nvPr userDrawn="1"/>
        </p:nvSpPr>
        <p:spPr bwMode="auto">
          <a:xfrm>
            <a:off x="55562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AutoShape 15"/>
          <p:cNvSpPr>
            <a:spLocks noChangeArrowheads="1"/>
          </p:cNvSpPr>
          <p:nvPr userDrawn="1"/>
        </p:nvSpPr>
        <p:spPr bwMode="auto">
          <a:xfrm>
            <a:off x="48831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AutoShape 16"/>
          <p:cNvSpPr>
            <a:spLocks noChangeArrowheads="1"/>
          </p:cNvSpPr>
          <p:nvPr userDrawn="1"/>
        </p:nvSpPr>
        <p:spPr bwMode="auto">
          <a:xfrm>
            <a:off x="62293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AutoShape 17"/>
          <p:cNvSpPr>
            <a:spLocks noChangeArrowheads="1"/>
          </p:cNvSpPr>
          <p:nvPr userDrawn="1"/>
        </p:nvSpPr>
        <p:spPr bwMode="auto">
          <a:xfrm>
            <a:off x="69024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AutoShape 18"/>
          <p:cNvSpPr>
            <a:spLocks noChangeArrowheads="1"/>
          </p:cNvSpPr>
          <p:nvPr userDrawn="1"/>
        </p:nvSpPr>
        <p:spPr bwMode="auto">
          <a:xfrm>
            <a:off x="7575550" y="6640513"/>
            <a:ext cx="608013" cy="217487"/>
          </a:xfrm>
          <a:prstGeom prst="parallelogram">
            <a:avLst>
              <a:gd name="adj" fmla="val 69891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AutoShape 19"/>
          <p:cNvSpPr>
            <a:spLocks noChangeArrowheads="1"/>
          </p:cNvSpPr>
          <p:nvPr userDrawn="1"/>
        </p:nvSpPr>
        <p:spPr bwMode="auto">
          <a:xfrm rot="20071252">
            <a:off x="8782050" y="565626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AutoShape 20"/>
          <p:cNvSpPr>
            <a:spLocks noChangeArrowheads="1"/>
          </p:cNvSpPr>
          <p:nvPr userDrawn="1"/>
        </p:nvSpPr>
        <p:spPr bwMode="auto">
          <a:xfrm>
            <a:off x="8250238" y="6640513"/>
            <a:ext cx="608012" cy="217487"/>
          </a:xfrm>
          <a:prstGeom prst="parallelogram">
            <a:avLst>
              <a:gd name="adj" fmla="val 69891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AutoShape 21"/>
          <p:cNvSpPr>
            <a:spLocks noChangeArrowheads="1"/>
          </p:cNvSpPr>
          <p:nvPr userDrawn="1"/>
        </p:nvSpPr>
        <p:spPr bwMode="auto">
          <a:xfrm flipH="1">
            <a:off x="8943975" y="6648450"/>
            <a:ext cx="200025" cy="209550"/>
          </a:xfrm>
          <a:prstGeom prst="rtTriangle">
            <a:avLst/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AutoShape 22"/>
          <p:cNvSpPr>
            <a:spLocks noChangeArrowheads="1"/>
          </p:cNvSpPr>
          <p:nvPr userDrawn="1"/>
        </p:nvSpPr>
        <p:spPr bwMode="auto">
          <a:xfrm rot="20071252">
            <a:off x="8782050" y="460375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AutoShape 23"/>
          <p:cNvSpPr>
            <a:spLocks noChangeArrowheads="1"/>
          </p:cNvSpPr>
          <p:nvPr userDrawn="1"/>
        </p:nvSpPr>
        <p:spPr bwMode="auto">
          <a:xfrm rot="20071252">
            <a:off x="8782050" y="51292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AutoShape 24"/>
          <p:cNvSpPr>
            <a:spLocks noChangeArrowheads="1"/>
          </p:cNvSpPr>
          <p:nvPr userDrawn="1"/>
        </p:nvSpPr>
        <p:spPr bwMode="auto">
          <a:xfrm rot="20071252">
            <a:off x="8782050" y="354965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" name="AutoShape 25"/>
          <p:cNvSpPr>
            <a:spLocks noChangeArrowheads="1"/>
          </p:cNvSpPr>
          <p:nvPr userDrawn="1"/>
        </p:nvSpPr>
        <p:spPr bwMode="auto">
          <a:xfrm rot="20071252">
            <a:off x="8782050" y="407670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" name="AutoShape 26"/>
          <p:cNvSpPr>
            <a:spLocks noChangeArrowheads="1"/>
          </p:cNvSpPr>
          <p:nvPr userDrawn="1"/>
        </p:nvSpPr>
        <p:spPr bwMode="auto">
          <a:xfrm rot="20071252">
            <a:off x="8782050" y="249713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AutoShape 27"/>
          <p:cNvSpPr>
            <a:spLocks noChangeArrowheads="1"/>
          </p:cNvSpPr>
          <p:nvPr userDrawn="1"/>
        </p:nvSpPr>
        <p:spPr bwMode="auto">
          <a:xfrm rot="20071252">
            <a:off x="8782050" y="302418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AutoShape 28"/>
          <p:cNvSpPr>
            <a:spLocks noChangeArrowheads="1"/>
          </p:cNvSpPr>
          <p:nvPr userDrawn="1"/>
        </p:nvSpPr>
        <p:spPr bwMode="auto">
          <a:xfrm rot="20071252">
            <a:off x="8782050" y="61833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" name="AutoShape 29"/>
          <p:cNvSpPr>
            <a:spLocks noChangeArrowheads="1"/>
          </p:cNvSpPr>
          <p:nvPr userDrawn="1"/>
        </p:nvSpPr>
        <p:spPr bwMode="auto">
          <a:xfrm rot="20071252">
            <a:off x="8782050" y="1444625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AutoShape 30"/>
          <p:cNvSpPr>
            <a:spLocks noChangeArrowheads="1"/>
          </p:cNvSpPr>
          <p:nvPr userDrawn="1"/>
        </p:nvSpPr>
        <p:spPr bwMode="auto">
          <a:xfrm rot="20071252">
            <a:off x="8782050" y="3921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AutoShape 31"/>
          <p:cNvSpPr>
            <a:spLocks noChangeArrowheads="1"/>
          </p:cNvSpPr>
          <p:nvPr userDrawn="1"/>
        </p:nvSpPr>
        <p:spPr bwMode="auto">
          <a:xfrm rot="20071252">
            <a:off x="8782050" y="917575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AutoShape 32"/>
          <p:cNvSpPr>
            <a:spLocks noChangeArrowheads="1"/>
          </p:cNvSpPr>
          <p:nvPr userDrawn="1"/>
        </p:nvSpPr>
        <p:spPr bwMode="auto">
          <a:xfrm rot="20071252">
            <a:off x="8782050" y="197008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AutoShape 33"/>
          <p:cNvSpPr>
            <a:spLocks noChangeArrowheads="1"/>
          </p:cNvSpPr>
          <p:nvPr userDrawn="1"/>
        </p:nvSpPr>
        <p:spPr bwMode="auto">
          <a:xfrm>
            <a:off x="4572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" name="AutoShape 34"/>
          <p:cNvSpPr>
            <a:spLocks noChangeArrowheads="1"/>
          </p:cNvSpPr>
          <p:nvPr userDrawn="1"/>
        </p:nvSpPr>
        <p:spPr bwMode="auto">
          <a:xfrm>
            <a:off x="11303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" name="AutoShape 35"/>
          <p:cNvSpPr>
            <a:spLocks noChangeArrowheads="1"/>
          </p:cNvSpPr>
          <p:nvPr userDrawn="1"/>
        </p:nvSpPr>
        <p:spPr bwMode="auto">
          <a:xfrm>
            <a:off x="18034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AutoShape 36"/>
          <p:cNvSpPr>
            <a:spLocks noChangeArrowheads="1"/>
          </p:cNvSpPr>
          <p:nvPr userDrawn="1"/>
        </p:nvSpPr>
        <p:spPr bwMode="auto">
          <a:xfrm>
            <a:off x="24765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AutoShape 37"/>
          <p:cNvSpPr>
            <a:spLocks noChangeArrowheads="1"/>
          </p:cNvSpPr>
          <p:nvPr userDrawn="1"/>
        </p:nvSpPr>
        <p:spPr bwMode="auto">
          <a:xfrm>
            <a:off x="31496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AutoShape 38"/>
          <p:cNvSpPr>
            <a:spLocks noChangeArrowheads="1"/>
          </p:cNvSpPr>
          <p:nvPr userDrawn="1"/>
        </p:nvSpPr>
        <p:spPr bwMode="auto">
          <a:xfrm>
            <a:off x="38227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" name="AutoShape 39"/>
          <p:cNvSpPr>
            <a:spLocks noChangeArrowheads="1"/>
          </p:cNvSpPr>
          <p:nvPr userDrawn="1"/>
        </p:nvSpPr>
        <p:spPr bwMode="auto">
          <a:xfrm>
            <a:off x="44958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AutoShape 40"/>
          <p:cNvSpPr>
            <a:spLocks noChangeArrowheads="1"/>
          </p:cNvSpPr>
          <p:nvPr userDrawn="1"/>
        </p:nvSpPr>
        <p:spPr bwMode="auto">
          <a:xfrm>
            <a:off x="58420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" name="AutoShape 41"/>
          <p:cNvSpPr>
            <a:spLocks noChangeArrowheads="1"/>
          </p:cNvSpPr>
          <p:nvPr userDrawn="1"/>
        </p:nvSpPr>
        <p:spPr bwMode="auto">
          <a:xfrm>
            <a:off x="51689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" name="AutoShape 42"/>
          <p:cNvSpPr>
            <a:spLocks noChangeArrowheads="1"/>
          </p:cNvSpPr>
          <p:nvPr userDrawn="1"/>
        </p:nvSpPr>
        <p:spPr bwMode="auto">
          <a:xfrm>
            <a:off x="65151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AutoShape 43"/>
          <p:cNvSpPr>
            <a:spLocks noChangeArrowheads="1"/>
          </p:cNvSpPr>
          <p:nvPr userDrawn="1"/>
        </p:nvSpPr>
        <p:spPr bwMode="auto">
          <a:xfrm>
            <a:off x="71882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" name="AutoShape 44"/>
          <p:cNvSpPr>
            <a:spLocks noChangeArrowheads="1"/>
          </p:cNvSpPr>
          <p:nvPr userDrawn="1"/>
        </p:nvSpPr>
        <p:spPr bwMode="auto">
          <a:xfrm>
            <a:off x="78613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" name="AutoShape 45"/>
          <p:cNvSpPr>
            <a:spLocks noChangeArrowheads="1"/>
          </p:cNvSpPr>
          <p:nvPr userDrawn="1"/>
        </p:nvSpPr>
        <p:spPr bwMode="auto">
          <a:xfrm>
            <a:off x="8535988" y="0"/>
            <a:ext cx="608012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" name="AutoShape 46"/>
          <p:cNvSpPr>
            <a:spLocks noChangeArrowheads="1"/>
          </p:cNvSpPr>
          <p:nvPr userDrawn="1"/>
        </p:nvSpPr>
        <p:spPr bwMode="auto">
          <a:xfrm rot="20071252">
            <a:off x="-87313" y="6318250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" name="AutoShape 47"/>
          <p:cNvSpPr>
            <a:spLocks noChangeArrowheads="1"/>
          </p:cNvSpPr>
          <p:nvPr userDrawn="1"/>
        </p:nvSpPr>
        <p:spPr bwMode="auto">
          <a:xfrm rot="20071252">
            <a:off x="-87313" y="52435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AutoShape 48"/>
          <p:cNvSpPr>
            <a:spLocks noChangeArrowheads="1"/>
          </p:cNvSpPr>
          <p:nvPr userDrawn="1"/>
        </p:nvSpPr>
        <p:spPr bwMode="auto">
          <a:xfrm rot="20071252">
            <a:off x="-87313" y="57800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" name="AutoShape 49"/>
          <p:cNvSpPr>
            <a:spLocks noChangeArrowheads="1"/>
          </p:cNvSpPr>
          <p:nvPr userDrawn="1"/>
        </p:nvSpPr>
        <p:spPr bwMode="auto">
          <a:xfrm rot="20071252">
            <a:off x="-87313" y="417036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" name="AutoShape 50"/>
          <p:cNvSpPr>
            <a:spLocks noChangeArrowheads="1"/>
          </p:cNvSpPr>
          <p:nvPr userDrawn="1"/>
        </p:nvSpPr>
        <p:spPr bwMode="auto">
          <a:xfrm rot="20071252">
            <a:off x="-87313" y="47069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" name="AutoShape 51"/>
          <p:cNvSpPr>
            <a:spLocks noChangeArrowheads="1"/>
          </p:cNvSpPr>
          <p:nvPr userDrawn="1"/>
        </p:nvSpPr>
        <p:spPr bwMode="auto">
          <a:xfrm rot="20071252">
            <a:off x="-87313" y="30972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AutoShape 52"/>
          <p:cNvSpPr>
            <a:spLocks noChangeArrowheads="1"/>
          </p:cNvSpPr>
          <p:nvPr userDrawn="1"/>
        </p:nvSpPr>
        <p:spPr bwMode="auto">
          <a:xfrm rot="20071252">
            <a:off x="-87313" y="36337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" name="AutoShape 53"/>
          <p:cNvSpPr>
            <a:spLocks noChangeArrowheads="1"/>
          </p:cNvSpPr>
          <p:nvPr userDrawn="1"/>
        </p:nvSpPr>
        <p:spPr bwMode="auto">
          <a:xfrm rot="20071252">
            <a:off x="-87313" y="4143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" name="AutoShape 54"/>
          <p:cNvSpPr>
            <a:spLocks noChangeArrowheads="1"/>
          </p:cNvSpPr>
          <p:nvPr userDrawn="1"/>
        </p:nvSpPr>
        <p:spPr bwMode="auto">
          <a:xfrm rot="20071252">
            <a:off x="-87313" y="202406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" name="AutoShape 55"/>
          <p:cNvSpPr>
            <a:spLocks noChangeArrowheads="1"/>
          </p:cNvSpPr>
          <p:nvPr userDrawn="1"/>
        </p:nvSpPr>
        <p:spPr bwMode="auto">
          <a:xfrm rot="20071252">
            <a:off x="-87313" y="9509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" name="AutoShape 56"/>
          <p:cNvSpPr>
            <a:spLocks noChangeArrowheads="1"/>
          </p:cNvSpPr>
          <p:nvPr userDrawn="1"/>
        </p:nvSpPr>
        <p:spPr bwMode="auto">
          <a:xfrm rot="20071252">
            <a:off x="-87313" y="14874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" name="AutoShape 57"/>
          <p:cNvSpPr>
            <a:spLocks noChangeArrowheads="1"/>
          </p:cNvSpPr>
          <p:nvPr userDrawn="1"/>
        </p:nvSpPr>
        <p:spPr bwMode="auto">
          <a:xfrm rot="20071252">
            <a:off x="-87313" y="25606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" name="AutoShape 58"/>
          <p:cNvSpPr>
            <a:spLocks noChangeArrowheads="1"/>
          </p:cNvSpPr>
          <p:nvPr userDrawn="1"/>
        </p:nvSpPr>
        <p:spPr bwMode="auto">
          <a:xfrm flipV="1">
            <a:off x="0" y="0"/>
            <a:ext cx="360363" cy="360363"/>
          </a:xfrm>
          <a:prstGeom prst="rtTriangle">
            <a:avLst/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6" name="Group 59"/>
          <p:cNvGrpSpPr>
            <a:grpSpLocks/>
          </p:cNvGrpSpPr>
          <p:nvPr userDrawn="1"/>
        </p:nvGrpSpPr>
        <p:grpSpPr bwMode="auto">
          <a:xfrm>
            <a:off x="3671888" y="547688"/>
            <a:ext cx="1798637" cy="890587"/>
            <a:chOff x="3107" y="345"/>
            <a:chExt cx="1133" cy="561"/>
          </a:xfrm>
        </p:grpSpPr>
        <p:sp>
          <p:nvSpPr>
            <p:cNvPr id="57" name="Freeform 60"/>
            <p:cNvSpPr>
              <a:spLocks/>
            </p:cNvSpPr>
            <p:nvPr/>
          </p:nvSpPr>
          <p:spPr bwMode="auto">
            <a:xfrm rot="10800000">
              <a:off x="3107" y="821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1 w 3628"/>
                <a:gd name="T3" fmla="*/ 85 h 453"/>
                <a:gd name="T4" fmla="*/ 283 w 3628"/>
                <a:gd name="T5" fmla="*/ 0 h 453"/>
                <a:gd name="T6" fmla="*/ 425 w 3628"/>
                <a:gd name="T7" fmla="*/ 85 h 453"/>
                <a:gd name="T8" fmla="*/ 567 w 3628"/>
                <a:gd name="T9" fmla="*/ 0 h 453"/>
                <a:gd name="T10" fmla="*/ 708 w 3628"/>
                <a:gd name="T11" fmla="*/ 85 h 453"/>
                <a:gd name="T12" fmla="*/ 850 w 3628"/>
                <a:gd name="T13" fmla="*/ 0 h 453"/>
                <a:gd name="T14" fmla="*/ 992 w 3628"/>
                <a:gd name="T15" fmla="*/ 85 h 453"/>
                <a:gd name="T16" fmla="*/ 1133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61"/>
            <p:cNvSpPr>
              <a:spLocks/>
            </p:cNvSpPr>
            <p:nvPr/>
          </p:nvSpPr>
          <p:spPr bwMode="auto">
            <a:xfrm rot="10800000">
              <a:off x="3107" y="702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1 w 3628"/>
                <a:gd name="T3" fmla="*/ 85 h 453"/>
                <a:gd name="T4" fmla="*/ 283 w 3628"/>
                <a:gd name="T5" fmla="*/ 0 h 453"/>
                <a:gd name="T6" fmla="*/ 425 w 3628"/>
                <a:gd name="T7" fmla="*/ 85 h 453"/>
                <a:gd name="T8" fmla="*/ 567 w 3628"/>
                <a:gd name="T9" fmla="*/ 0 h 453"/>
                <a:gd name="T10" fmla="*/ 708 w 3628"/>
                <a:gd name="T11" fmla="*/ 85 h 453"/>
                <a:gd name="T12" fmla="*/ 850 w 3628"/>
                <a:gd name="T13" fmla="*/ 0 h 453"/>
                <a:gd name="T14" fmla="*/ 992 w 3628"/>
                <a:gd name="T15" fmla="*/ 85 h 453"/>
                <a:gd name="T16" fmla="*/ 1133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Freeform 62"/>
            <p:cNvSpPr>
              <a:spLocks/>
            </p:cNvSpPr>
            <p:nvPr/>
          </p:nvSpPr>
          <p:spPr bwMode="auto">
            <a:xfrm rot="10800000">
              <a:off x="3107" y="583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1 w 3628"/>
                <a:gd name="T3" fmla="*/ 85 h 453"/>
                <a:gd name="T4" fmla="*/ 283 w 3628"/>
                <a:gd name="T5" fmla="*/ 0 h 453"/>
                <a:gd name="T6" fmla="*/ 425 w 3628"/>
                <a:gd name="T7" fmla="*/ 85 h 453"/>
                <a:gd name="T8" fmla="*/ 567 w 3628"/>
                <a:gd name="T9" fmla="*/ 0 h 453"/>
                <a:gd name="T10" fmla="*/ 708 w 3628"/>
                <a:gd name="T11" fmla="*/ 85 h 453"/>
                <a:gd name="T12" fmla="*/ 850 w 3628"/>
                <a:gd name="T13" fmla="*/ 0 h 453"/>
                <a:gd name="T14" fmla="*/ 992 w 3628"/>
                <a:gd name="T15" fmla="*/ 85 h 453"/>
                <a:gd name="T16" fmla="*/ 1133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Freeform 63"/>
            <p:cNvSpPr>
              <a:spLocks/>
            </p:cNvSpPr>
            <p:nvPr/>
          </p:nvSpPr>
          <p:spPr bwMode="auto">
            <a:xfrm rot="10800000">
              <a:off x="3107" y="464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1 w 3628"/>
                <a:gd name="T3" fmla="*/ 85 h 453"/>
                <a:gd name="T4" fmla="*/ 283 w 3628"/>
                <a:gd name="T5" fmla="*/ 0 h 453"/>
                <a:gd name="T6" fmla="*/ 425 w 3628"/>
                <a:gd name="T7" fmla="*/ 85 h 453"/>
                <a:gd name="T8" fmla="*/ 567 w 3628"/>
                <a:gd name="T9" fmla="*/ 0 h 453"/>
                <a:gd name="T10" fmla="*/ 708 w 3628"/>
                <a:gd name="T11" fmla="*/ 85 h 453"/>
                <a:gd name="T12" fmla="*/ 850 w 3628"/>
                <a:gd name="T13" fmla="*/ 0 h 453"/>
                <a:gd name="T14" fmla="*/ 992 w 3628"/>
                <a:gd name="T15" fmla="*/ 85 h 453"/>
                <a:gd name="T16" fmla="*/ 1133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Freeform 64"/>
            <p:cNvSpPr>
              <a:spLocks/>
            </p:cNvSpPr>
            <p:nvPr/>
          </p:nvSpPr>
          <p:spPr bwMode="auto">
            <a:xfrm rot="10800000">
              <a:off x="3107" y="345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1 w 3628"/>
                <a:gd name="T3" fmla="*/ 85 h 453"/>
                <a:gd name="T4" fmla="*/ 283 w 3628"/>
                <a:gd name="T5" fmla="*/ 0 h 453"/>
                <a:gd name="T6" fmla="*/ 425 w 3628"/>
                <a:gd name="T7" fmla="*/ 85 h 453"/>
                <a:gd name="T8" fmla="*/ 567 w 3628"/>
                <a:gd name="T9" fmla="*/ 0 h 453"/>
                <a:gd name="T10" fmla="*/ 708 w 3628"/>
                <a:gd name="T11" fmla="*/ 85 h 453"/>
                <a:gd name="T12" fmla="*/ 850 w 3628"/>
                <a:gd name="T13" fmla="*/ 0 h 453"/>
                <a:gd name="T14" fmla="*/ 992 w 3628"/>
                <a:gd name="T15" fmla="*/ 85 h 453"/>
                <a:gd name="T16" fmla="*/ 1133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2" name="Rectangle 65"/>
          <p:cNvSpPr>
            <a:spLocks noChangeArrowheads="1"/>
          </p:cNvSpPr>
          <p:nvPr userDrawn="1"/>
        </p:nvSpPr>
        <p:spPr bwMode="auto">
          <a:xfrm>
            <a:off x="701675" y="1000125"/>
            <a:ext cx="1800225" cy="358775"/>
          </a:xfrm>
          <a:prstGeom prst="rect">
            <a:avLst/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b="1">
                <a:solidFill>
                  <a:schemeClr val="bg1"/>
                </a:solidFill>
              </a:rPr>
              <a:t>Par Avion</a:t>
            </a:r>
          </a:p>
        </p:txBody>
      </p:sp>
      <p:sp>
        <p:nvSpPr>
          <p:cNvPr id="63" name="Rectangle 66"/>
          <p:cNvSpPr>
            <a:spLocks noChangeArrowheads="1"/>
          </p:cNvSpPr>
          <p:nvPr userDrawn="1"/>
        </p:nvSpPr>
        <p:spPr bwMode="auto">
          <a:xfrm>
            <a:off x="701675" y="550863"/>
            <a:ext cx="1800225" cy="358775"/>
          </a:xfrm>
          <a:prstGeom prst="rect">
            <a:avLst/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Air Mail</a:t>
            </a:r>
          </a:p>
        </p:txBody>
      </p:sp>
      <p:sp>
        <p:nvSpPr>
          <p:cNvPr id="64" name="Oval 67"/>
          <p:cNvSpPr>
            <a:spLocks noChangeArrowheads="1"/>
          </p:cNvSpPr>
          <p:nvPr userDrawn="1"/>
        </p:nvSpPr>
        <p:spPr bwMode="auto">
          <a:xfrm>
            <a:off x="5922963" y="407988"/>
            <a:ext cx="1169987" cy="1169987"/>
          </a:xfrm>
          <a:prstGeom prst="ellipse">
            <a:avLst/>
          </a:prstGeom>
          <a:noFill/>
          <a:ln w="28575">
            <a:solidFill>
              <a:srgbClr val="C81E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5" name="Text Box 68"/>
          <p:cNvSpPr txBox="1">
            <a:spLocks noChangeArrowheads="1"/>
          </p:cNvSpPr>
          <p:nvPr userDrawn="1"/>
        </p:nvSpPr>
        <p:spPr bwMode="auto">
          <a:xfrm rot="20520000">
            <a:off x="6192838" y="388938"/>
            <a:ext cx="293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A</a:t>
            </a:r>
          </a:p>
        </p:txBody>
      </p:sp>
      <p:sp>
        <p:nvSpPr>
          <p:cNvPr id="66" name="Text Box 69"/>
          <p:cNvSpPr txBox="1">
            <a:spLocks noChangeArrowheads="1"/>
          </p:cNvSpPr>
          <p:nvPr userDrawn="1"/>
        </p:nvSpPr>
        <p:spPr bwMode="auto">
          <a:xfrm>
            <a:off x="6394450" y="368300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I</a:t>
            </a:r>
          </a:p>
        </p:txBody>
      </p:sp>
      <p:sp>
        <p:nvSpPr>
          <p:cNvPr id="67" name="Text Box 70"/>
          <p:cNvSpPr txBox="1">
            <a:spLocks noChangeArrowheads="1"/>
          </p:cNvSpPr>
          <p:nvPr userDrawn="1"/>
        </p:nvSpPr>
        <p:spPr bwMode="auto">
          <a:xfrm rot="1080000">
            <a:off x="6529388" y="398463"/>
            <a:ext cx="293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R</a:t>
            </a:r>
          </a:p>
        </p:txBody>
      </p:sp>
      <p:sp>
        <p:nvSpPr>
          <p:cNvPr id="68" name="Text Box 71"/>
          <p:cNvSpPr txBox="1">
            <a:spLocks noChangeArrowheads="1"/>
          </p:cNvSpPr>
          <p:nvPr userDrawn="1"/>
        </p:nvSpPr>
        <p:spPr bwMode="auto">
          <a:xfrm rot="2160000">
            <a:off x="6061075" y="1243013"/>
            <a:ext cx="311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M</a:t>
            </a:r>
          </a:p>
        </p:txBody>
      </p:sp>
      <p:sp>
        <p:nvSpPr>
          <p:cNvPr id="69" name="Text Box 72"/>
          <p:cNvSpPr txBox="1">
            <a:spLocks noChangeArrowheads="1"/>
          </p:cNvSpPr>
          <p:nvPr userDrawn="1"/>
        </p:nvSpPr>
        <p:spPr bwMode="auto">
          <a:xfrm rot="671860">
            <a:off x="6257925" y="1327150"/>
            <a:ext cx="2936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A</a:t>
            </a:r>
          </a:p>
        </p:txBody>
      </p:sp>
      <p:sp>
        <p:nvSpPr>
          <p:cNvPr id="70" name="Text Box 73"/>
          <p:cNvSpPr txBox="1">
            <a:spLocks noChangeArrowheads="1"/>
          </p:cNvSpPr>
          <p:nvPr userDrawn="1"/>
        </p:nvSpPr>
        <p:spPr bwMode="auto">
          <a:xfrm rot="20713350">
            <a:off x="6486525" y="1327150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I</a:t>
            </a:r>
          </a:p>
        </p:txBody>
      </p:sp>
      <p:sp>
        <p:nvSpPr>
          <p:cNvPr id="71" name="Text Box 74"/>
          <p:cNvSpPr txBox="1">
            <a:spLocks noChangeArrowheads="1"/>
          </p:cNvSpPr>
          <p:nvPr userDrawn="1"/>
        </p:nvSpPr>
        <p:spPr bwMode="auto">
          <a:xfrm rot="19440000">
            <a:off x="6634163" y="1239838"/>
            <a:ext cx="2778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rgbClr val="C81E28"/>
                </a:solidFill>
              </a:rPr>
              <a:t>L</a:t>
            </a:r>
          </a:p>
        </p:txBody>
      </p:sp>
      <p:sp>
        <p:nvSpPr>
          <p:cNvPr id="72" name="Oval 75"/>
          <p:cNvSpPr>
            <a:spLocks noChangeArrowheads="1"/>
          </p:cNvSpPr>
          <p:nvPr userDrawn="1"/>
        </p:nvSpPr>
        <p:spPr bwMode="auto">
          <a:xfrm>
            <a:off x="6124575" y="609600"/>
            <a:ext cx="765175" cy="765175"/>
          </a:xfrm>
          <a:prstGeom prst="ellipse">
            <a:avLst/>
          </a:prstGeom>
          <a:noFill/>
          <a:ln w="28575">
            <a:solidFill>
              <a:srgbClr val="C81E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1200" b="1">
              <a:solidFill>
                <a:srgbClr val="C81E28"/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7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FC4D8F-6C88-4C56-9F63-4F5E4B4C13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580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E357-C767-4336-AB09-740EAA93FE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265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95288"/>
            <a:ext cx="2057400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95288"/>
            <a:ext cx="6019800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CD724-0CC2-4F8E-B0B1-F47D43B5D9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645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EAE81-A467-4C3F-991F-1C6ED4BA15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505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7D6A4-5F06-47C1-93E8-3ACE231360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063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4156D-4CBE-4288-BB5A-F78A5CBCF9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20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A4E98-42F6-4412-8269-67EE6CFC81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207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78854-8774-499F-936D-B4CF099AB3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4232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FD34C-1F2E-4758-90CA-E509C78124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843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6870C-09D5-4351-83C8-0E50930B42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042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C3F51-764C-400E-BC83-A58317A262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818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9528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49A135B-646E-47DF-B863-05597DC8D6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AutoShape 7"/>
          <p:cNvSpPr>
            <a:spLocks noChangeArrowheads="1"/>
          </p:cNvSpPr>
          <p:nvPr userDrawn="1"/>
        </p:nvSpPr>
        <p:spPr bwMode="auto">
          <a:xfrm>
            <a:off x="1714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2" name="AutoShape 8"/>
          <p:cNvSpPr>
            <a:spLocks noChangeArrowheads="1"/>
          </p:cNvSpPr>
          <p:nvPr userDrawn="1"/>
        </p:nvSpPr>
        <p:spPr bwMode="auto">
          <a:xfrm>
            <a:off x="8445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3" name="AutoShape 9"/>
          <p:cNvSpPr>
            <a:spLocks noChangeArrowheads="1"/>
          </p:cNvSpPr>
          <p:nvPr userDrawn="1"/>
        </p:nvSpPr>
        <p:spPr bwMode="auto">
          <a:xfrm>
            <a:off x="15176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4" name="AutoShape 10"/>
          <p:cNvSpPr>
            <a:spLocks noChangeArrowheads="1"/>
          </p:cNvSpPr>
          <p:nvPr userDrawn="1"/>
        </p:nvSpPr>
        <p:spPr bwMode="auto">
          <a:xfrm>
            <a:off x="21907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28638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6" name="AutoShape 12"/>
          <p:cNvSpPr>
            <a:spLocks noChangeArrowheads="1"/>
          </p:cNvSpPr>
          <p:nvPr userDrawn="1"/>
        </p:nvSpPr>
        <p:spPr bwMode="auto">
          <a:xfrm>
            <a:off x="35369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7" name="AutoShape 13"/>
          <p:cNvSpPr>
            <a:spLocks noChangeArrowheads="1"/>
          </p:cNvSpPr>
          <p:nvPr userDrawn="1"/>
        </p:nvSpPr>
        <p:spPr bwMode="auto">
          <a:xfrm>
            <a:off x="42100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8" name="AutoShape 14"/>
          <p:cNvSpPr>
            <a:spLocks noChangeArrowheads="1"/>
          </p:cNvSpPr>
          <p:nvPr userDrawn="1"/>
        </p:nvSpPr>
        <p:spPr bwMode="auto">
          <a:xfrm>
            <a:off x="55562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9" name="AutoShape 15"/>
          <p:cNvSpPr>
            <a:spLocks noChangeArrowheads="1"/>
          </p:cNvSpPr>
          <p:nvPr userDrawn="1"/>
        </p:nvSpPr>
        <p:spPr bwMode="auto">
          <a:xfrm>
            <a:off x="48831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0" name="AutoShape 16"/>
          <p:cNvSpPr>
            <a:spLocks noChangeArrowheads="1"/>
          </p:cNvSpPr>
          <p:nvPr userDrawn="1"/>
        </p:nvSpPr>
        <p:spPr bwMode="auto">
          <a:xfrm>
            <a:off x="62293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1" name="AutoShape 17"/>
          <p:cNvSpPr>
            <a:spLocks noChangeArrowheads="1"/>
          </p:cNvSpPr>
          <p:nvPr userDrawn="1"/>
        </p:nvSpPr>
        <p:spPr bwMode="auto">
          <a:xfrm>
            <a:off x="69024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2" name="AutoShape 18"/>
          <p:cNvSpPr>
            <a:spLocks noChangeArrowheads="1"/>
          </p:cNvSpPr>
          <p:nvPr userDrawn="1"/>
        </p:nvSpPr>
        <p:spPr bwMode="auto">
          <a:xfrm>
            <a:off x="7575550" y="6640513"/>
            <a:ext cx="608013" cy="217487"/>
          </a:xfrm>
          <a:prstGeom prst="parallelogram">
            <a:avLst>
              <a:gd name="adj" fmla="val 69891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3" name="AutoShape 19"/>
          <p:cNvSpPr>
            <a:spLocks noChangeArrowheads="1"/>
          </p:cNvSpPr>
          <p:nvPr userDrawn="1"/>
        </p:nvSpPr>
        <p:spPr bwMode="auto">
          <a:xfrm rot="-1528748">
            <a:off x="8782050" y="565626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4" name="AutoShape 20"/>
          <p:cNvSpPr>
            <a:spLocks noChangeArrowheads="1"/>
          </p:cNvSpPr>
          <p:nvPr userDrawn="1"/>
        </p:nvSpPr>
        <p:spPr bwMode="auto">
          <a:xfrm>
            <a:off x="8250238" y="6640513"/>
            <a:ext cx="608012" cy="217487"/>
          </a:xfrm>
          <a:prstGeom prst="parallelogram">
            <a:avLst>
              <a:gd name="adj" fmla="val 69891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5" name="AutoShape 21"/>
          <p:cNvSpPr>
            <a:spLocks noChangeArrowheads="1"/>
          </p:cNvSpPr>
          <p:nvPr userDrawn="1"/>
        </p:nvSpPr>
        <p:spPr bwMode="auto">
          <a:xfrm flipH="1">
            <a:off x="8943975" y="6648450"/>
            <a:ext cx="200025" cy="209550"/>
          </a:xfrm>
          <a:prstGeom prst="rtTriangle">
            <a:avLst/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6" name="AutoShape 22"/>
          <p:cNvSpPr>
            <a:spLocks noChangeArrowheads="1"/>
          </p:cNvSpPr>
          <p:nvPr userDrawn="1"/>
        </p:nvSpPr>
        <p:spPr bwMode="auto">
          <a:xfrm rot="-1528748">
            <a:off x="8782050" y="460375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7" name="AutoShape 23"/>
          <p:cNvSpPr>
            <a:spLocks noChangeArrowheads="1"/>
          </p:cNvSpPr>
          <p:nvPr userDrawn="1"/>
        </p:nvSpPr>
        <p:spPr bwMode="auto">
          <a:xfrm rot="-1528748">
            <a:off x="8782050" y="51292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8" name="AutoShape 24"/>
          <p:cNvSpPr>
            <a:spLocks noChangeArrowheads="1"/>
          </p:cNvSpPr>
          <p:nvPr userDrawn="1"/>
        </p:nvSpPr>
        <p:spPr bwMode="auto">
          <a:xfrm rot="-1528748">
            <a:off x="8782050" y="354965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9" name="AutoShape 25"/>
          <p:cNvSpPr>
            <a:spLocks noChangeArrowheads="1"/>
          </p:cNvSpPr>
          <p:nvPr userDrawn="1"/>
        </p:nvSpPr>
        <p:spPr bwMode="auto">
          <a:xfrm rot="-1528748">
            <a:off x="8782050" y="407670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0" name="AutoShape 26"/>
          <p:cNvSpPr>
            <a:spLocks noChangeArrowheads="1"/>
          </p:cNvSpPr>
          <p:nvPr userDrawn="1"/>
        </p:nvSpPr>
        <p:spPr bwMode="auto">
          <a:xfrm rot="-1528748">
            <a:off x="8782050" y="249713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1" name="AutoShape 27"/>
          <p:cNvSpPr>
            <a:spLocks noChangeArrowheads="1"/>
          </p:cNvSpPr>
          <p:nvPr userDrawn="1"/>
        </p:nvSpPr>
        <p:spPr bwMode="auto">
          <a:xfrm rot="-1528748">
            <a:off x="8782050" y="302418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2" name="AutoShape 28"/>
          <p:cNvSpPr>
            <a:spLocks noChangeArrowheads="1"/>
          </p:cNvSpPr>
          <p:nvPr userDrawn="1"/>
        </p:nvSpPr>
        <p:spPr bwMode="auto">
          <a:xfrm rot="-1528748">
            <a:off x="8782050" y="61833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3" name="AutoShape 29"/>
          <p:cNvSpPr>
            <a:spLocks noChangeArrowheads="1"/>
          </p:cNvSpPr>
          <p:nvPr userDrawn="1"/>
        </p:nvSpPr>
        <p:spPr bwMode="auto">
          <a:xfrm rot="-1528748">
            <a:off x="8782050" y="1444625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4" name="AutoShape 30"/>
          <p:cNvSpPr>
            <a:spLocks noChangeArrowheads="1"/>
          </p:cNvSpPr>
          <p:nvPr userDrawn="1"/>
        </p:nvSpPr>
        <p:spPr bwMode="auto">
          <a:xfrm rot="-1528748">
            <a:off x="8782050" y="3921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5" name="AutoShape 31"/>
          <p:cNvSpPr>
            <a:spLocks noChangeArrowheads="1"/>
          </p:cNvSpPr>
          <p:nvPr userDrawn="1"/>
        </p:nvSpPr>
        <p:spPr bwMode="auto">
          <a:xfrm rot="-1528748">
            <a:off x="8782050" y="917575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6" name="AutoShape 32"/>
          <p:cNvSpPr>
            <a:spLocks noChangeArrowheads="1"/>
          </p:cNvSpPr>
          <p:nvPr userDrawn="1"/>
        </p:nvSpPr>
        <p:spPr bwMode="auto">
          <a:xfrm rot="-1528748">
            <a:off x="8782050" y="197008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7" name="AutoShape 33"/>
          <p:cNvSpPr>
            <a:spLocks noChangeArrowheads="1"/>
          </p:cNvSpPr>
          <p:nvPr userDrawn="1"/>
        </p:nvSpPr>
        <p:spPr bwMode="auto">
          <a:xfrm>
            <a:off x="4572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8" name="AutoShape 34"/>
          <p:cNvSpPr>
            <a:spLocks noChangeArrowheads="1"/>
          </p:cNvSpPr>
          <p:nvPr userDrawn="1"/>
        </p:nvSpPr>
        <p:spPr bwMode="auto">
          <a:xfrm>
            <a:off x="11303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9" name="AutoShape 35"/>
          <p:cNvSpPr>
            <a:spLocks noChangeArrowheads="1"/>
          </p:cNvSpPr>
          <p:nvPr userDrawn="1"/>
        </p:nvSpPr>
        <p:spPr bwMode="auto">
          <a:xfrm>
            <a:off x="18034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0" name="AutoShape 36"/>
          <p:cNvSpPr>
            <a:spLocks noChangeArrowheads="1"/>
          </p:cNvSpPr>
          <p:nvPr userDrawn="1"/>
        </p:nvSpPr>
        <p:spPr bwMode="auto">
          <a:xfrm>
            <a:off x="24765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1" name="AutoShape 37"/>
          <p:cNvSpPr>
            <a:spLocks noChangeArrowheads="1"/>
          </p:cNvSpPr>
          <p:nvPr userDrawn="1"/>
        </p:nvSpPr>
        <p:spPr bwMode="auto">
          <a:xfrm>
            <a:off x="31496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2" name="AutoShape 38"/>
          <p:cNvSpPr>
            <a:spLocks noChangeArrowheads="1"/>
          </p:cNvSpPr>
          <p:nvPr userDrawn="1"/>
        </p:nvSpPr>
        <p:spPr bwMode="auto">
          <a:xfrm>
            <a:off x="38227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3" name="AutoShape 39"/>
          <p:cNvSpPr>
            <a:spLocks noChangeArrowheads="1"/>
          </p:cNvSpPr>
          <p:nvPr userDrawn="1"/>
        </p:nvSpPr>
        <p:spPr bwMode="auto">
          <a:xfrm>
            <a:off x="44958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4" name="AutoShape 40"/>
          <p:cNvSpPr>
            <a:spLocks noChangeArrowheads="1"/>
          </p:cNvSpPr>
          <p:nvPr userDrawn="1"/>
        </p:nvSpPr>
        <p:spPr bwMode="auto">
          <a:xfrm>
            <a:off x="58420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5" name="AutoShape 41"/>
          <p:cNvSpPr>
            <a:spLocks noChangeArrowheads="1"/>
          </p:cNvSpPr>
          <p:nvPr userDrawn="1"/>
        </p:nvSpPr>
        <p:spPr bwMode="auto">
          <a:xfrm>
            <a:off x="51689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6" name="AutoShape 42"/>
          <p:cNvSpPr>
            <a:spLocks noChangeArrowheads="1"/>
          </p:cNvSpPr>
          <p:nvPr userDrawn="1"/>
        </p:nvSpPr>
        <p:spPr bwMode="auto">
          <a:xfrm>
            <a:off x="65151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7" name="AutoShape 43"/>
          <p:cNvSpPr>
            <a:spLocks noChangeArrowheads="1"/>
          </p:cNvSpPr>
          <p:nvPr userDrawn="1"/>
        </p:nvSpPr>
        <p:spPr bwMode="auto">
          <a:xfrm>
            <a:off x="71882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8" name="AutoShape 44"/>
          <p:cNvSpPr>
            <a:spLocks noChangeArrowheads="1"/>
          </p:cNvSpPr>
          <p:nvPr userDrawn="1"/>
        </p:nvSpPr>
        <p:spPr bwMode="auto">
          <a:xfrm>
            <a:off x="78613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9" name="AutoShape 45"/>
          <p:cNvSpPr>
            <a:spLocks noChangeArrowheads="1"/>
          </p:cNvSpPr>
          <p:nvPr userDrawn="1"/>
        </p:nvSpPr>
        <p:spPr bwMode="auto">
          <a:xfrm>
            <a:off x="8535988" y="0"/>
            <a:ext cx="608012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0" name="AutoShape 46"/>
          <p:cNvSpPr>
            <a:spLocks noChangeArrowheads="1"/>
          </p:cNvSpPr>
          <p:nvPr userDrawn="1"/>
        </p:nvSpPr>
        <p:spPr bwMode="auto">
          <a:xfrm rot="-1528748">
            <a:off x="-87313" y="6318250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1" name="AutoShape 47"/>
          <p:cNvSpPr>
            <a:spLocks noChangeArrowheads="1"/>
          </p:cNvSpPr>
          <p:nvPr userDrawn="1"/>
        </p:nvSpPr>
        <p:spPr bwMode="auto">
          <a:xfrm rot="-1528748">
            <a:off x="-87313" y="52435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2" name="AutoShape 48"/>
          <p:cNvSpPr>
            <a:spLocks noChangeArrowheads="1"/>
          </p:cNvSpPr>
          <p:nvPr userDrawn="1"/>
        </p:nvSpPr>
        <p:spPr bwMode="auto">
          <a:xfrm rot="-1528748">
            <a:off x="-87313" y="57800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3" name="AutoShape 49"/>
          <p:cNvSpPr>
            <a:spLocks noChangeArrowheads="1"/>
          </p:cNvSpPr>
          <p:nvPr userDrawn="1"/>
        </p:nvSpPr>
        <p:spPr bwMode="auto">
          <a:xfrm rot="-1528748">
            <a:off x="-87313" y="417036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4" name="AutoShape 50"/>
          <p:cNvSpPr>
            <a:spLocks noChangeArrowheads="1"/>
          </p:cNvSpPr>
          <p:nvPr userDrawn="1"/>
        </p:nvSpPr>
        <p:spPr bwMode="auto">
          <a:xfrm rot="-1528748">
            <a:off x="-87313" y="47069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5" name="AutoShape 51"/>
          <p:cNvSpPr>
            <a:spLocks noChangeArrowheads="1"/>
          </p:cNvSpPr>
          <p:nvPr userDrawn="1"/>
        </p:nvSpPr>
        <p:spPr bwMode="auto">
          <a:xfrm rot="-1528748">
            <a:off x="-87313" y="30972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6" name="AutoShape 52"/>
          <p:cNvSpPr>
            <a:spLocks noChangeArrowheads="1"/>
          </p:cNvSpPr>
          <p:nvPr userDrawn="1"/>
        </p:nvSpPr>
        <p:spPr bwMode="auto">
          <a:xfrm rot="-1528748">
            <a:off x="-87313" y="36337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7" name="AutoShape 53"/>
          <p:cNvSpPr>
            <a:spLocks noChangeArrowheads="1"/>
          </p:cNvSpPr>
          <p:nvPr userDrawn="1"/>
        </p:nvSpPr>
        <p:spPr bwMode="auto">
          <a:xfrm rot="-1528748">
            <a:off x="-87313" y="4143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8" name="AutoShape 54"/>
          <p:cNvSpPr>
            <a:spLocks noChangeArrowheads="1"/>
          </p:cNvSpPr>
          <p:nvPr userDrawn="1"/>
        </p:nvSpPr>
        <p:spPr bwMode="auto">
          <a:xfrm rot="-1528748">
            <a:off x="-87313" y="202406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9" name="AutoShape 55"/>
          <p:cNvSpPr>
            <a:spLocks noChangeArrowheads="1"/>
          </p:cNvSpPr>
          <p:nvPr userDrawn="1"/>
        </p:nvSpPr>
        <p:spPr bwMode="auto">
          <a:xfrm rot="-1528748">
            <a:off x="-87313" y="9509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80" name="AutoShape 56"/>
          <p:cNvSpPr>
            <a:spLocks noChangeArrowheads="1"/>
          </p:cNvSpPr>
          <p:nvPr userDrawn="1"/>
        </p:nvSpPr>
        <p:spPr bwMode="auto">
          <a:xfrm rot="-1528748">
            <a:off x="-87313" y="14874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81" name="AutoShape 57"/>
          <p:cNvSpPr>
            <a:spLocks noChangeArrowheads="1"/>
          </p:cNvSpPr>
          <p:nvPr userDrawn="1"/>
        </p:nvSpPr>
        <p:spPr bwMode="auto">
          <a:xfrm rot="-1528748">
            <a:off x="-87313" y="25606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82" name="AutoShape 58"/>
          <p:cNvSpPr>
            <a:spLocks noChangeArrowheads="1"/>
          </p:cNvSpPr>
          <p:nvPr userDrawn="1"/>
        </p:nvSpPr>
        <p:spPr bwMode="auto">
          <a:xfrm flipV="1">
            <a:off x="0" y="0"/>
            <a:ext cx="360363" cy="360363"/>
          </a:xfrm>
          <a:prstGeom prst="rtTriangle">
            <a:avLst/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628650" indent="-628650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352550" indent="-544513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604963" indent="-73025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012950" indent="-228600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420938" indent="-228600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phone-2009 1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25450"/>
            <a:ext cx="90805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Air Mail Template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Your Name</a:t>
            </a:r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6127750" y="611188"/>
            <a:ext cx="765175" cy="7651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283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200" b="1">
                <a:solidFill>
                  <a:srgbClr val="C81E28"/>
                </a:solidFill>
              </a:rPr>
              <a:t>YOUR NAME</a:t>
            </a:r>
          </a:p>
        </p:txBody>
      </p:sp>
      <p:sp>
        <p:nvSpPr>
          <p:cNvPr id="4102" name="Freeform 6"/>
          <p:cNvSpPr>
            <a:spLocks noEditPoints="1"/>
          </p:cNvSpPr>
          <p:nvPr/>
        </p:nvSpPr>
        <p:spPr bwMode="auto">
          <a:xfrm>
            <a:off x="7394575" y="387350"/>
            <a:ext cx="1012825" cy="1247775"/>
          </a:xfrm>
          <a:custGeom>
            <a:avLst/>
            <a:gdLst>
              <a:gd name="T0" fmla="*/ 959783 w 2616"/>
              <a:gd name="T1" fmla="*/ 775 h 3222"/>
              <a:gd name="T2" fmla="*/ 881963 w 2616"/>
              <a:gd name="T3" fmla="*/ 0 h 3222"/>
              <a:gd name="T4" fmla="*/ 831632 w 2616"/>
              <a:gd name="T5" fmla="*/ 0 h 3222"/>
              <a:gd name="T6" fmla="*/ 754198 w 2616"/>
              <a:gd name="T7" fmla="*/ 775 h 3222"/>
              <a:gd name="T8" fmla="*/ 677540 w 2616"/>
              <a:gd name="T9" fmla="*/ 10843 h 3222"/>
              <a:gd name="T10" fmla="*/ 605914 w 2616"/>
              <a:gd name="T11" fmla="*/ 18589 h 3222"/>
              <a:gd name="T12" fmla="*/ 535837 w 2616"/>
              <a:gd name="T13" fmla="*/ 24011 h 3222"/>
              <a:gd name="T14" fmla="*/ 467696 w 2616"/>
              <a:gd name="T15" fmla="*/ 25947 h 3222"/>
              <a:gd name="T16" fmla="*/ 394909 w 2616"/>
              <a:gd name="T17" fmla="*/ 25172 h 3222"/>
              <a:gd name="T18" fmla="*/ 326381 w 2616"/>
              <a:gd name="T19" fmla="*/ 21687 h 3222"/>
              <a:gd name="T20" fmla="*/ 255142 w 2616"/>
              <a:gd name="T21" fmla="*/ 14716 h 3222"/>
              <a:gd name="T22" fmla="*/ 181193 w 2616"/>
              <a:gd name="T23" fmla="*/ 5809 h 3222"/>
              <a:gd name="T24" fmla="*/ 104148 w 2616"/>
              <a:gd name="T25" fmla="*/ 775 h 3222"/>
              <a:gd name="T26" fmla="*/ 25940 w 2616"/>
              <a:gd name="T27" fmla="*/ 0 h 3222"/>
              <a:gd name="T28" fmla="*/ 18971 w 2616"/>
              <a:gd name="T29" fmla="*/ 60801 h 3222"/>
              <a:gd name="T30" fmla="*/ 10841 w 2616"/>
              <a:gd name="T31" fmla="*/ 133220 h 3222"/>
              <a:gd name="T32" fmla="*/ 774 w 2616"/>
              <a:gd name="T33" fmla="*/ 209124 h 3222"/>
              <a:gd name="T34" fmla="*/ 0 w 2616"/>
              <a:gd name="T35" fmla="*/ 287352 h 3222"/>
              <a:gd name="T36" fmla="*/ 0 w 2616"/>
              <a:gd name="T37" fmla="*/ 337697 h 3222"/>
              <a:gd name="T38" fmla="*/ 774 w 2616"/>
              <a:gd name="T39" fmla="*/ 415150 h 3222"/>
              <a:gd name="T40" fmla="*/ 10841 w 2616"/>
              <a:gd name="T41" fmla="*/ 491829 h 3222"/>
              <a:gd name="T42" fmla="*/ 18971 w 2616"/>
              <a:gd name="T43" fmla="*/ 563474 h 3222"/>
              <a:gd name="T44" fmla="*/ 24004 w 2616"/>
              <a:gd name="T45" fmla="*/ 633569 h 3222"/>
              <a:gd name="T46" fmla="*/ 25940 w 2616"/>
              <a:gd name="T47" fmla="*/ 701728 h 3222"/>
              <a:gd name="T48" fmla="*/ 25940 w 2616"/>
              <a:gd name="T49" fmla="*/ 774534 h 3222"/>
              <a:gd name="T50" fmla="*/ 21681 w 2616"/>
              <a:gd name="T51" fmla="*/ 843081 h 3222"/>
              <a:gd name="T52" fmla="*/ 15099 w 2616"/>
              <a:gd name="T53" fmla="*/ 914338 h 3222"/>
              <a:gd name="T54" fmla="*/ 5807 w 2616"/>
              <a:gd name="T55" fmla="*/ 988306 h 3222"/>
              <a:gd name="T56" fmla="*/ 774 w 2616"/>
              <a:gd name="T57" fmla="*/ 1065759 h 3222"/>
              <a:gd name="T58" fmla="*/ 0 w 2616"/>
              <a:gd name="T59" fmla="*/ 1144375 h 3222"/>
              <a:gd name="T60" fmla="*/ 774 w 2616"/>
              <a:gd name="T61" fmla="*/ 1193945 h 3222"/>
              <a:gd name="T62" fmla="*/ 55752 w 2616"/>
              <a:gd name="T63" fmla="*/ 1236932 h 3222"/>
              <a:gd name="T64" fmla="*/ 131249 w 2616"/>
              <a:gd name="T65" fmla="*/ 1247000 h 3222"/>
              <a:gd name="T66" fmla="*/ 209069 w 2616"/>
              <a:gd name="T67" fmla="*/ 1247775 h 3222"/>
              <a:gd name="T68" fmla="*/ 259401 w 2616"/>
              <a:gd name="T69" fmla="*/ 1247775 h 3222"/>
              <a:gd name="T70" fmla="*/ 337608 w 2616"/>
              <a:gd name="T71" fmla="*/ 1247000 h 3222"/>
              <a:gd name="T72" fmla="*/ 413493 w 2616"/>
              <a:gd name="T73" fmla="*/ 1236932 h 3222"/>
              <a:gd name="T74" fmla="*/ 485893 w 2616"/>
              <a:gd name="T75" fmla="*/ 1229186 h 3222"/>
              <a:gd name="T76" fmla="*/ 555195 w 2616"/>
              <a:gd name="T77" fmla="*/ 1223764 h 3222"/>
              <a:gd name="T78" fmla="*/ 623336 w 2616"/>
              <a:gd name="T79" fmla="*/ 1221828 h 3222"/>
              <a:gd name="T80" fmla="*/ 696124 w 2616"/>
              <a:gd name="T81" fmla="*/ 1222603 h 3222"/>
              <a:gd name="T82" fmla="*/ 764652 w 2616"/>
              <a:gd name="T83" fmla="*/ 1226088 h 3222"/>
              <a:gd name="T84" fmla="*/ 835890 w 2616"/>
              <a:gd name="T85" fmla="*/ 1233059 h 3222"/>
              <a:gd name="T86" fmla="*/ 909839 w 2616"/>
              <a:gd name="T87" fmla="*/ 1241966 h 3222"/>
              <a:gd name="T88" fmla="*/ 987659 w 2616"/>
              <a:gd name="T89" fmla="*/ 1247000 h 3222"/>
              <a:gd name="T90" fmla="*/ 989208 w 2616"/>
              <a:gd name="T91" fmla="*/ 1178841 h 3222"/>
              <a:gd name="T92" fmla="*/ 994241 w 2616"/>
              <a:gd name="T93" fmla="*/ 1108746 h 3222"/>
              <a:gd name="T94" fmla="*/ 1002759 w 2616"/>
              <a:gd name="T95" fmla="*/ 1036327 h 3222"/>
              <a:gd name="T96" fmla="*/ 1012825 w 2616"/>
              <a:gd name="T97" fmla="*/ 960423 h 3222"/>
              <a:gd name="T98" fmla="*/ 1012825 w 2616"/>
              <a:gd name="T99" fmla="*/ 882969 h 3222"/>
              <a:gd name="T100" fmla="*/ 1012825 w 2616"/>
              <a:gd name="T101" fmla="*/ 832625 h 3222"/>
              <a:gd name="T102" fmla="*/ 1012825 w 2616"/>
              <a:gd name="T103" fmla="*/ 754009 h 3222"/>
              <a:gd name="T104" fmla="*/ 1002759 w 2616"/>
              <a:gd name="T105" fmla="*/ 678492 h 3222"/>
              <a:gd name="T106" fmla="*/ 994241 w 2616"/>
              <a:gd name="T107" fmla="*/ 606073 h 3222"/>
              <a:gd name="T108" fmla="*/ 989208 w 2616"/>
              <a:gd name="T109" fmla="*/ 536365 h 3222"/>
              <a:gd name="T110" fmla="*/ 987659 w 2616"/>
              <a:gd name="T111" fmla="*/ 468206 h 3222"/>
              <a:gd name="T112" fmla="*/ 987659 w 2616"/>
              <a:gd name="T113" fmla="*/ 395013 h 3222"/>
              <a:gd name="T114" fmla="*/ 991144 w 2616"/>
              <a:gd name="T115" fmla="*/ 326466 h 3222"/>
              <a:gd name="T116" fmla="*/ 998113 w 2616"/>
              <a:gd name="T117" fmla="*/ 255596 h 3222"/>
              <a:gd name="T118" fmla="*/ 1007792 w 2616"/>
              <a:gd name="T119" fmla="*/ 181241 h 3222"/>
              <a:gd name="T120" fmla="*/ 1012825 w 2616"/>
              <a:gd name="T121" fmla="*/ 104175 h 3222"/>
              <a:gd name="T122" fmla="*/ 74723 w 2616"/>
              <a:gd name="T123" fmla="*/ 1166449 h 3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616" h="3222">
                <a:moveTo>
                  <a:pt x="2616" y="139"/>
                </a:moveTo>
                <a:lnTo>
                  <a:pt x="2616" y="139"/>
                </a:lnTo>
                <a:lnTo>
                  <a:pt x="2616" y="67"/>
                </a:lnTo>
                <a:lnTo>
                  <a:pt x="2603" y="65"/>
                </a:lnTo>
                <a:lnTo>
                  <a:pt x="2590" y="62"/>
                </a:lnTo>
                <a:lnTo>
                  <a:pt x="2578" y="56"/>
                </a:lnTo>
                <a:lnTo>
                  <a:pt x="2568" y="48"/>
                </a:lnTo>
                <a:lnTo>
                  <a:pt x="2560" y="38"/>
                </a:lnTo>
                <a:lnTo>
                  <a:pt x="2555" y="28"/>
                </a:lnTo>
                <a:lnTo>
                  <a:pt x="2551" y="15"/>
                </a:lnTo>
                <a:lnTo>
                  <a:pt x="2551" y="2"/>
                </a:lnTo>
                <a:lnTo>
                  <a:pt x="2551" y="0"/>
                </a:lnTo>
                <a:lnTo>
                  <a:pt x="2479" y="0"/>
                </a:lnTo>
                <a:lnTo>
                  <a:pt x="2479" y="2"/>
                </a:lnTo>
                <a:lnTo>
                  <a:pt x="2477" y="15"/>
                </a:lnTo>
                <a:lnTo>
                  <a:pt x="2474" y="28"/>
                </a:lnTo>
                <a:lnTo>
                  <a:pt x="2467" y="38"/>
                </a:lnTo>
                <a:lnTo>
                  <a:pt x="2461" y="48"/>
                </a:lnTo>
                <a:lnTo>
                  <a:pt x="2451" y="56"/>
                </a:lnTo>
                <a:lnTo>
                  <a:pt x="2440" y="62"/>
                </a:lnTo>
                <a:lnTo>
                  <a:pt x="2427" y="65"/>
                </a:lnTo>
                <a:lnTo>
                  <a:pt x="2414" y="67"/>
                </a:lnTo>
                <a:lnTo>
                  <a:pt x="2401" y="65"/>
                </a:lnTo>
                <a:lnTo>
                  <a:pt x="2389" y="62"/>
                </a:lnTo>
                <a:lnTo>
                  <a:pt x="2378" y="56"/>
                </a:lnTo>
                <a:lnTo>
                  <a:pt x="2368" y="48"/>
                </a:lnTo>
                <a:lnTo>
                  <a:pt x="2360" y="38"/>
                </a:lnTo>
                <a:lnTo>
                  <a:pt x="2353" y="28"/>
                </a:lnTo>
                <a:lnTo>
                  <a:pt x="2350" y="15"/>
                </a:lnTo>
                <a:lnTo>
                  <a:pt x="2348" y="2"/>
                </a:lnTo>
                <a:lnTo>
                  <a:pt x="2348" y="0"/>
                </a:lnTo>
                <a:lnTo>
                  <a:pt x="2278" y="0"/>
                </a:lnTo>
                <a:lnTo>
                  <a:pt x="2278" y="2"/>
                </a:lnTo>
                <a:lnTo>
                  <a:pt x="2277" y="15"/>
                </a:lnTo>
                <a:lnTo>
                  <a:pt x="2274" y="28"/>
                </a:lnTo>
                <a:lnTo>
                  <a:pt x="2267" y="38"/>
                </a:lnTo>
                <a:lnTo>
                  <a:pt x="2259" y="48"/>
                </a:lnTo>
                <a:lnTo>
                  <a:pt x="2249" y="56"/>
                </a:lnTo>
                <a:lnTo>
                  <a:pt x="2239" y="62"/>
                </a:lnTo>
                <a:lnTo>
                  <a:pt x="2226" y="65"/>
                </a:lnTo>
                <a:lnTo>
                  <a:pt x="2213" y="67"/>
                </a:lnTo>
                <a:lnTo>
                  <a:pt x="2200" y="65"/>
                </a:lnTo>
                <a:lnTo>
                  <a:pt x="2187" y="62"/>
                </a:lnTo>
                <a:lnTo>
                  <a:pt x="2177" y="56"/>
                </a:lnTo>
                <a:lnTo>
                  <a:pt x="2168" y="48"/>
                </a:lnTo>
                <a:lnTo>
                  <a:pt x="2159" y="38"/>
                </a:lnTo>
                <a:lnTo>
                  <a:pt x="2153" y="28"/>
                </a:lnTo>
                <a:lnTo>
                  <a:pt x="2150" y="15"/>
                </a:lnTo>
                <a:lnTo>
                  <a:pt x="2148" y="2"/>
                </a:lnTo>
                <a:lnTo>
                  <a:pt x="2148" y="0"/>
                </a:lnTo>
                <a:lnTo>
                  <a:pt x="2078" y="0"/>
                </a:lnTo>
                <a:lnTo>
                  <a:pt x="2078" y="2"/>
                </a:lnTo>
                <a:lnTo>
                  <a:pt x="2076" y="15"/>
                </a:lnTo>
                <a:lnTo>
                  <a:pt x="2071" y="28"/>
                </a:lnTo>
                <a:lnTo>
                  <a:pt x="2067" y="38"/>
                </a:lnTo>
                <a:lnTo>
                  <a:pt x="2058" y="48"/>
                </a:lnTo>
                <a:lnTo>
                  <a:pt x="2049" y="56"/>
                </a:lnTo>
                <a:lnTo>
                  <a:pt x="2037" y="62"/>
                </a:lnTo>
                <a:lnTo>
                  <a:pt x="2026" y="65"/>
                </a:lnTo>
                <a:lnTo>
                  <a:pt x="2013" y="67"/>
                </a:lnTo>
                <a:lnTo>
                  <a:pt x="2000" y="65"/>
                </a:lnTo>
                <a:lnTo>
                  <a:pt x="1987" y="62"/>
                </a:lnTo>
                <a:lnTo>
                  <a:pt x="1975" y="56"/>
                </a:lnTo>
                <a:lnTo>
                  <a:pt x="1966" y="48"/>
                </a:lnTo>
                <a:lnTo>
                  <a:pt x="1957" y="38"/>
                </a:lnTo>
                <a:lnTo>
                  <a:pt x="1953" y="28"/>
                </a:lnTo>
                <a:lnTo>
                  <a:pt x="1948" y="15"/>
                </a:lnTo>
                <a:lnTo>
                  <a:pt x="1948" y="2"/>
                </a:lnTo>
                <a:lnTo>
                  <a:pt x="1948" y="0"/>
                </a:lnTo>
                <a:lnTo>
                  <a:pt x="1876" y="0"/>
                </a:lnTo>
                <a:lnTo>
                  <a:pt x="1876" y="2"/>
                </a:lnTo>
                <a:lnTo>
                  <a:pt x="1874" y="15"/>
                </a:lnTo>
                <a:lnTo>
                  <a:pt x="1871" y="28"/>
                </a:lnTo>
                <a:lnTo>
                  <a:pt x="1865" y="38"/>
                </a:lnTo>
                <a:lnTo>
                  <a:pt x="1858" y="48"/>
                </a:lnTo>
                <a:lnTo>
                  <a:pt x="1848" y="56"/>
                </a:lnTo>
                <a:lnTo>
                  <a:pt x="1837" y="62"/>
                </a:lnTo>
                <a:lnTo>
                  <a:pt x="1824" y="65"/>
                </a:lnTo>
                <a:lnTo>
                  <a:pt x="1811" y="67"/>
                </a:lnTo>
                <a:lnTo>
                  <a:pt x="1798" y="65"/>
                </a:lnTo>
                <a:lnTo>
                  <a:pt x="1786" y="62"/>
                </a:lnTo>
                <a:lnTo>
                  <a:pt x="1775" y="56"/>
                </a:lnTo>
                <a:lnTo>
                  <a:pt x="1765" y="48"/>
                </a:lnTo>
                <a:lnTo>
                  <a:pt x="1757" y="38"/>
                </a:lnTo>
                <a:lnTo>
                  <a:pt x="1750" y="28"/>
                </a:lnTo>
                <a:lnTo>
                  <a:pt x="1747" y="15"/>
                </a:lnTo>
                <a:lnTo>
                  <a:pt x="1746" y="2"/>
                </a:lnTo>
                <a:lnTo>
                  <a:pt x="1746" y="0"/>
                </a:lnTo>
                <a:lnTo>
                  <a:pt x="1675" y="0"/>
                </a:lnTo>
                <a:lnTo>
                  <a:pt x="1675" y="2"/>
                </a:lnTo>
                <a:lnTo>
                  <a:pt x="1674" y="15"/>
                </a:lnTo>
                <a:lnTo>
                  <a:pt x="1671" y="28"/>
                </a:lnTo>
                <a:lnTo>
                  <a:pt x="1664" y="38"/>
                </a:lnTo>
                <a:lnTo>
                  <a:pt x="1656" y="48"/>
                </a:lnTo>
                <a:lnTo>
                  <a:pt x="1646" y="56"/>
                </a:lnTo>
                <a:lnTo>
                  <a:pt x="1636" y="62"/>
                </a:lnTo>
                <a:lnTo>
                  <a:pt x="1623" y="65"/>
                </a:lnTo>
                <a:lnTo>
                  <a:pt x="1610" y="67"/>
                </a:lnTo>
                <a:lnTo>
                  <a:pt x="1597" y="65"/>
                </a:lnTo>
                <a:lnTo>
                  <a:pt x="1584" y="62"/>
                </a:lnTo>
                <a:lnTo>
                  <a:pt x="1574" y="56"/>
                </a:lnTo>
                <a:lnTo>
                  <a:pt x="1565" y="48"/>
                </a:lnTo>
                <a:lnTo>
                  <a:pt x="1557" y="38"/>
                </a:lnTo>
                <a:lnTo>
                  <a:pt x="1550" y="28"/>
                </a:lnTo>
                <a:lnTo>
                  <a:pt x="1547" y="15"/>
                </a:lnTo>
                <a:lnTo>
                  <a:pt x="1545" y="2"/>
                </a:lnTo>
                <a:lnTo>
                  <a:pt x="1545" y="0"/>
                </a:lnTo>
                <a:lnTo>
                  <a:pt x="1475" y="0"/>
                </a:lnTo>
                <a:lnTo>
                  <a:pt x="1475" y="2"/>
                </a:lnTo>
                <a:lnTo>
                  <a:pt x="1473" y="15"/>
                </a:lnTo>
                <a:lnTo>
                  <a:pt x="1469" y="28"/>
                </a:lnTo>
                <a:lnTo>
                  <a:pt x="1464" y="38"/>
                </a:lnTo>
                <a:lnTo>
                  <a:pt x="1455" y="48"/>
                </a:lnTo>
                <a:lnTo>
                  <a:pt x="1446" y="56"/>
                </a:lnTo>
                <a:lnTo>
                  <a:pt x="1434" y="62"/>
                </a:lnTo>
                <a:lnTo>
                  <a:pt x="1423" y="65"/>
                </a:lnTo>
                <a:lnTo>
                  <a:pt x="1410" y="67"/>
                </a:lnTo>
                <a:lnTo>
                  <a:pt x="1397" y="65"/>
                </a:lnTo>
                <a:lnTo>
                  <a:pt x="1384" y="62"/>
                </a:lnTo>
                <a:lnTo>
                  <a:pt x="1372" y="56"/>
                </a:lnTo>
                <a:lnTo>
                  <a:pt x="1363" y="48"/>
                </a:lnTo>
                <a:lnTo>
                  <a:pt x="1354" y="38"/>
                </a:lnTo>
                <a:lnTo>
                  <a:pt x="1350" y="28"/>
                </a:lnTo>
                <a:lnTo>
                  <a:pt x="1345" y="15"/>
                </a:lnTo>
                <a:lnTo>
                  <a:pt x="1345" y="2"/>
                </a:lnTo>
                <a:lnTo>
                  <a:pt x="1345" y="0"/>
                </a:lnTo>
                <a:lnTo>
                  <a:pt x="1273" y="0"/>
                </a:lnTo>
                <a:lnTo>
                  <a:pt x="1273" y="2"/>
                </a:lnTo>
                <a:lnTo>
                  <a:pt x="1271" y="15"/>
                </a:lnTo>
                <a:lnTo>
                  <a:pt x="1268" y="28"/>
                </a:lnTo>
                <a:lnTo>
                  <a:pt x="1262" y="38"/>
                </a:lnTo>
                <a:lnTo>
                  <a:pt x="1255" y="48"/>
                </a:lnTo>
                <a:lnTo>
                  <a:pt x="1245" y="56"/>
                </a:lnTo>
                <a:lnTo>
                  <a:pt x="1234" y="62"/>
                </a:lnTo>
                <a:lnTo>
                  <a:pt x="1221" y="65"/>
                </a:lnTo>
                <a:lnTo>
                  <a:pt x="1208" y="67"/>
                </a:lnTo>
                <a:lnTo>
                  <a:pt x="1195" y="65"/>
                </a:lnTo>
                <a:lnTo>
                  <a:pt x="1183" y="62"/>
                </a:lnTo>
                <a:lnTo>
                  <a:pt x="1172" y="56"/>
                </a:lnTo>
                <a:lnTo>
                  <a:pt x="1162" y="48"/>
                </a:lnTo>
                <a:lnTo>
                  <a:pt x="1154" y="38"/>
                </a:lnTo>
                <a:lnTo>
                  <a:pt x="1147" y="28"/>
                </a:lnTo>
                <a:lnTo>
                  <a:pt x="1144" y="15"/>
                </a:lnTo>
                <a:lnTo>
                  <a:pt x="1143" y="2"/>
                </a:lnTo>
                <a:lnTo>
                  <a:pt x="1143" y="0"/>
                </a:lnTo>
                <a:lnTo>
                  <a:pt x="1073" y="0"/>
                </a:lnTo>
                <a:lnTo>
                  <a:pt x="1073" y="2"/>
                </a:lnTo>
                <a:lnTo>
                  <a:pt x="1071" y="15"/>
                </a:lnTo>
                <a:lnTo>
                  <a:pt x="1068" y="28"/>
                </a:lnTo>
                <a:lnTo>
                  <a:pt x="1061" y="38"/>
                </a:lnTo>
                <a:lnTo>
                  <a:pt x="1053" y="48"/>
                </a:lnTo>
                <a:lnTo>
                  <a:pt x="1043" y="56"/>
                </a:lnTo>
                <a:lnTo>
                  <a:pt x="1033" y="62"/>
                </a:lnTo>
                <a:lnTo>
                  <a:pt x="1020" y="65"/>
                </a:lnTo>
                <a:lnTo>
                  <a:pt x="1007" y="67"/>
                </a:lnTo>
                <a:lnTo>
                  <a:pt x="994" y="65"/>
                </a:lnTo>
                <a:lnTo>
                  <a:pt x="981" y="62"/>
                </a:lnTo>
                <a:lnTo>
                  <a:pt x="971" y="56"/>
                </a:lnTo>
                <a:lnTo>
                  <a:pt x="962" y="48"/>
                </a:lnTo>
                <a:lnTo>
                  <a:pt x="954" y="38"/>
                </a:lnTo>
                <a:lnTo>
                  <a:pt x="947" y="28"/>
                </a:lnTo>
                <a:lnTo>
                  <a:pt x="944" y="15"/>
                </a:lnTo>
                <a:lnTo>
                  <a:pt x="942" y="2"/>
                </a:lnTo>
                <a:lnTo>
                  <a:pt x="942" y="0"/>
                </a:lnTo>
                <a:lnTo>
                  <a:pt x="872" y="0"/>
                </a:lnTo>
                <a:lnTo>
                  <a:pt x="872" y="2"/>
                </a:lnTo>
                <a:lnTo>
                  <a:pt x="870" y="15"/>
                </a:lnTo>
                <a:lnTo>
                  <a:pt x="866" y="28"/>
                </a:lnTo>
                <a:lnTo>
                  <a:pt x="861" y="38"/>
                </a:lnTo>
                <a:lnTo>
                  <a:pt x="853" y="48"/>
                </a:lnTo>
                <a:lnTo>
                  <a:pt x="843" y="56"/>
                </a:lnTo>
                <a:lnTo>
                  <a:pt x="831" y="62"/>
                </a:lnTo>
                <a:lnTo>
                  <a:pt x="820" y="65"/>
                </a:lnTo>
                <a:lnTo>
                  <a:pt x="807" y="67"/>
                </a:lnTo>
                <a:lnTo>
                  <a:pt x="794" y="65"/>
                </a:lnTo>
                <a:lnTo>
                  <a:pt x="781" y="62"/>
                </a:lnTo>
                <a:lnTo>
                  <a:pt x="769" y="56"/>
                </a:lnTo>
                <a:lnTo>
                  <a:pt x="760" y="48"/>
                </a:lnTo>
                <a:lnTo>
                  <a:pt x="751" y="38"/>
                </a:lnTo>
                <a:lnTo>
                  <a:pt x="747" y="28"/>
                </a:lnTo>
                <a:lnTo>
                  <a:pt x="742" y="15"/>
                </a:lnTo>
                <a:lnTo>
                  <a:pt x="742" y="2"/>
                </a:lnTo>
                <a:lnTo>
                  <a:pt x="742" y="0"/>
                </a:lnTo>
                <a:lnTo>
                  <a:pt x="670" y="0"/>
                </a:lnTo>
                <a:lnTo>
                  <a:pt x="670" y="2"/>
                </a:lnTo>
                <a:lnTo>
                  <a:pt x="668" y="15"/>
                </a:lnTo>
                <a:lnTo>
                  <a:pt x="665" y="28"/>
                </a:lnTo>
                <a:lnTo>
                  <a:pt x="659" y="38"/>
                </a:lnTo>
                <a:lnTo>
                  <a:pt x="652" y="48"/>
                </a:lnTo>
                <a:lnTo>
                  <a:pt x="642" y="56"/>
                </a:lnTo>
                <a:lnTo>
                  <a:pt x="631" y="62"/>
                </a:lnTo>
                <a:lnTo>
                  <a:pt x="618" y="65"/>
                </a:lnTo>
                <a:lnTo>
                  <a:pt x="605" y="67"/>
                </a:lnTo>
                <a:lnTo>
                  <a:pt x="592" y="65"/>
                </a:lnTo>
                <a:lnTo>
                  <a:pt x="580" y="62"/>
                </a:lnTo>
                <a:lnTo>
                  <a:pt x="569" y="56"/>
                </a:lnTo>
                <a:lnTo>
                  <a:pt x="559" y="48"/>
                </a:lnTo>
                <a:lnTo>
                  <a:pt x="551" y="38"/>
                </a:lnTo>
                <a:lnTo>
                  <a:pt x="545" y="28"/>
                </a:lnTo>
                <a:lnTo>
                  <a:pt x="541" y="15"/>
                </a:lnTo>
                <a:lnTo>
                  <a:pt x="540" y="2"/>
                </a:lnTo>
                <a:lnTo>
                  <a:pt x="540" y="0"/>
                </a:lnTo>
                <a:lnTo>
                  <a:pt x="470" y="0"/>
                </a:lnTo>
                <a:lnTo>
                  <a:pt x="470" y="2"/>
                </a:lnTo>
                <a:lnTo>
                  <a:pt x="468" y="15"/>
                </a:lnTo>
                <a:lnTo>
                  <a:pt x="465" y="28"/>
                </a:lnTo>
                <a:lnTo>
                  <a:pt x="458" y="38"/>
                </a:lnTo>
                <a:lnTo>
                  <a:pt x="450" y="48"/>
                </a:lnTo>
                <a:lnTo>
                  <a:pt x="440" y="56"/>
                </a:lnTo>
                <a:lnTo>
                  <a:pt x="430" y="62"/>
                </a:lnTo>
                <a:lnTo>
                  <a:pt x="417" y="65"/>
                </a:lnTo>
                <a:lnTo>
                  <a:pt x="404" y="67"/>
                </a:lnTo>
                <a:lnTo>
                  <a:pt x="391" y="65"/>
                </a:lnTo>
                <a:lnTo>
                  <a:pt x="378" y="62"/>
                </a:lnTo>
                <a:lnTo>
                  <a:pt x="369" y="56"/>
                </a:lnTo>
                <a:lnTo>
                  <a:pt x="359" y="48"/>
                </a:lnTo>
                <a:lnTo>
                  <a:pt x="351" y="38"/>
                </a:lnTo>
                <a:lnTo>
                  <a:pt x="344" y="28"/>
                </a:lnTo>
                <a:lnTo>
                  <a:pt x="341" y="15"/>
                </a:lnTo>
                <a:lnTo>
                  <a:pt x="339" y="2"/>
                </a:lnTo>
                <a:lnTo>
                  <a:pt x="339" y="0"/>
                </a:lnTo>
                <a:lnTo>
                  <a:pt x="269" y="0"/>
                </a:lnTo>
                <a:lnTo>
                  <a:pt x="269" y="2"/>
                </a:lnTo>
                <a:lnTo>
                  <a:pt x="268" y="15"/>
                </a:lnTo>
                <a:lnTo>
                  <a:pt x="264" y="28"/>
                </a:lnTo>
                <a:lnTo>
                  <a:pt x="258" y="38"/>
                </a:lnTo>
                <a:lnTo>
                  <a:pt x="250" y="48"/>
                </a:lnTo>
                <a:lnTo>
                  <a:pt x="240" y="56"/>
                </a:lnTo>
                <a:lnTo>
                  <a:pt x="228" y="62"/>
                </a:lnTo>
                <a:lnTo>
                  <a:pt x="217" y="65"/>
                </a:lnTo>
                <a:lnTo>
                  <a:pt x="204" y="67"/>
                </a:lnTo>
                <a:lnTo>
                  <a:pt x="191" y="65"/>
                </a:lnTo>
                <a:lnTo>
                  <a:pt x="178" y="62"/>
                </a:lnTo>
                <a:lnTo>
                  <a:pt x="166" y="56"/>
                </a:lnTo>
                <a:lnTo>
                  <a:pt x="157" y="48"/>
                </a:lnTo>
                <a:lnTo>
                  <a:pt x="149" y="38"/>
                </a:lnTo>
                <a:lnTo>
                  <a:pt x="144" y="28"/>
                </a:lnTo>
                <a:lnTo>
                  <a:pt x="139" y="15"/>
                </a:lnTo>
                <a:lnTo>
                  <a:pt x="139" y="2"/>
                </a:lnTo>
                <a:lnTo>
                  <a:pt x="139" y="0"/>
                </a:lnTo>
                <a:lnTo>
                  <a:pt x="67" y="0"/>
                </a:lnTo>
                <a:lnTo>
                  <a:pt x="67" y="2"/>
                </a:lnTo>
                <a:lnTo>
                  <a:pt x="67" y="15"/>
                </a:lnTo>
                <a:lnTo>
                  <a:pt x="62" y="28"/>
                </a:lnTo>
                <a:lnTo>
                  <a:pt x="56" y="38"/>
                </a:lnTo>
                <a:lnTo>
                  <a:pt x="49" y="48"/>
                </a:lnTo>
                <a:lnTo>
                  <a:pt x="39" y="56"/>
                </a:lnTo>
                <a:lnTo>
                  <a:pt x="28" y="62"/>
                </a:lnTo>
                <a:lnTo>
                  <a:pt x="15" y="65"/>
                </a:lnTo>
                <a:lnTo>
                  <a:pt x="2" y="67"/>
                </a:lnTo>
                <a:lnTo>
                  <a:pt x="0" y="67"/>
                </a:lnTo>
                <a:lnTo>
                  <a:pt x="0" y="139"/>
                </a:lnTo>
                <a:lnTo>
                  <a:pt x="2" y="139"/>
                </a:lnTo>
                <a:lnTo>
                  <a:pt x="15" y="139"/>
                </a:lnTo>
                <a:lnTo>
                  <a:pt x="28" y="144"/>
                </a:lnTo>
                <a:lnTo>
                  <a:pt x="39" y="149"/>
                </a:lnTo>
                <a:lnTo>
                  <a:pt x="49" y="157"/>
                </a:lnTo>
                <a:lnTo>
                  <a:pt x="56" y="166"/>
                </a:lnTo>
                <a:lnTo>
                  <a:pt x="62" y="178"/>
                </a:lnTo>
                <a:lnTo>
                  <a:pt x="67" y="189"/>
                </a:lnTo>
                <a:lnTo>
                  <a:pt x="67" y="204"/>
                </a:lnTo>
                <a:lnTo>
                  <a:pt x="67" y="217"/>
                </a:lnTo>
                <a:lnTo>
                  <a:pt x="62" y="228"/>
                </a:lnTo>
                <a:lnTo>
                  <a:pt x="56" y="240"/>
                </a:lnTo>
                <a:lnTo>
                  <a:pt x="49" y="250"/>
                </a:lnTo>
                <a:lnTo>
                  <a:pt x="39" y="258"/>
                </a:lnTo>
                <a:lnTo>
                  <a:pt x="28" y="263"/>
                </a:lnTo>
                <a:lnTo>
                  <a:pt x="15" y="267"/>
                </a:lnTo>
                <a:lnTo>
                  <a:pt x="2" y="269"/>
                </a:lnTo>
                <a:lnTo>
                  <a:pt x="0" y="267"/>
                </a:lnTo>
                <a:lnTo>
                  <a:pt x="0" y="339"/>
                </a:lnTo>
                <a:lnTo>
                  <a:pt x="2" y="339"/>
                </a:lnTo>
                <a:lnTo>
                  <a:pt x="15" y="341"/>
                </a:lnTo>
                <a:lnTo>
                  <a:pt x="28" y="344"/>
                </a:lnTo>
                <a:lnTo>
                  <a:pt x="39" y="351"/>
                </a:lnTo>
                <a:lnTo>
                  <a:pt x="49" y="359"/>
                </a:lnTo>
                <a:lnTo>
                  <a:pt x="56" y="369"/>
                </a:lnTo>
                <a:lnTo>
                  <a:pt x="62" y="378"/>
                </a:lnTo>
                <a:lnTo>
                  <a:pt x="67" y="391"/>
                </a:lnTo>
                <a:lnTo>
                  <a:pt x="67" y="404"/>
                </a:lnTo>
                <a:lnTo>
                  <a:pt x="67" y="417"/>
                </a:lnTo>
                <a:lnTo>
                  <a:pt x="62" y="430"/>
                </a:lnTo>
                <a:lnTo>
                  <a:pt x="56" y="440"/>
                </a:lnTo>
                <a:lnTo>
                  <a:pt x="49" y="450"/>
                </a:lnTo>
                <a:lnTo>
                  <a:pt x="39" y="458"/>
                </a:lnTo>
                <a:lnTo>
                  <a:pt x="28" y="465"/>
                </a:lnTo>
                <a:lnTo>
                  <a:pt x="15" y="468"/>
                </a:lnTo>
                <a:lnTo>
                  <a:pt x="2" y="470"/>
                </a:lnTo>
                <a:lnTo>
                  <a:pt x="0" y="470"/>
                </a:lnTo>
                <a:lnTo>
                  <a:pt x="0" y="540"/>
                </a:lnTo>
                <a:lnTo>
                  <a:pt x="2" y="540"/>
                </a:lnTo>
                <a:lnTo>
                  <a:pt x="15" y="541"/>
                </a:lnTo>
                <a:lnTo>
                  <a:pt x="28" y="546"/>
                </a:lnTo>
                <a:lnTo>
                  <a:pt x="39" y="551"/>
                </a:lnTo>
                <a:lnTo>
                  <a:pt x="49" y="559"/>
                </a:lnTo>
                <a:lnTo>
                  <a:pt x="56" y="569"/>
                </a:lnTo>
                <a:lnTo>
                  <a:pt x="62" y="580"/>
                </a:lnTo>
                <a:lnTo>
                  <a:pt x="67" y="592"/>
                </a:lnTo>
                <a:lnTo>
                  <a:pt x="67" y="605"/>
                </a:lnTo>
                <a:lnTo>
                  <a:pt x="67" y="618"/>
                </a:lnTo>
                <a:lnTo>
                  <a:pt x="62" y="631"/>
                </a:lnTo>
                <a:lnTo>
                  <a:pt x="56" y="642"/>
                </a:lnTo>
                <a:lnTo>
                  <a:pt x="49" y="652"/>
                </a:lnTo>
                <a:lnTo>
                  <a:pt x="39" y="660"/>
                </a:lnTo>
                <a:lnTo>
                  <a:pt x="28" y="665"/>
                </a:lnTo>
                <a:lnTo>
                  <a:pt x="15" y="670"/>
                </a:lnTo>
                <a:lnTo>
                  <a:pt x="2" y="670"/>
                </a:lnTo>
                <a:lnTo>
                  <a:pt x="0" y="670"/>
                </a:lnTo>
                <a:lnTo>
                  <a:pt x="0" y="742"/>
                </a:lnTo>
                <a:lnTo>
                  <a:pt x="2" y="742"/>
                </a:lnTo>
                <a:lnTo>
                  <a:pt x="15" y="743"/>
                </a:lnTo>
                <a:lnTo>
                  <a:pt x="28" y="747"/>
                </a:lnTo>
                <a:lnTo>
                  <a:pt x="39" y="753"/>
                </a:lnTo>
                <a:lnTo>
                  <a:pt x="49" y="761"/>
                </a:lnTo>
                <a:lnTo>
                  <a:pt x="56" y="769"/>
                </a:lnTo>
                <a:lnTo>
                  <a:pt x="62" y="781"/>
                </a:lnTo>
                <a:lnTo>
                  <a:pt x="67" y="794"/>
                </a:lnTo>
                <a:lnTo>
                  <a:pt x="67" y="807"/>
                </a:lnTo>
                <a:lnTo>
                  <a:pt x="67" y="820"/>
                </a:lnTo>
                <a:lnTo>
                  <a:pt x="62" y="831"/>
                </a:lnTo>
                <a:lnTo>
                  <a:pt x="56" y="843"/>
                </a:lnTo>
                <a:lnTo>
                  <a:pt x="49" y="852"/>
                </a:lnTo>
                <a:lnTo>
                  <a:pt x="39" y="861"/>
                </a:lnTo>
                <a:lnTo>
                  <a:pt x="28" y="867"/>
                </a:lnTo>
                <a:lnTo>
                  <a:pt x="15" y="870"/>
                </a:lnTo>
                <a:lnTo>
                  <a:pt x="2" y="872"/>
                </a:lnTo>
                <a:lnTo>
                  <a:pt x="0" y="872"/>
                </a:lnTo>
                <a:lnTo>
                  <a:pt x="0" y="942"/>
                </a:lnTo>
                <a:lnTo>
                  <a:pt x="2" y="942"/>
                </a:lnTo>
                <a:lnTo>
                  <a:pt x="15" y="944"/>
                </a:lnTo>
                <a:lnTo>
                  <a:pt x="28" y="947"/>
                </a:lnTo>
                <a:lnTo>
                  <a:pt x="39" y="954"/>
                </a:lnTo>
                <a:lnTo>
                  <a:pt x="49" y="962"/>
                </a:lnTo>
                <a:lnTo>
                  <a:pt x="56" y="971"/>
                </a:lnTo>
                <a:lnTo>
                  <a:pt x="62" y="983"/>
                </a:lnTo>
                <a:lnTo>
                  <a:pt x="67" y="994"/>
                </a:lnTo>
                <a:lnTo>
                  <a:pt x="67" y="1007"/>
                </a:lnTo>
                <a:lnTo>
                  <a:pt x="67" y="1020"/>
                </a:lnTo>
                <a:lnTo>
                  <a:pt x="62" y="1033"/>
                </a:lnTo>
                <a:lnTo>
                  <a:pt x="56" y="1045"/>
                </a:lnTo>
                <a:lnTo>
                  <a:pt x="49" y="1055"/>
                </a:lnTo>
                <a:lnTo>
                  <a:pt x="39" y="1061"/>
                </a:lnTo>
                <a:lnTo>
                  <a:pt x="28" y="1068"/>
                </a:lnTo>
                <a:lnTo>
                  <a:pt x="15" y="1071"/>
                </a:lnTo>
                <a:lnTo>
                  <a:pt x="2" y="1072"/>
                </a:lnTo>
                <a:lnTo>
                  <a:pt x="0" y="1072"/>
                </a:lnTo>
                <a:lnTo>
                  <a:pt x="0" y="1144"/>
                </a:lnTo>
                <a:lnTo>
                  <a:pt x="2" y="1144"/>
                </a:lnTo>
                <a:lnTo>
                  <a:pt x="15" y="1144"/>
                </a:lnTo>
                <a:lnTo>
                  <a:pt x="28" y="1149"/>
                </a:lnTo>
                <a:lnTo>
                  <a:pt x="39" y="1154"/>
                </a:lnTo>
                <a:lnTo>
                  <a:pt x="49" y="1162"/>
                </a:lnTo>
                <a:lnTo>
                  <a:pt x="56" y="1172"/>
                </a:lnTo>
                <a:lnTo>
                  <a:pt x="62" y="1183"/>
                </a:lnTo>
                <a:lnTo>
                  <a:pt x="67" y="1196"/>
                </a:lnTo>
                <a:lnTo>
                  <a:pt x="67" y="1209"/>
                </a:lnTo>
                <a:lnTo>
                  <a:pt x="67" y="1222"/>
                </a:lnTo>
                <a:lnTo>
                  <a:pt x="62" y="1234"/>
                </a:lnTo>
                <a:lnTo>
                  <a:pt x="56" y="1245"/>
                </a:lnTo>
                <a:lnTo>
                  <a:pt x="49" y="1255"/>
                </a:lnTo>
                <a:lnTo>
                  <a:pt x="39" y="1263"/>
                </a:lnTo>
                <a:lnTo>
                  <a:pt x="28" y="1270"/>
                </a:lnTo>
                <a:lnTo>
                  <a:pt x="15" y="1273"/>
                </a:lnTo>
                <a:lnTo>
                  <a:pt x="2" y="1275"/>
                </a:lnTo>
                <a:lnTo>
                  <a:pt x="0" y="1275"/>
                </a:lnTo>
                <a:lnTo>
                  <a:pt x="0" y="1345"/>
                </a:lnTo>
                <a:lnTo>
                  <a:pt x="2" y="1345"/>
                </a:lnTo>
                <a:lnTo>
                  <a:pt x="15" y="1346"/>
                </a:lnTo>
                <a:lnTo>
                  <a:pt x="28" y="1349"/>
                </a:lnTo>
                <a:lnTo>
                  <a:pt x="39" y="1356"/>
                </a:lnTo>
                <a:lnTo>
                  <a:pt x="49" y="1364"/>
                </a:lnTo>
                <a:lnTo>
                  <a:pt x="56" y="1374"/>
                </a:lnTo>
                <a:lnTo>
                  <a:pt x="62" y="1385"/>
                </a:lnTo>
                <a:lnTo>
                  <a:pt x="67" y="1397"/>
                </a:lnTo>
                <a:lnTo>
                  <a:pt x="67" y="1410"/>
                </a:lnTo>
                <a:lnTo>
                  <a:pt x="67" y="1423"/>
                </a:lnTo>
                <a:lnTo>
                  <a:pt x="62" y="1436"/>
                </a:lnTo>
                <a:lnTo>
                  <a:pt x="56" y="1446"/>
                </a:lnTo>
                <a:lnTo>
                  <a:pt x="49" y="1455"/>
                </a:lnTo>
                <a:lnTo>
                  <a:pt x="39" y="1464"/>
                </a:lnTo>
                <a:lnTo>
                  <a:pt x="28" y="1470"/>
                </a:lnTo>
                <a:lnTo>
                  <a:pt x="15" y="1473"/>
                </a:lnTo>
                <a:lnTo>
                  <a:pt x="2" y="1475"/>
                </a:lnTo>
                <a:lnTo>
                  <a:pt x="0" y="1475"/>
                </a:lnTo>
                <a:lnTo>
                  <a:pt x="0" y="1547"/>
                </a:lnTo>
                <a:lnTo>
                  <a:pt x="2" y="1545"/>
                </a:lnTo>
                <a:lnTo>
                  <a:pt x="15" y="1547"/>
                </a:lnTo>
                <a:lnTo>
                  <a:pt x="28" y="1552"/>
                </a:lnTo>
                <a:lnTo>
                  <a:pt x="39" y="1556"/>
                </a:lnTo>
                <a:lnTo>
                  <a:pt x="49" y="1565"/>
                </a:lnTo>
                <a:lnTo>
                  <a:pt x="56" y="1574"/>
                </a:lnTo>
                <a:lnTo>
                  <a:pt x="62" y="1586"/>
                </a:lnTo>
                <a:lnTo>
                  <a:pt x="67" y="1597"/>
                </a:lnTo>
                <a:lnTo>
                  <a:pt x="67" y="1610"/>
                </a:lnTo>
                <a:lnTo>
                  <a:pt x="67" y="1625"/>
                </a:lnTo>
                <a:lnTo>
                  <a:pt x="62" y="1636"/>
                </a:lnTo>
                <a:lnTo>
                  <a:pt x="56" y="1648"/>
                </a:lnTo>
                <a:lnTo>
                  <a:pt x="49" y="1657"/>
                </a:lnTo>
                <a:lnTo>
                  <a:pt x="39" y="1666"/>
                </a:lnTo>
                <a:lnTo>
                  <a:pt x="28" y="1670"/>
                </a:lnTo>
                <a:lnTo>
                  <a:pt x="15" y="1675"/>
                </a:lnTo>
                <a:lnTo>
                  <a:pt x="2" y="1675"/>
                </a:lnTo>
                <a:lnTo>
                  <a:pt x="0" y="1675"/>
                </a:lnTo>
                <a:lnTo>
                  <a:pt x="0" y="1747"/>
                </a:lnTo>
                <a:lnTo>
                  <a:pt x="2" y="1747"/>
                </a:lnTo>
                <a:lnTo>
                  <a:pt x="15" y="1749"/>
                </a:lnTo>
                <a:lnTo>
                  <a:pt x="28" y="1752"/>
                </a:lnTo>
                <a:lnTo>
                  <a:pt x="39" y="1758"/>
                </a:lnTo>
                <a:lnTo>
                  <a:pt x="49" y="1767"/>
                </a:lnTo>
                <a:lnTo>
                  <a:pt x="56" y="1776"/>
                </a:lnTo>
                <a:lnTo>
                  <a:pt x="62" y="1786"/>
                </a:lnTo>
                <a:lnTo>
                  <a:pt x="67" y="1799"/>
                </a:lnTo>
                <a:lnTo>
                  <a:pt x="67" y="1812"/>
                </a:lnTo>
                <a:lnTo>
                  <a:pt x="67" y="1825"/>
                </a:lnTo>
                <a:lnTo>
                  <a:pt x="62" y="1837"/>
                </a:lnTo>
                <a:lnTo>
                  <a:pt x="56" y="1848"/>
                </a:lnTo>
                <a:lnTo>
                  <a:pt x="49" y="1858"/>
                </a:lnTo>
                <a:lnTo>
                  <a:pt x="39" y="1866"/>
                </a:lnTo>
                <a:lnTo>
                  <a:pt x="28" y="1873"/>
                </a:lnTo>
                <a:lnTo>
                  <a:pt x="15" y="1876"/>
                </a:lnTo>
                <a:lnTo>
                  <a:pt x="2" y="1877"/>
                </a:lnTo>
                <a:lnTo>
                  <a:pt x="0" y="1877"/>
                </a:lnTo>
                <a:lnTo>
                  <a:pt x="0" y="1947"/>
                </a:lnTo>
                <a:lnTo>
                  <a:pt x="2" y="1947"/>
                </a:lnTo>
                <a:lnTo>
                  <a:pt x="15" y="1949"/>
                </a:lnTo>
                <a:lnTo>
                  <a:pt x="28" y="1952"/>
                </a:lnTo>
                <a:lnTo>
                  <a:pt x="39" y="1959"/>
                </a:lnTo>
                <a:lnTo>
                  <a:pt x="49" y="1967"/>
                </a:lnTo>
                <a:lnTo>
                  <a:pt x="56" y="1977"/>
                </a:lnTo>
                <a:lnTo>
                  <a:pt x="62" y="1988"/>
                </a:lnTo>
                <a:lnTo>
                  <a:pt x="67" y="2000"/>
                </a:lnTo>
                <a:lnTo>
                  <a:pt x="67" y="2013"/>
                </a:lnTo>
                <a:lnTo>
                  <a:pt x="67" y="2026"/>
                </a:lnTo>
                <a:lnTo>
                  <a:pt x="62" y="2039"/>
                </a:lnTo>
                <a:lnTo>
                  <a:pt x="56" y="2050"/>
                </a:lnTo>
                <a:lnTo>
                  <a:pt x="49" y="2060"/>
                </a:lnTo>
                <a:lnTo>
                  <a:pt x="39" y="2068"/>
                </a:lnTo>
                <a:lnTo>
                  <a:pt x="28" y="2073"/>
                </a:lnTo>
                <a:lnTo>
                  <a:pt x="15" y="2078"/>
                </a:lnTo>
                <a:lnTo>
                  <a:pt x="2" y="2078"/>
                </a:lnTo>
                <a:lnTo>
                  <a:pt x="0" y="2078"/>
                </a:lnTo>
                <a:lnTo>
                  <a:pt x="0" y="2150"/>
                </a:lnTo>
                <a:lnTo>
                  <a:pt x="2" y="2150"/>
                </a:lnTo>
                <a:lnTo>
                  <a:pt x="15" y="2151"/>
                </a:lnTo>
                <a:lnTo>
                  <a:pt x="28" y="2154"/>
                </a:lnTo>
                <a:lnTo>
                  <a:pt x="39" y="2161"/>
                </a:lnTo>
                <a:lnTo>
                  <a:pt x="49" y="2167"/>
                </a:lnTo>
                <a:lnTo>
                  <a:pt x="56" y="2177"/>
                </a:lnTo>
                <a:lnTo>
                  <a:pt x="62" y="2189"/>
                </a:lnTo>
                <a:lnTo>
                  <a:pt x="67" y="2202"/>
                </a:lnTo>
                <a:lnTo>
                  <a:pt x="67" y="2215"/>
                </a:lnTo>
                <a:lnTo>
                  <a:pt x="67" y="2228"/>
                </a:lnTo>
                <a:lnTo>
                  <a:pt x="62" y="2239"/>
                </a:lnTo>
                <a:lnTo>
                  <a:pt x="56" y="2251"/>
                </a:lnTo>
                <a:lnTo>
                  <a:pt x="49" y="2260"/>
                </a:lnTo>
                <a:lnTo>
                  <a:pt x="39" y="2268"/>
                </a:lnTo>
                <a:lnTo>
                  <a:pt x="28" y="2275"/>
                </a:lnTo>
                <a:lnTo>
                  <a:pt x="15" y="2278"/>
                </a:lnTo>
                <a:lnTo>
                  <a:pt x="2" y="2280"/>
                </a:lnTo>
                <a:lnTo>
                  <a:pt x="0" y="2280"/>
                </a:lnTo>
                <a:lnTo>
                  <a:pt x="0" y="2350"/>
                </a:lnTo>
                <a:lnTo>
                  <a:pt x="2" y="2350"/>
                </a:lnTo>
                <a:lnTo>
                  <a:pt x="15" y="2352"/>
                </a:lnTo>
                <a:lnTo>
                  <a:pt x="28" y="2355"/>
                </a:lnTo>
                <a:lnTo>
                  <a:pt x="39" y="2361"/>
                </a:lnTo>
                <a:lnTo>
                  <a:pt x="49" y="2370"/>
                </a:lnTo>
                <a:lnTo>
                  <a:pt x="56" y="2379"/>
                </a:lnTo>
                <a:lnTo>
                  <a:pt x="62" y="2391"/>
                </a:lnTo>
                <a:lnTo>
                  <a:pt x="67" y="2402"/>
                </a:lnTo>
                <a:lnTo>
                  <a:pt x="67" y="2415"/>
                </a:lnTo>
                <a:lnTo>
                  <a:pt x="67" y="2428"/>
                </a:lnTo>
                <a:lnTo>
                  <a:pt x="62" y="2441"/>
                </a:lnTo>
                <a:lnTo>
                  <a:pt x="56" y="2453"/>
                </a:lnTo>
                <a:lnTo>
                  <a:pt x="49" y="2461"/>
                </a:lnTo>
                <a:lnTo>
                  <a:pt x="39" y="2469"/>
                </a:lnTo>
                <a:lnTo>
                  <a:pt x="28" y="2475"/>
                </a:lnTo>
                <a:lnTo>
                  <a:pt x="15" y="2479"/>
                </a:lnTo>
                <a:lnTo>
                  <a:pt x="2" y="2480"/>
                </a:lnTo>
                <a:lnTo>
                  <a:pt x="0" y="2480"/>
                </a:lnTo>
                <a:lnTo>
                  <a:pt x="0" y="2552"/>
                </a:lnTo>
                <a:lnTo>
                  <a:pt x="2" y="2552"/>
                </a:lnTo>
                <a:lnTo>
                  <a:pt x="15" y="2552"/>
                </a:lnTo>
                <a:lnTo>
                  <a:pt x="28" y="2557"/>
                </a:lnTo>
                <a:lnTo>
                  <a:pt x="39" y="2562"/>
                </a:lnTo>
                <a:lnTo>
                  <a:pt x="49" y="2570"/>
                </a:lnTo>
                <a:lnTo>
                  <a:pt x="56" y="2580"/>
                </a:lnTo>
                <a:lnTo>
                  <a:pt x="62" y="2591"/>
                </a:lnTo>
                <a:lnTo>
                  <a:pt x="67" y="2604"/>
                </a:lnTo>
                <a:lnTo>
                  <a:pt x="67" y="2617"/>
                </a:lnTo>
                <a:lnTo>
                  <a:pt x="67" y="2630"/>
                </a:lnTo>
                <a:lnTo>
                  <a:pt x="62" y="2642"/>
                </a:lnTo>
                <a:lnTo>
                  <a:pt x="56" y="2653"/>
                </a:lnTo>
                <a:lnTo>
                  <a:pt x="49" y="2663"/>
                </a:lnTo>
                <a:lnTo>
                  <a:pt x="39" y="2671"/>
                </a:lnTo>
                <a:lnTo>
                  <a:pt x="28" y="2676"/>
                </a:lnTo>
                <a:lnTo>
                  <a:pt x="15" y="2681"/>
                </a:lnTo>
                <a:lnTo>
                  <a:pt x="2" y="2682"/>
                </a:lnTo>
                <a:lnTo>
                  <a:pt x="0" y="2682"/>
                </a:lnTo>
                <a:lnTo>
                  <a:pt x="0" y="2752"/>
                </a:lnTo>
                <a:lnTo>
                  <a:pt x="2" y="2752"/>
                </a:lnTo>
                <a:lnTo>
                  <a:pt x="15" y="2754"/>
                </a:lnTo>
                <a:lnTo>
                  <a:pt x="28" y="2757"/>
                </a:lnTo>
                <a:lnTo>
                  <a:pt x="39" y="2764"/>
                </a:lnTo>
                <a:lnTo>
                  <a:pt x="49" y="2772"/>
                </a:lnTo>
                <a:lnTo>
                  <a:pt x="56" y="2782"/>
                </a:lnTo>
                <a:lnTo>
                  <a:pt x="62" y="2792"/>
                </a:lnTo>
                <a:lnTo>
                  <a:pt x="67" y="2805"/>
                </a:lnTo>
                <a:lnTo>
                  <a:pt x="67" y="2818"/>
                </a:lnTo>
                <a:lnTo>
                  <a:pt x="67" y="2831"/>
                </a:lnTo>
                <a:lnTo>
                  <a:pt x="62" y="2844"/>
                </a:lnTo>
                <a:lnTo>
                  <a:pt x="56" y="2853"/>
                </a:lnTo>
                <a:lnTo>
                  <a:pt x="49" y="2863"/>
                </a:lnTo>
                <a:lnTo>
                  <a:pt x="39" y="2871"/>
                </a:lnTo>
                <a:lnTo>
                  <a:pt x="28" y="2878"/>
                </a:lnTo>
                <a:lnTo>
                  <a:pt x="15" y="2881"/>
                </a:lnTo>
                <a:lnTo>
                  <a:pt x="2" y="2883"/>
                </a:lnTo>
                <a:lnTo>
                  <a:pt x="0" y="2883"/>
                </a:lnTo>
                <a:lnTo>
                  <a:pt x="0" y="2955"/>
                </a:lnTo>
                <a:lnTo>
                  <a:pt x="2" y="2953"/>
                </a:lnTo>
                <a:lnTo>
                  <a:pt x="15" y="2955"/>
                </a:lnTo>
                <a:lnTo>
                  <a:pt x="28" y="2959"/>
                </a:lnTo>
                <a:lnTo>
                  <a:pt x="39" y="2964"/>
                </a:lnTo>
                <a:lnTo>
                  <a:pt x="49" y="2972"/>
                </a:lnTo>
                <a:lnTo>
                  <a:pt x="56" y="2982"/>
                </a:lnTo>
                <a:lnTo>
                  <a:pt x="62" y="2994"/>
                </a:lnTo>
                <a:lnTo>
                  <a:pt x="67" y="3005"/>
                </a:lnTo>
                <a:lnTo>
                  <a:pt x="67" y="3018"/>
                </a:lnTo>
                <a:lnTo>
                  <a:pt x="67" y="3033"/>
                </a:lnTo>
                <a:lnTo>
                  <a:pt x="62" y="3044"/>
                </a:lnTo>
                <a:lnTo>
                  <a:pt x="56" y="3056"/>
                </a:lnTo>
                <a:lnTo>
                  <a:pt x="49" y="3065"/>
                </a:lnTo>
                <a:lnTo>
                  <a:pt x="39" y="3073"/>
                </a:lnTo>
                <a:lnTo>
                  <a:pt x="28" y="3078"/>
                </a:lnTo>
                <a:lnTo>
                  <a:pt x="15" y="3083"/>
                </a:lnTo>
                <a:lnTo>
                  <a:pt x="2" y="3083"/>
                </a:lnTo>
                <a:lnTo>
                  <a:pt x="0" y="3083"/>
                </a:lnTo>
                <a:lnTo>
                  <a:pt x="0" y="3155"/>
                </a:lnTo>
                <a:lnTo>
                  <a:pt x="2" y="3155"/>
                </a:lnTo>
                <a:lnTo>
                  <a:pt x="15" y="3157"/>
                </a:lnTo>
                <a:lnTo>
                  <a:pt x="28" y="3160"/>
                </a:lnTo>
                <a:lnTo>
                  <a:pt x="39" y="3166"/>
                </a:lnTo>
                <a:lnTo>
                  <a:pt x="49" y="3174"/>
                </a:lnTo>
                <a:lnTo>
                  <a:pt x="56" y="3184"/>
                </a:lnTo>
                <a:lnTo>
                  <a:pt x="62" y="3194"/>
                </a:lnTo>
                <a:lnTo>
                  <a:pt x="67" y="3207"/>
                </a:lnTo>
                <a:lnTo>
                  <a:pt x="67" y="3220"/>
                </a:lnTo>
                <a:lnTo>
                  <a:pt x="67" y="3222"/>
                </a:lnTo>
                <a:lnTo>
                  <a:pt x="139" y="3222"/>
                </a:lnTo>
                <a:lnTo>
                  <a:pt x="139" y="3220"/>
                </a:lnTo>
                <a:lnTo>
                  <a:pt x="139" y="3207"/>
                </a:lnTo>
                <a:lnTo>
                  <a:pt x="144" y="3194"/>
                </a:lnTo>
                <a:lnTo>
                  <a:pt x="149" y="3184"/>
                </a:lnTo>
                <a:lnTo>
                  <a:pt x="157" y="3174"/>
                </a:lnTo>
                <a:lnTo>
                  <a:pt x="166" y="3166"/>
                </a:lnTo>
                <a:lnTo>
                  <a:pt x="178" y="3160"/>
                </a:lnTo>
                <a:lnTo>
                  <a:pt x="191" y="3157"/>
                </a:lnTo>
                <a:lnTo>
                  <a:pt x="204" y="3155"/>
                </a:lnTo>
                <a:lnTo>
                  <a:pt x="217" y="3157"/>
                </a:lnTo>
                <a:lnTo>
                  <a:pt x="228" y="3160"/>
                </a:lnTo>
                <a:lnTo>
                  <a:pt x="240" y="3166"/>
                </a:lnTo>
                <a:lnTo>
                  <a:pt x="250" y="3174"/>
                </a:lnTo>
                <a:lnTo>
                  <a:pt x="258" y="3184"/>
                </a:lnTo>
                <a:lnTo>
                  <a:pt x="264" y="3194"/>
                </a:lnTo>
                <a:lnTo>
                  <a:pt x="268" y="3207"/>
                </a:lnTo>
                <a:lnTo>
                  <a:pt x="269" y="3220"/>
                </a:lnTo>
                <a:lnTo>
                  <a:pt x="269" y="3222"/>
                </a:lnTo>
                <a:lnTo>
                  <a:pt x="339" y="3222"/>
                </a:lnTo>
                <a:lnTo>
                  <a:pt x="339" y="3220"/>
                </a:lnTo>
                <a:lnTo>
                  <a:pt x="341" y="3207"/>
                </a:lnTo>
                <a:lnTo>
                  <a:pt x="344" y="3194"/>
                </a:lnTo>
                <a:lnTo>
                  <a:pt x="351" y="3184"/>
                </a:lnTo>
                <a:lnTo>
                  <a:pt x="359" y="3174"/>
                </a:lnTo>
                <a:lnTo>
                  <a:pt x="369" y="3166"/>
                </a:lnTo>
                <a:lnTo>
                  <a:pt x="378" y="3160"/>
                </a:lnTo>
                <a:lnTo>
                  <a:pt x="391" y="3157"/>
                </a:lnTo>
                <a:lnTo>
                  <a:pt x="404" y="3155"/>
                </a:lnTo>
                <a:lnTo>
                  <a:pt x="417" y="3157"/>
                </a:lnTo>
                <a:lnTo>
                  <a:pt x="430" y="3160"/>
                </a:lnTo>
                <a:lnTo>
                  <a:pt x="440" y="3166"/>
                </a:lnTo>
                <a:lnTo>
                  <a:pt x="450" y="3174"/>
                </a:lnTo>
                <a:lnTo>
                  <a:pt x="458" y="3184"/>
                </a:lnTo>
                <a:lnTo>
                  <a:pt x="465" y="3194"/>
                </a:lnTo>
                <a:lnTo>
                  <a:pt x="468" y="3207"/>
                </a:lnTo>
                <a:lnTo>
                  <a:pt x="470" y="3220"/>
                </a:lnTo>
                <a:lnTo>
                  <a:pt x="470" y="3222"/>
                </a:lnTo>
                <a:lnTo>
                  <a:pt x="540" y="3222"/>
                </a:lnTo>
                <a:lnTo>
                  <a:pt x="540" y="3220"/>
                </a:lnTo>
                <a:lnTo>
                  <a:pt x="541" y="3207"/>
                </a:lnTo>
                <a:lnTo>
                  <a:pt x="545" y="3194"/>
                </a:lnTo>
                <a:lnTo>
                  <a:pt x="551" y="3184"/>
                </a:lnTo>
                <a:lnTo>
                  <a:pt x="559" y="3174"/>
                </a:lnTo>
                <a:lnTo>
                  <a:pt x="569" y="3166"/>
                </a:lnTo>
                <a:lnTo>
                  <a:pt x="580" y="3160"/>
                </a:lnTo>
                <a:lnTo>
                  <a:pt x="592" y="3157"/>
                </a:lnTo>
                <a:lnTo>
                  <a:pt x="605" y="3155"/>
                </a:lnTo>
                <a:lnTo>
                  <a:pt x="618" y="3157"/>
                </a:lnTo>
                <a:lnTo>
                  <a:pt x="631" y="3160"/>
                </a:lnTo>
                <a:lnTo>
                  <a:pt x="642" y="3166"/>
                </a:lnTo>
                <a:lnTo>
                  <a:pt x="652" y="3174"/>
                </a:lnTo>
                <a:lnTo>
                  <a:pt x="659" y="3184"/>
                </a:lnTo>
                <a:lnTo>
                  <a:pt x="665" y="3194"/>
                </a:lnTo>
                <a:lnTo>
                  <a:pt x="668" y="3207"/>
                </a:lnTo>
                <a:lnTo>
                  <a:pt x="670" y="3220"/>
                </a:lnTo>
                <a:lnTo>
                  <a:pt x="670" y="3222"/>
                </a:lnTo>
                <a:lnTo>
                  <a:pt x="742" y="3222"/>
                </a:lnTo>
                <a:lnTo>
                  <a:pt x="742" y="3220"/>
                </a:lnTo>
                <a:lnTo>
                  <a:pt x="742" y="3207"/>
                </a:lnTo>
                <a:lnTo>
                  <a:pt x="747" y="3194"/>
                </a:lnTo>
                <a:lnTo>
                  <a:pt x="751" y="3184"/>
                </a:lnTo>
                <a:lnTo>
                  <a:pt x="760" y="3174"/>
                </a:lnTo>
                <a:lnTo>
                  <a:pt x="769" y="3166"/>
                </a:lnTo>
                <a:lnTo>
                  <a:pt x="781" y="3160"/>
                </a:lnTo>
                <a:lnTo>
                  <a:pt x="794" y="3157"/>
                </a:lnTo>
                <a:lnTo>
                  <a:pt x="807" y="3155"/>
                </a:lnTo>
                <a:lnTo>
                  <a:pt x="820" y="3157"/>
                </a:lnTo>
                <a:lnTo>
                  <a:pt x="831" y="3160"/>
                </a:lnTo>
                <a:lnTo>
                  <a:pt x="843" y="3166"/>
                </a:lnTo>
                <a:lnTo>
                  <a:pt x="853" y="3174"/>
                </a:lnTo>
                <a:lnTo>
                  <a:pt x="861" y="3184"/>
                </a:lnTo>
                <a:lnTo>
                  <a:pt x="866" y="3194"/>
                </a:lnTo>
                <a:lnTo>
                  <a:pt x="870" y="3207"/>
                </a:lnTo>
                <a:lnTo>
                  <a:pt x="872" y="3220"/>
                </a:lnTo>
                <a:lnTo>
                  <a:pt x="872" y="3222"/>
                </a:lnTo>
                <a:lnTo>
                  <a:pt x="942" y="3222"/>
                </a:lnTo>
                <a:lnTo>
                  <a:pt x="942" y="3220"/>
                </a:lnTo>
                <a:lnTo>
                  <a:pt x="944" y="3207"/>
                </a:lnTo>
                <a:lnTo>
                  <a:pt x="947" y="3194"/>
                </a:lnTo>
                <a:lnTo>
                  <a:pt x="954" y="3184"/>
                </a:lnTo>
                <a:lnTo>
                  <a:pt x="962" y="3174"/>
                </a:lnTo>
                <a:lnTo>
                  <a:pt x="971" y="3166"/>
                </a:lnTo>
                <a:lnTo>
                  <a:pt x="981" y="3160"/>
                </a:lnTo>
                <a:lnTo>
                  <a:pt x="994" y="3157"/>
                </a:lnTo>
                <a:lnTo>
                  <a:pt x="1007" y="3155"/>
                </a:lnTo>
                <a:lnTo>
                  <a:pt x="1020" y="3157"/>
                </a:lnTo>
                <a:lnTo>
                  <a:pt x="1033" y="3160"/>
                </a:lnTo>
                <a:lnTo>
                  <a:pt x="1043" y="3166"/>
                </a:lnTo>
                <a:lnTo>
                  <a:pt x="1053" y="3174"/>
                </a:lnTo>
                <a:lnTo>
                  <a:pt x="1061" y="3184"/>
                </a:lnTo>
                <a:lnTo>
                  <a:pt x="1068" y="3194"/>
                </a:lnTo>
                <a:lnTo>
                  <a:pt x="1071" y="3207"/>
                </a:lnTo>
                <a:lnTo>
                  <a:pt x="1073" y="3220"/>
                </a:lnTo>
                <a:lnTo>
                  <a:pt x="1073" y="3222"/>
                </a:lnTo>
                <a:lnTo>
                  <a:pt x="1143" y="3222"/>
                </a:lnTo>
                <a:lnTo>
                  <a:pt x="1143" y="3220"/>
                </a:lnTo>
                <a:lnTo>
                  <a:pt x="1144" y="3207"/>
                </a:lnTo>
                <a:lnTo>
                  <a:pt x="1147" y="3194"/>
                </a:lnTo>
                <a:lnTo>
                  <a:pt x="1154" y="3184"/>
                </a:lnTo>
                <a:lnTo>
                  <a:pt x="1162" y="3174"/>
                </a:lnTo>
                <a:lnTo>
                  <a:pt x="1172" y="3166"/>
                </a:lnTo>
                <a:lnTo>
                  <a:pt x="1183" y="3160"/>
                </a:lnTo>
                <a:lnTo>
                  <a:pt x="1195" y="3157"/>
                </a:lnTo>
                <a:lnTo>
                  <a:pt x="1208" y="3155"/>
                </a:lnTo>
                <a:lnTo>
                  <a:pt x="1221" y="3157"/>
                </a:lnTo>
                <a:lnTo>
                  <a:pt x="1234" y="3160"/>
                </a:lnTo>
                <a:lnTo>
                  <a:pt x="1245" y="3166"/>
                </a:lnTo>
                <a:lnTo>
                  <a:pt x="1255" y="3174"/>
                </a:lnTo>
                <a:lnTo>
                  <a:pt x="1262" y="3184"/>
                </a:lnTo>
                <a:lnTo>
                  <a:pt x="1268" y="3194"/>
                </a:lnTo>
                <a:lnTo>
                  <a:pt x="1271" y="3207"/>
                </a:lnTo>
                <a:lnTo>
                  <a:pt x="1273" y="3220"/>
                </a:lnTo>
                <a:lnTo>
                  <a:pt x="1273" y="3222"/>
                </a:lnTo>
                <a:lnTo>
                  <a:pt x="1345" y="3222"/>
                </a:lnTo>
                <a:lnTo>
                  <a:pt x="1345" y="3220"/>
                </a:lnTo>
                <a:lnTo>
                  <a:pt x="1345" y="3207"/>
                </a:lnTo>
                <a:lnTo>
                  <a:pt x="1350" y="3194"/>
                </a:lnTo>
                <a:lnTo>
                  <a:pt x="1354" y="3184"/>
                </a:lnTo>
                <a:lnTo>
                  <a:pt x="1363" y="3174"/>
                </a:lnTo>
                <a:lnTo>
                  <a:pt x="1372" y="3166"/>
                </a:lnTo>
                <a:lnTo>
                  <a:pt x="1384" y="3160"/>
                </a:lnTo>
                <a:lnTo>
                  <a:pt x="1397" y="3157"/>
                </a:lnTo>
                <a:lnTo>
                  <a:pt x="1410" y="3155"/>
                </a:lnTo>
                <a:lnTo>
                  <a:pt x="1423" y="3157"/>
                </a:lnTo>
                <a:lnTo>
                  <a:pt x="1434" y="3160"/>
                </a:lnTo>
                <a:lnTo>
                  <a:pt x="1446" y="3166"/>
                </a:lnTo>
                <a:lnTo>
                  <a:pt x="1455" y="3174"/>
                </a:lnTo>
                <a:lnTo>
                  <a:pt x="1464" y="3184"/>
                </a:lnTo>
                <a:lnTo>
                  <a:pt x="1469" y="3194"/>
                </a:lnTo>
                <a:lnTo>
                  <a:pt x="1473" y="3207"/>
                </a:lnTo>
                <a:lnTo>
                  <a:pt x="1475" y="3220"/>
                </a:lnTo>
                <a:lnTo>
                  <a:pt x="1475" y="3222"/>
                </a:lnTo>
                <a:lnTo>
                  <a:pt x="1545" y="3222"/>
                </a:lnTo>
                <a:lnTo>
                  <a:pt x="1545" y="3220"/>
                </a:lnTo>
                <a:lnTo>
                  <a:pt x="1547" y="3207"/>
                </a:lnTo>
                <a:lnTo>
                  <a:pt x="1550" y="3194"/>
                </a:lnTo>
                <a:lnTo>
                  <a:pt x="1557" y="3184"/>
                </a:lnTo>
                <a:lnTo>
                  <a:pt x="1565" y="3174"/>
                </a:lnTo>
                <a:lnTo>
                  <a:pt x="1574" y="3166"/>
                </a:lnTo>
                <a:lnTo>
                  <a:pt x="1584" y="3160"/>
                </a:lnTo>
                <a:lnTo>
                  <a:pt x="1597" y="3157"/>
                </a:lnTo>
                <a:lnTo>
                  <a:pt x="1610" y="3155"/>
                </a:lnTo>
                <a:lnTo>
                  <a:pt x="1623" y="3157"/>
                </a:lnTo>
                <a:lnTo>
                  <a:pt x="1636" y="3160"/>
                </a:lnTo>
                <a:lnTo>
                  <a:pt x="1646" y="3166"/>
                </a:lnTo>
                <a:lnTo>
                  <a:pt x="1656" y="3174"/>
                </a:lnTo>
                <a:lnTo>
                  <a:pt x="1664" y="3184"/>
                </a:lnTo>
                <a:lnTo>
                  <a:pt x="1671" y="3194"/>
                </a:lnTo>
                <a:lnTo>
                  <a:pt x="1674" y="3207"/>
                </a:lnTo>
                <a:lnTo>
                  <a:pt x="1675" y="3220"/>
                </a:lnTo>
                <a:lnTo>
                  <a:pt x="1675" y="3222"/>
                </a:lnTo>
                <a:lnTo>
                  <a:pt x="1746" y="3222"/>
                </a:lnTo>
                <a:lnTo>
                  <a:pt x="1746" y="3220"/>
                </a:lnTo>
                <a:lnTo>
                  <a:pt x="1747" y="3207"/>
                </a:lnTo>
                <a:lnTo>
                  <a:pt x="1750" y="3194"/>
                </a:lnTo>
                <a:lnTo>
                  <a:pt x="1757" y="3184"/>
                </a:lnTo>
                <a:lnTo>
                  <a:pt x="1765" y="3174"/>
                </a:lnTo>
                <a:lnTo>
                  <a:pt x="1775" y="3166"/>
                </a:lnTo>
                <a:lnTo>
                  <a:pt x="1786" y="3160"/>
                </a:lnTo>
                <a:lnTo>
                  <a:pt x="1798" y="3157"/>
                </a:lnTo>
                <a:lnTo>
                  <a:pt x="1811" y="3155"/>
                </a:lnTo>
                <a:lnTo>
                  <a:pt x="1824" y="3157"/>
                </a:lnTo>
                <a:lnTo>
                  <a:pt x="1837" y="3160"/>
                </a:lnTo>
                <a:lnTo>
                  <a:pt x="1848" y="3166"/>
                </a:lnTo>
                <a:lnTo>
                  <a:pt x="1858" y="3174"/>
                </a:lnTo>
                <a:lnTo>
                  <a:pt x="1865" y="3184"/>
                </a:lnTo>
                <a:lnTo>
                  <a:pt x="1871" y="3194"/>
                </a:lnTo>
                <a:lnTo>
                  <a:pt x="1874" y="3207"/>
                </a:lnTo>
                <a:lnTo>
                  <a:pt x="1876" y="3220"/>
                </a:lnTo>
                <a:lnTo>
                  <a:pt x="1876" y="3222"/>
                </a:lnTo>
                <a:lnTo>
                  <a:pt x="1948" y="3222"/>
                </a:lnTo>
                <a:lnTo>
                  <a:pt x="1948" y="3220"/>
                </a:lnTo>
                <a:lnTo>
                  <a:pt x="1948" y="3207"/>
                </a:lnTo>
                <a:lnTo>
                  <a:pt x="1953" y="3194"/>
                </a:lnTo>
                <a:lnTo>
                  <a:pt x="1957" y="3184"/>
                </a:lnTo>
                <a:lnTo>
                  <a:pt x="1966" y="3174"/>
                </a:lnTo>
                <a:lnTo>
                  <a:pt x="1975" y="3166"/>
                </a:lnTo>
                <a:lnTo>
                  <a:pt x="1987" y="3160"/>
                </a:lnTo>
                <a:lnTo>
                  <a:pt x="2000" y="3157"/>
                </a:lnTo>
                <a:lnTo>
                  <a:pt x="2013" y="3155"/>
                </a:lnTo>
                <a:lnTo>
                  <a:pt x="2026" y="3157"/>
                </a:lnTo>
                <a:lnTo>
                  <a:pt x="2037" y="3160"/>
                </a:lnTo>
                <a:lnTo>
                  <a:pt x="2049" y="3166"/>
                </a:lnTo>
                <a:lnTo>
                  <a:pt x="2058" y="3174"/>
                </a:lnTo>
                <a:lnTo>
                  <a:pt x="2067" y="3184"/>
                </a:lnTo>
                <a:lnTo>
                  <a:pt x="2071" y="3194"/>
                </a:lnTo>
                <a:lnTo>
                  <a:pt x="2076" y="3207"/>
                </a:lnTo>
                <a:lnTo>
                  <a:pt x="2078" y="3220"/>
                </a:lnTo>
                <a:lnTo>
                  <a:pt x="2078" y="3222"/>
                </a:lnTo>
                <a:lnTo>
                  <a:pt x="2148" y="3222"/>
                </a:lnTo>
                <a:lnTo>
                  <a:pt x="2148" y="3220"/>
                </a:lnTo>
                <a:lnTo>
                  <a:pt x="2150" y="3207"/>
                </a:lnTo>
                <a:lnTo>
                  <a:pt x="2153" y="3194"/>
                </a:lnTo>
                <a:lnTo>
                  <a:pt x="2159" y="3184"/>
                </a:lnTo>
                <a:lnTo>
                  <a:pt x="2168" y="3174"/>
                </a:lnTo>
                <a:lnTo>
                  <a:pt x="2177" y="3166"/>
                </a:lnTo>
                <a:lnTo>
                  <a:pt x="2187" y="3160"/>
                </a:lnTo>
                <a:lnTo>
                  <a:pt x="2200" y="3157"/>
                </a:lnTo>
                <a:lnTo>
                  <a:pt x="2213" y="3155"/>
                </a:lnTo>
                <a:lnTo>
                  <a:pt x="2226" y="3157"/>
                </a:lnTo>
                <a:lnTo>
                  <a:pt x="2239" y="3160"/>
                </a:lnTo>
                <a:lnTo>
                  <a:pt x="2249" y="3166"/>
                </a:lnTo>
                <a:lnTo>
                  <a:pt x="2259" y="3174"/>
                </a:lnTo>
                <a:lnTo>
                  <a:pt x="2267" y="3184"/>
                </a:lnTo>
                <a:lnTo>
                  <a:pt x="2274" y="3194"/>
                </a:lnTo>
                <a:lnTo>
                  <a:pt x="2277" y="3207"/>
                </a:lnTo>
                <a:lnTo>
                  <a:pt x="2278" y="3220"/>
                </a:lnTo>
                <a:lnTo>
                  <a:pt x="2278" y="3222"/>
                </a:lnTo>
                <a:lnTo>
                  <a:pt x="2348" y="3222"/>
                </a:lnTo>
                <a:lnTo>
                  <a:pt x="2348" y="3220"/>
                </a:lnTo>
                <a:lnTo>
                  <a:pt x="2350" y="3207"/>
                </a:lnTo>
                <a:lnTo>
                  <a:pt x="2353" y="3194"/>
                </a:lnTo>
                <a:lnTo>
                  <a:pt x="2360" y="3184"/>
                </a:lnTo>
                <a:lnTo>
                  <a:pt x="2368" y="3174"/>
                </a:lnTo>
                <a:lnTo>
                  <a:pt x="2378" y="3166"/>
                </a:lnTo>
                <a:lnTo>
                  <a:pt x="2389" y="3160"/>
                </a:lnTo>
                <a:lnTo>
                  <a:pt x="2401" y="3157"/>
                </a:lnTo>
                <a:lnTo>
                  <a:pt x="2414" y="3155"/>
                </a:lnTo>
                <a:lnTo>
                  <a:pt x="2427" y="3157"/>
                </a:lnTo>
                <a:lnTo>
                  <a:pt x="2440" y="3160"/>
                </a:lnTo>
                <a:lnTo>
                  <a:pt x="2451" y="3166"/>
                </a:lnTo>
                <a:lnTo>
                  <a:pt x="2461" y="3174"/>
                </a:lnTo>
                <a:lnTo>
                  <a:pt x="2467" y="3184"/>
                </a:lnTo>
                <a:lnTo>
                  <a:pt x="2474" y="3194"/>
                </a:lnTo>
                <a:lnTo>
                  <a:pt x="2477" y="3207"/>
                </a:lnTo>
                <a:lnTo>
                  <a:pt x="2479" y="3220"/>
                </a:lnTo>
                <a:lnTo>
                  <a:pt x="2479" y="3222"/>
                </a:lnTo>
                <a:lnTo>
                  <a:pt x="2551" y="3222"/>
                </a:lnTo>
                <a:lnTo>
                  <a:pt x="2551" y="3220"/>
                </a:lnTo>
                <a:lnTo>
                  <a:pt x="2551" y="3207"/>
                </a:lnTo>
                <a:lnTo>
                  <a:pt x="2555" y="3194"/>
                </a:lnTo>
                <a:lnTo>
                  <a:pt x="2560" y="3184"/>
                </a:lnTo>
                <a:lnTo>
                  <a:pt x="2568" y="3174"/>
                </a:lnTo>
                <a:lnTo>
                  <a:pt x="2578" y="3166"/>
                </a:lnTo>
                <a:lnTo>
                  <a:pt x="2590" y="3160"/>
                </a:lnTo>
                <a:lnTo>
                  <a:pt x="2603" y="3157"/>
                </a:lnTo>
                <a:lnTo>
                  <a:pt x="2616" y="3155"/>
                </a:lnTo>
                <a:lnTo>
                  <a:pt x="2616" y="3083"/>
                </a:lnTo>
                <a:lnTo>
                  <a:pt x="2603" y="3083"/>
                </a:lnTo>
                <a:lnTo>
                  <a:pt x="2590" y="3078"/>
                </a:lnTo>
                <a:lnTo>
                  <a:pt x="2578" y="3073"/>
                </a:lnTo>
                <a:lnTo>
                  <a:pt x="2568" y="3065"/>
                </a:lnTo>
                <a:lnTo>
                  <a:pt x="2560" y="3056"/>
                </a:lnTo>
                <a:lnTo>
                  <a:pt x="2555" y="3044"/>
                </a:lnTo>
                <a:lnTo>
                  <a:pt x="2551" y="3033"/>
                </a:lnTo>
                <a:lnTo>
                  <a:pt x="2551" y="3018"/>
                </a:lnTo>
                <a:lnTo>
                  <a:pt x="2551" y="3005"/>
                </a:lnTo>
                <a:lnTo>
                  <a:pt x="2555" y="2994"/>
                </a:lnTo>
                <a:lnTo>
                  <a:pt x="2560" y="2982"/>
                </a:lnTo>
                <a:lnTo>
                  <a:pt x="2568" y="2972"/>
                </a:lnTo>
                <a:lnTo>
                  <a:pt x="2578" y="2964"/>
                </a:lnTo>
                <a:lnTo>
                  <a:pt x="2590" y="2959"/>
                </a:lnTo>
                <a:lnTo>
                  <a:pt x="2603" y="2955"/>
                </a:lnTo>
                <a:lnTo>
                  <a:pt x="2616" y="2953"/>
                </a:lnTo>
                <a:lnTo>
                  <a:pt x="2616" y="2883"/>
                </a:lnTo>
                <a:lnTo>
                  <a:pt x="2603" y="2881"/>
                </a:lnTo>
                <a:lnTo>
                  <a:pt x="2590" y="2878"/>
                </a:lnTo>
                <a:lnTo>
                  <a:pt x="2578" y="2871"/>
                </a:lnTo>
                <a:lnTo>
                  <a:pt x="2568" y="2863"/>
                </a:lnTo>
                <a:lnTo>
                  <a:pt x="2560" y="2853"/>
                </a:lnTo>
                <a:lnTo>
                  <a:pt x="2555" y="2844"/>
                </a:lnTo>
                <a:lnTo>
                  <a:pt x="2551" y="2831"/>
                </a:lnTo>
                <a:lnTo>
                  <a:pt x="2551" y="2818"/>
                </a:lnTo>
                <a:lnTo>
                  <a:pt x="2551" y="2805"/>
                </a:lnTo>
                <a:lnTo>
                  <a:pt x="2555" y="2792"/>
                </a:lnTo>
                <a:lnTo>
                  <a:pt x="2560" y="2782"/>
                </a:lnTo>
                <a:lnTo>
                  <a:pt x="2568" y="2772"/>
                </a:lnTo>
                <a:lnTo>
                  <a:pt x="2578" y="2764"/>
                </a:lnTo>
                <a:lnTo>
                  <a:pt x="2590" y="2757"/>
                </a:lnTo>
                <a:lnTo>
                  <a:pt x="2603" y="2754"/>
                </a:lnTo>
                <a:lnTo>
                  <a:pt x="2616" y="2752"/>
                </a:lnTo>
                <a:lnTo>
                  <a:pt x="2616" y="2682"/>
                </a:lnTo>
                <a:lnTo>
                  <a:pt x="2603" y="2681"/>
                </a:lnTo>
                <a:lnTo>
                  <a:pt x="2590" y="2676"/>
                </a:lnTo>
                <a:lnTo>
                  <a:pt x="2578" y="2671"/>
                </a:lnTo>
                <a:lnTo>
                  <a:pt x="2568" y="2663"/>
                </a:lnTo>
                <a:lnTo>
                  <a:pt x="2560" y="2653"/>
                </a:lnTo>
                <a:lnTo>
                  <a:pt x="2555" y="2642"/>
                </a:lnTo>
                <a:lnTo>
                  <a:pt x="2551" y="2630"/>
                </a:lnTo>
                <a:lnTo>
                  <a:pt x="2551" y="2617"/>
                </a:lnTo>
                <a:lnTo>
                  <a:pt x="2551" y="2604"/>
                </a:lnTo>
                <a:lnTo>
                  <a:pt x="2555" y="2591"/>
                </a:lnTo>
                <a:lnTo>
                  <a:pt x="2560" y="2580"/>
                </a:lnTo>
                <a:lnTo>
                  <a:pt x="2568" y="2570"/>
                </a:lnTo>
                <a:lnTo>
                  <a:pt x="2578" y="2562"/>
                </a:lnTo>
                <a:lnTo>
                  <a:pt x="2590" y="2557"/>
                </a:lnTo>
                <a:lnTo>
                  <a:pt x="2603" y="2552"/>
                </a:lnTo>
                <a:lnTo>
                  <a:pt x="2616" y="2552"/>
                </a:lnTo>
                <a:lnTo>
                  <a:pt x="2616" y="2480"/>
                </a:lnTo>
                <a:lnTo>
                  <a:pt x="2603" y="2479"/>
                </a:lnTo>
                <a:lnTo>
                  <a:pt x="2590" y="2475"/>
                </a:lnTo>
                <a:lnTo>
                  <a:pt x="2578" y="2469"/>
                </a:lnTo>
                <a:lnTo>
                  <a:pt x="2568" y="2461"/>
                </a:lnTo>
                <a:lnTo>
                  <a:pt x="2560" y="2453"/>
                </a:lnTo>
                <a:lnTo>
                  <a:pt x="2555" y="2441"/>
                </a:lnTo>
                <a:lnTo>
                  <a:pt x="2551" y="2428"/>
                </a:lnTo>
                <a:lnTo>
                  <a:pt x="2551" y="2415"/>
                </a:lnTo>
                <a:lnTo>
                  <a:pt x="2551" y="2402"/>
                </a:lnTo>
                <a:lnTo>
                  <a:pt x="2555" y="2391"/>
                </a:lnTo>
                <a:lnTo>
                  <a:pt x="2560" y="2379"/>
                </a:lnTo>
                <a:lnTo>
                  <a:pt x="2568" y="2370"/>
                </a:lnTo>
                <a:lnTo>
                  <a:pt x="2578" y="2361"/>
                </a:lnTo>
                <a:lnTo>
                  <a:pt x="2590" y="2355"/>
                </a:lnTo>
                <a:lnTo>
                  <a:pt x="2603" y="2352"/>
                </a:lnTo>
                <a:lnTo>
                  <a:pt x="2616" y="2350"/>
                </a:lnTo>
                <a:lnTo>
                  <a:pt x="2616" y="2280"/>
                </a:lnTo>
                <a:lnTo>
                  <a:pt x="2603" y="2278"/>
                </a:lnTo>
                <a:lnTo>
                  <a:pt x="2590" y="2275"/>
                </a:lnTo>
                <a:lnTo>
                  <a:pt x="2578" y="2268"/>
                </a:lnTo>
                <a:lnTo>
                  <a:pt x="2568" y="2260"/>
                </a:lnTo>
                <a:lnTo>
                  <a:pt x="2560" y="2251"/>
                </a:lnTo>
                <a:lnTo>
                  <a:pt x="2555" y="2239"/>
                </a:lnTo>
                <a:lnTo>
                  <a:pt x="2551" y="2228"/>
                </a:lnTo>
                <a:lnTo>
                  <a:pt x="2551" y="2215"/>
                </a:lnTo>
                <a:lnTo>
                  <a:pt x="2551" y="2202"/>
                </a:lnTo>
                <a:lnTo>
                  <a:pt x="2555" y="2189"/>
                </a:lnTo>
                <a:lnTo>
                  <a:pt x="2560" y="2177"/>
                </a:lnTo>
                <a:lnTo>
                  <a:pt x="2568" y="2167"/>
                </a:lnTo>
                <a:lnTo>
                  <a:pt x="2578" y="2161"/>
                </a:lnTo>
                <a:lnTo>
                  <a:pt x="2590" y="2154"/>
                </a:lnTo>
                <a:lnTo>
                  <a:pt x="2603" y="2151"/>
                </a:lnTo>
                <a:lnTo>
                  <a:pt x="2616" y="2150"/>
                </a:lnTo>
                <a:lnTo>
                  <a:pt x="2616" y="2078"/>
                </a:lnTo>
                <a:lnTo>
                  <a:pt x="2603" y="2078"/>
                </a:lnTo>
                <a:lnTo>
                  <a:pt x="2590" y="2073"/>
                </a:lnTo>
                <a:lnTo>
                  <a:pt x="2578" y="2068"/>
                </a:lnTo>
                <a:lnTo>
                  <a:pt x="2568" y="2060"/>
                </a:lnTo>
                <a:lnTo>
                  <a:pt x="2560" y="2050"/>
                </a:lnTo>
                <a:lnTo>
                  <a:pt x="2555" y="2039"/>
                </a:lnTo>
                <a:lnTo>
                  <a:pt x="2551" y="2026"/>
                </a:lnTo>
                <a:lnTo>
                  <a:pt x="2551" y="2013"/>
                </a:lnTo>
                <a:lnTo>
                  <a:pt x="2551" y="2000"/>
                </a:lnTo>
                <a:lnTo>
                  <a:pt x="2555" y="1988"/>
                </a:lnTo>
                <a:lnTo>
                  <a:pt x="2560" y="1977"/>
                </a:lnTo>
                <a:lnTo>
                  <a:pt x="2568" y="1967"/>
                </a:lnTo>
                <a:lnTo>
                  <a:pt x="2578" y="1959"/>
                </a:lnTo>
                <a:lnTo>
                  <a:pt x="2590" y="1952"/>
                </a:lnTo>
                <a:lnTo>
                  <a:pt x="2603" y="1949"/>
                </a:lnTo>
                <a:lnTo>
                  <a:pt x="2616" y="1947"/>
                </a:lnTo>
                <a:lnTo>
                  <a:pt x="2616" y="1877"/>
                </a:lnTo>
                <a:lnTo>
                  <a:pt x="2603" y="1876"/>
                </a:lnTo>
                <a:lnTo>
                  <a:pt x="2590" y="1873"/>
                </a:lnTo>
                <a:lnTo>
                  <a:pt x="2578" y="1866"/>
                </a:lnTo>
                <a:lnTo>
                  <a:pt x="2568" y="1858"/>
                </a:lnTo>
                <a:lnTo>
                  <a:pt x="2560" y="1848"/>
                </a:lnTo>
                <a:lnTo>
                  <a:pt x="2555" y="1837"/>
                </a:lnTo>
                <a:lnTo>
                  <a:pt x="2551" y="1825"/>
                </a:lnTo>
                <a:lnTo>
                  <a:pt x="2551" y="1812"/>
                </a:lnTo>
                <a:lnTo>
                  <a:pt x="2551" y="1799"/>
                </a:lnTo>
                <a:lnTo>
                  <a:pt x="2555" y="1786"/>
                </a:lnTo>
                <a:lnTo>
                  <a:pt x="2560" y="1776"/>
                </a:lnTo>
                <a:lnTo>
                  <a:pt x="2568" y="1767"/>
                </a:lnTo>
                <a:lnTo>
                  <a:pt x="2578" y="1758"/>
                </a:lnTo>
                <a:lnTo>
                  <a:pt x="2590" y="1752"/>
                </a:lnTo>
                <a:lnTo>
                  <a:pt x="2603" y="1749"/>
                </a:lnTo>
                <a:lnTo>
                  <a:pt x="2616" y="1747"/>
                </a:lnTo>
                <a:lnTo>
                  <a:pt x="2616" y="1675"/>
                </a:lnTo>
                <a:lnTo>
                  <a:pt x="2603" y="1675"/>
                </a:lnTo>
                <a:lnTo>
                  <a:pt x="2590" y="1670"/>
                </a:lnTo>
                <a:lnTo>
                  <a:pt x="2578" y="1666"/>
                </a:lnTo>
                <a:lnTo>
                  <a:pt x="2568" y="1657"/>
                </a:lnTo>
                <a:lnTo>
                  <a:pt x="2560" y="1648"/>
                </a:lnTo>
                <a:lnTo>
                  <a:pt x="2555" y="1636"/>
                </a:lnTo>
                <a:lnTo>
                  <a:pt x="2551" y="1625"/>
                </a:lnTo>
                <a:lnTo>
                  <a:pt x="2551" y="1610"/>
                </a:lnTo>
                <a:lnTo>
                  <a:pt x="2551" y="1597"/>
                </a:lnTo>
                <a:lnTo>
                  <a:pt x="2555" y="1586"/>
                </a:lnTo>
                <a:lnTo>
                  <a:pt x="2560" y="1574"/>
                </a:lnTo>
                <a:lnTo>
                  <a:pt x="2568" y="1565"/>
                </a:lnTo>
                <a:lnTo>
                  <a:pt x="2578" y="1556"/>
                </a:lnTo>
                <a:lnTo>
                  <a:pt x="2590" y="1552"/>
                </a:lnTo>
                <a:lnTo>
                  <a:pt x="2603" y="1547"/>
                </a:lnTo>
                <a:lnTo>
                  <a:pt x="2616" y="1545"/>
                </a:lnTo>
                <a:lnTo>
                  <a:pt x="2616" y="1547"/>
                </a:lnTo>
                <a:lnTo>
                  <a:pt x="2616" y="1475"/>
                </a:lnTo>
                <a:lnTo>
                  <a:pt x="2603" y="1473"/>
                </a:lnTo>
                <a:lnTo>
                  <a:pt x="2590" y="1470"/>
                </a:lnTo>
                <a:lnTo>
                  <a:pt x="2578" y="1464"/>
                </a:lnTo>
                <a:lnTo>
                  <a:pt x="2568" y="1455"/>
                </a:lnTo>
                <a:lnTo>
                  <a:pt x="2560" y="1446"/>
                </a:lnTo>
                <a:lnTo>
                  <a:pt x="2555" y="1436"/>
                </a:lnTo>
                <a:lnTo>
                  <a:pt x="2551" y="1423"/>
                </a:lnTo>
                <a:lnTo>
                  <a:pt x="2551" y="1410"/>
                </a:lnTo>
                <a:lnTo>
                  <a:pt x="2551" y="1397"/>
                </a:lnTo>
                <a:lnTo>
                  <a:pt x="2555" y="1385"/>
                </a:lnTo>
                <a:lnTo>
                  <a:pt x="2560" y="1374"/>
                </a:lnTo>
                <a:lnTo>
                  <a:pt x="2568" y="1364"/>
                </a:lnTo>
                <a:lnTo>
                  <a:pt x="2578" y="1356"/>
                </a:lnTo>
                <a:lnTo>
                  <a:pt x="2590" y="1349"/>
                </a:lnTo>
                <a:lnTo>
                  <a:pt x="2603" y="1346"/>
                </a:lnTo>
                <a:lnTo>
                  <a:pt x="2616" y="1345"/>
                </a:lnTo>
                <a:lnTo>
                  <a:pt x="2616" y="1275"/>
                </a:lnTo>
                <a:lnTo>
                  <a:pt x="2603" y="1273"/>
                </a:lnTo>
                <a:lnTo>
                  <a:pt x="2590" y="1270"/>
                </a:lnTo>
                <a:lnTo>
                  <a:pt x="2578" y="1263"/>
                </a:lnTo>
                <a:lnTo>
                  <a:pt x="2568" y="1255"/>
                </a:lnTo>
                <a:lnTo>
                  <a:pt x="2560" y="1245"/>
                </a:lnTo>
                <a:lnTo>
                  <a:pt x="2555" y="1234"/>
                </a:lnTo>
                <a:lnTo>
                  <a:pt x="2551" y="1222"/>
                </a:lnTo>
                <a:lnTo>
                  <a:pt x="2551" y="1209"/>
                </a:lnTo>
                <a:lnTo>
                  <a:pt x="2551" y="1196"/>
                </a:lnTo>
                <a:lnTo>
                  <a:pt x="2555" y="1183"/>
                </a:lnTo>
                <a:lnTo>
                  <a:pt x="2560" y="1172"/>
                </a:lnTo>
                <a:lnTo>
                  <a:pt x="2568" y="1162"/>
                </a:lnTo>
                <a:lnTo>
                  <a:pt x="2578" y="1154"/>
                </a:lnTo>
                <a:lnTo>
                  <a:pt x="2590" y="1149"/>
                </a:lnTo>
                <a:lnTo>
                  <a:pt x="2603" y="1144"/>
                </a:lnTo>
                <a:lnTo>
                  <a:pt x="2616" y="1144"/>
                </a:lnTo>
                <a:lnTo>
                  <a:pt x="2616" y="1072"/>
                </a:lnTo>
                <a:lnTo>
                  <a:pt x="2603" y="1071"/>
                </a:lnTo>
                <a:lnTo>
                  <a:pt x="2590" y="1068"/>
                </a:lnTo>
                <a:lnTo>
                  <a:pt x="2578" y="1061"/>
                </a:lnTo>
                <a:lnTo>
                  <a:pt x="2568" y="1055"/>
                </a:lnTo>
                <a:lnTo>
                  <a:pt x="2560" y="1045"/>
                </a:lnTo>
                <a:lnTo>
                  <a:pt x="2555" y="1033"/>
                </a:lnTo>
                <a:lnTo>
                  <a:pt x="2551" y="1020"/>
                </a:lnTo>
                <a:lnTo>
                  <a:pt x="2551" y="1007"/>
                </a:lnTo>
                <a:lnTo>
                  <a:pt x="2551" y="994"/>
                </a:lnTo>
                <a:lnTo>
                  <a:pt x="2555" y="983"/>
                </a:lnTo>
                <a:lnTo>
                  <a:pt x="2560" y="971"/>
                </a:lnTo>
                <a:lnTo>
                  <a:pt x="2568" y="962"/>
                </a:lnTo>
                <a:lnTo>
                  <a:pt x="2578" y="954"/>
                </a:lnTo>
                <a:lnTo>
                  <a:pt x="2590" y="947"/>
                </a:lnTo>
                <a:lnTo>
                  <a:pt x="2603" y="944"/>
                </a:lnTo>
                <a:lnTo>
                  <a:pt x="2616" y="942"/>
                </a:lnTo>
                <a:lnTo>
                  <a:pt x="2616" y="872"/>
                </a:lnTo>
                <a:lnTo>
                  <a:pt x="2603" y="870"/>
                </a:lnTo>
                <a:lnTo>
                  <a:pt x="2590" y="867"/>
                </a:lnTo>
                <a:lnTo>
                  <a:pt x="2578" y="861"/>
                </a:lnTo>
                <a:lnTo>
                  <a:pt x="2568" y="852"/>
                </a:lnTo>
                <a:lnTo>
                  <a:pt x="2560" y="843"/>
                </a:lnTo>
                <a:lnTo>
                  <a:pt x="2555" y="831"/>
                </a:lnTo>
                <a:lnTo>
                  <a:pt x="2551" y="820"/>
                </a:lnTo>
                <a:lnTo>
                  <a:pt x="2551" y="807"/>
                </a:lnTo>
                <a:lnTo>
                  <a:pt x="2551" y="794"/>
                </a:lnTo>
                <a:lnTo>
                  <a:pt x="2555" y="781"/>
                </a:lnTo>
                <a:lnTo>
                  <a:pt x="2560" y="769"/>
                </a:lnTo>
                <a:lnTo>
                  <a:pt x="2568" y="761"/>
                </a:lnTo>
                <a:lnTo>
                  <a:pt x="2578" y="753"/>
                </a:lnTo>
                <a:lnTo>
                  <a:pt x="2590" y="747"/>
                </a:lnTo>
                <a:lnTo>
                  <a:pt x="2603" y="743"/>
                </a:lnTo>
                <a:lnTo>
                  <a:pt x="2616" y="742"/>
                </a:lnTo>
                <a:lnTo>
                  <a:pt x="2616" y="670"/>
                </a:lnTo>
                <a:lnTo>
                  <a:pt x="2603" y="670"/>
                </a:lnTo>
                <a:lnTo>
                  <a:pt x="2590" y="665"/>
                </a:lnTo>
                <a:lnTo>
                  <a:pt x="2578" y="660"/>
                </a:lnTo>
                <a:lnTo>
                  <a:pt x="2568" y="652"/>
                </a:lnTo>
                <a:lnTo>
                  <a:pt x="2560" y="642"/>
                </a:lnTo>
                <a:lnTo>
                  <a:pt x="2555" y="631"/>
                </a:lnTo>
                <a:lnTo>
                  <a:pt x="2551" y="618"/>
                </a:lnTo>
                <a:lnTo>
                  <a:pt x="2551" y="605"/>
                </a:lnTo>
                <a:lnTo>
                  <a:pt x="2551" y="592"/>
                </a:lnTo>
                <a:lnTo>
                  <a:pt x="2555" y="580"/>
                </a:lnTo>
                <a:lnTo>
                  <a:pt x="2560" y="569"/>
                </a:lnTo>
                <a:lnTo>
                  <a:pt x="2568" y="559"/>
                </a:lnTo>
                <a:lnTo>
                  <a:pt x="2578" y="551"/>
                </a:lnTo>
                <a:lnTo>
                  <a:pt x="2590" y="546"/>
                </a:lnTo>
                <a:lnTo>
                  <a:pt x="2603" y="541"/>
                </a:lnTo>
                <a:lnTo>
                  <a:pt x="2616" y="540"/>
                </a:lnTo>
                <a:lnTo>
                  <a:pt x="2616" y="470"/>
                </a:lnTo>
                <a:lnTo>
                  <a:pt x="2603" y="468"/>
                </a:lnTo>
                <a:lnTo>
                  <a:pt x="2590" y="465"/>
                </a:lnTo>
                <a:lnTo>
                  <a:pt x="2578" y="458"/>
                </a:lnTo>
                <a:lnTo>
                  <a:pt x="2568" y="450"/>
                </a:lnTo>
                <a:lnTo>
                  <a:pt x="2560" y="440"/>
                </a:lnTo>
                <a:lnTo>
                  <a:pt x="2555" y="430"/>
                </a:lnTo>
                <a:lnTo>
                  <a:pt x="2551" y="417"/>
                </a:lnTo>
                <a:lnTo>
                  <a:pt x="2551" y="404"/>
                </a:lnTo>
                <a:lnTo>
                  <a:pt x="2551" y="391"/>
                </a:lnTo>
                <a:lnTo>
                  <a:pt x="2555" y="378"/>
                </a:lnTo>
                <a:lnTo>
                  <a:pt x="2560" y="369"/>
                </a:lnTo>
                <a:lnTo>
                  <a:pt x="2568" y="359"/>
                </a:lnTo>
                <a:lnTo>
                  <a:pt x="2578" y="351"/>
                </a:lnTo>
                <a:lnTo>
                  <a:pt x="2590" y="344"/>
                </a:lnTo>
                <a:lnTo>
                  <a:pt x="2603" y="341"/>
                </a:lnTo>
                <a:lnTo>
                  <a:pt x="2616" y="339"/>
                </a:lnTo>
                <a:lnTo>
                  <a:pt x="2616" y="269"/>
                </a:lnTo>
                <a:lnTo>
                  <a:pt x="2603" y="267"/>
                </a:lnTo>
                <a:lnTo>
                  <a:pt x="2590" y="263"/>
                </a:lnTo>
                <a:lnTo>
                  <a:pt x="2578" y="258"/>
                </a:lnTo>
                <a:lnTo>
                  <a:pt x="2568" y="250"/>
                </a:lnTo>
                <a:lnTo>
                  <a:pt x="2560" y="240"/>
                </a:lnTo>
                <a:lnTo>
                  <a:pt x="2555" y="228"/>
                </a:lnTo>
                <a:lnTo>
                  <a:pt x="2551" y="217"/>
                </a:lnTo>
                <a:lnTo>
                  <a:pt x="2551" y="204"/>
                </a:lnTo>
                <a:lnTo>
                  <a:pt x="2551" y="189"/>
                </a:lnTo>
                <a:lnTo>
                  <a:pt x="2555" y="178"/>
                </a:lnTo>
                <a:lnTo>
                  <a:pt x="2560" y="166"/>
                </a:lnTo>
                <a:lnTo>
                  <a:pt x="2568" y="157"/>
                </a:lnTo>
                <a:lnTo>
                  <a:pt x="2578" y="149"/>
                </a:lnTo>
                <a:lnTo>
                  <a:pt x="2590" y="144"/>
                </a:lnTo>
                <a:lnTo>
                  <a:pt x="2603" y="139"/>
                </a:lnTo>
                <a:lnTo>
                  <a:pt x="2616" y="139"/>
                </a:lnTo>
                <a:close/>
                <a:moveTo>
                  <a:pt x="2423" y="3012"/>
                </a:moveTo>
                <a:lnTo>
                  <a:pt x="193" y="3012"/>
                </a:lnTo>
                <a:lnTo>
                  <a:pt x="193" y="210"/>
                </a:lnTo>
                <a:lnTo>
                  <a:pt x="2423" y="210"/>
                </a:lnTo>
                <a:lnTo>
                  <a:pt x="2423" y="3012"/>
                </a:lnTo>
                <a:close/>
              </a:path>
            </a:pathLst>
          </a:custGeom>
          <a:solidFill>
            <a:schemeClr val="bg1"/>
          </a:solidFill>
          <a:ln w="11113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8126413" y="476250"/>
            <a:ext cx="32861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b="1">
                <a:solidFill>
                  <a:schemeClr val="bg1"/>
                </a:solidFill>
              </a:rPr>
              <a:t>1c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phone-2009 5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0" t="14983" r="19083" b="28249"/>
          <a:stretch>
            <a:fillRect/>
          </a:stretch>
        </p:blipFill>
        <p:spPr bwMode="auto">
          <a:xfrm>
            <a:off x="2951163" y="2339975"/>
            <a:ext cx="360045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Freeform 3"/>
          <p:cNvSpPr>
            <a:spLocks noEditPoints="1"/>
          </p:cNvSpPr>
          <p:nvPr/>
        </p:nvSpPr>
        <p:spPr bwMode="auto">
          <a:xfrm rot="5400000">
            <a:off x="3136106" y="1804194"/>
            <a:ext cx="3141663" cy="3870325"/>
          </a:xfrm>
          <a:custGeom>
            <a:avLst/>
            <a:gdLst>
              <a:gd name="T0" fmla="*/ 2977134 w 2616"/>
              <a:gd name="T1" fmla="*/ 2402 h 3222"/>
              <a:gd name="T2" fmla="*/ 2735745 w 2616"/>
              <a:gd name="T3" fmla="*/ 0 h 3222"/>
              <a:gd name="T4" fmla="*/ 2579622 w 2616"/>
              <a:gd name="T5" fmla="*/ 0 h 3222"/>
              <a:gd name="T6" fmla="*/ 2339434 w 2616"/>
              <a:gd name="T7" fmla="*/ 2402 h 3222"/>
              <a:gd name="T8" fmla="*/ 2101648 w 2616"/>
              <a:gd name="T9" fmla="*/ 33634 h 3222"/>
              <a:gd name="T10" fmla="*/ 1879473 w 2616"/>
              <a:gd name="T11" fmla="*/ 57658 h 3222"/>
              <a:gd name="T12" fmla="*/ 1662103 w 2616"/>
              <a:gd name="T13" fmla="*/ 74476 h 3222"/>
              <a:gd name="T14" fmla="*/ 1450737 w 2616"/>
              <a:gd name="T15" fmla="*/ 80482 h 3222"/>
              <a:gd name="T16" fmla="*/ 1224960 w 2616"/>
              <a:gd name="T17" fmla="*/ 78079 h 3222"/>
              <a:gd name="T18" fmla="*/ 1012394 w 2616"/>
              <a:gd name="T19" fmla="*/ 67268 h 3222"/>
              <a:gd name="T20" fmla="*/ 791420 w 2616"/>
              <a:gd name="T21" fmla="*/ 45646 h 3222"/>
              <a:gd name="T22" fmla="*/ 562041 w 2616"/>
              <a:gd name="T23" fmla="*/ 18018 h 3222"/>
              <a:gd name="T24" fmla="*/ 323053 w 2616"/>
              <a:gd name="T25" fmla="*/ 2402 h 3222"/>
              <a:gd name="T26" fmla="*/ 80463 w 2616"/>
              <a:gd name="T27" fmla="*/ 0 h 3222"/>
              <a:gd name="T28" fmla="*/ 58846 w 2616"/>
              <a:gd name="T29" fmla="*/ 188591 h 3222"/>
              <a:gd name="T30" fmla="*/ 33626 w 2616"/>
              <a:gd name="T31" fmla="*/ 413219 h 3222"/>
              <a:gd name="T32" fmla="*/ 2402 w 2616"/>
              <a:gd name="T33" fmla="*/ 648658 h 3222"/>
              <a:gd name="T34" fmla="*/ 0 w 2616"/>
              <a:gd name="T35" fmla="*/ 891304 h 3222"/>
              <a:gd name="T36" fmla="*/ 0 w 2616"/>
              <a:gd name="T37" fmla="*/ 1047462 h 3222"/>
              <a:gd name="T38" fmla="*/ 2402 w 2616"/>
              <a:gd name="T39" fmla="*/ 1287706 h 3222"/>
              <a:gd name="T40" fmla="*/ 33626 w 2616"/>
              <a:gd name="T41" fmla="*/ 1525547 h 3222"/>
              <a:gd name="T42" fmla="*/ 58846 w 2616"/>
              <a:gd name="T43" fmla="*/ 1747772 h 3222"/>
              <a:gd name="T44" fmla="*/ 74458 w 2616"/>
              <a:gd name="T45" fmla="*/ 1965193 h 3222"/>
              <a:gd name="T46" fmla="*/ 80463 w 2616"/>
              <a:gd name="T47" fmla="*/ 2176607 h 3222"/>
              <a:gd name="T48" fmla="*/ 80463 w 2616"/>
              <a:gd name="T49" fmla="*/ 2402436 h 3222"/>
              <a:gd name="T50" fmla="*/ 67253 w 2616"/>
              <a:gd name="T51" fmla="*/ 2615052 h 3222"/>
              <a:gd name="T52" fmla="*/ 46837 w 2616"/>
              <a:gd name="T53" fmla="*/ 2836076 h 3222"/>
              <a:gd name="T54" fmla="*/ 18014 w 2616"/>
              <a:gd name="T55" fmla="*/ 3065509 h 3222"/>
              <a:gd name="T56" fmla="*/ 2402 w 2616"/>
              <a:gd name="T57" fmla="*/ 3305752 h 3222"/>
              <a:gd name="T58" fmla="*/ 0 w 2616"/>
              <a:gd name="T59" fmla="*/ 3549600 h 3222"/>
              <a:gd name="T60" fmla="*/ 2402 w 2616"/>
              <a:gd name="T61" fmla="*/ 3703356 h 3222"/>
              <a:gd name="T62" fmla="*/ 172936 w 2616"/>
              <a:gd name="T63" fmla="*/ 3836691 h 3222"/>
              <a:gd name="T64" fmla="*/ 407119 w 2616"/>
              <a:gd name="T65" fmla="*/ 3867923 h 3222"/>
              <a:gd name="T66" fmla="*/ 648508 w 2616"/>
              <a:gd name="T67" fmla="*/ 3870325 h 3222"/>
              <a:gd name="T68" fmla="*/ 804631 w 2616"/>
              <a:gd name="T69" fmla="*/ 3870325 h 3222"/>
              <a:gd name="T70" fmla="*/ 1047221 w 2616"/>
              <a:gd name="T71" fmla="*/ 3867923 h 3222"/>
              <a:gd name="T72" fmla="*/ 1282606 w 2616"/>
              <a:gd name="T73" fmla="*/ 3836691 h 3222"/>
              <a:gd name="T74" fmla="*/ 1507182 w 2616"/>
              <a:gd name="T75" fmla="*/ 3812667 h 3222"/>
              <a:gd name="T76" fmla="*/ 1722150 w 2616"/>
              <a:gd name="T77" fmla="*/ 3795849 h 3222"/>
              <a:gd name="T78" fmla="*/ 1933516 w 2616"/>
              <a:gd name="T79" fmla="*/ 3789843 h 3222"/>
              <a:gd name="T80" fmla="*/ 2159293 w 2616"/>
              <a:gd name="T81" fmla="*/ 3792246 h 3222"/>
              <a:gd name="T82" fmla="*/ 2371859 w 2616"/>
              <a:gd name="T83" fmla="*/ 3803057 h 3222"/>
              <a:gd name="T84" fmla="*/ 2592833 w 2616"/>
              <a:gd name="T85" fmla="*/ 3824679 h 3222"/>
              <a:gd name="T86" fmla="*/ 2822213 w 2616"/>
              <a:gd name="T87" fmla="*/ 3852307 h 3222"/>
              <a:gd name="T88" fmla="*/ 3063602 w 2616"/>
              <a:gd name="T89" fmla="*/ 3867923 h 3222"/>
              <a:gd name="T90" fmla="*/ 3068406 w 2616"/>
              <a:gd name="T91" fmla="*/ 3656508 h 3222"/>
              <a:gd name="T92" fmla="*/ 3084018 w 2616"/>
              <a:gd name="T93" fmla="*/ 3439088 h 3222"/>
              <a:gd name="T94" fmla="*/ 3110439 w 2616"/>
              <a:gd name="T95" fmla="*/ 3214460 h 3222"/>
              <a:gd name="T96" fmla="*/ 3141663 w 2616"/>
              <a:gd name="T97" fmla="*/ 2979021 h 3222"/>
              <a:gd name="T98" fmla="*/ 3141663 w 2616"/>
              <a:gd name="T99" fmla="*/ 2738777 h 3222"/>
              <a:gd name="T100" fmla="*/ 3141663 w 2616"/>
              <a:gd name="T101" fmla="*/ 2582619 h 3222"/>
              <a:gd name="T102" fmla="*/ 3141663 w 2616"/>
              <a:gd name="T103" fmla="*/ 2338772 h 3222"/>
              <a:gd name="T104" fmla="*/ 3110439 w 2616"/>
              <a:gd name="T105" fmla="*/ 2104534 h 3222"/>
              <a:gd name="T106" fmla="*/ 3084018 w 2616"/>
              <a:gd name="T107" fmla="*/ 1879906 h 3222"/>
              <a:gd name="T108" fmla="*/ 3068406 w 2616"/>
              <a:gd name="T109" fmla="*/ 1663687 h 3222"/>
              <a:gd name="T110" fmla="*/ 3063602 w 2616"/>
              <a:gd name="T111" fmla="*/ 1452273 h 3222"/>
              <a:gd name="T112" fmla="*/ 3063602 w 2616"/>
              <a:gd name="T113" fmla="*/ 1225243 h 3222"/>
              <a:gd name="T114" fmla="*/ 3074410 w 2616"/>
              <a:gd name="T115" fmla="*/ 1012627 h 3222"/>
              <a:gd name="T116" fmla="*/ 3096027 w 2616"/>
              <a:gd name="T117" fmla="*/ 792804 h 3222"/>
              <a:gd name="T118" fmla="*/ 3126051 w 2616"/>
              <a:gd name="T119" fmla="*/ 562170 h 3222"/>
              <a:gd name="T120" fmla="*/ 3141663 w 2616"/>
              <a:gd name="T121" fmla="*/ 323128 h 3222"/>
              <a:gd name="T122" fmla="*/ 231782 w 2616"/>
              <a:gd name="T123" fmla="*/ 3618069 h 3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616" h="3222">
                <a:moveTo>
                  <a:pt x="2616" y="139"/>
                </a:moveTo>
                <a:lnTo>
                  <a:pt x="2616" y="139"/>
                </a:lnTo>
                <a:lnTo>
                  <a:pt x="2616" y="67"/>
                </a:lnTo>
                <a:lnTo>
                  <a:pt x="2603" y="65"/>
                </a:lnTo>
                <a:lnTo>
                  <a:pt x="2590" y="62"/>
                </a:lnTo>
                <a:lnTo>
                  <a:pt x="2578" y="56"/>
                </a:lnTo>
                <a:lnTo>
                  <a:pt x="2568" y="48"/>
                </a:lnTo>
                <a:lnTo>
                  <a:pt x="2560" y="38"/>
                </a:lnTo>
                <a:lnTo>
                  <a:pt x="2555" y="28"/>
                </a:lnTo>
                <a:lnTo>
                  <a:pt x="2551" y="15"/>
                </a:lnTo>
                <a:lnTo>
                  <a:pt x="2551" y="2"/>
                </a:lnTo>
                <a:lnTo>
                  <a:pt x="2551" y="0"/>
                </a:lnTo>
                <a:lnTo>
                  <a:pt x="2479" y="0"/>
                </a:lnTo>
                <a:lnTo>
                  <a:pt x="2479" y="2"/>
                </a:lnTo>
                <a:lnTo>
                  <a:pt x="2477" y="15"/>
                </a:lnTo>
                <a:lnTo>
                  <a:pt x="2474" y="28"/>
                </a:lnTo>
                <a:lnTo>
                  <a:pt x="2467" y="38"/>
                </a:lnTo>
                <a:lnTo>
                  <a:pt x="2461" y="48"/>
                </a:lnTo>
                <a:lnTo>
                  <a:pt x="2451" y="56"/>
                </a:lnTo>
                <a:lnTo>
                  <a:pt x="2440" y="62"/>
                </a:lnTo>
                <a:lnTo>
                  <a:pt x="2427" y="65"/>
                </a:lnTo>
                <a:lnTo>
                  <a:pt x="2414" y="67"/>
                </a:lnTo>
                <a:lnTo>
                  <a:pt x="2401" y="65"/>
                </a:lnTo>
                <a:lnTo>
                  <a:pt x="2389" y="62"/>
                </a:lnTo>
                <a:lnTo>
                  <a:pt x="2378" y="56"/>
                </a:lnTo>
                <a:lnTo>
                  <a:pt x="2368" y="48"/>
                </a:lnTo>
                <a:lnTo>
                  <a:pt x="2360" y="38"/>
                </a:lnTo>
                <a:lnTo>
                  <a:pt x="2353" y="28"/>
                </a:lnTo>
                <a:lnTo>
                  <a:pt x="2350" y="15"/>
                </a:lnTo>
                <a:lnTo>
                  <a:pt x="2348" y="2"/>
                </a:lnTo>
                <a:lnTo>
                  <a:pt x="2348" y="0"/>
                </a:lnTo>
                <a:lnTo>
                  <a:pt x="2278" y="0"/>
                </a:lnTo>
                <a:lnTo>
                  <a:pt x="2278" y="2"/>
                </a:lnTo>
                <a:lnTo>
                  <a:pt x="2277" y="15"/>
                </a:lnTo>
                <a:lnTo>
                  <a:pt x="2274" y="28"/>
                </a:lnTo>
                <a:lnTo>
                  <a:pt x="2267" y="38"/>
                </a:lnTo>
                <a:lnTo>
                  <a:pt x="2259" y="48"/>
                </a:lnTo>
                <a:lnTo>
                  <a:pt x="2249" y="56"/>
                </a:lnTo>
                <a:lnTo>
                  <a:pt x="2239" y="62"/>
                </a:lnTo>
                <a:lnTo>
                  <a:pt x="2226" y="65"/>
                </a:lnTo>
                <a:lnTo>
                  <a:pt x="2213" y="67"/>
                </a:lnTo>
                <a:lnTo>
                  <a:pt x="2200" y="65"/>
                </a:lnTo>
                <a:lnTo>
                  <a:pt x="2187" y="62"/>
                </a:lnTo>
                <a:lnTo>
                  <a:pt x="2177" y="56"/>
                </a:lnTo>
                <a:lnTo>
                  <a:pt x="2168" y="48"/>
                </a:lnTo>
                <a:lnTo>
                  <a:pt x="2159" y="38"/>
                </a:lnTo>
                <a:lnTo>
                  <a:pt x="2153" y="28"/>
                </a:lnTo>
                <a:lnTo>
                  <a:pt x="2150" y="15"/>
                </a:lnTo>
                <a:lnTo>
                  <a:pt x="2148" y="2"/>
                </a:lnTo>
                <a:lnTo>
                  <a:pt x="2148" y="0"/>
                </a:lnTo>
                <a:lnTo>
                  <a:pt x="2078" y="0"/>
                </a:lnTo>
                <a:lnTo>
                  <a:pt x="2078" y="2"/>
                </a:lnTo>
                <a:lnTo>
                  <a:pt x="2076" y="15"/>
                </a:lnTo>
                <a:lnTo>
                  <a:pt x="2071" y="28"/>
                </a:lnTo>
                <a:lnTo>
                  <a:pt x="2067" y="38"/>
                </a:lnTo>
                <a:lnTo>
                  <a:pt x="2058" y="48"/>
                </a:lnTo>
                <a:lnTo>
                  <a:pt x="2049" y="56"/>
                </a:lnTo>
                <a:lnTo>
                  <a:pt x="2037" y="62"/>
                </a:lnTo>
                <a:lnTo>
                  <a:pt x="2026" y="65"/>
                </a:lnTo>
                <a:lnTo>
                  <a:pt x="2013" y="67"/>
                </a:lnTo>
                <a:lnTo>
                  <a:pt x="2000" y="65"/>
                </a:lnTo>
                <a:lnTo>
                  <a:pt x="1987" y="62"/>
                </a:lnTo>
                <a:lnTo>
                  <a:pt x="1975" y="56"/>
                </a:lnTo>
                <a:lnTo>
                  <a:pt x="1966" y="48"/>
                </a:lnTo>
                <a:lnTo>
                  <a:pt x="1957" y="38"/>
                </a:lnTo>
                <a:lnTo>
                  <a:pt x="1953" y="28"/>
                </a:lnTo>
                <a:lnTo>
                  <a:pt x="1948" y="15"/>
                </a:lnTo>
                <a:lnTo>
                  <a:pt x="1948" y="2"/>
                </a:lnTo>
                <a:lnTo>
                  <a:pt x="1948" y="0"/>
                </a:lnTo>
                <a:lnTo>
                  <a:pt x="1876" y="0"/>
                </a:lnTo>
                <a:lnTo>
                  <a:pt x="1876" y="2"/>
                </a:lnTo>
                <a:lnTo>
                  <a:pt x="1874" y="15"/>
                </a:lnTo>
                <a:lnTo>
                  <a:pt x="1871" y="28"/>
                </a:lnTo>
                <a:lnTo>
                  <a:pt x="1865" y="38"/>
                </a:lnTo>
                <a:lnTo>
                  <a:pt x="1858" y="48"/>
                </a:lnTo>
                <a:lnTo>
                  <a:pt x="1848" y="56"/>
                </a:lnTo>
                <a:lnTo>
                  <a:pt x="1837" y="62"/>
                </a:lnTo>
                <a:lnTo>
                  <a:pt x="1824" y="65"/>
                </a:lnTo>
                <a:lnTo>
                  <a:pt x="1811" y="67"/>
                </a:lnTo>
                <a:lnTo>
                  <a:pt x="1798" y="65"/>
                </a:lnTo>
                <a:lnTo>
                  <a:pt x="1786" y="62"/>
                </a:lnTo>
                <a:lnTo>
                  <a:pt x="1775" y="56"/>
                </a:lnTo>
                <a:lnTo>
                  <a:pt x="1765" y="48"/>
                </a:lnTo>
                <a:lnTo>
                  <a:pt x="1757" y="38"/>
                </a:lnTo>
                <a:lnTo>
                  <a:pt x="1750" y="28"/>
                </a:lnTo>
                <a:lnTo>
                  <a:pt x="1747" y="15"/>
                </a:lnTo>
                <a:lnTo>
                  <a:pt x="1746" y="2"/>
                </a:lnTo>
                <a:lnTo>
                  <a:pt x="1746" y="0"/>
                </a:lnTo>
                <a:lnTo>
                  <a:pt x="1675" y="0"/>
                </a:lnTo>
                <a:lnTo>
                  <a:pt x="1675" y="2"/>
                </a:lnTo>
                <a:lnTo>
                  <a:pt x="1674" y="15"/>
                </a:lnTo>
                <a:lnTo>
                  <a:pt x="1671" y="28"/>
                </a:lnTo>
                <a:lnTo>
                  <a:pt x="1664" y="38"/>
                </a:lnTo>
                <a:lnTo>
                  <a:pt x="1656" y="48"/>
                </a:lnTo>
                <a:lnTo>
                  <a:pt x="1646" y="56"/>
                </a:lnTo>
                <a:lnTo>
                  <a:pt x="1636" y="62"/>
                </a:lnTo>
                <a:lnTo>
                  <a:pt x="1623" y="65"/>
                </a:lnTo>
                <a:lnTo>
                  <a:pt x="1610" y="67"/>
                </a:lnTo>
                <a:lnTo>
                  <a:pt x="1597" y="65"/>
                </a:lnTo>
                <a:lnTo>
                  <a:pt x="1584" y="62"/>
                </a:lnTo>
                <a:lnTo>
                  <a:pt x="1574" y="56"/>
                </a:lnTo>
                <a:lnTo>
                  <a:pt x="1565" y="48"/>
                </a:lnTo>
                <a:lnTo>
                  <a:pt x="1557" y="38"/>
                </a:lnTo>
                <a:lnTo>
                  <a:pt x="1550" y="28"/>
                </a:lnTo>
                <a:lnTo>
                  <a:pt x="1547" y="15"/>
                </a:lnTo>
                <a:lnTo>
                  <a:pt x="1545" y="2"/>
                </a:lnTo>
                <a:lnTo>
                  <a:pt x="1545" y="0"/>
                </a:lnTo>
                <a:lnTo>
                  <a:pt x="1475" y="0"/>
                </a:lnTo>
                <a:lnTo>
                  <a:pt x="1475" y="2"/>
                </a:lnTo>
                <a:lnTo>
                  <a:pt x="1473" y="15"/>
                </a:lnTo>
                <a:lnTo>
                  <a:pt x="1469" y="28"/>
                </a:lnTo>
                <a:lnTo>
                  <a:pt x="1464" y="38"/>
                </a:lnTo>
                <a:lnTo>
                  <a:pt x="1455" y="48"/>
                </a:lnTo>
                <a:lnTo>
                  <a:pt x="1446" y="56"/>
                </a:lnTo>
                <a:lnTo>
                  <a:pt x="1434" y="62"/>
                </a:lnTo>
                <a:lnTo>
                  <a:pt x="1423" y="65"/>
                </a:lnTo>
                <a:lnTo>
                  <a:pt x="1410" y="67"/>
                </a:lnTo>
                <a:lnTo>
                  <a:pt x="1397" y="65"/>
                </a:lnTo>
                <a:lnTo>
                  <a:pt x="1384" y="62"/>
                </a:lnTo>
                <a:lnTo>
                  <a:pt x="1372" y="56"/>
                </a:lnTo>
                <a:lnTo>
                  <a:pt x="1363" y="48"/>
                </a:lnTo>
                <a:lnTo>
                  <a:pt x="1354" y="38"/>
                </a:lnTo>
                <a:lnTo>
                  <a:pt x="1350" y="28"/>
                </a:lnTo>
                <a:lnTo>
                  <a:pt x="1345" y="15"/>
                </a:lnTo>
                <a:lnTo>
                  <a:pt x="1345" y="2"/>
                </a:lnTo>
                <a:lnTo>
                  <a:pt x="1345" y="0"/>
                </a:lnTo>
                <a:lnTo>
                  <a:pt x="1273" y="0"/>
                </a:lnTo>
                <a:lnTo>
                  <a:pt x="1273" y="2"/>
                </a:lnTo>
                <a:lnTo>
                  <a:pt x="1271" y="15"/>
                </a:lnTo>
                <a:lnTo>
                  <a:pt x="1268" y="28"/>
                </a:lnTo>
                <a:lnTo>
                  <a:pt x="1262" y="38"/>
                </a:lnTo>
                <a:lnTo>
                  <a:pt x="1255" y="48"/>
                </a:lnTo>
                <a:lnTo>
                  <a:pt x="1245" y="56"/>
                </a:lnTo>
                <a:lnTo>
                  <a:pt x="1234" y="62"/>
                </a:lnTo>
                <a:lnTo>
                  <a:pt x="1221" y="65"/>
                </a:lnTo>
                <a:lnTo>
                  <a:pt x="1208" y="67"/>
                </a:lnTo>
                <a:lnTo>
                  <a:pt x="1195" y="65"/>
                </a:lnTo>
                <a:lnTo>
                  <a:pt x="1183" y="62"/>
                </a:lnTo>
                <a:lnTo>
                  <a:pt x="1172" y="56"/>
                </a:lnTo>
                <a:lnTo>
                  <a:pt x="1162" y="48"/>
                </a:lnTo>
                <a:lnTo>
                  <a:pt x="1154" y="38"/>
                </a:lnTo>
                <a:lnTo>
                  <a:pt x="1147" y="28"/>
                </a:lnTo>
                <a:lnTo>
                  <a:pt x="1144" y="15"/>
                </a:lnTo>
                <a:lnTo>
                  <a:pt x="1143" y="2"/>
                </a:lnTo>
                <a:lnTo>
                  <a:pt x="1143" y="0"/>
                </a:lnTo>
                <a:lnTo>
                  <a:pt x="1073" y="0"/>
                </a:lnTo>
                <a:lnTo>
                  <a:pt x="1073" y="2"/>
                </a:lnTo>
                <a:lnTo>
                  <a:pt x="1071" y="15"/>
                </a:lnTo>
                <a:lnTo>
                  <a:pt x="1068" y="28"/>
                </a:lnTo>
                <a:lnTo>
                  <a:pt x="1061" y="38"/>
                </a:lnTo>
                <a:lnTo>
                  <a:pt x="1053" y="48"/>
                </a:lnTo>
                <a:lnTo>
                  <a:pt x="1043" y="56"/>
                </a:lnTo>
                <a:lnTo>
                  <a:pt x="1033" y="62"/>
                </a:lnTo>
                <a:lnTo>
                  <a:pt x="1020" y="65"/>
                </a:lnTo>
                <a:lnTo>
                  <a:pt x="1007" y="67"/>
                </a:lnTo>
                <a:lnTo>
                  <a:pt x="994" y="65"/>
                </a:lnTo>
                <a:lnTo>
                  <a:pt x="981" y="62"/>
                </a:lnTo>
                <a:lnTo>
                  <a:pt x="971" y="56"/>
                </a:lnTo>
                <a:lnTo>
                  <a:pt x="962" y="48"/>
                </a:lnTo>
                <a:lnTo>
                  <a:pt x="954" y="38"/>
                </a:lnTo>
                <a:lnTo>
                  <a:pt x="947" y="28"/>
                </a:lnTo>
                <a:lnTo>
                  <a:pt x="944" y="15"/>
                </a:lnTo>
                <a:lnTo>
                  <a:pt x="942" y="2"/>
                </a:lnTo>
                <a:lnTo>
                  <a:pt x="942" y="0"/>
                </a:lnTo>
                <a:lnTo>
                  <a:pt x="872" y="0"/>
                </a:lnTo>
                <a:lnTo>
                  <a:pt x="872" y="2"/>
                </a:lnTo>
                <a:lnTo>
                  <a:pt x="870" y="15"/>
                </a:lnTo>
                <a:lnTo>
                  <a:pt x="866" y="28"/>
                </a:lnTo>
                <a:lnTo>
                  <a:pt x="861" y="38"/>
                </a:lnTo>
                <a:lnTo>
                  <a:pt x="853" y="48"/>
                </a:lnTo>
                <a:lnTo>
                  <a:pt x="843" y="56"/>
                </a:lnTo>
                <a:lnTo>
                  <a:pt x="831" y="62"/>
                </a:lnTo>
                <a:lnTo>
                  <a:pt x="820" y="65"/>
                </a:lnTo>
                <a:lnTo>
                  <a:pt x="807" y="67"/>
                </a:lnTo>
                <a:lnTo>
                  <a:pt x="794" y="65"/>
                </a:lnTo>
                <a:lnTo>
                  <a:pt x="781" y="62"/>
                </a:lnTo>
                <a:lnTo>
                  <a:pt x="769" y="56"/>
                </a:lnTo>
                <a:lnTo>
                  <a:pt x="760" y="48"/>
                </a:lnTo>
                <a:lnTo>
                  <a:pt x="751" y="38"/>
                </a:lnTo>
                <a:lnTo>
                  <a:pt x="747" y="28"/>
                </a:lnTo>
                <a:lnTo>
                  <a:pt x="742" y="15"/>
                </a:lnTo>
                <a:lnTo>
                  <a:pt x="742" y="2"/>
                </a:lnTo>
                <a:lnTo>
                  <a:pt x="742" y="0"/>
                </a:lnTo>
                <a:lnTo>
                  <a:pt x="670" y="0"/>
                </a:lnTo>
                <a:lnTo>
                  <a:pt x="670" y="2"/>
                </a:lnTo>
                <a:lnTo>
                  <a:pt x="668" y="15"/>
                </a:lnTo>
                <a:lnTo>
                  <a:pt x="665" y="28"/>
                </a:lnTo>
                <a:lnTo>
                  <a:pt x="659" y="38"/>
                </a:lnTo>
                <a:lnTo>
                  <a:pt x="652" y="48"/>
                </a:lnTo>
                <a:lnTo>
                  <a:pt x="642" y="56"/>
                </a:lnTo>
                <a:lnTo>
                  <a:pt x="631" y="62"/>
                </a:lnTo>
                <a:lnTo>
                  <a:pt x="618" y="65"/>
                </a:lnTo>
                <a:lnTo>
                  <a:pt x="605" y="67"/>
                </a:lnTo>
                <a:lnTo>
                  <a:pt x="592" y="65"/>
                </a:lnTo>
                <a:lnTo>
                  <a:pt x="580" y="62"/>
                </a:lnTo>
                <a:lnTo>
                  <a:pt x="569" y="56"/>
                </a:lnTo>
                <a:lnTo>
                  <a:pt x="559" y="48"/>
                </a:lnTo>
                <a:lnTo>
                  <a:pt x="551" y="38"/>
                </a:lnTo>
                <a:lnTo>
                  <a:pt x="545" y="28"/>
                </a:lnTo>
                <a:lnTo>
                  <a:pt x="541" y="15"/>
                </a:lnTo>
                <a:lnTo>
                  <a:pt x="540" y="2"/>
                </a:lnTo>
                <a:lnTo>
                  <a:pt x="540" y="0"/>
                </a:lnTo>
                <a:lnTo>
                  <a:pt x="470" y="0"/>
                </a:lnTo>
                <a:lnTo>
                  <a:pt x="470" y="2"/>
                </a:lnTo>
                <a:lnTo>
                  <a:pt x="468" y="15"/>
                </a:lnTo>
                <a:lnTo>
                  <a:pt x="465" y="28"/>
                </a:lnTo>
                <a:lnTo>
                  <a:pt x="458" y="38"/>
                </a:lnTo>
                <a:lnTo>
                  <a:pt x="450" y="48"/>
                </a:lnTo>
                <a:lnTo>
                  <a:pt x="440" y="56"/>
                </a:lnTo>
                <a:lnTo>
                  <a:pt x="430" y="62"/>
                </a:lnTo>
                <a:lnTo>
                  <a:pt x="417" y="65"/>
                </a:lnTo>
                <a:lnTo>
                  <a:pt x="404" y="67"/>
                </a:lnTo>
                <a:lnTo>
                  <a:pt x="391" y="65"/>
                </a:lnTo>
                <a:lnTo>
                  <a:pt x="378" y="62"/>
                </a:lnTo>
                <a:lnTo>
                  <a:pt x="369" y="56"/>
                </a:lnTo>
                <a:lnTo>
                  <a:pt x="359" y="48"/>
                </a:lnTo>
                <a:lnTo>
                  <a:pt x="351" y="38"/>
                </a:lnTo>
                <a:lnTo>
                  <a:pt x="344" y="28"/>
                </a:lnTo>
                <a:lnTo>
                  <a:pt x="341" y="15"/>
                </a:lnTo>
                <a:lnTo>
                  <a:pt x="339" y="2"/>
                </a:lnTo>
                <a:lnTo>
                  <a:pt x="339" y="0"/>
                </a:lnTo>
                <a:lnTo>
                  <a:pt x="269" y="0"/>
                </a:lnTo>
                <a:lnTo>
                  <a:pt x="269" y="2"/>
                </a:lnTo>
                <a:lnTo>
                  <a:pt x="268" y="15"/>
                </a:lnTo>
                <a:lnTo>
                  <a:pt x="264" y="28"/>
                </a:lnTo>
                <a:lnTo>
                  <a:pt x="258" y="38"/>
                </a:lnTo>
                <a:lnTo>
                  <a:pt x="250" y="48"/>
                </a:lnTo>
                <a:lnTo>
                  <a:pt x="240" y="56"/>
                </a:lnTo>
                <a:lnTo>
                  <a:pt x="228" y="62"/>
                </a:lnTo>
                <a:lnTo>
                  <a:pt x="217" y="65"/>
                </a:lnTo>
                <a:lnTo>
                  <a:pt x="204" y="67"/>
                </a:lnTo>
                <a:lnTo>
                  <a:pt x="191" y="65"/>
                </a:lnTo>
                <a:lnTo>
                  <a:pt x="178" y="62"/>
                </a:lnTo>
                <a:lnTo>
                  <a:pt x="166" y="56"/>
                </a:lnTo>
                <a:lnTo>
                  <a:pt x="157" y="48"/>
                </a:lnTo>
                <a:lnTo>
                  <a:pt x="149" y="38"/>
                </a:lnTo>
                <a:lnTo>
                  <a:pt x="144" y="28"/>
                </a:lnTo>
                <a:lnTo>
                  <a:pt x="139" y="15"/>
                </a:lnTo>
                <a:lnTo>
                  <a:pt x="139" y="2"/>
                </a:lnTo>
                <a:lnTo>
                  <a:pt x="139" y="0"/>
                </a:lnTo>
                <a:lnTo>
                  <a:pt x="67" y="0"/>
                </a:lnTo>
                <a:lnTo>
                  <a:pt x="67" y="2"/>
                </a:lnTo>
                <a:lnTo>
                  <a:pt x="67" y="15"/>
                </a:lnTo>
                <a:lnTo>
                  <a:pt x="62" y="28"/>
                </a:lnTo>
                <a:lnTo>
                  <a:pt x="56" y="38"/>
                </a:lnTo>
                <a:lnTo>
                  <a:pt x="49" y="48"/>
                </a:lnTo>
                <a:lnTo>
                  <a:pt x="39" y="56"/>
                </a:lnTo>
                <a:lnTo>
                  <a:pt x="28" y="62"/>
                </a:lnTo>
                <a:lnTo>
                  <a:pt x="15" y="65"/>
                </a:lnTo>
                <a:lnTo>
                  <a:pt x="2" y="67"/>
                </a:lnTo>
                <a:lnTo>
                  <a:pt x="0" y="67"/>
                </a:lnTo>
                <a:lnTo>
                  <a:pt x="0" y="139"/>
                </a:lnTo>
                <a:lnTo>
                  <a:pt x="2" y="139"/>
                </a:lnTo>
                <a:lnTo>
                  <a:pt x="15" y="139"/>
                </a:lnTo>
                <a:lnTo>
                  <a:pt x="28" y="144"/>
                </a:lnTo>
                <a:lnTo>
                  <a:pt x="39" y="149"/>
                </a:lnTo>
                <a:lnTo>
                  <a:pt x="49" y="157"/>
                </a:lnTo>
                <a:lnTo>
                  <a:pt x="56" y="166"/>
                </a:lnTo>
                <a:lnTo>
                  <a:pt x="62" y="178"/>
                </a:lnTo>
                <a:lnTo>
                  <a:pt x="67" y="189"/>
                </a:lnTo>
                <a:lnTo>
                  <a:pt x="67" y="204"/>
                </a:lnTo>
                <a:lnTo>
                  <a:pt x="67" y="217"/>
                </a:lnTo>
                <a:lnTo>
                  <a:pt x="62" y="228"/>
                </a:lnTo>
                <a:lnTo>
                  <a:pt x="56" y="240"/>
                </a:lnTo>
                <a:lnTo>
                  <a:pt x="49" y="250"/>
                </a:lnTo>
                <a:lnTo>
                  <a:pt x="39" y="258"/>
                </a:lnTo>
                <a:lnTo>
                  <a:pt x="28" y="263"/>
                </a:lnTo>
                <a:lnTo>
                  <a:pt x="15" y="267"/>
                </a:lnTo>
                <a:lnTo>
                  <a:pt x="2" y="269"/>
                </a:lnTo>
                <a:lnTo>
                  <a:pt x="0" y="267"/>
                </a:lnTo>
                <a:lnTo>
                  <a:pt x="0" y="339"/>
                </a:lnTo>
                <a:lnTo>
                  <a:pt x="2" y="339"/>
                </a:lnTo>
                <a:lnTo>
                  <a:pt x="15" y="341"/>
                </a:lnTo>
                <a:lnTo>
                  <a:pt x="28" y="344"/>
                </a:lnTo>
                <a:lnTo>
                  <a:pt x="39" y="351"/>
                </a:lnTo>
                <a:lnTo>
                  <a:pt x="49" y="359"/>
                </a:lnTo>
                <a:lnTo>
                  <a:pt x="56" y="369"/>
                </a:lnTo>
                <a:lnTo>
                  <a:pt x="62" y="378"/>
                </a:lnTo>
                <a:lnTo>
                  <a:pt x="67" y="391"/>
                </a:lnTo>
                <a:lnTo>
                  <a:pt x="67" y="404"/>
                </a:lnTo>
                <a:lnTo>
                  <a:pt x="67" y="417"/>
                </a:lnTo>
                <a:lnTo>
                  <a:pt x="62" y="430"/>
                </a:lnTo>
                <a:lnTo>
                  <a:pt x="56" y="440"/>
                </a:lnTo>
                <a:lnTo>
                  <a:pt x="49" y="450"/>
                </a:lnTo>
                <a:lnTo>
                  <a:pt x="39" y="458"/>
                </a:lnTo>
                <a:lnTo>
                  <a:pt x="28" y="465"/>
                </a:lnTo>
                <a:lnTo>
                  <a:pt x="15" y="468"/>
                </a:lnTo>
                <a:lnTo>
                  <a:pt x="2" y="470"/>
                </a:lnTo>
                <a:lnTo>
                  <a:pt x="0" y="470"/>
                </a:lnTo>
                <a:lnTo>
                  <a:pt x="0" y="540"/>
                </a:lnTo>
                <a:lnTo>
                  <a:pt x="2" y="540"/>
                </a:lnTo>
                <a:lnTo>
                  <a:pt x="15" y="541"/>
                </a:lnTo>
                <a:lnTo>
                  <a:pt x="28" y="546"/>
                </a:lnTo>
                <a:lnTo>
                  <a:pt x="39" y="551"/>
                </a:lnTo>
                <a:lnTo>
                  <a:pt x="49" y="559"/>
                </a:lnTo>
                <a:lnTo>
                  <a:pt x="56" y="569"/>
                </a:lnTo>
                <a:lnTo>
                  <a:pt x="62" y="580"/>
                </a:lnTo>
                <a:lnTo>
                  <a:pt x="67" y="592"/>
                </a:lnTo>
                <a:lnTo>
                  <a:pt x="67" y="605"/>
                </a:lnTo>
                <a:lnTo>
                  <a:pt x="67" y="618"/>
                </a:lnTo>
                <a:lnTo>
                  <a:pt x="62" y="631"/>
                </a:lnTo>
                <a:lnTo>
                  <a:pt x="56" y="642"/>
                </a:lnTo>
                <a:lnTo>
                  <a:pt x="49" y="652"/>
                </a:lnTo>
                <a:lnTo>
                  <a:pt x="39" y="660"/>
                </a:lnTo>
                <a:lnTo>
                  <a:pt x="28" y="665"/>
                </a:lnTo>
                <a:lnTo>
                  <a:pt x="15" y="670"/>
                </a:lnTo>
                <a:lnTo>
                  <a:pt x="2" y="670"/>
                </a:lnTo>
                <a:lnTo>
                  <a:pt x="0" y="670"/>
                </a:lnTo>
                <a:lnTo>
                  <a:pt x="0" y="742"/>
                </a:lnTo>
                <a:lnTo>
                  <a:pt x="2" y="742"/>
                </a:lnTo>
                <a:lnTo>
                  <a:pt x="15" y="743"/>
                </a:lnTo>
                <a:lnTo>
                  <a:pt x="28" y="747"/>
                </a:lnTo>
                <a:lnTo>
                  <a:pt x="39" y="753"/>
                </a:lnTo>
                <a:lnTo>
                  <a:pt x="49" y="761"/>
                </a:lnTo>
                <a:lnTo>
                  <a:pt x="56" y="769"/>
                </a:lnTo>
                <a:lnTo>
                  <a:pt x="62" y="781"/>
                </a:lnTo>
                <a:lnTo>
                  <a:pt x="67" y="794"/>
                </a:lnTo>
                <a:lnTo>
                  <a:pt x="67" y="807"/>
                </a:lnTo>
                <a:lnTo>
                  <a:pt x="67" y="820"/>
                </a:lnTo>
                <a:lnTo>
                  <a:pt x="62" y="831"/>
                </a:lnTo>
                <a:lnTo>
                  <a:pt x="56" y="843"/>
                </a:lnTo>
                <a:lnTo>
                  <a:pt x="49" y="852"/>
                </a:lnTo>
                <a:lnTo>
                  <a:pt x="39" y="861"/>
                </a:lnTo>
                <a:lnTo>
                  <a:pt x="28" y="867"/>
                </a:lnTo>
                <a:lnTo>
                  <a:pt x="15" y="870"/>
                </a:lnTo>
                <a:lnTo>
                  <a:pt x="2" y="872"/>
                </a:lnTo>
                <a:lnTo>
                  <a:pt x="0" y="872"/>
                </a:lnTo>
                <a:lnTo>
                  <a:pt x="0" y="942"/>
                </a:lnTo>
                <a:lnTo>
                  <a:pt x="2" y="942"/>
                </a:lnTo>
                <a:lnTo>
                  <a:pt x="15" y="944"/>
                </a:lnTo>
                <a:lnTo>
                  <a:pt x="28" y="947"/>
                </a:lnTo>
                <a:lnTo>
                  <a:pt x="39" y="954"/>
                </a:lnTo>
                <a:lnTo>
                  <a:pt x="49" y="962"/>
                </a:lnTo>
                <a:lnTo>
                  <a:pt x="56" y="971"/>
                </a:lnTo>
                <a:lnTo>
                  <a:pt x="62" y="983"/>
                </a:lnTo>
                <a:lnTo>
                  <a:pt x="67" y="994"/>
                </a:lnTo>
                <a:lnTo>
                  <a:pt x="67" y="1007"/>
                </a:lnTo>
                <a:lnTo>
                  <a:pt x="67" y="1020"/>
                </a:lnTo>
                <a:lnTo>
                  <a:pt x="62" y="1033"/>
                </a:lnTo>
                <a:lnTo>
                  <a:pt x="56" y="1045"/>
                </a:lnTo>
                <a:lnTo>
                  <a:pt x="49" y="1055"/>
                </a:lnTo>
                <a:lnTo>
                  <a:pt x="39" y="1061"/>
                </a:lnTo>
                <a:lnTo>
                  <a:pt x="28" y="1068"/>
                </a:lnTo>
                <a:lnTo>
                  <a:pt x="15" y="1071"/>
                </a:lnTo>
                <a:lnTo>
                  <a:pt x="2" y="1072"/>
                </a:lnTo>
                <a:lnTo>
                  <a:pt x="0" y="1072"/>
                </a:lnTo>
                <a:lnTo>
                  <a:pt x="0" y="1144"/>
                </a:lnTo>
                <a:lnTo>
                  <a:pt x="2" y="1144"/>
                </a:lnTo>
                <a:lnTo>
                  <a:pt x="15" y="1144"/>
                </a:lnTo>
                <a:lnTo>
                  <a:pt x="28" y="1149"/>
                </a:lnTo>
                <a:lnTo>
                  <a:pt x="39" y="1154"/>
                </a:lnTo>
                <a:lnTo>
                  <a:pt x="49" y="1162"/>
                </a:lnTo>
                <a:lnTo>
                  <a:pt x="56" y="1172"/>
                </a:lnTo>
                <a:lnTo>
                  <a:pt x="62" y="1183"/>
                </a:lnTo>
                <a:lnTo>
                  <a:pt x="67" y="1196"/>
                </a:lnTo>
                <a:lnTo>
                  <a:pt x="67" y="1209"/>
                </a:lnTo>
                <a:lnTo>
                  <a:pt x="67" y="1222"/>
                </a:lnTo>
                <a:lnTo>
                  <a:pt x="62" y="1234"/>
                </a:lnTo>
                <a:lnTo>
                  <a:pt x="56" y="1245"/>
                </a:lnTo>
                <a:lnTo>
                  <a:pt x="49" y="1255"/>
                </a:lnTo>
                <a:lnTo>
                  <a:pt x="39" y="1263"/>
                </a:lnTo>
                <a:lnTo>
                  <a:pt x="28" y="1270"/>
                </a:lnTo>
                <a:lnTo>
                  <a:pt x="15" y="1273"/>
                </a:lnTo>
                <a:lnTo>
                  <a:pt x="2" y="1275"/>
                </a:lnTo>
                <a:lnTo>
                  <a:pt x="0" y="1275"/>
                </a:lnTo>
                <a:lnTo>
                  <a:pt x="0" y="1345"/>
                </a:lnTo>
                <a:lnTo>
                  <a:pt x="2" y="1345"/>
                </a:lnTo>
                <a:lnTo>
                  <a:pt x="15" y="1346"/>
                </a:lnTo>
                <a:lnTo>
                  <a:pt x="28" y="1349"/>
                </a:lnTo>
                <a:lnTo>
                  <a:pt x="39" y="1356"/>
                </a:lnTo>
                <a:lnTo>
                  <a:pt x="49" y="1364"/>
                </a:lnTo>
                <a:lnTo>
                  <a:pt x="56" y="1374"/>
                </a:lnTo>
                <a:lnTo>
                  <a:pt x="62" y="1385"/>
                </a:lnTo>
                <a:lnTo>
                  <a:pt x="67" y="1397"/>
                </a:lnTo>
                <a:lnTo>
                  <a:pt x="67" y="1410"/>
                </a:lnTo>
                <a:lnTo>
                  <a:pt x="67" y="1423"/>
                </a:lnTo>
                <a:lnTo>
                  <a:pt x="62" y="1436"/>
                </a:lnTo>
                <a:lnTo>
                  <a:pt x="56" y="1446"/>
                </a:lnTo>
                <a:lnTo>
                  <a:pt x="49" y="1455"/>
                </a:lnTo>
                <a:lnTo>
                  <a:pt x="39" y="1464"/>
                </a:lnTo>
                <a:lnTo>
                  <a:pt x="28" y="1470"/>
                </a:lnTo>
                <a:lnTo>
                  <a:pt x="15" y="1473"/>
                </a:lnTo>
                <a:lnTo>
                  <a:pt x="2" y="1475"/>
                </a:lnTo>
                <a:lnTo>
                  <a:pt x="0" y="1475"/>
                </a:lnTo>
                <a:lnTo>
                  <a:pt x="0" y="1547"/>
                </a:lnTo>
                <a:lnTo>
                  <a:pt x="2" y="1545"/>
                </a:lnTo>
                <a:lnTo>
                  <a:pt x="15" y="1547"/>
                </a:lnTo>
                <a:lnTo>
                  <a:pt x="28" y="1552"/>
                </a:lnTo>
                <a:lnTo>
                  <a:pt x="39" y="1556"/>
                </a:lnTo>
                <a:lnTo>
                  <a:pt x="49" y="1565"/>
                </a:lnTo>
                <a:lnTo>
                  <a:pt x="56" y="1574"/>
                </a:lnTo>
                <a:lnTo>
                  <a:pt x="62" y="1586"/>
                </a:lnTo>
                <a:lnTo>
                  <a:pt x="67" y="1597"/>
                </a:lnTo>
                <a:lnTo>
                  <a:pt x="67" y="1610"/>
                </a:lnTo>
                <a:lnTo>
                  <a:pt x="67" y="1625"/>
                </a:lnTo>
                <a:lnTo>
                  <a:pt x="62" y="1636"/>
                </a:lnTo>
                <a:lnTo>
                  <a:pt x="56" y="1648"/>
                </a:lnTo>
                <a:lnTo>
                  <a:pt x="49" y="1657"/>
                </a:lnTo>
                <a:lnTo>
                  <a:pt x="39" y="1666"/>
                </a:lnTo>
                <a:lnTo>
                  <a:pt x="28" y="1670"/>
                </a:lnTo>
                <a:lnTo>
                  <a:pt x="15" y="1675"/>
                </a:lnTo>
                <a:lnTo>
                  <a:pt x="2" y="1675"/>
                </a:lnTo>
                <a:lnTo>
                  <a:pt x="0" y="1675"/>
                </a:lnTo>
                <a:lnTo>
                  <a:pt x="0" y="1747"/>
                </a:lnTo>
                <a:lnTo>
                  <a:pt x="2" y="1747"/>
                </a:lnTo>
                <a:lnTo>
                  <a:pt x="15" y="1749"/>
                </a:lnTo>
                <a:lnTo>
                  <a:pt x="28" y="1752"/>
                </a:lnTo>
                <a:lnTo>
                  <a:pt x="39" y="1758"/>
                </a:lnTo>
                <a:lnTo>
                  <a:pt x="49" y="1767"/>
                </a:lnTo>
                <a:lnTo>
                  <a:pt x="56" y="1776"/>
                </a:lnTo>
                <a:lnTo>
                  <a:pt x="62" y="1786"/>
                </a:lnTo>
                <a:lnTo>
                  <a:pt x="67" y="1799"/>
                </a:lnTo>
                <a:lnTo>
                  <a:pt x="67" y="1812"/>
                </a:lnTo>
                <a:lnTo>
                  <a:pt x="67" y="1825"/>
                </a:lnTo>
                <a:lnTo>
                  <a:pt x="62" y="1837"/>
                </a:lnTo>
                <a:lnTo>
                  <a:pt x="56" y="1848"/>
                </a:lnTo>
                <a:lnTo>
                  <a:pt x="49" y="1858"/>
                </a:lnTo>
                <a:lnTo>
                  <a:pt x="39" y="1866"/>
                </a:lnTo>
                <a:lnTo>
                  <a:pt x="28" y="1873"/>
                </a:lnTo>
                <a:lnTo>
                  <a:pt x="15" y="1876"/>
                </a:lnTo>
                <a:lnTo>
                  <a:pt x="2" y="1877"/>
                </a:lnTo>
                <a:lnTo>
                  <a:pt x="0" y="1877"/>
                </a:lnTo>
                <a:lnTo>
                  <a:pt x="0" y="1947"/>
                </a:lnTo>
                <a:lnTo>
                  <a:pt x="2" y="1947"/>
                </a:lnTo>
                <a:lnTo>
                  <a:pt x="15" y="1949"/>
                </a:lnTo>
                <a:lnTo>
                  <a:pt x="28" y="1952"/>
                </a:lnTo>
                <a:lnTo>
                  <a:pt x="39" y="1959"/>
                </a:lnTo>
                <a:lnTo>
                  <a:pt x="49" y="1967"/>
                </a:lnTo>
                <a:lnTo>
                  <a:pt x="56" y="1977"/>
                </a:lnTo>
                <a:lnTo>
                  <a:pt x="62" y="1988"/>
                </a:lnTo>
                <a:lnTo>
                  <a:pt x="67" y="2000"/>
                </a:lnTo>
                <a:lnTo>
                  <a:pt x="67" y="2013"/>
                </a:lnTo>
                <a:lnTo>
                  <a:pt x="67" y="2026"/>
                </a:lnTo>
                <a:lnTo>
                  <a:pt x="62" y="2039"/>
                </a:lnTo>
                <a:lnTo>
                  <a:pt x="56" y="2050"/>
                </a:lnTo>
                <a:lnTo>
                  <a:pt x="49" y="2060"/>
                </a:lnTo>
                <a:lnTo>
                  <a:pt x="39" y="2068"/>
                </a:lnTo>
                <a:lnTo>
                  <a:pt x="28" y="2073"/>
                </a:lnTo>
                <a:lnTo>
                  <a:pt x="15" y="2078"/>
                </a:lnTo>
                <a:lnTo>
                  <a:pt x="2" y="2078"/>
                </a:lnTo>
                <a:lnTo>
                  <a:pt x="0" y="2078"/>
                </a:lnTo>
                <a:lnTo>
                  <a:pt x="0" y="2150"/>
                </a:lnTo>
                <a:lnTo>
                  <a:pt x="2" y="2150"/>
                </a:lnTo>
                <a:lnTo>
                  <a:pt x="15" y="2151"/>
                </a:lnTo>
                <a:lnTo>
                  <a:pt x="28" y="2154"/>
                </a:lnTo>
                <a:lnTo>
                  <a:pt x="39" y="2161"/>
                </a:lnTo>
                <a:lnTo>
                  <a:pt x="49" y="2167"/>
                </a:lnTo>
                <a:lnTo>
                  <a:pt x="56" y="2177"/>
                </a:lnTo>
                <a:lnTo>
                  <a:pt x="62" y="2189"/>
                </a:lnTo>
                <a:lnTo>
                  <a:pt x="67" y="2202"/>
                </a:lnTo>
                <a:lnTo>
                  <a:pt x="67" y="2215"/>
                </a:lnTo>
                <a:lnTo>
                  <a:pt x="67" y="2228"/>
                </a:lnTo>
                <a:lnTo>
                  <a:pt x="62" y="2239"/>
                </a:lnTo>
                <a:lnTo>
                  <a:pt x="56" y="2251"/>
                </a:lnTo>
                <a:lnTo>
                  <a:pt x="49" y="2260"/>
                </a:lnTo>
                <a:lnTo>
                  <a:pt x="39" y="2268"/>
                </a:lnTo>
                <a:lnTo>
                  <a:pt x="28" y="2275"/>
                </a:lnTo>
                <a:lnTo>
                  <a:pt x="15" y="2278"/>
                </a:lnTo>
                <a:lnTo>
                  <a:pt x="2" y="2280"/>
                </a:lnTo>
                <a:lnTo>
                  <a:pt x="0" y="2280"/>
                </a:lnTo>
                <a:lnTo>
                  <a:pt x="0" y="2350"/>
                </a:lnTo>
                <a:lnTo>
                  <a:pt x="2" y="2350"/>
                </a:lnTo>
                <a:lnTo>
                  <a:pt x="15" y="2352"/>
                </a:lnTo>
                <a:lnTo>
                  <a:pt x="28" y="2355"/>
                </a:lnTo>
                <a:lnTo>
                  <a:pt x="39" y="2361"/>
                </a:lnTo>
                <a:lnTo>
                  <a:pt x="49" y="2370"/>
                </a:lnTo>
                <a:lnTo>
                  <a:pt x="56" y="2379"/>
                </a:lnTo>
                <a:lnTo>
                  <a:pt x="62" y="2391"/>
                </a:lnTo>
                <a:lnTo>
                  <a:pt x="67" y="2402"/>
                </a:lnTo>
                <a:lnTo>
                  <a:pt x="67" y="2415"/>
                </a:lnTo>
                <a:lnTo>
                  <a:pt x="67" y="2428"/>
                </a:lnTo>
                <a:lnTo>
                  <a:pt x="62" y="2441"/>
                </a:lnTo>
                <a:lnTo>
                  <a:pt x="56" y="2453"/>
                </a:lnTo>
                <a:lnTo>
                  <a:pt x="49" y="2461"/>
                </a:lnTo>
                <a:lnTo>
                  <a:pt x="39" y="2469"/>
                </a:lnTo>
                <a:lnTo>
                  <a:pt x="28" y="2475"/>
                </a:lnTo>
                <a:lnTo>
                  <a:pt x="15" y="2479"/>
                </a:lnTo>
                <a:lnTo>
                  <a:pt x="2" y="2480"/>
                </a:lnTo>
                <a:lnTo>
                  <a:pt x="0" y="2480"/>
                </a:lnTo>
                <a:lnTo>
                  <a:pt x="0" y="2552"/>
                </a:lnTo>
                <a:lnTo>
                  <a:pt x="2" y="2552"/>
                </a:lnTo>
                <a:lnTo>
                  <a:pt x="15" y="2552"/>
                </a:lnTo>
                <a:lnTo>
                  <a:pt x="28" y="2557"/>
                </a:lnTo>
                <a:lnTo>
                  <a:pt x="39" y="2562"/>
                </a:lnTo>
                <a:lnTo>
                  <a:pt x="49" y="2570"/>
                </a:lnTo>
                <a:lnTo>
                  <a:pt x="56" y="2580"/>
                </a:lnTo>
                <a:lnTo>
                  <a:pt x="62" y="2591"/>
                </a:lnTo>
                <a:lnTo>
                  <a:pt x="67" y="2604"/>
                </a:lnTo>
                <a:lnTo>
                  <a:pt x="67" y="2617"/>
                </a:lnTo>
                <a:lnTo>
                  <a:pt x="67" y="2630"/>
                </a:lnTo>
                <a:lnTo>
                  <a:pt x="62" y="2642"/>
                </a:lnTo>
                <a:lnTo>
                  <a:pt x="56" y="2653"/>
                </a:lnTo>
                <a:lnTo>
                  <a:pt x="49" y="2663"/>
                </a:lnTo>
                <a:lnTo>
                  <a:pt x="39" y="2671"/>
                </a:lnTo>
                <a:lnTo>
                  <a:pt x="28" y="2676"/>
                </a:lnTo>
                <a:lnTo>
                  <a:pt x="15" y="2681"/>
                </a:lnTo>
                <a:lnTo>
                  <a:pt x="2" y="2682"/>
                </a:lnTo>
                <a:lnTo>
                  <a:pt x="0" y="2682"/>
                </a:lnTo>
                <a:lnTo>
                  <a:pt x="0" y="2752"/>
                </a:lnTo>
                <a:lnTo>
                  <a:pt x="2" y="2752"/>
                </a:lnTo>
                <a:lnTo>
                  <a:pt x="15" y="2754"/>
                </a:lnTo>
                <a:lnTo>
                  <a:pt x="28" y="2757"/>
                </a:lnTo>
                <a:lnTo>
                  <a:pt x="39" y="2764"/>
                </a:lnTo>
                <a:lnTo>
                  <a:pt x="49" y="2772"/>
                </a:lnTo>
                <a:lnTo>
                  <a:pt x="56" y="2782"/>
                </a:lnTo>
                <a:lnTo>
                  <a:pt x="62" y="2792"/>
                </a:lnTo>
                <a:lnTo>
                  <a:pt x="67" y="2805"/>
                </a:lnTo>
                <a:lnTo>
                  <a:pt x="67" y="2818"/>
                </a:lnTo>
                <a:lnTo>
                  <a:pt x="67" y="2831"/>
                </a:lnTo>
                <a:lnTo>
                  <a:pt x="62" y="2844"/>
                </a:lnTo>
                <a:lnTo>
                  <a:pt x="56" y="2853"/>
                </a:lnTo>
                <a:lnTo>
                  <a:pt x="49" y="2863"/>
                </a:lnTo>
                <a:lnTo>
                  <a:pt x="39" y="2871"/>
                </a:lnTo>
                <a:lnTo>
                  <a:pt x="28" y="2878"/>
                </a:lnTo>
                <a:lnTo>
                  <a:pt x="15" y="2881"/>
                </a:lnTo>
                <a:lnTo>
                  <a:pt x="2" y="2883"/>
                </a:lnTo>
                <a:lnTo>
                  <a:pt x="0" y="2883"/>
                </a:lnTo>
                <a:lnTo>
                  <a:pt x="0" y="2955"/>
                </a:lnTo>
                <a:lnTo>
                  <a:pt x="2" y="2953"/>
                </a:lnTo>
                <a:lnTo>
                  <a:pt x="15" y="2955"/>
                </a:lnTo>
                <a:lnTo>
                  <a:pt x="28" y="2959"/>
                </a:lnTo>
                <a:lnTo>
                  <a:pt x="39" y="2964"/>
                </a:lnTo>
                <a:lnTo>
                  <a:pt x="49" y="2972"/>
                </a:lnTo>
                <a:lnTo>
                  <a:pt x="56" y="2982"/>
                </a:lnTo>
                <a:lnTo>
                  <a:pt x="62" y="2994"/>
                </a:lnTo>
                <a:lnTo>
                  <a:pt x="67" y="3005"/>
                </a:lnTo>
                <a:lnTo>
                  <a:pt x="67" y="3018"/>
                </a:lnTo>
                <a:lnTo>
                  <a:pt x="67" y="3033"/>
                </a:lnTo>
                <a:lnTo>
                  <a:pt x="62" y="3044"/>
                </a:lnTo>
                <a:lnTo>
                  <a:pt x="56" y="3056"/>
                </a:lnTo>
                <a:lnTo>
                  <a:pt x="49" y="3065"/>
                </a:lnTo>
                <a:lnTo>
                  <a:pt x="39" y="3073"/>
                </a:lnTo>
                <a:lnTo>
                  <a:pt x="28" y="3078"/>
                </a:lnTo>
                <a:lnTo>
                  <a:pt x="15" y="3083"/>
                </a:lnTo>
                <a:lnTo>
                  <a:pt x="2" y="3083"/>
                </a:lnTo>
                <a:lnTo>
                  <a:pt x="0" y="3083"/>
                </a:lnTo>
                <a:lnTo>
                  <a:pt x="0" y="3155"/>
                </a:lnTo>
                <a:lnTo>
                  <a:pt x="2" y="3155"/>
                </a:lnTo>
                <a:lnTo>
                  <a:pt x="15" y="3157"/>
                </a:lnTo>
                <a:lnTo>
                  <a:pt x="28" y="3160"/>
                </a:lnTo>
                <a:lnTo>
                  <a:pt x="39" y="3166"/>
                </a:lnTo>
                <a:lnTo>
                  <a:pt x="49" y="3174"/>
                </a:lnTo>
                <a:lnTo>
                  <a:pt x="56" y="3184"/>
                </a:lnTo>
                <a:lnTo>
                  <a:pt x="62" y="3194"/>
                </a:lnTo>
                <a:lnTo>
                  <a:pt x="67" y="3207"/>
                </a:lnTo>
                <a:lnTo>
                  <a:pt x="67" y="3220"/>
                </a:lnTo>
                <a:lnTo>
                  <a:pt x="67" y="3222"/>
                </a:lnTo>
                <a:lnTo>
                  <a:pt x="139" y="3222"/>
                </a:lnTo>
                <a:lnTo>
                  <a:pt x="139" y="3220"/>
                </a:lnTo>
                <a:lnTo>
                  <a:pt x="139" y="3207"/>
                </a:lnTo>
                <a:lnTo>
                  <a:pt x="144" y="3194"/>
                </a:lnTo>
                <a:lnTo>
                  <a:pt x="149" y="3184"/>
                </a:lnTo>
                <a:lnTo>
                  <a:pt x="157" y="3174"/>
                </a:lnTo>
                <a:lnTo>
                  <a:pt x="166" y="3166"/>
                </a:lnTo>
                <a:lnTo>
                  <a:pt x="178" y="3160"/>
                </a:lnTo>
                <a:lnTo>
                  <a:pt x="191" y="3157"/>
                </a:lnTo>
                <a:lnTo>
                  <a:pt x="204" y="3155"/>
                </a:lnTo>
                <a:lnTo>
                  <a:pt x="217" y="3157"/>
                </a:lnTo>
                <a:lnTo>
                  <a:pt x="228" y="3160"/>
                </a:lnTo>
                <a:lnTo>
                  <a:pt x="240" y="3166"/>
                </a:lnTo>
                <a:lnTo>
                  <a:pt x="250" y="3174"/>
                </a:lnTo>
                <a:lnTo>
                  <a:pt x="258" y="3184"/>
                </a:lnTo>
                <a:lnTo>
                  <a:pt x="264" y="3194"/>
                </a:lnTo>
                <a:lnTo>
                  <a:pt x="268" y="3207"/>
                </a:lnTo>
                <a:lnTo>
                  <a:pt x="269" y="3220"/>
                </a:lnTo>
                <a:lnTo>
                  <a:pt x="269" y="3222"/>
                </a:lnTo>
                <a:lnTo>
                  <a:pt x="339" y="3222"/>
                </a:lnTo>
                <a:lnTo>
                  <a:pt x="339" y="3220"/>
                </a:lnTo>
                <a:lnTo>
                  <a:pt x="341" y="3207"/>
                </a:lnTo>
                <a:lnTo>
                  <a:pt x="344" y="3194"/>
                </a:lnTo>
                <a:lnTo>
                  <a:pt x="351" y="3184"/>
                </a:lnTo>
                <a:lnTo>
                  <a:pt x="359" y="3174"/>
                </a:lnTo>
                <a:lnTo>
                  <a:pt x="369" y="3166"/>
                </a:lnTo>
                <a:lnTo>
                  <a:pt x="378" y="3160"/>
                </a:lnTo>
                <a:lnTo>
                  <a:pt x="391" y="3157"/>
                </a:lnTo>
                <a:lnTo>
                  <a:pt x="404" y="3155"/>
                </a:lnTo>
                <a:lnTo>
                  <a:pt x="417" y="3157"/>
                </a:lnTo>
                <a:lnTo>
                  <a:pt x="430" y="3160"/>
                </a:lnTo>
                <a:lnTo>
                  <a:pt x="440" y="3166"/>
                </a:lnTo>
                <a:lnTo>
                  <a:pt x="450" y="3174"/>
                </a:lnTo>
                <a:lnTo>
                  <a:pt x="458" y="3184"/>
                </a:lnTo>
                <a:lnTo>
                  <a:pt x="465" y="3194"/>
                </a:lnTo>
                <a:lnTo>
                  <a:pt x="468" y="3207"/>
                </a:lnTo>
                <a:lnTo>
                  <a:pt x="470" y="3220"/>
                </a:lnTo>
                <a:lnTo>
                  <a:pt x="470" y="3222"/>
                </a:lnTo>
                <a:lnTo>
                  <a:pt x="540" y="3222"/>
                </a:lnTo>
                <a:lnTo>
                  <a:pt x="540" y="3220"/>
                </a:lnTo>
                <a:lnTo>
                  <a:pt x="541" y="3207"/>
                </a:lnTo>
                <a:lnTo>
                  <a:pt x="545" y="3194"/>
                </a:lnTo>
                <a:lnTo>
                  <a:pt x="551" y="3184"/>
                </a:lnTo>
                <a:lnTo>
                  <a:pt x="559" y="3174"/>
                </a:lnTo>
                <a:lnTo>
                  <a:pt x="569" y="3166"/>
                </a:lnTo>
                <a:lnTo>
                  <a:pt x="580" y="3160"/>
                </a:lnTo>
                <a:lnTo>
                  <a:pt x="592" y="3157"/>
                </a:lnTo>
                <a:lnTo>
                  <a:pt x="605" y="3155"/>
                </a:lnTo>
                <a:lnTo>
                  <a:pt x="618" y="3157"/>
                </a:lnTo>
                <a:lnTo>
                  <a:pt x="631" y="3160"/>
                </a:lnTo>
                <a:lnTo>
                  <a:pt x="642" y="3166"/>
                </a:lnTo>
                <a:lnTo>
                  <a:pt x="652" y="3174"/>
                </a:lnTo>
                <a:lnTo>
                  <a:pt x="659" y="3184"/>
                </a:lnTo>
                <a:lnTo>
                  <a:pt x="665" y="3194"/>
                </a:lnTo>
                <a:lnTo>
                  <a:pt x="668" y="3207"/>
                </a:lnTo>
                <a:lnTo>
                  <a:pt x="670" y="3220"/>
                </a:lnTo>
                <a:lnTo>
                  <a:pt x="670" y="3222"/>
                </a:lnTo>
                <a:lnTo>
                  <a:pt x="742" y="3222"/>
                </a:lnTo>
                <a:lnTo>
                  <a:pt x="742" y="3220"/>
                </a:lnTo>
                <a:lnTo>
                  <a:pt x="742" y="3207"/>
                </a:lnTo>
                <a:lnTo>
                  <a:pt x="747" y="3194"/>
                </a:lnTo>
                <a:lnTo>
                  <a:pt x="751" y="3184"/>
                </a:lnTo>
                <a:lnTo>
                  <a:pt x="760" y="3174"/>
                </a:lnTo>
                <a:lnTo>
                  <a:pt x="769" y="3166"/>
                </a:lnTo>
                <a:lnTo>
                  <a:pt x="781" y="3160"/>
                </a:lnTo>
                <a:lnTo>
                  <a:pt x="794" y="3157"/>
                </a:lnTo>
                <a:lnTo>
                  <a:pt x="807" y="3155"/>
                </a:lnTo>
                <a:lnTo>
                  <a:pt x="820" y="3157"/>
                </a:lnTo>
                <a:lnTo>
                  <a:pt x="831" y="3160"/>
                </a:lnTo>
                <a:lnTo>
                  <a:pt x="843" y="3166"/>
                </a:lnTo>
                <a:lnTo>
                  <a:pt x="853" y="3174"/>
                </a:lnTo>
                <a:lnTo>
                  <a:pt x="861" y="3184"/>
                </a:lnTo>
                <a:lnTo>
                  <a:pt x="866" y="3194"/>
                </a:lnTo>
                <a:lnTo>
                  <a:pt x="870" y="3207"/>
                </a:lnTo>
                <a:lnTo>
                  <a:pt x="872" y="3220"/>
                </a:lnTo>
                <a:lnTo>
                  <a:pt x="872" y="3222"/>
                </a:lnTo>
                <a:lnTo>
                  <a:pt x="942" y="3222"/>
                </a:lnTo>
                <a:lnTo>
                  <a:pt x="942" y="3220"/>
                </a:lnTo>
                <a:lnTo>
                  <a:pt x="944" y="3207"/>
                </a:lnTo>
                <a:lnTo>
                  <a:pt x="947" y="3194"/>
                </a:lnTo>
                <a:lnTo>
                  <a:pt x="954" y="3184"/>
                </a:lnTo>
                <a:lnTo>
                  <a:pt x="962" y="3174"/>
                </a:lnTo>
                <a:lnTo>
                  <a:pt x="971" y="3166"/>
                </a:lnTo>
                <a:lnTo>
                  <a:pt x="981" y="3160"/>
                </a:lnTo>
                <a:lnTo>
                  <a:pt x="994" y="3157"/>
                </a:lnTo>
                <a:lnTo>
                  <a:pt x="1007" y="3155"/>
                </a:lnTo>
                <a:lnTo>
                  <a:pt x="1020" y="3157"/>
                </a:lnTo>
                <a:lnTo>
                  <a:pt x="1033" y="3160"/>
                </a:lnTo>
                <a:lnTo>
                  <a:pt x="1043" y="3166"/>
                </a:lnTo>
                <a:lnTo>
                  <a:pt x="1053" y="3174"/>
                </a:lnTo>
                <a:lnTo>
                  <a:pt x="1061" y="3184"/>
                </a:lnTo>
                <a:lnTo>
                  <a:pt x="1068" y="3194"/>
                </a:lnTo>
                <a:lnTo>
                  <a:pt x="1071" y="3207"/>
                </a:lnTo>
                <a:lnTo>
                  <a:pt x="1073" y="3220"/>
                </a:lnTo>
                <a:lnTo>
                  <a:pt x="1073" y="3222"/>
                </a:lnTo>
                <a:lnTo>
                  <a:pt x="1143" y="3222"/>
                </a:lnTo>
                <a:lnTo>
                  <a:pt x="1143" y="3220"/>
                </a:lnTo>
                <a:lnTo>
                  <a:pt x="1144" y="3207"/>
                </a:lnTo>
                <a:lnTo>
                  <a:pt x="1147" y="3194"/>
                </a:lnTo>
                <a:lnTo>
                  <a:pt x="1154" y="3184"/>
                </a:lnTo>
                <a:lnTo>
                  <a:pt x="1162" y="3174"/>
                </a:lnTo>
                <a:lnTo>
                  <a:pt x="1172" y="3166"/>
                </a:lnTo>
                <a:lnTo>
                  <a:pt x="1183" y="3160"/>
                </a:lnTo>
                <a:lnTo>
                  <a:pt x="1195" y="3157"/>
                </a:lnTo>
                <a:lnTo>
                  <a:pt x="1208" y="3155"/>
                </a:lnTo>
                <a:lnTo>
                  <a:pt x="1221" y="3157"/>
                </a:lnTo>
                <a:lnTo>
                  <a:pt x="1234" y="3160"/>
                </a:lnTo>
                <a:lnTo>
                  <a:pt x="1245" y="3166"/>
                </a:lnTo>
                <a:lnTo>
                  <a:pt x="1255" y="3174"/>
                </a:lnTo>
                <a:lnTo>
                  <a:pt x="1262" y="3184"/>
                </a:lnTo>
                <a:lnTo>
                  <a:pt x="1268" y="3194"/>
                </a:lnTo>
                <a:lnTo>
                  <a:pt x="1271" y="3207"/>
                </a:lnTo>
                <a:lnTo>
                  <a:pt x="1273" y="3220"/>
                </a:lnTo>
                <a:lnTo>
                  <a:pt x="1273" y="3222"/>
                </a:lnTo>
                <a:lnTo>
                  <a:pt x="1345" y="3222"/>
                </a:lnTo>
                <a:lnTo>
                  <a:pt x="1345" y="3220"/>
                </a:lnTo>
                <a:lnTo>
                  <a:pt x="1345" y="3207"/>
                </a:lnTo>
                <a:lnTo>
                  <a:pt x="1350" y="3194"/>
                </a:lnTo>
                <a:lnTo>
                  <a:pt x="1354" y="3184"/>
                </a:lnTo>
                <a:lnTo>
                  <a:pt x="1363" y="3174"/>
                </a:lnTo>
                <a:lnTo>
                  <a:pt x="1372" y="3166"/>
                </a:lnTo>
                <a:lnTo>
                  <a:pt x="1384" y="3160"/>
                </a:lnTo>
                <a:lnTo>
                  <a:pt x="1397" y="3157"/>
                </a:lnTo>
                <a:lnTo>
                  <a:pt x="1410" y="3155"/>
                </a:lnTo>
                <a:lnTo>
                  <a:pt x="1423" y="3157"/>
                </a:lnTo>
                <a:lnTo>
                  <a:pt x="1434" y="3160"/>
                </a:lnTo>
                <a:lnTo>
                  <a:pt x="1446" y="3166"/>
                </a:lnTo>
                <a:lnTo>
                  <a:pt x="1455" y="3174"/>
                </a:lnTo>
                <a:lnTo>
                  <a:pt x="1464" y="3184"/>
                </a:lnTo>
                <a:lnTo>
                  <a:pt x="1469" y="3194"/>
                </a:lnTo>
                <a:lnTo>
                  <a:pt x="1473" y="3207"/>
                </a:lnTo>
                <a:lnTo>
                  <a:pt x="1475" y="3220"/>
                </a:lnTo>
                <a:lnTo>
                  <a:pt x="1475" y="3222"/>
                </a:lnTo>
                <a:lnTo>
                  <a:pt x="1545" y="3222"/>
                </a:lnTo>
                <a:lnTo>
                  <a:pt x="1545" y="3220"/>
                </a:lnTo>
                <a:lnTo>
                  <a:pt x="1547" y="3207"/>
                </a:lnTo>
                <a:lnTo>
                  <a:pt x="1550" y="3194"/>
                </a:lnTo>
                <a:lnTo>
                  <a:pt x="1557" y="3184"/>
                </a:lnTo>
                <a:lnTo>
                  <a:pt x="1565" y="3174"/>
                </a:lnTo>
                <a:lnTo>
                  <a:pt x="1574" y="3166"/>
                </a:lnTo>
                <a:lnTo>
                  <a:pt x="1584" y="3160"/>
                </a:lnTo>
                <a:lnTo>
                  <a:pt x="1597" y="3157"/>
                </a:lnTo>
                <a:lnTo>
                  <a:pt x="1610" y="3155"/>
                </a:lnTo>
                <a:lnTo>
                  <a:pt x="1623" y="3157"/>
                </a:lnTo>
                <a:lnTo>
                  <a:pt x="1636" y="3160"/>
                </a:lnTo>
                <a:lnTo>
                  <a:pt x="1646" y="3166"/>
                </a:lnTo>
                <a:lnTo>
                  <a:pt x="1656" y="3174"/>
                </a:lnTo>
                <a:lnTo>
                  <a:pt x="1664" y="3184"/>
                </a:lnTo>
                <a:lnTo>
                  <a:pt x="1671" y="3194"/>
                </a:lnTo>
                <a:lnTo>
                  <a:pt x="1674" y="3207"/>
                </a:lnTo>
                <a:lnTo>
                  <a:pt x="1675" y="3220"/>
                </a:lnTo>
                <a:lnTo>
                  <a:pt x="1675" y="3222"/>
                </a:lnTo>
                <a:lnTo>
                  <a:pt x="1746" y="3222"/>
                </a:lnTo>
                <a:lnTo>
                  <a:pt x="1746" y="3220"/>
                </a:lnTo>
                <a:lnTo>
                  <a:pt x="1747" y="3207"/>
                </a:lnTo>
                <a:lnTo>
                  <a:pt x="1750" y="3194"/>
                </a:lnTo>
                <a:lnTo>
                  <a:pt x="1757" y="3184"/>
                </a:lnTo>
                <a:lnTo>
                  <a:pt x="1765" y="3174"/>
                </a:lnTo>
                <a:lnTo>
                  <a:pt x="1775" y="3166"/>
                </a:lnTo>
                <a:lnTo>
                  <a:pt x="1786" y="3160"/>
                </a:lnTo>
                <a:lnTo>
                  <a:pt x="1798" y="3157"/>
                </a:lnTo>
                <a:lnTo>
                  <a:pt x="1811" y="3155"/>
                </a:lnTo>
                <a:lnTo>
                  <a:pt x="1824" y="3157"/>
                </a:lnTo>
                <a:lnTo>
                  <a:pt x="1837" y="3160"/>
                </a:lnTo>
                <a:lnTo>
                  <a:pt x="1848" y="3166"/>
                </a:lnTo>
                <a:lnTo>
                  <a:pt x="1858" y="3174"/>
                </a:lnTo>
                <a:lnTo>
                  <a:pt x="1865" y="3184"/>
                </a:lnTo>
                <a:lnTo>
                  <a:pt x="1871" y="3194"/>
                </a:lnTo>
                <a:lnTo>
                  <a:pt x="1874" y="3207"/>
                </a:lnTo>
                <a:lnTo>
                  <a:pt x="1876" y="3220"/>
                </a:lnTo>
                <a:lnTo>
                  <a:pt x="1876" y="3222"/>
                </a:lnTo>
                <a:lnTo>
                  <a:pt x="1948" y="3222"/>
                </a:lnTo>
                <a:lnTo>
                  <a:pt x="1948" y="3220"/>
                </a:lnTo>
                <a:lnTo>
                  <a:pt x="1948" y="3207"/>
                </a:lnTo>
                <a:lnTo>
                  <a:pt x="1953" y="3194"/>
                </a:lnTo>
                <a:lnTo>
                  <a:pt x="1957" y="3184"/>
                </a:lnTo>
                <a:lnTo>
                  <a:pt x="1966" y="3174"/>
                </a:lnTo>
                <a:lnTo>
                  <a:pt x="1975" y="3166"/>
                </a:lnTo>
                <a:lnTo>
                  <a:pt x="1987" y="3160"/>
                </a:lnTo>
                <a:lnTo>
                  <a:pt x="2000" y="3157"/>
                </a:lnTo>
                <a:lnTo>
                  <a:pt x="2013" y="3155"/>
                </a:lnTo>
                <a:lnTo>
                  <a:pt x="2026" y="3157"/>
                </a:lnTo>
                <a:lnTo>
                  <a:pt x="2037" y="3160"/>
                </a:lnTo>
                <a:lnTo>
                  <a:pt x="2049" y="3166"/>
                </a:lnTo>
                <a:lnTo>
                  <a:pt x="2058" y="3174"/>
                </a:lnTo>
                <a:lnTo>
                  <a:pt x="2067" y="3184"/>
                </a:lnTo>
                <a:lnTo>
                  <a:pt x="2071" y="3194"/>
                </a:lnTo>
                <a:lnTo>
                  <a:pt x="2076" y="3207"/>
                </a:lnTo>
                <a:lnTo>
                  <a:pt x="2078" y="3220"/>
                </a:lnTo>
                <a:lnTo>
                  <a:pt x="2078" y="3222"/>
                </a:lnTo>
                <a:lnTo>
                  <a:pt x="2148" y="3222"/>
                </a:lnTo>
                <a:lnTo>
                  <a:pt x="2148" y="3220"/>
                </a:lnTo>
                <a:lnTo>
                  <a:pt x="2150" y="3207"/>
                </a:lnTo>
                <a:lnTo>
                  <a:pt x="2153" y="3194"/>
                </a:lnTo>
                <a:lnTo>
                  <a:pt x="2159" y="3184"/>
                </a:lnTo>
                <a:lnTo>
                  <a:pt x="2168" y="3174"/>
                </a:lnTo>
                <a:lnTo>
                  <a:pt x="2177" y="3166"/>
                </a:lnTo>
                <a:lnTo>
                  <a:pt x="2187" y="3160"/>
                </a:lnTo>
                <a:lnTo>
                  <a:pt x="2200" y="3157"/>
                </a:lnTo>
                <a:lnTo>
                  <a:pt x="2213" y="3155"/>
                </a:lnTo>
                <a:lnTo>
                  <a:pt x="2226" y="3157"/>
                </a:lnTo>
                <a:lnTo>
                  <a:pt x="2239" y="3160"/>
                </a:lnTo>
                <a:lnTo>
                  <a:pt x="2249" y="3166"/>
                </a:lnTo>
                <a:lnTo>
                  <a:pt x="2259" y="3174"/>
                </a:lnTo>
                <a:lnTo>
                  <a:pt x="2267" y="3184"/>
                </a:lnTo>
                <a:lnTo>
                  <a:pt x="2274" y="3194"/>
                </a:lnTo>
                <a:lnTo>
                  <a:pt x="2277" y="3207"/>
                </a:lnTo>
                <a:lnTo>
                  <a:pt x="2278" y="3220"/>
                </a:lnTo>
                <a:lnTo>
                  <a:pt x="2278" y="3222"/>
                </a:lnTo>
                <a:lnTo>
                  <a:pt x="2348" y="3222"/>
                </a:lnTo>
                <a:lnTo>
                  <a:pt x="2348" y="3220"/>
                </a:lnTo>
                <a:lnTo>
                  <a:pt x="2350" y="3207"/>
                </a:lnTo>
                <a:lnTo>
                  <a:pt x="2353" y="3194"/>
                </a:lnTo>
                <a:lnTo>
                  <a:pt x="2360" y="3184"/>
                </a:lnTo>
                <a:lnTo>
                  <a:pt x="2368" y="3174"/>
                </a:lnTo>
                <a:lnTo>
                  <a:pt x="2378" y="3166"/>
                </a:lnTo>
                <a:lnTo>
                  <a:pt x="2389" y="3160"/>
                </a:lnTo>
                <a:lnTo>
                  <a:pt x="2401" y="3157"/>
                </a:lnTo>
                <a:lnTo>
                  <a:pt x="2414" y="3155"/>
                </a:lnTo>
                <a:lnTo>
                  <a:pt x="2427" y="3157"/>
                </a:lnTo>
                <a:lnTo>
                  <a:pt x="2440" y="3160"/>
                </a:lnTo>
                <a:lnTo>
                  <a:pt x="2451" y="3166"/>
                </a:lnTo>
                <a:lnTo>
                  <a:pt x="2461" y="3174"/>
                </a:lnTo>
                <a:lnTo>
                  <a:pt x="2467" y="3184"/>
                </a:lnTo>
                <a:lnTo>
                  <a:pt x="2474" y="3194"/>
                </a:lnTo>
                <a:lnTo>
                  <a:pt x="2477" y="3207"/>
                </a:lnTo>
                <a:lnTo>
                  <a:pt x="2479" y="3220"/>
                </a:lnTo>
                <a:lnTo>
                  <a:pt x="2479" y="3222"/>
                </a:lnTo>
                <a:lnTo>
                  <a:pt x="2551" y="3222"/>
                </a:lnTo>
                <a:lnTo>
                  <a:pt x="2551" y="3220"/>
                </a:lnTo>
                <a:lnTo>
                  <a:pt x="2551" y="3207"/>
                </a:lnTo>
                <a:lnTo>
                  <a:pt x="2555" y="3194"/>
                </a:lnTo>
                <a:lnTo>
                  <a:pt x="2560" y="3184"/>
                </a:lnTo>
                <a:lnTo>
                  <a:pt x="2568" y="3174"/>
                </a:lnTo>
                <a:lnTo>
                  <a:pt x="2578" y="3166"/>
                </a:lnTo>
                <a:lnTo>
                  <a:pt x="2590" y="3160"/>
                </a:lnTo>
                <a:lnTo>
                  <a:pt x="2603" y="3157"/>
                </a:lnTo>
                <a:lnTo>
                  <a:pt x="2616" y="3155"/>
                </a:lnTo>
                <a:lnTo>
                  <a:pt x="2616" y="3083"/>
                </a:lnTo>
                <a:lnTo>
                  <a:pt x="2603" y="3083"/>
                </a:lnTo>
                <a:lnTo>
                  <a:pt x="2590" y="3078"/>
                </a:lnTo>
                <a:lnTo>
                  <a:pt x="2578" y="3073"/>
                </a:lnTo>
                <a:lnTo>
                  <a:pt x="2568" y="3065"/>
                </a:lnTo>
                <a:lnTo>
                  <a:pt x="2560" y="3056"/>
                </a:lnTo>
                <a:lnTo>
                  <a:pt x="2555" y="3044"/>
                </a:lnTo>
                <a:lnTo>
                  <a:pt x="2551" y="3033"/>
                </a:lnTo>
                <a:lnTo>
                  <a:pt x="2551" y="3018"/>
                </a:lnTo>
                <a:lnTo>
                  <a:pt x="2551" y="3005"/>
                </a:lnTo>
                <a:lnTo>
                  <a:pt x="2555" y="2994"/>
                </a:lnTo>
                <a:lnTo>
                  <a:pt x="2560" y="2982"/>
                </a:lnTo>
                <a:lnTo>
                  <a:pt x="2568" y="2972"/>
                </a:lnTo>
                <a:lnTo>
                  <a:pt x="2578" y="2964"/>
                </a:lnTo>
                <a:lnTo>
                  <a:pt x="2590" y="2959"/>
                </a:lnTo>
                <a:lnTo>
                  <a:pt x="2603" y="2955"/>
                </a:lnTo>
                <a:lnTo>
                  <a:pt x="2616" y="2953"/>
                </a:lnTo>
                <a:lnTo>
                  <a:pt x="2616" y="2883"/>
                </a:lnTo>
                <a:lnTo>
                  <a:pt x="2603" y="2881"/>
                </a:lnTo>
                <a:lnTo>
                  <a:pt x="2590" y="2878"/>
                </a:lnTo>
                <a:lnTo>
                  <a:pt x="2578" y="2871"/>
                </a:lnTo>
                <a:lnTo>
                  <a:pt x="2568" y="2863"/>
                </a:lnTo>
                <a:lnTo>
                  <a:pt x="2560" y="2853"/>
                </a:lnTo>
                <a:lnTo>
                  <a:pt x="2555" y="2844"/>
                </a:lnTo>
                <a:lnTo>
                  <a:pt x="2551" y="2831"/>
                </a:lnTo>
                <a:lnTo>
                  <a:pt x="2551" y="2818"/>
                </a:lnTo>
                <a:lnTo>
                  <a:pt x="2551" y="2805"/>
                </a:lnTo>
                <a:lnTo>
                  <a:pt x="2555" y="2792"/>
                </a:lnTo>
                <a:lnTo>
                  <a:pt x="2560" y="2782"/>
                </a:lnTo>
                <a:lnTo>
                  <a:pt x="2568" y="2772"/>
                </a:lnTo>
                <a:lnTo>
                  <a:pt x="2578" y="2764"/>
                </a:lnTo>
                <a:lnTo>
                  <a:pt x="2590" y="2757"/>
                </a:lnTo>
                <a:lnTo>
                  <a:pt x="2603" y="2754"/>
                </a:lnTo>
                <a:lnTo>
                  <a:pt x="2616" y="2752"/>
                </a:lnTo>
                <a:lnTo>
                  <a:pt x="2616" y="2682"/>
                </a:lnTo>
                <a:lnTo>
                  <a:pt x="2603" y="2681"/>
                </a:lnTo>
                <a:lnTo>
                  <a:pt x="2590" y="2676"/>
                </a:lnTo>
                <a:lnTo>
                  <a:pt x="2578" y="2671"/>
                </a:lnTo>
                <a:lnTo>
                  <a:pt x="2568" y="2663"/>
                </a:lnTo>
                <a:lnTo>
                  <a:pt x="2560" y="2653"/>
                </a:lnTo>
                <a:lnTo>
                  <a:pt x="2555" y="2642"/>
                </a:lnTo>
                <a:lnTo>
                  <a:pt x="2551" y="2630"/>
                </a:lnTo>
                <a:lnTo>
                  <a:pt x="2551" y="2617"/>
                </a:lnTo>
                <a:lnTo>
                  <a:pt x="2551" y="2604"/>
                </a:lnTo>
                <a:lnTo>
                  <a:pt x="2555" y="2591"/>
                </a:lnTo>
                <a:lnTo>
                  <a:pt x="2560" y="2580"/>
                </a:lnTo>
                <a:lnTo>
                  <a:pt x="2568" y="2570"/>
                </a:lnTo>
                <a:lnTo>
                  <a:pt x="2578" y="2562"/>
                </a:lnTo>
                <a:lnTo>
                  <a:pt x="2590" y="2557"/>
                </a:lnTo>
                <a:lnTo>
                  <a:pt x="2603" y="2552"/>
                </a:lnTo>
                <a:lnTo>
                  <a:pt x="2616" y="2552"/>
                </a:lnTo>
                <a:lnTo>
                  <a:pt x="2616" y="2480"/>
                </a:lnTo>
                <a:lnTo>
                  <a:pt x="2603" y="2479"/>
                </a:lnTo>
                <a:lnTo>
                  <a:pt x="2590" y="2475"/>
                </a:lnTo>
                <a:lnTo>
                  <a:pt x="2578" y="2469"/>
                </a:lnTo>
                <a:lnTo>
                  <a:pt x="2568" y="2461"/>
                </a:lnTo>
                <a:lnTo>
                  <a:pt x="2560" y="2453"/>
                </a:lnTo>
                <a:lnTo>
                  <a:pt x="2555" y="2441"/>
                </a:lnTo>
                <a:lnTo>
                  <a:pt x="2551" y="2428"/>
                </a:lnTo>
                <a:lnTo>
                  <a:pt x="2551" y="2415"/>
                </a:lnTo>
                <a:lnTo>
                  <a:pt x="2551" y="2402"/>
                </a:lnTo>
                <a:lnTo>
                  <a:pt x="2555" y="2391"/>
                </a:lnTo>
                <a:lnTo>
                  <a:pt x="2560" y="2379"/>
                </a:lnTo>
                <a:lnTo>
                  <a:pt x="2568" y="2370"/>
                </a:lnTo>
                <a:lnTo>
                  <a:pt x="2578" y="2361"/>
                </a:lnTo>
                <a:lnTo>
                  <a:pt x="2590" y="2355"/>
                </a:lnTo>
                <a:lnTo>
                  <a:pt x="2603" y="2352"/>
                </a:lnTo>
                <a:lnTo>
                  <a:pt x="2616" y="2350"/>
                </a:lnTo>
                <a:lnTo>
                  <a:pt x="2616" y="2280"/>
                </a:lnTo>
                <a:lnTo>
                  <a:pt x="2603" y="2278"/>
                </a:lnTo>
                <a:lnTo>
                  <a:pt x="2590" y="2275"/>
                </a:lnTo>
                <a:lnTo>
                  <a:pt x="2578" y="2268"/>
                </a:lnTo>
                <a:lnTo>
                  <a:pt x="2568" y="2260"/>
                </a:lnTo>
                <a:lnTo>
                  <a:pt x="2560" y="2251"/>
                </a:lnTo>
                <a:lnTo>
                  <a:pt x="2555" y="2239"/>
                </a:lnTo>
                <a:lnTo>
                  <a:pt x="2551" y="2228"/>
                </a:lnTo>
                <a:lnTo>
                  <a:pt x="2551" y="2215"/>
                </a:lnTo>
                <a:lnTo>
                  <a:pt x="2551" y="2202"/>
                </a:lnTo>
                <a:lnTo>
                  <a:pt x="2555" y="2189"/>
                </a:lnTo>
                <a:lnTo>
                  <a:pt x="2560" y="2177"/>
                </a:lnTo>
                <a:lnTo>
                  <a:pt x="2568" y="2167"/>
                </a:lnTo>
                <a:lnTo>
                  <a:pt x="2578" y="2161"/>
                </a:lnTo>
                <a:lnTo>
                  <a:pt x="2590" y="2154"/>
                </a:lnTo>
                <a:lnTo>
                  <a:pt x="2603" y="2151"/>
                </a:lnTo>
                <a:lnTo>
                  <a:pt x="2616" y="2150"/>
                </a:lnTo>
                <a:lnTo>
                  <a:pt x="2616" y="2078"/>
                </a:lnTo>
                <a:lnTo>
                  <a:pt x="2603" y="2078"/>
                </a:lnTo>
                <a:lnTo>
                  <a:pt x="2590" y="2073"/>
                </a:lnTo>
                <a:lnTo>
                  <a:pt x="2578" y="2068"/>
                </a:lnTo>
                <a:lnTo>
                  <a:pt x="2568" y="2060"/>
                </a:lnTo>
                <a:lnTo>
                  <a:pt x="2560" y="2050"/>
                </a:lnTo>
                <a:lnTo>
                  <a:pt x="2555" y="2039"/>
                </a:lnTo>
                <a:lnTo>
                  <a:pt x="2551" y="2026"/>
                </a:lnTo>
                <a:lnTo>
                  <a:pt x="2551" y="2013"/>
                </a:lnTo>
                <a:lnTo>
                  <a:pt x="2551" y="2000"/>
                </a:lnTo>
                <a:lnTo>
                  <a:pt x="2555" y="1988"/>
                </a:lnTo>
                <a:lnTo>
                  <a:pt x="2560" y="1977"/>
                </a:lnTo>
                <a:lnTo>
                  <a:pt x="2568" y="1967"/>
                </a:lnTo>
                <a:lnTo>
                  <a:pt x="2578" y="1959"/>
                </a:lnTo>
                <a:lnTo>
                  <a:pt x="2590" y="1952"/>
                </a:lnTo>
                <a:lnTo>
                  <a:pt x="2603" y="1949"/>
                </a:lnTo>
                <a:lnTo>
                  <a:pt x="2616" y="1947"/>
                </a:lnTo>
                <a:lnTo>
                  <a:pt x="2616" y="1877"/>
                </a:lnTo>
                <a:lnTo>
                  <a:pt x="2603" y="1876"/>
                </a:lnTo>
                <a:lnTo>
                  <a:pt x="2590" y="1873"/>
                </a:lnTo>
                <a:lnTo>
                  <a:pt x="2578" y="1866"/>
                </a:lnTo>
                <a:lnTo>
                  <a:pt x="2568" y="1858"/>
                </a:lnTo>
                <a:lnTo>
                  <a:pt x="2560" y="1848"/>
                </a:lnTo>
                <a:lnTo>
                  <a:pt x="2555" y="1837"/>
                </a:lnTo>
                <a:lnTo>
                  <a:pt x="2551" y="1825"/>
                </a:lnTo>
                <a:lnTo>
                  <a:pt x="2551" y="1812"/>
                </a:lnTo>
                <a:lnTo>
                  <a:pt x="2551" y="1799"/>
                </a:lnTo>
                <a:lnTo>
                  <a:pt x="2555" y="1786"/>
                </a:lnTo>
                <a:lnTo>
                  <a:pt x="2560" y="1776"/>
                </a:lnTo>
                <a:lnTo>
                  <a:pt x="2568" y="1767"/>
                </a:lnTo>
                <a:lnTo>
                  <a:pt x="2578" y="1758"/>
                </a:lnTo>
                <a:lnTo>
                  <a:pt x="2590" y="1752"/>
                </a:lnTo>
                <a:lnTo>
                  <a:pt x="2603" y="1749"/>
                </a:lnTo>
                <a:lnTo>
                  <a:pt x="2616" y="1747"/>
                </a:lnTo>
                <a:lnTo>
                  <a:pt x="2616" y="1675"/>
                </a:lnTo>
                <a:lnTo>
                  <a:pt x="2603" y="1675"/>
                </a:lnTo>
                <a:lnTo>
                  <a:pt x="2590" y="1670"/>
                </a:lnTo>
                <a:lnTo>
                  <a:pt x="2578" y="1666"/>
                </a:lnTo>
                <a:lnTo>
                  <a:pt x="2568" y="1657"/>
                </a:lnTo>
                <a:lnTo>
                  <a:pt x="2560" y="1648"/>
                </a:lnTo>
                <a:lnTo>
                  <a:pt x="2555" y="1636"/>
                </a:lnTo>
                <a:lnTo>
                  <a:pt x="2551" y="1625"/>
                </a:lnTo>
                <a:lnTo>
                  <a:pt x="2551" y="1610"/>
                </a:lnTo>
                <a:lnTo>
                  <a:pt x="2551" y="1597"/>
                </a:lnTo>
                <a:lnTo>
                  <a:pt x="2555" y="1586"/>
                </a:lnTo>
                <a:lnTo>
                  <a:pt x="2560" y="1574"/>
                </a:lnTo>
                <a:lnTo>
                  <a:pt x="2568" y="1565"/>
                </a:lnTo>
                <a:lnTo>
                  <a:pt x="2578" y="1556"/>
                </a:lnTo>
                <a:lnTo>
                  <a:pt x="2590" y="1552"/>
                </a:lnTo>
                <a:lnTo>
                  <a:pt x="2603" y="1547"/>
                </a:lnTo>
                <a:lnTo>
                  <a:pt x="2616" y="1545"/>
                </a:lnTo>
                <a:lnTo>
                  <a:pt x="2616" y="1547"/>
                </a:lnTo>
                <a:lnTo>
                  <a:pt x="2616" y="1475"/>
                </a:lnTo>
                <a:lnTo>
                  <a:pt x="2603" y="1473"/>
                </a:lnTo>
                <a:lnTo>
                  <a:pt x="2590" y="1470"/>
                </a:lnTo>
                <a:lnTo>
                  <a:pt x="2578" y="1464"/>
                </a:lnTo>
                <a:lnTo>
                  <a:pt x="2568" y="1455"/>
                </a:lnTo>
                <a:lnTo>
                  <a:pt x="2560" y="1446"/>
                </a:lnTo>
                <a:lnTo>
                  <a:pt x="2555" y="1436"/>
                </a:lnTo>
                <a:lnTo>
                  <a:pt x="2551" y="1423"/>
                </a:lnTo>
                <a:lnTo>
                  <a:pt x="2551" y="1410"/>
                </a:lnTo>
                <a:lnTo>
                  <a:pt x="2551" y="1397"/>
                </a:lnTo>
                <a:lnTo>
                  <a:pt x="2555" y="1385"/>
                </a:lnTo>
                <a:lnTo>
                  <a:pt x="2560" y="1374"/>
                </a:lnTo>
                <a:lnTo>
                  <a:pt x="2568" y="1364"/>
                </a:lnTo>
                <a:lnTo>
                  <a:pt x="2578" y="1356"/>
                </a:lnTo>
                <a:lnTo>
                  <a:pt x="2590" y="1349"/>
                </a:lnTo>
                <a:lnTo>
                  <a:pt x="2603" y="1346"/>
                </a:lnTo>
                <a:lnTo>
                  <a:pt x="2616" y="1345"/>
                </a:lnTo>
                <a:lnTo>
                  <a:pt x="2616" y="1275"/>
                </a:lnTo>
                <a:lnTo>
                  <a:pt x="2603" y="1273"/>
                </a:lnTo>
                <a:lnTo>
                  <a:pt x="2590" y="1270"/>
                </a:lnTo>
                <a:lnTo>
                  <a:pt x="2578" y="1263"/>
                </a:lnTo>
                <a:lnTo>
                  <a:pt x="2568" y="1255"/>
                </a:lnTo>
                <a:lnTo>
                  <a:pt x="2560" y="1245"/>
                </a:lnTo>
                <a:lnTo>
                  <a:pt x="2555" y="1234"/>
                </a:lnTo>
                <a:lnTo>
                  <a:pt x="2551" y="1222"/>
                </a:lnTo>
                <a:lnTo>
                  <a:pt x="2551" y="1209"/>
                </a:lnTo>
                <a:lnTo>
                  <a:pt x="2551" y="1196"/>
                </a:lnTo>
                <a:lnTo>
                  <a:pt x="2555" y="1183"/>
                </a:lnTo>
                <a:lnTo>
                  <a:pt x="2560" y="1172"/>
                </a:lnTo>
                <a:lnTo>
                  <a:pt x="2568" y="1162"/>
                </a:lnTo>
                <a:lnTo>
                  <a:pt x="2578" y="1154"/>
                </a:lnTo>
                <a:lnTo>
                  <a:pt x="2590" y="1149"/>
                </a:lnTo>
                <a:lnTo>
                  <a:pt x="2603" y="1144"/>
                </a:lnTo>
                <a:lnTo>
                  <a:pt x="2616" y="1144"/>
                </a:lnTo>
                <a:lnTo>
                  <a:pt x="2616" y="1072"/>
                </a:lnTo>
                <a:lnTo>
                  <a:pt x="2603" y="1071"/>
                </a:lnTo>
                <a:lnTo>
                  <a:pt x="2590" y="1068"/>
                </a:lnTo>
                <a:lnTo>
                  <a:pt x="2578" y="1061"/>
                </a:lnTo>
                <a:lnTo>
                  <a:pt x="2568" y="1055"/>
                </a:lnTo>
                <a:lnTo>
                  <a:pt x="2560" y="1045"/>
                </a:lnTo>
                <a:lnTo>
                  <a:pt x="2555" y="1033"/>
                </a:lnTo>
                <a:lnTo>
                  <a:pt x="2551" y="1020"/>
                </a:lnTo>
                <a:lnTo>
                  <a:pt x="2551" y="1007"/>
                </a:lnTo>
                <a:lnTo>
                  <a:pt x="2551" y="994"/>
                </a:lnTo>
                <a:lnTo>
                  <a:pt x="2555" y="983"/>
                </a:lnTo>
                <a:lnTo>
                  <a:pt x="2560" y="971"/>
                </a:lnTo>
                <a:lnTo>
                  <a:pt x="2568" y="962"/>
                </a:lnTo>
                <a:lnTo>
                  <a:pt x="2578" y="954"/>
                </a:lnTo>
                <a:lnTo>
                  <a:pt x="2590" y="947"/>
                </a:lnTo>
                <a:lnTo>
                  <a:pt x="2603" y="944"/>
                </a:lnTo>
                <a:lnTo>
                  <a:pt x="2616" y="942"/>
                </a:lnTo>
                <a:lnTo>
                  <a:pt x="2616" y="872"/>
                </a:lnTo>
                <a:lnTo>
                  <a:pt x="2603" y="870"/>
                </a:lnTo>
                <a:lnTo>
                  <a:pt x="2590" y="867"/>
                </a:lnTo>
                <a:lnTo>
                  <a:pt x="2578" y="861"/>
                </a:lnTo>
                <a:lnTo>
                  <a:pt x="2568" y="852"/>
                </a:lnTo>
                <a:lnTo>
                  <a:pt x="2560" y="843"/>
                </a:lnTo>
                <a:lnTo>
                  <a:pt x="2555" y="831"/>
                </a:lnTo>
                <a:lnTo>
                  <a:pt x="2551" y="820"/>
                </a:lnTo>
                <a:lnTo>
                  <a:pt x="2551" y="807"/>
                </a:lnTo>
                <a:lnTo>
                  <a:pt x="2551" y="794"/>
                </a:lnTo>
                <a:lnTo>
                  <a:pt x="2555" y="781"/>
                </a:lnTo>
                <a:lnTo>
                  <a:pt x="2560" y="769"/>
                </a:lnTo>
                <a:lnTo>
                  <a:pt x="2568" y="761"/>
                </a:lnTo>
                <a:lnTo>
                  <a:pt x="2578" y="753"/>
                </a:lnTo>
                <a:lnTo>
                  <a:pt x="2590" y="747"/>
                </a:lnTo>
                <a:lnTo>
                  <a:pt x="2603" y="743"/>
                </a:lnTo>
                <a:lnTo>
                  <a:pt x="2616" y="742"/>
                </a:lnTo>
                <a:lnTo>
                  <a:pt x="2616" y="670"/>
                </a:lnTo>
                <a:lnTo>
                  <a:pt x="2603" y="670"/>
                </a:lnTo>
                <a:lnTo>
                  <a:pt x="2590" y="665"/>
                </a:lnTo>
                <a:lnTo>
                  <a:pt x="2578" y="660"/>
                </a:lnTo>
                <a:lnTo>
                  <a:pt x="2568" y="652"/>
                </a:lnTo>
                <a:lnTo>
                  <a:pt x="2560" y="642"/>
                </a:lnTo>
                <a:lnTo>
                  <a:pt x="2555" y="631"/>
                </a:lnTo>
                <a:lnTo>
                  <a:pt x="2551" y="618"/>
                </a:lnTo>
                <a:lnTo>
                  <a:pt x="2551" y="605"/>
                </a:lnTo>
                <a:lnTo>
                  <a:pt x="2551" y="592"/>
                </a:lnTo>
                <a:lnTo>
                  <a:pt x="2555" y="580"/>
                </a:lnTo>
                <a:lnTo>
                  <a:pt x="2560" y="569"/>
                </a:lnTo>
                <a:lnTo>
                  <a:pt x="2568" y="559"/>
                </a:lnTo>
                <a:lnTo>
                  <a:pt x="2578" y="551"/>
                </a:lnTo>
                <a:lnTo>
                  <a:pt x="2590" y="546"/>
                </a:lnTo>
                <a:lnTo>
                  <a:pt x="2603" y="541"/>
                </a:lnTo>
                <a:lnTo>
                  <a:pt x="2616" y="540"/>
                </a:lnTo>
                <a:lnTo>
                  <a:pt x="2616" y="470"/>
                </a:lnTo>
                <a:lnTo>
                  <a:pt x="2603" y="468"/>
                </a:lnTo>
                <a:lnTo>
                  <a:pt x="2590" y="465"/>
                </a:lnTo>
                <a:lnTo>
                  <a:pt x="2578" y="458"/>
                </a:lnTo>
                <a:lnTo>
                  <a:pt x="2568" y="450"/>
                </a:lnTo>
                <a:lnTo>
                  <a:pt x="2560" y="440"/>
                </a:lnTo>
                <a:lnTo>
                  <a:pt x="2555" y="430"/>
                </a:lnTo>
                <a:lnTo>
                  <a:pt x="2551" y="417"/>
                </a:lnTo>
                <a:lnTo>
                  <a:pt x="2551" y="404"/>
                </a:lnTo>
                <a:lnTo>
                  <a:pt x="2551" y="391"/>
                </a:lnTo>
                <a:lnTo>
                  <a:pt x="2555" y="378"/>
                </a:lnTo>
                <a:lnTo>
                  <a:pt x="2560" y="369"/>
                </a:lnTo>
                <a:lnTo>
                  <a:pt x="2568" y="359"/>
                </a:lnTo>
                <a:lnTo>
                  <a:pt x="2578" y="351"/>
                </a:lnTo>
                <a:lnTo>
                  <a:pt x="2590" y="344"/>
                </a:lnTo>
                <a:lnTo>
                  <a:pt x="2603" y="341"/>
                </a:lnTo>
                <a:lnTo>
                  <a:pt x="2616" y="339"/>
                </a:lnTo>
                <a:lnTo>
                  <a:pt x="2616" y="269"/>
                </a:lnTo>
                <a:lnTo>
                  <a:pt x="2603" y="267"/>
                </a:lnTo>
                <a:lnTo>
                  <a:pt x="2590" y="263"/>
                </a:lnTo>
                <a:lnTo>
                  <a:pt x="2578" y="258"/>
                </a:lnTo>
                <a:lnTo>
                  <a:pt x="2568" y="250"/>
                </a:lnTo>
                <a:lnTo>
                  <a:pt x="2560" y="240"/>
                </a:lnTo>
                <a:lnTo>
                  <a:pt x="2555" y="228"/>
                </a:lnTo>
                <a:lnTo>
                  <a:pt x="2551" y="217"/>
                </a:lnTo>
                <a:lnTo>
                  <a:pt x="2551" y="204"/>
                </a:lnTo>
                <a:lnTo>
                  <a:pt x="2551" y="189"/>
                </a:lnTo>
                <a:lnTo>
                  <a:pt x="2555" y="178"/>
                </a:lnTo>
                <a:lnTo>
                  <a:pt x="2560" y="166"/>
                </a:lnTo>
                <a:lnTo>
                  <a:pt x="2568" y="157"/>
                </a:lnTo>
                <a:lnTo>
                  <a:pt x="2578" y="149"/>
                </a:lnTo>
                <a:lnTo>
                  <a:pt x="2590" y="144"/>
                </a:lnTo>
                <a:lnTo>
                  <a:pt x="2603" y="139"/>
                </a:lnTo>
                <a:lnTo>
                  <a:pt x="2616" y="139"/>
                </a:lnTo>
                <a:close/>
                <a:moveTo>
                  <a:pt x="2423" y="3012"/>
                </a:moveTo>
                <a:lnTo>
                  <a:pt x="193" y="3012"/>
                </a:lnTo>
                <a:lnTo>
                  <a:pt x="193" y="210"/>
                </a:lnTo>
                <a:lnTo>
                  <a:pt x="2423" y="210"/>
                </a:lnTo>
                <a:lnTo>
                  <a:pt x="2423" y="3012"/>
                </a:lnTo>
                <a:close/>
              </a:path>
            </a:pathLst>
          </a:custGeom>
          <a:solidFill>
            <a:schemeClr val="bg1"/>
          </a:solidFill>
          <a:ln w="3175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Make your own stamps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472113" y="2519363"/>
            <a:ext cx="81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chemeClr val="bg1"/>
                </a:solidFill>
              </a:rPr>
              <a:t>$ 3.00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130550" y="2519363"/>
            <a:ext cx="1119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chemeClr val="bg1"/>
                </a:solidFill>
              </a:rPr>
              <a:t>1</a:t>
            </a:r>
            <a:r>
              <a:rPr lang="en-GB" altLang="en-US" b="1" baseline="30000">
                <a:solidFill>
                  <a:schemeClr val="bg1"/>
                </a:solidFill>
              </a:rPr>
              <a:t>st</a:t>
            </a:r>
            <a:r>
              <a:rPr lang="en-GB" altLang="en-US" b="1">
                <a:solidFill>
                  <a:schemeClr val="bg1"/>
                </a:solidFill>
              </a:rPr>
              <a:t> Class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130550" y="4591050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chemeClr val="bg1"/>
                </a:solidFill>
              </a:rPr>
              <a:t>My Postal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540125" y="2306638"/>
            <a:ext cx="2339975" cy="2879725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5" name="Freeform 133"/>
          <p:cNvSpPr>
            <a:spLocks noEditPoints="1"/>
          </p:cNvSpPr>
          <p:nvPr/>
        </p:nvSpPr>
        <p:spPr bwMode="auto">
          <a:xfrm>
            <a:off x="3943350" y="3068638"/>
            <a:ext cx="1530350" cy="2071687"/>
          </a:xfrm>
          <a:custGeom>
            <a:avLst/>
            <a:gdLst>
              <a:gd name="T0" fmla="*/ 1318170 w 1154"/>
              <a:gd name="T1" fmla="*/ 1734243 h 1498"/>
              <a:gd name="T2" fmla="*/ 929615 w 1154"/>
              <a:gd name="T3" fmla="*/ 1355309 h 1498"/>
              <a:gd name="T4" fmla="*/ 1029074 w 1154"/>
              <a:gd name="T5" fmla="*/ 1042758 h 1498"/>
              <a:gd name="T6" fmla="*/ 1218710 w 1154"/>
              <a:gd name="T7" fmla="*/ 918291 h 1498"/>
              <a:gd name="T8" fmla="*/ 1218710 w 1154"/>
              <a:gd name="T9" fmla="*/ 799356 h 1498"/>
              <a:gd name="T10" fmla="*/ 1213406 w 1154"/>
              <a:gd name="T11" fmla="*/ 702548 h 1498"/>
              <a:gd name="T12" fmla="*/ 1283690 w 1154"/>
              <a:gd name="T13" fmla="*/ 612655 h 1498"/>
              <a:gd name="T14" fmla="*/ 1204123 w 1154"/>
              <a:gd name="T15" fmla="*/ 518613 h 1498"/>
              <a:gd name="T16" fmla="*/ 1099359 w 1154"/>
              <a:gd name="T17" fmla="*/ 308402 h 1498"/>
              <a:gd name="T18" fmla="*/ 1015813 w 1154"/>
              <a:gd name="T19" fmla="*/ 121701 h 1498"/>
              <a:gd name="T20" fmla="*/ 1010508 w 1154"/>
              <a:gd name="T21" fmla="*/ 112020 h 1498"/>
              <a:gd name="T22" fmla="*/ 994595 w 1154"/>
              <a:gd name="T23" fmla="*/ 85744 h 1498"/>
              <a:gd name="T24" fmla="*/ 1001226 w 1154"/>
              <a:gd name="T25" fmla="*/ 56702 h 1498"/>
              <a:gd name="T26" fmla="*/ 976029 w 1154"/>
              <a:gd name="T27" fmla="*/ 51170 h 1498"/>
              <a:gd name="T28" fmla="*/ 954811 w 1154"/>
              <a:gd name="T29" fmla="*/ 31808 h 1498"/>
              <a:gd name="T30" fmla="*/ 929615 w 1154"/>
              <a:gd name="T31" fmla="*/ 24893 h 1498"/>
              <a:gd name="T32" fmla="*/ 922984 w 1154"/>
              <a:gd name="T33" fmla="*/ 30425 h 1498"/>
              <a:gd name="T34" fmla="*/ 904418 w 1154"/>
              <a:gd name="T35" fmla="*/ 31808 h 1498"/>
              <a:gd name="T36" fmla="*/ 883200 w 1154"/>
              <a:gd name="T37" fmla="*/ 19362 h 1498"/>
              <a:gd name="T38" fmla="*/ 856678 w 1154"/>
              <a:gd name="T39" fmla="*/ 15213 h 1498"/>
              <a:gd name="T40" fmla="*/ 846069 w 1154"/>
              <a:gd name="T41" fmla="*/ 12447 h 1498"/>
              <a:gd name="T42" fmla="*/ 673672 w 1154"/>
              <a:gd name="T43" fmla="*/ 2766 h 1498"/>
              <a:gd name="T44" fmla="*/ 470775 w 1154"/>
              <a:gd name="T45" fmla="*/ 47021 h 1498"/>
              <a:gd name="T46" fmla="*/ 196267 w 1154"/>
              <a:gd name="T47" fmla="*/ 316700 h 1498"/>
              <a:gd name="T48" fmla="*/ 119351 w 1154"/>
              <a:gd name="T49" fmla="*/ 549039 h 1498"/>
              <a:gd name="T50" fmla="*/ 92829 w 1154"/>
              <a:gd name="T51" fmla="*/ 695633 h 1498"/>
              <a:gd name="T52" fmla="*/ 86198 w 1154"/>
              <a:gd name="T53" fmla="*/ 748186 h 1498"/>
              <a:gd name="T54" fmla="*/ 91503 w 1154"/>
              <a:gd name="T55" fmla="*/ 998503 h 1498"/>
              <a:gd name="T56" fmla="*/ 95481 w 1154"/>
              <a:gd name="T57" fmla="*/ 1059354 h 1498"/>
              <a:gd name="T58" fmla="*/ 88850 w 1154"/>
              <a:gd name="T59" fmla="*/ 1078716 h 1498"/>
              <a:gd name="T60" fmla="*/ 42436 w 1154"/>
              <a:gd name="T61" fmla="*/ 1075950 h 1498"/>
              <a:gd name="T62" fmla="*/ 39784 w 1154"/>
              <a:gd name="T63" fmla="*/ 1091162 h 1498"/>
              <a:gd name="T64" fmla="*/ 51719 w 1154"/>
              <a:gd name="T65" fmla="*/ 1107758 h 1498"/>
              <a:gd name="T66" fmla="*/ 76915 w 1154"/>
              <a:gd name="T67" fmla="*/ 1113290 h 1498"/>
              <a:gd name="T68" fmla="*/ 82220 w 1154"/>
              <a:gd name="T69" fmla="*/ 1125736 h 1498"/>
              <a:gd name="T70" fmla="*/ 116699 w 1154"/>
              <a:gd name="T71" fmla="*/ 1152013 h 1498"/>
              <a:gd name="T72" fmla="*/ 129960 w 1154"/>
              <a:gd name="T73" fmla="*/ 1190736 h 1498"/>
              <a:gd name="T74" fmla="*/ 110069 w 1154"/>
              <a:gd name="T75" fmla="*/ 1248821 h 1498"/>
              <a:gd name="T76" fmla="*/ 79568 w 1154"/>
              <a:gd name="T77" fmla="*/ 1264033 h 1498"/>
              <a:gd name="T78" fmla="*/ 92829 w 1154"/>
              <a:gd name="T79" fmla="*/ 1287544 h 1498"/>
              <a:gd name="T80" fmla="*/ 135265 w 1154"/>
              <a:gd name="T81" fmla="*/ 1287544 h 1498"/>
              <a:gd name="T82" fmla="*/ 163114 w 1154"/>
              <a:gd name="T83" fmla="*/ 1270948 h 1498"/>
              <a:gd name="T84" fmla="*/ 251964 w 1154"/>
              <a:gd name="T85" fmla="*/ 1268182 h 1498"/>
              <a:gd name="T86" fmla="*/ 282465 w 1154"/>
              <a:gd name="T87" fmla="*/ 1239140 h 1498"/>
              <a:gd name="T88" fmla="*/ 274508 w 1154"/>
              <a:gd name="T89" fmla="*/ 1225310 h 1498"/>
              <a:gd name="T90" fmla="*/ 298378 w 1154"/>
              <a:gd name="T91" fmla="*/ 1217012 h 1498"/>
              <a:gd name="T92" fmla="*/ 168418 w 1154"/>
              <a:gd name="T93" fmla="*/ 1550308 h 1498"/>
              <a:gd name="T94" fmla="*/ 1511784 w 1154"/>
              <a:gd name="T95" fmla="*/ 2071687 h 1498"/>
              <a:gd name="T96" fmla="*/ 95481 w 1154"/>
              <a:gd name="T97" fmla="*/ 831164 h 1498"/>
              <a:gd name="T98" fmla="*/ 88850 w 1154"/>
              <a:gd name="T99" fmla="*/ 856058 h 1498"/>
              <a:gd name="T100" fmla="*/ 88850 w 1154"/>
              <a:gd name="T101" fmla="*/ 856058 h 1498"/>
              <a:gd name="T102" fmla="*/ 92829 w 1154"/>
              <a:gd name="T103" fmla="*/ 918291 h 1498"/>
              <a:gd name="T104" fmla="*/ 91503 w 1154"/>
              <a:gd name="T105" fmla="*/ 936270 h 1498"/>
              <a:gd name="T106" fmla="*/ 119351 w 1154"/>
              <a:gd name="T107" fmla="*/ 625102 h 1498"/>
              <a:gd name="T108" fmla="*/ 123330 w 1154"/>
              <a:gd name="T109" fmla="*/ 528294 h 1498"/>
              <a:gd name="T110" fmla="*/ 132613 w 1154"/>
              <a:gd name="T111" fmla="*/ 515847 h 1498"/>
              <a:gd name="T112" fmla="*/ 128634 w 1154"/>
              <a:gd name="T113" fmla="*/ 1293076 h 1498"/>
              <a:gd name="T114" fmla="*/ 144548 w 1154"/>
              <a:gd name="T115" fmla="*/ 500635 h 1498"/>
              <a:gd name="T116" fmla="*/ 314292 w 1154"/>
              <a:gd name="T117" fmla="*/ 1229459 h 1498"/>
              <a:gd name="T118" fmla="*/ 1009182 w 1154"/>
              <a:gd name="T119" fmla="*/ 146595 h 1498"/>
              <a:gd name="T120" fmla="*/ 1001226 w 1154"/>
              <a:gd name="T121" fmla="*/ 136914 h 1498"/>
              <a:gd name="T122" fmla="*/ 966746 w 1154"/>
              <a:gd name="T123" fmla="*/ 44255 h 149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154"/>
              <a:gd name="T187" fmla="*/ 0 h 1498"/>
              <a:gd name="T188" fmla="*/ 1154 w 1154"/>
              <a:gd name="T189" fmla="*/ 1498 h 149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154" h="1498">
                <a:moveTo>
                  <a:pt x="1154" y="1498"/>
                </a:moveTo>
                <a:lnTo>
                  <a:pt x="1154" y="1498"/>
                </a:lnTo>
                <a:lnTo>
                  <a:pt x="1149" y="1476"/>
                </a:lnTo>
                <a:lnTo>
                  <a:pt x="1144" y="1455"/>
                </a:lnTo>
                <a:lnTo>
                  <a:pt x="1137" y="1434"/>
                </a:lnTo>
                <a:lnTo>
                  <a:pt x="1128" y="1414"/>
                </a:lnTo>
                <a:lnTo>
                  <a:pt x="1117" y="1393"/>
                </a:lnTo>
                <a:lnTo>
                  <a:pt x="1107" y="1374"/>
                </a:lnTo>
                <a:lnTo>
                  <a:pt x="1096" y="1356"/>
                </a:lnTo>
                <a:lnTo>
                  <a:pt x="1082" y="1337"/>
                </a:lnTo>
                <a:lnTo>
                  <a:pt x="1061" y="1316"/>
                </a:lnTo>
                <a:lnTo>
                  <a:pt x="1040" y="1295"/>
                </a:lnTo>
                <a:lnTo>
                  <a:pt x="994" y="1254"/>
                </a:lnTo>
                <a:lnTo>
                  <a:pt x="889" y="1163"/>
                </a:lnTo>
                <a:lnTo>
                  <a:pt x="791" y="1079"/>
                </a:lnTo>
                <a:lnTo>
                  <a:pt x="743" y="1038"/>
                </a:lnTo>
                <a:lnTo>
                  <a:pt x="731" y="1030"/>
                </a:lnTo>
                <a:lnTo>
                  <a:pt x="720" y="1019"/>
                </a:lnTo>
                <a:lnTo>
                  <a:pt x="711" y="1009"/>
                </a:lnTo>
                <a:lnTo>
                  <a:pt x="708" y="1003"/>
                </a:lnTo>
                <a:lnTo>
                  <a:pt x="704" y="994"/>
                </a:lnTo>
                <a:lnTo>
                  <a:pt x="701" y="980"/>
                </a:lnTo>
                <a:lnTo>
                  <a:pt x="699" y="965"/>
                </a:lnTo>
                <a:lnTo>
                  <a:pt x="697" y="933"/>
                </a:lnTo>
                <a:lnTo>
                  <a:pt x="696" y="875"/>
                </a:lnTo>
                <a:lnTo>
                  <a:pt x="696" y="843"/>
                </a:lnTo>
                <a:lnTo>
                  <a:pt x="697" y="829"/>
                </a:lnTo>
                <a:lnTo>
                  <a:pt x="701" y="821"/>
                </a:lnTo>
                <a:lnTo>
                  <a:pt x="710" y="807"/>
                </a:lnTo>
                <a:lnTo>
                  <a:pt x="722" y="794"/>
                </a:lnTo>
                <a:lnTo>
                  <a:pt x="736" y="782"/>
                </a:lnTo>
                <a:lnTo>
                  <a:pt x="750" y="771"/>
                </a:lnTo>
                <a:lnTo>
                  <a:pt x="764" y="761"/>
                </a:lnTo>
                <a:lnTo>
                  <a:pt x="776" y="754"/>
                </a:lnTo>
                <a:lnTo>
                  <a:pt x="787" y="749"/>
                </a:lnTo>
                <a:lnTo>
                  <a:pt x="796" y="745"/>
                </a:lnTo>
                <a:lnTo>
                  <a:pt x="870" y="726"/>
                </a:lnTo>
                <a:lnTo>
                  <a:pt x="884" y="722"/>
                </a:lnTo>
                <a:lnTo>
                  <a:pt x="891" y="719"/>
                </a:lnTo>
                <a:lnTo>
                  <a:pt x="898" y="713"/>
                </a:lnTo>
                <a:lnTo>
                  <a:pt x="906" y="703"/>
                </a:lnTo>
                <a:lnTo>
                  <a:pt x="915" y="692"/>
                </a:lnTo>
                <a:lnTo>
                  <a:pt x="919" y="678"/>
                </a:lnTo>
                <a:lnTo>
                  <a:pt x="921" y="671"/>
                </a:lnTo>
                <a:lnTo>
                  <a:pt x="919" y="664"/>
                </a:lnTo>
                <a:lnTo>
                  <a:pt x="917" y="648"/>
                </a:lnTo>
                <a:lnTo>
                  <a:pt x="913" y="633"/>
                </a:lnTo>
                <a:lnTo>
                  <a:pt x="910" y="629"/>
                </a:lnTo>
                <a:lnTo>
                  <a:pt x="910" y="626"/>
                </a:lnTo>
                <a:lnTo>
                  <a:pt x="910" y="624"/>
                </a:lnTo>
                <a:lnTo>
                  <a:pt x="917" y="603"/>
                </a:lnTo>
                <a:lnTo>
                  <a:pt x="921" y="598"/>
                </a:lnTo>
                <a:lnTo>
                  <a:pt x="922" y="591"/>
                </a:lnTo>
                <a:lnTo>
                  <a:pt x="922" y="583"/>
                </a:lnTo>
                <a:lnTo>
                  <a:pt x="919" y="578"/>
                </a:lnTo>
                <a:lnTo>
                  <a:pt x="913" y="575"/>
                </a:lnTo>
                <a:lnTo>
                  <a:pt x="906" y="571"/>
                </a:lnTo>
                <a:lnTo>
                  <a:pt x="894" y="571"/>
                </a:lnTo>
                <a:lnTo>
                  <a:pt x="906" y="561"/>
                </a:lnTo>
                <a:lnTo>
                  <a:pt x="919" y="550"/>
                </a:lnTo>
                <a:lnTo>
                  <a:pt x="924" y="545"/>
                </a:lnTo>
                <a:lnTo>
                  <a:pt x="924" y="540"/>
                </a:lnTo>
                <a:lnTo>
                  <a:pt x="917" y="529"/>
                </a:lnTo>
                <a:lnTo>
                  <a:pt x="915" y="515"/>
                </a:lnTo>
                <a:lnTo>
                  <a:pt x="915" y="508"/>
                </a:lnTo>
                <a:lnTo>
                  <a:pt x="915" y="501"/>
                </a:lnTo>
                <a:lnTo>
                  <a:pt x="917" y="494"/>
                </a:lnTo>
                <a:lnTo>
                  <a:pt x="921" y="489"/>
                </a:lnTo>
                <a:lnTo>
                  <a:pt x="926" y="485"/>
                </a:lnTo>
                <a:lnTo>
                  <a:pt x="933" y="482"/>
                </a:lnTo>
                <a:lnTo>
                  <a:pt x="945" y="476"/>
                </a:lnTo>
                <a:lnTo>
                  <a:pt x="952" y="473"/>
                </a:lnTo>
                <a:lnTo>
                  <a:pt x="956" y="469"/>
                </a:lnTo>
                <a:lnTo>
                  <a:pt x="961" y="462"/>
                </a:lnTo>
                <a:lnTo>
                  <a:pt x="964" y="455"/>
                </a:lnTo>
                <a:lnTo>
                  <a:pt x="968" y="443"/>
                </a:lnTo>
                <a:lnTo>
                  <a:pt x="968" y="434"/>
                </a:lnTo>
                <a:lnTo>
                  <a:pt x="968" y="429"/>
                </a:lnTo>
                <a:lnTo>
                  <a:pt x="964" y="422"/>
                </a:lnTo>
                <a:lnTo>
                  <a:pt x="959" y="417"/>
                </a:lnTo>
                <a:lnTo>
                  <a:pt x="956" y="411"/>
                </a:lnTo>
                <a:lnTo>
                  <a:pt x="949" y="408"/>
                </a:lnTo>
                <a:lnTo>
                  <a:pt x="943" y="404"/>
                </a:lnTo>
                <a:lnTo>
                  <a:pt x="938" y="401"/>
                </a:lnTo>
                <a:lnTo>
                  <a:pt x="917" y="382"/>
                </a:lnTo>
                <a:lnTo>
                  <a:pt x="908" y="375"/>
                </a:lnTo>
                <a:lnTo>
                  <a:pt x="885" y="357"/>
                </a:lnTo>
                <a:lnTo>
                  <a:pt x="871" y="343"/>
                </a:lnTo>
                <a:lnTo>
                  <a:pt x="868" y="338"/>
                </a:lnTo>
                <a:lnTo>
                  <a:pt x="866" y="332"/>
                </a:lnTo>
                <a:lnTo>
                  <a:pt x="866" y="317"/>
                </a:lnTo>
                <a:lnTo>
                  <a:pt x="864" y="303"/>
                </a:lnTo>
                <a:lnTo>
                  <a:pt x="861" y="288"/>
                </a:lnTo>
                <a:lnTo>
                  <a:pt x="857" y="274"/>
                </a:lnTo>
                <a:lnTo>
                  <a:pt x="854" y="264"/>
                </a:lnTo>
                <a:lnTo>
                  <a:pt x="848" y="253"/>
                </a:lnTo>
                <a:lnTo>
                  <a:pt x="829" y="223"/>
                </a:lnTo>
                <a:lnTo>
                  <a:pt x="782" y="155"/>
                </a:lnTo>
                <a:lnTo>
                  <a:pt x="769" y="132"/>
                </a:lnTo>
                <a:lnTo>
                  <a:pt x="764" y="122"/>
                </a:lnTo>
                <a:lnTo>
                  <a:pt x="755" y="111"/>
                </a:lnTo>
                <a:lnTo>
                  <a:pt x="761" y="109"/>
                </a:lnTo>
                <a:lnTo>
                  <a:pt x="762" y="106"/>
                </a:lnTo>
                <a:lnTo>
                  <a:pt x="764" y="104"/>
                </a:lnTo>
                <a:lnTo>
                  <a:pt x="768" y="104"/>
                </a:lnTo>
                <a:lnTo>
                  <a:pt x="766" y="88"/>
                </a:lnTo>
                <a:lnTo>
                  <a:pt x="766" y="94"/>
                </a:lnTo>
                <a:lnTo>
                  <a:pt x="764" y="95"/>
                </a:lnTo>
                <a:lnTo>
                  <a:pt x="762" y="97"/>
                </a:lnTo>
                <a:lnTo>
                  <a:pt x="761" y="95"/>
                </a:lnTo>
                <a:lnTo>
                  <a:pt x="761" y="97"/>
                </a:lnTo>
                <a:lnTo>
                  <a:pt x="764" y="86"/>
                </a:lnTo>
                <a:lnTo>
                  <a:pt x="762" y="86"/>
                </a:lnTo>
                <a:lnTo>
                  <a:pt x="762" y="85"/>
                </a:lnTo>
                <a:lnTo>
                  <a:pt x="762" y="81"/>
                </a:lnTo>
                <a:lnTo>
                  <a:pt x="759" y="86"/>
                </a:lnTo>
                <a:lnTo>
                  <a:pt x="754" y="92"/>
                </a:lnTo>
                <a:lnTo>
                  <a:pt x="757" y="76"/>
                </a:lnTo>
                <a:lnTo>
                  <a:pt x="755" y="78"/>
                </a:lnTo>
                <a:lnTo>
                  <a:pt x="755" y="76"/>
                </a:lnTo>
                <a:lnTo>
                  <a:pt x="755" y="72"/>
                </a:lnTo>
                <a:lnTo>
                  <a:pt x="754" y="62"/>
                </a:lnTo>
                <a:lnTo>
                  <a:pt x="752" y="60"/>
                </a:lnTo>
                <a:lnTo>
                  <a:pt x="750" y="62"/>
                </a:lnTo>
                <a:lnTo>
                  <a:pt x="748" y="57"/>
                </a:lnTo>
                <a:lnTo>
                  <a:pt x="748" y="50"/>
                </a:lnTo>
                <a:lnTo>
                  <a:pt x="750" y="51"/>
                </a:lnTo>
                <a:lnTo>
                  <a:pt x="752" y="50"/>
                </a:lnTo>
                <a:lnTo>
                  <a:pt x="752" y="48"/>
                </a:lnTo>
                <a:lnTo>
                  <a:pt x="752" y="46"/>
                </a:lnTo>
                <a:lnTo>
                  <a:pt x="752" y="44"/>
                </a:lnTo>
                <a:lnTo>
                  <a:pt x="750" y="43"/>
                </a:lnTo>
                <a:lnTo>
                  <a:pt x="754" y="43"/>
                </a:lnTo>
                <a:lnTo>
                  <a:pt x="755" y="41"/>
                </a:lnTo>
                <a:lnTo>
                  <a:pt x="754" y="39"/>
                </a:lnTo>
                <a:lnTo>
                  <a:pt x="752" y="37"/>
                </a:lnTo>
                <a:lnTo>
                  <a:pt x="745" y="37"/>
                </a:lnTo>
                <a:lnTo>
                  <a:pt x="740" y="39"/>
                </a:lnTo>
                <a:lnTo>
                  <a:pt x="738" y="32"/>
                </a:lnTo>
                <a:lnTo>
                  <a:pt x="738" y="25"/>
                </a:lnTo>
                <a:lnTo>
                  <a:pt x="736" y="32"/>
                </a:lnTo>
                <a:lnTo>
                  <a:pt x="736" y="37"/>
                </a:lnTo>
                <a:lnTo>
                  <a:pt x="733" y="34"/>
                </a:lnTo>
                <a:lnTo>
                  <a:pt x="731" y="30"/>
                </a:lnTo>
                <a:lnTo>
                  <a:pt x="731" y="25"/>
                </a:lnTo>
                <a:lnTo>
                  <a:pt x="727" y="22"/>
                </a:lnTo>
                <a:lnTo>
                  <a:pt x="729" y="23"/>
                </a:lnTo>
                <a:lnTo>
                  <a:pt x="724" y="22"/>
                </a:lnTo>
                <a:lnTo>
                  <a:pt x="722" y="25"/>
                </a:lnTo>
                <a:lnTo>
                  <a:pt x="720" y="23"/>
                </a:lnTo>
                <a:lnTo>
                  <a:pt x="719" y="20"/>
                </a:lnTo>
                <a:lnTo>
                  <a:pt x="717" y="18"/>
                </a:lnTo>
                <a:lnTo>
                  <a:pt x="711" y="13"/>
                </a:lnTo>
                <a:lnTo>
                  <a:pt x="711" y="14"/>
                </a:lnTo>
                <a:lnTo>
                  <a:pt x="710" y="16"/>
                </a:lnTo>
                <a:lnTo>
                  <a:pt x="706" y="14"/>
                </a:lnTo>
                <a:lnTo>
                  <a:pt x="708" y="16"/>
                </a:lnTo>
                <a:lnTo>
                  <a:pt x="704" y="16"/>
                </a:lnTo>
                <a:lnTo>
                  <a:pt x="701" y="18"/>
                </a:lnTo>
                <a:lnTo>
                  <a:pt x="692" y="14"/>
                </a:lnTo>
                <a:lnTo>
                  <a:pt x="697" y="20"/>
                </a:lnTo>
                <a:lnTo>
                  <a:pt x="696" y="20"/>
                </a:lnTo>
                <a:lnTo>
                  <a:pt x="697" y="20"/>
                </a:lnTo>
                <a:lnTo>
                  <a:pt x="696" y="20"/>
                </a:lnTo>
                <a:lnTo>
                  <a:pt x="696" y="22"/>
                </a:lnTo>
                <a:lnTo>
                  <a:pt x="694" y="20"/>
                </a:lnTo>
                <a:lnTo>
                  <a:pt x="694" y="18"/>
                </a:lnTo>
                <a:lnTo>
                  <a:pt x="692" y="18"/>
                </a:lnTo>
                <a:lnTo>
                  <a:pt x="687" y="22"/>
                </a:lnTo>
                <a:lnTo>
                  <a:pt x="685" y="22"/>
                </a:lnTo>
                <a:lnTo>
                  <a:pt x="683" y="22"/>
                </a:lnTo>
                <a:lnTo>
                  <a:pt x="682" y="23"/>
                </a:lnTo>
                <a:lnTo>
                  <a:pt x="680" y="23"/>
                </a:lnTo>
                <a:lnTo>
                  <a:pt x="687" y="20"/>
                </a:lnTo>
                <a:lnTo>
                  <a:pt x="678" y="22"/>
                </a:lnTo>
                <a:lnTo>
                  <a:pt x="673" y="20"/>
                </a:lnTo>
                <a:lnTo>
                  <a:pt x="669" y="18"/>
                </a:lnTo>
                <a:lnTo>
                  <a:pt x="664" y="14"/>
                </a:lnTo>
                <a:lnTo>
                  <a:pt x="666" y="14"/>
                </a:lnTo>
                <a:lnTo>
                  <a:pt x="664" y="14"/>
                </a:lnTo>
                <a:lnTo>
                  <a:pt x="652" y="13"/>
                </a:lnTo>
                <a:lnTo>
                  <a:pt x="650" y="11"/>
                </a:lnTo>
                <a:lnTo>
                  <a:pt x="646" y="13"/>
                </a:lnTo>
                <a:lnTo>
                  <a:pt x="645" y="13"/>
                </a:lnTo>
                <a:lnTo>
                  <a:pt x="645" y="11"/>
                </a:lnTo>
                <a:lnTo>
                  <a:pt x="646" y="11"/>
                </a:lnTo>
                <a:lnTo>
                  <a:pt x="650" y="11"/>
                </a:lnTo>
                <a:lnTo>
                  <a:pt x="652" y="9"/>
                </a:lnTo>
                <a:lnTo>
                  <a:pt x="654" y="7"/>
                </a:lnTo>
                <a:lnTo>
                  <a:pt x="638" y="9"/>
                </a:lnTo>
                <a:lnTo>
                  <a:pt x="636" y="11"/>
                </a:lnTo>
                <a:lnTo>
                  <a:pt x="638" y="9"/>
                </a:lnTo>
                <a:lnTo>
                  <a:pt x="639" y="7"/>
                </a:lnTo>
                <a:lnTo>
                  <a:pt x="599" y="13"/>
                </a:lnTo>
                <a:lnTo>
                  <a:pt x="592" y="16"/>
                </a:lnTo>
                <a:lnTo>
                  <a:pt x="585" y="20"/>
                </a:lnTo>
                <a:lnTo>
                  <a:pt x="581" y="18"/>
                </a:lnTo>
                <a:lnTo>
                  <a:pt x="583" y="16"/>
                </a:lnTo>
                <a:lnTo>
                  <a:pt x="578" y="18"/>
                </a:lnTo>
                <a:lnTo>
                  <a:pt x="529" y="6"/>
                </a:lnTo>
                <a:lnTo>
                  <a:pt x="508" y="2"/>
                </a:lnTo>
                <a:lnTo>
                  <a:pt x="487" y="0"/>
                </a:lnTo>
                <a:lnTo>
                  <a:pt x="466" y="2"/>
                </a:lnTo>
                <a:lnTo>
                  <a:pt x="446" y="4"/>
                </a:lnTo>
                <a:lnTo>
                  <a:pt x="444" y="4"/>
                </a:lnTo>
                <a:lnTo>
                  <a:pt x="416" y="9"/>
                </a:lnTo>
                <a:lnTo>
                  <a:pt x="392" y="18"/>
                </a:lnTo>
                <a:lnTo>
                  <a:pt x="387" y="18"/>
                </a:lnTo>
                <a:lnTo>
                  <a:pt x="378" y="22"/>
                </a:lnTo>
                <a:lnTo>
                  <a:pt x="355" y="34"/>
                </a:lnTo>
                <a:lnTo>
                  <a:pt x="337" y="44"/>
                </a:lnTo>
                <a:lnTo>
                  <a:pt x="323" y="53"/>
                </a:lnTo>
                <a:lnTo>
                  <a:pt x="299" y="72"/>
                </a:lnTo>
                <a:lnTo>
                  <a:pt x="283" y="86"/>
                </a:lnTo>
                <a:lnTo>
                  <a:pt x="278" y="92"/>
                </a:lnTo>
                <a:lnTo>
                  <a:pt x="251" y="113"/>
                </a:lnTo>
                <a:lnTo>
                  <a:pt x="227" y="136"/>
                </a:lnTo>
                <a:lnTo>
                  <a:pt x="202" y="160"/>
                </a:lnTo>
                <a:lnTo>
                  <a:pt x="179" y="185"/>
                </a:lnTo>
                <a:lnTo>
                  <a:pt x="158" y="213"/>
                </a:lnTo>
                <a:lnTo>
                  <a:pt x="148" y="229"/>
                </a:lnTo>
                <a:lnTo>
                  <a:pt x="137" y="245"/>
                </a:lnTo>
                <a:lnTo>
                  <a:pt x="128" y="260"/>
                </a:lnTo>
                <a:lnTo>
                  <a:pt x="121" y="278"/>
                </a:lnTo>
                <a:lnTo>
                  <a:pt x="116" y="295"/>
                </a:lnTo>
                <a:lnTo>
                  <a:pt x="111" y="313"/>
                </a:lnTo>
                <a:lnTo>
                  <a:pt x="109" y="324"/>
                </a:lnTo>
                <a:lnTo>
                  <a:pt x="105" y="334"/>
                </a:lnTo>
                <a:lnTo>
                  <a:pt x="97" y="355"/>
                </a:lnTo>
                <a:lnTo>
                  <a:pt x="90" y="378"/>
                </a:lnTo>
                <a:lnTo>
                  <a:pt x="86" y="389"/>
                </a:lnTo>
                <a:lnTo>
                  <a:pt x="86" y="401"/>
                </a:lnTo>
                <a:lnTo>
                  <a:pt x="90" y="397"/>
                </a:lnTo>
                <a:lnTo>
                  <a:pt x="91" y="396"/>
                </a:lnTo>
                <a:lnTo>
                  <a:pt x="93" y="397"/>
                </a:lnTo>
                <a:lnTo>
                  <a:pt x="93" y="401"/>
                </a:lnTo>
                <a:lnTo>
                  <a:pt x="91" y="406"/>
                </a:lnTo>
                <a:lnTo>
                  <a:pt x="90" y="401"/>
                </a:lnTo>
                <a:lnTo>
                  <a:pt x="84" y="429"/>
                </a:lnTo>
                <a:lnTo>
                  <a:pt x="77" y="455"/>
                </a:lnTo>
                <a:lnTo>
                  <a:pt x="72" y="482"/>
                </a:lnTo>
                <a:lnTo>
                  <a:pt x="70" y="496"/>
                </a:lnTo>
                <a:lnTo>
                  <a:pt x="69" y="510"/>
                </a:lnTo>
                <a:lnTo>
                  <a:pt x="70" y="503"/>
                </a:lnTo>
                <a:lnTo>
                  <a:pt x="74" y="496"/>
                </a:lnTo>
                <a:lnTo>
                  <a:pt x="74" y="511"/>
                </a:lnTo>
                <a:lnTo>
                  <a:pt x="72" y="519"/>
                </a:lnTo>
                <a:lnTo>
                  <a:pt x="70" y="519"/>
                </a:lnTo>
                <a:lnTo>
                  <a:pt x="67" y="517"/>
                </a:lnTo>
                <a:lnTo>
                  <a:pt x="69" y="531"/>
                </a:lnTo>
                <a:lnTo>
                  <a:pt x="67" y="529"/>
                </a:lnTo>
                <a:lnTo>
                  <a:pt x="65" y="529"/>
                </a:lnTo>
                <a:lnTo>
                  <a:pt x="62" y="541"/>
                </a:lnTo>
                <a:lnTo>
                  <a:pt x="65" y="541"/>
                </a:lnTo>
                <a:lnTo>
                  <a:pt x="67" y="540"/>
                </a:lnTo>
                <a:lnTo>
                  <a:pt x="65" y="550"/>
                </a:lnTo>
                <a:lnTo>
                  <a:pt x="63" y="566"/>
                </a:lnTo>
                <a:lnTo>
                  <a:pt x="55" y="606"/>
                </a:lnTo>
                <a:lnTo>
                  <a:pt x="51" y="627"/>
                </a:lnTo>
                <a:lnTo>
                  <a:pt x="49" y="647"/>
                </a:lnTo>
                <a:lnTo>
                  <a:pt x="51" y="663"/>
                </a:lnTo>
                <a:lnTo>
                  <a:pt x="53" y="668"/>
                </a:lnTo>
                <a:lnTo>
                  <a:pt x="56" y="673"/>
                </a:lnTo>
                <a:lnTo>
                  <a:pt x="60" y="691"/>
                </a:lnTo>
                <a:lnTo>
                  <a:pt x="69" y="722"/>
                </a:lnTo>
                <a:lnTo>
                  <a:pt x="72" y="735"/>
                </a:lnTo>
                <a:lnTo>
                  <a:pt x="74" y="740"/>
                </a:lnTo>
                <a:lnTo>
                  <a:pt x="74" y="745"/>
                </a:lnTo>
                <a:lnTo>
                  <a:pt x="77" y="747"/>
                </a:lnTo>
                <a:lnTo>
                  <a:pt x="79" y="750"/>
                </a:lnTo>
                <a:lnTo>
                  <a:pt x="81" y="752"/>
                </a:lnTo>
                <a:lnTo>
                  <a:pt x="81" y="756"/>
                </a:lnTo>
                <a:lnTo>
                  <a:pt x="79" y="759"/>
                </a:lnTo>
                <a:lnTo>
                  <a:pt x="76" y="763"/>
                </a:lnTo>
                <a:lnTo>
                  <a:pt x="72" y="764"/>
                </a:lnTo>
                <a:lnTo>
                  <a:pt x="69" y="764"/>
                </a:lnTo>
                <a:lnTo>
                  <a:pt x="72" y="766"/>
                </a:lnTo>
                <a:lnTo>
                  <a:pt x="79" y="766"/>
                </a:lnTo>
                <a:lnTo>
                  <a:pt x="77" y="773"/>
                </a:lnTo>
                <a:lnTo>
                  <a:pt x="72" y="773"/>
                </a:lnTo>
                <a:lnTo>
                  <a:pt x="72" y="771"/>
                </a:lnTo>
                <a:lnTo>
                  <a:pt x="76" y="770"/>
                </a:lnTo>
                <a:lnTo>
                  <a:pt x="72" y="770"/>
                </a:lnTo>
                <a:lnTo>
                  <a:pt x="70" y="771"/>
                </a:lnTo>
                <a:lnTo>
                  <a:pt x="69" y="773"/>
                </a:lnTo>
                <a:lnTo>
                  <a:pt x="72" y="775"/>
                </a:lnTo>
                <a:lnTo>
                  <a:pt x="67" y="780"/>
                </a:lnTo>
                <a:lnTo>
                  <a:pt x="60" y="782"/>
                </a:lnTo>
                <a:lnTo>
                  <a:pt x="55" y="782"/>
                </a:lnTo>
                <a:lnTo>
                  <a:pt x="49" y="782"/>
                </a:lnTo>
                <a:lnTo>
                  <a:pt x="42" y="778"/>
                </a:lnTo>
                <a:lnTo>
                  <a:pt x="35" y="775"/>
                </a:lnTo>
                <a:lnTo>
                  <a:pt x="37" y="777"/>
                </a:lnTo>
                <a:lnTo>
                  <a:pt x="39" y="778"/>
                </a:lnTo>
                <a:lnTo>
                  <a:pt x="37" y="778"/>
                </a:lnTo>
                <a:lnTo>
                  <a:pt x="32" y="778"/>
                </a:lnTo>
                <a:lnTo>
                  <a:pt x="30" y="777"/>
                </a:lnTo>
                <a:lnTo>
                  <a:pt x="21" y="775"/>
                </a:lnTo>
                <a:lnTo>
                  <a:pt x="25" y="778"/>
                </a:lnTo>
                <a:lnTo>
                  <a:pt x="21" y="778"/>
                </a:lnTo>
                <a:lnTo>
                  <a:pt x="14" y="777"/>
                </a:lnTo>
                <a:lnTo>
                  <a:pt x="23" y="782"/>
                </a:lnTo>
                <a:lnTo>
                  <a:pt x="28" y="785"/>
                </a:lnTo>
                <a:lnTo>
                  <a:pt x="32" y="789"/>
                </a:lnTo>
                <a:lnTo>
                  <a:pt x="30" y="789"/>
                </a:lnTo>
                <a:lnTo>
                  <a:pt x="14" y="785"/>
                </a:lnTo>
                <a:lnTo>
                  <a:pt x="19" y="789"/>
                </a:lnTo>
                <a:lnTo>
                  <a:pt x="25" y="791"/>
                </a:lnTo>
                <a:lnTo>
                  <a:pt x="0" y="785"/>
                </a:lnTo>
                <a:lnTo>
                  <a:pt x="12" y="792"/>
                </a:lnTo>
                <a:lnTo>
                  <a:pt x="26" y="798"/>
                </a:lnTo>
                <a:lnTo>
                  <a:pt x="23" y="800"/>
                </a:lnTo>
                <a:lnTo>
                  <a:pt x="25" y="801"/>
                </a:lnTo>
                <a:lnTo>
                  <a:pt x="39" y="801"/>
                </a:lnTo>
                <a:lnTo>
                  <a:pt x="40" y="803"/>
                </a:lnTo>
                <a:lnTo>
                  <a:pt x="40" y="801"/>
                </a:lnTo>
                <a:lnTo>
                  <a:pt x="42" y="801"/>
                </a:lnTo>
                <a:lnTo>
                  <a:pt x="42" y="803"/>
                </a:lnTo>
                <a:lnTo>
                  <a:pt x="47" y="801"/>
                </a:lnTo>
                <a:lnTo>
                  <a:pt x="58" y="801"/>
                </a:lnTo>
                <a:lnTo>
                  <a:pt x="58" y="805"/>
                </a:lnTo>
                <a:lnTo>
                  <a:pt x="67" y="803"/>
                </a:lnTo>
                <a:lnTo>
                  <a:pt x="67" y="805"/>
                </a:lnTo>
                <a:lnTo>
                  <a:pt x="70" y="805"/>
                </a:lnTo>
                <a:lnTo>
                  <a:pt x="70" y="803"/>
                </a:lnTo>
                <a:lnTo>
                  <a:pt x="79" y="803"/>
                </a:lnTo>
                <a:lnTo>
                  <a:pt x="74" y="807"/>
                </a:lnTo>
                <a:lnTo>
                  <a:pt x="69" y="808"/>
                </a:lnTo>
                <a:lnTo>
                  <a:pt x="65" y="810"/>
                </a:lnTo>
                <a:lnTo>
                  <a:pt x="62" y="814"/>
                </a:lnTo>
                <a:lnTo>
                  <a:pt x="69" y="815"/>
                </a:lnTo>
                <a:lnTo>
                  <a:pt x="76" y="815"/>
                </a:lnTo>
                <a:lnTo>
                  <a:pt x="86" y="814"/>
                </a:lnTo>
                <a:lnTo>
                  <a:pt x="84" y="815"/>
                </a:lnTo>
                <a:lnTo>
                  <a:pt x="83" y="817"/>
                </a:lnTo>
                <a:lnTo>
                  <a:pt x="86" y="824"/>
                </a:lnTo>
                <a:lnTo>
                  <a:pt x="91" y="833"/>
                </a:lnTo>
                <a:lnTo>
                  <a:pt x="91" y="835"/>
                </a:lnTo>
                <a:lnTo>
                  <a:pt x="91" y="838"/>
                </a:lnTo>
                <a:lnTo>
                  <a:pt x="91" y="835"/>
                </a:lnTo>
                <a:lnTo>
                  <a:pt x="88" y="833"/>
                </a:lnTo>
                <a:lnTo>
                  <a:pt x="93" y="850"/>
                </a:lnTo>
                <a:lnTo>
                  <a:pt x="93" y="847"/>
                </a:lnTo>
                <a:lnTo>
                  <a:pt x="95" y="842"/>
                </a:lnTo>
                <a:lnTo>
                  <a:pt x="100" y="842"/>
                </a:lnTo>
                <a:lnTo>
                  <a:pt x="104" y="842"/>
                </a:lnTo>
                <a:lnTo>
                  <a:pt x="104" y="843"/>
                </a:lnTo>
                <a:lnTo>
                  <a:pt x="102" y="847"/>
                </a:lnTo>
                <a:lnTo>
                  <a:pt x="98" y="850"/>
                </a:lnTo>
                <a:lnTo>
                  <a:pt x="95" y="854"/>
                </a:lnTo>
                <a:lnTo>
                  <a:pt x="95" y="857"/>
                </a:lnTo>
                <a:lnTo>
                  <a:pt x="98" y="861"/>
                </a:lnTo>
                <a:lnTo>
                  <a:pt x="102" y="863"/>
                </a:lnTo>
                <a:lnTo>
                  <a:pt x="105" y="868"/>
                </a:lnTo>
                <a:lnTo>
                  <a:pt x="105" y="873"/>
                </a:lnTo>
                <a:lnTo>
                  <a:pt x="105" y="879"/>
                </a:lnTo>
                <a:lnTo>
                  <a:pt x="104" y="884"/>
                </a:lnTo>
                <a:lnTo>
                  <a:pt x="102" y="889"/>
                </a:lnTo>
                <a:lnTo>
                  <a:pt x="98" y="894"/>
                </a:lnTo>
                <a:lnTo>
                  <a:pt x="93" y="900"/>
                </a:lnTo>
                <a:lnTo>
                  <a:pt x="88" y="901"/>
                </a:lnTo>
                <a:lnTo>
                  <a:pt x="81" y="901"/>
                </a:lnTo>
                <a:lnTo>
                  <a:pt x="83" y="903"/>
                </a:lnTo>
                <a:lnTo>
                  <a:pt x="76" y="903"/>
                </a:lnTo>
                <a:lnTo>
                  <a:pt x="67" y="901"/>
                </a:lnTo>
                <a:lnTo>
                  <a:pt x="67" y="907"/>
                </a:lnTo>
                <a:lnTo>
                  <a:pt x="63" y="912"/>
                </a:lnTo>
                <a:lnTo>
                  <a:pt x="60" y="910"/>
                </a:lnTo>
                <a:lnTo>
                  <a:pt x="58" y="910"/>
                </a:lnTo>
                <a:lnTo>
                  <a:pt x="56" y="912"/>
                </a:lnTo>
                <a:lnTo>
                  <a:pt x="55" y="915"/>
                </a:lnTo>
                <a:lnTo>
                  <a:pt x="56" y="915"/>
                </a:lnTo>
                <a:lnTo>
                  <a:pt x="60" y="914"/>
                </a:lnTo>
                <a:lnTo>
                  <a:pt x="60" y="915"/>
                </a:lnTo>
                <a:lnTo>
                  <a:pt x="62" y="919"/>
                </a:lnTo>
                <a:lnTo>
                  <a:pt x="56" y="917"/>
                </a:lnTo>
                <a:lnTo>
                  <a:pt x="51" y="919"/>
                </a:lnTo>
                <a:lnTo>
                  <a:pt x="55" y="919"/>
                </a:lnTo>
                <a:lnTo>
                  <a:pt x="55" y="921"/>
                </a:lnTo>
                <a:lnTo>
                  <a:pt x="55" y="922"/>
                </a:lnTo>
                <a:lnTo>
                  <a:pt x="51" y="924"/>
                </a:lnTo>
                <a:lnTo>
                  <a:pt x="77" y="929"/>
                </a:lnTo>
                <a:lnTo>
                  <a:pt x="70" y="931"/>
                </a:lnTo>
                <a:lnTo>
                  <a:pt x="70" y="933"/>
                </a:lnTo>
                <a:lnTo>
                  <a:pt x="86" y="933"/>
                </a:lnTo>
                <a:lnTo>
                  <a:pt x="90" y="935"/>
                </a:lnTo>
                <a:lnTo>
                  <a:pt x="95" y="936"/>
                </a:lnTo>
                <a:lnTo>
                  <a:pt x="91" y="938"/>
                </a:lnTo>
                <a:lnTo>
                  <a:pt x="95" y="938"/>
                </a:lnTo>
                <a:lnTo>
                  <a:pt x="98" y="936"/>
                </a:lnTo>
                <a:lnTo>
                  <a:pt x="102" y="933"/>
                </a:lnTo>
                <a:lnTo>
                  <a:pt x="102" y="931"/>
                </a:lnTo>
                <a:lnTo>
                  <a:pt x="107" y="931"/>
                </a:lnTo>
                <a:lnTo>
                  <a:pt x="112" y="935"/>
                </a:lnTo>
                <a:lnTo>
                  <a:pt x="107" y="935"/>
                </a:lnTo>
                <a:lnTo>
                  <a:pt x="104" y="936"/>
                </a:lnTo>
                <a:lnTo>
                  <a:pt x="109" y="936"/>
                </a:lnTo>
                <a:lnTo>
                  <a:pt x="111" y="938"/>
                </a:lnTo>
                <a:lnTo>
                  <a:pt x="112" y="940"/>
                </a:lnTo>
                <a:lnTo>
                  <a:pt x="120" y="926"/>
                </a:lnTo>
                <a:lnTo>
                  <a:pt x="120" y="922"/>
                </a:lnTo>
                <a:lnTo>
                  <a:pt x="123" y="919"/>
                </a:lnTo>
                <a:lnTo>
                  <a:pt x="128" y="912"/>
                </a:lnTo>
                <a:lnTo>
                  <a:pt x="134" y="901"/>
                </a:lnTo>
                <a:lnTo>
                  <a:pt x="142" y="907"/>
                </a:lnTo>
                <a:lnTo>
                  <a:pt x="155" y="910"/>
                </a:lnTo>
                <a:lnTo>
                  <a:pt x="165" y="914"/>
                </a:lnTo>
                <a:lnTo>
                  <a:pt x="176" y="919"/>
                </a:lnTo>
                <a:lnTo>
                  <a:pt x="177" y="919"/>
                </a:lnTo>
                <a:lnTo>
                  <a:pt x="183" y="914"/>
                </a:lnTo>
                <a:lnTo>
                  <a:pt x="190" y="917"/>
                </a:lnTo>
                <a:lnTo>
                  <a:pt x="190" y="914"/>
                </a:lnTo>
                <a:lnTo>
                  <a:pt x="193" y="912"/>
                </a:lnTo>
                <a:lnTo>
                  <a:pt x="197" y="910"/>
                </a:lnTo>
                <a:lnTo>
                  <a:pt x="202" y="910"/>
                </a:lnTo>
                <a:lnTo>
                  <a:pt x="200" y="907"/>
                </a:lnTo>
                <a:lnTo>
                  <a:pt x="204" y="905"/>
                </a:lnTo>
                <a:lnTo>
                  <a:pt x="211" y="905"/>
                </a:lnTo>
                <a:lnTo>
                  <a:pt x="211" y="900"/>
                </a:lnTo>
                <a:lnTo>
                  <a:pt x="211" y="898"/>
                </a:lnTo>
                <a:lnTo>
                  <a:pt x="213" y="896"/>
                </a:lnTo>
                <a:lnTo>
                  <a:pt x="211" y="891"/>
                </a:lnTo>
                <a:lnTo>
                  <a:pt x="209" y="887"/>
                </a:lnTo>
                <a:lnTo>
                  <a:pt x="206" y="887"/>
                </a:lnTo>
                <a:lnTo>
                  <a:pt x="207" y="889"/>
                </a:lnTo>
                <a:lnTo>
                  <a:pt x="209" y="891"/>
                </a:lnTo>
                <a:lnTo>
                  <a:pt x="207" y="891"/>
                </a:lnTo>
                <a:lnTo>
                  <a:pt x="202" y="882"/>
                </a:lnTo>
                <a:lnTo>
                  <a:pt x="204" y="882"/>
                </a:lnTo>
                <a:lnTo>
                  <a:pt x="207" y="886"/>
                </a:lnTo>
                <a:lnTo>
                  <a:pt x="207" y="884"/>
                </a:lnTo>
                <a:lnTo>
                  <a:pt x="211" y="884"/>
                </a:lnTo>
                <a:lnTo>
                  <a:pt x="213" y="880"/>
                </a:lnTo>
                <a:lnTo>
                  <a:pt x="220" y="882"/>
                </a:lnTo>
                <a:lnTo>
                  <a:pt x="225" y="884"/>
                </a:lnTo>
                <a:lnTo>
                  <a:pt x="225" y="880"/>
                </a:lnTo>
                <a:lnTo>
                  <a:pt x="235" y="891"/>
                </a:lnTo>
                <a:lnTo>
                  <a:pt x="239" y="896"/>
                </a:lnTo>
                <a:lnTo>
                  <a:pt x="241" y="896"/>
                </a:lnTo>
                <a:lnTo>
                  <a:pt x="241" y="901"/>
                </a:lnTo>
                <a:lnTo>
                  <a:pt x="241" y="908"/>
                </a:lnTo>
                <a:lnTo>
                  <a:pt x="235" y="922"/>
                </a:lnTo>
                <a:lnTo>
                  <a:pt x="228" y="938"/>
                </a:lnTo>
                <a:lnTo>
                  <a:pt x="220" y="954"/>
                </a:lnTo>
                <a:lnTo>
                  <a:pt x="200" y="984"/>
                </a:lnTo>
                <a:lnTo>
                  <a:pt x="186" y="1009"/>
                </a:lnTo>
                <a:lnTo>
                  <a:pt x="146" y="1084"/>
                </a:lnTo>
                <a:lnTo>
                  <a:pt x="127" y="1121"/>
                </a:lnTo>
                <a:lnTo>
                  <a:pt x="107" y="1160"/>
                </a:lnTo>
                <a:lnTo>
                  <a:pt x="91" y="1198"/>
                </a:lnTo>
                <a:lnTo>
                  <a:pt x="77" y="1237"/>
                </a:lnTo>
                <a:lnTo>
                  <a:pt x="47" y="1316"/>
                </a:lnTo>
                <a:lnTo>
                  <a:pt x="40" y="1337"/>
                </a:lnTo>
                <a:lnTo>
                  <a:pt x="35" y="1360"/>
                </a:lnTo>
                <a:lnTo>
                  <a:pt x="32" y="1383"/>
                </a:lnTo>
                <a:lnTo>
                  <a:pt x="28" y="1405"/>
                </a:lnTo>
                <a:lnTo>
                  <a:pt x="23" y="1453"/>
                </a:lnTo>
                <a:lnTo>
                  <a:pt x="18" y="1498"/>
                </a:lnTo>
                <a:lnTo>
                  <a:pt x="1140" y="1498"/>
                </a:lnTo>
                <a:lnTo>
                  <a:pt x="1154" y="1498"/>
                </a:lnTo>
                <a:close/>
                <a:moveTo>
                  <a:pt x="72" y="601"/>
                </a:moveTo>
                <a:lnTo>
                  <a:pt x="72" y="601"/>
                </a:lnTo>
                <a:lnTo>
                  <a:pt x="74" y="603"/>
                </a:lnTo>
                <a:lnTo>
                  <a:pt x="72" y="610"/>
                </a:lnTo>
                <a:lnTo>
                  <a:pt x="72" y="606"/>
                </a:lnTo>
                <a:lnTo>
                  <a:pt x="72" y="601"/>
                </a:lnTo>
                <a:close/>
                <a:moveTo>
                  <a:pt x="69" y="533"/>
                </a:moveTo>
                <a:lnTo>
                  <a:pt x="69" y="533"/>
                </a:lnTo>
                <a:lnTo>
                  <a:pt x="70" y="534"/>
                </a:lnTo>
                <a:lnTo>
                  <a:pt x="70" y="536"/>
                </a:lnTo>
                <a:lnTo>
                  <a:pt x="69" y="541"/>
                </a:lnTo>
                <a:lnTo>
                  <a:pt x="69" y="540"/>
                </a:lnTo>
                <a:lnTo>
                  <a:pt x="69" y="538"/>
                </a:lnTo>
                <a:lnTo>
                  <a:pt x="69" y="533"/>
                </a:lnTo>
                <a:close/>
                <a:moveTo>
                  <a:pt x="67" y="619"/>
                </a:moveTo>
                <a:lnTo>
                  <a:pt x="67" y="619"/>
                </a:lnTo>
                <a:lnTo>
                  <a:pt x="69" y="629"/>
                </a:lnTo>
                <a:lnTo>
                  <a:pt x="69" y="640"/>
                </a:lnTo>
                <a:lnTo>
                  <a:pt x="69" y="643"/>
                </a:lnTo>
                <a:lnTo>
                  <a:pt x="69" y="652"/>
                </a:lnTo>
                <a:lnTo>
                  <a:pt x="65" y="648"/>
                </a:lnTo>
                <a:lnTo>
                  <a:pt x="65" y="645"/>
                </a:lnTo>
                <a:lnTo>
                  <a:pt x="65" y="641"/>
                </a:lnTo>
                <a:lnTo>
                  <a:pt x="65" y="633"/>
                </a:lnTo>
                <a:lnTo>
                  <a:pt x="67" y="619"/>
                </a:lnTo>
                <a:close/>
                <a:moveTo>
                  <a:pt x="70" y="664"/>
                </a:moveTo>
                <a:lnTo>
                  <a:pt x="70" y="664"/>
                </a:lnTo>
                <a:lnTo>
                  <a:pt x="69" y="666"/>
                </a:lnTo>
                <a:lnTo>
                  <a:pt x="67" y="664"/>
                </a:lnTo>
                <a:lnTo>
                  <a:pt x="65" y="663"/>
                </a:lnTo>
                <a:lnTo>
                  <a:pt x="65" y="657"/>
                </a:lnTo>
                <a:lnTo>
                  <a:pt x="67" y="659"/>
                </a:lnTo>
                <a:lnTo>
                  <a:pt x="69" y="661"/>
                </a:lnTo>
                <a:lnTo>
                  <a:pt x="70" y="664"/>
                </a:lnTo>
                <a:close/>
                <a:moveTo>
                  <a:pt x="67" y="666"/>
                </a:moveTo>
                <a:lnTo>
                  <a:pt x="67" y="666"/>
                </a:lnTo>
                <a:lnTo>
                  <a:pt x="69" y="670"/>
                </a:lnTo>
                <a:lnTo>
                  <a:pt x="70" y="673"/>
                </a:lnTo>
                <a:lnTo>
                  <a:pt x="72" y="678"/>
                </a:lnTo>
                <a:lnTo>
                  <a:pt x="74" y="685"/>
                </a:lnTo>
                <a:lnTo>
                  <a:pt x="69" y="677"/>
                </a:lnTo>
                <a:lnTo>
                  <a:pt x="67" y="666"/>
                </a:lnTo>
                <a:close/>
                <a:moveTo>
                  <a:pt x="79" y="763"/>
                </a:moveTo>
                <a:lnTo>
                  <a:pt x="79" y="763"/>
                </a:lnTo>
                <a:lnTo>
                  <a:pt x="81" y="759"/>
                </a:lnTo>
                <a:lnTo>
                  <a:pt x="84" y="759"/>
                </a:lnTo>
                <a:lnTo>
                  <a:pt x="83" y="761"/>
                </a:lnTo>
                <a:lnTo>
                  <a:pt x="79" y="763"/>
                </a:lnTo>
                <a:close/>
                <a:moveTo>
                  <a:pt x="90" y="452"/>
                </a:moveTo>
                <a:lnTo>
                  <a:pt x="90" y="452"/>
                </a:lnTo>
                <a:lnTo>
                  <a:pt x="90" y="448"/>
                </a:lnTo>
                <a:lnTo>
                  <a:pt x="90" y="445"/>
                </a:lnTo>
                <a:lnTo>
                  <a:pt x="91" y="445"/>
                </a:lnTo>
                <a:lnTo>
                  <a:pt x="91" y="447"/>
                </a:lnTo>
                <a:lnTo>
                  <a:pt x="90" y="452"/>
                </a:lnTo>
                <a:close/>
                <a:moveTo>
                  <a:pt x="95" y="394"/>
                </a:moveTo>
                <a:lnTo>
                  <a:pt x="95" y="394"/>
                </a:lnTo>
                <a:lnTo>
                  <a:pt x="91" y="392"/>
                </a:lnTo>
                <a:lnTo>
                  <a:pt x="91" y="390"/>
                </a:lnTo>
                <a:lnTo>
                  <a:pt x="91" y="385"/>
                </a:lnTo>
                <a:lnTo>
                  <a:pt x="93" y="382"/>
                </a:lnTo>
                <a:lnTo>
                  <a:pt x="95" y="376"/>
                </a:lnTo>
                <a:lnTo>
                  <a:pt x="97" y="380"/>
                </a:lnTo>
                <a:lnTo>
                  <a:pt x="97" y="385"/>
                </a:lnTo>
                <a:lnTo>
                  <a:pt x="95" y="389"/>
                </a:lnTo>
                <a:lnTo>
                  <a:pt x="95" y="394"/>
                </a:lnTo>
                <a:close/>
                <a:moveTo>
                  <a:pt x="98" y="378"/>
                </a:moveTo>
                <a:lnTo>
                  <a:pt x="98" y="378"/>
                </a:lnTo>
                <a:lnTo>
                  <a:pt x="98" y="375"/>
                </a:lnTo>
                <a:lnTo>
                  <a:pt x="98" y="371"/>
                </a:lnTo>
                <a:lnTo>
                  <a:pt x="100" y="373"/>
                </a:lnTo>
                <a:lnTo>
                  <a:pt x="100" y="375"/>
                </a:lnTo>
                <a:lnTo>
                  <a:pt x="98" y="378"/>
                </a:lnTo>
                <a:close/>
                <a:moveTo>
                  <a:pt x="65" y="912"/>
                </a:moveTo>
                <a:lnTo>
                  <a:pt x="65" y="912"/>
                </a:lnTo>
                <a:lnTo>
                  <a:pt x="67" y="912"/>
                </a:lnTo>
                <a:lnTo>
                  <a:pt x="67" y="914"/>
                </a:lnTo>
                <a:lnTo>
                  <a:pt x="65" y="912"/>
                </a:lnTo>
                <a:close/>
                <a:moveTo>
                  <a:pt x="97" y="935"/>
                </a:moveTo>
                <a:lnTo>
                  <a:pt x="97" y="935"/>
                </a:lnTo>
                <a:lnTo>
                  <a:pt x="95" y="933"/>
                </a:lnTo>
                <a:lnTo>
                  <a:pt x="97" y="935"/>
                </a:lnTo>
                <a:close/>
                <a:moveTo>
                  <a:pt x="105" y="371"/>
                </a:moveTo>
                <a:lnTo>
                  <a:pt x="105" y="371"/>
                </a:lnTo>
                <a:lnTo>
                  <a:pt x="105" y="367"/>
                </a:lnTo>
                <a:lnTo>
                  <a:pt x="105" y="364"/>
                </a:lnTo>
                <a:lnTo>
                  <a:pt x="109" y="359"/>
                </a:lnTo>
                <a:lnTo>
                  <a:pt x="109" y="362"/>
                </a:lnTo>
                <a:lnTo>
                  <a:pt x="109" y="364"/>
                </a:lnTo>
                <a:lnTo>
                  <a:pt x="107" y="367"/>
                </a:lnTo>
                <a:lnTo>
                  <a:pt x="105" y="371"/>
                </a:lnTo>
                <a:close/>
                <a:moveTo>
                  <a:pt x="237" y="889"/>
                </a:moveTo>
                <a:lnTo>
                  <a:pt x="237" y="889"/>
                </a:lnTo>
                <a:lnTo>
                  <a:pt x="239" y="891"/>
                </a:lnTo>
                <a:lnTo>
                  <a:pt x="239" y="894"/>
                </a:lnTo>
                <a:lnTo>
                  <a:pt x="237" y="893"/>
                </a:lnTo>
                <a:lnTo>
                  <a:pt x="237" y="889"/>
                </a:lnTo>
                <a:close/>
                <a:moveTo>
                  <a:pt x="743" y="95"/>
                </a:moveTo>
                <a:lnTo>
                  <a:pt x="743" y="95"/>
                </a:lnTo>
                <a:lnTo>
                  <a:pt x="743" y="97"/>
                </a:lnTo>
                <a:lnTo>
                  <a:pt x="743" y="95"/>
                </a:lnTo>
                <a:close/>
                <a:moveTo>
                  <a:pt x="761" y="106"/>
                </a:moveTo>
                <a:lnTo>
                  <a:pt x="761" y="106"/>
                </a:lnTo>
                <a:lnTo>
                  <a:pt x="757" y="109"/>
                </a:lnTo>
                <a:lnTo>
                  <a:pt x="754" y="109"/>
                </a:lnTo>
                <a:lnTo>
                  <a:pt x="752" y="108"/>
                </a:lnTo>
                <a:lnTo>
                  <a:pt x="761" y="106"/>
                </a:lnTo>
                <a:close/>
                <a:moveTo>
                  <a:pt x="755" y="99"/>
                </a:moveTo>
                <a:lnTo>
                  <a:pt x="755" y="99"/>
                </a:lnTo>
                <a:lnTo>
                  <a:pt x="757" y="97"/>
                </a:lnTo>
                <a:lnTo>
                  <a:pt x="759" y="95"/>
                </a:lnTo>
                <a:lnTo>
                  <a:pt x="754" y="102"/>
                </a:lnTo>
                <a:lnTo>
                  <a:pt x="754" y="101"/>
                </a:lnTo>
                <a:lnTo>
                  <a:pt x="755" y="99"/>
                </a:lnTo>
                <a:close/>
                <a:moveTo>
                  <a:pt x="729" y="32"/>
                </a:moveTo>
                <a:lnTo>
                  <a:pt x="729" y="32"/>
                </a:lnTo>
                <a:lnTo>
                  <a:pt x="733" y="36"/>
                </a:lnTo>
                <a:lnTo>
                  <a:pt x="733" y="39"/>
                </a:lnTo>
                <a:lnTo>
                  <a:pt x="727" y="41"/>
                </a:lnTo>
                <a:lnTo>
                  <a:pt x="726" y="39"/>
                </a:lnTo>
                <a:lnTo>
                  <a:pt x="726" y="37"/>
                </a:lnTo>
                <a:lnTo>
                  <a:pt x="729" y="37"/>
                </a:lnTo>
                <a:lnTo>
                  <a:pt x="729" y="32"/>
                </a:lnTo>
                <a:close/>
                <a:moveTo>
                  <a:pt x="631" y="11"/>
                </a:moveTo>
                <a:lnTo>
                  <a:pt x="631" y="1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Make your own stamps</a:t>
            </a:r>
          </a:p>
        </p:txBody>
      </p:sp>
      <p:sp>
        <p:nvSpPr>
          <p:cNvPr id="8197" name="Freeform 5"/>
          <p:cNvSpPr>
            <a:spLocks noEditPoints="1"/>
          </p:cNvSpPr>
          <p:nvPr/>
        </p:nvSpPr>
        <p:spPr bwMode="auto">
          <a:xfrm>
            <a:off x="3402013" y="2168525"/>
            <a:ext cx="2559050" cy="3151188"/>
          </a:xfrm>
          <a:custGeom>
            <a:avLst/>
            <a:gdLst>
              <a:gd name="T0" fmla="*/ 2425032 w 2616"/>
              <a:gd name="T1" fmla="*/ 1956 h 3222"/>
              <a:gd name="T2" fmla="*/ 2228408 w 2616"/>
              <a:gd name="T3" fmla="*/ 0 h 3222"/>
              <a:gd name="T4" fmla="*/ 2101238 w 2616"/>
              <a:gd name="T5" fmla="*/ 0 h 3222"/>
              <a:gd name="T6" fmla="*/ 1905592 w 2616"/>
              <a:gd name="T7" fmla="*/ 1956 h 3222"/>
              <a:gd name="T8" fmla="*/ 1711903 w 2616"/>
              <a:gd name="T9" fmla="*/ 27385 h 3222"/>
              <a:gd name="T10" fmla="*/ 1530930 w 2616"/>
              <a:gd name="T11" fmla="*/ 46945 h 3222"/>
              <a:gd name="T12" fmla="*/ 1353870 w 2616"/>
              <a:gd name="T13" fmla="*/ 60637 h 3222"/>
              <a:gd name="T14" fmla="*/ 1181702 w 2616"/>
              <a:gd name="T15" fmla="*/ 65527 h 3222"/>
              <a:gd name="T16" fmla="*/ 997795 w 2616"/>
              <a:gd name="T17" fmla="*/ 63571 h 3222"/>
              <a:gd name="T18" fmla="*/ 824648 w 2616"/>
              <a:gd name="T19" fmla="*/ 54769 h 3222"/>
              <a:gd name="T20" fmla="*/ 644654 w 2616"/>
              <a:gd name="T21" fmla="*/ 37165 h 3222"/>
              <a:gd name="T22" fmla="*/ 457812 w 2616"/>
              <a:gd name="T23" fmla="*/ 14670 h 3222"/>
              <a:gd name="T24" fmla="*/ 263144 w 2616"/>
              <a:gd name="T25" fmla="*/ 1956 h 3222"/>
              <a:gd name="T26" fmla="*/ 65541 w 2616"/>
              <a:gd name="T27" fmla="*/ 0 h 3222"/>
              <a:gd name="T28" fmla="*/ 47933 w 2616"/>
              <a:gd name="T29" fmla="*/ 153550 h 3222"/>
              <a:gd name="T30" fmla="*/ 27390 w 2616"/>
              <a:gd name="T31" fmla="*/ 336440 h 3222"/>
              <a:gd name="T32" fmla="*/ 1956 w 2616"/>
              <a:gd name="T33" fmla="*/ 528132 h 3222"/>
              <a:gd name="T34" fmla="*/ 0 w 2616"/>
              <a:gd name="T35" fmla="*/ 725693 h 3222"/>
              <a:gd name="T36" fmla="*/ 0 w 2616"/>
              <a:gd name="T37" fmla="*/ 852835 h 3222"/>
              <a:gd name="T38" fmla="*/ 1956 w 2616"/>
              <a:gd name="T39" fmla="*/ 1048440 h 3222"/>
              <a:gd name="T40" fmla="*/ 27390 w 2616"/>
              <a:gd name="T41" fmla="*/ 1242088 h 3222"/>
              <a:gd name="T42" fmla="*/ 47933 w 2616"/>
              <a:gd name="T43" fmla="*/ 1423023 h 3222"/>
              <a:gd name="T44" fmla="*/ 60650 w 2616"/>
              <a:gd name="T45" fmla="*/ 1600045 h 3222"/>
              <a:gd name="T46" fmla="*/ 65541 w 2616"/>
              <a:gd name="T47" fmla="*/ 1772176 h 3222"/>
              <a:gd name="T48" fmla="*/ 65541 w 2616"/>
              <a:gd name="T49" fmla="*/ 1956045 h 3222"/>
              <a:gd name="T50" fmla="*/ 54781 w 2616"/>
              <a:gd name="T51" fmla="*/ 2129155 h 3222"/>
              <a:gd name="T52" fmla="*/ 38151 w 2616"/>
              <a:gd name="T53" fmla="*/ 2309111 h 3222"/>
              <a:gd name="T54" fmla="*/ 14673 w 2616"/>
              <a:gd name="T55" fmla="*/ 2495913 h 3222"/>
              <a:gd name="T56" fmla="*/ 1956 w 2616"/>
              <a:gd name="T57" fmla="*/ 2691517 h 3222"/>
              <a:gd name="T58" fmla="*/ 0 w 2616"/>
              <a:gd name="T59" fmla="*/ 2890056 h 3222"/>
              <a:gd name="T60" fmla="*/ 1956 w 2616"/>
              <a:gd name="T61" fmla="*/ 3015243 h 3222"/>
              <a:gd name="T62" fmla="*/ 140865 w 2616"/>
              <a:gd name="T63" fmla="*/ 3123803 h 3222"/>
              <a:gd name="T64" fmla="*/ 331620 w 2616"/>
              <a:gd name="T65" fmla="*/ 3149232 h 3222"/>
              <a:gd name="T66" fmla="*/ 528244 w 2616"/>
              <a:gd name="T67" fmla="*/ 3151188 h 3222"/>
              <a:gd name="T68" fmla="*/ 655414 w 2616"/>
              <a:gd name="T69" fmla="*/ 3151188 h 3222"/>
              <a:gd name="T70" fmla="*/ 853017 w 2616"/>
              <a:gd name="T71" fmla="*/ 3149232 h 3222"/>
              <a:gd name="T72" fmla="*/ 1044750 w 2616"/>
              <a:gd name="T73" fmla="*/ 3123803 h 3222"/>
              <a:gd name="T74" fmla="*/ 1227679 w 2616"/>
              <a:gd name="T75" fmla="*/ 3104243 h 3222"/>
              <a:gd name="T76" fmla="*/ 1402782 w 2616"/>
              <a:gd name="T77" fmla="*/ 3090551 h 3222"/>
              <a:gd name="T78" fmla="*/ 1574950 w 2616"/>
              <a:gd name="T79" fmla="*/ 3085661 h 3222"/>
              <a:gd name="T80" fmla="*/ 1758858 w 2616"/>
              <a:gd name="T81" fmla="*/ 3087617 h 3222"/>
              <a:gd name="T82" fmla="*/ 1932004 w 2616"/>
              <a:gd name="T83" fmla="*/ 3096419 h 3222"/>
              <a:gd name="T84" fmla="*/ 2111999 w 2616"/>
              <a:gd name="T85" fmla="*/ 3114023 h 3222"/>
              <a:gd name="T86" fmla="*/ 2298841 w 2616"/>
              <a:gd name="T87" fmla="*/ 3136518 h 3222"/>
              <a:gd name="T88" fmla="*/ 2495465 w 2616"/>
              <a:gd name="T89" fmla="*/ 3149232 h 3222"/>
              <a:gd name="T90" fmla="*/ 2499378 w 2616"/>
              <a:gd name="T91" fmla="*/ 2977100 h 3222"/>
              <a:gd name="T92" fmla="*/ 2512095 w 2616"/>
              <a:gd name="T93" fmla="*/ 2800078 h 3222"/>
              <a:gd name="T94" fmla="*/ 2533616 w 2616"/>
              <a:gd name="T95" fmla="*/ 2617188 h 3222"/>
              <a:gd name="T96" fmla="*/ 2559050 w 2616"/>
              <a:gd name="T97" fmla="*/ 2425495 h 3222"/>
              <a:gd name="T98" fmla="*/ 2559050 w 2616"/>
              <a:gd name="T99" fmla="*/ 2229891 h 3222"/>
              <a:gd name="T100" fmla="*/ 2559050 w 2616"/>
              <a:gd name="T101" fmla="*/ 2102748 h 3222"/>
              <a:gd name="T102" fmla="*/ 2559050 w 2616"/>
              <a:gd name="T103" fmla="*/ 1904210 h 3222"/>
              <a:gd name="T104" fmla="*/ 2533616 w 2616"/>
              <a:gd name="T105" fmla="*/ 1713495 h 3222"/>
              <a:gd name="T106" fmla="*/ 2512095 w 2616"/>
              <a:gd name="T107" fmla="*/ 1530605 h 3222"/>
              <a:gd name="T108" fmla="*/ 2499378 w 2616"/>
              <a:gd name="T109" fmla="*/ 1354561 h 3222"/>
              <a:gd name="T110" fmla="*/ 2495465 w 2616"/>
              <a:gd name="T111" fmla="*/ 1182429 h 3222"/>
              <a:gd name="T112" fmla="*/ 2495465 w 2616"/>
              <a:gd name="T113" fmla="*/ 997583 h 3222"/>
              <a:gd name="T114" fmla="*/ 2504269 w 2616"/>
              <a:gd name="T115" fmla="*/ 824473 h 3222"/>
              <a:gd name="T116" fmla="*/ 2521877 w 2616"/>
              <a:gd name="T117" fmla="*/ 645495 h 3222"/>
              <a:gd name="T118" fmla="*/ 2546333 w 2616"/>
              <a:gd name="T119" fmla="*/ 457714 h 3222"/>
              <a:gd name="T120" fmla="*/ 2559050 w 2616"/>
              <a:gd name="T121" fmla="*/ 263088 h 3222"/>
              <a:gd name="T122" fmla="*/ 188798 w 2616"/>
              <a:gd name="T123" fmla="*/ 2945803 h 3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616" h="3222">
                <a:moveTo>
                  <a:pt x="2616" y="139"/>
                </a:moveTo>
                <a:lnTo>
                  <a:pt x="2616" y="139"/>
                </a:lnTo>
                <a:lnTo>
                  <a:pt x="2616" y="67"/>
                </a:lnTo>
                <a:lnTo>
                  <a:pt x="2603" y="65"/>
                </a:lnTo>
                <a:lnTo>
                  <a:pt x="2590" y="62"/>
                </a:lnTo>
                <a:lnTo>
                  <a:pt x="2578" y="56"/>
                </a:lnTo>
                <a:lnTo>
                  <a:pt x="2568" y="48"/>
                </a:lnTo>
                <a:lnTo>
                  <a:pt x="2560" y="38"/>
                </a:lnTo>
                <a:lnTo>
                  <a:pt x="2555" y="28"/>
                </a:lnTo>
                <a:lnTo>
                  <a:pt x="2551" y="15"/>
                </a:lnTo>
                <a:lnTo>
                  <a:pt x="2551" y="2"/>
                </a:lnTo>
                <a:lnTo>
                  <a:pt x="2551" y="0"/>
                </a:lnTo>
                <a:lnTo>
                  <a:pt x="2479" y="0"/>
                </a:lnTo>
                <a:lnTo>
                  <a:pt x="2479" y="2"/>
                </a:lnTo>
                <a:lnTo>
                  <a:pt x="2477" y="15"/>
                </a:lnTo>
                <a:lnTo>
                  <a:pt x="2474" y="28"/>
                </a:lnTo>
                <a:lnTo>
                  <a:pt x="2467" y="38"/>
                </a:lnTo>
                <a:lnTo>
                  <a:pt x="2461" y="48"/>
                </a:lnTo>
                <a:lnTo>
                  <a:pt x="2451" y="56"/>
                </a:lnTo>
                <a:lnTo>
                  <a:pt x="2440" y="62"/>
                </a:lnTo>
                <a:lnTo>
                  <a:pt x="2427" y="65"/>
                </a:lnTo>
                <a:lnTo>
                  <a:pt x="2414" y="67"/>
                </a:lnTo>
                <a:lnTo>
                  <a:pt x="2401" y="65"/>
                </a:lnTo>
                <a:lnTo>
                  <a:pt x="2389" y="62"/>
                </a:lnTo>
                <a:lnTo>
                  <a:pt x="2378" y="56"/>
                </a:lnTo>
                <a:lnTo>
                  <a:pt x="2368" y="48"/>
                </a:lnTo>
                <a:lnTo>
                  <a:pt x="2360" y="38"/>
                </a:lnTo>
                <a:lnTo>
                  <a:pt x="2353" y="28"/>
                </a:lnTo>
                <a:lnTo>
                  <a:pt x="2350" y="15"/>
                </a:lnTo>
                <a:lnTo>
                  <a:pt x="2348" y="2"/>
                </a:lnTo>
                <a:lnTo>
                  <a:pt x="2348" y="0"/>
                </a:lnTo>
                <a:lnTo>
                  <a:pt x="2278" y="0"/>
                </a:lnTo>
                <a:lnTo>
                  <a:pt x="2278" y="2"/>
                </a:lnTo>
                <a:lnTo>
                  <a:pt x="2277" y="15"/>
                </a:lnTo>
                <a:lnTo>
                  <a:pt x="2274" y="28"/>
                </a:lnTo>
                <a:lnTo>
                  <a:pt x="2267" y="38"/>
                </a:lnTo>
                <a:lnTo>
                  <a:pt x="2259" y="48"/>
                </a:lnTo>
                <a:lnTo>
                  <a:pt x="2249" y="56"/>
                </a:lnTo>
                <a:lnTo>
                  <a:pt x="2239" y="62"/>
                </a:lnTo>
                <a:lnTo>
                  <a:pt x="2226" y="65"/>
                </a:lnTo>
                <a:lnTo>
                  <a:pt x="2213" y="67"/>
                </a:lnTo>
                <a:lnTo>
                  <a:pt x="2200" y="65"/>
                </a:lnTo>
                <a:lnTo>
                  <a:pt x="2187" y="62"/>
                </a:lnTo>
                <a:lnTo>
                  <a:pt x="2177" y="56"/>
                </a:lnTo>
                <a:lnTo>
                  <a:pt x="2168" y="48"/>
                </a:lnTo>
                <a:lnTo>
                  <a:pt x="2159" y="38"/>
                </a:lnTo>
                <a:lnTo>
                  <a:pt x="2153" y="28"/>
                </a:lnTo>
                <a:lnTo>
                  <a:pt x="2150" y="15"/>
                </a:lnTo>
                <a:lnTo>
                  <a:pt x="2148" y="2"/>
                </a:lnTo>
                <a:lnTo>
                  <a:pt x="2148" y="0"/>
                </a:lnTo>
                <a:lnTo>
                  <a:pt x="2078" y="0"/>
                </a:lnTo>
                <a:lnTo>
                  <a:pt x="2078" y="2"/>
                </a:lnTo>
                <a:lnTo>
                  <a:pt x="2076" y="15"/>
                </a:lnTo>
                <a:lnTo>
                  <a:pt x="2071" y="28"/>
                </a:lnTo>
                <a:lnTo>
                  <a:pt x="2067" y="38"/>
                </a:lnTo>
                <a:lnTo>
                  <a:pt x="2058" y="48"/>
                </a:lnTo>
                <a:lnTo>
                  <a:pt x="2049" y="56"/>
                </a:lnTo>
                <a:lnTo>
                  <a:pt x="2037" y="62"/>
                </a:lnTo>
                <a:lnTo>
                  <a:pt x="2026" y="65"/>
                </a:lnTo>
                <a:lnTo>
                  <a:pt x="2013" y="67"/>
                </a:lnTo>
                <a:lnTo>
                  <a:pt x="2000" y="65"/>
                </a:lnTo>
                <a:lnTo>
                  <a:pt x="1987" y="62"/>
                </a:lnTo>
                <a:lnTo>
                  <a:pt x="1975" y="56"/>
                </a:lnTo>
                <a:lnTo>
                  <a:pt x="1966" y="48"/>
                </a:lnTo>
                <a:lnTo>
                  <a:pt x="1957" y="38"/>
                </a:lnTo>
                <a:lnTo>
                  <a:pt x="1953" y="28"/>
                </a:lnTo>
                <a:lnTo>
                  <a:pt x="1948" y="15"/>
                </a:lnTo>
                <a:lnTo>
                  <a:pt x="1948" y="2"/>
                </a:lnTo>
                <a:lnTo>
                  <a:pt x="1948" y="0"/>
                </a:lnTo>
                <a:lnTo>
                  <a:pt x="1876" y="0"/>
                </a:lnTo>
                <a:lnTo>
                  <a:pt x="1876" y="2"/>
                </a:lnTo>
                <a:lnTo>
                  <a:pt x="1874" y="15"/>
                </a:lnTo>
                <a:lnTo>
                  <a:pt x="1871" y="28"/>
                </a:lnTo>
                <a:lnTo>
                  <a:pt x="1865" y="38"/>
                </a:lnTo>
                <a:lnTo>
                  <a:pt x="1858" y="48"/>
                </a:lnTo>
                <a:lnTo>
                  <a:pt x="1848" y="56"/>
                </a:lnTo>
                <a:lnTo>
                  <a:pt x="1837" y="62"/>
                </a:lnTo>
                <a:lnTo>
                  <a:pt x="1824" y="65"/>
                </a:lnTo>
                <a:lnTo>
                  <a:pt x="1811" y="67"/>
                </a:lnTo>
                <a:lnTo>
                  <a:pt x="1798" y="65"/>
                </a:lnTo>
                <a:lnTo>
                  <a:pt x="1786" y="62"/>
                </a:lnTo>
                <a:lnTo>
                  <a:pt x="1775" y="56"/>
                </a:lnTo>
                <a:lnTo>
                  <a:pt x="1765" y="48"/>
                </a:lnTo>
                <a:lnTo>
                  <a:pt x="1757" y="38"/>
                </a:lnTo>
                <a:lnTo>
                  <a:pt x="1750" y="28"/>
                </a:lnTo>
                <a:lnTo>
                  <a:pt x="1747" y="15"/>
                </a:lnTo>
                <a:lnTo>
                  <a:pt x="1746" y="2"/>
                </a:lnTo>
                <a:lnTo>
                  <a:pt x="1746" y="0"/>
                </a:lnTo>
                <a:lnTo>
                  <a:pt x="1675" y="0"/>
                </a:lnTo>
                <a:lnTo>
                  <a:pt x="1675" y="2"/>
                </a:lnTo>
                <a:lnTo>
                  <a:pt x="1674" y="15"/>
                </a:lnTo>
                <a:lnTo>
                  <a:pt x="1671" y="28"/>
                </a:lnTo>
                <a:lnTo>
                  <a:pt x="1664" y="38"/>
                </a:lnTo>
                <a:lnTo>
                  <a:pt x="1656" y="48"/>
                </a:lnTo>
                <a:lnTo>
                  <a:pt x="1646" y="56"/>
                </a:lnTo>
                <a:lnTo>
                  <a:pt x="1636" y="62"/>
                </a:lnTo>
                <a:lnTo>
                  <a:pt x="1623" y="65"/>
                </a:lnTo>
                <a:lnTo>
                  <a:pt x="1610" y="67"/>
                </a:lnTo>
                <a:lnTo>
                  <a:pt x="1597" y="65"/>
                </a:lnTo>
                <a:lnTo>
                  <a:pt x="1584" y="62"/>
                </a:lnTo>
                <a:lnTo>
                  <a:pt x="1574" y="56"/>
                </a:lnTo>
                <a:lnTo>
                  <a:pt x="1565" y="48"/>
                </a:lnTo>
                <a:lnTo>
                  <a:pt x="1557" y="38"/>
                </a:lnTo>
                <a:lnTo>
                  <a:pt x="1550" y="28"/>
                </a:lnTo>
                <a:lnTo>
                  <a:pt x="1547" y="15"/>
                </a:lnTo>
                <a:lnTo>
                  <a:pt x="1545" y="2"/>
                </a:lnTo>
                <a:lnTo>
                  <a:pt x="1545" y="0"/>
                </a:lnTo>
                <a:lnTo>
                  <a:pt x="1475" y="0"/>
                </a:lnTo>
                <a:lnTo>
                  <a:pt x="1475" y="2"/>
                </a:lnTo>
                <a:lnTo>
                  <a:pt x="1473" y="15"/>
                </a:lnTo>
                <a:lnTo>
                  <a:pt x="1469" y="28"/>
                </a:lnTo>
                <a:lnTo>
                  <a:pt x="1464" y="38"/>
                </a:lnTo>
                <a:lnTo>
                  <a:pt x="1455" y="48"/>
                </a:lnTo>
                <a:lnTo>
                  <a:pt x="1446" y="56"/>
                </a:lnTo>
                <a:lnTo>
                  <a:pt x="1434" y="62"/>
                </a:lnTo>
                <a:lnTo>
                  <a:pt x="1423" y="65"/>
                </a:lnTo>
                <a:lnTo>
                  <a:pt x="1410" y="67"/>
                </a:lnTo>
                <a:lnTo>
                  <a:pt x="1397" y="65"/>
                </a:lnTo>
                <a:lnTo>
                  <a:pt x="1384" y="62"/>
                </a:lnTo>
                <a:lnTo>
                  <a:pt x="1372" y="56"/>
                </a:lnTo>
                <a:lnTo>
                  <a:pt x="1363" y="48"/>
                </a:lnTo>
                <a:lnTo>
                  <a:pt x="1354" y="38"/>
                </a:lnTo>
                <a:lnTo>
                  <a:pt x="1350" y="28"/>
                </a:lnTo>
                <a:lnTo>
                  <a:pt x="1345" y="15"/>
                </a:lnTo>
                <a:lnTo>
                  <a:pt x="1345" y="2"/>
                </a:lnTo>
                <a:lnTo>
                  <a:pt x="1345" y="0"/>
                </a:lnTo>
                <a:lnTo>
                  <a:pt x="1273" y="0"/>
                </a:lnTo>
                <a:lnTo>
                  <a:pt x="1273" y="2"/>
                </a:lnTo>
                <a:lnTo>
                  <a:pt x="1271" y="15"/>
                </a:lnTo>
                <a:lnTo>
                  <a:pt x="1268" y="28"/>
                </a:lnTo>
                <a:lnTo>
                  <a:pt x="1262" y="38"/>
                </a:lnTo>
                <a:lnTo>
                  <a:pt x="1255" y="48"/>
                </a:lnTo>
                <a:lnTo>
                  <a:pt x="1245" y="56"/>
                </a:lnTo>
                <a:lnTo>
                  <a:pt x="1234" y="62"/>
                </a:lnTo>
                <a:lnTo>
                  <a:pt x="1221" y="65"/>
                </a:lnTo>
                <a:lnTo>
                  <a:pt x="1208" y="67"/>
                </a:lnTo>
                <a:lnTo>
                  <a:pt x="1195" y="65"/>
                </a:lnTo>
                <a:lnTo>
                  <a:pt x="1183" y="62"/>
                </a:lnTo>
                <a:lnTo>
                  <a:pt x="1172" y="56"/>
                </a:lnTo>
                <a:lnTo>
                  <a:pt x="1162" y="48"/>
                </a:lnTo>
                <a:lnTo>
                  <a:pt x="1154" y="38"/>
                </a:lnTo>
                <a:lnTo>
                  <a:pt x="1147" y="28"/>
                </a:lnTo>
                <a:lnTo>
                  <a:pt x="1144" y="15"/>
                </a:lnTo>
                <a:lnTo>
                  <a:pt x="1143" y="2"/>
                </a:lnTo>
                <a:lnTo>
                  <a:pt x="1143" y="0"/>
                </a:lnTo>
                <a:lnTo>
                  <a:pt x="1073" y="0"/>
                </a:lnTo>
                <a:lnTo>
                  <a:pt x="1073" y="2"/>
                </a:lnTo>
                <a:lnTo>
                  <a:pt x="1071" y="15"/>
                </a:lnTo>
                <a:lnTo>
                  <a:pt x="1068" y="28"/>
                </a:lnTo>
                <a:lnTo>
                  <a:pt x="1061" y="38"/>
                </a:lnTo>
                <a:lnTo>
                  <a:pt x="1053" y="48"/>
                </a:lnTo>
                <a:lnTo>
                  <a:pt x="1043" y="56"/>
                </a:lnTo>
                <a:lnTo>
                  <a:pt x="1033" y="62"/>
                </a:lnTo>
                <a:lnTo>
                  <a:pt x="1020" y="65"/>
                </a:lnTo>
                <a:lnTo>
                  <a:pt x="1007" y="67"/>
                </a:lnTo>
                <a:lnTo>
                  <a:pt x="994" y="65"/>
                </a:lnTo>
                <a:lnTo>
                  <a:pt x="981" y="62"/>
                </a:lnTo>
                <a:lnTo>
                  <a:pt x="971" y="56"/>
                </a:lnTo>
                <a:lnTo>
                  <a:pt x="962" y="48"/>
                </a:lnTo>
                <a:lnTo>
                  <a:pt x="954" y="38"/>
                </a:lnTo>
                <a:lnTo>
                  <a:pt x="947" y="28"/>
                </a:lnTo>
                <a:lnTo>
                  <a:pt x="944" y="15"/>
                </a:lnTo>
                <a:lnTo>
                  <a:pt x="942" y="2"/>
                </a:lnTo>
                <a:lnTo>
                  <a:pt x="942" y="0"/>
                </a:lnTo>
                <a:lnTo>
                  <a:pt x="872" y="0"/>
                </a:lnTo>
                <a:lnTo>
                  <a:pt x="872" y="2"/>
                </a:lnTo>
                <a:lnTo>
                  <a:pt x="870" y="15"/>
                </a:lnTo>
                <a:lnTo>
                  <a:pt x="866" y="28"/>
                </a:lnTo>
                <a:lnTo>
                  <a:pt x="861" y="38"/>
                </a:lnTo>
                <a:lnTo>
                  <a:pt x="853" y="48"/>
                </a:lnTo>
                <a:lnTo>
                  <a:pt x="843" y="56"/>
                </a:lnTo>
                <a:lnTo>
                  <a:pt x="831" y="62"/>
                </a:lnTo>
                <a:lnTo>
                  <a:pt x="820" y="65"/>
                </a:lnTo>
                <a:lnTo>
                  <a:pt x="807" y="67"/>
                </a:lnTo>
                <a:lnTo>
                  <a:pt x="794" y="65"/>
                </a:lnTo>
                <a:lnTo>
                  <a:pt x="781" y="62"/>
                </a:lnTo>
                <a:lnTo>
                  <a:pt x="769" y="56"/>
                </a:lnTo>
                <a:lnTo>
                  <a:pt x="760" y="48"/>
                </a:lnTo>
                <a:lnTo>
                  <a:pt x="751" y="38"/>
                </a:lnTo>
                <a:lnTo>
                  <a:pt x="747" y="28"/>
                </a:lnTo>
                <a:lnTo>
                  <a:pt x="742" y="15"/>
                </a:lnTo>
                <a:lnTo>
                  <a:pt x="742" y="2"/>
                </a:lnTo>
                <a:lnTo>
                  <a:pt x="742" y="0"/>
                </a:lnTo>
                <a:lnTo>
                  <a:pt x="670" y="0"/>
                </a:lnTo>
                <a:lnTo>
                  <a:pt x="670" y="2"/>
                </a:lnTo>
                <a:lnTo>
                  <a:pt x="668" y="15"/>
                </a:lnTo>
                <a:lnTo>
                  <a:pt x="665" y="28"/>
                </a:lnTo>
                <a:lnTo>
                  <a:pt x="659" y="38"/>
                </a:lnTo>
                <a:lnTo>
                  <a:pt x="652" y="48"/>
                </a:lnTo>
                <a:lnTo>
                  <a:pt x="642" y="56"/>
                </a:lnTo>
                <a:lnTo>
                  <a:pt x="631" y="62"/>
                </a:lnTo>
                <a:lnTo>
                  <a:pt x="618" y="65"/>
                </a:lnTo>
                <a:lnTo>
                  <a:pt x="605" y="67"/>
                </a:lnTo>
                <a:lnTo>
                  <a:pt x="592" y="65"/>
                </a:lnTo>
                <a:lnTo>
                  <a:pt x="580" y="62"/>
                </a:lnTo>
                <a:lnTo>
                  <a:pt x="569" y="56"/>
                </a:lnTo>
                <a:lnTo>
                  <a:pt x="559" y="48"/>
                </a:lnTo>
                <a:lnTo>
                  <a:pt x="551" y="38"/>
                </a:lnTo>
                <a:lnTo>
                  <a:pt x="545" y="28"/>
                </a:lnTo>
                <a:lnTo>
                  <a:pt x="541" y="15"/>
                </a:lnTo>
                <a:lnTo>
                  <a:pt x="540" y="2"/>
                </a:lnTo>
                <a:lnTo>
                  <a:pt x="540" y="0"/>
                </a:lnTo>
                <a:lnTo>
                  <a:pt x="470" y="0"/>
                </a:lnTo>
                <a:lnTo>
                  <a:pt x="470" y="2"/>
                </a:lnTo>
                <a:lnTo>
                  <a:pt x="468" y="15"/>
                </a:lnTo>
                <a:lnTo>
                  <a:pt x="465" y="28"/>
                </a:lnTo>
                <a:lnTo>
                  <a:pt x="458" y="38"/>
                </a:lnTo>
                <a:lnTo>
                  <a:pt x="450" y="48"/>
                </a:lnTo>
                <a:lnTo>
                  <a:pt x="440" y="56"/>
                </a:lnTo>
                <a:lnTo>
                  <a:pt x="430" y="62"/>
                </a:lnTo>
                <a:lnTo>
                  <a:pt x="417" y="65"/>
                </a:lnTo>
                <a:lnTo>
                  <a:pt x="404" y="67"/>
                </a:lnTo>
                <a:lnTo>
                  <a:pt x="391" y="65"/>
                </a:lnTo>
                <a:lnTo>
                  <a:pt x="378" y="62"/>
                </a:lnTo>
                <a:lnTo>
                  <a:pt x="369" y="56"/>
                </a:lnTo>
                <a:lnTo>
                  <a:pt x="359" y="48"/>
                </a:lnTo>
                <a:lnTo>
                  <a:pt x="351" y="38"/>
                </a:lnTo>
                <a:lnTo>
                  <a:pt x="344" y="28"/>
                </a:lnTo>
                <a:lnTo>
                  <a:pt x="341" y="15"/>
                </a:lnTo>
                <a:lnTo>
                  <a:pt x="339" y="2"/>
                </a:lnTo>
                <a:lnTo>
                  <a:pt x="339" y="0"/>
                </a:lnTo>
                <a:lnTo>
                  <a:pt x="269" y="0"/>
                </a:lnTo>
                <a:lnTo>
                  <a:pt x="269" y="2"/>
                </a:lnTo>
                <a:lnTo>
                  <a:pt x="268" y="15"/>
                </a:lnTo>
                <a:lnTo>
                  <a:pt x="264" y="28"/>
                </a:lnTo>
                <a:lnTo>
                  <a:pt x="258" y="38"/>
                </a:lnTo>
                <a:lnTo>
                  <a:pt x="250" y="48"/>
                </a:lnTo>
                <a:lnTo>
                  <a:pt x="240" y="56"/>
                </a:lnTo>
                <a:lnTo>
                  <a:pt x="228" y="62"/>
                </a:lnTo>
                <a:lnTo>
                  <a:pt x="217" y="65"/>
                </a:lnTo>
                <a:lnTo>
                  <a:pt x="204" y="67"/>
                </a:lnTo>
                <a:lnTo>
                  <a:pt x="191" y="65"/>
                </a:lnTo>
                <a:lnTo>
                  <a:pt x="178" y="62"/>
                </a:lnTo>
                <a:lnTo>
                  <a:pt x="166" y="56"/>
                </a:lnTo>
                <a:lnTo>
                  <a:pt x="157" y="48"/>
                </a:lnTo>
                <a:lnTo>
                  <a:pt x="149" y="38"/>
                </a:lnTo>
                <a:lnTo>
                  <a:pt x="144" y="28"/>
                </a:lnTo>
                <a:lnTo>
                  <a:pt x="139" y="15"/>
                </a:lnTo>
                <a:lnTo>
                  <a:pt x="139" y="2"/>
                </a:lnTo>
                <a:lnTo>
                  <a:pt x="139" y="0"/>
                </a:lnTo>
                <a:lnTo>
                  <a:pt x="67" y="0"/>
                </a:lnTo>
                <a:lnTo>
                  <a:pt x="67" y="2"/>
                </a:lnTo>
                <a:lnTo>
                  <a:pt x="67" y="15"/>
                </a:lnTo>
                <a:lnTo>
                  <a:pt x="62" y="28"/>
                </a:lnTo>
                <a:lnTo>
                  <a:pt x="56" y="38"/>
                </a:lnTo>
                <a:lnTo>
                  <a:pt x="49" y="48"/>
                </a:lnTo>
                <a:lnTo>
                  <a:pt x="39" y="56"/>
                </a:lnTo>
                <a:lnTo>
                  <a:pt x="28" y="62"/>
                </a:lnTo>
                <a:lnTo>
                  <a:pt x="15" y="65"/>
                </a:lnTo>
                <a:lnTo>
                  <a:pt x="2" y="67"/>
                </a:lnTo>
                <a:lnTo>
                  <a:pt x="0" y="67"/>
                </a:lnTo>
                <a:lnTo>
                  <a:pt x="0" y="139"/>
                </a:lnTo>
                <a:lnTo>
                  <a:pt x="2" y="139"/>
                </a:lnTo>
                <a:lnTo>
                  <a:pt x="15" y="139"/>
                </a:lnTo>
                <a:lnTo>
                  <a:pt x="28" y="144"/>
                </a:lnTo>
                <a:lnTo>
                  <a:pt x="39" y="149"/>
                </a:lnTo>
                <a:lnTo>
                  <a:pt x="49" y="157"/>
                </a:lnTo>
                <a:lnTo>
                  <a:pt x="56" y="166"/>
                </a:lnTo>
                <a:lnTo>
                  <a:pt x="62" y="178"/>
                </a:lnTo>
                <a:lnTo>
                  <a:pt x="67" y="189"/>
                </a:lnTo>
                <a:lnTo>
                  <a:pt x="67" y="204"/>
                </a:lnTo>
                <a:lnTo>
                  <a:pt x="67" y="217"/>
                </a:lnTo>
                <a:lnTo>
                  <a:pt x="62" y="228"/>
                </a:lnTo>
                <a:lnTo>
                  <a:pt x="56" y="240"/>
                </a:lnTo>
                <a:lnTo>
                  <a:pt x="49" y="250"/>
                </a:lnTo>
                <a:lnTo>
                  <a:pt x="39" y="258"/>
                </a:lnTo>
                <a:lnTo>
                  <a:pt x="28" y="263"/>
                </a:lnTo>
                <a:lnTo>
                  <a:pt x="15" y="267"/>
                </a:lnTo>
                <a:lnTo>
                  <a:pt x="2" y="269"/>
                </a:lnTo>
                <a:lnTo>
                  <a:pt x="0" y="267"/>
                </a:lnTo>
                <a:lnTo>
                  <a:pt x="0" y="339"/>
                </a:lnTo>
                <a:lnTo>
                  <a:pt x="2" y="339"/>
                </a:lnTo>
                <a:lnTo>
                  <a:pt x="15" y="341"/>
                </a:lnTo>
                <a:lnTo>
                  <a:pt x="28" y="344"/>
                </a:lnTo>
                <a:lnTo>
                  <a:pt x="39" y="351"/>
                </a:lnTo>
                <a:lnTo>
                  <a:pt x="49" y="359"/>
                </a:lnTo>
                <a:lnTo>
                  <a:pt x="56" y="369"/>
                </a:lnTo>
                <a:lnTo>
                  <a:pt x="62" y="378"/>
                </a:lnTo>
                <a:lnTo>
                  <a:pt x="67" y="391"/>
                </a:lnTo>
                <a:lnTo>
                  <a:pt x="67" y="404"/>
                </a:lnTo>
                <a:lnTo>
                  <a:pt x="67" y="417"/>
                </a:lnTo>
                <a:lnTo>
                  <a:pt x="62" y="430"/>
                </a:lnTo>
                <a:lnTo>
                  <a:pt x="56" y="440"/>
                </a:lnTo>
                <a:lnTo>
                  <a:pt x="49" y="450"/>
                </a:lnTo>
                <a:lnTo>
                  <a:pt x="39" y="458"/>
                </a:lnTo>
                <a:lnTo>
                  <a:pt x="28" y="465"/>
                </a:lnTo>
                <a:lnTo>
                  <a:pt x="15" y="468"/>
                </a:lnTo>
                <a:lnTo>
                  <a:pt x="2" y="470"/>
                </a:lnTo>
                <a:lnTo>
                  <a:pt x="0" y="470"/>
                </a:lnTo>
                <a:lnTo>
                  <a:pt x="0" y="540"/>
                </a:lnTo>
                <a:lnTo>
                  <a:pt x="2" y="540"/>
                </a:lnTo>
                <a:lnTo>
                  <a:pt x="15" y="541"/>
                </a:lnTo>
                <a:lnTo>
                  <a:pt x="28" y="546"/>
                </a:lnTo>
                <a:lnTo>
                  <a:pt x="39" y="551"/>
                </a:lnTo>
                <a:lnTo>
                  <a:pt x="49" y="559"/>
                </a:lnTo>
                <a:lnTo>
                  <a:pt x="56" y="569"/>
                </a:lnTo>
                <a:lnTo>
                  <a:pt x="62" y="580"/>
                </a:lnTo>
                <a:lnTo>
                  <a:pt x="67" y="592"/>
                </a:lnTo>
                <a:lnTo>
                  <a:pt x="67" y="605"/>
                </a:lnTo>
                <a:lnTo>
                  <a:pt x="67" y="618"/>
                </a:lnTo>
                <a:lnTo>
                  <a:pt x="62" y="631"/>
                </a:lnTo>
                <a:lnTo>
                  <a:pt x="56" y="642"/>
                </a:lnTo>
                <a:lnTo>
                  <a:pt x="49" y="652"/>
                </a:lnTo>
                <a:lnTo>
                  <a:pt x="39" y="660"/>
                </a:lnTo>
                <a:lnTo>
                  <a:pt x="28" y="665"/>
                </a:lnTo>
                <a:lnTo>
                  <a:pt x="15" y="670"/>
                </a:lnTo>
                <a:lnTo>
                  <a:pt x="2" y="670"/>
                </a:lnTo>
                <a:lnTo>
                  <a:pt x="0" y="670"/>
                </a:lnTo>
                <a:lnTo>
                  <a:pt x="0" y="742"/>
                </a:lnTo>
                <a:lnTo>
                  <a:pt x="2" y="742"/>
                </a:lnTo>
                <a:lnTo>
                  <a:pt x="15" y="743"/>
                </a:lnTo>
                <a:lnTo>
                  <a:pt x="28" y="747"/>
                </a:lnTo>
                <a:lnTo>
                  <a:pt x="39" y="753"/>
                </a:lnTo>
                <a:lnTo>
                  <a:pt x="49" y="761"/>
                </a:lnTo>
                <a:lnTo>
                  <a:pt x="56" y="769"/>
                </a:lnTo>
                <a:lnTo>
                  <a:pt x="62" y="781"/>
                </a:lnTo>
                <a:lnTo>
                  <a:pt x="67" y="794"/>
                </a:lnTo>
                <a:lnTo>
                  <a:pt x="67" y="807"/>
                </a:lnTo>
                <a:lnTo>
                  <a:pt x="67" y="820"/>
                </a:lnTo>
                <a:lnTo>
                  <a:pt x="62" y="831"/>
                </a:lnTo>
                <a:lnTo>
                  <a:pt x="56" y="843"/>
                </a:lnTo>
                <a:lnTo>
                  <a:pt x="49" y="852"/>
                </a:lnTo>
                <a:lnTo>
                  <a:pt x="39" y="861"/>
                </a:lnTo>
                <a:lnTo>
                  <a:pt x="28" y="867"/>
                </a:lnTo>
                <a:lnTo>
                  <a:pt x="15" y="870"/>
                </a:lnTo>
                <a:lnTo>
                  <a:pt x="2" y="872"/>
                </a:lnTo>
                <a:lnTo>
                  <a:pt x="0" y="872"/>
                </a:lnTo>
                <a:lnTo>
                  <a:pt x="0" y="942"/>
                </a:lnTo>
                <a:lnTo>
                  <a:pt x="2" y="942"/>
                </a:lnTo>
                <a:lnTo>
                  <a:pt x="15" y="944"/>
                </a:lnTo>
                <a:lnTo>
                  <a:pt x="28" y="947"/>
                </a:lnTo>
                <a:lnTo>
                  <a:pt x="39" y="954"/>
                </a:lnTo>
                <a:lnTo>
                  <a:pt x="49" y="962"/>
                </a:lnTo>
                <a:lnTo>
                  <a:pt x="56" y="971"/>
                </a:lnTo>
                <a:lnTo>
                  <a:pt x="62" y="983"/>
                </a:lnTo>
                <a:lnTo>
                  <a:pt x="67" y="994"/>
                </a:lnTo>
                <a:lnTo>
                  <a:pt x="67" y="1007"/>
                </a:lnTo>
                <a:lnTo>
                  <a:pt x="67" y="1020"/>
                </a:lnTo>
                <a:lnTo>
                  <a:pt x="62" y="1033"/>
                </a:lnTo>
                <a:lnTo>
                  <a:pt x="56" y="1045"/>
                </a:lnTo>
                <a:lnTo>
                  <a:pt x="49" y="1055"/>
                </a:lnTo>
                <a:lnTo>
                  <a:pt x="39" y="1061"/>
                </a:lnTo>
                <a:lnTo>
                  <a:pt x="28" y="1068"/>
                </a:lnTo>
                <a:lnTo>
                  <a:pt x="15" y="1071"/>
                </a:lnTo>
                <a:lnTo>
                  <a:pt x="2" y="1072"/>
                </a:lnTo>
                <a:lnTo>
                  <a:pt x="0" y="1072"/>
                </a:lnTo>
                <a:lnTo>
                  <a:pt x="0" y="1144"/>
                </a:lnTo>
                <a:lnTo>
                  <a:pt x="2" y="1144"/>
                </a:lnTo>
                <a:lnTo>
                  <a:pt x="15" y="1144"/>
                </a:lnTo>
                <a:lnTo>
                  <a:pt x="28" y="1149"/>
                </a:lnTo>
                <a:lnTo>
                  <a:pt x="39" y="1154"/>
                </a:lnTo>
                <a:lnTo>
                  <a:pt x="49" y="1162"/>
                </a:lnTo>
                <a:lnTo>
                  <a:pt x="56" y="1172"/>
                </a:lnTo>
                <a:lnTo>
                  <a:pt x="62" y="1183"/>
                </a:lnTo>
                <a:lnTo>
                  <a:pt x="67" y="1196"/>
                </a:lnTo>
                <a:lnTo>
                  <a:pt x="67" y="1209"/>
                </a:lnTo>
                <a:lnTo>
                  <a:pt x="67" y="1222"/>
                </a:lnTo>
                <a:lnTo>
                  <a:pt x="62" y="1234"/>
                </a:lnTo>
                <a:lnTo>
                  <a:pt x="56" y="1245"/>
                </a:lnTo>
                <a:lnTo>
                  <a:pt x="49" y="1255"/>
                </a:lnTo>
                <a:lnTo>
                  <a:pt x="39" y="1263"/>
                </a:lnTo>
                <a:lnTo>
                  <a:pt x="28" y="1270"/>
                </a:lnTo>
                <a:lnTo>
                  <a:pt x="15" y="1273"/>
                </a:lnTo>
                <a:lnTo>
                  <a:pt x="2" y="1275"/>
                </a:lnTo>
                <a:lnTo>
                  <a:pt x="0" y="1275"/>
                </a:lnTo>
                <a:lnTo>
                  <a:pt x="0" y="1345"/>
                </a:lnTo>
                <a:lnTo>
                  <a:pt x="2" y="1345"/>
                </a:lnTo>
                <a:lnTo>
                  <a:pt x="15" y="1346"/>
                </a:lnTo>
                <a:lnTo>
                  <a:pt x="28" y="1349"/>
                </a:lnTo>
                <a:lnTo>
                  <a:pt x="39" y="1356"/>
                </a:lnTo>
                <a:lnTo>
                  <a:pt x="49" y="1364"/>
                </a:lnTo>
                <a:lnTo>
                  <a:pt x="56" y="1374"/>
                </a:lnTo>
                <a:lnTo>
                  <a:pt x="62" y="1385"/>
                </a:lnTo>
                <a:lnTo>
                  <a:pt x="67" y="1397"/>
                </a:lnTo>
                <a:lnTo>
                  <a:pt x="67" y="1410"/>
                </a:lnTo>
                <a:lnTo>
                  <a:pt x="67" y="1423"/>
                </a:lnTo>
                <a:lnTo>
                  <a:pt x="62" y="1436"/>
                </a:lnTo>
                <a:lnTo>
                  <a:pt x="56" y="1446"/>
                </a:lnTo>
                <a:lnTo>
                  <a:pt x="49" y="1455"/>
                </a:lnTo>
                <a:lnTo>
                  <a:pt x="39" y="1464"/>
                </a:lnTo>
                <a:lnTo>
                  <a:pt x="28" y="1470"/>
                </a:lnTo>
                <a:lnTo>
                  <a:pt x="15" y="1473"/>
                </a:lnTo>
                <a:lnTo>
                  <a:pt x="2" y="1475"/>
                </a:lnTo>
                <a:lnTo>
                  <a:pt x="0" y="1475"/>
                </a:lnTo>
                <a:lnTo>
                  <a:pt x="0" y="1547"/>
                </a:lnTo>
                <a:lnTo>
                  <a:pt x="2" y="1545"/>
                </a:lnTo>
                <a:lnTo>
                  <a:pt x="15" y="1547"/>
                </a:lnTo>
                <a:lnTo>
                  <a:pt x="28" y="1552"/>
                </a:lnTo>
                <a:lnTo>
                  <a:pt x="39" y="1556"/>
                </a:lnTo>
                <a:lnTo>
                  <a:pt x="49" y="1565"/>
                </a:lnTo>
                <a:lnTo>
                  <a:pt x="56" y="1574"/>
                </a:lnTo>
                <a:lnTo>
                  <a:pt x="62" y="1586"/>
                </a:lnTo>
                <a:lnTo>
                  <a:pt x="67" y="1597"/>
                </a:lnTo>
                <a:lnTo>
                  <a:pt x="67" y="1610"/>
                </a:lnTo>
                <a:lnTo>
                  <a:pt x="67" y="1625"/>
                </a:lnTo>
                <a:lnTo>
                  <a:pt x="62" y="1636"/>
                </a:lnTo>
                <a:lnTo>
                  <a:pt x="56" y="1648"/>
                </a:lnTo>
                <a:lnTo>
                  <a:pt x="49" y="1657"/>
                </a:lnTo>
                <a:lnTo>
                  <a:pt x="39" y="1666"/>
                </a:lnTo>
                <a:lnTo>
                  <a:pt x="28" y="1670"/>
                </a:lnTo>
                <a:lnTo>
                  <a:pt x="15" y="1675"/>
                </a:lnTo>
                <a:lnTo>
                  <a:pt x="2" y="1675"/>
                </a:lnTo>
                <a:lnTo>
                  <a:pt x="0" y="1675"/>
                </a:lnTo>
                <a:lnTo>
                  <a:pt x="0" y="1747"/>
                </a:lnTo>
                <a:lnTo>
                  <a:pt x="2" y="1747"/>
                </a:lnTo>
                <a:lnTo>
                  <a:pt x="15" y="1749"/>
                </a:lnTo>
                <a:lnTo>
                  <a:pt x="28" y="1752"/>
                </a:lnTo>
                <a:lnTo>
                  <a:pt x="39" y="1758"/>
                </a:lnTo>
                <a:lnTo>
                  <a:pt x="49" y="1767"/>
                </a:lnTo>
                <a:lnTo>
                  <a:pt x="56" y="1776"/>
                </a:lnTo>
                <a:lnTo>
                  <a:pt x="62" y="1786"/>
                </a:lnTo>
                <a:lnTo>
                  <a:pt x="67" y="1799"/>
                </a:lnTo>
                <a:lnTo>
                  <a:pt x="67" y="1812"/>
                </a:lnTo>
                <a:lnTo>
                  <a:pt x="67" y="1825"/>
                </a:lnTo>
                <a:lnTo>
                  <a:pt x="62" y="1837"/>
                </a:lnTo>
                <a:lnTo>
                  <a:pt x="56" y="1848"/>
                </a:lnTo>
                <a:lnTo>
                  <a:pt x="49" y="1858"/>
                </a:lnTo>
                <a:lnTo>
                  <a:pt x="39" y="1866"/>
                </a:lnTo>
                <a:lnTo>
                  <a:pt x="28" y="1873"/>
                </a:lnTo>
                <a:lnTo>
                  <a:pt x="15" y="1876"/>
                </a:lnTo>
                <a:lnTo>
                  <a:pt x="2" y="1877"/>
                </a:lnTo>
                <a:lnTo>
                  <a:pt x="0" y="1877"/>
                </a:lnTo>
                <a:lnTo>
                  <a:pt x="0" y="1947"/>
                </a:lnTo>
                <a:lnTo>
                  <a:pt x="2" y="1947"/>
                </a:lnTo>
                <a:lnTo>
                  <a:pt x="15" y="1949"/>
                </a:lnTo>
                <a:lnTo>
                  <a:pt x="28" y="1952"/>
                </a:lnTo>
                <a:lnTo>
                  <a:pt x="39" y="1959"/>
                </a:lnTo>
                <a:lnTo>
                  <a:pt x="49" y="1967"/>
                </a:lnTo>
                <a:lnTo>
                  <a:pt x="56" y="1977"/>
                </a:lnTo>
                <a:lnTo>
                  <a:pt x="62" y="1988"/>
                </a:lnTo>
                <a:lnTo>
                  <a:pt x="67" y="2000"/>
                </a:lnTo>
                <a:lnTo>
                  <a:pt x="67" y="2013"/>
                </a:lnTo>
                <a:lnTo>
                  <a:pt x="67" y="2026"/>
                </a:lnTo>
                <a:lnTo>
                  <a:pt x="62" y="2039"/>
                </a:lnTo>
                <a:lnTo>
                  <a:pt x="56" y="2050"/>
                </a:lnTo>
                <a:lnTo>
                  <a:pt x="49" y="2060"/>
                </a:lnTo>
                <a:lnTo>
                  <a:pt x="39" y="2068"/>
                </a:lnTo>
                <a:lnTo>
                  <a:pt x="28" y="2073"/>
                </a:lnTo>
                <a:lnTo>
                  <a:pt x="15" y="2078"/>
                </a:lnTo>
                <a:lnTo>
                  <a:pt x="2" y="2078"/>
                </a:lnTo>
                <a:lnTo>
                  <a:pt x="0" y="2078"/>
                </a:lnTo>
                <a:lnTo>
                  <a:pt x="0" y="2150"/>
                </a:lnTo>
                <a:lnTo>
                  <a:pt x="2" y="2150"/>
                </a:lnTo>
                <a:lnTo>
                  <a:pt x="15" y="2151"/>
                </a:lnTo>
                <a:lnTo>
                  <a:pt x="28" y="2154"/>
                </a:lnTo>
                <a:lnTo>
                  <a:pt x="39" y="2161"/>
                </a:lnTo>
                <a:lnTo>
                  <a:pt x="49" y="2167"/>
                </a:lnTo>
                <a:lnTo>
                  <a:pt x="56" y="2177"/>
                </a:lnTo>
                <a:lnTo>
                  <a:pt x="62" y="2189"/>
                </a:lnTo>
                <a:lnTo>
                  <a:pt x="67" y="2202"/>
                </a:lnTo>
                <a:lnTo>
                  <a:pt x="67" y="2215"/>
                </a:lnTo>
                <a:lnTo>
                  <a:pt x="67" y="2228"/>
                </a:lnTo>
                <a:lnTo>
                  <a:pt x="62" y="2239"/>
                </a:lnTo>
                <a:lnTo>
                  <a:pt x="56" y="2251"/>
                </a:lnTo>
                <a:lnTo>
                  <a:pt x="49" y="2260"/>
                </a:lnTo>
                <a:lnTo>
                  <a:pt x="39" y="2268"/>
                </a:lnTo>
                <a:lnTo>
                  <a:pt x="28" y="2275"/>
                </a:lnTo>
                <a:lnTo>
                  <a:pt x="15" y="2278"/>
                </a:lnTo>
                <a:lnTo>
                  <a:pt x="2" y="2280"/>
                </a:lnTo>
                <a:lnTo>
                  <a:pt x="0" y="2280"/>
                </a:lnTo>
                <a:lnTo>
                  <a:pt x="0" y="2350"/>
                </a:lnTo>
                <a:lnTo>
                  <a:pt x="2" y="2350"/>
                </a:lnTo>
                <a:lnTo>
                  <a:pt x="15" y="2352"/>
                </a:lnTo>
                <a:lnTo>
                  <a:pt x="28" y="2355"/>
                </a:lnTo>
                <a:lnTo>
                  <a:pt x="39" y="2361"/>
                </a:lnTo>
                <a:lnTo>
                  <a:pt x="49" y="2370"/>
                </a:lnTo>
                <a:lnTo>
                  <a:pt x="56" y="2379"/>
                </a:lnTo>
                <a:lnTo>
                  <a:pt x="62" y="2391"/>
                </a:lnTo>
                <a:lnTo>
                  <a:pt x="67" y="2402"/>
                </a:lnTo>
                <a:lnTo>
                  <a:pt x="67" y="2415"/>
                </a:lnTo>
                <a:lnTo>
                  <a:pt x="67" y="2428"/>
                </a:lnTo>
                <a:lnTo>
                  <a:pt x="62" y="2441"/>
                </a:lnTo>
                <a:lnTo>
                  <a:pt x="56" y="2453"/>
                </a:lnTo>
                <a:lnTo>
                  <a:pt x="49" y="2461"/>
                </a:lnTo>
                <a:lnTo>
                  <a:pt x="39" y="2469"/>
                </a:lnTo>
                <a:lnTo>
                  <a:pt x="28" y="2475"/>
                </a:lnTo>
                <a:lnTo>
                  <a:pt x="15" y="2479"/>
                </a:lnTo>
                <a:lnTo>
                  <a:pt x="2" y="2480"/>
                </a:lnTo>
                <a:lnTo>
                  <a:pt x="0" y="2480"/>
                </a:lnTo>
                <a:lnTo>
                  <a:pt x="0" y="2552"/>
                </a:lnTo>
                <a:lnTo>
                  <a:pt x="2" y="2552"/>
                </a:lnTo>
                <a:lnTo>
                  <a:pt x="15" y="2552"/>
                </a:lnTo>
                <a:lnTo>
                  <a:pt x="28" y="2557"/>
                </a:lnTo>
                <a:lnTo>
                  <a:pt x="39" y="2562"/>
                </a:lnTo>
                <a:lnTo>
                  <a:pt x="49" y="2570"/>
                </a:lnTo>
                <a:lnTo>
                  <a:pt x="56" y="2580"/>
                </a:lnTo>
                <a:lnTo>
                  <a:pt x="62" y="2591"/>
                </a:lnTo>
                <a:lnTo>
                  <a:pt x="67" y="2604"/>
                </a:lnTo>
                <a:lnTo>
                  <a:pt x="67" y="2617"/>
                </a:lnTo>
                <a:lnTo>
                  <a:pt x="67" y="2630"/>
                </a:lnTo>
                <a:lnTo>
                  <a:pt x="62" y="2642"/>
                </a:lnTo>
                <a:lnTo>
                  <a:pt x="56" y="2653"/>
                </a:lnTo>
                <a:lnTo>
                  <a:pt x="49" y="2663"/>
                </a:lnTo>
                <a:lnTo>
                  <a:pt x="39" y="2671"/>
                </a:lnTo>
                <a:lnTo>
                  <a:pt x="28" y="2676"/>
                </a:lnTo>
                <a:lnTo>
                  <a:pt x="15" y="2681"/>
                </a:lnTo>
                <a:lnTo>
                  <a:pt x="2" y="2682"/>
                </a:lnTo>
                <a:lnTo>
                  <a:pt x="0" y="2682"/>
                </a:lnTo>
                <a:lnTo>
                  <a:pt x="0" y="2752"/>
                </a:lnTo>
                <a:lnTo>
                  <a:pt x="2" y="2752"/>
                </a:lnTo>
                <a:lnTo>
                  <a:pt x="15" y="2754"/>
                </a:lnTo>
                <a:lnTo>
                  <a:pt x="28" y="2757"/>
                </a:lnTo>
                <a:lnTo>
                  <a:pt x="39" y="2764"/>
                </a:lnTo>
                <a:lnTo>
                  <a:pt x="49" y="2772"/>
                </a:lnTo>
                <a:lnTo>
                  <a:pt x="56" y="2782"/>
                </a:lnTo>
                <a:lnTo>
                  <a:pt x="62" y="2792"/>
                </a:lnTo>
                <a:lnTo>
                  <a:pt x="67" y="2805"/>
                </a:lnTo>
                <a:lnTo>
                  <a:pt x="67" y="2818"/>
                </a:lnTo>
                <a:lnTo>
                  <a:pt x="67" y="2831"/>
                </a:lnTo>
                <a:lnTo>
                  <a:pt x="62" y="2844"/>
                </a:lnTo>
                <a:lnTo>
                  <a:pt x="56" y="2853"/>
                </a:lnTo>
                <a:lnTo>
                  <a:pt x="49" y="2863"/>
                </a:lnTo>
                <a:lnTo>
                  <a:pt x="39" y="2871"/>
                </a:lnTo>
                <a:lnTo>
                  <a:pt x="28" y="2878"/>
                </a:lnTo>
                <a:lnTo>
                  <a:pt x="15" y="2881"/>
                </a:lnTo>
                <a:lnTo>
                  <a:pt x="2" y="2883"/>
                </a:lnTo>
                <a:lnTo>
                  <a:pt x="0" y="2883"/>
                </a:lnTo>
                <a:lnTo>
                  <a:pt x="0" y="2955"/>
                </a:lnTo>
                <a:lnTo>
                  <a:pt x="2" y="2953"/>
                </a:lnTo>
                <a:lnTo>
                  <a:pt x="15" y="2955"/>
                </a:lnTo>
                <a:lnTo>
                  <a:pt x="28" y="2959"/>
                </a:lnTo>
                <a:lnTo>
                  <a:pt x="39" y="2964"/>
                </a:lnTo>
                <a:lnTo>
                  <a:pt x="49" y="2972"/>
                </a:lnTo>
                <a:lnTo>
                  <a:pt x="56" y="2982"/>
                </a:lnTo>
                <a:lnTo>
                  <a:pt x="62" y="2994"/>
                </a:lnTo>
                <a:lnTo>
                  <a:pt x="67" y="3005"/>
                </a:lnTo>
                <a:lnTo>
                  <a:pt x="67" y="3018"/>
                </a:lnTo>
                <a:lnTo>
                  <a:pt x="67" y="3033"/>
                </a:lnTo>
                <a:lnTo>
                  <a:pt x="62" y="3044"/>
                </a:lnTo>
                <a:lnTo>
                  <a:pt x="56" y="3056"/>
                </a:lnTo>
                <a:lnTo>
                  <a:pt x="49" y="3065"/>
                </a:lnTo>
                <a:lnTo>
                  <a:pt x="39" y="3073"/>
                </a:lnTo>
                <a:lnTo>
                  <a:pt x="28" y="3078"/>
                </a:lnTo>
                <a:lnTo>
                  <a:pt x="15" y="3083"/>
                </a:lnTo>
                <a:lnTo>
                  <a:pt x="2" y="3083"/>
                </a:lnTo>
                <a:lnTo>
                  <a:pt x="0" y="3083"/>
                </a:lnTo>
                <a:lnTo>
                  <a:pt x="0" y="3155"/>
                </a:lnTo>
                <a:lnTo>
                  <a:pt x="2" y="3155"/>
                </a:lnTo>
                <a:lnTo>
                  <a:pt x="15" y="3157"/>
                </a:lnTo>
                <a:lnTo>
                  <a:pt x="28" y="3160"/>
                </a:lnTo>
                <a:lnTo>
                  <a:pt x="39" y="3166"/>
                </a:lnTo>
                <a:lnTo>
                  <a:pt x="49" y="3174"/>
                </a:lnTo>
                <a:lnTo>
                  <a:pt x="56" y="3184"/>
                </a:lnTo>
                <a:lnTo>
                  <a:pt x="62" y="3194"/>
                </a:lnTo>
                <a:lnTo>
                  <a:pt x="67" y="3207"/>
                </a:lnTo>
                <a:lnTo>
                  <a:pt x="67" y="3220"/>
                </a:lnTo>
                <a:lnTo>
                  <a:pt x="67" y="3222"/>
                </a:lnTo>
                <a:lnTo>
                  <a:pt x="139" y="3222"/>
                </a:lnTo>
                <a:lnTo>
                  <a:pt x="139" y="3220"/>
                </a:lnTo>
                <a:lnTo>
                  <a:pt x="139" y="3207"/>
                </a:lnTo>
                <a:lnTo>
                  <a:pt x="144" y="3194"/>
                </a:lnTo>
                <a:lnTo>
                  <a:pt x="149" y="3184"/>
                </a:lnTo>
                <a:lnTo>
                  <a:pt x="157" y="3174"/>
                </a:lnTo>
                <a:lnTo>
                  <a:pt x="166" y="3166"/>
                </a:lnTo>
                <a:lnTo>
                  <a:pt x="178" y="3160"/>
                </a:lnTo>
                <a:lnTo>
                  <a:pt x="191" y="3157"/>
                </a:lnTo>
                <a:lnTo>
                  <a:pt x="204" y="3155"/>
                </a:lnTo>
                <a:lnTo>
                  <a:pt x="217" y="3157"/>
                </a:lnTo>
                <a:lnTo>
                  <a:pt x="228" y="3160"/>
                </a:lnTo>
                <a:lnTo>
                  <a:pt x="240" y="3166"/>
                </a:lnTo>
                <a:lnTo>
                  <a:pt x="250" y="3174"/>
                </a:lnTo>
                <a:lnTo>
                  <a:pt x="258" y="3184"/>
                </a:lnTo>
                <a:lnTo>
                  <a:pt x="264" y="3194"/>
                </a:lnTo>
                <a:lnTo>
                  <a:pt x="268" y="3207"/>
                </a:lnTo>
                <a:lnTo>
                  <a:pt x="269" y="3220"/>
                </a:lnTo>
                <a:lnTo>
                  <a:pt x="269" y="3222"/>
                </a:lnTo>
                <a:lnTo>
                  <a:pt x="339" y="3222"/>
                </a:lnTo>
                <a:lnTo>
                  <a:pt x="339" y="3220"/>
                </a:lnTo>
                <a:lnTo>
                  <a:pt x="341" y="3207"/>
                </a:lnTo>
                <a:lnTo>
                  <a:pt x="344" y="3194"/>
                </a:lnTo>
                <a:lnTo>
                  <a:pt x="351" y="3184"/>
                </a:lnTo>
                <a:lnTo>
                  <a:pt x="359" y="3174"/>
                </a:lnTo>
                <a:lnTo>
                  <a:pt x="369" y="3166"/>
                </a:lnTo>
                <a:lnTo>
                  <a:pt x="378" y="3160"/>
                </a:lnTo>
                <a:lnTo>
                  <a:pt x="391" y="3157"/>
                </a:lnTo>
                <a:lnTo>
                  <a:pt x="404" y="3155"/>
                </a:lnTo>
                <a:lnTo>
                  <a:pt x="417" y="3157"/>
                </a:lnTo>
                <a:lnTo>
                  <a:pt x="430" y="3160"/>
                </a:lnTo>
                <a:lnTo>
                  <a:pt x="440" y="3166"/>
                </a:lnTo>
                <a:lnTo>
                  <a:pt x="450" y="3174"/>
                </a:lnTo>
                <a:lnTo>
                  <a:pt x="458" y="3184"/>
                </a:lnTo>
                <a:lnTo>
                  <a:pt x="465" y="3194"/>
                </a:lnTo>
                <a:lnTo>
                  <a:pt x="468" y="3207"/>
                </a:lnTo>
                <a:lnTo>
                  <a:pt x="470" y="3220"/>
                </a:lnTo>
                <a:lnTo>
                  <a:pt x="470" y="3222"/>
                </a:lnTo>
                <a:lnTo>
                  <a:pt x="540" y="3222"/>
                </a:lnTo>
                <a:lnTo>
                  <a:pt x="540" y="3220"/>
                </a:lnTo>
                <a:lnTo>
                  <a:pt x="541" y="3207"/>
                </a:lnTo>
                <a:lnTo>
                  <a:pt x="545" y="3194"/>
                </a:lnTo>
                <a:lnTo>
                  <a:pt x="551" y="3184"/>
                </a:lnTo>
                <a:lnTo>
                  <a:pt x="559" y="3174"/>
                </a:lnTo>
                <a:lnTo>
                  <a:pt x="569" y="3166"/>
                </a:lnTo>
                <a:lnTo>
                  <a:pt x="580" y="3160"/>
                </a:lnTo>
                <a:lnTo>
                  <a:pt x="592" y="3157"/>
                </a:lnTo>
                <a:lnTo>
                  <a:pt x="605" y="3155"/>
                </a:lnTo>
                <a:lnTo>
                  <a:pt x="618" y="3157"/>
                </a:lnTo>
                <a:lnTo>
                  <a:pt x="631" y="3160"/>
                </a:lnTo>
                <a:lnTo>
                  <a:pt x="642" y="3166"/>
                </a:lnTo>
                <a:lnTo>
                  <a:pt x="652" y="3174"/>
                </a:lnTo>
                <a:lnTo>
                  <a:pt x="659" y="3184"/>
                </a:lnTo>
                <a:lnTo>
                  <a:pt x="665" y="3194"/>
                </a:lnTo>
                <a:lnTo>
                  <a:pt x="668" y="3207"/>
                </a:lnTo>
                <a:lnTo>
                  <a:pt x="670" y="3220"/>
                </a:lnTo>
                <a:lnTo>
                  <a:pt x="670" y="3222"/>
                </a:lnTo>
                <a:lnTo>
                  <a:pt x="742" y="3222"/>
                </a:lnTo>
                <a:lnTo>
                  <a:pt x="742" y="3220"/>
                </a:lnTo>
                <a:lnTo>
                  <a:pt x="742" y="3207"/>
                </a:lnTo>
                <a:lnTo>
                  <a:pt x="747" y="3194"/>
                </a:lnTo>
                <a:lnTo>
                  <a:pt x="751" y="3184"/>
                </a:lnTo>
                <a:lnTo>
                  <a:pt x="760" y="3174"/>
                </a:lnTo>
                <a:lnTo>
                  <a:pt x="769" y="3166"/>
                </a:lnTo>
                <a:lnTo>
                  <a:pt x="781" y="3160"/>
                </a:lnTo>
                <a:lnTo>
                  <a:pt x="794" y="3157"/>
                </a:lnTo>
                <a:lnTo>
                  <a:pt x="807" y="3155"/>
                </a:lnTo>
                <a:lnTo>
                  <a:pt x="820" y="3157"/>
                </a:lnTo>
                <a:lnTo>
                  <a:pt x="831" y="3160"/>
                </a:lnTo>
                <a:lnTo>
                  <a:pt x="843" y="3166"/>
                </a:lnTo>
                <a:lnTo>
                  <a:pt x="853" y="3174"/>
                </a:lnTo>
                <a:lnTo>
                  <a:pt x="861" y="3184"/>
                </a:lnTo>
                <a:lnTo>
                  <a:pt x="866" y="3194"/>
                </a:lnTo>
                <a:lnTo>
                  <a:pt x="870" y="3207"/>
                </a:lnTo>
                <a:lnTo>
                  <a:pt x="872" y="3220"/>
                </a:lnTo>
                <a:lnTo>
                  <a:pt x="872" y="3222"/>
                </a:lnTo>
                <a:lnTo>
                  <a:pt x="942" y="3222"/>
                </a:lnTo>
                <a:lnTo>
                  <a:pt x="942" y="3220"/>
                </a:lnTo>
                <a:lnTo>
                  <a:pt x="944" y="3207"/>
                </a:lnTo>
                <a:lnTo>
                  <a:pt x="947" y="3194"/>
                </a:lnTo>
                <a:lnTo>
                  <a:pt x="954" y="3184"/>
                </a:lnTo>
                <a:lnTo>
                  <a:pt x="962" y="3174"/>
                </a:lnTo>
                <a:lnTo>
                  <a:pt x="971" y="3166"/>
                </a:lnTo>
                <a:lnTo>
                  <a:pt x="981" y="3160"/>
                </a:lnTo>
                <a:lnTo>
                  <a:pt x="994" y="3157"/>
                </a:lnTo>
                <a:lnTo>
                  <a:pt x="1007" y="3155"/>
                </a:lnTo>
                <a:lnTo>
                  <a:pt x="1020" y="3157"/>
                </a:lnTo>
                <a:lnTo>
                  <a:pt x="1033" y="3160"/>
                </a:lnTo>
                <a:lnTo>
                  <a:pt x="1043" y="3166"/>
                </a:lnTo>
                <a:lnTo>
                  <a:pt x="1053" y="3174"/>
                </a:lnTo>
                <a:lnTo>
                  <a:pt x="1061" y="3184"/>
                </a:lnTo>
                <a:lnTo>
                  <a:pt x="1068" y="3194"/>
                </a:lnTo>
                <a:lnTo>
                  <a:pt x="1071" y="3207"/>
                </a:lnTo>
                <a:lnTo>
                  <a:pt x="1073" y="3220"/>
                </a:lnTo>
                <a:lnTo>
                  <a:pt x="1073" y="3222"/>
                </a:lnTo>
                <a:lnTo>
                  <a:pt x="1143" y="3222"/>
                </a:lnTo>
                <a:lnTo>
                  <a:pt x="1143" y="3220"/>
                </a:lnTo>
                <a:lnTo>
                  <a:pt x="1144" y="3207"/>
                </a:lnTo>
                <a:lnTo>
                  <a:pt x="1147" y="3194"/>
                </a:lnTo>
                <a:lnTo>
                  <a:pt x="1154" y="3184"/>
                </a:lnTo>
                <a:lnTo>
                  <a:pt x="1162" y="3174"/>
                </a:lnTo>
                <a:lnTo>
                  <a:pt x="1172" y="3166"/>
                </a:lnTo>
                <a:lnTo>
                  <a:pt x="1183" y="3160"/>
                </a:lnTo>
                <a:lnTo>
                  <a:pt x="1195" y="3157"/>
                </a:lnTo>
                <a:lnTo>
                  <a:pt x="1208" y="3155"/>
                </a:lnTo>
                <a:lnTo>
                  <a:pt x="1221" y="3157"/>
                </a:lnTo>
                <a:lnTo>
                  <a:pt x="1234" y="3160"/>
                </a:lnTo>
                <a:lnTo>
                  <a:pt x="1245" y="3166"/>
                </a:lnTo>
                <a:lnTo>
                  <a:pt x="1255" y="3174"/>
                </a:lnTo>
                <a:lnTo>
                  <a:pt x="1262" y="3184"/>
                </a:lnTo>
                <a:lnTo>
                  <a:pt x="1268" y="3194"/>
                </a:lnTo>
                <a:lnTo>
                  <a:pt x="1271" y="3207"/>
                </a:lnTo>
                <a:lnTo>
                  <a:pt x="1273" y="3220"/>
                </a:lnTo>
                <a:lnTo>
                  <a:pt x="1273" y="3222"/>
                </a:lnTo>
                <a:lnTo>
                  <a:pt x="1345" y="3222"/>
                </a:lnTo>
                <a:lnTo>
                  <a:pt x="1345" y="3220"/>
                </a:lnTo>
                <a:lnTo>
                  <a:pt x="1345" y="3207"/>
                </a:lnTo>
                <a:lnTo>
                  <a:pt x="1350" y="3194"/>
                </a:lnTo>
                <a:lnTo>
                  <a:pt x="1354" y="3184"/>
                </a:lnTo>
                <a:lnTo>
                  <a:pt x="1363" y="3174"/>
                </a:lnTo>
                <a:lnTo>
                  <a:pt x="1372" y="3166"/>
                </a:lnTo>
                <a:lnTo>
                  <a:pt x="1384" y="3160"/>
                </a:lnTo>
                <a:lnTo>
                  <a:pt x="1397" y="3157"/>
                </a:lnTo>
                <a:lnTo>
                  <a:pt x="1410" y="3155"/>
                </a:lnTo>
                <a:lnTo>
                  <a:pt x="1423" y="3157"/>
                </a:lnTo>
                <a:lnTo>
                  <a:pt x="1434" y="3160"/>
                </a:lnTo>
                <a:lnTo>
                  <a:pt x="1446" y="3166"/>
                </a:lnTo>
                <a:lnTo>
                  <a:pt x="1455" y="3174"/>
                </a:lnTo>
                <a:lnTo>
                  <a:pt x="1464" y="3184"/>
                </a:lnTo>
                <a:lnTo>
                  <a:pt x="1469" y="3194"/>
                </a:lnTo>
                <a:lnTo>
                  <a:pt x="1473" y="3207"/>
                </a:lnTo>
                <a:lnTo>
                  <a:pt x="1475" y="3220"/>
                </a:lnTo>
                <a:lnTo>
                  <a:pt x="1475" y="3222"/>
                </a:lnTo>
                <a:lnTo>
                  <a:pt x="1545" y="3222"/>
                </a:lnTo>
                <a:lnTo>
                  <a:pt x="1545" y="3220"/>
                </a:lnTo>
                <a:lnTo>
                  <a:pt x="1547" y="3207"/>
                </a:lnTo>
                <a:lnTo>
                  <a:pt x="1550" y="3194"/>
                </a:lnTo>
                <a:lnTo>
                  <a:pt x="1557" y="3184"/>
                </a:lnTo>
                <a:lnTo>
                  <a:pt x="1565" y="3174"/>
                </a:lnTo>
                <a:lnTo>
                  <a:pt x="1574" y="3166"/>
                </a:lnTo>
                <a:lnTo>
                  <a:pt x="1584" y="3160"/>
                </a:lnTo>
                <a:lnTo>
                  <a:pt x="1597" y="3157"/>
                </a:lnTo>
                <a:lnTo>
                  <a:pt x="1610" y="3155"/>
                </a:lnTo>
                <a:lnTo>
                  <a:pt x="1623" y="3157"/>
                </a:lnTo>
                <a:lnTo>
                  <a:pt x="1636" y="3160"/>
                </a:lnTo>
                <a:lnTo>
                  <a:pt x="1646" y="3166"/>
                </a:lnTo>
                <a:lnTo>
                  <a:pt x="1656" y="3174"/>
                </a:lnTo>
                <a:lnTo>
                  <a:pt x="1664" y="3184"/>
                </a:lnTo>
                <a:lnTo>
                  <a:pt x="1671" y="3194"/>
                </a:lnTo>
                <a:lnTo>
                  <a:pt x="1674" y="3207"/>
                </a:lnTo>
                <a:lnTo>
                  <a:pt x="1675" y="3220"/>
                </a:lnTo>
                <a:lnTo>
                  <a:pt x="1675" y="3222"/>
                </a:lnTo>
                <a:lnTo>
                  <a:pt x="1746" y="3222"/>
                </a:lnTo>
                <a:lnTo>
                  <a:pt x="1746" y="3220"/>
                </a:lnTo>
                <a:lnTo>
                  <a:pt x="1747" y="3207"/>
                </a:lnTo>
                <a:lnTo>
                  <a:pt x="1750" y="3194"/>
                </a:lnTo>
                <a:lnTo>
                  <a:pt x="1757" y="3184"/>
                </a:lnTo>
                <a:lnTo>
                  <a:pt x="1765" y="3174"/>
                </a:lnTo>
                <a:lnTo>
                  <a:pt x="1775" y="3166"/>
                </a:lnTo>
                <a:lnTo>
                  <a:pt x="1786" y="3160"/>
                </a:lnTo>
                <a:lnTo>
                  <a:pt x="1798" y="3157"/>
                </a:lnTo>
                <a:lnTo>
                  <a:pt x="1811" y="3155"/>
                </a:lnTo>
                <a:lnTo>
                  <a:pt x="1824" y="3157"/>
                </a:lnTo>
                <a:lnTo>
                  <a:pt x="1837" y="3160"/>
                </a:lnTo>
                <a:lnTo>
                  <a:pt x="1848" y="3166"/>
                </a:lnTo>
                <a:lnTo>
                  <a:pt x="1858" y="3174"/>
                </a:lnTo>
                <a:lnTo>
                  <a:pt x="1865" y="3184"/>
                </a:lnTo>
                <a:lnTo>
                  <a:pt x="1871" y="3194"/>
                </a:lnTo>
                <a:lnTo>
                  <a:pt x="1874" y="3207"/>
                </a:lnTo>
                <a:lnTo>
                  <a:pt x="1876" y="3220"/>
                </a:lnTo>
                <a:lnTo>
                  <a:pt x="1876" y="3222"/>
                </a:lnTo>
                <a:lnTo>
                  <a:pt x="1948" y="3222"/>
                </a:lnTo>
                <a:lnTo>
                  <a:pt x="1948" y="3220"/>
                </a:lnTo>
                <a:lnTo>
                  <a:pt x="1948" y="3207"/>
                </a:lnTo>
                <a:lnTo>
                  <a:pt x="1953" y="3194"/>
                </a:lnTo>
                <a:lnTo>
                  <a:pt x="1957" y="3184"/>
                </a:lnTo>
                <a:lnTo>
                  <a:pt x="1966" y="3174"/>
                </a:lnTo>
                <a:lnTo>
                  <a:pt x="1975" y="3166"/>
                </a:lnTo>
                <a:lnTo>
                  <a:pt x="1987" y="3160"/>
                </a:lnTo>
                <a:lnTo>
                  <a:pt x="2000" y="3157"/>
                </a:lnTo>
                <a:lnTo>
                  <a:pt x="2013" y="3155"/>
                </a:lnTo>
                <a:lnTo>
                  <a:pt x="2026" y="3157"/>
                </a:lnTo>
                <a:lnTo>
                  <a:pt x="2037" y="3160"/>
                </a:lnTo>
                <a:lnTo>
                  <a:pt x="2049" y="3166"/>
                </a:lnTo>
                <a:lnTo>
                  <a:pt x="2058" y="3174"/>
                </a:lnTo>
                <a:lnTo>
                  <a:pt x="2067" y="3184"/>
                </a:lnTo>
                <a:lnTo>
                  <a:pt x="2071" y="3194"/>
                </a:lnTo>
                <a:lnTo>
                  <a:pt x="2076" y="3207"/>
                </a:lnTo>
                <a:lnTo>
                  <a:pt x="2078" y="3220"/>
                </a:lnTo>
                <a:lnTo>
                  <a:pt x="2078" y="3222"/>
                </a:lnTo>
                <a:lnTo>
                  <a:pt x="2148" y="3222"/>
                </a:lnTo>
                <a:lnTo>
                  <a:pt x="2148" y="3220"/>
                </a:lnTo>
                <a:lnTo>
                  <a:pt x="2150" y="3207"/>
                </a:lnTo>
                <a:lnTo>
                  <a:pt x="2153" y="3194"/>
                </a:lnTo>
                <a:lnTo>
                  <a:pt x="2159" y="3184"/>
                </a:lnTo>
                <a:lnTo>
                  <a:pt x="2168" y="3174"/>
                </a:lnTo>
                <a:lnTo>
                  <a:pt x="2177" y="3166"/>
                </a:lnTo>
                <a:lnTo>
                  <a:pt x="2187" y="3160"/>
                </a:lnTo>
                <a:lnTo>
                  <a:pt x="2200" y="3157"/>
                </a:lnTo>
                <a:lnTo>
                  <a:pt x="2213" y="3155"/>
                </a:lnTo>
                <a:lnTo>
                  <a:pt x="2226" y="3157"/>
                </a:lnTo>
                <a:lnTo>
                  <a:pt x="2239" y="3160"/>
                </a:lnTo>
                <a:lnTo>
                  <a:pt x="2249" y="3166"/>
                </a:lnTo>
                <a:lnTo>
                  <a:pt x="2259" y="3174"/>
                </a:lnTo>
                <a:lnTo>
                  <a:pt x="2267" y="3184"/>
                </a:lnTo>
                <a:lnTo>
                  <a:pt x="2274" y="3194"/>
                </a:lnTo>
                <a:lnTo>
                  <a:pt x="2277" y="3207"/>
                </a:lnTo>
                <a:lnTo>
                  <a:pt x="2278" y="3220"/>
                </a:lnTo>
                <a:lnTo>
                  <a:pt x="2278" y="3222"/>
                </a:lnTo>
                <a:lnTo>
                  <a:pt x="2348" y="3222"/>
                </a:lnTo>
                <a:lnTo>
                  <a:pt x="2348" y="3220"/>
                </a:lnTo>
                <a:lnTo>
                  <a:pt x="2350" y="3207"/>
                </a:lnTo>
                <a:lnTo>
                  <a:pt x="2353" y="3194"/>
                </a:lnTo>
                <a:lnTo>
                  <a:pt x="2360" y="3184"/>
                </a:lnTo>
                <a:lnTo>
                  <a:pt x="2368" y="3174"/>
                </a:lnTo>
                <a:lnTo>
                  <a:pt x="2378" y="3166"/>
                </a:lnTo>
                <a:lnTo>
                  <a:pt x="2389" y="3160"/>
                </a:lnTo>
                <a:lnTo>
                  <a:pt x="2401" y="3157"/>
                </a:lnTo>
                <a:lnTo>
                  <a:pt x="2414" y="3155"/>
                </a:lnTo>
                <a:lnTo>
                  <a:pt x="2427" y="3157"/>
                </a:lnTo>
                <a:lnTo>
                  <a:pt x="2440" y="3160"/>
                </a:lnTo>
                <a:lnTo>
                  <a:pt x="2451" y="3166"/>
                </a:lnTo>
                <a:lnTo>
                  <a:pt x="2461" y="3174"/>
                </a:lnTo>
                <a:lnTo>
                  <a:pt x="2467" y="3184"/>
                </a:lnTo>
                <a:lnTo>
                  <a:pt x="2474" y="3194"/>
                </a:lnTo>
                <a:lnTo>
                  <a:pt x="2477" y="3207"/>
                </a:lnTo>
                <a:lnTo>
                  <a:pt x="2479" y="3220"/>
                </a:lnTo>
                <a:lnTo>
                  <a:pt x="2479" y="3222"/>
                </a:lnTo>
                <a:lnTo>
                  <a:pt x="2551" y="3222"/>
                </a:lnTo>
                <a:lnTo>
                  <a:pt x="2551" y="3220"/>
                </a:lnTo>
                <a:lnTo>
                  <a:pt x="2551" y="3207"/>
                </a:lnTo>
                <a:lnTo>
                  <a:pt x="2555" y="3194"/>
                </a:lnTo>
                <a:lnTo>
                  <a:pt x="2560" y="3184"/>
                </a:lnTo>
                <a:lnTo>
                  <a:pt x="2568" y="3174"/>
                </a:lnTo>
                <a:lnTo>
                  <a:pt x="2578" y="3166"/>
                </a:lnTo>
                <a:lnTo>
                  <a:pt x="2590" y="3160"/>
                </a:lnTo>
                <a:lnTo>
                  <a:pt x="2603" y="3157"/>
                </a:lnTo>
                <a:lnTo>
                  <a:pt x="2616" y="3155"/>
                </a:lnTo>
                <a:lnTo>
                  <a:pt x="2616" y="3083"/>
                </a:lnTo>
                <a:lnTo>
                  <a:pt x="2603" y="3083"/>
                </a:lnTo>
                <a:lnTo>
                  <a:pt x="2590" y="3078"/>
                </a:lnTo>
                <a:lnTo>
                  <a:pt x="2578" y="3073"/>
                </a:lnTo>
                <a:lnTo>
                  <a:pt x="2568" y="3065"/>
                </a:lnTo>
                <a:lnTo>
                  <a:pt x="2560" y="3056"/>
                </a:lnTo>
                <a:lnTo>
                  <a:pt x="2555" y="3044"/>
                </a:lnTo>
                <a:lnTo>
                  <a:pt x="2551" y="3033"/>
                </a:lnTo>
                <a:lnTo>
                  <a:pt x="2551" y="3018"/>
                </a:lnTo>
                <a:lnTo>
                  <a:pt x="2551" y="3005"/>
                </a:lnTo>
                <a:lnTo>
                  <a:pt x="2555" y="2994"/>
                </a:lnTo>
                <a:lnTo>
                  <a:pt x="2560" y="2982"/>
                </a:lnTo>
                <a:lnTo>
                  <a:pt x="2568" y="2972"/>
                </a:lnTo>
                <a:lnTo>
                  <a:pt x="2578" y="2964"/>
                </a:lnTo>
                <a:lnTo>
                  <a:pt x="2590" y="2959"/>
                </a:lnTo>
                <a:lnTo>
                  <a:pt x="2603" y="2955"/>
                </a:lnTo>
                <a:lnTo>
                  <a:pt x="2616" y="2953"/>
                </a:lnTo>
                <a:lnTo>
                  <a:pt x="2616" y="2883"/>
                </a:lnTo>
                <a:lnTo>
                  <a:pt x="2603" y="2881"/>
                </a:lnTo>
                <a:lnTo>
                  <a:pt x="2590" y="2878"/>
                </a:lnTo>
                <a:lnTo>
                  <a:pt x="2578" y="2871"/>
                </a:lnTo>
                <a:lnTo>
                  <a:pt x="2568" y="2863"/>
                </a:lnTo>
                <a:lnTo>
                  <a:pt x="2560" y="2853"/>
                </a:lnTo>
                <a:lnTo>
                  <a:pt x="2555" y="2844"/>
                </a:lnTo>
                <a:lnTo>
                  <a:pt x="2551" y="2831"/>
                </a:lnTo>
                <a:lnTo>
                  <a:pt x="2551" y="2818"/>
                </a:lnTo>
                <a:lnTo>
                  <a:pt x="2551" y="2805"/>
                </a:lnTo>
                <a:lnTo>
                  <a:pt x="2555" y="2792"/>
                </a:lnTo>
                <a:lnTo>
                  <a:pt x="2560" y="2782"/>
                </a:lnTo>
                <a:lnTo>
                  <a:pt x="2568" y="2772"/>
                </a:lnTo>
                <a:lnTo>
                  <a:pt x="2578" y="2764"/>
                </a:lnTo>
                <a:lnTo>
                  <a:pt x="2590" y="2757"/>
                </a:lnTo>
                <a:lnTo>
                  <a:pt x="2603" y="2754"/>
                </a:lnTo>
                <a:lnTo>
                  <a:pt x="2616" y="2752"/>
                </a:lnTo>
                <a:lnTo>
                  <a:pt x="2616" y="2682"/>
                </a:lnTo>
                <a:lnTo>
                  <a:pt x="2603" y="2681"/>
                </a:lnTo>
                <a:lnTo>
                  <a:pt x="2590" y="2676"/>
                </a:lnTo>
                <a:lnTo>
                  <a:pt x="2578" y="2671"/>
                </a:lnTo>
                <a:lnTo>
                  <a:pt x="2568" y="2663"/>
                </a:lnTo>
                <a:lnTo>
                  <a:pt x="2560" y="2653"/>
                </a:lnTo>
                <a:lnTo>
                  <a:pt x="2555" y="2642"/>
                </a:lnTo>
                <a:lnTo>
                  <a:pt x="2551" y="2630"/>
                </a:lnTo>
                <a:lnTo>
                  <a:pt x="2551" y="2617"/>
                </a:lnTo>
                <a:lnTo>
                  <a:pt x="2551" y="2604"/>
                </a:lnTo>
                <a:lnTo>
                  <a:pt x="2555" y="2591"/>
                </a:lnTo>
                <a:lnTo>
                  <a:pt x="2560" y="2580"/>
                </a:lnTo>
                <a:lnTo>
                  <a:pt x="2568" y="2570"/>
                </a:lnTo>
                <a:lnTo>
                  <a:pt x="2578" y="2562"/>
                </a:lnTo>
                <a:lnTo>
                  <a:pt x="2590" y="2557"/>
                </a:lnTo>
                <a:lnTo>
                  <a:pt x="2603" y="2552"/>
                </a:lnTo>
                <a:lnTo>
                  <a:pt x="2616" y="2552"/>
                </a:lnTo>
                <a:lnTo>
                  <a:pt x="2616" y="2480"/>
                </a:lnTo>
                <a:lnTo>
                  <a:pt x="2603" y="2479"/>
                </a:lnTo>
                <a:lnTo>
                  <a:pt x="2590" y="2475"/>
                </a:lnTo>
                <a:lnTo>
                  <a:pt x="2578" y="2469"/>
                </a:lnTo>
                <a:lnTo>
                  <a:pt x="2568" y="2461"/>
                </a:lnTo>
                <a:lnTo>
                  <a:pt x="2560" y="2453"/>
                </a:lnTo>
                <a:lnTo>
                  <a:pt x="2555" y="2441"/>
                </a:lnTo>
                <a:lnTo>
                  <a:pt x="2551" y="2428"/>
                </a:lnTo>
                <a:lnTo>
                  <a:pt x="2551" y="2415"/>
                </a:lnTo>
                <a:lnTo>
                  <a:pt x="2551" y="2402"/>
                </a:lnTo>
                <a:lnTo>
                  <a:pt x="2555" y="2391"/>
                </a:lnTo>
                <a:lnTo>
                  <a:pt x="2560" y="2379"/>
                </a:lnTo>
                <a:lnTo>
                  <a:pt x="2568" y="2370"/>
                </a:lnTo>
                <a:lnTo>
                  <a:pt x="2578" y="2361"/>
                </a:lnTo>
                <a:lnTo>
                  <a:pt x="2590" y="2355"/>
                </a:lnTo>
                <a:lnTo>
                  <a:pt x="2603" y="2352"/>
                </a:lnTo>
                <a:lnTo>
                  <a:pt x="2616" y="2350"/>
                </a:lnTo>
                <a:lnTo>
                  <a:pt x="2616" y="2280"/>
                </a:lnTo>
                <a:lnTo>
                  <a:pt x="2603" y="2278"/>
                </a:lnTo>
                <a:lnTo>
                  <a:pt x="2590" y="2275"/>
                </a:lnTo>
                <a:lnTo>
                  <a:pt x="2578" y="2268"/>
                </a:lnTo>
                <a:lnTo>
                  <a:pt x="2568" y="2260"/>
                </a:lnTo>
                <a:lnTo>
                  <a:pt x="2560" y="2251"/>
                </a:lnTo>
                <a:lnTo>
                  <a:pt x="2555" y="2239"/>
                </a:lnTo>
                <a:lnTo>
                  <a:pt x="2551" y="2228"/>
                </a:lnTo>
                <a:lnTo>
                  <a:pt x="2551" y="2215"/>
                </a:lnTo>
                <a:lnTo>
                  <a:pt x="2551" y="2202"/>
                </a:lnTo>
                <a:lnTo>
                  <a:pt x="2555" y="2189"/>
                </a:lnTo>
                <a:lnTo>
                  <a:pt x="2560" y="2177"/>
                </a:lnTo>
                <a:lnTo>
                  <a:pt x="2568" y="2167"/>
                </a:lnTo>
                <a:lnTo>
                  <a:pt x="2578" y="2161"/>
                </a:lnTo>
                <a:lnTo>
                  <a:pt x="2590" y="2154"/>
                </a:lnTo>
                <a:lnTo>
                  <a:pt x="2603" y="2151"/>
                </a:lnTo>
                <a:lnTo>
                  <a:pt x="2616" y="2150"/>
                </a:lnTo>
                <a:lnTo>
                  <a:pt x="2616" y="2078"/>
                </a:lnTo>
                <a:lnTo>
                  <a:pt x="2603" y="2078"/>
                </a:lnTo>
                <a:lnTo>
                  <a:pt x="2590" y="2073"/>
                </a:lnTo>
                <a:lnTo>
                  <a:pt x="2578" y="2068"/>
                </a:lnTo>
                <a:lnTo>
                  <a:pt x="2568" y="2060"/>
                </a:lnTo>
                <a:lnTo>
                  <a:pt x="2560" y="2050"/>
                </a:lnTo>
                <a:lnTo>
                  <a:pt x="2555" y="2039"/>
                </a:lnTo>
                <a:lnTo>
                  <a:pt x="2551" y="2026"/>
                </a:lnTo>
                <a:lnTo>
                  <a:pt x="2551" y="2013"/>
                </a:lnTo>
                <a:lnTo>
                  <a:pt x="2551" y="2000"/>
                </a:lnTo>
                <a:lnTo>
                  <a:pt x="2555" y="1988"/>
                </a:lnTo>
                <a:lnTo>
                  <a:pt x="2560" y="1977"/>
                </a:lnTo>
                <a:lnTo>
                  <a:pt x="2568" y="1967"/>
                </a:lnTo>
                <a:lnTo>
                  <a:pt x="2578" y="1959"/>
                </a:lnTo>
                <a:lnTo>
                  <a:pt x="2590" y="1952"/>
                </a:lnTo>
                <a:lnTo>
                  <a:pt x="2603" y="1949"/>
                </a:lnTo>
                <a:lnTo>
                  <a:pt x="2616" y="1947"/>
                </a:lnTo>
                <a:lnTo>
                  <a:pt x="2616" y="1877"/>
                </a:lnTo>
                <a:lnTo>
                  <a:pt x="2603" y="1876"/>
                </a:lnTo>
                <a:lnTo>
                  <a:pt x="2590" y="1873"/>
                </a:lnTo>
                <a:lnTo>
                  <a:pt x="2578" y="1866"/>
                </a:lnTo>
                <a:lnTo>
                  <a:pt x="2568" y="1858"/>
                </a:lnTo>
                <a:lnTo>
                  <a:pt x="2560" y="1848"/>
                </a:lnTo>
                <a:lnTo>
                  <a:pt x="2555" y="1837"/>
                </a:lnTo>
                <a:lnTo>
                  <a:pt x="2551" y="1825"/>
                </a:lnTo>
                <a:lnTo>
                  <a:pt x="2551" y="1812"/>
                </a:lnTo>
                <a:lnTo>
                  <a:pt x="2551" y="1799"/>
                </a:lnTo>
                <a:lnTo>
                  <a:pt x="2555" y="1786"/>
                </a:lnTo>
                <a:lnTo>
                  <a:pt x="2560" y="1776"/>
                </a:lnTo>
                <a:lnTo>
                  <a:pt x="2568" y="1767"/>
                </a:lnTo>
                <a:lnTo>
                  <a:pt x="2578" y="1758"/>
                </a:lnTo>
                <a:lnTo>
                  <a:pt x="2590" y="1752"/>
                </a:lnTo>
                <a:lnTo>
                  <a:pt x="2603" y="1749"/>
                </a:lnTo>
                <a:lnTo>
                  <a:pt x="2616" y="1747"/>
                </a:lnTo>
                <a:lnTo>
                  <a:pt x="2616" y="1675"/>
                </a:lnTo>
                <a:lnTo>
                  <a:pt x="2603" y="1675"/>
                </a:lnTo>
                <a:lnTo>
                  <a:pt x="2590" y="1670"/>
                </a:lnTo>
                <a:lnTo>
                  <a:pt x="2578" y="1666"/>
                </a:lnTo>
                <a:lnTo>
                  <a:pt x="2568" y="1657"/>
                </a:lnTo>
                <a:lnTo>
                  <a:pt x="2560" y="1648"/>
                </a:lnTo>
                <a:lnTo>
                  <a:pt x="2555" y="1636"/>
                </a:lnTo>
                <a:lnTo>
                  <a:pt x="2551" y="1625"/>
                </a:lnTo>
                <a:lnTo>
                  <a:pt x="2551" y="1610"/>
                </a:lnTo>
                <a:lnTo>
                  <a:pt x="2551" y="1597"/>
                </a:lnTo>
                <a:lnTo>
                  <a:pt x="2555" y="1586"/>
                </a:lnTo>
                <a:lnTo>
                  <a:pt x="2560" y="1574"/>
                </a:lnTo>
                <a:lnTo>
                  <a:pt x="2568" y="1565"/>
                </a:lnTo>
                <a:lnTo>
                  <a:pt x="2578" y="1556"/>
                </a:lnTo>
                <a:lnTo>
                  <a:pt x="2590" y="1552"/>
                </a:lnTo>
                <a:lnTo>
                  <a:pt x="2603" y="1547"/>
                </a:lnTo>
                <a:lnTo>
                  <a:pt x="2616" y="1545"/>
                </a:lnTo>
                <a:lnTo>
                  <a:pt x="2616" y="1547"/>
                </a:lnTo>
                <a:lnTo>
                  <a:pt x="2616" y="1475"/>
                </a:lnTo>
                <a:lnTo>
                  <a:pt x="2603" y="1473"/>
                </a:lnTo>
                <a:lnTo>
                  <a:pt x="2590" y="1470"/>
                </a:lnTo>
                <a:lnTo>
                  <a:pt x="2578" y="1464"/>
                </a:lnTo>
                <a:lnTo>
                  <a:pt x="2568" y="1455"/>
                </a:lnTo>
                <a:lnTo>
                  <a:pt x="2560" y="1446"/>
                </a:lnTo>
                <a:lnTo>
                  <a:pt x="2555" y="1436"/>
                </a:lnTo>
                <a:lnTo>
                  <a:pt x="2551" y="1423"/>
                </a:lnTo>
                <a:lnTo>
                  <a:pt x="2551" y="1410"/>
                </a:lnTo>
                <a:lnTo>
                  <a:pt x="2551" y="1397"/>
                </a:lnTo>
                <a:lnTo>
                  <a:pt x="2555" y="1385"/>
                </a:lnTo>
                <a:lnTo>
                  <a:pt x="2560" y="1374"/>
                </a:lnTo>
                <a:lnTo>
                  <a:pt x="2568" y="1364"/>
                </a:lnTo>
                <a:lnTo>
                  <a:pt x="2578" y="1356"/>
                </a:lnTo>
                <a:lnTo>
                  <a:pt x="2590" y="1349"/>
                </a:lnTo>
                <a:lnTo>
                  <a:pt x="2603" y="1346"/>
                </a:lnTo>
                <a:lnTo>
                  <a:pt x="2616" y="1345"/>
                </a:lnTo>
                <a:lnTo>
                  <a:pt x="2616" y="1275"/>
                </a:lnTo>
                <a:lnTo>
                  <a:pt x="2603" y="1273"/>
                </a:lnTo>
                <a:lnTo>
                  <a:pt x="2590" y="1270"/>
                </a:lnTo>
                <a:lnTo>
                  <a:pt x="2578" y="1263"/>
                </a:lnTo>
                <a:lnTo>
                  <a:pt x="2568" y="1255"/>
                </a:lnTo>
                <a:lnTo>
                  <a:pt x="2560" y="1245"/>
                </a:lnTo>
                <a:lnTo>
                  <a:pt x="2555" y="1234"/>
                </a:lnTo>
                <a:lnTo>
                  <a:pt x="2551" y="1222"/>
                </a:lnTo>
                <a:lnTo>
                  <a:pt x="2551" y="1209"/>
                </a:lnTo>
                <a:lnTo>
                  <a:pt x="2551" y="1196"/>
                </a:lnTo>
                <a:lnTo>
                  <a:pt x="2555" y="1183"/>
                </a:lnTo>
                <a:lnTo>
                  <a:pt x="2560" y="1172"/>
                </a:lnTo>
                <a:lnTo>
                  <a:pt x="2568" y="1162"/>
                </a:lnTo>
                <a:lnTo>
                  <a:pt x="2578" y="1154"/>
                </a:lnTo>
                <a:lnTo>
                  <a:pt x="2590" y="1149"/>
                </a:lnTo>
                <a:lnTo>
                  <a:pt x="2603" y="1144"/>
                </a:lnTo>
                <a:lnTo>
                  <a:pt x="2616" y="1144"/>
                </a:lnTo>
                <a:lnTo>
                  <a:pt x="2616" y="1072"/>
                </a:lnTo>
                <a:lnTo>
                  <a:pt x="2603" y="1071"/>
                </a:lnTo>
                <a:lnTo>
                  <a:pt x="2590" y="1068"/>
                </a:lnTo>
                <a:lnTo>
                  <a:pt x="2578" y="1061"/>
                </a:lnTo>
                <a:lnTo>
                  <a:pt x="2568" y="1055"/>
                </a:lnTo>
                <a:lnTo>
                  <a:pt x="2560" y="1045"/>
                </a:lnTo>
                <a:lnTo>
                  <a:pt x="2555" y="1033"/>
                </a:lnTo>
                <a:lnTo>
                  <a:pt x="2551" y="1020"/>
                </a:lnTo>
                <a:lnTo>
                  <a:pt x="2551" y="1007"/>
                </a:lnTo>
                <a:lnTo>
                  <a:pt x="2551" y="994"/>
                </a:lnTo>
                <a:lnTo>
                  <a:pt x="2555" y="983"/>
                </a:lnTo>
                <a:lnTo>
                  <a:pt x="2560" y="971"/>
                </a:lnTo>
                <a:lnTo>
                  <a:pt x="2568" y="962"/>
                </a:lnTo>
                <a:lnTo>
                  <a:pt x="2578" y="954"/>
                </a:lnTo>
                <a:lnTo>
                  <a:pt x="2590" y="947"/>
                </a:lnTo>
                <a:lnTo>
                  <a:pt x="2603" y="944"/>
                </a:lnTo>
                <a:lnTo>
                  <a:pt x="2616" y="942"/>
                </a:lnTo>
                <a:lnTo>
                  <a:pt x="2616" y="872"/>
                </a:lnTo>
                <a:lnTo>
                  <a:pt x="2603" y="870"/>
                </a:lnTo>
                <a:lnTo>
                  <a:pt x="2590" y="867"/>
                </a:lnTo>
                <a:lnTo>
                  <a:pt x="2578" y="861"/>
                </a:lnTo>
                <a:lnTo>
                  <a:pt x="2568" y="852"/>
                </a:lnTo>
                <a:lnTo>
                  <a:pt x="2560" y="843"/>
                </a:lnTo>
                <a:lnTo>
                  <a:pt x="2555" y="831"/>
                </a:lnTo>
                <a:lnTo>
                  <a:pt x="2551" y="820"/>
                </a:lnTo>
                <a:lnTo>
                  <a:pt x="2551" y="807"/>
                </a:lnTo>
                <a:lnTo>
                  <a:pt x="2551" y="794"/>
                </a:lnTo>
                <a:lnTo>
                  <a:pt x="2555" y="781"/>
                </a:lnTo>
                <a:lnTo>
                  <a:pt x="2560" y="769"/>
                </a:lnTo>
                <a:lnTo>
                  <a:pt x="2568" y="761"/>
                </a:lnTo>
                <a:lnTo>
                  <a:pt x="2578" y="753"/>
                </a:lnTo>
                <a:lnTo>
                  <a:pt x="2590" y="747"/>
                </a:lnTo>
                <a:lnTo>
                  <a:pt x="2603" y="743"/>
                </a:lnTo>
                <a:lnTo>
                  <a:pt x="2616" y="742"/>
                </a:lnTo>
                <a:lnTo>
                  <a:pt x="2616" y="670"/>
                </a:lnTo>
                <a:lnTo>
                  <a:pt x="2603" y="670"/>
                </a:lnTo>
                <a:lnTo>
                  <a:pt x="2590" y="665"/>
                </a:lnTo>
                <a:lnTo>
                  <a:pt x="2578" y="660"/>
                </a:lnTo>
                <a:lnTo>
                  <a:pt x="2568" y="652"/>
                </a:lnTo>
                <a:lnTo>
                  <a:pt x="2560" y="642"/>
                </a:lnTo>
                <a:lnTo>
                  <a:pt x="2555" y="631"/>
                </a:lnTo>
                <a:lnTo>
                  <a:pt x="2551" y="618"/>
                </a:lnTo>
                <a:lnTo>
                  <a:pt x="2551" y="605"/>
                </a:lnTo>
                <a:lnTo>
                  <a:pt x="2551" y="592"/>
                </a:lnTo>
                <a:lnTo>
                  <a:pt x="2555" y="580"/>
                </a:lnTo>
                <a:lnTo>
                  <a:pt x="2560" y="569"/>
                </a:lnTo>
                <a:lnTo>
                  <a:pt x="2568" y="559"/>
                </a:lnTo>
                <a:lnTo>
                  <a:pt x="2578" y="551"/>
                </a:lnTo>
                <a:lnTo>
                  <a:pt x="2590" y="546"/>
                </a:lnTo>
                <a:lnTo>
                  <a:pt x="2603" y="541"/>
                </a:lnTo>
                <a:lnTo>
                  <a:pt x="2616" y="540"/>
                </a:lnTo>
                <a:lnTo>
                  <a:pt x="2616" y="470"/>
                </a:lnTo>
                <a:lnTo>
                  <a:pt x="2603" y="468"/>
                </a:lnTo>
                <a:lnTo>
                  <a:pt x="2590" y="465"/>
                </a:lnTo>
                <a:lnTo>
                  <a:pt x="2578" y="458"/>
                </a:lnTo>
                <a:lnTo>
                  <a:pt x="2568" y="450"/>
                </a:lnTo>
                <a:lnTo>
                  <a:pt x="2560" y="440"/>
                </a:lnTo>
                <a:lnTo>
                  <a:pt x="2555" y="430"/>
                </a:lnTo>
                <a:lnTo>
                  <a:pt x="2551" y="417"/>
                </a:lnTo>
                <a:lnTo>
                  <a:pt x="2551" y="404"/>
                </a:lnTo>
                <a:lnTo>
                  <a:pt x="2551" y="391"/>
                </a:lnTo>
                <a:lnTo>
                  <a:pt x="2555" y="378"/>
                </a:lnTo>
                <a:lnTo>
                  <a:pt x="2560" y="369"/>
                </a:lnTo>
                <a:lnTo>
                  <a:pt x="2568" y="359"/>
                </a:lnTo>
                <a:lnTo>
                  <a:pt x="2578" y="351"/>
                </a:lnTo>
                <a:lnTo>
                  <a:pt x="2590" y="344"/>
                </a:lnTo>
                <a:lnTo>
                  <a:pt x="2603" y="341"/>
                </a:lnTo>
                <a:lnTo>
                  <a:pt x="2616" y="339"/>
                </a:lnTo>
                <a:lnTo>
                  <a:pt x="2616" y="269"/>
                </a:lnTo>
                <a:lnTo>
                  <a:pt x="2603" y="267"/>
                </a:lnTo>
                <a:lnTo>
                  <a:pt x="2590" y="263"/>
                </a:lnTo>
                <a:lnTo>
                  <a:pt x="2578" y="258"/>
                </a:lnTo>
                <a:lnTo>
                  <a:pt x="2568" y="250"/>
                </a:lnTo>
                <a:lnTo>
                  <a:pt x="2560" y="240"/>
                </a:lnTo>
                <a:lnTo>
                  <a:pt x="2555" y="228"/>
                </a:lnTo>
                <a:lnTo>
                  <a:pt x="2551" y="217"/>
                </a:lnTo>
                <a:lnTo>
                  <a:pt x="2551" y="204"/>
                </a:lnTo>
                <a:lnTo>
                  <a:pt x="2551" y="189"/>
                </a:lnTo>
                <a:lnTo>
                  <a:pt x="2555" y="178"/>
                </a:lnTo>
                <a:lnTo>
                  <a:pt x="2560" y="166"/>
                </a:lnTo>
                <a:lnTo>
                  <a:pt x="2568" y="157"/>
                </a:lnTo>
                <a:lnTo>
                  <a:pt x="2578" y="149"/>
                </a:lnTo>
                <a:lnTo>
                  <a:pt x="2590" y="144"/>
                </a:lnTo>
                <a:lnTo>
                  <a:pt x="2603" y="139"/>
                </a:lnTo>
                <a:lnTo>
                  <a:pt x="2616" y="139"/>
                </a:lnTo>
                <a:close/>
                <a:moveTo>
                  <a:pt x="2423" y="3012"/>
                </a:moveTo>
                <a:lnTo>
                  <a:pt x="193" y="3012"/>
                </a:lnTo>
                <a:lnTo>
                  <a:pt x="193" y="210"/>
                </a:lnTo>
                <a:lnTo>
                  <a:pt x="2423" y="210"/>
                </a:lnTo>
                <a:lnTo>
                  <a:pt x="2423" y="3012"/>
                </a:lnTo>
                <a:close/>
              </a:path>
            </a:pathLst>
          </a:custGeom>
          <a:solidFill>
            <a:schemeClr val="bg1"/>
          </a:solidFill>
          <a:ln w="3175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843463" y="2438400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chemeClr val="bg1"/>
                </a:solidFill>
              </a:rPr>
              <a:t>$ 3.00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671888" y="2438400"/>
            <a:ext cx="1119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chemeClr val="bg1"/>
                </a:solidFill>
              </a:rPr>
              <a:t>1</a:t>
            </a:r>
            <a:r>
              <a:rPr lang="en-GB" altLang="en-US" b="1" baseline="30000">
                <a:solidFill>
                  <a:schemeClr val="bg1"/>
                </a:solidFill>
              </a:rPr>
              <a:t>st</a:t>
            </a:r>
            <a:r>
              <a:rPr lang="en-GB" altLang="en-US" b="1">
                <a:solidFill>
                  <a:schemeClr val="bg1"/>
                </a:solidFill>
              </a:rPr>
              <a:t> Class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657600" y="4689475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chemeClr val="bg1"/>
                </a:solidFill>
              </a:rPr>
              <a:t>My Postal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Bullet Point Slide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</a:p>
          <a:p>
            <a:pPr lvl="1" eaLnBrk="1" hangingPunct="1"/>
            <a:r>
              <a:rPr lang="en-GB" altLang="en-US" smtClean="0"/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203</Words>
  <Application>Microsoft Office PowerPoint</Application>
  <PresentationFormat>On-screen Show (4:3)</PresentationFormat>
  <Paragraphs>33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1_Default Design</vt:lpstr>
      <vt:lpstr>Air Mail Template</vt:lpstr>
      <vt:lpstr>Make your own stamps</vt:lpstr>
      <vt:lpstr>Make your own stamps</vt:lpstr>
      <vt:lpstr>Example of a Bullet Point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6</cp:revision>
  <dcterms:created xsi:type="dcterms:W3CDTF">2009-11-03T13:35:13Z</dcterms:created>
  <dcterms:modified xsi:type="dcterms:W3CDTF">2015-02-22T11:13:03Z</dcterms:modified>
</cp:coreProperties>
</file>