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68" r:id="rId3"/>
    <p:sldId id="269" r:id="rId4"/>
    <p:sldId id="27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00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230" y="-90"/>
      </p:cViewPr>
      <p:guideLst>
        <p:guide orient="horz" pos="17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3281593-471E-4986-BD7A-3BCC644262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6754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84511D-9FAA-4E69-BB9A-F990E911F0AB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2476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D73328-D6A3-46F6-AB65-8A592ECF7CCF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8059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8F62F9-4E3D-45D7-8C44-0A2CFCE45CD9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4408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F90FC4-9733-4059-A814-1F329FDE8CAD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8603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38D898-04B3-45E1-9DEE-90FF3AC9580B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375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56683-E9B8-4E59-AEE0-70A851203A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92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BA75A-9A37-4DEB-85F9-8136FF6B8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8369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41090-08E1-4B27-9C43-E92B28691C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483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856A9-1630-4C6F-ACE4-5D469B1F63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983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1FF11-6DB9-4B1A-80A0-CF74CD5C31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712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A10A5-EE3F-40B0-8DBA-C234D1E1E5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758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C9C5F-9F1D-403A-AF43-43154D616A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81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AB431-B2EB-4019-A6A6-A5D04E785E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320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7F1E5-0C32-4BC9-8858-156323B63B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864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07203-D712-4B68-99EF-C7560A2760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534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65A06-BCFB-4B72-8B67-E12151E94C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337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06DD824-99EA-4AAB-A2E6-9835E642F2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097088" y="128588"/>
            <a:ext cx="4938712" cy="6615112"/>
          </a:xfrm>
          <a:prstGeom prst="rect">
            <a:avLst/>
          </a:prstGeom>
          <a:solidFill>
            <a:schemeClr val="bg1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8000" b="1">
                <a:solidFill>
                  <a:srgbClr val="000000"/>
                </a:solidFill>
                <a:latin typeface="Verdana" panose="020B0604030504040204" pitchFamily="34" charset="0"/>
              </a:rPr>
              <a:t>Y</a:t>
            </a:r>
          </a:p>
          <a:p>
            <a:pPr algn="ctr" eaLnBrk="1" hangingPunct="1"/>
            <a:r>
              <a:rPr lang="en-GB" altLang="en-US" sz="6600" b="1">
                <a:solidFill>
                  <a:srgbClr val="000000"/>
                </a:solidFill>
                <a:latin typeface="Verdana" panose="020B0604030504040204" pitchFamily="34" charset="0"/>
              </a:rPr>
              <a:t>O U</a:t>
            </a:r>
          </a:p>
          <a:p>
            <a:pPr algn="ctr" eaLnBrk="1" hangingPunct="1">
              <a:spcBef>
                <a:spcPct val="25000"/>
              </a:spcBef>
            </a:pPr>
            <a:r>
              <a:rPr lang="en-GB" altLang="en-US" sz="5400" b="1">
                <a:solidFill>
                  <a:srgbClr val="000000"/>
                </a:solidFill>
                <a:latin typeface="Verdana" panose="020B0604030504040204" pitchFamily="34" charset="0"/>
              </a:rPr>
              <a:t>C A N</a:t>
            </a:r>
          </a:p>
          <a:p>
            <a:pPr algn="ctr" eaLnBrk="1" hangingPunct="1">
              <a:spcBef>
                <a:spcPct val="25000"/>
              </a:spcBef>
            </a:pPr>
            <a:r>
              <a:rPr lang="en-GB" altLang="en-US" sz="4400" b="1">
                <a:solidFill>
                  <a:srgbClr val="000000"/>
                </a:solidFill>
                <a:latin typeface="Verdana" panose="020B0604030504040204" pitchFamily="34" charset="0"/>
              </a:rPr>
              <a:t>M A K E</a:t>
            </a:r>
          </a:p>
          <a:p>
            <a:pPr algn="ctr" eaLnBrk="1" hangingPunct="1">
              <a:spcBef>
                <a:spcPct val="25000"/>
              </a:spcBef>
            </a:pPr>
            <a:r>
              <a:rPr lang="en-GB" altLang="en-US" sz="3600">
                <a:solidFill>
                  <a:srgbClr val="000000"/>
                </a:solidFill>
                <a:latin typeface="Verdana" panose="020B0604030504040204" pitchFamily="34" charset="0"/>
              </a:rPr>
              <a:t>Y O U R O W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000000"/>
                </a:solidFill>
                <a:latin typeface="Verdana" panose="020B0604030504040204" pitchFamily="34" charset="0"/>
              </a:rPr>
              <a:t>N M E S S A G E 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00000"/>
                </a:solidFill>
                <a:latin typeface="Verdana" panose="020B0604030504040204" pitchFamily="34" charset="0"/>
              </a:rPr>
              <a:t>T O G E T T H E A U D I E N C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000000"/>
                </a:solidFill>
                <a:latin typeface="Verdana" panose="020B0604030504040204" pitchFamily="34" charset="0"/>
              </a:rPr>
              <a:t> E  T  O  P  A  Y  A  T  T  E  N  T  I  O  N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5103813" y="420688"/>
            <a:ext cx="3333750" cy="601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7200">
                <a:solidFill>
                  <a:srgbClr val="000000"/>
                </a:solidFill>
                <a:latin typeface="Verdana" panose="020B0604030504040204" pitchFamily="34" charset="0"/>
              </a:rPr>
              <a:t>E</a:t>
            </a:r>
          </a:p>
          <a:p>
            <a:pPr algn="ctr" eaLnBrk="1" hangingPunct="1"/>
            <a:r>
              <a:rPr lang="en-GB" altLang="en-US" sz="6000">
                <a:solidFill>
                  <a:srgbClr val="000000"/>
                </a:solidFill>
                <a:latin typeface="Verdana" panose="020B0604030504040204" pitchFamily="34" charset="0"/>
              </a:rPr>
              <a:t>T P</a:t>
            </a:r>
          </a:p>
          <a:p>
            <a:pPr algn="ctr" eaLnBrk="1" hangingPunct="1">
              <a:spcBef>
                <a:spcPct val="25000"/>
              </a:spcBef>
            </a:pPr>
            <a:r>
              <a:rPr lang="en-GB" altLang="en-US" sz="4800">
                <a:solidFill>
                  <a:srgbClr val="000000"/>
                </a:solidFill>
                <a:latin typeface="Verdana" panose="020B0604030504040204" pitchFamily="34" charset="0"/>
              </a:rPr>
              <a:t>F Z P</a:t>
            </a:r>
          </a:p>
          <a:p>
            <a:pPr algn="ctr" eaLnBrk="1" hangingPunct="1">
              <a:spcBef>
                <a:spcPct val="25000"/>
              </a:spcBef>
            </a:pPr>
            <a:r>
              <a:rPr lang="en-GB" altLang="en-US" sz="4000">
                <a:solidFill>
                  <a:srgbClr val="000000"/>
                </a:solidFill>
                <a:latin typeface="Verdana" panose="020B0604030504040204" pitchFamily="34" charset="0"/>
              </a:rPr>
              <a:t>A T Y I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3200">
                <a:solidFill>
                  <a:srgbClr val="000000"/>
                </a:solidFill>
                <a:latin typeface="Verdana" panose="020B0604030504040204" pitchFamily="34" charset="0"/>
              </a:rPr>
              <a:t>R A G T R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000000"/>
                </a:solidFill>
                <a:latin typeface="Verdana" panose="020B0604030504040204" pitchFamily="34" charset="0"/>
              </a:rPr>
              <a:t>A H T M O K F</a:t>
            </a:r>
          </a:p>
          <a:p>
            <a:pPr algn="ctr" eaLnBrk="1" hangingPunct="1">
              <a:spcBef>
                <a:spcPct val="65000"/>
              </a:spcBef>
            </a:pPr>
            <a:r>
              <a:rPr lang="en-GB" altLang="en-US" sz="1600">
                <a:solidFill>
                  <a:srgbClr val="000000"/>
                </a:solidFill>
                <a:latin typeface="Verdana" panose="020B0604030504040204" pitchFamily="34" charset="0"/>
              </a:rPr>
              <a:t>M  Z  K  F  O  P  T  S  N</a:t>
            </a:r>
            <a:endParaRPr lang="en-GB" altLang="en-US" sz="32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grpSp>
        <p:nvGrpSpPr>
          <p:cNvPr id="5123" name="Group 15"/>
          <p:cNvGrpSpPr>
            <a:grpSpLocks/>
          </p:cNvGrpSpPr>
          <p:nvPr/>
        </p:nvGrpSpPr>
        <p:grpSpPr bwMode="auto">
          <a:xfrm>
            <a:off x="1344613" y="723900"/>
            <a:ext cx="1871662" cy="620713"/>
            <a:chOff x="805" y="483"/>
            <a:chExt cx="1179" cy="391"/>
          </a:xfrm>
        </p:grpSpPr>
        <p:sp>
          <p:nvSpPr>
            <p:cNvPr id="5141" name="Rectangle 5"/>
            <p:cNvSpPr>
              <a:spLocks noChangeArrowheads="1"/>
            </p:cNvSpPr>
            <p:nvPr/>
          </p:nvSpPr>
          <p:spPr bwMode="auto">
            <a:xfrm>
              <a:off x="805" y="483"/>
              <a:ext cx="1179" cy="39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2" name="Oval 6"/>
            <p:cNvSpPr>
              <a:spLocks noChangeArrowheads="1"/>
            </p:cNvSpPr>
            <p:nvPr/>
          </p:nvSpPr>
          <p:spPr bwMode="auto">
            <a:xfrm>
              <a:off x="1009" y="570"/>
              <a:ext cx="218" cy="218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3" name="Oval 7"/>
            <p:cNvSpPr>
              <a:spLocks noChangeArrowheads="1"/>
            </p:cNvSpPr>
            <p:nvPr/>
          </p:nvSpPr>
          <p:spPr bwMode="auto">
            <a:xfrm>
              <a:off x="1072" y="632"/>
              <a:ext cx="93" cy="9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4" name="Oval 8"/>
            <p:cNvSpPr>
              <a:spLocks noChangeArrowheads="1"/>
            </p:cNvSpPr>
            <p:nvPr/>
          </p:nvSpPr>
          <p:spPr bwMode="auto">
            <a:xfrm>
              <a:off x="1512" y="570"/>
              <a:ext cx="218" cy="218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5" name="Oval 9"/>
            <p:cNvSpPr>
              <a:spLocks noChangeArrowheads="1"/>
            </p:cNvSpPr>
            <p:nvPr/>
          </p:nvSpPr>
          <p:spPr bwMode="auto">
            <a:xfrm>
              <a:off x="1575" y="632"/>
              <a:ext cx="93" cy="9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124" name="Group 16"/>
          <p:cNvGrpSpPr>
            <a:grpSpLocks/>
          </p:cNvGrpSpPr>
          <p:nvPr/>
        </p:nvGrpSpPr>
        <p:grpSpPr bwMode="auto">
          <a:xfrm>
            <a:off x="1344613" y="1522413"/>
            <a:ext cx="1871662" cy="620712"/>
            <a:chOff x="816" y="986"/>
            <a:chExt cx="1179" cy="391"/>
          </a:xfrm>
        </p:grpSpPr>
        <p:sp>
          <p:nvSpPr>
            <p:cNvPr id="5136" name="Rectangle 10"/>
            <p:cNvSpPr>
              <a:spLocks noChangeArrowheads="1"/>
            </p:cNvSpPr>
            <p:nvPr/>
          </p:nvSpPr>
          <p:spPr bwMode="auto">
            <a:xfrm>
              <a:off x="816" y="986"/>
              <a:ext cx="1179" cy="39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7" name="Oval 11"/>
            <p:cNvSpPr>
              <a:spLocks noChangeArrowheads="1"/>
            </p:cNvSpPr>
            <p:nvPr/>
          </p:nvSpPr>
          <p:spPr bwMode="auto">
            <a:xfrm>
              <a:off x="1020" y="1073"/>
              <a:ext cx="218" cy="218"/>
            </a:xfrm>
            <a:prstGeom prst="ellipse">
              <a:avLst/>
            </a:prstGeom>
            <a:solidFill>
              <a:srgbClr val="00FF00"/>
            </a:solidFill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8" name="Oval 12"/>
            <p:cNvSpPr>
              <a:spLocks noChangeArrowheads="1"/>
            </p:cNvSpPr>
            <p:nvPr/>
          </p:nvSpPr>
          <p:spPr bwMode="auto">
            <a:xfrm>
              <a:off x="1083" y="1135"/>
              <a:ext cx="93" cy="93"/>
            </a:xfrm>
            <a:prstGeom prst="ellipse">
              <a:avLst/>
            </a:prstGeom>
            <a:solidFill>
              <a:srgbClr val="00FF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9" name="Oval 13"/>
            <p:cNvSpPr>
              <a:spLocks noChangeArrowheads="1"/>
            </p:cNvSpPr>
            <p:nvPr/>
          </p:nvSpPr>
          <p:spPr bwMode="auto">
            <a:xfrm>
              <a:off x="1523" y="1073"/>
              <a:ext cx="218" cy="218"/>
            </a:xfrm>
            <a:prstGeom prst="ellipse">
              <a:avLst/>
            </a:prstGeom>
            <a:solidFill>
              <a:srgbClr val="00FF00"/>
            </a:solidFill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0" name="Oval 14"/>
            <p:cNvSpPr>
              <a:spLocks noChangeArrowheads="1"/>
            </p:cNvSpPr>
            <p:nvPr/>
          </p:nvSpPr>
          <p:spPr bwMode="auto">
            <a:xfrm>
              <a:off x="1586" y="1135"/>
              <a:ext cx="93" cy="93"/>
            </a:xfrm>
            <a:prstGeom prst="ellipse">
              <a:avLst/>
            </a:prstGeom>
            <a:solidFill>
              <a:srgbClr val="00FF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25" name="Rectangle 17"/>
          <p:cNvSpPr>
            <a:spLocks noChangeArrowheads="1"/>
          </p:cNvSpPr>
          <p:nvPr/>
        </p:nvSpPr>
        <p:spPr bwMode="auto">
          <a:xfrm>
            <a:off x="709613" y="5708650"/>
            <a:ext cx="3141662" cy="5095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srgbClr val="000000"/>
                </a:solidFill>
              </a:rPr>
              <a:t>J  L  G  T  V  Z  S  W  A  T  H  K  Z</a:t>
            </a:r>
          </a:p>
        </p:txBody>
      </p:sp>
      <p:grpSp>
        <p:nvGrpSpPr>
          <p:cNvPr id="5126" name="Group 27"/>
          <p:cNvGrpSpPr>
            <a:grpSpLocks/>
          </p:cNvGrpSpPr>
          <p:nvPr/>
        </p:nvGrpSpPr>
        <p:grpSpPr bwMode="auto">
          <a:xfrm>
            <a:off x="1603375" y="3135313"/>
            <a:ext cx="1352550" cy="1338262"/>
            <a:chOff x="989" y="1884"/>
            <a:chExt cx="852" cy="843"/>
          </a:xfrm>
        </p:grpSpPr>
        <p:sp>
          <p:nvSpPr>
            <p:cNvPr id="5128" name="Rectangle 18"/>
            <p:cNvSpPr>
              <a:spLocks noChangeArrowheads="1"/>
            </p:cNvSpPr>
            <p:nvPr/>
          </p:nvSpPr>
          <p:spPr bwMode="auto">
            <a:xfrm>
              <a:off x="1383" y="1884"/>
              <a:ext cx="63" cy="3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29" name="Rectangle 19"/>
            <p:cNvSpPr>
              <a:spLocks noChangeArrowheads="1"/>
            </p:cNvSpPr>
            <p:nvPr/>
          </p:nvSpPr>
          <p:spPr bwMode="auto">
            <a:xfrm>
              <a:off x="1375" y="2406"/>
              <a:ext cx="63" cy="3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0" name="Rectangle 20"/>
            <p:cNvSpPr>
              <a:spLocks noChangeArrowheads="1"/>
            </p:cNvSpPr>
            <p:nvPr/>
          </p:nvSpPr>
          <p:spPr bwMode="auto">
            <a:xfrm rot="-5400000">
              <a:off x="1118" y="2145"/>
              <a:ext cx="63" cy="3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1" name="Rectangle 21"/>
            <p:cNvSpPr>
              <a:spLocks noChangeArrowheads="1"/>
            </p:cNvSpPr>
            <p:nvPr/>
          </p:nvSpPr>
          <p:spPr bwMode="auto">
            <a:xfrm rot="-5400000">
              <a:off x="1649" y="2145"/>
              <a:ext cx="63" cy="3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2" name="Rectangle 22"/>
            <p:cNvSpPr>
              <a:spLocks noChangeArrowheads="1"/>
            </p:cNvSpPr>
            <p:nvPr/>
          </p:nvSpPr>
          <p:spPr bwMode="auto">
            <a:xfrm>
              <a:off x="989" y="1884"/>
              <a:ext cx="204" cy="204"/>
            </a:xfrm>
            <a:prstGeom prst="rect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3" name="Rectangle 23"/>
            <p:cNvSpPr>
              <a:spLocks noChangeArrowheads="1"/>
            </p:cNvSpPr>
            <p:nvPr/>
          </p:nvSpPr>
          <p:spPr bwMode="auto">
            <a:xfrm>
              <a:off x="989" y="2523"/>
              <a:ext cx="204" cy="204"/>
            </a:xfrm>
            <a:prstGeom prst="rect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4" name="Rectangle 24"/>
            <p:cNvSpPr>
              <a:spLocks noChangeArrowheads="1"/>
            </p:cNvSpPr>
            <p:nvPr/>
          </p:nvSpPr>
          <p:spPr bwMode="auto">
            <a:xfrm>
              <a:off x="1636" y="1884"/>
              <a:ext cx="204" cy="204"/>
            </a:xfrm>
            <a:prstGeom prst="rect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1636" y="2523"/>
              <a:ext cx="204" cy="204"/>
            </a:xfrm>
            <a:prstGeom prst="rect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27" name="Rectangle 26"/>
          <p:cNvSpPr>
            <a:spLocks noChangeArrowheads="1"/>
          </p:cNvSpPr>
          <p:nvPr/>
        </p:nvSpPr>
        <p:spPr bwMode="auto">
          <a:xfrm>
            <a:off x="1271588" y="2795588"/>
            <a:ext cx="2016125" cy="2016125"/>
          </a:xfrm>
          <a:prstGeom prst="rect">
            <a:avLst/>
          </a:prstGeom>
          <a:noFill/>
          <a:ln w="76200" algn="ctr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2605088" y="447675"/>
            <a:ext cx="3894137" cy="60166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7200" b="1">
                <a:solidFill>
                  <a:srgbClr val="000000"/>
                </a:solidFill>
                <a:latin typeface="Verdana" panose="020B0604030504040204" pitchFamily="34" charset="0"/>
              </a:rPr>
              <a:t>E</a:t>
            </a:r>
          </a:p>
          <a:p>
            <a:pPr algn="ctr" eaLnBrk="1" hangingPunct="1"/>
            <a:r>
              <a:rPr lang="en-GB" altLang="en-US" sz="6000" b="1">
                <a:solidFill>
                  <a:srgbClr val="000000"/>
                </a:solidFill>
                <a:latin typeface="Verdana" panose="020B0604030504040204" pitchFamily="34" charset="0"/>
              </a:rPr>
              <a:t>T P</a:t>
            </a:r>
          </a:p>
          <a:p>
            <a:pPr algn="ctr" eaLnBrk="1" hangingPunct="1">
              <a:spcBef>
                <a:spcPct val="25000"/>
              </a:spcBef>
            </a:pPr>
            <a:r>
              <a:rPr lang="en-GB" altLang="en-US" sz="4800" b="1">
                <a:solidFill>
                  <a:srgbClr val="000000"/>
                </a:solidFill>
                <a:latin typeface="Verdana" panose="020B0604030504040204" pitchFamily="34" charset="0"/>
              </a:rPr>
              <a:t>F Z P</a:t>
            </a:r>
          </a:p>
          <a:p>
            <a:pPr algn="ctr" eaLnBrk="1" hangingPunct="1">
              <a:spcBef>
                <a:spcPct val="25000"/>
              </a:spcBef>
            </a:pPr>
            <a:r>
              <a:rPr lang="en-GB" altLang="en-US" sz="4000" b="1">
                <a:solidFill>
                  <a:srgbClr val="000000"/>
                </a:solidFill>
                <a:latin typeface="Verdana" panose="020B0604030504040204" pitchFamily="34" charset="0"/>
              </a:rPr>
              <a:t>A T Y I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000000"/>
                </a:solidFill>
                <a:latin typeface="Verdana" panose="020B0604030504040204" pitchFamily="34" charset="0"/>
              </a:rPr>
              <a:t>R A G T R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rgbClr val="000000"/>
                </a:solidFill>
                <a:latin typeface="Verdana" panose="020B0604030504040204" pitchFamily="34" charset="0"/>
              </a:rPr>
              <a:t>A H T M O K F</a:t>
            </a:r>
          </a:p>
          <a:p>
            <a:pPr algn="ctr" eaLnBrk="1" hangingPunct="1">
              <a:spcBef>
                <a:spcPct val="65000"/>
              </a:spcBef>
            </a:pPr>
            <a:r>
              <a:rPr lang="en-GB" altLang="en-US" sz="1600" b="1">
                <a:solidFill>
                  <a:srgbClr val="000000"/>
                </a:solidFill>
                <a:latin typeface="Verdana" panose="020B0604030504040204" pitchFamily="34" charset="0"/>
              </a:rPr>
              <a:t>M  Z  K  F  O  P  T  S  N</a:t>
            </a:r>
            <a:endParaRPr lang="en-GB" altLang="en-US" sz="3200" b="1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000000"/>
                </a:solidFill>
              </a:rPr>
              <a:t>Optician Charts</a:t>
            </a:r>
          </a:p>
        </p:txBody>
      </p:sp>
      <p:sp>
        <p:nvSpPr>
          <p:cNvPr id="9219" name="Freeform 9"/>
          <p:cNvSpPr>
            <a:spLocks noEditPoints="1"/>
          </p:cNvSpPr>
          <p:nvPr/>
        </p:nvSpPr>
        <p:spPr bwMode="auto">
          <a:xfrm>
            <a:off x="1189038" y="1404938"/>
            <a:ext cx="6765925" cy="3430587"/>
          </a:xfrm>
          <a:custGeom>
            <a:avLst/>
            <a:gdLst>
              <a:gd name="T0" fmla="*/ 3783280 w 4800"/>
              <a:gd name="T1" fmla="*/ 2816069 h 2434"/>
              <a:gd name="T2" fmla="*/ 5601622 w 4800"/>
              <a:gd name="T3" fmla="*/ 828753 h 2434"/>
              <a:gd name="T4" fmla="*/ 3681791 w 4800"/>
              <a:gd name="T5" fmla="*/ 2754054 h 2434"/>
              <a:gd name="T6" fmla="*/ 3777641 w 4800"/>
              <a:gd name="T7" fmla="*/ 2813250 h 2434"/>
              <a:gd name="T8" fmla="*/ 4488064 w 4800"/>
              <a:gd name="T9" fmla="*/ 186047 h 2434"/>
              <a:gd name="T10" fmla="*/ 3622589 w 4800"/>
              <a:gd name="T11" fmla="*/ 2728684 h 2434"/>
              <a:gd name="T12" fmla="*/ 4488064 w 4800"/>
              <a:gd name="T13" fmla="*/ 186047 h 2434"/>
              <a:gd name="T14" fmla="*/ 3382963 w 4800"/>
              <a:gd name="T15" fmla="*/ 2686401 h 2434"/>
              <a:gd name="T16" fmla="*/ 3439345 w 4800"/>
              <a:gd name="T17" fmla="*/ 0 h 2434"/>
              <a:gd name="T18" fmla="*/ 3326580 w 4800"/>
              <a:gd name="T19" fmla="*/ 2689219 h 2434"/>
              <a:gd name="T20" fmla="*/ 3447803 w 4800"/>
              <a:gd name="T21" fmla="*/ 2689219 h 2434"/>
              <a:gd name="T22" fmla="*/ 4025725 w 4800"/>
              <a:gd name="T23" fmla="*/ 62016 h 2434"/>
              <a:gd name="T24" fmla="*/ 3208176 w 4800"/>
              <a:gd name="T25" fmla="*/ 2708952 h 2434"/>
              <a:gd name="T26" fmla="*/ 3318122 w 4800"/>
              <a:gd name="T27" fmla="*/ 2689219 h 2434"/>
              <a:gd name="T28" fmla="*/ 5937099 w 4800"/>
              <a:gd name="T29" fmla="*/ 1167020 h 2434"/>
              <a:gd name="T30" fmla="*/ 3912960 w 4800"/>
              <a:gd name="T31" fmla="*/ 2940100 h 2434"/>
              <a:gd name="T32" fmla="*/ 5937099 w 4800"/>
              <a:gd name="T33" fmla="*/ 1167020 h 2434"/>
              <a:gd name="T34" fmla="*/ 4045459 w 4800"/>
              <a:gd name="T35" fmla="*/ 3207895 h 2434"/>
              <a:gd name="T36" fmla="*/ 4062374 w 4800"/>
              <a:gd name="T37" fmla="*/ 3320650 h 2434"/>
              <a:gd name="T38" fmla="*/ 3949609 w 4800"/>
              <a:gd name="T39" fmla="*/ 2990840 h 2434"/>
              <a:gd name="T40" fmla="*/ 4005991 w 4800"/>
              <a:gd name="T41" fmla="*/ 3089502 h 2434"/>
              <a:gd name="T42" fmla="*/ 6543213 w 4800"/>
              <a:gd name="T43" fmla="*/ 2173363 h 2434"/>
              <a:gd name="T44" fmla="*/ 4028545 w 4800"/>
              <a:gd name="T45" fmla="*/ 3148698 h 2434"/>
              <a:gd name="T46" fmla="*/ 6543213 w 4800"/>
              <a:gd name="T47" fmla="*/ 2173363 h 2434"/>
              <a:gd name="T48" fmla="*/ 2720466 w 4800"/>
              <a:gd name="T49" fmla="*/ 3202257 h 2434"/>
              <a:gd name="T50" fmla="*/ 222712 w 4800"/>
              <a:gd name="T51" fmla="*/ 2173363 h 2434"/>
              <a:gd name="T52" fmla="*/ 3092592 w 4800"/>
              <a:gd name="T53" fmla="*/ 2751235 h 2434"/>
              <a:gd name="T54" fmla="*/ 3199719 w 4800"/>
              <a:gd name="T55" fmla="*/ 2711770 h 2434"/>
              <a:gd name="T56" fmla="*/ 42287 w 4800"/>
              <a:gd name="T57" fmla="*/ 2852715 h 2434"/>
              <a:gd name="T58" fmla="*/ 2709189 w 4800"/>
              <a:gd name="T59" fmla="*/ 3264273 h 2434"/>
              <a:gd name="T60" fmla="*/ 42287 w 4800"/>
              <a:gd name="T61" fmla="*/ 2852715 h 2434"/>
              <a:gd name="T62" fmla="*/ 4065193 w 4800"/>
              <a:gd name="T63" fmla="*/ 3368571 h 2434"/>
              <a:gd name="T64" fmla="*/ 6765925 w 4800"/>
              <a:gd name="T65" fmla="*/ 3430587 h 2434"/>
              <a:gd name="T66" fmla="*/ 2703551 w 4800"/>
              <a:gd name="T67" fmla="*/ 3326288 h 2434"/>
              <a:gd name="T68" fmla="*/ 2703551 w 4800"/>
              <a:gd name="T69" fmla="*/ 3430587 h 2434"/>
              <a:gd name="T70" fmla="*/ 2700732 w 4800"/>
              <a:gd name="T71" fmla="*/ 3368571 h 2434"/>
              <a:gd name="T72" fmla="*/ 1164303 w 4800"/>
              <a:gd name="T73" fmla="*/ 828753 h 2434"/>
              <a:gd name="T74" fmla="*/ 2937539 w 4800"/>
              <a:gd name="T75" fmla="*/ 2852715 h 2434"/>
              <a:gd name="T76" fmla="*/ 1164303 w 4800"/>
              <a:gd name="T77" fmla="*/ 828753 h 2434"/>
              <a:gd name="T78" fmla="*/ 2988284 w 4800"/>
              <a:gd name="T79" fmla="*/ 2813250 h 2434"/>
              <a:gd name="T80" fmla="*/ 1739407 w 4800"/>
              <a:gd name="T81" fmla="*/ 425652 h 2434"/>
              <a:gd name="T82" fmla="*/ 2759934 w 4800"/>
              <a:gd name="T83" fmla="*/ 3089502 h 2434"/>
              <a:gd name="T84" fmla="*/ 2816316 w 4800"/>
              <a:gd name="T85" fmla="*/ 2990840 h 2434"/>
              <a:gd name="T86" fmla="*/ 755528 w 4800"/>
              <a:gd name="T87" fmla="*/ 1251586 h 2434"/>
              <a:gd name="T88" fmla="*/ 2852965 w 4800"/>
              <a:gd name="T89" fmla="*/ 2940100 h 2434"/>
              <a:gd name="T90" fmla="*/ 755528 w 4800"/>
              <a:gd name="T91" fmla="*/ 1251586 h 243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800" h="2434">
                <a:moveTo>
                  <a:pt x="3912" y="536"/>
                </a:moveTo>
                <a:lnTo>
                  <a:pt x="2684" y="1998"/>
                </a:lnTo>
                <a:lnTo>
                  <a:pt x="2716" y="2024"/>
                </a:lnTo>
                <a:lnTo>
                  <a:pt x="2746" y="2052"/>
                </a:lnTo>
                <a:lnTo>
                  <a:pt x="3974" y="588"/>
                </a:lnTo>
                <a:lnTo>
                  <a:pt x="3912" y="536"/>
                </a:lnTo>
                <a:close/>
                <a:moveTo>
                  <a:pt x="3566" y="302"/>
                </a:moveTo>
                <a:lnTo>
                  <a:pt x="2612" y="1954"/>
                </a:lnTo>
                <a:lnTo>
                  <a:pt x="2646" y="1974"/>
                </a:lnTo>
                <a:lnTo>
                  <a:pt x="2680" y="1996"/>
                </a:lnTo>
                <a:lnTo>
                  <a:pt x="3634" y="342"/>
                </a:lnTo>
                <a:lnTo>
                  <a:pt x="3566" y="302"/>
                </a:lnTo>
                <a:close/>
                <a:moveTo>
                  <a:pt x="3184" y="132"/>
                </a:moveTo>
                <a:lnTo>
                  <a:pt x="2530" y="1924"/>
                </a:lnTo>
                <a:lnTo>
                  <a:pt x="2570" y="1936"/>
                </a:lnTo>
                <a:lnTo>
                  <a:pt x="2606" y="1952"/>
                </a:lnTo>
                <a:lnTo>
                  <a:pt x="3258" y="158"/>
                </a:lnTo>
                <a:lnTo>
                  <a:pt x="3184" y="132"/>
                </a:lnTo>
                <a:close/>
                <a:moveTo>
                  <a:pt x="2360" y="1908"/>
                </a:moveTo>
                <a:lnTo>
                  <a:pt x="2360" y="1908"/>
                </a:lnTo>
                <a:lnTo>
                  <a:pt x="2400" y="1906"/>
                </a:lnTo>
                <a:lnTo>
                  <a:pt x="2440" y="1908"/>
                </a:lnTo>
                <a:lnTo>
                  <a:pt x="2440" y="0"/>
                </a:lnTo>
                <a:lnTo>
                  <a:pt x="2360" y="0"/>
                </a:lnTo>
                <a:lnTo>
                  <a:pt x="2360" y="1908"/>
                </a:lnTo>
                <a:close/>
                <a:moveTo>
                  <a:pt x="2778" y="30"/>
                </a:moveTo>
                <a:lnTo>
                  <a:pt x="2446" y="1908"/>
                </a:lnTo>
                <a:lnTo>
                  <a:pt x="2486" y="1914"/>
                </a:lnTo>
                <a:lnTo>
                  <a:pt x="2524" y="1922"/>
                </a:lnTo>
                <a:lnTo>
                  <a:pt x="2856" y="44"/>
                </a:lnTo>
                <a:lnTo>
                  <a:pt x="2778" y="30"/>
                </a:lnTo>
                <a:close/>
                <a:moveTo>
                  <a:pt x="1944" y="44"/>
                </a:moveTo>
                <a:lnTo>
                  <a:pt x="2276" y="1922"/>
                </a:lnTo>
                <a:lnTo>
                  <a:pt x="2314" y="1914"/>
                </a:lnTo>
                <a:lnTo>
                  <a:pt x="2354" y="1908"/>
                </a:lnTo>
                <a:lnTo>
                  <a:pt x="2022" y="30"/>
                </a:lnTo>
                <a:lnTo>
                  <a:pt x="1944" y="44"/>
                </a:lnTo>
                <a:close/>
                <a:moveTo>
                  <a:pt x="4212" y="828"/>
                </a:moveTo>
                <a:lnTo>
                  <a:pt x="2750" y="2056"/>
                </a:lnTo>
                <a:lnTo>
                  <a:pt x="2776" y="2086"/>
                </a:lnTo>
                <a:lnTo>
                  <a:pt x="2800" y="2118"/>
                </a:lnTo>
                <a:lnTo>
                  <a:pt x="4264" y="888"/>
                </a:lnTo>
                <a:lnTo>
                  <a:pt x="4212" y="828"/>
                </a:lnTo>
                <a:close/>
                <a:moveTo>
                  <a:pt x="4770" y="2024"/>
                </a:moveTo>
                <a:lnTo>
                  <a:pt x="4756" y="1944"/>
                </a:lnTo>
                <a:lnTo>
                  <a:pt x="2870" y="2276"/>
                </a:lnTo>
                <a:lnTo>
                  <a:pt x="2878" y="2316"/>
                </a:lnTo>
                <a:lnTo>
                  <a:pt x="2882" y="2356"/>
                </a:lnTo>
                <a:lnTo>
                  <a:pt x="4770" y="2024"/>
                </a:lnTo>
                <a:close/>
                <a:moveTo>
                  <a:pt x="4458" y="1166"/>
                </a:moveTo>
                <a:lnTo>
                  <a:pt x="2802" y="2122"/>
                </a:lnTo>
                <a:lnTo>
                  <a:pt x="2824" y="2156"/>
                </a:lnTo>
                <a:lnTo>
                  <a:pt x="2842" y="2192"/>
                </a:lnTo>
                <a:lnTo>
                  <a:pt x="4498" y="1236"/>
                </a:lnTo>
                <a:lnTo>
                  <a:pt x="4458" y="1166"/>
                </a:lnTo>
                <a:close/>
                <a:moveTo>
                  <a:pt x="4642" y="1542"/>
                </a:moveTo>
                <a:lnTo>
                  <a:pt x="2844" y="2196"/>
                </a:lnTo>
                <a:lnTo>
                  <a:pt x="2858" y="2234"/>
                </a:lnTo>
                <a:lnTo>
                  <a:pt x="2870" y="2272"/>
                </a:lnTo>
                <a:lnTo>
                  <a:pt x="4668" y="1618"/>
                </a:lnTo>
                <a:lnTo>
                  <a:pt x="4642" y="1542"/>
                </a:lnTo>
                <a:close/>
                <a:moveTo>
                  <a:pt x="132" y="1618"/>
                </a:moveTo>
                <a:lnTo>
                  <a:pt x="1930" y="2272"/>
                </a:lnTo>
                <a:lnTo>
                  <a:pt x="1942" y="2234"/>
                </a:lnTo>
                <a:lnTo>
                  <a:pt x="1956" y="2196"/>
                </a:lnTo>
                <a:lnTo>
                  <a:pt x="158" y="1542"/>
                </a:lnTo>
                <a:lnTo>
                  <a:pt x="132" y="1618"/>
                </a:lnTo>
                <a:close/>
                <a:moveTo>
                  <a:pt x="1542" y="158"/>
                </a:moveTo>
                <a:lnTo>
                  <a:pt x="2194" y="1952"/>
                </a:lnTo>
                <a:lnTo>
                  <a:pt x="2230" y="1936"/>
                </a:lnTo>
                <a:lnTo>
                  <a:pt x="2270" y="1924"/>
                </a:lnTo>
                <a:lnTo>
                  <a:pt x="1616" y="132"/>
                </a:lnTo>
                <a:lnTo>
                  <a:pt x="1542" y="158"/>
                </a:lnTo>
                <a:close/>
                <a:moveTo>
                  <a:pt x="30" y="2024"/>
                </a:moveTo>
                <a:lnTo>
                  <a:pt x="1918" y="2356"/>
                </a:lnTo>
                <a:lnTo>
                  <a:pt x="1922" y="2316"/>
                </a:lnTo>
                <a:lnTo>
                  <a:pt x="1930" y="2276"/>
                </a:lnTo>
                <a:lnTo>
                  <a:pt x="44" y="1944"/>
                </a:lnTo>
                <a:lnTo>
                  <a:pt x="30" y="2024"/>
                </a:lnTo>
                <a:close/>
                <a:moveTo>
                  <a:pt x="2884" y="2360"/>
                </a:moveTo>
                <a:lnTo>
                  <a:pt x="2884" y="2360"/>
                </a:lnTo>
                <a:lnTo>
                  <a:pt x="2884" y="2390"/>
                </a:lnTo>
                <a:lnTo>
                  <a:pt x="2882" y="2434"/>
                </a:lnTo>
                <a:lnTo>
                  <a:pt x="4800" y="2434"/>
                </a:lnTo>
                <a:lnTo>
                  <a:pt x="4800" y="2360"/>
                </a:lnTo>
                <a:lnTo>
                  <a:pt x="2884" y="2360"/>
                </a:lnTo>
                <a:close/>
                <a:moveTo>
                  <a:pt x="1918" y="2360"/>
                </a:moveTo>
                <a:lnTo>
                  <a:pt x="0" y="2360"/>
                </a:lnTo>
                <a:lnTo>
                  <a:pt x="0" y="2434"/>
                </a:lnTo>
                <a:lnTo>
                  <a:pt x="1918" y="2434"/>
                </a:lnTo>
                <a:lnTo>
                  <a:pt x="1916" y="2390"/>
                </a:lnTo>
                <a:lnTo>
                  <a:pt x="1918" y="2360"/>
                </a:lnTo>
                <a:close/>
                <a:moveTo>
                  <a:pt x="826" y="588"/>
                </a:moveTo>
                <a:lnTo>
                  <a:pt x="2054" y="2052"/>
                </a:lnTo>
                <a:lnTo>
                  <a:pt x="2084" y="2024"/>
                </a:lnTo>
                <a:lnTo>
                  <a:pt x="2116" y="1998"/>
                </a:lnTo>
                <a:lnTo>
                  <a:pt x="888" y="536"/>
                </a:lnTo>
                <a:lnTo>
                  <a:pt x="826" y="588"/>
                </a:lnTo>
                <a:close/>
                <a:moveTo>
                  <a:pt x="1166" y="342"/>
                </a:moveTo>
                <a:lnTo>
                  <a:pt x="2120" y="1996"/>
                </a:lnTo>
                <a:lnTo>
                  <a:pt x="2154" y="1974"/>
                </a:lnTo>
                <a:lnTo>
                  <a:pt x="2188" y="1954"/>
                </a:lnTo>
                <a:lnTo>
                  <a:pt x="1234" y="302"/>
                </a:lnTo>
                <a:lnTo>
                  <a:pt x="1166" y="342"/>
                </a:lnTo>
                <a:close/>
                <a:moveTo>
                  <a:pt x="302" y="1236"/>
                </a:moveTo>
                <a:lnTo>
                  <a:pt x="1958" y="2192"/>
                </a:lnTo>
                <a:lnTo>
                  <a:pt x="1976" y="2156"/>
                </a:lnTo>
                <a:lnTo>
                  <a:pt x="1998" y="2122"/>
                </a:lnTo>
                <a:lnTo>
                  <a:pt x="342" y="1166"/>
                </a:lnTo>
                <a:lnTo>
                  <a:pt x="302" y="1236"/>
                </a:lnTo>
                <a:close/>
                <a:moveTo>
                  <a:pt x="536" y="888"/>
                </a:moveTo>
                <a:lnTo>
                  <a:pt x="2000" y="2118"/>
                </a:lnTo>
                <a:lnTo>
                  <a:pt x="2024" y="2086"/>
                </a:lnTo>
                <a:lnTo>
                  <a:pt x="2050" y="2056"/>
                </a:lnTo>
                <a:lnTo>
                  <a:pt x="588" y="828"/>
                </a:lnTo>
                <a:lnTo>
                  <a:pt x="536" y="888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9220" name="Group 35"/>
          <p:cNvGrpSpPr>
            <a:grpSpLocks/>
          </p:cNvGrpSpPr>
          <p:nvPr/>
        </p:nvGrpSpPr>
        <p:grpSpPr bwMode="auto">
          <a:xfrm>
            <a:off x="2417763" y="5241925"/>
            <a:ext cx="4310062" cy="742950"/>
            <a:chOff x="1308" y="3635"/>
            <a:chExt cx="2715" cy="468"/>
          </a:xfrm>
        </p:grpSpPr>
        <p:grpSp>
          <p:nvGrpSpPr>
            <p:cNvPr id="9222" name="Group 34"/>
            <p:cNvGrpSpPr>
              <a:grpSpLocks/>
            </p:cNvGrpSpPr>
            <p:nvPr/>
          </p:nvGrpSpPr>
          <p:grpSpPr bwMode="auto">
            <a:xfrm>
              <a:off x="1308" y="3635"/>
              <a:ext cx="468" cy="468"/>
              <a:chOff x="1308" y="3635"/>
              <a:chExt cx="468" cy="468"/>
            </a:xfrm>
          </p:grpSpPr>
          <p:sp>
            <p:nvSpPr>
              <p:cNvPr id="9240" name="Rectangle 13"/>
              <p:cNvSpPr>
                <a:spLocks noChangeArrowheads="1"/>
              </p:cNvSpPr>
              <p:nvPr/>
            </p:nvSpPr>
            <p:spPr bwMode="auto">
              <a:xfrm>
                <a:off x="1308" y="3635"/>
                <a:ext cx="468" cy="67"/>
              </a:xfrm>
              <a:prstGeom prst="rect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1" name="Rectangle 14"/>
              <p:cNvSpPr>
                <a:spLocks noChangeArrowheads="1"/>
              </p:cNvSpPr>
              <p:nvPr/>
            </p:nvSpPr>
            <p:spPr bwMode="auto">
              <a:xfrm>
                <a:off x="1308" y="4036"/>
                <a:ext cx="468" cy="67"/>
              </a:xfrm>
              <a:prstGeom prst="rect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2" name="Rectangle 15"/>
              <p:cNvSpPr>
                <a:spLocks noChangeArrowheads="1"/>
              </p:cNvSpPr>
              <p:nvPr/>
            </p:nvSpPr>
            <p:spPr bwMode="auto">
              <a:xfrm>
                <a:off x="1308" y="3902"/>
                <a:ext cx="468" cy="67"/>
              </a:xfrm>
              <a:prstGeom prst="rect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3" name="Rectangle 16"/>
              <p:cNvSpPr>
                <a:spLocks noChangeArrowheads="1"/>
              </p:cNvSpPr>
              <p:nvPr/>
            </p:nvSpPr>
            <p:spPr bwMode="auto">
              <a:xfrm>
                <a:off x="1308" y="3769"/>
                <a:ext cx="468" cy="67"/>
              </a:xfrm>
              <a:prstGeom prst="rect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9223" name="Group 33"/>
            <p:cNvGrpSpPr>
              <a:grpSpLocks/>
            </p:cNvGrpSpPr>
            <p:nvPr/>
          </p:nvGrpSpPr>
          <p:grpSpPr bwMode="auto">
            <a:xfrm>
              <a:off x="2058" y="3635"/>
              <a:ext cx="467" cy="468"/>
              <a:chOff x="2058" y="3635"/>
              <a:chExt cx="467" cy="468"/>
            </a:xfrm>
          </p:grpSpPr>
          <p:sp>
            <p:nvSpPr>
              <p:cNvPr id="9236" name="Rectangle 17"/>
              <p:cNvSpPr>
                <a:spLocks noChangeArrowheads="1"/>
              </p:cNvSpPr>
              <p:nvPr/>
            </p:nvSpPr>
            <p:spPr bwMode="auto">
              <a:xfrm>
                <a:off x="2058" y="3635"/>
                <a:ext cx="67" cy="468"/>
              </a:xfrm>
              <a:prstGeom prst="rect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7" name="Rectangle 18"/>
              <p:cNvSpPr>
                <a:spLocks noChangeArrowheads="1"/>
              </p:cNvSpPr>
              <p:nvPr/>
            </p:nvSpPr>
            <p:spPr bwMode="auto">
              <a:xfrm>
                <a:off x="2459" y="3635"/>
                <a:ext cx="66" cy="468"/>
              </a:xfrm>
              <a:prstGeom prst="rect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8" name="Rectangle 19"/>
              <p:cNvSpPr>
                <a:spLocks noChangeArrowheads="1"/>
              </p:cNvSpPr>
              <p:nvPr/>
            </p:nvSpPr>
            <p:spPr bwMode="auto">
              <a:xfrm>
                <a:off x="2325" y="3635"/>
                <a:ext cx="67" cy="468"/>
              </a:xfrm>
              <a:prstGeom prst="rect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9" name="Rectangle 20"/>
              <p:cNvSpPr>
                <a:spLocks noChangeArrowheads="1"/>
              </p:cNvSpPr>
              <p:nvPr/>
            </p:nvSpPr>
            <p:spPr bwMode="auto">
              <a:xfrm>
                <a:off x="2191" y="3635"/>
                <a:ext cx="67" cy="468"/>
              </a:xfrm>
              <a:prstGeom prst="rect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9224" name="Group 32"/>
            <p:cNvGrpSpPr>
              <a:grpSpLocks/>
            </p:cNvGrpSpPr>
            <p:nvPr/>
          </p:nvGrpSpPr>
          <p:grpSpPr bwMode="auto">
            <a:xfrm>
              <a:off x="2806" y="3635"/>
              <a:ext cx="467" cy="468"/>
              <a:chOff x="2806" y="3635"/>
              <a:chExt cx="467" cy="468"/>
            </a:xfrm>
          </p:grpSpPr>
          <p:sp>
            <p:nvSpPr>
              <p:cNvPr id="9231" name="Freeform 21"/>
              <p:cNvSpPr>
                <a:spLocks/>
              </p:cNvSpPr>
              <p:nvPr/>
            </p:nvSpPr>
            <p:spPr bwMode="auto">
              <a:xfrm>
                <a:off x="2806" y="3635"/>
                <a:ext cx="140" cy="141"/>
              </a:xfrm>
              <a:custGeom>
                <a:avLst/>
                <a:gdLst>
                  <a:gd name="T0" fmla="*/ 45 w 140"/>
                  <a:gd name="T1" fmla="*/ 0 h 141"/>
                  <a:gd name="T2" fmla="*/ 0 w 140"/>
                  <a:gd name="T3" fmla="*/ 45 h 141"/>
                  <a:gd name="T4" fmla="*/ 0 w 140"/>
                  <a:gd name="T5" fmla="*/ 141 h 141"/>
                  <a:gd name="T6" fmla="*/ 140 w 140"/>
                  <a:gd name="T7" fmla="*/ 0 h 141"/>
                  <a:gd name="T8" fmla="*/ 45 w 140"/>
                  <a:gd name="T9" fmla="*/ 0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0" h="141">
                    <a:moveTo>
                      <a:pt x="45" y="0"/>
                    </a:moveTo>
                    <a:lnTo>
                      <a:pt x="0" y="45"/>
                    </a:lnTo>
                    <a:lnTo>
                      <a:pt x="0" y="141"/>
                    </a:lnTo>
                    <a:lnTo>
                      <a:pt x="140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2" name="Freeform 22"/>
              <p:cNvSpPr>
                <a:spLocks/>
              </p:cNvSpPr>
              <p:nvPr/>
            </p:nvSpPr>
            <p:spPr bwMode="auto">
              <a:xfrm>
                <a:off x="2951" y="3779"/>
                <a:ext cx="322" cy="324"/>
              </a:xfrm>
              <a:custGeom>
                <a:avLst/>
                <a:gdLst>
                  <a:gd name="T0" fmla="*/ 322 w 322"/>
                  <a:gd name="T1" fmla="*/ 0 h 324"/>
                  <a:gd name="T2" fmla="*/ 0 w 322"/>
                  <a:gd name="T3" fmla="*/ 324 h 324"/>
                  <a:gd name="T4" fmla="*/ 93 w 322"/>
                  <a:gd name="T5" fmla="*/ 324 h 324"/>
                  <a:gd name="T6" fmla="*/ 322 w 322"/>
                  <a:gd name="T7" fmla="*/ 95 h 324"/>
                  <a:gd name="T8" fmla="*/ 322 w 322"/>
                  <a:gd name="T9" fmla="*/ 0 h 3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2" h="324">
                    <a:moveTo>
                      <a:pt x="322" y="0"/>
                    </a:moveTo>
                    <a:lnTo>
                      <a:pt x="0" y="324"/>
                    </a:lnTo>
                    <a:lnTo>
                      <a:pt x="93" y="324"/>
                    </a:lnTo>
                    <a:lnTo>
                      <a:pt x="322" y="95"/>
                    </a:lnTo>
                    <a:lnTo>
                      <a:pt x="3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3" name="Freeform 23"/>
              <p:cNvSpPr>
                <a:spLocks/>
              </p:cNvSpPr>
              <p:nvPr/>
            </p:nvSpPr>
            <p:spPr bwMode="auto">
              <a:xfrm>
                <a:off x="2806" y="3635"/>
                <a:ext cx="467" cy="468"/>
              </a:xfrm>
              <a:custGeom>
                <a:avLst/>
                <a:gdLst>
                  <a:gd name="T0" fmla="*/ 467 w 467"/>
                  <a:gd name="T1" fmla="*/ 0 h 468"/>
                  <a:gd name="T2" fmla="*/ 424 w 467"/>
                  <a:gd name="T3" fmla="*/ 0 h 468"/>
                  <a:gd name="T4" fmla="*/ 0 w 467"/>
                  <a:gd name="T5" fmla="*/ 423 h 468"/>
                  <a:gd name="T6" fmla="*/ 0 w 467"/>
                  <a:gd name="T7" fmla="*/ 468 h 468"/>
                  <a:gd name="T8" fmla="*/ 50 w 467"/>
                  <a:gd name="T9" fmla="*/ 468 h 468"/>
                  <a:gd name="T10" fmla="*/ 467 w 467"/>
                  <a:gd name="T11" fmla="*/ 50 h 468"/>
                  <a:gd name="T12" fmla="*/ 467 w 467"/>
                  <a:gd name="T13" fmla="*/ 0 h 4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7" h="468">
                    <a:moveTo>
                      <a:pt x="467" y="0"/>
                    </a:moveTo>
                    <a:lnTo>
                      <a:pt x="424" y="0"/>
                    </a:lnTo>
                    <a:lnTo>
                      <a:pt x="0" y="423"/>
                    </a:lnTo>
                    <a:lnTo>
                      <a:pt x="0" y="468"/>
                    </a:lnTo>
                    <a:lnTo>
                      <a:pt x="50" y="468"/>
                    </a:lnTo>
                    <a:lnTo>
                      <a:pt x="467" y="50"/>
                    </a:lnTo>
                    <a:lnTo>
                      <a:pt x="46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4" name="Freeform 24"/>
              <p:cNvSpPr>
                <a:spLocks/>
              </p:cNvSpPr>
              <p:nvPr/>
            </p:nvSpPr>
            <p:spPr bwMode="auto">
              <a:xfrm>
                <a:off x="2806" y="3635"/>
                <a:ext cx="329" cy="329"/>
              </a:xfrm>
              <a:custGeom>
                <a:avLst/>
                <a:gdLst>
                  <a:gd name="T0" fmla="*/ 235 w 329"/>
                  <a:gd name="T1" fmla="*/ 0 h 329"/>
                  <a:gd name="T2" fmla="*/ 0 w 329"/>
                  <a:gd name="T3" fmla="*/ 234 h 329"/>
                  <a:gd name="T4" fmla="*/ 0 w 329"/>
                  <a:gd name="T5" fmla="*/ 329 h 329"/>
                  <a:gd name="T6" fmla="*/ 329 w 329"/>
                  <a:gd name="T7" fmla="*/ 0 h 329"/>
                  <a:gd name="T8" fmla="*/ 235 w 329"/>
                  <a:gd name="T9" fmla="*/ 0 h 3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9" h="329">
                    <a:moveTo>
                      <a:pt x="235" y="0"/>
                    </a:moveTo>
                    <a:lnTo>
                      <a:pt x="0" y="234"/>
                    </a:lnTo>
                    <a:lnTo>
                      <a:pt x="0" y="329"/>
                    </a:lnTo>
                    <a:lnTo>
                      <a:pt x="329" y="0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5" name="Freeform 25"/>
              <p:cNvSpPr>
                <a:spLocks/>
              </p:cNvSpPr>
              <p:nvPr/>
            </p:nvSpPr>
            <p:spPr bwMode="auto">
              <a:xfrm>
                <a:off x="3136" y="3966"/>
                <a:ext cx="137" cy="137"/>
              </a:xfrm>
              <a:custGeom>
                <a:avLst/>
                <a:gdLst>
                  <a:gd name="T0" fmla="*/ 137 w 137"/>
                  <a:gd name="T1" fmla="*/ 0 h 137"/>
                  <a:gd name="T2" fmla="*/ 0 w 137"/>
                  <a:gd name="T3" fmla="*/ 137 h 137"/>
                  <a:gd name="T4" fmla="*/ 95 w 137"/>
                  <a:gd name="T5" fmla="*/ 137 h 137"/>
                  <a:gd name="T6" fmla="*/ 137 w 137"/>
                  <a:gd name="T7" fmla="*/ 93 h 137"/>
                  <a:gd name="T8" fmla="*/ 137 w 137"/>
                  <a:gd name="T9" fmla="*/ 0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137">
                    <a:moveTo>
                      <a:pt x="137" y="0"/>
                    </a:moveTo>
                    <a:lnTo>
                      <a:pt x="0" y="137"/>
                    </a:lnTo>
                    <a:lnTo>
                      <a:pt x="95" y="137"/>
                    </a:lnTo>
                    <a:lnTo>
                      <a:pt x="137" y="93"/>
                    </a:lnTo>
                    <a:lnTo>
                      <a:pt x="13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25" name="Group 31"/>
            <p:cNvGrpSpPr>
              <a:grpSpLocks/>
            </p:cNvGrpSpPr>
            <p:nvPr/>
          </p:nvGrpSpPr>
          <p:grpSpPr bwMode="auto">
            <a:xfrm>
              <a:off x="3555" y="3635"/>
              <a:ext cx="468" cy="468"/>
              <a:chOff x="3555" y="3635"/>
              <a:chExt cx="468" cy="468"/>
            </a:xfrm>
          </p:grpSpPr>
          <p:sp>
            <p:nvSpPr>
              <p:cNvPr id="9226" name="Freeform 26"/>
              <p:cNvSpPr>
                <a:spLocks/>
              </p:cNvSpPr>
              <p:nvPr/>
            </p:nvSpPr>
            <p:spPr bwMode="auto">
              <a:xfrm>
                <a:off x="3886" y="3635"/>
                <a:ext cx="137" cy="137"/>
              </a:xfrm>
              <a:custGeom>
                <a:avLst/>
                <a:gdLst>
                  <a:gd name="T0" fmla="*/ 137 w 137"/>
                  <a:gd name="T1" fmla="*/ 44 h 137"/>
                  <a:gd name="T2" fmla="*/ 95 w 137"/>
                  <a:gd name="T3" fmla="*/ 0 h 137"/>
                  <a:gd name="T4" fmla="*/ 0 w 137"/>
                  <a:gd name="T5" fmla="*/ 0 h 137"/>
                  <a:gd name="T6" fmla="*/ 137 w 137"/>
                  <a:gd name="T7" fmla="*/ 137 h 137"/>
                  <a:gd name="T8" fmla="*/ 137 w 137"/>
                  <a:gd name="T9" fmla="*/ 44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137">
                    <a:moveTo>
                      <a:pt x="137" y="44"/>
                    </a:moveTo>
                    <a:lnTo>
                      <a:pt x="95" y="0"/>
                    </a:lnTo>
                    <a:lnTo>
                      <a:pt x="0" y="0"/>
                    </a:lnTo>
                    <a:lnTo>
                      <a:pt x="137" y="137"/>
                    </a:lnTo>
                    <a:lnTo>
                      <a:pt x="137" y="44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7" name="Freeform 27"/>
              <p:cNvSpPr>
                <a:spLocks/>
              </p:cNvSpPr>
              <p:nvPr/>
            </p:nvSpPr>
            <p:spPr bwMode="auto">
              <a:xfrm>
                <a:off x="3555" y="3777"/>
                <a:ext cx="326" cy="326"/>
              </a:xfrm>
              <a:custGeom>
                <a:avLst/>
                <a:gdLst>
                  <a:gd name="T0" fmla="*/ 0 w 326"/>
                  <a:gd name="T1" fmla="*/ 95 h 326"/>
                  <a:gd name="T2" fmla="*/ 232 w 326"/>
                  <a:gd name="T3" fmla="*/ 326 h 326"/>
                  <a:gd name="T4" fmla="*/ 326 w 326"/>
                  <a:gd name="T5" fmla="*/ 326 h 326"/>
                  <a:gd name="T6" fmla="*/ 0 w 326"/>
                  <a:gd name="T7" fmla="*/ 0 h 326"/>
                  <a:gd name="T8" fmla="*/ 0 w 326"/>
                  <a:gd name="T9" fmla="*/ 95 h 3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6" h="326">
                    <a:moveTo>
                      <a:pt x="0" y="95"/>
                    </a:moveTo>
                    <a:lnTo>
                      <a:pt x="232" y="326"/>
                    </a:lnTo>
                    <a:lnTo>
                      <a:pt x="326" y="326"/>
                    </a:lnTo>
                    <a:lnTo>
                      <a:pt x="0" y="0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8" name="Freeform 28"/>
              <p:cNvSpPr>
                <a:spLocks/>
              </p:cNvSpPr>
              <p:nvPr/>
            </p:nvSpPr>
            <p:spPr bwMode="auto">
              <a:xfrm>
                <a:off x="3555" y="3635"/>
                <a:ext cx="468" cy="468"/>
              </a:xfrm>
              <a:custGeom>
                <a:avLst/>
                <a:gdLst>
                  <a:gd name="T0" fmla="*/ 0 w 468"/>
                  <a:gd name="T1" fmla="*/ 0 h 468"/>
                  <a:gd name="T2" fmla="*/ 0 w 468"/>
                  <a:gd name="T3" fmla="*/ 49 h 468"/>
                  <a:gd name="T4" fmla="*/ 421 w 468"/>
                  <a:gd name="T5" fmla="*/ 468 h 468"/>
                  <a:gd name="T6" fmla="*/ 468 w 468"/>
                  <a:gd name="T7" fmla="*/ 468 h 468"/>
                  <a:gd name="T8" fmla="*/ 468 w 468"/>
                  <a:gd name="T9" fmla="*/ 421 h 468"/>
                  <a:gd name="T10" fmla="*/ 47 w 468"/>
                  <a:gd name="T11" fmla="*/ 0 h 468"/>
                  <a:gd name="T12" fmla="*/ 0 w 468"/>
                  <a:gd name="T13" fmla="*/ 0 h 4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8" h="468">
                    <a:moveTo>
                      <a:pt x="0" y="0"/>
                    </a:moveTo>
                    <a:lnTo>
                      <a:pt x="0" y="49"/>
                    </a:lnTo>
                    <a:lnTo>
                      <a:pt x="421" y="468"/>
                    </a:lnTo>
                    <a:lnTo>
                      <a:pt x="468" y="468"/>
                    </a:lnTo>
                    <a:lnTo>
                      <a:pt x="468" y="421"/>
                    </a:lnTo>
                    <a:lnTo>
                      <a:pt x="4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9" name="Freeform 29"/>
              <p:cNvSpPr>
                <a:spLocks/>
              </p:cNvSpPr>
              <p:nvPr/>
            </p:nvSpPr>
            <p:spPr bwMode="auto">
              <a:xfrm>
                <a:off x="3697" y="3635"/>
                <a:ext cx="326" cy="326"/>
              </a:xfrm>
              <a:custGeom>
                <a:avLst/>
                <a:gdLst>
                  <a:gd name="T0" fmla="*/ 0 w 326"/>
                  <a:gd name="T1" fmla="*/ 0 h 326"/>
                  <a:gd name="T2" fmla="*/ 326 w 326"/>
                  <a:gd name="T3" fmla="*/ 326 h 326"/>
                  <a:gd name="T4" fmla="*/ 326 w 326"/>
                  <a:gd name="T5" fmla="*/ 232 h 326"/>
                  <a:gd name="T6" fmla="*/ 94 w 326"/>
                  <a:gd name="T7" fmla="*/ 0 h 326"/>
                  <a:gd name="T8" fmla="*/ 0 w 326"/>
                  <a:gd name="T9" fmla="*/ 0 h 3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6" h="326">
                    <a:moveTo>
                      <a:pt x="0" y="0"/>
                    </a:moveTo>
                    <a:lnTo>
                      <a:pt x="326" y="326"/>
                    </a:lnTo>
                    <a:lnTo>
                      <a:pt x="326" y="232"/>
                    </a:lnTo>
                    <a:lnTo>
                      <a:pt x="9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0" name="Freeform 30"/>
              <p:cNvSpPr>
                <a:spLocks/>
              </p:cNvSpPr>
              <p:nvPr/>
            </p:nvSpPr>
            <p:spPr bwMode="auto">
              <a:xfrm>
                <a:off x="3555" y="3962"/>
                <a:ext cx="140" cy="141"/>
              </a:xfrm>
              <a:custGeom>
                <a:avLst/>
                <a:gdLst>
                  <a:gd name="T0" fmla="*/ 0 w 140"/>
                  <a:gd name="T1" fmla="*/ 96 h 141"/>
                  <a:gd name="T2" fmla="*/ 45 w 140"/>
                  <a:gd name="T3" fmla="*/ 141 h 141"/>
                  <a:gd name="T4" fmla="*/ 140 w 140"/>
                  <a:gd name="T5" fmla="*/ 141 h 141"/>
                  <a:gd name="T6" fmla="*/ 0 w 140"/>
                  <a:gd name="T7" fmla="*/ 0 h 141"/>
                  <a:gd name="T8" fmla="*/ 0 w 140"/>
                  <a:gd name="T9" fmla="*/ 96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0" h="141">
                    <a:moveTo>
                      <a:pt x="0" y="96"/>
                    </a:moveTo>
                    <a:lnTo>
                      <a:pt x="45" y="141"/>
                    </a:lnTo>
                    <a:lnTo>
                      <a:pt x="140" y="141"/>
                    </a:lnTo>
                    <a:lnTo>
                      <a:pt x="0" y="0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221" name="Text Box 36"/>
          <p:cNvSpPr txBox="1">
            <a:spLocks noChangeArrowheads="1"/>
          </p:cNvSpPr>
          <p:nvPr/>
        </p:nvSpPr>
        <p:spPr bwMode="auto">
          <a:xfrm>
            <a:off x="3343275" y="6303963"/>
            <a:ext cx="245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Test for Astigmatism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297</Words>
  <Application>Microsoft Office PowerPoint</Application>
  <PresentationFormat>On-screen Show (4:3)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Verdana</vt:lpstr>
      <vt:lpstr>Wingdings</vt:lpstr>
      <vt:lpstr>Default Design</vt:lpstr>
      <vt:lpstr>PowerPoint Presentation</vt:lpstr>
      <vt:lpstr>PowerPoint Presentation</vt:lpstr>
      <vt:lpstr>PowerPoint Presentation</vt:lpstr>
      <vt:lpstr>Optician Charts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2015-02-22T11:13:02Z</dcterms:modified>
</cp:coreProperties>
</file>