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20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01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577A8B-54BB-4C51-B53E-FBBC523AF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38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2E9BF2B-4EA3-47EA-80C1-852B8FE00BE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47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B0F6A9B-9612-45A0-B4BC-8C822EAA785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65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5CBA6B9-8B20-41FC-93D6-CE1D4E67FBE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97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9075FB-7B48-4882-8699-D38E173A9C8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868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1675C3-045A-4C45-9DC4-1FED6D56AAA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03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DCCA9-C9AE-4C78-8BC1-C8B2444DF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89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C811A-56A1-4D3A-8C4D-0A7D79FDCA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346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D6917-82EF-4AFB-8ECA-051C908642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779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B980B-4D00-47C5-B09E-DFE4E7C1A8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019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D57C4-CC3D-467A-9F99-68B420E68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46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3194F-22C7-488D-A7F9-A1419A13D2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536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C389-84D3-478F-8DD1-F6637CA485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220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BCD71-70E6-49BD-8144-E7BD6F7516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040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DA3B8-B529-4BCA-B503-9C37B1B32D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220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B110B-ED86-4728-9CCD-DB1030B0C3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4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DB460-689D-4BF5-8E90-4E75FBA9A8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79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18E5-615F-4479-8408-716AD0FBB7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639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D347B-5A0A-4001-A59C-AD8C33B0DC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285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4FE7B4A-DF79-4FDB-9C16-841AC89598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830263" y="3094038"/>
            <a:ext cx="398145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Valentines Roses</a:t>
            </a:r>
          </a:p>
        </p:txBody>
      </p:sp>
      <p:sp>
        <p:nvSpPr>
          <p:cNvPr id="3075" name="Rectangle 1290"/>
          <p:cNvSpPr>
            <a:spLocks noChangeArrowheads="1"/>
          </p:cNvSpPr>
          <p:nvPr/>
        </p:nvSpPr>
        <p:spPr bwMode="auto">
          <a:xfrm>
            <a:off x="5124450" y="403225"/>
            <a:ext cx="3322638" cy="6011863"/>
          </a:xfrm>
          <a:prstGeom prst="rect">
            <a:avLst/>
          </a:prstGeom>
          <a:solidFill>
            <a:srgbClr val="FBD7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Freeform 1291"/>
          <p:cNvSpPr>
            <a:spLocks noEditPoints="1"/>
          </p:cNvSpPr>
          <p:nvPr/>
        </p:nvSpPr>
        <p:spPr bwMode="auto">
          <a:xfrm>
            <a:off x="5314950" y="1660525"/>
            <a:ext cx="2747963" cy="4564063"/>
          </a:xfrm>
          <a:custGeom>
            <a:avLst/>
            <a:gdLst>
              <a:gd name="T0" fmla="*/ 1738313 w 1731"/>
              <a:gd name="T1" fmla="*/ 153988 h 2875"/>
              <a:gd name="T2" fmla="*/ 1931988 w 1731"/>
              <a:gd name="T3" fmla="*/ 890588 h 2875"/>
              <a:gd name="T4" fmla="*/ 2073275 w 1731"/>
              <a:gd name="T5" fmla="*/ 1033463 h 2875"/>
              <a:gd name="T6" fmla="*/ 2451100 w 1731"/>
              <a:gd name="T7" fmla="*/ 917575 h 2875"/>
              <a:gd name="T8" fmla="*/ 2517775 w 1731"/>
              <a:gd name="T9" fmla="*/ 1033463 h 2875"/>
              <a:gd name="T10" fmla="*/ 2530475 w 1731"/>
              <a:gd name="T11" fmla="*/ 1157288 h 2875"/>
              <a:gd name="T12" fmla="*/ 2725738 w 1731"/>
              <a:gd name="T13" fmla="*/ 1419225 h 2875"/>
              <a:gd name="T14" fmla="*/ 2616200 w 1731"/>
              <a:gd name="T15" fmla="*/ 1363663 h 2875"/>
              <a:gd name="T16" fmla="*/ 2506663 w 1731"/>
              <a:gd name="T17" fmla="*/ 1303338 h 2875"/>
              <a:gd name="T18" fmla="*/ 2355850 w 1731"/>
              <a:gd name="T19" fmla="*/ 1139825 h 2875"/>
              <a:gd name="T20" fmla="*/ 2162175 w 1731"/>
              <a:gd name="T21" fmla="*/ 1139825 h 2875"/>
              <a:gd name="T22" fmla="*/ 2028825 w 1731"/>
              <a:gd name="T23" fmla="*/ 1111250 h 2875"/>
              <a:gd name="T24" fmla="*/ 1838325 w 1731"/>
              <a:gd name="T25" fmla="*/ 1122363 h 2875"/>
              <a:gd name="T26" fmla="*/ 1819275 w 1731"/>
              <a:gd name="T27" fmla="*/ 1552575 h 2875"/>
              <a:gd name="T28" fmla="*/ 2065338 w 1731"/>
              <a:gd name="T29" fmla="*/ 1455738 h 2875"/>
              <a:gd name="T30" fmla="*/ 2066925 w 1731"/>
              <a:gd name="T31" fmla="*/ 1714500 h 2875"/>
              <a:gd name="T32" fmla="*/ 2684463 w 1731"/>
              <a:gd name="T33" fmla="*/ 1893888 h 2875"/>
              <a:gd name="T34" fmla="*/ 2619375 w 1731"/>
              <a:gd name="T35" fmla="*/ 1931988 h 2875"/>
              <a:gd name="T36" fmla="*/ 2530475 w 1731"/>
              <a:gd name="T37" fmla="*/ 1922463 h 2875"/>
              <a:gd name="T38" fmla="*/ 2416175 w 1731"/>
              <a:gd name="T39" fmla="*/ 1944688 h 2875"/>
              <a:gd name="T40" fmla="*/ 2530475 w 1731"/>
              <a:gd name="T41" fmla="*/ 2311400 h 2875"/>
              <a:gd name="T42" fmla="*/ 2443163 w 1731"/>
              <a:gd name="T43" fmla="*/ 2679700 h 2875"/>
              <a:gd name="T44" fmla="*/ 2319338 w 1731"/>
              <a:gd name="T45" fmla="*/ 2770188 h 2875"/>
              <a:gd name="T46" fmla="*/ 2233613 w 1731"/>
              <a:gd name="T47" fmla="*/ 2633663 h 2875"/>
              <a:gd name="T48" fmla="*/ 2144713 w 1731"/>
              <a:gd name="T49" fmla="*/ 2541588 h 2875"/>
              <a:gd name="T50" fmla="*/ 1963738 w 1731"/>
              <a:gd name="T51" fmla="*/ 2420938 h 2875"/>
              <a:gd name="T52" fmla="*/ 1878013 w 1731"/>
              <a:gd name="T53" fmla="*/ 2311400 h 2875"/>
              <a:gd name="T54" fmla="*/ 1768475 w 1731"/>
              <a:gd name="T55" fmla="*/ 2195513 h 2875"/>
              <a:gd name="T56" fmla="*/ 1730375 w 1731"/>
              <a:gd name="T57" fmla="*/ 2190750 h 2875"/>
              <a:gd name="T58" fmla="*/ 1639888 w 1731"/>
              <a:gd name="T59" fmla="*/ 3148013 h 2875"/>
              <a:gd name="T60" fmla="*/ 1585913 w 1731"/>
              <a:gd name="T61" fmla="*/ 1954213 h 2875"/>
              <a:gd name="T62" fmla="*/ 1490663 w 1731"/>
              <a:gd name="T63" fmla="*/ 1946275 h 2875"/>
              <a:gd name="T64" fmla="*/ 1339850 w 1731"/>
              <a:gd name="T65" fmla="*/ 1949450 h 2875"/>
              <a:gd name="T66" fmla="*/ 1263650 w 1731"/>
              <a:gd name="T67" fmla="*/ 1963738 h 2875"/>
              <a:gd name="T68" fmla="*/ 1190625 w 1731"/>
              <a:gd name="T69" fmla="*/ 1987550 h 2875"/>
              <a:gd name="T70" fmla="*/ 1128713 w 1731"/>
              <a:gd name="T71" fmla="*/ 2011363 h 2875"/>
              <a:gd name="T72" fmla="*/ 1387475 w 1731"/>
              <a:gd name="T73" fmla="*/ 1651000 h 2875"/>
              <a:gd name="T74" fmla="*/ 1462088 w 1731"/>
              <a:gd name="T75" fmla="*/ 1473200 h 2875"/>
              <a:gd name="T76" fmla="*/ 1652588 w 1731"/>
              <a:gd name="T77" fmla="*/ 1489075 h 2875"/>
              <a:gd name="T78" fmla="*/ 1514475 w 1731"/>
              <a:gd name="T79" fmla="*/ 1171575 h 2875"/>
              <a:gd name="T80" fmla="*/ 1273175 w 1731"/>
              <a:gd name="T81" fmla="*/ 1268413 h 2875"/>
              <a:gd name="T82" fmla="*/ 1147763 w 1731"/>
              <a:gd name="T83" fmla="*/ 1365250 h 2875"/>
              <a:gd name="T84" fmla="*/ 1027113 w 1731"/>
              <a:gd name="T85" fmla="*/ 1397000 h 2875"/>
              <a:gd name="T86" fmla="*/ 889000 w 1731"/>
              <a:gd name="T87" fmla="*/ 1397000 h 2875"/>
              <a:gd name="T88" fmla="*/ 817563 w 1731"/>
              <a:gd name="T89" fmla="*/ 1309688 h 2875"/>
              <a:gd name="T90" fmla="*/ 679450 w 1731"/>
              <a:gd name="T91" fmla="*/ 1284288 h 2875"/>
              <a:gd name="T92" fmla="*/ 82550 w 1731"/>
              <a:gd name="T93" fmla="*/ 1485900 h 2875"/>
              <a:gd name="T94" fmla="*/ 85725 w 1731"/>
              <a:gd name="T95" fmla="*/ 1409700 h 2875"/>
              <a:gd name="T96" fmla="*/ 555625 w 1731"/>
              <a:gd name="T97" fmla="*/ 1249363 h 2875"/>
              <a:gd name="T98" fmla="*/ 920750 w 1731"/>
              <a:gd name="T99" fmla="*/ 922338 h 2875"/>
              <a:gd name="T100" fmla="*/ 1144588 w 1731"/>
              <a:gd name="T101" fmla="*/ 673100 h 2875"/>
              <a:gd name="T102" fmla="*/ 1274763 w 1731"/>
              <a:gd name="T103" fmla="*/ 800100 h 2875"/>
              <a:gd name="T104" fmla="*/ 1366838 w 1731"/>
              <a:gd name="T105" fmla="*/ 1122363 h 2875"/>
              <a:gd name="T106" fmla="*/ 1598613 w 1731"/>
              <a:gd name="T107" fmla="*/ 1182688 h 2875"/>
              <a:gd name="T108" fmla="*/ 1597025 w 1731"/>
              <a:gd name="T109" fmla="*/ 952500 h 2875"/>
              <a:gd name="T110" fmla="*/ 1543050 w 1731"/>
              <a:gd name="T111" fmla="*/ 733425 h 2875"/>
              <a:gd name="T112" fmla="*/ 1636713 w 1731"/>
              <a:gd name="T113" fmla="*/ 49213 h 2875"/>
              <a:gd name="T114" fmla="*/ 1520825 w 1731"/>
              <a:gd name="T115" fmla="*/ 173038 h 2875"/>
              <a:gd name="T116" fmla="*/ 1789113 w 1731"/>
              <a:gd name="T117" fmla="*/ 1781175 h 2875"/>
              <a:gd name="T118" fmla="*/ 1871663 w 1731"/>
              <a:gd name="T119" fmla="*/ 1878013 h 2875"/>
              <a:gd name="T120" fmla="*/ 1819275 w 1731"/>
              <a:gd name="T121" fmla="*/ 1816100 h 2875"/>
              <a:gd name="T122" fmla="*/ 2003425 w 1731"/>
              <a:gd name="T123" fmla="*/ 1917700 h 287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731"/>
              <a:gd name="T187" fmla="*/ 0 h 2875"/>
              <a:gd name="T188" fmla="*/ 1731 w 1731"/>
              <a:gd name="T189" fmla="*/ 2875 h 287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731" h="2875">
                <a:moveTo>
                  <a:pt x="1045" y="9"/>
                </a:moveTo>
                <a:lnTo>
                  <a:pt x="1045" y="9"/>
                </a:lnTo>
                <a:lnTo>
                  <a:pt x="1065" y="19"/>
                </a:lnTo>
                <a:lnTo>
                  <a:pt x="1066" y="18"/>
                </a:lnTo>
                <a:lnTo>
                  <a:pt x="1068" y="18"/>
                </a:lnTo>
                <a:lnTo>
                  <a:pt x="1073" y="18"/>
                </a:lnTo>
                <a:lnTo>
                  <a:pt x="1081" y="19"/>
                </a:lnTo>
                <a:lnTo>
                  <a:pt x="1086" y="20"/>
                </a:lnTo>
                <a:lnTo>
                  <a:pt x="1091" y="20"/>
                </a:lnTo>
                <a:lnTo>
                  <a:pt x="1102" y="19"/>
                </a:lnTo>
                <a:lnTo>
                  <a:pt x="1117" y="16"/>
                </a:lnTo>
                <a:lnTo>
                  <a:pt x="1117" y="13"/>
                </a:lnTo>
                <a:lnTo>
                  <a:pt x="1117" y="19"/>
                </a:lnTo>
                <a:lnTo>
                  <a:pt x="1116" y="24"/>
                </a:lnTo>
                <a:lnTo>
                  <a:pt x="1115" y="29"/>
                </a:lnTo>
                <a:lnTo>
                  <a:pt x="1110" y="40"/>
                </a:lnTo>
                <a:lnTo>
                  <a:pt x="1105" y="52"/>
                </a:lnTo>
                <a:lnTo>
                  <a:pt x="1106" y="63"/>
                </a:lnTo>
                <a:lnTo>
                  <a:pt x="1105" y="73"/>
                </a:lnTo>
                <a:lnTo>
                  <a:pt x="1104" y="82"/>
                </a:lnTo>
                <a:lnTo>
                  <a:pt x="1100" y="89"/>
                </a:lnTo>
                <a:lnTo>
                  <a:pt x="1097" y="93"/>
                </a:lnTo>
                <a:lnTo>
                  <a:pt x="1095" y="97"/>
                </a:lnTo>
                <a:lnTo>
                  <a:pt x="1091" y="100"/>
                </a:lnTo>
                <a:lnTo>
                  <a:pt x="1091" y="92"/>
                </a:lnTo>
                <a:lnTo>
                  <a:pt x="1091" y="58"/>
                </a:lnTo>
                <a:lnTo>
                  <a:pt x="1090" y="38"/>
                </a:lnTo>
                <a:lnTo>
                  <a:pt x="1088" y="30"/>
                </a:lnTo>
                <a:lnTo>
                  <a:pt x="1087" y="29"/>
                </a:lnTo>
                <a:lnTo>
                  <a:pt x="1087" y="30"/>
                </a:lnTo>
                <a:lnTo>
                  <a:pt x="1085" y="35"/>
                </a:lnTo>
                <a:lnTo>
                  <a:pt x="1082" y="42"/>
                </a:lnTo>
                <a:lnTo>
                  <a:pt x="1081" y="52"/>
                </a:lnTo>
                <a:lnTo>
                  <a:pt x="1076" y="417"/>
                </a:lnTo>
                <a:lnTo>
                  <a:pt x="1081" y="419"/>
                </a:lnTo>
                <a:lnTo>
                  <a:pt x="1098" y="426"/>
                </a:lnTo>
                <a:lnTo>
                  <a:pt x="1112" y="433"/>
                </a:lnTo>
                <a:lnTo>
                  <a:pt x="1126" y="441"/>
                </a:lnTo>
                <a:lnTo>
                  <a:pt x="1138" y="450"/>
                </a:lnTo>
                <a:lnTo>
                  <a:pt x="1150" y="457"/>
                </a:lnTo>
                <a:lnTo>
                  <a:pt x="1160" y="466"/>
                </a:lnTo>
                <a:lnTo>
                  <a:pt x="1170" y="475"/>
                </a:lnTo>
                <a:lnTo>
                  <a:pt x="1178" y="484"/>
                </a:lnTo>
                <a:lnTo>
                  <a:pt x="1186" y="494"/>
                </a:lnTo>
                <a:lnTo>
                  <a:pt x="1193" y="503"/>
                </a:lnTo>
                <a:lnTo>
                  <a:pt x="1198" y="513"/>
                </a:lnTo>
                <a:lnTo>
                  <a:pt x="1204" y="523"/>
                </a:lnTo>
                <a:lnTo>
                  <a:pt x="1212" y="542"/>
                </a:lnTo>
                <a:lnTo>
                  <a:pt x="1217" y="561"/>
                </a:lnTo>
                <a:lnTo>
                  <a:pt x="1220" y="579"/>
                </a:lnTo>
                <a:lnTo>
                  <a:pt x="1223" y="597"/>
                </a:lnTo>
                <a:lnTo>
                  <a:pt x="1224" y="612"/>
                </a:lnTo>
                <a:lnTo>
                  <a:pt x="1223" y="625"/>
                </a:lnTo>
                <a:lnTo>
                  <a:pt x="1220" y="644"/>
                </a:lnTo>
                <a:lnTo>
                  <a:pt x="1219" y="652"/>
                </a:lnTo>
                <a:lnTo>
                  <a:pt x="1220" y="659"/>
                </a:lnTo>
                <a:lnTo>
                  <a:pt x="1224" y="663"/>
                </a:lnTo>
                <a:lnTo>
                  <a:pt x="1227" y="667"/>
                </a:lnTo>
                <a:lnTo>
                  <a:pt x="1232" y="668"/>
                </a:lnTo>
                <a:lnTo>
                  <a:pt x="1235" y="667"/>
                </a:lnTo>
                <a:lnTo>
                  <a:pt x="1239" y="664"/>
                </a:lnTo>
                <a:lnTo>
                  <a:pt x="1244" y="661"/>
                </a:lnTo>
                <a:lnTo>
                  <a:pt x="1252" y="654"/>
                </a:lnTo>
                <a:lnTo>
                  <a:pt x="1254" y="651"/>
                </a:lnTo>
                <a:lnTo>
                  <a:pt x="1256" y="647"/>
                </a:lnTo>
                <a:lnTo>
                  <a:pt x="1258" y="644"/>
                </a:lnTo>
                <a:lnTo>
                  <a:pt x="1262" y="642"/>
                </a:lnTo>
                <a:lnTo>
                  <a:pt x="1266" y="641"/>
                </a:lnTo>
                <a:lnTo>
                  <a:pt x="1273" y="640"/>
                </a:lnTo>
                <a:lnTo>
                  <a:pt x="1276" y="640"/>
                </a:lnTo>
                <a:lnTo>
                  <a:pt x="1289" y="647"/>
                </a:lnTo>
                <a:lnTo>
                  <a:pt x="1299" y="650"/>
                </a:lnTo>
                <a:lnTo>
                  <a:pt x="1306" y="651"/>
                </a:lnTo>
                <a:lnTo>
                  <a:pt x="1312" y="651"/>
                </a:lnTo>
                <a:lnTo>
                  <a:pt x="1315" y="649"/>
                </a:lnTo>
                <a:lnTo>
                  <a:pt x="1317" y="647"/>
                </a:lnTo>
                <a:lnTo>
                  <a:pt x="1318" y="643"/>
                </a:lnTo>
                <a:lnTo>
                  <a:pt x="1320" y="639"/>
                </a:lnTo>
                <a:lnTo>
                  <a:pt x="1323" y="636"/>
                </a:lnTo>
                <a:lnTo>
                  <a:pt x="1327" y="632"/>
                </a:lnTo>
                <a:lnTo>
                  <a:pt x="1333" y="630"/>
                </a:lnTo>
                <a:lnTo>
                  <a:pt x="1342" y="627"/>
                </a:lnTo>
                <a:lnTo>
                  <a:pt x="1346" y="625"/>
                </a:lnTo>
                <a:lnTo>
                  <a:pt x="1362" y="621"/>
                </a:lnTo>
                <a:lnTo>
                  <a:pt x="1377" y="614"/>
                </a:lnTo>
                <a:lnTo>
                  <a:pt x="1393" y="608"/>
                </a:lnTo>
                <a:lnTo>
                  <a:pt x="1405" y="599"/>
                </a:lnTo>
                <a:lnTo>
                  <a:pt x="1417" y="592"/>
                </a:lnTo>
                <a:lnTo>
                  <a:pt x="1430" y="587"/>
                </a:lnTo>
                <a:lnTo>
                  <a:pt x="1442" y="581"/>
                </a:lnTo>
                <a:lnTo>
                  <a:pt x="1453" y="578"/>
                </a:lnTo>
                <a:lnTo>
                  <a:pt x="1464" y="575"/>
                </a:lnTo>
                <a:lnTo>
                  <a:pt x="1485" y="572"/>
                </a:lnTo>
                <a:lnTo>
                  <a:pt x="1503" y="572"/>
                </a:lnTo>
                <a:lnTo>
                  <a:pt x="1517" y="572"/>
                </a:lnTo>
                <a:lnTo>
                  <a:pt x="1529" y="574"/>
                </a:lnTo>
                <a:lnTo>
                  <a:pt x="1544" y="578"/>
                </a:lnTo>
                <a:lnTo>
                  <a:pt x="1558" y="582"/>
                </a:lnTo>
                <a:lnTo>
                  <a:pt x="1570" y="588"/>
                </a:lnTo>
                <a:lnTo>
                  <a:pt x="1580" y="594"/>
                </a:lnTo>
                <a:lnTo>
                  <a:pt x="1589" y="601"/>
                </a:lnTo>
                <a:lnTo>
                  <a:pt x="1597" y="608"/>
                </a:lnTo>
                <a:lnTo>
                  <a:pt x="1603" y="615"/>
                </a:lnTo>
                <a:lnTo>
                  <a:pt x="1609" y="622"/>
                </a:lnTo>
                <a:lnTo>
                  <a:pt x="1617" y="636"/>
                </a:lnTo>
                <a:lnTo>
                  <a:pt x="1621" y="648"/>
                </a:lnTo>
                <a:lnTo>
                  <a:pt x="1623" y="656"/>
                </a:lnTo>
                <a:lnTo>
                  <a:pt x="1623" y="658"/>
                </a:lnTo>
                <a:lnTo>
                  <a:pt x="1622" y="654"/>
                </a:lnTo>
                <a:lnTo>
                  <a:pt x="1619" y="651"/>
                </a:lnTo>
                <a:lnTo>
                  <a:pt x="1616" y="650"/>
                </a:lnTo>
                <a:lnTo>
                  <a:pt x="1612" y="649"/>
                </a:lnTo>
                <a:lnTo>
                  <a:pt x="1606" y="649"/>
                </a:lnTo>
                <a:lnTo>
                  <a:pt x="1602" y="650"/>
                </a:lnTo>
                <a:lnTo>
                  <a:pt x="1603" y="653"/>
                </a:lnTo>
                <a:lnTo>
                  <a:pt x="1603" y="656"/>
                </a:lnTo>
                <a:lnTo>
                  <a:pt x="1602" y="657"/>
                </a:lnTo>
                <a:lnTo>
                  <a:pt x="1601" y="657"/>
                </a:lnTo>
                <a:lnTo>
                  <a:pt x="1599" y="656"/>
                </a:lnTo>
                <a:lnTo>
                  <a:pt x="1598" y="656"/>
                </a:lnTo>
                <a:lnTo>
                  <a:pt x="1588" y="653"/>
                </a:lnTo>
                <a:lnTo>
                  <a:pt x="1586" y="651"/>
                </a:lnTo>
                <a:lnTo>
                  <a:pt x="1584" y="651"/>
                </a:lnTo>
                <a:lnTo>
                  <a:pt x="1580" y="652"/>
                </a:lnTo>
                <a:lnTo>
                  <a:pt x="1576" y="656"/>
                </a:lnTo>
                <a:lnTo>
                  <a:pt x="1572" y="664"/>
                </a:lnTo>
                <a:lnTo>
                  <a:pt x="1559" y="667"/>
                </a:lnTo>
                <a:lnTo>
                  <a:pt x="1551" y="668"/>
                </a:lnTo>
                <a:lnTo>
                  <a:pt x="1540" y="669"/>
                </a:lnTo>
                <a:lnTo>
                  <a:pt x="1528" y="673"/>
                </a:lnTo>
                <a:lnTo>
                  <a:pt x="1528" y="674"/>
                </a:lnTo>
                <a:lnTo>
                  <a:pt x="1527" y="677"/>
                </a:lnTo>
                <a:lnTo>
                  <a:pt x="1522" y="679"/>
                </a:lnTo>
                <a:lnTo>
                  <a:pt x="1509" y="681"/>
                </a:lnTo>
                <a:lnTo>
                  <a:pt x="1504" y="682"/>
                </a:lnTo>
                <a:lnTo>
                  <a:pt x="1501" y="683"/>
                </a:lnTo>
                <a:lnTo>
                  <a:pt x="1501" y="684"/>
                </a:lnTo>
                <a:lnTo>
                  <a:pt x="1502" y="684"/>
                </a:lnTo>
                <a:lnTo>
                  <a:pt x="1508" y="686"/>
                </a:lnTo>
                <a:lnTo>
                  <a:pt x="1511" y="687"/>
                </a:lnTo>
                <a:lnTo>
                  <a:pt x="1522" y="690"/>
                </a:lnTo>
                <a:lnTo>
                  <a:pt x="1535" y="696"/>
                </a:lnTo>
                <a:lnTo>
                  <a:pt x="1562" y="710"/>
                </a:lnTo>
                <a:lnTo>
                  <a:pt x="1584" y="723"/>
                </a:lnTo>
                <a:lnTo>
                  <a:pt x="1594" y="729"/>
                </a:lnTo>
                <a:lnTo>
                  <a:pt x="1606" y="737"/>
                </a:lnTo>
                <a:lnTo>
                  <a:pt x="1621" y="750"/>
                </a:lnTo>
                <a:lnTo>
                  <a:pt x="1656" y="782"/>
                </a:lnTo>
                <a:lnTo>
                  <a:pt x="1700" y="826"/>
                </a:lnTo>
                <a:lnTo>
                  <a:pt x="1711" y="843"/>
                </a:lnTo>
                <a:lnTo>
                  <a:pt x="1720" y="857"/>
                </a:lnTo>
                <a:lnTo>
                  <a:pt x="1726" y="872"/>
                </a:lnTo>
                <a:lnTo>
                  <a:pt x="1730" y="883"/>
                </a:lnTo>
                <a:lnTo>
                  <a:pt x="1731" y="894"/>
                </a:lnTo>
                <a:lnTo>
                  <a:pt x="1731" y="903"/>
                </a:lnTo>
                <a:lnTo>
                  <a:pt x="1729" y="911"/>
                </a:lnTo>
                <a:lnTo>
                  <a:pt x="1727" y="918"/>
                </a:lnTo>
                <a:lnTo>
                  <a:pt x="1724" y="924"/>
                </a:lnTo>
                <a:lnTo>
                  <a:pt x="1719" y="928"/>
                </a:lnTo>
                <a:lnTo>
                  <a:pt x="1715" y="933"/>
                </a:lnTo>
                <a:lnTo>
                  <a:pt x="1711" y="935"/>
                </a:lnTo>
                <a:lnTo>
                  <a:pt x="1705" y="939"/>
                </a:lnTo>
                <a:lnTo>
                  <a:pt x="1701" y="941"/>
                </a:lnTo>
                <a:lnTo>
                  <a:pt x="1706" y="932"/>
                </a:lnTo>
                <a:lnTo>
                  <a:pt x="1714" y="923"/>
                </a:lnTo>
                <a:lnTo>
                  <a:pt x="1719" y="916"/>
                </a:lnTo>
                <a:lnTo>
                  <a:pt x="1720" y="908"/>
                </a:lnTo>
                <a:lnTo>
                  <a:pt x="1720" y="903"/>
                </a:lnTo>
                <a:lnTo>
                  <a:pt x="1719" y="898"/>
                </a:lnTo>
                <a:lnTo>
                  <a:pt x="1717" y="894"/>
                </a:lnTo>
                <a:lnTo>
                  <a:pt x="1715" y="890"/>
                </a:lnTo>
                <a:lnTo>
                  <a:pt x="1711" y="886"/>
                </a:lnTo>
                <a:lnTo>
                  <a:pt x="1710" y="882"/>
                </a:lnTo>
                <a:lnTo>
                  <a:pt x="1709" y="877"/>
                </a:lnTo>
                <a:lnTo>
                  <a:pt x="1706" y="877"/>
                </a:lnTo>
                <a:lnTo>
                  <a:pt x="1704" y="877"/>
                </a:lnTo>
                <a:lnTo>
                  <a:pt x="1701" y="878"/>
                </a:lnTo>
                <a:lnTo>
                  <a:pt x="1701" y="879"/>
                </a:lnTo>
                <a:lnTo>
                  <a:pt x="1700" y="882"/>
                </a:lnTo>
                <a:lnTo>
                  <a:pt x="1700" y="884"/>
                </a:lnTo>
                <a:lnTo>
                  <a:pt x="1695" y="882"/>
                </a:lnTo>
                <a:lnTo>
                  <a:pt x="1689" y="877"/>
                </a:lnTo>
                <a:lnTo>
                  <a:pt x="1686" y="875"/>
                </a:lnTo>
                <a:lnTo>
                  <a:pt x="1685" y="875"/>
                </a:lnTo>
                <a:lnTo>
                  <a:pt x="1684" y="875"/>
                </a:lnTo>
                <a:lnTo>
                  <a:pt x="1682" y="875"/>
                </a:lnTo>
                <a:lnTo>
                  <a:pt x="1677" y="875"/>
                </a:lnTo>
                <a:lnTo>
                  <a:pt x="1668" y="873"/>
                </a:lnTo>
                <a:lnTo>
                  <a:pt x="1665" y="872"/>
                </a:lnTo>
                <a:lnTo>
                  <a:pt x="1660" y="869"/>
                </a:lnTo>
                <a:lnTo>
                  <a:pt x="1653" y="864"/>
                </a:lnTo>
                <a:lnTo>
                  <a:pt x="1649" y="860"/>
                </a:lnTo>
                <a:lnTo>
                  <a:pt x="1648" y="859"/>
                </a:lnTo>
                <a:lnTo>
                  <a:pt x="1646" y="860"/>
                </a:lnTo>
                <a:lnTo>
                  <a:pt x="1642" y="862"/>
                </a:lnTo>
                <a:lnTo>
                  <a:pt x="1639" y="862"/>
                </a:lnTo>
                <a:lnTo>
                  <a:pt x="1637" y="858"/>
                </a:lnTo>
                <a:lnTo>
                  <a:pt x="1635" y="854"/>
                </a:lnTo>
                <a:lnTo>
                  <a:pt x="1630" y="850"/>
                </a:lnTo>
                <a:lnTo>
                  <a:pt x="1626" y="856"/>
                </a:lnTo>
                <a:lnTo>
                  <a:pt x="1622" y="855"/>
                </a:lnTo>
                <a:lnTo>
                  <a:pt x="1619" y="852"/>
                </a:lnTo>
                <a:lnTo>
                  <a:pt x="1611" y="845"/>
                </a:lnTo>
                <a:lnTo>
                  <a:pt x="1606" y="838"/>
                </a:lnTo>
                <a:lnTo>
                  <a:pt x="1605" y="837"/>
                </a:lnTo>
                <a:lnTo>
                  <a:pt x="1605" y="838"/>
                </a:lnTo>
                <a:lnTo>
                  <a:pt x="1605" y="839"/>
                </a:lnTo>
                <a:lnTo>
                  <a:pt x="1601" y="841"/>
                </a:lnTo>
                <a:lnTo>
                  <a:pt x="1598" y="843"/>
                </a:lnTo>
                <a:lnTo>
                  <a:pt x="1593" y="840"/>
                </a:lnTo>
                <a:lnTo>
                  <a:pt x="1590" y="838"/>
                </a:lnTo>
                <a:lnTo>
                  <a:pt x="1584" y="830"/>
                </a:lnTo>
                <a:lnTo>
                  <a:pt x="1579" y="821"/>
                </a:lnTo>
                <a:lnTo>
                  <a:pt x="1579" y="824"/>
                </a:lnTo>
                <a:lnTo>
                  <a:pt x="1578" y="825"/>
                </a:lnTo>
                <a:lnTo>
                  <a:pt x="1573" y="825"/>
                </a:lnTo>
                <a:lnTo>
                  <a:pt x="1568" y="824"/>
                </a:lnTo>
                <a:lnTo>
                  <a:pt x="1566" y="818"/>
                </a:lnTo>
                <a:lnTo>
                  <a:pt x="1560" y="811"/>
                </a:lnTo>
                <a:lnTo>
                  <a:pt x="1553" y="803"/>
                </a:lnTo>
                <a:lnTo>
                  <a:pt x="1552" y="806"/>
                </a:lnTo>
                <a:lnTo>
                  <a:pt x="1551" y="807"/>
                </a:lnTo>
                <a:lnTo>
                  <a:pt x="1549" y="808"/>
                </a:lnTo>
                <a:lnTo>
                  <a:pt x="1538" y="790"/>
                </a:lnTo>
                <a:lnTo>
                  <a:pt x="1528" y="774"/>
                </a:lnTo>
                <a:lnTo>
                  <a:pt x="1522" y="764"/>
                </a:lnTo>
                <a:lnTo>
                  <a:pt x="1522" y="766"/>
                </a:lnTo>
                <a:lnTo>
                  <a:pt x="1521" y="766"/>
                </a:lnTo>
                <a:lnTo>
                  <a:pt x="1519" y="767"/>
                </a:lnTo>
                <a:lnTo>
                  <a:pt x="1515" y="766"/>
                </a:lnTo>
                <a:lnTo>
                  <a:pt x="1502" y="739"/>
                </a:lnTo>
                <a:lnTo>
                  <a:pt x="1498" y="741"/>
                </a:lnTo>
                <a:lnTo>
                  <a:pt x="1494" y="737"/>
                </a:lnTo>
                <a:lnTo>
                  <a:pt x="1491" y="733"/>
                </a:lnTo>
                <a:lnTo>
                  <a:pt x="1488" y="727"/>
                </a:lnTo>
                <a:lnTo>
                  <a:pt x="1484" y="718"/>
                </a:lnTo>
                <a:lnTo>
                  <a:pt x="1483" y="717"/>
                </a:lnTo>
                <a:lnTo>
                  <a:pt x="1481" y="712"/>
                </a:lnTo>
                <a:lnTo>
                  <a:pt x="1478" y="710"/>
                </a:lnTo>
                <a:lnTo>
                  <a:pt x="1473" y="709"/>
                </a:lnTo>
                <a:lnTo>
                  <a:pt x="1469" y="709"/>
                </a:lnTo>
                <a:lnTo>
                  <a:pt x="1461" y="710"/>
                </a:lnTo>
                <a:lnTo>
                  <a:pt x="1458" y="710"/>
                </a:lnTo>
                <a:lnTo>
                  <a:pt x="1455" y="712"/>
                </a:lnTo>
                <a:lnTo>
                  <a:pt x="1452" y="713"/>
                </a:lnTo>
                <a:lnTo>
                  <a:pt x="1441" y="716"/>
                </a:lnTo>
                <a:lnTo>
                  <a:pt x="1426" y="718"/>
                </a:lnTo>
                <a:lnTo>
                  <a:pt x="1417" y="719"/>
                </a:lnTo>
                <a:lnTo>
                  <a:pt x="1409" y="719"/>
                </a:lnTo>
                <a:lnTo>
                  <a:pt x="1399" y="719"/>
                </a:lnTo>
                <a:lnTo>
                  <a:pt x="1393" y="721"/>
                </a:lnTo>
                <a:lnTo>
                  <a:pt x="1387" y="722"/>
                </a:lnTo>
                <a:lnTo>
                  <a:pt x="1382" y="722"/>
                </a:lnTo>
                <a:lnTo>
                  <a:pt x="1377" y="722"/>
                </a:lnTo>
                <a:lnTo>
                  <a:pt x="1371" y="719"/>
                </a:lnTo>
                <a:lnTo>
                  <a:pt x="1368" y="718"/>
                </a:lnTo>
                <a:lnTo>
                  <a:pt x="1365" y="717"/>
                </a:lnTo>
                <a:lnTo>
                  <a:pt x="1362" y="718"/>
                </a:lnTo>
                <a:lnTo>
                  <a:pt x="1358" y="719"/>
                </a:lnTo>
                <a:lnTo>
                  <a:pt x="1356" y="720"/>
                </a:lnTo>
                <a:lnTo>
                  <a:pt x="1353" y="723"/>
                </a:lnTo>
                <a:lnTo>
                  <a:pt x="1353" y="725"/>
                </a:lnTo>
                <a:lnTo>
                  <a:pt x="1348" y="729"/>
                </a:lnTo>
                <a:lnTo>
                  <a:pt x="1346" y="731"/>
                </a:lnTo>
                <a:lnTo>
                  <a:pt x="1343" y="732"/>
                </a:lnTo>
                <a:lnTo>
                  <a:pt x="1342" y="733"/>
                </a:lnTo>
                <a:lnTo>
                  <a:pt x="1338" y="733"/>
                </a:lnTo>
                <a:lnTo>
                  <a:pt x="1337" y="732"/>
                </a:lnTo>
                <a:lnTo>
                  <a:pt x="1336" y="731"/>
                </a:lnTo>
                <a:lnTo>
                  <a:pt x="1334" y="731"/>
                </a:lnTo>
                <a:lnTo>
                  <a:pt x="1332" y="731"/>
                </a:lnTo>
                <a:lnTo>
                  <a:pt x="1327" y="735"/>
                </a:lnTo>
                <a:lnTo>
                  <a:pt x="1326" y="736"/>
                </a:lnTo>
                <a:lnTo>
                  <a:pt x="1325" y="736"/>
                </a:lnTo>
                <a:lnTo>
                  <a:pt x="1320" y="735"/>
                </a:lnTo>
                <a:lnTo>
                  <a:pt x="1314" y="733"/>
                </a:lnTo>
                <a:lnTo>
                  <a:pt x="1308" y="730"/>
                </a:lnTo>
                <a:lnTo>
                  <a:pt x="1298" y="723"/>
                </a:lnTo>
                <a:lnTo>
                  <a:pt x="1294" y="720"/>
                </a:lnTo>
                <a:lnTo>
                  <a:pt x="1287" y="715"/>
                </a:lnTo>
                <a:lnTo>
                  <a:pt x="1283" y="707"/>
                </a:lnTo>
                <a:lnTo>
                  <a:pt x="1278" y="700"/>
                </a:lnTo>
                <a:lnTo>
                  <a:pt x="1275" y="692"/>
                </a:lnTo>
                <a:lnTo>
                  <a:pt x="1272" y="681"/>
                </a:lnTo>
                <a:lnTo>
                  <a:pt x="1271" y="676"/>
                </a:lnTo>
                <a:lnTo>
                  <a:pt x="1269" y="672"/>
                </a:lnTo>
                <a:lnTo>
                  <a:pt x="1267" y="670"/>
                </a:lnTo>
                <a:lnTo>
                  <a:pt x="1265" y="669"/>
                </a:lnTo>
                <a:lnTo>
                  <a:pt x="1262" y="669"/>
                </a:lnTo>
                <a:lnTo>
                  <a:pt x="1256" y="669"/>
                </a:lnTo>
                <a:lnTo>
                  <a:pt x="1249" y="671"/>
                </a:lnTo>
                <a:lnTo>
                  <a:pt x="1244" y="674"/>
                </a:lnTo>
                <a:lnTo>
                  <a:pt x="1238" y="678"/>
                </a:lnTo>
                <a:lnTo>
                  <a:pt x="1234" y="681"/>
                </a:lnTo>
                <a:lnTo>
                  <a:pt x="1223" y="687"/>
                </a:lnTo>
                <a:lnTo>
                  <a:pt x="1213" y="691"/>
                </a:lnTo>
                <a:lnTo>
                  <a:pt x="1204" y="695"/>
                </a:lnTo>
                <a:lnTo>
                  <a:pt x="1177" y="703"/>
                </a:lnTo>
                <a:lnTo>
                  <a:pt x="1175" y="705"/>
                </a:lnTo>
                <a:lnTo>
                  <a:pt x="1173" y="706"/>
                </a:lnTo>
                <a:lnTo>
                  <a:pt x="1166" y="706"/>
                </a:lnTo>
                <a:lnTo>
                  <a:pt x="1158" y="703"/>
                </a:lnTo>
                <a:lnTo>
                  <a:pt x="1158" y="702"/>
                </a:lnTo>
                <a:lnTo>
                  <a:pt x="1158" y="707"/>
                </a:lnTo>
                <a:lnTo>
                  <a:pt x="1156" y="709"/>
                </a:lnTo>
                <a:lnTo>
                  <a:pt x="1153" y="711"/>
                </a:lnTo>
                <a:lnTo>
                  <a:pt x="1143" y="715"/>
                </a:lnTo>
                <a:lnTo>
                  <a:pt x="1132" y="716"/>
                </a:lnTo>
                <a:lnTo>
                  <a:pt x="1128" y="716"/>
                </a:lnTo>
                <a:lnTo>
                  <a:pt x="1109" y="727"/>
                </a:lnTo>
                <a:lnTo>
                  <a:pt x="1095" y="738"/>
                </a:lnTo>
                <a:lnTo>
                  <a:pt x="1085" y="749"/>
                </a:lnTo>
                <a:lnTo>
                  <a:pt x="1078" y="760"/>
                </a:lnTo>
                <a:lnTo>
                  <a:pt x="1073" y="769"/>
                </a:lnTo>
                <a:lnTo>
                  <a:pt x="1071" y="778"/>
                </a:lnTo>
                <a:lnTo>
                  <a:pt x="1070" y="784"/>
                </a:lnTo>
                <a:lnTo>
                  <a:pt x="1070" y="789"/>
                </a:lnTo>
                <a:lnTo>
                  <a:pt x="1072" y="958"/>
                </a:lnTo>
                <a:lnTo>
                  <a:pt x="1078" y="962"/>
                </a:lnTo>
                <a:lnTo>
                  <a:pt x="1082" y="965"/>
                </a:lnTo>
                <a:lnTo>
                  <a:pt x="1088" y="973"/>
                </a:lnTo>
                <a:lnTo>
                  <a:pt x="1099" y="992"/>
                </a:lnTo>
                <a:lnTo>
                  <a:pt x="1108" y="1009"/>
                </a:lnTo>
                <a:lnTo>
                  <a:pt x="1111" y="1016"/>
                </a:lnTo>
                <a:lnTo>
                  <a:pt x="1114" y="1010"/>
                </a:lnTo>
                <a:lnTo>
                  <a:pt x="1116" y="1006"/>
                </a:lnTo>
                <a:lnTo>
                  <a:pt x="1120" y="1002"/>
                </a:lnTo>
                <a:lnTo>
                  <a:pt x="1131" y="992"/>
                </a:lnTo>
                <a:lnTo>
                  <a:pt x="1146" y="978"/>
                </a:lnTo>
                <a:lnTo>
                  <a:pt x="1148" y="976"/>
                </a:lnTo>
                <a:lnTo>
                  <a:pt x="1151" y="974"/>
                </a:lnTo>
                <a:lnTo>
                  <a:pt x="1163" y="968"/>
                </a:lnTo>
                <a:lnTo>
                  <a:pt x="1177" y="962"/>
                </a:lnTo>
                <a:lnTo>
                  <a:pt x="1212" y="947"/>
                </a:lnTo>
                <a:lnTo>
                  <a:pt x="1223" y="944"/>
                </a:lnTo>
                <a:lnTo>
                  <a:pt x="1233" y="944"/>
                </a:lnTo>
                <a:lnTo>
                  <a:pt x="1242" y="944"/>
                </a:lnTo>
                <a:lnTo>
                  <a:pt x="1243" y="941"/>
                </a:lnTo>
                <a:lnTo>
                  <a:pt x="1246" y="938"/>
                </a:lnTo>
                <a:lnTo>
                  <a:pt x="1252" y="933"/>
                </a:lnTo>
                <a:lnTo>
                  <a:pt x="1261" y="926"/>
                </a:lnTo>
                <a:lnTo>
                  <a:pt x="1264" y="934"/>
                </a:lnTo>
                <a:lnTo>
                  <a:pt x="1265" y="931"/>
                </a:lnTo>
                <a:lnTo>
                  <a:pt x="1267" y="928"/>
                </a:lnTo>
                <a:lnTo>
                  <a:pt x="1274" y="925"/>
                </a:lnTo>
                <a:lnTo>
                  <a:pt x="1279" y="923"/>
                </a:lnTo>
                <a:lnTo>
                  <a:pt x="1282" y="922"/>
                </a:lnTo>
                <a:lnTo>
                  <a:pt x="1287" y="926"/>
                </a:lnTo>
                <a:lnTo>
                  <a:pt x="1288" y="923"/>
                </a:lnTo>
                <a:lnTo>
                  <a:pt x="1292" y="921"/>
                </a:lnTo>
                <a:lnTo>
                  <a:pt x="1296" y="918"/>
                </a:lnTo>
                <a:lnTo>
                  <a:pt x="1301" y="917"/>
                </a:lnTo>
                <a:lnTo>
                  <a:pt x="1303" y="917"/>
                </a:lnTo>
                <a:lnTo>
                  <a:pt x="1293" y="958"/>
                </a:lnTo>
                <a:lnTo>
                  <a:pt x="1291" y="964"/>
                </a:lnTo>
                <a:lnTo>
                  <a:pt x="1286" y="972"/>
                </a:lnTo>
                <a:lnTo>
                  <a:pt x="1274" y="992"/>
                </a:lnTo>
                <a:lnTo>
                  <a:pt x="1255" y="1019"/>
                </a:lnTo>
                <a:lnTo>
                  <a:pt x="1249" y="1024"/>
                </a:lnTo>
                <a:lnTo>
                  <a:pt x="1244" y="1030"/>
                </a:lnTo>
                <a:lnTo>
                  <a:pt x="1236" y="1042"/>
                </a:lnTo>
                <a:lnTo>
                  <a:pt x="1230" y="1054"/>
                </a:lnTo>
                <a:lnTo>
                  <a:pt x="1227" y="1064"/>
                </a:lnTo>
                <a:lnTo>
                  <a:pt x="1226" y="1073"/>
                </a:lnTo>
                <a:lnTo>
                  <a:pt x="1226" y="1080"/>
                </a:lnTo>
                <a:lnTo>
                  <a:pt x="1227" y="1082"/>
                </a:lnTo>
                <a:lnTo>
                  <a:pt x="1228" y="1083"/>
                </a:lnTo>
                <a:lnTo>
                  <a:pt x="1229" y="1083"/>
                </a:lnTo>
                <a:lnTo>
                  <a:pt x="1232" y="1082"/>
                </a:lnTo>
                <a:lnTo>
                  <a:pt x="1233" y="1080"/>
                </a:lnTo>
                <a:lnTo>
                  <a:pt x="1240" y="1078"/>
                </a:lnTo>
                <a:lnTo>
                  <a:pt x="1249" y="1078"/>
                </a:lnTo>
                <a:lnTo>
                  <a:pt x="1261" y="1076"/>
                </a:lnTo>
                <a:lnTo>
                  <a:pt x="1273" y="1078"/>
                </a:lnTo>
                <a:lnTo>
                  <a:pt x="1293" y="1079"/>
                </a:lnTo>
                <a:lnTo>
                  <a:pt x="1302" y="1080"/>
                </a:lnTo>
                <a:lnTo>
                  <a:pt x="1306" y="1079"/>
                </a:lnTo>
                <a:lnTo>
                  <a:pt x="1314" y="1078"/>
                </a:lnTo>
                <a:lnTo>
                  <a:pt x="1331" y="1076"/>
                </a:lnTo>
                <a:lnTo>
                  <a:pt x="1352" y="1078"/>
                </a:lnTo>
                <a:lnTo>
                  <a:pt x="1362" y="1076"/>
                </a:lnTo>
                <a:lnTo>
                  <a:pt x="1375" y="1076"/>
                </a:lnTo>
                <a:lnTo>
                  <a:pt x="1404" y="1080"/>
                </a:lnTo>
                <a:lnTo>
                  <a:pt x="1430" y="1084"/>
                </a:lnTo>
                <a:lnTo>
                  <a:pt x="1440" y="1086"/>
                </a:lnTo>
                <a:lnTo>
                  <a:pt x="1446" y="1085"/>
                </a:lnTo>
                <a:lnTo>
                  <a:pt x="1458" y="1086"/>
                </a:lnTo>
                <a:lnTo>
                  <a:pt x="1483" y="1092"/>
                </a:lnTo>
                <a:lnTo>
                  <a:pt x="1507" y="1098"/>
                </a:lnTo>
                <a:lnTo>
                  <a:pt x="1517" y="1101"/>
                </a:lnTo>
                <a:lnTo>
                  <a:pt x="1627" y="1147"/>
                </a:lnTo>
                <a:lnTo>
                  <a:pt x="1639" y="1152"/>
                </a:lnTo>
                <a:lnTo>
                  <a:pt x="1650" y="1158"/>
                </a:lnTo>
                <a:lnTo>
                  <a:pt x="1668" y="1169"/>
                </a:lnTo>
                <a:lnTo>
                  <a:pt x="1679" y="1178"/>
                </a:lnTo>
                <a:lnTo>
                  <a:pt x="1684" y="1181"/>
                </a:lnTo>
                <a:lnTo>
                  <a:pt x="1689" y="1187"/>
                </a:lnTo>
                <a:lnTo>
                  <a:pt x="1691" y="1193"/>
                </a:lnTo>
                <a:lnTo>
                  <a:pt x="1692" y="1200"/>
                </a:lnTo>
                <a:lnTo>
                  <a:pt x="1692" y="1207"/>
                </a:lnTo>
                <a:lnTo>
                  <a:pt x="1691" y="1212"/>
                </a:lnTo>
                <a:lnTo>
                  <a:pt x="1690" y="1218"/>
                </a:lnTo>
                <a:lnTo>
                  <a:pt x="1688" y="1222"/>
                </a:lnTo>
                <a:lnTo>
                  <a:pt x="1686" y="1232"/>
                </a:lnTo>
                <a:lnTo>
                  <a:pt x="1682" y="1239"/>
                </a:lnTo>
                <a:lnTo>
                  <a:pt x="1681" y="1243"/>
                </a:lnTo>
                <a:lnTo>
                  <a:pt x="1676" y="1248"/>
                </a:lnTo>
                <a:lnTo>
                  <a:pt x="1670" y="1252"/>
                </a:lnTo>
                <a:lnTo>
                  <a:pt x="1662" y="1257"/>
                </a:lnTo>
                <a:lnTo>
                  <a:pt x="1650" y="1265"/>
                </a:lnTo>
                <a:lnTo>
                  <a:pt x="1643" y="1267"/>
                </a:lnTo>
                <a:lnTo>
                  <a:pt x="1647" y="1266"/>
                </a:lnTo>
                <a:lnTo>
                  <a:pt x="1649" y="1262"/>
                </a:lnTo>
                <a:lnTo>
                  <a:pt x="1652" y="1255"/>
                </a:lnTo>
                <a:lnTo>
                  <a:pt x="1653" y="1247"/>
                </a:lnTo>
                <a:lnTo>
                  <a:pt x="1655" y="1243"/>
                </a:lnTo>
                <a:lnTo>
                  <a:pt x="1655" y="1238"/>
                </a:lnTo>
                <a:lnTo>
                  <a:pt x="1653" y="1230"/>
                </a:lnTo>
                <a:lnTo>
                  <a:pt x="1652" y="1221"/>
                </a:lnTo>
                <a:lnTo>
                  <a:pt x="1651" y="1219"/>
                </a:lnTo>
                <a:lnTo>
                  <a:pt x="1650" y="1217"/>
                </a:lnTo>
                <a:lnTo>
                  <a:pt x="1648" y="1217"/>
                </a:lnTo>
                <a:lnTo>
                  <a:pt x="1647" y="1217"/>
                </a:lnTo>
                <a:lnTo>
                  <a:pt x="1643" y="1217"/>
                </a:lnTo>
                <a:lnTo>
                  <a:pt x="1642" y="1218"/>
                </a:lnTo>
                <a:lnTo>
                  <a:pt x="1640" y="1213"/>
                </a:lnTo>
                <a:lnTo>
                  <a:pt x="1639" y="1209"/>
                </a:lnTo>
                <a:lnTo>
                  <a:pt x="1639" y="1206"/>
                </a:lnTo>
                <a:lnTo>
                  <a:pt x="1638" y="1207"/>
                </a:lnTo>
                <a:lnTo>
                  <a:pt x="1637" y="1208"/>
                </a:lnTo>
                <a:lnTo>
                  <a:pt x="1633" y="1208"/>
                </a:lnTo>
                <a:lnTo>
                  <a:pt x="1630" y="1207"/>
                </a:lnTo>
                <a:lnTo>
                  <a:pt x="1628" y="1202"/>
                </a:lnTo>
                <a:lnTo>
                  <a:pt x="1625" y="1200"/>
                </a:lnTo>
                <a:lnTo>
                  <a:pt x="1620" y="1198"/>
                </a:lnTo>
                <a:lnTo>
                  <a:pt x="1616" y="1198"/>
                </a:lnTo>
                <a:lnTo>
                  <a:pt x="1615" y="1198"/>
                </a:lnTo>
                <a:lnTo>
                  <a:pt x="1612" y="1209"/>
                </a:lnTo>
                <a:lnTo>
                  <a:pt x="1611" y="1207"/>
                </a:lnTo>
                <a:lnTo>
                  <a:pt x="1608" y="1206"/>
                </a:lnTo>
                <a:lnTo>
                  <a:pt x="1602" y="1203"/>
                </a:lnTo>
                <a:lnTo>
                  <a:pt x="1594" y="1202"/>
                </a:lnTo>
                <a:lnTo>
                  <a:pt x="1594" y="1211"/>
                </a:lnTo>
                <a:lnTo>
                  <a:pt x="1590" y="1209"/>
                </a:lnTo>
                <a:lnTo>
                  <a:pt x="1586" y="1207"/>
                </a:lnTo>
                <a:lnTo>
                  <a:pt x="1579" y="1206"/>
                </a:lnTo>
                <a:lnTo>
                  <a:pt x="1578" y="1215"/>
                </a:lnTo>
                <a:lnTo>
                  <a:pt x="1577" y="1213"/>
                </a:lnTo>
                <a:lnTo>
                  <a:pt x="1576" y="1212"/>
                </a:lnTo>
                <a:lnTo>
                  <a:pt x="1572" y="1213"/>
                </a:lnTo>
                <a:lnTo>
                  <a:pt x="1568" y="1216"/>
                </a:lnTo>
                <a:lnTo>
                  <a:pt x="1553" y="1213"/>
                </a:lnTo>
                <a:lnTo>
                  <a:pt x="1543" y="1212"/>
                </a:lnTo>
                <a:lnTo>
                  <a:pt x="1546" y="1216"/>
                </a:lnTo>
                <a:lnTo>
                  <a:pt x="1546" y="1218"/>
                </a:lnTo>
                <a:lnTo>
                  <a:pt x="1543" y="1220"/>
                </a:lnTo>
                <a:lnTo>
                  <a:pt x="1543" y="1221"/>
                </a:lnTo>
                <a:lnTo>
                  <a:pt x="1531" y="1217"/>
                </a:lnTo>
                <a:lnTo>
                  <a:pt x="1523" y="1215"/>
                </a:lnTo>
                <a:lnTo>
                  <a:pt x="1524" y="1216"/>
                </a:lnTo>
                <a:lnTo>
                  <a:pt x="1524" y="1218"/>
                </a:lnTo>
                <a:lnTo>
                  <a:pt x="1524" y="1222"/>
                </a:lnTo>
                <a:lnTo>
                  <a:pt x="1523" y="1226"/>
                </a:lnTo>
                <a:lnTo>
                  <a:pt x="1522" y="1226"/>
                </a:lnTo>
                <a:lnTo>
                  <a:pt x="1522" y="1225"/>
                </a:lnTo>
                <a:lnTo>
                  <a:pt x="1521" y="1223"/>
                </a:lnTo>
                <a:lnTo>
                  <a:pt x="1518" y="1222"/>
                </a:lnTo>
                <a:lnTo>
                  <a:pt x="1511" y="1220"/>
                </a:lnTo>
                <a:lnTo>
                  <a:pt x="1501" y="1218"/>
                </a:lnTo>
                <a:lnTo>
                  <a:pt x="1502" y="1222"/>
                </a:lnTo>
                <a:lnTo>
                  <a:pt x="1494" y="1221"/>
                </a:lnTo>
                <a:lnTo>
                  <a:pt x="1510" y="1239"/>
                </a:lnTo>
                <a:lnTo>
                  <a:pt x="1517" y="1246"/>
                </a:lnTo>
                <a:lnTo>
                  <a:pt x="1524" y="1255"/>
                </a:lnTo>
                <a:lnTo>
                  <a:pt x="1534" y="1267"/>
                </a:lnTo>
                <a:lnTo>
                  <a:pt x="1540" y="1278"/>
                </a:lnTo>
                <a:lnTo>
                  <a:pt x="1544" y="1291"/>
                </a:lnTo>
                <a:lnTo>
                  <a:pt x="1549" y="1307"/>
                </a:lnTo>
                <a:lnTo>
                  <a:pt x="1551" y="1323"/>
                </a:lnTo>
                <a:lnTo>
                  <a:pt x="1554" y="1349"/>
                </a:lnTo>
                <a:lnTo>
                  <a:pt x="1556" y="1360"/>
                </a:lnTo>
                <a:lnTo>
                  <a:pt x="1558" y="1367"/>
                </a:lnTo>
                <a:lnTo>
                  <a:pt x="1560" y="1375"/>
                </a:lnTo>
                <a:lnTo>
                  <a:pt x="1567" y="1389"/>
                </a:lnTo>
                <a:lnTo>
                  <a:pt x="1574" y="1406"/>
                </a:lnTo>
                <a:lnTo>
                  <a:pt x="1578" y="1410"/>
                </a:lnTo>
                <a:lnTo>
                  <a:pt x="1581" y="1417"/>
                </a:lnTo>
                <a:lnTo>
                  <a:pt x="1587" y="1434"/>
                </a:lnTo>
                <a:lnTo>
                  <a:pt x="1594" y="1456"/>
                </a:lnTo>
                <a:lnTo>
                  <a:pt x="1599" y="1475"/>
                </a:lnTo>
                <a:lnTo>
                  <a:pt x="1602" y="1493"/>
                </a:lnTo>
                <a:lnTo>
                  <a:pt x="1605" y="1510"/>
                </a:lnTo>
                <a:lnTo>
                  <a:pt x="1605" y="1525"/>
                </a:lnTo>
                <a:lnTo>
                  <a:pt x="1603" y="1539"/>
                </a:lnTo>
                <a:lnTo>
                  <a:pt x="1603" y="1549"/>
                </a:lnTo>
                <a:lnTo>
                  <a:pt x="1601" y="1559"/>
                </a:lnTo>
                <a:lnTo>
                  <a:pt x="1598" y="1575"/>
                </a:lnTo>
                <a:lnTo>
                  <a:pt x="1592" y="1591"/>
                </a:lnTo>
                <a:lnTo>
                  <a:pt x="1589" y="1596"/>
                </a:lnTo>
                <a:lnTo>
                  <a:pt x="1588" y="1598"/>
                </a:lnTo>
                <a:lnTo>
                  <a:pt x="1588" y="1596"/>
                </a:lnTo>
                <a:lnTo>
                  <a:pt x="1586" y="1594"/>
                </a:lnTo>
                <a:lnTo>
                  <a:pt x="1583" y="1606"/>
                </a:lnTo>
                <a:lnTo>
                  <a:pt x="1579" y="1612"/>
                </a:lnTo>
                <a:lnTo>
                  <a:pt x="1573" y="1640"/>
                </a:lnTo>
                <a:lnTo>
                  <a:pt x="1568" y="1643"/>
                </a:lnTo>
                <a:lnTo>
                  <a:pt x="1563" y="1655"/>
                </a:lnTo>
                <a:lnTo>
                  <a:pt x="1559" y="1662"/>
                </a:lnTo>
                <a:lnTo>
                  <a:pt x="1557" y="1665"/>
                </a:lnTo>
                <a:lnTo>
                  <a:pt x="1556" y="1667"/>
                </a:lnTo>
                <a:lnTo>
                  <a:pt x="1542" y="1689"/>
                </a:lnTo>
                <a:lnTo>
                  <a:pt x="1541" y="1688"/>
                </a:lnTo>
                <a:lnTo>
                  <a:pt x="1539" y="1688"/>
                </a:lnTo>
                <a:lnTo>
                  <a:pt x="1539" y="1689"/>
                </a:lnTo>
                <a:lnTo>
                  <a:pt x="1538" y="1693"/>
                </a:lnTo>
                <a:lnTo>
                  <a:pt x="1533" y="1701"/>
                </a:lnTo>
                <a:lnTo>
                  <a:pt x="1529" y="1710"/>
                </a:lnTo>
                <a:lnTo>
                  <a:pt x="1524" y="1707"/>
                </a:lnTo>
                <a:lnTo>
                  <a:pt x="1513" y="1727"/>
                </a:lnTo>
                <a:lnTo>
                  <a:pt x="1512" y="1728"/>
                </a:lnTo>
                <a:lnTo>
                  <a:pt x="1499" y="1749"/>
                </a:lnTo>
                <a:lnTo>
                  <a:pt x="1495" y="1749"/>
                </a:lnTo>
                <a:lnTo>
                  <a:pt x="1488" y="1755"/>
                </a:lnTo>
                <a:lnTo>
                  <a:pt x="1481" y="1758"/>
                </a:lnTo>
                <a:lnTo>
                  <a:pt x="1474" y="1760"/>
                </a:lnTo>
                <a:lnTo>
                  <a:pt x="1469" y="1760"/>
                </a:lnTo>
                <a:lnTo>
                  <a:pt x="1464" y="1759"/>
                </a:lnTo>
                <a:lnTo>
                  <a:pt x="1461" y="1758"/>
                </a:lnTo>
                <a:lnTo>
                  <a:pt x="1459" y="1757"/>
                </a:lnTo>
                <a:lnTo>
                  <a:pt x="1462" y="1757"/>
                </a:lnTo>
                <a:lnTo>
                  <a:pt x="1464" y="1755"/>
                </a:lnTo>
                <a:lnTo>
                  <a:pt x="1465" y="1752"/>
                </a:lnTo>
                <a:lnTo>
                  <a:pt x="1466" y="1749"/>
                </a:lnTo>
                <a:lnTo>
                  <a:pt x="1464" y="1745"/>
                </a:lnTo>
                <a:lnTo>
                  <a:pt x="1464" y="1743"/>
                </a:lnTo>
                <a:lnTo>
                  <a:pt x="1463" y="1743"/>
                </a:lnTo>
                <a:lnTo>
                  <a:pt x="1461" y="1745"/>
                </a:lnTo>
                <a:lnTo>
                  <a:pt x="1456" y="1743"/>
                </a:lnTo>
                <a:lnTo>
                  <a:pt x="1451" y="1742"/>
                </a:lnTo>
                <a:lnTo>
                  <a:pt x="1455" y="1733"/>
                </a:lnTo>
                <a:lnTo>
                  <a:pt x="1456" y="1730"/>
                </a:lnTo>
                <a:lnTo>
                  <a:pt x="1455" y="1725"/>
                </a:lnTo>
                <a:lnTo>
                  <a:pt x="1452" y="1714"/>
                </a:lnTo>
                <a:lnTo>
                  <a:pt x="1449" y="1706"/>
                </a:lnTo>
                <a:lnTo>
                  <a:pt x="1446" y="1702"/>
                </a:lnTo>
                <a:lnTo>
                  <a:pt x="1445" y="1707"/>
                </a:lnTo>
                <a:lnTo>
                  <a:pt x="1444" y="1708"/>
                </a:lnTo>
                <a:lnTo>
                  <a:pt x="1443" y="1708"/>
                </a:lnTo>
                <a:lnTo>
                  <a:pt x="1442" y="1706"/>
                </a:lnTo>
                <a:lnTo>
                  <a:pt x="1439" y="1701"/>
                </a:lnTo>
                <a:lnTo>
                  <a:pt x="1434" y="1697"/>
                </a:lnTo>
                <a:lnTo>
                  <a:pt x="1432" y="1690"/>
                </a:lnTo>
                <a:lnTo>
                  <a:pt x="1429" y="1683"/>
                </a:lnTo>
                <a:lnTo>
                  <a:pt x="1425" y="1671"/>
                </a:lnTo>
                <a:lnTo>
                  <a:pt x="1423" y="1668"/>
                </a:lnTo>
                <a:lnTo>
                  <a:pt x="1419" y="1679"/>
                </a:lnTo>
                <a:lnTo>
                  <a:pt x="1413" y="1667"/>
                </a:lnTo>
                <a:lnTo>
                  <a:pt x="1411" y="1662"/>
                </a:lnTo>
                <a:lnTo>
                  <a:pt x="1407" y="1659"/>
                </a:lnTo>
                <a:lnTo>
                  <a:pt x="1402" y="1654"/>
                </a:lnTo>
                <a:lnTo>
                  <a:pt x="1399" y="1653"/>
                </a:lnTo>
                <a:lnTo>
                  <a:pt x="1396" y="1653"/>
                </a:lnTo>
                <a:lnTo>
                  <a:pt x="1392" y="1645"/>
                </a:lnTo>
                <a:lnTo>
                  <a:pt x="1389" y="1637"/>
                </a:lnTo>
                <a:lnTo>
                  <a:pt x="1386" y="1629"/>
                </a:lnTo>
                <a:lnTo>
                  <a:pt x="1385" y="1631"/>
                </a:lnTo>
                <a:lnTo>
                  <a:pt x="1384" y="1633"/>
                </a:lnTo>
                <a:lnTo>
                  <a:pt x="1381" y="1638"/>
                </a:lnTo>
                <a:lnTo>
                  <a:pt x="1375" y="1642"/>
                </a:lnTo>
                <a:lnTo>
                  <a:pt x="1373" y="1635"/>
                </a:lnTo>
                <a:lnTo>
                  <a:pt x="1368" y="1629"/>
                </a:lnTo>
                <a:lnTo>
                  <a:pt x="1363" y="1620"/>
                </a:lnTo>
                <a:lnTo>
                  <a:pt x="1365" y="1621"/>
                </a:lnTo>
                <a:lnTo>
                  <a:pt x="1362" y="1623"/>
                </a:lnTo>
                <a:lnTo>
                  <a:pt x="1358" y="1624"/>
                </a:lnTo>
                <a:lnTo>
                  <a:pt x="1357" y="1624"/>
                </a:lnTo>
                <a:lnTo>
                  <a:pt x="1356" y="1624"/>
                </a:lnTo>
                <a:lnTo>
                  <a:pt x="1354" y="1619"/>
                </a:lnTo>
                <a:lnTo>
                  <a:pt x="1353" y="1611"/>
                </a:lnTo>
                <a:lnTo>
                  <a:pt x="1351" y="1601"/>
                </a:lnTo>
                <a:lnTo>
                  <a:pt x="1350" y="1604"/>
                </a:lnTo>
                <a:lnTo>
                  <a:pt x="1347" y="1605"/>
                </a:lnTo>
                <a:lnTo>
                  <a:pt x="1343" y="1608"/>
                </a:lnTo>
                <a:lnTo>
                  <a:pt x="1337" y="1609"/>
                </a:lnTo>
                <a:lnTo>
                  <a:pt x="1336" y="1605"/>
                </a:lnTo>
                <a:lnTo>
                  <a:pt x="1335" y="1602"/>
                </a:lnTo>
                <a:lnTo>
                  <a:pt x="1331" y="1594"/>
                </a:lnTo>
                <a:lnTo>
                  <a:pt x="1323" y="1585"/>
                </a:lnTo>
                <a:lnTo>
                  <a:pt x="1321" y="1589"/>
                </a:lnTo>
                <a:lnTo>
                  <a:pt x="1321" y="1591"/>
                </a:lnTo>
                <a:lnTo>
                  <a:pt x="1321" y="1592"/>
                </a:lnTo>
                <a:lnTo>
                  <a:pt x="1305" y="1569"/>
                </a:lnTo>
                <a:lnTo>
                  <a:pt x="1293" y="1579"/>
                </a:lnTo>
                <a:lnTo>
                  <a:pt x="1285" y="1567"/>
                </a:lnTo>
                <a:lnTo>
                  <a:pt x="1279" y="1561"/>
                </a:lnTo>
                <a:lnTo>
                  <a:pt x="1276" y="1554"/>
                </a:lnTo>
                <a:lnTo>
                  <a:pt x="1273" y="1546"/>
                </a:lnTo>
                <a:lnTo>
                  <a:pt x="1264" y="1556"/>
                </a:lnTo>
                <a:lnTo>
                  <a:pt x="1255" y="1539"/>
                </a:lnTo>
                <a:lnTo>
                  <a:pt x="1246" y="1527"/>
                </a:lnTo>
                <a:lnTo>
                  <a:pt x="1242" y="1521"/>
                </a:lnTo>
                <a:lnTo>
                  <a:pt x="1237" y="1525"/>
                </a:lnTo>
                <a:lnTo>
                  <a:pt x="1235" y="1526"/>
                </a:lnTo>
                <a:lnTo>
                  <a:pt x="1232" y="1526"/>
                </a:lnTo>
                <a:lnTo>
                  <a:pt x="1229" y="1525"/>
                </a:lnTo>
                <a:lnTo>
                  <a:pt x="1227" y="1521"/>
                </a:lnTo>
                <a:lnTo>
                  <a:pt x="1226" y="1517"/>
                </a:lnTo>
                <a:lnTo>
                  <a:pt x="1222" y="1510"/>
                </a:lnTo>
                <a:lnTo>
                  <a:pt x="1217" y="1501"/>
                </a:lnTo>
                <a:lnTo>
                  <a:pt x="1214" y="1493"/>
                </a:lnTo>
                <a:lnTo>
                  <a:pt x="1213" y="1492"/>
                </a:lnTo>
                <a:lnTo>
                  <a:pt x="1212" y="1495"/>
                </a:lnTo>
                <a:lnTo>
                  <a:pt x="1208" y="1496"/>
                </a:lnTo>
                <a:lnTo>
                  <a:pt x="1204" y="1498"/>
                </a:lnTo>
                <a:lnTo>
                  <a:pt x="1200" y="1495"/>
                </a:lnTo>
                <a:lnTo>
                  <a:pt x="1197" y="1490"/>
                </a:lnTo>
                <a:lnTo>
                  <a:pt x="1191" y="1481"/>
                </a:lnTo>
                <a:lnTo>
                  <a:pt x="1188" y="1483"/>
                </a:lnTo>
                <a:lnTo>
                  <a:pt x="1187" y="1483"/>
                </a:lnTo>
                <a:lnTo>
                  <a:pt x="1186" y="1481"/>
                </a:lnTo>
                <a:lnTo>
                  <a:pt x="1185" y="1474"/>
                </a:lnTo>
                <a:lnTo>
                  <a:pt x="1184" y="1466"/>
                </a:lnTo>
                <a:lnTo>
                  <a:pt x="1183" y="1456"/>
                </a:lnTo>
                <a:lnTo>
                  <a:pt x="1169" y="1462"/>
                </a:lnTo>
                <a:lnTo>
                  <a:pt x="1166" y="1449"/>
                </a:lnTo>
                <a:lnTo>
                  <a:pt x="1161" y="1439"/>
                </a:lnTo>
                <a:lnTo>
                  <a:pt x="1159" y="1441"/>
                </a:lnTo>
                <a:lnTo>
                  <a:pt x="1157" y="1443"/>
                </a:lnTo>
                <a:lnTo>
                  <a:pt x="1157" y="1446"/>
                </a:lnTo>
                <a:lnTo>
                  <a:pt x="1155" y="1443"/>
                </a:lnTo>
                <a:lnTo>
                  <a:pt x="1153" y="1438"/>
                </a:lnTo>
                <a:lnTo>
                  <a:pt x="1150" y="1428"/>
                </a:lnTo>
                <a:lnTo>
                  <a:pt x="1149" y="1421"/>
                </a:lnTo>
                <a:lnTo>
                  <a:pt x="1149" y="1417"/>
                </a:lnTo>
                <a:lnTo>
                  <a:pt x="1147" y="1421"/>
                </a:lnTo>
                <a:lnTo>
                  <a:pt x="1143" y="1424"/>
                </a:lnTo>
                <a:lnTo>
                  <a:pt x="1136" y="1427"/>
                </a:lnTo>
                <a:lnTo>
                  <a:pt x="1131" y="1410"/>
                </a:lnTo>
                <a:lnTo>
                  <a:pt x="1129" y="1412"/>
                </a:lnTo>
                <a:lnTo>
                  <a:pt x="1128" y="1404"/>
                </a:lnTo>
                <a:lnTo>
                  <a:pt x="1128" y="1394"/>
                </a:lnTo>
                <a:lnTo>
                  <a:pt x="1129" y="1382"/>
                </a:lnTo>
                <a:lnTo>
                  <a:pt x="1114" y="1394"/>
                </a:lnTo>
                <a:lnTo>
                  <a:pt x="1114" y="1389"/>
                </a:lnTo>
                <a:lnTo>
                  <a:pt x="1114" y="1383"/>
                </a:lnTo>
                <a:lnTo>
                  <a:pt x="1114" y="1376"/>
                </a:lnTo>
                <a:lnTo>
                  <a:pt x="1111" y="1378"/>
                </a:lnTo>
                <a:lnTo>
                  <a:pt x="1109" y="1382"/>
                </a:lnTo>
                <a:lnTo>
                  <a:pt x="1107" y="1385"/>
                </a:lnTo>
                <a:lnTo>
                  <a:pt x="1106" y="1382"/>
                </a:lnTo>
                <a:lnTo>
                  <a:pt x="1105" y="1377"/>
                </a:lnTo>
                <a:lnTo>
                  <a:pt x="1106" y="1368"/>
                </a:lnTo>
                <a:lnTo>
                  <a:pt x="1107" y="1357"/>
                </a:lnTo>
                <a:lnTo>
                  <a:pt x="1101" y="1363"/>
                </a:lnTo>
                <a:lnTo>
                  <a:pt x="1100" y="1364"/>
                </a:lnTo>
                <a:lnTo>
                  <a:pt x="1100" y="1362"/>
                </a:lnTo>
                <a:lnTo>
                  <a:pt x="1100" y="1360"/>
                </a:lnTo>
                <a:lnTo>
                  <a:pt x="1100" y="1353"/>
                </a:lnTo>
                <a:lnTo>
                  <a:pt x="1100" y="1346"/>
                </a:lnTo>
                <a:lnTo>
                  <a:pt x="1100" y="1338"/>
                </a:lnTo>
                <a:lnTo>
                  <a:pt x="1099" y="1341"/>
                </a:lnTo>
                <a:lnTo>
                  <a:pt x="1097" y="1344"/>
                </a:lnTo>
                <a:lnTo>
                  <a:pt x="1095" y="1346"/>
                </a:lnTo>
                <a:lnTo>
                  <a:pt x="1091" y="1320"/>
                </a:lnTo>
                <a:lnTo>
                  <a:pt x="1089" y="1344"/>
                </a:lnTo>
                <a:lnTo>
                  <a:pt x="1090" y="1380"/>
                </a:lnTo>
                <a:lnTo>
                  <a:pt x="1092" y="1432"/>
                </a:lnTo>
                <a:lnTo>
                  <a:pt x="1097" y="1497"/>
                </a:lnTo>
                <a:lnTo>
                  <a:pt x="1099" y="1498"/>
                </a:lnTo>
                <a:lnTo>
                  <a:pt x="1101" y="1500"/>
                </a:lnTo>
                <a:lnTo>
                  <a:pt x="1102" y="1502"/>
                </a:lnTo>
                <a:lnTo>
                  <a:pt x="1104" y="1504"/>
                </a:lnTo>
                <a:lnTo>
                  <a:pt x="1104" y="1510"/>
                </a:lnTo>
                <a:lnTo>
                  <a:pt x="1101" y="1516"/>
                </a:lnTo>
                <a:lnTo>
                  <a:pt x="1098" y="1529"/>
                </a:lnTo>
                <a:lnTo>
                  <a:pt x="1095" y="1534"/>
                </a:lnTo>
                <a:lnTo>
                  <a:pt x="1082" y="1716"/>
                </a:lnTo>
                <a:lnTo>
                  <a:pt x="1079" y="1778"/>
                </a:lnTo>
                <a:lnTo>
                  <a:pt x="1075" y="1882"/>
                </a:lnTo>
                <a:lnTo>
                  <a:pt x="1069" y="2022"/>
                </a:lnTo>
                <a:lnTo>
                  <a:pt x="1089" y="2822"/>
                </a:lnTo>
                <a:lnTo>
                  <a:pt x="1081" y="2828"/>
                </a:lnTo>
                <a:lnTo>
                  <a:pt x="1076" y="2835"/>
                </a:lnTo>
                <a:lnTo>
                  <a:pt x="1070" y="2844"/>
                </a:lnTo>
                <a:lnTo>
                  <a:pt x="1065" y="2852"/>
                </a:lnTo>
                <a:lnTo>
                  <a:pt x="1058" y="2868"/>
                </a:lnTo>
                <a:lnTo>
                  <a:pt x="1056" y="2875"/>
                </a:lnTo>
                <a:lnTo>
                  <a:pt x="1032" y="2028"/>
                </a:lnTo>
                <a:lnTo>
                  <a:pt x="1033" y="1983"/>
                </a:lnTo>
                <a:lnTo>
                  <a:pt x="1036" y="1900"/>
                </a:lnTo>
                <a:lnTo>
                  <a:pt x="1039" y="1785"/>
                </a:lnTo>
                <a:lnTo>
                  <a:pt x="1053" y="1513"/>
                </a:lnTo>
                <a:lnTo>
                  <a:pt x="1056" y="1416"/>
                </a:lnTo>
                <a:lnTo>
                  <a:pt x="1057" y="1344"/>
                </a:lnTo>
                <a:lnTo>
                  <a:pt x="1056" y="1294"/>
                </a:lnTo>
                <a:lnTo>
                  <a:pt x="1055" y="1261"/>
                </a:lnTo>
                <a:lnTo>
                  <a:pt x="1053" y="1242"/>
                </a:lnTo>
                <a:lnTo>
                  <a:pt x="1051" y="1233"/>
                </a:lnTo>
                <a:lnTo>
                  <a:pt x="1050" y="1230"/>
                </a:lnTo>
                <a:lnTo>
                  <a:pt x="1037" y="1233"/>
                </a:lnTo>
                <a:lnTo>
                  <a:pt x="1036" y="1233"/>
                </a:lnTo>
                <a:lnTo>
                  <a:pt x="1036" y="1230"/>
                </a:lnTo>
                <a:lnTo>
                  <a:pt x="1036" y="1228"/>
                </a:lnTo>
                <a:lnTo>
                  <a:pt x="1035" y="1227"/>
                </a:lnTo>
                <a:lnTo>
                  <a:pt x="1033" y="1227"/>
                </a:lnTo>
                <a:lnTo>
                  <a:pt x="1032" y="1229"/>
                </a:lnTo>
                <a:lnTo>
                  <a:pt x="1031" y="1230"/>
                </a:lnTo>
                <a:lnTo>
                  <a:pt x="1028" y="1232"/>
                </a:lnTo>
                <a:lnTo>
                  <a:pt x="1023" y="1235"/>
                </a:lnTo>
                <a:lnTo>
                  <a:pt x="1012" y="1237"/>
                </a:lnTo>
                <a:lnTo>
                  <a:pt x="999" y="1238"/>
                </a:lnTo>
                <a:lnTo>
                  <a:pt x="999" y="1231"/>
                </a:lnTo>
                <a:lnTo>
                  <a:pt x="989" y="1236"/>
                </a:lnTo>
                <a:lnTo>
                  <a:pt x="981" y="1236"/>
                </a:lnTo>
                <a:lnTo>
                  <a:pt x="974" y="1236"/>
                </a:lnTo>
                <a:lnTo>
                  <a:pt x="968" y="1235"/>
                </a:lnTo>
                <a:lnTo>
                  <a:pt x="967" y="1231"/>
                </a:lnTo>
                <a:lnTo>
                  <a:pt x="965" y="1229"/>
                </a:lnTo>
                <a:lnTo>
                  <a:pt x="964" y="1230"/>
                </a:lnTo>
                <a:lnTo>
                  <a:pt x="961" y="1232"/>
                </a:lnTo>
                <a:lnTo>
                  <a:pt x="958" y="1232"/>
                </a:lnTo>
                <a:lnTo>
                  <a:pt x="953" y="1231"/>
                </a:lnTo>
                <a:lnTo>
                  <a:pt x="954" y="1230"/>
                </a:lnTo>
                <a:lnTo>
                  <a:pt x="953" y="1229"/>
                </a:lnTo>
                <a:lnTo>
                  <a:pt x="952" y="1228"/>
                </a:lnTo>
                <a:lnTo>
                  <a:pt x="948" y="1229"/>
                </a:lnTo>
                <a:lnTo>
                  <a:pt x="943" y="1231"/>
                </a:lnTo>
                <a:lnTo>
                  <a:pt x="938" y="1231"/>
                </a:lnTo>
                <a:lnTo>
                  <a:pt x="937" y="1231"/>
                </a:lnTo>
                <a:lnTo>
                  <a:pt x="937" y="1230"/>
                </a:lnTo>
                <a:lnTo>
                  <a:pt x="938" y="1228"/>
                </a:lnTo>
                <a:lnTo>
                  <a:pt x="940" y="1227"/>
                </a:lnTo>
                <a:lnTo>
                  <a:pt x="939" y="1226"/>
                </a:lnTo>
                <a:lnTo>
                  <a:pt x="938" y="1225"/>
                </a:lnTo>
                <a:lnTo>
                  <a:pt x="927" y="1227"/>
                </a:lnTo>
                <a:lnTo>
                  <a:pt x="917" y="1229"/>
                </a:lnTo>
                <a:lnTo>
                  <a:pt x="910" y="1229"/>
                </a:lnTo>
                <a:lnTo>
                  <a:pt x="903" y="1229"/>
                </a:lnTo>
                <a:lnTo>
                  <a:pt x="904" y="1225"/>
                </a:lnTo>
                <a:lnTo>
                  <a:pt x="904" y="1222"/>
                </a:lnTo>
                <a:lnTo>
                  <a:pt x="903" y="1222"/>
                </a:lnTo>
                <a:lnTo>
                  <a:pt x="902" y="1222"/>
                </a:lnTo>
                <a:lnTo>
                  <a:pt x="898" y="1225"/>
                </a:lnTo>
                <a:lnTo>
                  <a:pt x="893" y="1226"/>
                </a:lnTo>
                <a:lnTo>
                  <a:pt x="886" y="1226"/>
                </a:lnTo>
                <a:lnTo>
                  <a:pt x="873" y="1227"/>
                </a:lnTo>
                <a:lnTo>
                  <a:pt x="866" y="1228"/>
                </a:lnTo>
                <a:lnTo>
                  <a:pt x="868" y="1223"/>
                </a:lnTo>
                <a:lnTo>
                  <a:pt x="866" y="1221"/>
                </a:lnTo>
                <a:lnTo>
                  <a:pt x="864" y="1220"/>
                </a:lnTo>
                <a:lnTo>
                  <a:pt x="853" y="1227"/>
                </a:lnTo>
                <a:lnTo>
                  <a:pt x="844" y="1231"/>
                </a:lnTo>
                <a:lnTo>
                  <a:pt x="843" y="1231"/>
                </a:lnTo>
                <a:lnTo>
                  <a:pt x="843" y="1230"/>
                </a:lnTo>
                <a:lnTo>
                  <a:pt x="844" y="1228"/>
                </a:lnTo>
                <a:lnTo>
                  <a:pt x="844" y="1227"/>
                </a:lnTo>
                <a:lnTo>
                  <a:pt x="837" y="1226"/>
                </a:lnTo>
                <a:lnTo>
                  <a:pt x="835" y="1227"/>
                </a:lnTo>
                <a:lnTo>
                  <a:pt x="830" y="1230"/>
                </a:lnTo>
                <a:lnTo>
                  <a:pt x="825" y="1231"/>
                </a:lnTo>
                <a:lnTo>
                  <a:pt x="820" y="1233"/>
                </a:lnTo>
                <a:lnTo>
                  <a:pt x="820" y="1230"/>
                </a:lnTo>
                <a:lnTo>
                  <a:pt x="819" y="1228"/>
                </a:lnTo>
                <a:lnTo>
                  <a:pt x="817" y="1226"/>
                </a:lnTo>
                <a:lnTo>
                  <a:pt x="815" y="1223"/>
                </a:lnTo>
                <a:lnTo>
                  <a:pt x="814" y="1223"/>
                </a:lnTo>
                <a:lnTo>
                  <a:pt x="813" y="1223"/>
                </a:lnTo>
                <a:lnTo>
                  <a:pt x="812" y="1226"/>
                </a:lnTo>
                <a:lnTo>
                  <a:pt x="810" y="1230"/>
                </a:lnTo>
                <a:lnTo>
                  <a:pt x="804" y="1235"/>
                </a:lnTo>
                <a:lnTo>
                  <a:pt x="802" y="1236"/>
                </a:lnTo>
                <a:lnTo>
                  <a:pt x="800" y="1239"/>
                </a:lnTo>
                <a:lnTo>
                  <a:pt x="799" y="1239"/>
                </a:lnTo>
                <a:lnTo>
                  <a:pt x="797" y="1239"/>
                </a:lnTo>
                <a:lnTo>
                  <a:pt x="796" y="1237"/>
                </a:lnTo>
                <a:lnTo>
                  <a:pt x="796" y="1236"/>
                </a:lnTo>
                <a:lnTo>
                  <a:pt x="795" y="1235"/>
                </a:lnTo>
                <a:lnTo>
                  <a:pt x="793" y="1235"/>
                </a:lnTo>
                <a:lnTo>
                  <a:pt x="790" y="1237"/>
                </a:lnTo>
                <a:lnTo>
                  <a:pt x="784" y="1238"/>
                </a:lnTo>
                <a:lnTo>
                  <a:pt x="781" y="1241"/>
                </a:lnTo>
                <a:lnTo>
                  <a:pt x="780" y="1243"/>
                </a:lnTo>
                <a:lnTo>
                  <a:pt x="778" y="1245"/>
                </a:lnTo>
                <a:lnTo>
                  <a:pt x="776" y="1248"/>
                </a:lnTo>
                <a:lnTo>
                  <a:pt x="775" y="1250"/>
                </a:lnTo>
                <a:lnTo>
                  <a:pt x="773" y="1251"/>
                </a:lnTo>
                <a:lnTo>
                  <a:pt x="770" y="1249"/>
                </a:lnTo>
                <a:lnTo>
                  <a:pt x="768" y="1246"/>
                </a:lnTo>
                <a:lnTo>
                  <a:pt x="767" y="1243"/>
                </a:lnTo>
                <a:lnTo>
                  <a:pt x="765" y="1243"/>
                </a:lnTo>
                <a:lnTo>
                  <a:pt x="764" y="1245"/>
                </a:lnTo>
                <a:lnTo>
                  <a:pt x="763" y="1246"/>
                </a:lnTo>
                <a:lnTo>
                  <a:pt x="762" y="1248"/>
                </a:lnTo>
                <a:lnTo>
                  <a:pt x="760" y="1249"/>
                </a:lnTo>
                <a:lnTo>
                  <a:pt x="757" y="1251"/>
                </a:lnTo>
                <a:lnTo>
                  <a:pt x="754" y="1251"/>
                </a:lnTo>
                <a:lnTo>
                  <a:pt x="751" y="1253"/>
                </a:lnTo>
                <a:lnTo>
                  <a:pt x="750" y="1252"/>
                </a:lnTo>
                <a:lnTo>
                  <a:pt x="751" y="1249"/>
                </a:lnTo>
                <a:lnTo>
                  <a:pt x="748" y="1255"/>
                </a:lnTo>
                <a:lnTo>
                  <a:pt x="747" y="1258"/>
                </a:lnTo>
                <a:lnTo>
                  <a:pt x="745" y="1260"/>
                </a:lnTo>
                <a:lnTo>
                  <a:pt x="743" y="1261"/>
                </a:lnTo>
                <a:lnTo>
                  <a:pt x="742" y="1258"/>
                </a:lnTo>
                <a:lnTo>
                  <a:pt x="740" y="1258"/>
                </a:lnTo>
                <a:lnTo>
                  <a:pt x="738" y="1260"/>
                </a:lnTo>
                <a:lnTo>
                  <a:pt x="732" y="1265"/>
                </a:lnTo>
                <a:lnTo>
                  <a:pt x="726" y="1269"/>
                </a:lnTo>
                <a:lnTo>
                  <a:pt x="722" y="1275"/>
                </a:lnTo>
                <a:lnTo>
                  <a:pt x="718" y="1281"/>
                </a:lnTo>
                <a:lnTo>
                  <a:pt x="716" y="1287"/>
                </a:lnTo>
                <a:lnTo>
                  <a:pt x="715" y="1292"/>
                </a:lnTo>
                <a:lnTo>
                  <a:pt x="714" y="1304"/>
                </a:lnTo>
                <a:lnTo>
                  <a:pt x="715" y="1314"/>
                </a:lnTo>
                <a:lnTo>
                  <a:pt x="717" y="1323"/>
                </a:lnTo>
                <a:lnTo>
                  <a:pt x="721" y="1330"/>
                </a:lnTo>
                <a:lnTo>
                  <a:pt x="715" y="1317"/>
                </a:lnTo>
                <a:lnTo>
                  <a:pt x="712" y="1304"/>
                </a:lnTo>
                <a:lnTo>
                  <a:pt x="711" y="1291"/>
                </a:lnTo>
                <a:lnTo>
                  <a:pt x="709" y="1279"/>
                </a:lnTo>
                <a:lnTo>
                  <a:pt x="711" y="1267"/>
                </a:lnTo>
                <a:lnTo>
                  <a:pt x="713" y="1256"/>
                </a:lnTo>
                <a:lnTo>
                  <a:pt x="716" y="1245"/>
                </a:lnTo>
                <a:lnTo>
                  <a:pt x="721" y="1233"/>
                </a:lnTo>
                <a:lnTo>
                  <a:pt x="726" y="1222"/>
                </a:lnTo>
                <a:lnTo>
                  <a:pt x="733" y="1212"/>
                </a:lnTo>
                <a:lnTo>
                  <a:pt x="741" y="1202"/>
                </a:lnTo>
                <a:lnTo>
                  <a:pt x="748" y="1192"/>
                </a:lnTo>
                <a:lnTo>
                  <a:pt x="766" y="1174"/>
                </a:lnTo>
                <a:lnTo>
                  <a:pt x="785" y="1158"/>
                </a:lnTo>
                <a:lnTo>
                  <a:pt x="805" y="1142"/>
                </a:lnTo>
                <a:lnTo>
                  <a:pt x="825" y="1130"/>
                </a:lnTo>
                <a:lnTo>
                  <a:pt x="844" y="1118"/>
                </a:lnTo>
                <a:lnTo>
                  <a:pt x="862" y="1109"/>
                </a:lnTo>
                <a:lnTo>
                  <a:pt x="888" y="1095"/>
                </a:lnTo>
                <a:lnTo>
                  <a:pt x="899" y="1091"/>
                </a:lnTo>
                <a:lnTo>
                  <a:pt x="895" y="1086"/>
                </a:lnTo>
                <a:lnTo>
                  <a:pt x="892" y="1081"/>
                </a:lnTo>
                <a:lnTo>
                  <a:pt x="888" y="1074"/>
                </a:lnTo>
                <a:lnTo>
                  <a:pt x="883" y="1066"/>
                </a:lnTo>
                <a:lnTo>
                  <a:pt x="881" y="1061"/>
                </a:lnTo>
                <a:lnTo>
                  <a:pt x="880" y="1058"/>
                </a:lnTo>
                <a:lnTo>
                  <a:pt x="880" y="1056"/>
                </a:lnTo>
                <a:lnTo>
                  <a:pt x="878" y="1052"/>
                </a:lnTo>
                <a:lnTo>
                  <a:pt x="876" y="1049"/>
                </a:lnTo>
                <a:lnTo>
                  <a:pt x="874" y="1040"/>
                </a:lnTo>
                <a:lnTo>
                  <a:pt x="873" y="1029"/>
                </a:lnTo>
                <a:lnTo>
                  <a:pt x="871" y="1024"/>
                </a:lnTo>
                <a:lnTo>
                  <a:pt x="870" y="1020"/>
                </a:lnTo>
                <a:lnTo>
                  <a:pt x="870" y="1011"/>
                </a:lnTo>
                <a:lnTo>
                  <a:pt x="871" y="1005"/>
                </a:lnTo>
                <a:lnTo>
                  <a:pt x="872" y="1003"/>
                </a:lnTo>
                <a:lnTo>
                  <a:pt x="870" y="997"/>
                </a:lnTo>
                <a:lnTo>
                  <a:pt x="870" y="991"/>
                </a:lnTo>
                <a:lnTo>
                  <a:pt x="870" y="982"/>
                </a:lnTo>
                <a:lnTo>
                  <a:pt x="869" y="974"/>
                </a:lnTo>
                <a:lnTo>
                  <a:pt x="869" y="967"/>
                </a:lnTo>
                <a:lnTo>
                  <a:pt x="870" y="962"/>
                </a:lnTo>
                <a:lnTo>
                  <a:pt x="870" y="957"/>
                </a:lnTo>
                <a:lnTo>
                  <a:pt x="871" y="954"/>
                </a:lnTo>
                <a:lnTo>
                  <a:pt x="874" y="951"/>
                </a:lnTo>
                <a:lnTo>
                  <a:pt x="879" y="948"/>
                </a:lnTo>
                <a:lnTo>
                  <a:pt x="885" y="945"/>
                </a:lnTo>
                <a:lnTo>
                  <a:pt x="890" y="944"/>
                </a:lnTo>
                <a:lnTo>
                  <a:pt x="893" y="939"/>
                </a:lnTo>
                <a:lnTo>
                  <a:pt x="896" y="936"/>
                </a:lnTo>
                <a:lnTo>
                  <a:pt x="900" y="934"/>
                </a:lnTo>
                <a:lnTo>
                  <a:pt x="910" y="931"/>
                </a:lnTo>
                <a:lnTo>
                  <a:pt x="921" y="928"/>
                </a:lnTo>
                <a:lnTo>
                  <a:pt x="922" y="926"/>
                </a:lnTo>
                <a:lnTo>
                  <a:pt x="923" y="925"/>
                </a:lnTo>
                <a:lnTo>
                  <a:pt x="928" y="924"/>
                </a:lnTo>
                <a:lnTo>
                  <a:pt x="933" y="924"/>
                </a:lnTo>
                <a:lnTo>
                  <a:pt x="940" y="924"/>
                </a:lnTo>
                <a:lnTo>
                  <a:pt x="952" y="926"/>
                </a:lnTo>
                <a:lnTo>
                  <a:pt x="957" y="927"/>
                </a:lnTo>
                <a:lnTo>
                  <a:pt x="961" y="924"/>
                </a:lnTo>
                <a:lnTo>
                  <a:pt x="964" y="924"/>
                </a:lnTo>
                <a:lnTo>
                  <a:pt x="968" y="924"/>
                </a:lnTo>
                <a:lnTo>
                  <a:pt x="974" y="926"/>
                </a:lnTo>
                <a:lnTo>
                  <a:pt x="980" y="926"/>
                </a:lnTo>
                <a:lnTo>
                  <a:pt x="983" y="926"/>
                </a:lnTo>
                <a:lnTo>
                  <a:pt x="984" y="925"/>
                </a:lnTo>
                <a:lnTo>
                  <a:pt x="988" y="924"/>
                </a:lnTo>
                <a:lnTo>
                  <a:pt x="992" y="925"/>
                </a:lnTo>
                <a:lnTo>
                  <a:pt x="1002" y="927"/>
                </a:lnTo>
                <a:lnTo>
                  <a:pt x="1016" y="932"/>
                </a:lnTo>
                <a:lnTo>
                  <a:pt x="1019" y="931"/>
                </a:lnTo>
                <a:lnTo>
                  <a:pt x="1025" y="931"/>
                </a:lnTo>
                <a:lnTo>
                  <a:pt x="1032" y="933"/>
                </a:lnTo>
                <a:lnTo>
                  <a:pt x="1038" y="936"/>
                </a:lnTo>
                <a:lnTo>
                  <a:pt x="1041" y="938"/>
                </a:lnTo>
                <a:lnTo>
                  <a:pt x="1040" y="888"/>
                </a:lnTo>
                <a:lnTo>
                  <a:pt x="1039" y="850"/>
                </a:lnTo>
                <a:lnTo>
                  <a:pt x="1037" y="824"/>
                </a:lnTo>
                <a:lnTo>
                  <a:pt x="1035" y="806"/>
                </a:lnTo>
                <a:lnTo>
                  <a:pt x="1032" y="795"/>
                </a:lnTo>
                <a:lnTo>
                  <a:pt x="1030" y="789"/>
                </a:lnTo>
                <a:lnTo>
                  <a:pt x="1028" y="787"/>
                </a:lnTo>
                <a:lnTo>
                  <a:pt x="1023" y="784"/>
                </a:lnTo>
                <a:lnTo>
                  <a:pt x="1021" y="781"/>
                </a:lnTo>
                <a:lnTo>
                  <a:pt x="1017" y="775"/>
                </a:lnTo>
                <a:lnTo>
                  <a:pt x="1014" y="770"/>
                </a:lnTo>
                <a:lnTo>
                  <a:pt x="1014" y="768"/>
                </a:lnTo>
                <a:lnTo>
                  <a:pt x="1013" y="766"/>
                </a:lnTo>
                <a:lnTo>
                  <a:pt x="1012" y="764"/>
                </a:lnTo>
                <a:lnTo>
                  <a:pt x="1011" y="762"/>
                </a:lnTo>
                <a:lnTo>
                  <a:pt x="1009" y="762"/>
                </a:lnTo>
                <a:lnTo>
                  <a:pt x="1006" y="762"/>
                </a:lnTo>
                <a:lnTo>
                  <a:pt x="1003" y="762"/>
                </a:lnTo>
                <a:lnTo>
                  <a:pt x="993" y="760"/>
                </a:lnTo>
                <a:lnTo>
                  <a:pt x="983" y="756"/>
                </a:lnTo>
                <a:lnTo>
                  <a:pt x="974" y="751"/>
                </a:lnTo>
                <a:lnTo>
                  <a:pt x="967" y="746"/>
                </a:lnTo>
                <a:lnTo>
                  <a:pt x="954" y="738"/>
                </a:lnTo>
                <a:lnTo>
                  <a:pt x="950" y="733"/>
                </a:lnTo>
                <a:lnTo>
                  <a:pt x="948" y="732"/>
                </a:lnTo>
                <a:lnTo>
                  <a:pt x="944" y="730"/>
                </a:lnTo>
                <a:lnTo>
                  <a:pt x="932" y="728"/>
                </a:lnTo>
                <a:lnTo>
                  <a:pt x="902" y="722"/>
                </a:lnTo>
                <a:lnTo>
                  <a:pt x="874" y="719"/>
                </a:lnTo>
                <a:lnTo>
                  <a:pt x="861" y="718"/>
                </a:lnTo>
                <a:lnTo>
                  <a:pt x="861" y="725"/>
                </a:lnTo>
                <a:lnTo>
                  <a:pt x="861" y="729"/>
                </a:lnTo>
                <a:lnTo>
                  <a:pt x="860" y="735"/>
                </a:lnTo>
                <a:lnTo>
                  <a:pt x="856" y="740"/>
                </a:lnTo>
                <a:lnTo>
                  <a:pt x="846" y="751"/>
                </a:lnTo>
                <a:lnTo>
                  <a:pt x="839" y="759"/>
                </a:lnTo>
                <a:lnTo>
                  <a:pt x="834" y="762"/>
                </a:lnTo>
                <a:lnTo>
                  <a:pt x="833" y="768"/>
                </a:lnTo>
                <a:lnTo>
                  <a:pt x="831" y="774"/>
                </a:lnTo>
                <a:lnTo>
                  <a:pt x="826" y="780"/>
                </a:lnTo>
                <a:lnTo>
                  <a:pt x="822" y="786"/>
                </a:lnTo>
                <a:lnTo>
                  <a:pt x="812" y="796"/>
                </a:lnTo>
                <a:lnTo>
                  <a:pt x="809" y="799"/>
                </a:lnTo>
                <a:lnTo>
                  <a:pt x="807" y="798"/>
                </a:lnTo>
                <a:lnTo>
                  <a:pt x="806" y="797"/>
                </a:lnTo>
                <a:lnTo>
                  <a:pt x="804" y="797"/>
                </a:lnTo>
                <a:lnTo>
                  <a:pt x="802" y="799"/>
                </a:lnTo>
                <a:lnTo>
                  <a:pt x="799" y="805"/>
                </a:lnTo>
                <a:lnTo>
                  <a:pt x="795" y="809"/>
                </a:lnTo>
                <a:lnTo>
                  <a:pt x="793" y="813"/>
                </a:lnTo>
                <a:lnTo>
                  <a:pt x="790" y="815"/>
                </a:lnTo>
                <a:lnTo>
                  <a:pt x="784" y="815"/>
                </a:lnTo>
                <a:lnTo>
                  <a:pt x="782" y="815"/>
                </a:lnTo>
                <a:lnTo>
                  <a:pt x="781" y="813"/>
                </a:lnTo>
                <a:lnTo>
                  <a:pt x="780" y="811"/>
                </a:lnTo>
                <a:lnTo>
                  <a:pt x="778" y="813"/>
                </a:lnTo>
                <a:lnTo>
                  <a:pt x="777" y="815"/>
                </a:lnTo>
                <a:lnTo>
                  <a:pt x="776" y="824"/>
                </a:lnTo>
                <a:lnTo>
                  <a:pt x="774" y="828"/>
                </a:lnTo>
                <a:lnTo>
                  <a:pt x="771" y="833"/>
                </a:lnTo>
                <a:lnTo>
                  <a:pt x="766" y="836"/>
                </a:lnTo>
                <a:lnTo>
                  <a:pt x="761" y="839"/>
                </a:lnTo>
                <a:lnTo>
                  <a:pt x="752" y="843"/>
                </a:lnTo>
                <a:lnTo>
                  <a:pt x="747" y="845"/>
                </a:lnTo>
                <a:lnTo>
                  <a:pt x="747" y="841"/>
                </a:lnTo>
                <a:lnTo>
                  <a:pt x="745" y="840"/>
                </a:lnTo>
                <a:lnTo>
                  <a:pt x="743" y="840"/>
                </a:lnTo>
                <a:lnTo>
                  <a:pt x="731" y="854"/>
                </a:lnTo>
                <a:lnTo>
                  <a:pt x="723" y="860"/>
                </a:lnTo>
                <a:lnTo>
                  <a:pt x="718" y="863"/>
                </a:lnTo>
                <a:lnTo>
                  <a:pt x="715" y="862"/>
                </a:lnTo>
                <a:lnTo>
                  <a:pt x="713" y="858"/>
                </a:lnTo>
                <a:lnTo>
                  <a:pt x="712" y="855"/>
                </a:lnTo>
                <a:lnTo>
                  <a:pt x="711" y="854"/>
                </a:lnTo>
                <a:lnTo>
                  <a:pt x="708" y="854"/>
                </a:lnTo>
                <a:lnTo>
                  <a:pt x="707" y="855"/>
                </a:lnTo>
                <a:lnTo>
                  <a:pt x="704" y="859"/>
                </a:lnTo>
                <a:lnTo>
                  <a:pt x="703" y="862"/>
                </a:lnTo>
                <a:lnTo>
                  <a:pt x="699" y="867"/>
                </a:lnTo>
                <a:lnTo>
                  <a:pt x="694" y="872"/>
                </a:lnTo>
                <a:lnTo>
                  <a:pt x="689" y="874"/>
                </a:lnTo>
                <a:lnTo>
                  <a:pt x="684" y="874"/>
                </a:lnTo>
                <a:lnTo>
                  <a:pt x="676" y="874"/>
                </a:lnTo>
                <a:lnTo>
                  <a:pt x="673" y="873"/>
                </a:lnTo>
                <a:lnTo>
                  <a:pt x="673" y="870"/>
                </a:lnTo>
                <a:lnTo>
                  <a:pt x="672" y="869"/>
                </a:lnTo>
                <a:lnTo>
                  <a:pt x="669" y="869"/>
                </a:lnTo>
                <a:lnTo>
                  <a:pt x="668" y="869"/>
                </a:lnTo>
                <a:lnTo>
                  <a:pt x="665" y="870"/>
                </a:lnTo>
                <a:lnTo>
                  <a:pt x="664" y="872"/>
                </a:lnTo>
                <a:lnTo>
                  <a:pt x="656" y="876"/>
                </a:lnTo>
                <a:lnTo>
                  <a:pt x="647" y="880"/>
                </a:lnTo>
                <a:lnTo>
                  <a:pt x="639" y="884"/>
                </a:lnTo>
                <a:lnTo>
                  <a:pt x="638" y="882"/>
                </a:lnTo>
                <a:lnTo>
                  <a:pt x="638" y="880"/>
                </a:lnTo>
                <a:lnTo>
                  <a:pt x="635" y="879"/>
                </a:lnTo>
                <a:lnTo>
                  <a:pt x="632" y="878"/>
                </a:lnTo>
                <a:lnTo>
                  <a:pt x="626" y="879"/>
                </a:lnTo>
                <a:lnTo>
                  <a:pt x="622" y="882"/>
                </a:lnTo>
                <a:lnTo>
                  <a:pt x="611" y="887"/>
                </a:lnTo>
                <a:lnTo>
                  <a:pt x="601" y="894"/>
                </a:lnTo>
                <a:lnTo>
                  <a:pt x="601" y="893"/>
                </a:lnTo>
                <a:lnTo>
                  <a:pt x="600" y="892"/>
                </a:lnTo>
                <a:lnTo>
                  <a:pt x="598" y="892"/>
                </a:lnTo>
                <a:lnTo>
                  <a:pt x="595" y="894"/>
                </a:lnTo>
                <a:lnTo>
                  <a:pt x="593" y="896"/>
                </a:lnTo>
                <a:lnTo>
                  <a:pt x="589" y="898"/>
                </a:lnTo>
                <a:lnTo>
                  <a:pt x="580" y="904"/>
                </a:lnTo>
                <a:lnTo>
                  <a:pt x="568" y="908"/>
                </a:lnTo>
                <a:lnTo>
                  <a:pt x="567" y="905"/>
                </a:lnTo>
                <a:lnTo>
                  <a:pt x="566" y="901"/>
                </a:lnTo>
                <a:lnTo>
                  <a:pt x="565" y="890"/>
                </a:lnTo>
                <a:lnTo>
                  <a:pt x="566" y="878"/>
                </a:lnTo>
                <a:lnTo>
                  <a:pt x="560" y="880"/>
                </a:lnTo>
                <a:lnTo>
                  <a:pt x="557" y="882"/>
                </a:lnTo>
                <a:lnTo>
                  <a:pt x="557" y="880"/>
                </a:lnTo>
                <a:lnTo>
                  <a:pt x="556" y="873"/>
                </a:lnTo>
                <a:lnTo>
                  <a:pt x="555" y="866"/>
                </a:lnTo>
                <a:lnTo>
                  <a:pt x="551" y="859"/>
                </a:lnTo>
                <a:lnTo>
                  <a:pt x="548" y="854"/>
                </a:lnTo>
                <a:lnTo>
                  <a:pt x="544" y="856"/>
                </a:lnTo>
                <a:lnTo>
                  <a:pt x="542" y="857"/>
                </a:lnTo>
                <a:lnTo>
                  <a:pt x="541" y="856"/>
                </a:lnTo>
                <a:lnTo>
                  <a:pt x="541" y="855"/>
                </a:lnTo>
                <a:lnTo>
                  <a:pt x="541" y="849"/>
                </a:lnTo>
                <a:lnTo>
                  <a:pt x="540" y="846"/>
                </a:lnTo>
                <a:lnTo>
                  <a:pt x="539" y="845"/>
                </a:lnTo>
                <a:lnTo>
                  <a:pt x="537" y="843"/>
                </a:lnTo>
                <a:lnTo>
                  <a:pt x="534" y="840"/>
                </a:lnTo>
                <a:lnTo>
                  <a:pt x="527" y="830"/>
                </a:lnTo>
                <a:lnTo>
                  <a:pt x="520" y="818"/>
                </a:lnTo>
                <a:lnTo>
                  <a:pt x="517" y="825"/>
                </a:lnTo>
                <a:lnTo>
                  <a:pt x="516" y="827"/>
                </a:lnTo>
                <a:lnTo>
                  <a:pt x="515" y="825"/>
                </a:lnTo>
                <a:lnTo>
                  <a:pt x="516" y="824"/>
                </a:lnTo>
                <a:lnTo>
                  <a:pt x="515" y="821"/>
                </a:lnTo>
                <a:lnTo>
                  <a:pt x="514" y="818"/>
                </a:lnTo>
                <a:lnTo>
                  <a:pt x="509" y="814"/>
                </a:lnTo>
                <a:lnTo>
                  <a:pt x="503" y="808"/>
                </a:lnTo>
                <a:lnTo>
                  <a:pt x="500" y="803"/>
                </a:lnTo>
                <a:lnTo>
                  <a:pt x="499" y="798"/>
                </a:lnTo>
                <a:lnTo>
                  <a:pt x="499" y="794"/>
                </a:lnTo>
                <a:lnTo>
                  <a:pt x="493" y="796"/>
                </a:lnTo>
                <a:lnTo>
                  <a:pt x="490" y="798"/>
                </a:lnTo>
                <a:lnTo>
                  <a:pt x="489" y="799"/>
                </a:lnTo>
                <a:lnTo>
                  <a:pt x="489" y="800"/>
                </a:lnTo>
                <a:lnTo>
                  <a:pt x="481" y="788"/>
                </a:lnTo>
                <a:lnTo>
                  <a:pt x="479" y="787"/>
                </a:lnTo>
                <a:lnTo>
                  <a:pt x="477" y="787"/>
                </a:lnTo>
                <a:lnTo>
                  <a:pt x="472" y="789"/>
                </a:lnTo>
                <a:lnTo>
                  <a:pt x="467" y="794"/>
                </a:lnTo>
                <a:lnTo>
                  <a:pt x="463" y="796"/>
                </a:lnTo>
                <a:lnTo>
                  <a:pt x="458" y="799"/>
                </a:lnTo>
                <a:lnTo>
                  <a:pt x="447" y="804"/>
                </a:lnTo>
                <a:lnTo>
                  <a:pt x="431" y="807"/>
                </a:lnTo>
                <a:lnTo>
                  <a:pt x="428" y="809"/>
                </a:lnTo>
                <a:lnTo>
                  <a:pt x="423" y="810"/>
                </a:lnTo>
                <a:lnTo>
                  <a:pt x="412" y="815"/>
                </a:lnTo>
                <a:lnTo>
                  <a:pt x="397" y="818"/>
                </a:lnTo>
                <a:lnTo>
                  <a:pt x="393" y="819"/>
                </a:lnTo>
                <a:lnTo>
                  <a:pt x="389" y="820"/>
                </a:lnTo>
                <a:lnTo>
                  <a:pt x="383" y="826"/>
                </a:lnTo>
                <a:lnTo>
                  <a:pt x="379" y="831"/>
                </a:lnTo>
                <a:lnTo>
                  <a:pt x="378" y="834"/>
                </a:lnTo>
                <a:lnTo>
                  <a:pt x="368" y="839"/>
                </a:lnTo>
                <a:lnTo>
                  <a:pt x="355" y="846"/>
                </a:lnTo>
                <a:lnTo>
                  <a:pt x="323" y="860"/>
                </a:lnTo>
                <a:lnTo>
                  <a:pt x="286" y="875"/>
                </a:lnTo>
                <a:lnTo>
                  <a:pt x="246" y="888"/>
                </a:lnTo>
                <a:lnTo>
                  <a:pt x="177" y="911"/>
                </a:lnTo>
                <a:lnTo>
                  <a:pt x="147" y="919"/>
                </a:lnTo>
                <a:lnTo>
                  <a:pt x="136" y="922"/>
                </a:lnTo>
                <a:lnTo>
                  <a:pt x="123" y="923"/>
                </a:lnTo>
                <a:lnTo>
                  <a:pt x="104" y="924"/>
                </a:lnTo>
                <a:lnTo>
                  <a:pt x="79" y="929"/>
                </a:lnTo>
                <a:lnTo>
                  <a:pt x="68" y="932"/>
                </a:lnTo>
                <a:lnTo>
                  <a:pt x="63" y="935"/>
                </a:lnTo>
                <a:lnTo>
                  <a:pt x="57" y="936"/>
                </a:lnTo>
                <a:lnTo>
                  <a:pt x="52" y="936"/>
                </a:lnTo>
                <a:lnTo>
                  <a:pt x="45" y="935"/>
                </a:lnTo>
                <a:lnTo>
                  <a:pt x="34" y="932"/>
                </a:lnTo>
                <a:lnTo>
                  <a:pt x="26" y="929"/>
                </a:lnTo>
                <a:lnTo>
                  <a:pt x="19" y="929"/>
                </a:lnTo>
                <a:lnTo>
                  <a:pt x="14" y="932"/>
                </a:lnTo>
                <a:lnTo>
                  <a:pt x="10" y="934"/>
                </a:lnTo>
                <a:lnTo>
                  <a:pt x="7" y="936"/>
                </a:lnTo>
                <a:lnTo>
                  <a:pt x="4" y="941"/>
                </a:lnTo>
                <a:lnTo>
                  <a:pt x="3" y="944"/>
                </a:lnTo>
                <a:lnTo>
                  <a:pt x="1" y="939"/>
                </a:lnTo>
                <a:lnTo>
                  <a:pt x="0" y="936"/>
                </a:lnTo>
                <a:lnTo>
                  <a:pt x="0" y="934"/>
                </a:lnTo>
                <a:lnTo>
                  <a:pt x="0" y="932"/>
                </a:lnTo>
                <a:lnTo>
                  <a:pt x="3" y="929"/>
                </a:lnTo>
                <a:lnTo>
                  <a:pt x="3" y="928"/>
                </a:lnTo>
                <a:lnTo>
                  <a:pt x="5" y="923"/>
                </a:lnTo>
                <a:lnTo>
                  <a:pt x="7" y="917"/>
                </a:lnTo>
                <a:lnTo>
                  <a:pt x="10" y="912"/>
                </a:lnTo>
                <a:lnTo>
                  <a:pt x="14" y="907"/>
                </a:lnTo>
                <a:lnTo>
                  <a:pt x="21" y="901"/>
                </a:lnTo>
                <a:lnTo>
                  <a:pt x="30" y="895"/>
                </a:lnTo>
                <a:lnTo>
                  <a:pt x="39" y="892"/>
                </a:lnTo>
                <a:lnTo>
                  <a:pt x="47" y="889"/>
                </a:lnTo>
                <a:lnTo>
                  <a:pt x="54" y="888"/>
                </a:lnTo>
                <a:lnTo>
                  <a:pt x="58" y="886"/>
                </a:lnTo>
                <a:lnTo>
                  <a:pt x="64" y="885"/>
                </a:lnTo>
                <a:lnTo>
                  <a:pt x="77" y="883"/>
                </a:lnTo>
                <a:lnTo>
                  <a:pt x="93" y="883"/>
                </a:lnTo>
                <a:lnTo>
                  <a:pt x="109" y="882"/>
                </a:lnTo>
                <a:lnTo>
                  <a:pt x="138" y="883"/>
                </a:lnTo>
                <a:lnTo>
                  <a:pt x="151" y="884"/>
                </a:lnTo>
                <a:lnTo>
                  <a:pt x="165" y="883"/>
                </a:lnTo>
                <a:lnTo>
                  <a:pt x="177" y="879"/>
                </a:lnTo>
                <a:lnTo>
                  <a:pt x="190" y="876"/>
                </a:lnTo>
                <a:lnTo>
                  <a:pt x="200" y="873"/>
                </a:lnTo>
                <a:lnTo>
                  <a:pt x="215" y="865"/>
                </a:lnTo>
                <a:lnTo>
                  <a:pt x="221" y="860"/>
                </a:lnTo>
                <a:lnTo>
                  <a:pt x="236" y="852"/>
                </a:lnTo>
                <a:lnTo>
                  <a:pt x="255" y="841"/>
                </a:lnTo>
                <a:lnTo>
                  <a:pt x="276" y="829"/>
                </a:lnTo>
                <a:lnTo>
                  <a:pt x="281" y="826"/>
                </a:lnTo>
                <a:lnTo>
                  <a:pt x="286" y="823"/>
                </a:lnTo>
                <a:lnTo>
                  <a:pt x="299" y="817"/>
                </a:lnTo>
                <a:lnTo>
                  <a:pt x="314" y="813"/>
                </a:lnTo>
                <a:lnTo>
                  <a:pt x="325" y="805"/>
                </a:lnTo>
                <a:lnTo>
                  <a:pt x="337" y="797"/>
                </a:lnTo>
                <a:lnTo>
                  <a:pt x="350" y="787"/>
                </a:lnTo>
                <a:lnTo>
                  <a:pt x="357" y="782"/>
                </a:lnTo>
                <a:lnTo>
                  <a:pt x="364" y="779"/>
                </a:lnTo>
                <a:lnTo>
                  <a:pt x="383" y="770"/>
                </a:lnTo>
                <a:lnTo>
                  <a:pt x="408" y="761"/>
                </a:lnTo>
                <a:lnTo>
                  <a:pt x="412" y="758"/>
                </a:lnTo>
                <a:lnTo>
                  <a:pt x="420" y="754"/>
                </a:lnTo>
                <a:lnTo>
                  <a:pt x="438" y="746"/>
                </a:lnTo>
                <a:lnTo>
                  <a:pt x="461" y="738"/>
                </a:lnTo>
                <a:lnTo>
                  <a:pt x="524" y="719"/>
                </a:lnTo>
                <a:lnTo>
                  <a:pt x="539" y="709"/>
                </a:lnTo>
                <a:lnTo>
                  <a:pt x="559" y="697"/>
                </a:lnTo>
                <a:lnTo>
                  <a:pt x="584" y="684"/>
                </a:lnTo>
                <a:lnTo>
                  <a:pt x="581" y="680"/>
                </a:lnTo>
                <a:lnTo>
                  <a:pt x="580" y="674"/>
                </a:lnTo>
                <a:lnTo>
                  <a:pt x="578" y="661"/>
                </a:lnTo>
                <a:lnTo>
                  <a:pt x="577" y="649"/>
                </a:lnTo>
                <a:lnTo>
                  <a:pt x="577" y="643"/>
                </a:lnTo>
                <a:lnTo>
                  <a:pt x="577" y="625"/>
                </a:lnTo>
                <a:lnTo>
                  <a:pt x="577" y="622"/>
                </a:lnTo>
                <a:lnTo>
                  <a:pt x="577" y="613"/>
                </a:lnTo>
                <a:lnTo>
                  <a:pt x="577" y="603"/>
                </a:lnTo>
                <a:lnTo>
                  <a:pt x="580" y="581"/>
                </a:lnTo>
                <a:lnTo>
                  <a:pt x="586" y="555"/>
                </a:lnTo>
                <a:lnTo>
                  <a:pt x="589" y="539"/>
                </a:lnTo>
                <a:lnTo>
                  <a:pt x="596" y="523"/>
                </a:lnTo>
                <a:lnTo>
                  <a:pt x="603" y="510"/>
                </a:lnTo>
                <a:lnTo>
                  <a:pt x="610" y="499"/>
                </a:lnTo>
                <a:lnTo>
                  <a:pt x="617" y="489"/>
                </a:lnTo>
                <a:lnTo>
                  <a:pt x="623" y="482"/>
                </a:lnTo>
                <a:lnTo>
                  <a:pt x="628" y="476"/>
                </a:lnTo>
                <a:lnTo>
                  <a:pt x="633" y="471"/>
                </a:lnTo>
                <a:lnTo>
                  <a:pt x="637" y="465"/>
                </a:lnTo>
                <a:lnTo>
                  <a:pt x="647" y="456"/>
                </a:lnTo>
                <a:lnTo>
                  <a:pt x="657" y="448"/>
                </a:lnTo>
                <a:lnTo>
                  <a:pt x="668" y="443"/>
                </a:lnTo>
                <a:lnTo>
                  <a:pt x="677" y="438"/>
                </a:lnTo>
                <a:lnTo>
                  <a:pt x="685" y="435"/>
                </a:lnTo>
                <a:lnTo>
                  <a:pt x="692" y="433"/>
                </a:lnTo>
                <a:lnTo>
                  <a:pt x="695" y="430"/>
                </a:lnTo>
                <a:lnTo>
                  <a:pt x="698" y="428"/>
                </a:lnTo>
                <a:lnTo>
                  <a:pt x="702" y="427"/>
                </a:lnTo>
                <a:lnTo>
                  <a:pt x="705" y="427"/>
                </a:lnTo>
                <a:lnTo>
                  <a:pt x="713" y="427"/>
                </a:lnTo>
                <a:lnTo>
                  <a:pt x="716" y="426"/>
                </a:lnTo>
                <a:lnTo>
                  <a:pt x="718" y="425"/>
                </a:lnTo>
                <a:lnTo>
                  <a:pt x="721" y="424"/>
                </a:lnTo>
                <a:lnTo>
                  <a:pt x="723" y="423"/>
                </a:lnTo>
                <a:lnTo>
                  <a:pt x="729" y="423"/>
                </a:lnTo>
                <a:lnTo>
                  <a:pt x="736" y="424"/>
                </a:lnTo>
                <a:lnTo>
                  <a:pt x="745" y="425"/>
                </a:lnTo>
                <a:lnTo>
                  <a:pt x="751" y="427"/>
                </a:lnTo>
                <a:lnTo>
                  <a:pt x="753" y="428"/>
                </a:lnTo>
                <a:lnTo>
                  <a:pt x="754" y="430"/>
                </a:lnTo>
                <a:lnTo>
                  <a:pt x="758" y="433"/>
                </a:lnTo>
                <a:lnTo>
                  <a:pt x="763" y="434"/>
                </a:lnTo>
                <a:lnTo>
                  <a:pt x="767" y="435"/>
                </a:lnTo>
                <a:lnTo>
                  <a:pt x="772" y="436"/>
                </a:lnTo>
                <a:lnTo>
                  <a:pt x="775" y="441"/>
                </a:lnTo>
                <a:lnTo>
                  <a:pt x="780" y="445"/>
                </a:lnTo>
                <a:lnTo>
                  <a:pt x="782" y="450"/>
                </a:lnTo>
                <a:lnTo>
                  <a:pt x="786" y="458"/>
                </a:lnTo>
                <a:lnTo>
                  <a:pt x="787" y="463"/>
                </a:lnTo>
                <a:lnTo>
                  <a:pt x="794" y="473"/>
                </a:lnTo>
                <a:lnTo>
                  <a:pt x="797" y="477"/>
                </a:lnTo>
                <a:lnTo>
                  <a:pt x="799" y="481"/>
                </a:lnTo>
                <a:lnTo>
                  <a:pt x="800" y="484"/>
                </a:lnTo>
                <a:lnTo>
                  <a:pt x="802" y="493"/>
                </a:lnTo>
                <a:lnTo>
                  <a:pt x="803" y="504"/>
                </a:lnTo>
                <a:lnTo>
                  <a:pt x="802" y="511"/>
                </a:lnTo>
                <a:lnTo>
                  <a:pt x="802" y="516"/>
                </a:lnTo>
                <a:lnTo>
                  <a:pt x="801" y="522"/>
                </a:lnTo>
                <a:lnTo>
                  <a:pt x="801" y="533"/>
                </a:lnTo>
                <a:lnTo>
                  <a:pt x="799" y="545"/>
                </a:lnTo>
                <a:lnTo>
                  <a:pt x="796" y="558"/>
                </a:lnTo>
                <a:lnTo>
                  <a:pt x="792" y="570"/>
                </a:lnTo>
                <a:lnTo>
                  <a:pt x="783" y="594"/>
                </a:lnTo>
                <a:lnTo>
                  <a:pt x="772" y="618"/>
                </a:lnTo>
                <a:lnTo>
                  <a:pt x="761" y="639"/>
                </a:lnTo>
                <a:lnTo>
                  <a:pt x="751" y="656"/>
                </a:lnTo>
                <a:lnTo>
                  <a:pt x="741" y="670"/>
                </a:lnTo>
                <a:lnTo>
                  <a:pt x="761" y="662"/>
                </a:lnTo>
                <a:lnTo>
                  <a:pt x="780" y="657"/>
                </a:lnTo>
                <a:lnTo>
                  <a:pt x="795" y="653"/>
                </a:lnTo>
                <a:lnTo>
                  <a:pt x="809" y="653"/>
                </a:lnTo>
                <a:lnTo>
                  <a:pt x="821" y="654"/>
                </a:lnTo>
                <a:lnTo>
                  <a:pt x="830" y="658"/>
                </a:lnTo>
                <a:lnTo>
                  <a:pt x="839" y="662"/>
                </a:lnTo>
                <a:lnTo>
                  <a:pt x="844" y="668"/>
                </a:lnTo>
                <a:lnTo>
                  <a:pt x="850" y="674"/>
                </a:lnTo>
                <a:lnTo>
                  <a:pt x="854" y="681"/>
                </a:lnTo>
                <a:lnTo>
                  <a:pt x="856" y="687"/>
                </a:lnTo>
                <a:lnTo>
                  <a:pt x="859" y="693"/>
                </a:lnTo>
                <a:lnTo>
                  <a:pt x="861" y="702"/>
                </a:lnTo>
                <a:lnTo>
                  <a:pt x="861" y="707"/>
                </a:lnTo>
                <a:lnTo>
                  <a:pt x="921" y="716"/>
                </a:lnTo>
                <a:lnTo>
                  <a:pt x="938" y="719"/>
                </a:lnTo>
                <a:lnTo>
                  <a:pt x="948" y="720"/>
                </a:lnTo>
                <a:lnTo>
                  <a:pt x="952" y="719"/>
                </a:lnTo>
                <a:lnTo>
                  <a:pt x="953" y="719"/>
                </a:lnTo>
                <a:lnTo>
                  <a:pt x="954" y="718"/>
                </a:lnTo>
                <a:lnTo>
                  <a:pt x="953" y="715"/>
                </a:lnTo>
                <a:lnTo>
                  <a:pt x="951" y="712"/>
                </a:lnTo>
                <a:lnTo>
                  <a:pt x="948" y="710"/>
                </a:lnTo>
                <a:lnTo>
                  <a:pt x="944" y="701"/>
                </a:lnTo>
                <a:lnTo>
                  <a:pt x="943" y="699"/>
                </a:lnTo>
                <a:lnTo>
                  <a:pt x="944" y="698"/>
                </a:lnTo>
                <a:lnTo>
                  <a:pt x="944" y="697"/>
                </a:lnTo>
                <a:lnTo>
                  <a:pt x="945" y="697"/>
                </a:lnTo>
                <a:lnTo>
                  <a:pt x="950" y="698"/>
                </a:lnTo>
                <a:lnTo>
                  <a:pt x="959" y="703"/>
                </a:lnTo>
                <a:lnTo>
                  <a:pt x="963" y="707"/>
                </a:lnTo>
                <a:lnTo>
                  <a:pt x="963" y="710"/>
                </a:lnTo>
                <a:lnTo>
                  <a:pt x="967" y="715"/>
                </a:lnTo>
                <a:lnTo>
                  <a:pt x="974" y="722"/>
                </a:lnTo>
                <a:lnTo>
                  <a:pt x="982" y="730"/>
                </a:lnTo>
                <a:lnTo>
                  <a:pt x="986" y="732"/>
                </a:lnTo>
                <a:lnTo>
                  <a:pt x="998" y="740"/>
                </a:lnTo>
                <a:lnTo>
                  <a:pt x="1007" y="745"/>
                </a:lnTo>
                <a:lnTo>
                  <a:pt x="1012" y="746"/>
                </a:lnTo>
                <a:lnTo>
                  <a:pt x="1016" y="745"/>
                </a:lnTo>
                <a:lnTo>
                  <a:pt x="1018" y="744"/>
                </a:lnTo>
                <a:lnTo>
                  <a:pt x="1018" y="740"/>
                </a:lnTo>
                <a:lnTo>
                  <a:pt x="1018" y="738"/>
                </a:lnTo>
                <a:lnTo>
                  <a:pt x="1018" y="735"/>
                </a:lnTo>
                <a:lnTo>
                  <a:pt x="1020" y="733"/>
                </a:lnTo>
                <a:lnTo>
                  <a:pt x="1022" y="732"/>
                </a:lnTo>
                <a:lnTo>
                  <a:pt x="1025" y="733"/>
                </a:lnTo>
                <a:lnTo>
                  <a:pt x="1029" y="736"/>
                </a:lnTo>
                <a:lnTo>
                  <a:pt x="1031" y="737"/>
                </a:lnTo>
                <a:lnTo>
                  <a:pt x="1033" y="738"/>
                </a:lnTo>
                <a:lnTo>
                  <a:pt x="1036" y="736"/>
                </a:lnTo>
                <a:lnTo>
                  <a:pt x="1037" y="732"/>
                </a:lnTo>
                <a:lnTo>
                  <a:pt x="1039" y="726"/>
                </a:lnTo>
                <a:lnTo>
                  <a:pt x="1040" y="708"/>
                </a:lnTo>
                <a:lnTo>
                  <a:pt x="1041" y="687"/>
                </a:lnTo>
                <a:lnTo>
                  <a:pt x="1040" y="646"/>
                </a:lnTo>
                <a:lnTo>
                  <a:pt x="1040" y="625"/>
                </a:lnTo>
                <a:lnTo>
                  <a:pt x="1026" y="618"/>
                </a:lnTo>
                <a:lnTo>
                  <a:pt x="1016" y="610"/>
                </a:lnTo>
                <a:lnTo>
                  <a:pt x="1009" y="604"/>
                </a:lnTo>
                <a:lnTo>
                  <a:pt x="1008" y="603"/>
                </a:lnTo>
                <a:lnTo>
                  <a:pt x="1006" y="600"/>
                </a:lnTo>
                <a:lnTo>
                  <a:pt x="1003" y="597"/>
                </a:lnTo>
                <a:lnTo>
                  <a:pt x="999" y="588"/>
                </a:lnTo>
                <a:lnTo>
                  <a:pt x="993" y="576"/>
                </a:lnTo>
                <a:lnTo>
                  <a:pt x="990" y="569"/>
                </a:lnTo>
                <a:lnTo>
                  <a:pt x="987" y="563"/>
                </a:lnTo>
                <a:lnTo>
                  <a:pt x="986" y="558"/>
                </a:lnTo>
                <a:lnTo>
                  <a:pt x="982" y="551"/>
                </a:lnTo>
                <a:lnTo>
                  <a:pt x="980" y="545"/>
                </a:lnTo>
                <a:lnTo>
                  <a:pt x="978" y="539"/>
                </a:lnTo>
                <a:lnTo>
                  <a:pt x="974" y="532"/>
                </a:lnTo>
                <a:lnTo>
                  <a:pt x="973" y="525"/>
                </a:lnTo>
                <a:lnTo>
                  <a:pt x="973" y="521"/>
                </a:lnTo>
                <a:lnTo>
                  <a:pt x="973" y="520"/>
                </a:lnTo>
                <a:lnTo>
                  <a:pt x="971" y="516"/>
                </a:lnTo>
                <a:lnTo>
                  <a:pt x="969" y="512"/>
                </a:lnTo>
                <a:lnTo>
                  <a:pt x="967" y="506"/>
                </a:lnTo>
                <a:lnTo>
                  <a:pt x="967" y="499"/>
                </a:lnTo>
                <a:lnTo>
                  <a:pt x="967" y="490"/>
                </a:lnTo>
                <a:lnTo>
                  <a:pt x="969" y="480"/>
                </a:lnTo>
                <a:lnTo>
                  <a:pt x="969" y="472"/>
                </a:lnTo>
                <a:lnTo>
                  <a:pt x="970" y="466"/>
                </a:lnTo>
                <a:lnTo>
                  <a:pt x="972" y="462"/>
                </a:lnTo>
                <a:lnTo>
                  <a:pt x="973" y="457"/>
                </a:lnTo>
                <a:lnTo>
                  <a:pt x="974" y="453"/>
                </a:lnTo>
                <a:lnTo>
                  <a:pt x="974" y="447"/>
                </a:lnTo>
                <a:lnTo>
                  <a:pt x="976" y="442"/>
                </a:lnTo>
                <a:lnTo>
                  <a:pt x="978" y="436"/>
                </a:lnTo>
                <a:lnTo>
                  <a:pt x="981" y="430"/>
                </a:lnTo>
                <a:lnTo>
                  <a:pt x="981" y="423"/>
                </a:lnTo>
                <a:lnTo>
                  <a:pt x="981" y="417"/>
                </a:lnTo>
                <a:lnTo>
                  <a:pt x="983" y="412"/>
                </a:lnTo>
                <a:lnTo>
                  <a:pt x="984" y="408"/>
                </a:lnTo>
                <a:lnTo>
                  <a:pt x="989" y="403"/>
                </a:lnTo>
                <a:lnTo>
                  <a:pt x="990" y="402"/>
                </a:lnTo>
                <a:lnTo>
                  <a:pt x="1002" y="402"/>
                </a:lnTo>
                <a:lnTo>
                  <a:pt x="1013" y="403"/>
                </a:lnTo>
                <a:lnTo>
                  <a:pt x="1021" y="404"/>
                </a:lnTo>
                <a:lnTo>
                  <a:pt x="1028" y="406"/>
                </a:lnTo>
                <a:lnTo>
                  <a:pt x="1037" y="411"/>
                </a:lnTo>
                <a:lnTo>
                  <a:pt x="1040" y="412"/>
                </a:lnTo>
                <a:lnTo>
                  <a:pt x="1035" y="52"/>
                </a:lnTo>
                <a:lnTo>
                  <a:pt x="1031" y="42"/>
                </a:lnTo>
                <a:lnTo>
                  <a:pt x="1030" y="35"/>
                </a:lnTo>
                <a:lnTo>
                  <a:pt x="1030" y="32"/>
                </a:lnTo>
                <a:lnTo>
                  <a:pt x="1031" y="31"/>
                </a:lnTo>
                <a:lnTo>
                  <a:pt x="1029" y="23"/>
                </a:lnTo>
                <a:lnTo>
                  <a:pt x="1028" y="20"/>
                </a:lnTo>
                <a:lnTo>
                  <a:pt x="1025" y="19"/>
                </a:lnTo>
                <a:lnTo>
                  <a:pt x="1022" y="20"/>
                </a:lnTo>
                <a:lnTo>
                  <a:pt x="1019" y="25"/>
                </a:lnTo>
                <a:lnTo>
                  <a:pt x="1017" y="29"/>
                </a:lnTo>
                <a:lnTo>
                  <a:pt x="1011" y="23"/>
                </a:lnTo>
                <a:lnTo>
                  <a:pt x="1010" y="22"/>
                </a:lnTo>
                <a:lnTo>
                  <a:pt x="1009" y="23"/>
                </a:lnTo>
                <a:lnTo>
                  <a:pt x="1009" y="26"/>
                </a:lnTo>
                <a:lnTo>
                  <a:pt x="1010" y="33"/>
                </a:lnTo>
                <a:lnTo>
                  <a:pt x="1014" y="46"/>
                </a:lnTo>
                <a:lnTo>
                  <a:pt x="1017" y="53"/>
                </a:lnTo>
                <a:lnTo>
                  <a:pt x="1014" y="71"/>
                </a:lnTo>
                <a:lnTo>
                  <a:pt x="1012" y="84"/>
                </a:lnTo>
                <a:lnTo>
                  <a:pt x="1008" y="95"/>
                </a:lnTo>
                <a:lnTo>
                  <a:pt x="1004" y="104"/>
                </a:lnTo>
                <a:lnTo>
                  <a:pt x="999" y="110"/>
                </a:lnTo>
                <a:lnTo>
                  <a:pt x="994" y="114"/>
                </a:lnTo>
                <a:lnTo>
                  <a:pt x="989" y="117"/>
                </a:lnTo>
                <a:lnTo>
                  <a:pt x="983" y="118"/>
                </a:lnTo>
                <a:lnTo>
                  <a:pt x="978" y="118"/>
                </a:lnTo>
                <a:lnTo>
                  <a:pt x="973" y="117"/>
                </a:lnTo>
                <a:lnTo>
                  <a:pt x="964" y="113"/>
                </a:lnTo>
                <a:lnTo>
                  <a:pt x="958" y="109"/>
                </a:lnTo>
                <a:lnTo>
                  <a:pt x="955" y="107"/>
                </a:lnTo>
                <a:lnTo>
                  <a:pt x="961" y="104"/>
                </a:lnTo>
                <a:lnTo>
                  <a:pt x="965" y="100"/>
                </a:lnTo>
                <a:lnTo>
                  <a:pt x="969" y="95"/>
                </a:lnTo>
                <a:lnTo>
                  <a:pt x="971" y="90"/>
                </a:lnTo>
                <a:lnTo>
                  <a:pt x="976" y="79"/>
                </a:lnTo>
                <a:lnTo>
                  <a:pt x="977" y="74"/>
                </a:lnTo>
                <a:lnTo>
                  <a:pt x="977" y="43"/>
                </a:lnTo>
                <a:lnTo>
                  <a:pt x="977" y="32"/>
                </a:lnTo>
                <a:lnTo>
                  <a:pt x="979" y="22"/>
                </a:lnTo>
                <a:lnTo>
                  <a:pt x="982" y="14"/>
                </a:lnTo>
                <a:lnTo>
                  <a:pt x="987" y="9"/>
                </a:lnTo>
                <a:lnTo>
                  <a:pt x="991" y="4"/>
                </a:lnTo>
                <a:lnTo>
                  <a:pt x="994" y="2"/>
                </a:lnTo>
                <a:lnTo>
                  <a:pt x="999" y="0"/>
                </a:lnTo>
                <a:lnTo>
                  <a:pt x="1003" y="2"/>
                </a:lnTo>
                <a:lnTo>
                  <a:pt x="1010" y="4"/>
                </a:lnTo>
                <a:lnTo>
                  <a:pt x="1026" y="6"/>
                </a:lnTo>
                <a:lnTo>
                  <a:pt x="1045" y="9"/>
                </a:lnTo>
                <a:close/>
                <a:moveTo>
                  <a:pt x="1131" y="1150"/>
                </a:moveTo>
                <a:lnTo>
                  <a:pt x="1137" y="1134"/>
                </a:lnTo>
                <a:lnTo>
                  <a:pt x="1134" y="1130"/>
                </a:lnTo>
                <a:lnTo>
                  <a:pt x="1127" y="1122"/>
                </a:lnTo>
                <a:lnTo>
                  <a:pt x="1124" y="1120"/>
                </a:lnTo>
                <a:lnTo>
                  <a:pt x="1119" y="1119"/>
                </a:lnTo>
                <a:lnTo>
                  <a:pt x="1118" y="1119"/>
                </a:lnTo>
                <a:lnTo>
                  <a:pt x="1117" y="1120"/>
                </a:lnTo>
                <a:lnTo>
                  <a:pt x="1115" y="1122"/>
                </a:lnTo>
                <a:lnTo>
                  <a:pt x="1115" y="1125"/>
                </a:lnTo>
                <a:lnTo>
                  <a:pt x="1112" y="1131"/>
                </a:lnTo>
                <a:lnTo>
                  <a:pt x="1112" y="1135"/>
                </a:lnTo>
                <a:lnTo>
                  <a:pt x="1114" y="1138"/>
                </a:lnTo>
                <a:lnTo>
                  <a:pt x="1115" y="1140"/>
                </a:lnTo>
                <a:lnTo>
                  <a:pt x="1131" y="1150"/>
                </a:lnTo>
                <a:close/>
                <a:moveTo>
                  <a:pt x="1146" y="1144"/>
                </a:moveTo>
                <a:lnTo>
                  <a:pt x="1146" y="1144"/>
                </a:lnTo>
                <a:lnTo>
                  <a:pt x="1140" y="1148"/>
                </a:lnTo>
                <a:lnTo>
                  <a:pt x="1137" y="1151"/>
                </a:lnTo>
                <a:lnTo>
                  <a:pt x="1136" y="1153"/>
                </a:lnTo>
                <a:lnTo>
                  <a:pt x="1137" y="1154"/>
                </a:lnTo>
                <a:lnTo>
                  <a:pt x="1141" y="1157"/>
                </a:lnTo>
                <a:lnTo>
                  <a:pt x="1151" y="1161"/>
                </a:lnTo>
                <a:lnTo>
                  <a:pt x="1157" y="1164"/>
                </a:lnTo>
                <a:lnTo>
                  <a:pt x="1164" y="1168"/>
                </a:lnTo>
                <a:lnTo>
                  <a:pt x="1168" y="1172"/>
                </a:lnTo>
                <a:lnTo>
                  <a:pt x="1173" y="1178"/>
                </a:lnTo>
                <a:lnTo>
                  <a:pt x="1176" y="1181"/>
                </a:lnTo>
                <a:lnTo>
                  <a:pt x="1179" y="1183"/>
                </a:lnTo>
                <a:lnTo>
                  <a:pt x="1184" y="1187"/>
                </a:lnTo>
                <a:lnTo>
                  <a:pt x="1188" y="1188"/>
                </a:lnTo>
                <a:lnTo>
                  <a:pt x="1194" y="1188"/>
                </a:lnTo>
                <a:lnTo>
                  <a:pt x="1196" y="1186"/>
                </a:lnTo>
                <a:lnTo>
                  <a:pt x="1198" y="1184"/>
                </a:lnTo>
                <a:lnTo>
                  <a:pt x="1200" y="1181"/>
                </a:lnTo>
                <a:lnTo>
                  <a:pt x="1203" y="1178"/>
                </a:lnTo>
                <a:lnTo>
                  <a:pt x="1202" y="1166"/>
                </a:lnTo>
                <a:lnTo>
                  <a:pt x="1202" y="1154"/>
                </a:lnTo>
                <a:lnTo>
                  <a:pt x="1203" y="1144"/>
                </a:lnTo>
                <a:lnTo>
                  <a:pt x="1202" y="1142"/>
                </a:lnTo>
                <a:lnTo>
                  <a:pt x="1200" y="1140"/>
                </a:lnTo>
                <a:lnTo>
                  <a:pt x="1198" y="1140"/>
                </a:lnTo>
                <a:lnTo>
                  <a:pt x="1196" y="1140"/>
                </a:lnTo>
                <a:lnTo>
                  <a:pt x="1193" y="1141"/>
                </a:lnTo>
                <a:lnTo>
                  <a:pt x="1189" y="1142"/>
                </a:lnTo>
                <a:lnTo>
                  <a:pt x="1187" y="1144"/>
                </a:lnTo>
                <a:lnTo>
                  <a:pt x="1181" y="1147"/>
                </a:lnTo>
                <a:lnTo>
                  <a:pt x="1176" y="1149"/>
                </a:lnTo>
                <a:lnTo>
                  <a:pt x="1170" y="1149"/>
                </a:lnTo>
                <a:lnTo>
                  <a:pt x="1166" y="1149"/>
                </a:lnTo>
                <a:lnTo>
                  <a:pt x="1155" y="1147"/>
                </a:lnTo>
                <a:lnTo>
                  <a:pt x="1146" y="1144"/>
                </a:lnTo>
                <a:close/>
                <a:moveTo>
                  <a:pt x="1188" y="1209"/>
                </a:moveTo>
                <a:lnTo>
                  <a:pt x="1188" y="1209"/>
                </a:lnTo>
                <a:lnTo>
                  <a:pt x="1186" y="1207"/>
                </a:lnTo>
                <a:lnTo>
                  <a:pt x="1184" y="1207"/>
                </a:lnTo>
                <a:lnTo>
                  <a:pt x="1181" y="1208"/>
                </a:lnTo>
                <a:lnTo>
                  <a:pt x="1180" y="1210"/>
                </a:lnTo>
                <a:lnTo>
                  <a:pt x="1178" y="1215"/>
                </a:lnTo>
                <a:lnTo>
                  <a:pt x="1177" y="1217"/>
                </a:lnTo>
                <a:lnTo>
                  <a:pt x="1179" y="1216"/>
                </a:lnTo>
                <a:lnTo>
                  <a:pt x="1185" y="1216"/>
                </a:lnTo>
                <a:lnTo>
                  <a:pt x="1198" y="1217"/>
                </a:lnTo>
                <a:lnTo>
                  <a:pt x="1216" y="1219"/>
                </a:lnTo>
                <a:lnTo>
                  <a:pt x="1214" y="1213"/>
                </a:lnTo>
                <a:lnTo>
                  <a:pt x="1210" y="1210"/>
                </a:lnTo>
                <a:lnTo>
                  <a:pt x="1206" y="1208"/>
                </a:lnTo>
                <a:lnTo>
                  <a:pt x="1200" y="1208"/>
                </a:lnTo>
                <a:lnTo>
                  <a:pt x="1191" y="1208"/>
                </a:lnTo>
                <a:lnTo>
                  <a:pt x="1188" y="1209"/>
                </a:lnTo>
                <a:close/>
                <a:moveTo>
                  <a:pt x="1305" y="1207"/>
                </a:moveTo>
                <a:lnTo>
                  <a:pt x="1305" y="1207"/>
                </a:lnTo>
                <a:lnTo>
                  <a:pt x="1298" y="1209"/>
                </a:lnTo>
                <a:lnTo>
                  <a:pt x="1291" y="1210"/>
                </a:lnTo>
                <a:lnTo>
                  <a:pt x="1279" y="1211"/>
                </a:lnTo>
                <a:lnTo>
                  <a:pt x="1268" y="1210"/>
                </a:lnTo>
                <a:lnTo>
                  <a:pt x="1262" y="1208"/>
                </a:lnTo>
                <a:lnTo>
                  <a:pt x="1255" y="1206"/>
                </a:lnTo>
                <a:lnTo>
                  <a:pt x="1247" y="1203"/>
                </a:lnTo>
                <a:lnTo>
                  <a:pt x="1240" y="1199"/>
                </a:lnTo>
                <a:lnTo>
                  <a:pt x="1234" y="1193"/>
                </a:lnTo>
                <a:lnTo>
                  <a:pt x="1226" y="1188"/>
                </a:lnTo>
                <a:lnTo>
                  <a:pt x="1220" y="1189"/>
                </a:lnTo>
                <a:lnTo>
                  <a:pt x="1216" y="1190"/>
                </a:lnTo>
                <a:lnTo>
                  <a:pt x="1212" y="1191"/>
                </a:lnTo>
                <a:lnTo>
                  <a:pt x="1210" y="1192"/>
                </a:lnTo>
                <a:lnTo>
                  <a:pt x="1210" y="1194"/>
                </a:lnTo>
                <a:lnTo>
                  <a:pt x="1210" y="1197"/>
                </a:lnTo>
                <a:lnTo>
                  <a:pt x="1212" y="1198"/>
                </a:lnTo>
                <a:lnTo>
                  <a:pt x="1218" y="1203"/>
                </a:lnTo>
                <a:lnTo>
                  <a:pt x="1232" y="1211"/>
                </a:lnTo>
                <a:lnTo>
                  <a:pt x="1249" y="1219"/>
                </a:lnTo>
                <a:lnTo>
                  <a:pt x="1256" y="1220"/>
                </a:lnTo>
                <a:lnTo>
                  <a:pt x="1264" y="1221"/>
                </a:lnTo>
                <a:lnTo>
                  <a:pt x="1273" y="1221"/>
                </a:lnTo>
                <a:lnTo>
                  <a:pt x="1282" y="1221"/>
                </a:lnTo>
                <a:lnTo>
                  <a:pt x="1292" y="1219"/>
                </a:lnTo>
                <a:lnTo>
                  <a:pt x="1296" y="1217"/>
                </a:lnTo>
                <a:lnTo>
                  <a:pt x="1299" y="1215"/>
                </a:lnTo>
                <a:lnTo>
                  <a:pt x="1303" y="1211"/>
                </a:lnTo>
                <a:lnTo>
                  <a:pt x="1305" y="1207"/>
                </a:lnTo>
                <a:close/>
              </a:path>
            </a:pathLst>
          </a:custGeom>
          <a:solidFill>
            <a:srgbClr val="0035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Rectangle 1292"/>
          <p:cNvSpPr>
            <a:spLocks noChangeArrowheads="1"/>
          </p:cNvSpPr>
          <p:nvPr/>
        </p:nvSpPr>
        <p:spPr bwMode="auto">
          <a:xfrm>
            <a:off x="863600" y="403225"/>
            <a:ext cx="3905250" cy="2638425"/>
          </a:xfrm>
          <a:prstGeom prst="rect">
            <a:avLst/>
          </a:pr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1293"/>
          <p:cNvSpPr>
            <a:spLocks noChangeArrowheads="1"/>
          </p:cNvSpPr>
          <p:nvPr/>
        </p:nvSpPr>
        <p:spPr bwMode="auto">
          <a:xfrm>
            <a:off x="879475" y="3778250"/>
            <a:ext cx="3903663" cy="26368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79" name="Group 1379"/>
          <p:cNvGrpSpPr>
            <a:grpSpLocks/>
          </p:cNvGrpSpPr>
          <p:nvPr/>
        </p:nvGrpSpPr>
        <p:grpSpPr bwMode="auto">
          <a:xfrm>
            <a:off x="1541463" y="571500"/>
            <a:ext cx="2525712" cy="2303463"/>
            <a:chOff x="971" y="360"/>
            <a:chExt cx="1591" cy="1451"/>
          </a:xfrm>
        </p:grpSpPr>
        <p:sp>
          <p:nvSpPr>
            <p:cNvPr id="3118" name="Line 1294"/>
            <p:cNvSpPr>
              <a:spLocks noChangeShapeType="1"/>
            </p:cNvSpPr>
            <p:nvPr/>
          </p:nvSpPr>
          <p:spPr bwMode="auto">
            <a:xfrm>
              <a:off x="2001" y="70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Line 1295"/>
            <p:cNvSpPr>
              <a:spLocks noChangeShapeType="1"/>
            </p:cNvSpPr>
            <p:nvPr/>
          </p:nvSpPr>
          <p:spPr bwMode="auto">
            <a:xfrm>
              <a:off x="2001" y="70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Line 1296"/>
            <p:cNvSpPr>
              <a:spLocks noChangeShapeType="1"/>
            </p:cNvSpPr>
            <p:nvPr/>
          </p:nvSpPr>
          <p:spPr bwMode="auto">
            <a:xfrm>
              <a:off x="2041" y="762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Line 1297"/>
            <p:cNvSpPr>
              <a:spLocks noChangeShapeType="1"/>
            </p:cNvSpPr>
            <p:nvPr/>
          </p:nvSpPr>
          <p:spPr bwMode="auto">
            <a:xfrm>
              <a:off x="2041" y="762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1298"/>
            <p:cNvSpPr>
              <a:spLocks/>
            </p:cNvSpPr>
            <p:nvPr/>
          </p:nvSpPr>
          <p:spPr bwMode="auto">
            <a:xfrm>
              <a:off x="1300" y="545"/>
              <a:ext cx="1084" cy="1123"/>
            </a:xfrm>
            <a:custGeom>
              <a:avLst/>
              <a:gdLst>
                <a:gd name="T0" fmla="*/ 882 w 1084"/>
                <a:gd name="T1" fmla="*/ 261 h 1123"/>
                <a:gd name="T2" fmla="*/ 805 w 1084"/>
                <a:gd name="T3" fmla="*/ 223 h 1123"/>
                <a:gd name="T4" fmla="*/ 732 w 1084"/>
                <a:gd name="T5" fmla="*/ 132 h 1123"/>
                <a:gd name="T6" fmla="*/ 514 w 1084"/>
                <a:gd name="T7" fmla="*/ 46 h 1123"/>
                <a:gd name="T8" fmla="*/ 279 w 1084"/>
                <a:gd name="T9" fmla="*/ 1 h 1123"/>
                <a:gd name="T10" fmla="*/ 215 w 1084"/>
                <a:gd name="T11" fmla="*/ 79 h 1123"/>
                <a:gd name="T12" fmla="*/ 116 w 1084"/>
                <a:gd name="T13" fmla="*/ 140 h 1123"/>
                <a:gd name="T14" fmla="*/ 49 w 1084"/>
                <a:gd name="T15" fmla="*/ 219 h 1123"/>
                <a:gd name="T16" fmla="*/ 11 w 1084"/>
                <a:gd name="T17" fmla="*/ 359 h 1123"/>
                <a:gd name="T18" fmla="*/ 5 w 1084"/>
                <a:gd name="T19" fmla="*/ 552 h 1123"/>
                <a:gd name="T20" fmla="*/ 56 w 1084"/>
                <a:gd name="T21" fmla="*/ 686 h 1123"/>
                <a:gd name="T22" fmla="*/ 191 w 1084"/>
                <a:gd name="T23" fmla="*/ 755 h 1123"/>
                <a:gd name="T24" fmla="*/ 259 w 1084"/>
                <a:gd name="T25" fmla="*/ 701 h 1123"/>
                <a:gd name="T26" fmla="*/ 305 w 1084"/>
                <a:gd name="T27" fmla="*/ 572 h 1123"/>
                <a:gd name="T28" fmla="*/ 270 w 1084"/>
                <a:gd name="T29" fmla="*/ 475 h 1123"/>
                <a:gd name="T30" fmla="*/ 334 w 1084"/>
                <a:gd name="T31" fmla="*/ 333 h 1123"/>
                <a:gd name="T32" fmla="*/ 414 w 1084"/>
                <a:gd name="T33" fmla="*/ 287 h 1123"/>
                <a:gd name="T34" fmla="*/ 545 w 1084"/>
                <a:gd name="T35" fmla="*/ 257 h 1123"/>
                <a:gd name="T36" fmla="*/ 676 w 1084"/>
                <a:gd name="T37" fmla="*/ 291 h 1123"/>
                <a:gd name="T38" fmla="*/ 769 w 1084"/>
                <a:gd name="T39" fmla="*/ 390 h 1123"/>
                <a:gd name="T40" fmla="*/ 805 w 1084"/>
                <a:gd name="T41" fmla="*/ 463 h 1123"/>
                <a:gd name="T42" fmla="*/ 824 w 1084"/>
                <a:gd name="T43" fmla="*/ 591 h 1123"/>
                <a:gd name="T44" fmla="*/ 801 w 1084"/>
                <a:gd name="T45" fmla="*/ 702 h 1123"/>
                <a:gd name="T46" fmla="*/ 809 w 1084"/>
                <a:gd name="T47" fmla="*/ 771 h 1123"/>
                <a:gd name="T48" fmla="*/ 883 w 1084"/>
                <a:gd name="T49" fmla="*/ 691 h 1123"/>
                <a:gd name="T50" fmla="*/ 913 w 1084"/>
                <a:gd name="T51" fmla="*/ 530 h 1123"/>
                <a:gd name="T52" fmla="*/ 888 w 1084"/>
                <a:gd name="T53" fmla="*/ 385 h 1123"/>
                <a:gd name="T54" fmla="*/ 817 w 1084"/>
                <a:gd name="T55" fmla="*/ 298 h 1123"/>
                <a:gd name="T56" fmla="*/ 748 w 1084"/>
                <a:gd name="T57" fmla="*/ 255 h 1123"/>
                <a:gd name="T58" fmla="*/ 701 w 1084"/>
                <a:gd name="T59" fmla="*/ 193 h 1123"/>
                <a:gd name="T60" fmla="*/ 612 w 1084"/>
                <a:gd name="T61" fmla="*/ 152 h 1123"/>
                <a:gd name="T62" fmla="*/ 396 w 1084"/>
                <a:gd name="T63" fmla="*/ 172 h 1123"/>
                <a:gd name="T64" fmla="*/ 296 w 1084"/>
                <a:gd name="T65" fmla="*/ 246 h 1123"/>
                <a:gd name="T66" fmla="*/ 228 w 1084"/>
                <a:gd name="T67" fmla="*/ 310 h 1123"/>
                <a:gd name="T68" fmla="*/ 208 w 1084"/>
                <a:gd name="T69" fmla="*/ 447 h 1123"/>
                <a:gd name="T70" fmla="*/ 220 w 1084"/>
                <a:gd name="T71" fmla="*/ 500 h 1123"/>
                <a:gd name="T72" fmla="*/ 199 w 1084"/>
                <a:gd name="T73" fmla="*/ 383 h 1123"/>
                <a:gd name="T74" fmla="*/ 252 w 1084"/>
                <a:gd name="T75" fmla="*/ 265 h 1123"/>
                <a:gd name="T76" fmla="*/ 294 w 1084"/>
                <a:gd name="T77" fmla="*/ 230 h 1123"/>
                <a:gd name="T78" fmla="*/ 398 w 1084"/>
                <a:gd name="T79" fmla="*/ 163 h 1123"/>
                <a:gd name="T80" fmla="*/ 540 w 1084"/>
                <a:gd name="T81" fmla="*/ 137 h 1123"/>
                <a:gd name="T82" fmla="*/ 647 w 1084"/>
                <a:gd name="T83" fmla="*/ 151 h 1123"/>
                <a:gd name="T84" fmla="*/ 725 w 1084"/>
                <a:gd name="T85" fmla="*/ 217 h 1123"/>
                <a:gd name="T86" fmla="*/ 761 w 1084"/>
                <a:gd name="T87" fmla="*/ 258 h 1123"/>
                <a:gd name="T88" fmla="*/ 838 w 1084"/>
                <a:gd name="T89" fmla="*/ 300 h 1123"/>
                <a:gd name="T90" fmla="*/ 903 w 1084"/>
                <a:gd name="T91" fmla="*/ 399 h 1123"/>
                <a:gd name="T92" fmla="*/ 923 w 1084"/>
                <a:gd name="T93" fmla="*/ 572 h 1123"/>
                <a:gd name="T94" fmla="*/ 870 w 1084"/>
                <a:gd name="T95" fmla="*/ 727 h 1123"/>
                <a:gd name="T96" fmla="*/ 803 w 1084"/>
                <a:gd name="T97" fmla="*/ 777 h 1123"/>
                <a:gd name="T98" fmla="*/ 795 w 1084"/>
                <a:gd name="T99" fmla="*/ 717 h 1123"/>
                <a:gd name="T100" fmla="*/ 775 w 1084"/>
                <a:gd name="T101" fmla="*/ 802 h 1123"/>
                <a:gd name="T102" fmla="*/ 734 w 1084"/>
                <a:gd name="T103" fmla="*/ 846 h 1123"/>
                <a:gd name="T104" fmla="*/ 662 w 1084"/>
                <a:gd name="T105" fmla="*/ 877 h 1123"/>
                <a:gd name="T106" fmla="*/ 623 w 1084"/>
                <a:gd name="T107" fmla="*/ 916 h 1123"/>
                <a:gd name="T108" fmla="*/ 613 w 1084"/>
                <a:gd name="T109" fmla="*/ 1005 h 1123"/>
                <a:gd name="T110" fmla="*/ 564 w 1084"/>
                <a:gd name="T111" fmla="*/ 1045 h 1123"/>
                <a:gd name="T112" fmla="*/ 651 w 1084"/>
                <a:gd name="T113" fmla="*/ 1094 h 1123"/>
                <a:gd name="T114" fmla="*/ 758 w 1084"/>
                <a:gd name="T115" fmla="*/ 1116 h 1123"/>
                <a:gd name="T116" fmla="*/ 806 w 1084"/>
                <a:gd name="T117" fmla="*/ 1106 h 1123"/>
                <a:gd name="T118" fmla="*/ 926 w 1084"/>
                <a:gd name="T119" fmla="*/ 905 h 1123"/>
                <a:gd name="T120" fmla="*/ 984 w 1084"/>
                <a:gd name="T121" fmla="*/ 641 h 1123"/>
                <a:gd name="T122" fmla="*/ 1075 w 1084"/>
                <a:gd name="T123" fmla="*/ 419 h 1123"/>
                <a:gd name="T124" fmla="*/ 1071 w 1084"/>
                <a:gd name="T125" fmla="*/ 370 h 112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84"/>
                <a:gd name="T190" fmla="*/ 0 h 1123"/>
                <a:gd name="T191" fmla="*/ 1084 w 1084"/>
                <a:gd name="T192" fmla="*/ 1123 h 112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84" h="1123">
                  <a:moveTo>
                    <a:pt x="1071" y="370"/>
                  </a:moveTo>
                  <a:lnTo>
                    <a:pt x="1071" y="370"/>
                  </a:lnTo>
                  <a:lnTo>
                    <a:pt x="1059" y="365"/>
                  </a:lnTo>
                  <a:lnTo>
                    <a:pt x="1036" y="355"/>
                  </a:lnTo>
                  <a:lnTo>
                    <a:pt x="980" y="325"/>
                  </a:lnTo>
                  <a:lnTo>
                    <a:pt x="903" y="281"/>
                  </a:lnTo>
                  <a:lnTo>
                    <a:pt x="893" y="271"/>
                  </a:lnTo>
                  <a:lnTo>
                    <a:pt x="882" y="261"/>
                  </a:lnTo>
                  <a:lnTo>
                    <a:pt x="870" y="252"/>
                  </a:lnTo>
                  <a:lnTo>
                    <a:pt x="857" y="245"/>
                  </a:lnTo>
                  <a:lnTo>
                    <a:pt x="844" y="238"/>
                  </a:lnTo>
                  <a:lnTo>
                    <a:pt x="829" y="232"/>
                  </a:lnTo>
                  <a:lnTo>
                    <a:pt x="816" y="227"/>
                  </a:lnTo>
                  <a:lnTo>
                    <a:pt x="801" y="222"/>
                  </a:lnTo>
                  <a:lnTo>
                    <a:pt x="805" y="223"/>
                  </a:lnTo>
                  <a:lnTo>
                    <a:pt x="804" y="210"/>
                  </a:lnTo>
                  <a:lnTo>
                    <a:pt x="799" y="199"/>
                  </a:lnTo>
                  <a:lnTo>
                    <a:pt x="794" y="188"/>
                  </a:lnTo>
                  <a:lnTo>
                    <a:pt x="787" y="178"/>
                  </a:lnTo>
                  <a:lnTo>
                    <a:pt x="778" y="168"/>
                  </a:lnTo>
                  <a:lnTo>
                    <a:pt x="770" y="159"/>
                  </a:lnTo>
                  <a:lnTo>
                    <a:pt x="760" y="151"/>
                  </a:lnTo>
                  <a:lnTo>
                    <a:pt x="751" y="144"/>
                  </a:lnTo>
                  <a:lnTo>
                    <a:pt x="732" y="132"/>
                  </a:lnTo>
                  <a:lnTo>
                    <a:pt x="717" y="123"/>
                  </a:lnTo>
                  <a:lnTo>
                    <a:pt x="701" y="117"/>
                  </a:lnTo>
                  <a:lnTo>
                    <a:pt x="697" y="114"/>
                  </a:lnTo>
                  <a:lnTo>
                    <a:pt x="689" y="110"/>
                  </a:lnTo>
                  <a:lnTo>
                    <a:pt x="667" y="101"/>
                  </a:lnTo>
                  <a:lnTo>
                    <a:pt x="603" y="78"/>
                  </a:lnTo>
                  <a:lnTo>
                    <a:pt x="514" y="46"/>
                  </a:lnTo>
                  <a:lnTo>
                    <a:pt x="470" y="37"/>
                  </a:lnTo>
                  <a:lnTo>
                    <a:pt x="406" y="24"/>
                  </a:lnTo>
                  <a:lnTo>
                    <a:pt x="324" y="6"/>
                  </a:lnTo>
                  <a:lnTo>
                    <a:pt x="311" y="2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5" y="0"/>
                  </a:lnTo>
                  <a:lnTo>
                    <a:pt x="279" y="1"/>
                  </a:lnTo>
                  <a:lnTo>
                    <a:pt x="276" y="3"/>
                  </a:lnTo>
                  <a:lnTo>
                    <a:pt x="274" y="5"/>
                  </a:lnTo>
                  <a:lnTo>
                    <a:pt x="260" y="25"/>
                  </a:lnTo>
                  <a:lnTo>
                    <a:pt x="256" y="34"/>
                  </a:lnTo>
                  <a:lnTo>
                    <a:pt x="250" y="42"/>
                  </a:lnTo>
                  <a:lnTo>
                    <a:pt x="239" y="56"/>
                  </a:lnTo>
                  <a:lnTo>
                    <a:pt x="227" y="69"/>
                  </a:lnTo>
                  <a:lnTo>
                    <a:pt x="215" y="79"/>
                  </a:lnTo>
                  <a:lnTo>
                    <a:pt x="204" y="86"/>
                  </a:lnTo>
                  <a:lnTo>
                    <a:pt x="195" y="91"/>
                  </a:lnTo>
                  <a:lnTo>
                    <a:pt x="186" y="95"/>
                  </a:lnTo>
                  <a:lnTo>
                    <a:pt x="161" y="107"/>
                  </a:lnTo>
                  <a:lnTo>
                    <a:pt x="144" y="117"/>
                  </a:lnTo>
                  <a:lnTo>
                    <a:pt x="130" y="125"/>
                  </a:lnTo>
                  <a:lnTo>
                    <a:pt x="121" y="133"/>
                  </a:lnTo>
                  <a:lnTo>
                    <a:pt x="116" y="140"/>
                  </a:lnTo>
                  <a:lnTo>
                    <a:pt x="113" y="145"/>
                  </a:lnTo>
                  <a:lnTo>
                    <a:pt x="112" y="149"/>
                  </a:lnTo>
                  <a:lnTo>
                    <a:pt x="97" y="167"/>
                  </a:lnTo>
                  <a:lnTo>
                    <a:pt x="79" y="189"/>
                  </a:lnTo>
                  <a:lnTo>
                    <a:pt x="56" y="215"/>
                  </a:lnTo>
                  <a:lnTo>
                    <a:pt x="52" y="217"/>
                  </a:lnTo>
                  <a:lnTo>
                    <a:pt x="49" y="219"/>
                  </a:lnTo>
                  <a:lnTo>
                    <a:pt x="43" y="228"/>
                  </a:lnTo>
                  <a:lnTo>
                    <a:pt x="40" y="239"/>
                  </a:lnTo>
                  <a:lnTo>
                    <a:pt x="37" y="250"/>
                  </a:lnTo>
                  <a:lnTo>
                    <a:pt x="33" y="271"/>
                  </a:lnTo>
                  <a:lnTo>
                    <a:pt x="32" y="280"/>
                  </a:lnTo>
                  <a:lnTo>
                    <a:pt x="23" y="307"/>
                  </a:lnTo>
                  <a:lnTo>
                    <a:pt x="17" y="334"/>
                  </a:lnTo>
                  <a:lnTo>
                    <a:pt x="11" y="359"/>
                  </a:lnTo>
                  <a:lnTo>
                    <a:pt x="7" y="385"/>
                  </a:lnTo>
                  <a:lnTo>
                    <a:pt x="3" y="408"/>
                  </a:lnTo>
                  <a:lnTo>
                    <a:pt x="2" y="431"/>
                  </a:lnTo>
                  <a:lnTo>
                    <a:pt x="1" y="452"/>
                  </a:lnTo>
                  <a:lnTo>
                    <a:pt x="0" y="471"/>
                  </a:lnTo>
                  <a:lnTo>
                    <a:pt x="1" y="504"/>
                  </a:lnTo>
                  <a:lnTo>
                    <a:pt x="3" y="530"/>
                  </a:lnTo>
                  <a:lnTo>
                    <a:pt x="5" y="552"/>
                  </a:lnTo>
                  <a:lnTo>
                    <a:pt x="19" y="586"/>
                  </a:lnTo>
                  <a:lnTo>
                    <a:pt x="28" y="606"/>
                  </a:lnTo>
                  <a:lnTo>
                    <a:pt x="29" y="621"/>
                  </a:lnTo>
                  <a:lnTo>
                    <a:pt x="31" y="634"/>
                  </a:lnTo>
                  <a:lnTo>
                    <a:pt x="36" y="648"/>
                  </a:lnTo>
                  <a:lnTo>
                    <a:pt x="41" y="661"/>
                  </a:lnTo>
                  <a:lnTo>
                    <a:pt x="48" y="673"/>
                  </a:lnTo>
                  <a:lnTo>
                    <a:pt x="56" y="686"/>
                  </a:lnTo>
                  <a:lnTo>
                    <a:pt x="72" y="709"/>
                  </a:lnTo>
                  <a:lnTo>
                    <a:pt x="88" y="729"/>
                  </a:lnTo>
                  <a:lnTo>
                    <a:pt x="102" y="745"/>
                  </a:lnTo>
                  <a:lnTo>
                    <a:pt x="116" y="758"/>
                  </a:lnTo>
                  <a:lnTo>
                    <a:pt x="138" y="759"/>
                  </a:lnTo>
                  <a:lnTo>
                    <a:pt x="158" y="759"/>
                  </a:lnTo>
                  <a:lnTo>
                    <a:pt x="176" y="757"/>
                  </a:lnTo>
                  <a:lnTo>
                    <a:pt x="191" y="755"/>
                  </a:lnTo>
                  <a:lnTo>
                    <a:pt x="205" y="750"/>
                  </a:lnTo>
                  <a:lnTo>
                    <a:pt x="217" y="745"/>
                  </a:lnTo>
                  <a:lnTo>
                    <a:pt x="227" y="739"/>
                  </a:lnTo>
                  <a:lnTo>
                    <a:pt x="235" y="733"/>
                  </a:lnTo>
                  <a:lnTo>
                    <a:pt x="243" y="727"/>
                  </a:lnTo>
                  <a:lnTo>
                    <a:pt x="248" y="720"/>
                  </a:lnTo>
                  <a:lnTo>
                    <a:pt x="252" y="714"/>
                  </a:lnTo>
                  <a:lnTo>
                    <a:pt x="255" y="709"/>
                  </a:lnTo>
                  <a:lnTo>
                    <a:pt x="259" y="701"/>
                  </a:lnTo>
                  <a:lnTo>
                    <a:pt x="260" y="698"/>
                  </a:lnTo>
                  <a:lnTo>
                    <a:pt x="311" y="659"/>
                  </a:lnTo>
                  <a:lnTo>
                    <a:pt x="308" y="650"/>
                  </a:lnTo>
                  <a:lnTo>
                    <a:pt x="307" y="639"/>
                  </a:lnTo>
                  <a:lnTo>
                    <a:pt x="308" y="612"/>
                  </a:lnTo>
                  <a:lnTo>
                    <a:pt x="311" y="578"/>
                  </a:lnTo>
                  <a:lnTo>
                    <a:pt x="305" y="572"/>
                  </a:lnTo>
                  <a:lnTo>
                    <a:pt x="299" y="564"/>
                  </a:lnTo>
                  <a:lnTo>
                    <a:pt x="287" y="545"/>
                  </a:lnTo>
                  <a:lnTo>
                    <a:pt x="275" y="523"/>
                  </a:lnTo>
                  <a:lnTo>
                    <a:pt x="266" y="506"/>
                  </a:lnTo>
                  <a:lnTo>
                    <a:pt x="266" y="505"/>
                  </a:lnTo>
                  <a:lnTo>
                    <a:pt x="267" y="497"/>
                  </a:lnTo>
                  <a:lnTo>
                    <a:pt x="270" y="475"/>
                  </a:lnTo>
                  <a:lnTo>
                    <a:pt x="274" y="461"/>
                  </a:lnTo>
                  <a:lnTo>
                    <a:pt x="277" y="444"/>
                  </a:lnTo>
                  <a:lnTo>
                    <a:pt x="283" y="426"/>
                  </a:lnTo>
                  <a:lnTo>
                    <a:pt x="289" y="407"/>
                  </a:lnTo>
                  <a:lnTo>
                    <a:pt x="297" y="387"/>
                  </a:lnTo>
                  <a:lnTo>
                    <a:pt x="307" y="368"/>
                  </a:lnTo>
                  <a:lnTo>
                    <a:pt x="319" y="350"/>
                  </a:lnTo>
                  <a:lnTo>
                    <a:pt x="326" y="341"/>
                  </a:lnTo>
                  <a:lnTo>
                    <a:pt x="334" y="333"/>
                  </a:lnTo>
                  <a:lnTo>
                    <a:pt x="342" y="325"/>
                  </a:lnTo>
                  <a:lnTo>
                    <a:pt x="349" y="317"/>
                  </a:lnTo>
                  <a:lnTo>
                    <a:pt x="358" y="310"/>
                  </a:lnTo>
                  <a:lnTo>
                    <a:pt x="368" y="305"/>
                  </a:lnTo>
                  <a:lnTo>
                    <a:pt x="378" y="299"/>
                  </a:lnTo>
                  <a:lnTo>
                    <a:pt x="390" y="294"/>
                  </a:lnTo>
                  <a:lnTo>
                    <a:pt x="402" y="290"/>
                  </a:lnTo>
                  <a:lnTo>
                    <a:pt x="414" y="287"/>
                  </a:lnTo>
                  <a:lnTo>
                    <a:pt x="430" y="280"/>
                  </a:lnTo>
                  <a:lnTo>
                    <a:pt x="445" y="275"/>
                  </a:lnTo>
                  <a:lnTo>
                    <a:pt x="466" y="268"/>
                  </a:lnTo>
                  <a:lnTo>
                    <a:pt x="488" y="261"/>
                  </a:lnTo>
                  <a:lnTo>
                    <a:pt x="510" y="257"/>
                  </a:lnTo>
                  <a:lnTo>
                    <a:pt x="520" y="256"/>
                  </a:lnTo>
                  <a:lnTo>
                    <a:pt x="529" y="255"/>
                  </a:lnTo>
                  <a:lnTo>
                    <a:pt x="538" y="256"/>
                  </a:lnTo>
                  <a:lnTo>
                    <a:pt x="545" y="257"/>
                  </a:lnTo>
                  <a:lnTo>
                    <a:pt x="561" y="260"/>
                  </a:lnTo>
                  <a:lnTo>
                    <a:pt x="600" y="267"/>
                  </a:lnTo>
                  <a:lnTo>
                    <a:pt x="622" y="272"/>
                  </a:lnTo>
                  <a:lnTo>
                    <a:pt x="643" y="278"/>
                  </a:lnTo>
                  <a:lnTo>
                    <a:pt x="662" y="285"/>
                  </a:lnTo>
                  <a:lnTo>
                    <a:pt x="670" y="288"/>
                  </a:lnTo>
                  <a:lnTo>
                    <a:pt x="676" y="291"/>
                  </a:lnTo>
                  <a:lnTo>
                    <a:pt x="682" y="294"/>
                  </a:lnTo>
                  <a:lnTo>
                    <a:pt x="689" y="298"/>
                  </a:lnTo>
                  <a:lnTo>
                    <a:pt x="699" y="305"/>
                  </a:lnTo>
                  <a:lnTo>
                    <a:pt x="711" y="317"/>
                  </a:lnTo>
                  <a:lnTo>
                    <a:pt x="727" y="334"/>
                  </a:lnTo>
                  <a:lnTo>
                    <a:pt x="744" y="357"/>
                  </a:lnTo>
                  <a:lnTo>
                    <a:pt x="764" y="386"/>
                  </a:lnTo>
                  <a:lnTo>
                    <a:pt x="769" y="390"/>
                  </a:lnTo>
                  <a:lnTo>
                    <a:pt x="779" y="402"/>
                  </a:lnTo>
                  <a:lnTo>
                    <a:pt x="785" y="408"/>
                  </a:lnTo>
                  <a:lnTo>
                    <a:pt x="789" y="415"/>
                  </a:lnTo>
                  <a:lnTo>
                    <a:pt x="793" y="421"/>
                  </a:lnTo>
                  <a:lnTo>
                    <a:pt x="793" y="424"/>
                  </a:lnTo>
                  <a:lnTo>
                    <a:pt x="793" y="426"/>
                  </a:lnTo>
                  <a:lnTo>
                    <a:pt x="798" y="444"/>
                  </a:lnTo>
                  <a:lnTo>
                    <a:pt x="805" y="463"/>
                  </a:lnTo>
                  <a:lnTo>
                    <a:pt x="811" y="485"/>
                  </a:lnTo>
                  <a:lnTo>
                    <a:pt x="818" y="511"/>
                  </a:lnTo>
                  <a:lnTo>
                    <a:pt x="823" y="535"/>
                  </a:lnTo>
                  <a:lnTo>
                    <a:pt x="824" y="546"/>
                  </a:lnTo>
                  <a:lnTo>
                    <a:pt x="825" y="557"/>
                  </a:lnTo>
                  <a:lnTo>
                    <a:pt x="825" y="566"/>
                  </a:lnTo>
                  <a:lnTo>
                    <a:pt x="824" y="575"/>
                  </a:lnTo>
                  <a:lnTo>
                    <a:pt x="824" y="591"/>
                  </a:lnTo>
                  <a:lnTo>
                    <a:pt x="824" y="606"/>
                  </a:lnTo>
                  <a:lnTo>
                    <a:pt x="824" y="627"/>
                  </a:lnTo>
                  <a:lnTo>
                    <a:pt x="821" y="648"/>
                  </a:lnTo>
                  <a:lnTo>
                    <a:pt x="817" y="669"/>
                  </a:lnTo>
                  <a:lnTo>
                    <a:pt x="815" y="679"/>
                  </a:lnTo>
                  <a:lnTo>
                    <a:pt x="811" y="688"/>
                  </a:lnTo>
                  <a:lnTo>
                    <a:pt x="807" y="696"/>
                  </a:lnTo>
                  <a:lnTo>
                    <a:pt x="801" y="702"/>
                  </a:lnTo>
                  <a:lnTo>
                    <a:pt x="800" y="708"/>
                  </a:lnTo>
                  <a:lnTo>
                    <a:pt x="798" y="722"/>
                  </a:lnTo>
                  <a:lnTo>
                    <a:pt x="797" y="740"/>
                  </a:lnTo>
                  <a:lnTo>
                    <a:pt x="797" y="749"/>
                  </a:lnTo>
                  <a:lnTo>
                    <a:pt x="798" y="758"/>
                  </a:lnTo>
                  <a:lnTo>
                    <a:pt x="800" y="765"/>
                  </a:lnTo>
                  <a:lnTo>
                    <a:pt x="804" y="769"/>
                  </a:lnTo>
                  <a:lnTo>
                    <a:pt x="806" y="770"/>
                  </a:lnTo>
                  <a:lnTo>
                    <a:pt x="809" y="771"/>
                  </a:lnTo>
                  <a:lnTo>
                    <a:pt x="813" y="771"/>
                  </a:lnTo>
                  <a:lnTo>
                    <a:pt x="816" y="770"/>
                  </a:lnTo>
                  <a:lnTo>
                    <a:pt x="825" y="765"/>
                  </a:lnTo>
                  <a:lnTo>
                    <a:pt x="836" y="755"/>
                  </a:lnTo>
                  <a:lnTo>
                    <a:pt x="849" y="740"/>
                  </a:lnTo>
                  <a:lnTo>
                    <a:pt x="865" y="720"/>
                  </a:lnTo>
                  <a:lnTo>
                    <a:pt x="875" y="707"/>
                  </a:lnTo>
                  <a:lnTo>
                    <a:pt x="883" y="691"/>
                  </a:lnTo>
                  <a:lnTo>
                    <a:pt x="891" y="676"/>
                  </a:lnTo>
                  <a:lnTo>
                    <a:pt x="896" y="659"/>
                  </a:lnTo>
                  <a:lnTo>
                    <a:pt x="902" y="642"/>
                  </a:lnTo>
                  <a:lnTo>
                    <a:pt x="906" y="624"/>
                  </a:lnTo>
                  <a:lnTo>
                    <a:pt x="909" y="605"/>
                  </a:lnTo>
                  <a:lnTo>
                    <a:pt x="912" y="588"/>
                  </a:lnTo>
                  <a:lnTo>
                    <a:pt x="913" y="569"/>
                  </a:lnTo>
                  <a:lnTo>
                    <a:pt x="913" y="550"/>
                  </a:lnTo>
                  <a:lnTo>
                    <a:pt x="913" y="530"/>
                  </a:lnTo>
                  <a:lnTo>
                    <a:pt x="912" y="511"/>
                  </a:lnTo>
                  <a:lnTo>
                    <a:pt x="909" y="492"/>
                  </a:lnTo>
                  <a:lnTo>
                    <a:pt x="907" y="474"/>
                  </a:lnTo>
                  <a:lnTo>
                    <a:pt x="904" y="455"/>
                  </a:lnTo>
                  <a:lnTo>
                    <a:pt x="899" y="438"/>
                  </a:lnTo>
                  <a:lnTo>
                    <a:pt x="897" y="423"/>
                  </a:lnTo>
                  <a:lnTo>
                    <a:pt x="894" y="405"/>
                  </a:lnTo>
                  <a:lnTo>
                    <a:pt x="888" y="385"/>
                  </a:lnTo>
                  <a:lnTo>
                    <a:pt x="879" y="363"/>
                  </a:lnTo>
                  <a:lnTo>
                    <a:pt x="874" y="351"/>
                  </a:lnTo>
                  <a:lnTo>
                    <a:pt x="867" y="340"/>
                  </a:lnTo>
                  <a:lnTo>
                    <a:pt x="859" y="329"/>
                  </a:lnTo>
                  <a:lnTo>
                    <a:pt x="852" y="319"/>
                  </a:lnTo>
                  <a:lnTo>
                    <a:pt x="842" y="310"/>
                  </a:lnTo>
                  <a:lnTo>
                    <a:pt x="832" y="302"/>
                  </a:lnTo>
                  <a:lnTo>
                    <a:pt x="817" y="298"/>
                  </a:lnTo>
                  <a:lnTo>
                    <a:pt x="803" y="294"/>
                  </a:lnTo>
                  <a:lnTo>
                    <a:pt x="786" y="287"/>
                  </a:lnTo>
                  <a:lnTo>
                    <a:pt x="769" y="279"/>
                  </a:lnTo>
                  <a:lnTo>
                    <a:pt x="756" y="271"/>
                  </a:lnTo>
                  <a:lnTo>
                    <a:pt x="751" y="267"/>
                  </a:lnTo>
                  <a:lnTo>
                    <a:pt x="748" y="262"/>
                  </a:lnTo>
                  <a:lnTo>
                    <a:pt x="747" y="259"/>
                  </a:lnTo>
                  <a:lnTo>
                    <a:pt x="748" y="255"/>
                  </a:lnTo>
                  <a:lnTo>
                    <a:pt x="732" y="238"/>
                  </a:lnTo>
                  <a:lnTo>
                    <a:pt x="721" y="223"/>
                  </a:lnTo>
                  <a:lnTo>
                    <a:pt x="717" y="218"/>
                  </a:lnTo>
                  <a:lnTo>
                    <a:pt x="716" y="212"/>
                  </a:lnTo>
                  <a:lnTo>
                    <a:pt x="696" y="199"/>
                  </a:lnTo>
                  <a:lnTo>
                    <a:pt x="699" y="197"/>
                  </a:lnTo>
                  <a:lnTo>
                    <a:pt x="701" y="194"/>
                  </a:lnTo>
                  <a:lnTo>
                    <a:pt x="701" y="193"/>
                  </a:lnTo>
                  <a:lnTo>
                    <a:pt x="700" y="191"/>
                  </a:lnTo>
                  <a:lnTo>
                    <a:pt x="699" y="189"/>
                  </a:lnTo>
                  <a:lnTo>
                    <a:pt x="697" y="187"/>
                  </a:lnTo>
                  <a:lnTo>
                    <a:pt x="689" y="181"/>
                  </a:lnTo>
                  <a:lnTo>
                    <a:pt x="673" y="174"/>
                  </a:lnTo>
                  <a:lnTo>
                    <a:pt x="651" y="167"/>
                  </a:lnTo>
                  <a:lnTo>
                    <a:pt x="637" y="161"/>
                  </a:lnTo>
                  <a:lnTo>
                    <a:pt x="612" y="152"/>
                  </a:lnTo>
                  <a:lnTo>
                    <a:pt x="602" y="150"/>
                  </a:lnTo>
                  <a:lnTo>
                    <a:pt x="578" y="144"/>
                  </a:lnTo>
                  <a:lnTo>
                    <a:pt x="564" y="142"/>
                  </a:lnTo>
                  <a:lnTo>
                    <a:pt x="551" y="141"/>
                  </a:lnTo>
                  <a:lnTo>
                    <a:pt x="540" y="142"/>
                  </a:lnTo>
                  <a:lnTo>
                    <a:pt x="536" y="143"/>
                  </a:lnTo>
                  <a:lnTo>
                    <a:pt x="533" y="145"/>
                  </a:lnTo>
                  <a:lnTo>
                    <a:pt x="396" y="172"/>
                  </a:lnTo>
                  <a:lnTo>
                    <a:pt x="381" y="180"/>
                  </a:lnTo>
                  <a:lnTo>
                    <a:pt x="347" y="200"/>
                  </a:lnTo>
                  <a:lnTo>
                    <a:pt x="328" y="211"/>
                  </a:lnTo>
                  <a:lnTo>
                    <a:pt x="313" y="223"/>
                  </a:lnTo>
                  <a:lnTo>
                    <a:pt x="306" y="230"/>
                  </a:lnTo>
                  <a:lnTo>
                    <a:pt x="302" y="236"/>
                  </a:lnTo>
                  <a:lnTo>
                    <a:pt x="298" y="240"/>
                  </a:lnTo>
                  <a:lnTo>
                    <a:pt x="296" y="246"/>
                  </a:lnTo>
                  <a:lnTo>
                    <a:pt x="294" y="247"/>
                  </a:lnTo>
                  <a:lnTo>
                    <a:pt x="285" y="251"/>
                  </a:lnTo>
                  <a:lnTo>
                    <a:pt x="273" y="259"/>
                  </a:lnTo>
                  <a:lnTo>
                    <a:pt x="258" y="270"/>
                  </a:lnTo>
                  <a:lnTo>
                    <a:pt x="252" y="278"/>
                  </a:lnTo>
                  <a:lnTo>
                    <a:pt x="244" y="288"/>
                  </a:lnTo>
                  <a:lnTo>
                    <a:pt x="236" y="298"/>
                  </a:lnTo>
                  <a:lnTo>
                    <a:pt x="228" y="310"/>
                  </a:lnTo>
                  <a:lnTo>
                    <a:pt x="221" y="324"/>
                  </a:lnTo>
                  <a:lnTo>
                    <a:pt x="216" y="338"/>
                  </a:lnTo>
                  <a:lnTo>
                    <a:pt x="210" y="355"/>
                  </a:lnTo>
                  <a:lnTo>
                    <a:pt x="206" y="374"/>
                  </a:lnTo>
                  <a:lnTo>
                    <a:pt x="205" y="389"/>
                  </a:lnTo>
                  <a:lnTo>
                    <a:pt x="206" y="406"/>
                  </a:lnTo>
                  <a:lnTo>
                    <a:pt x="206" y="426"/>
                  </a:lnTo>
                  <a:lnTo>
                    <a:pt x="208" y="447"/>
                  </a:lnTo>
                  <a:lnTo>
                    <a:pt x="213" y="470"/>
                  </a:lnTo>
                  <a:lnTo>
                    <a:pt x="215" y="478"/>
                  </a:lnTo>
                  <a:lnTo>
                    <a:pt x="218" y="488"/>
                  </a:lnTo>
                  <a:lnTo>
                    <a:pt x="221" y="496"/>
                  </a:lnTo>
                  <a:lnTo>
                    <a:pt x="226" y="503"/>
                  </a:lnTo>
                  <a:lnTo>
                    <a:pt x="224" y="502"/>
                  </a:lnTo>
                  <a:lnTo>
                    <a:pt x="220" y="500"/>
                  </a:lnTo>
                  <a:lnTo>
                    <a:pt x="218" y="495"/>
                  </a:lnTo>
                  <a:lnTo>
                    <a:pt x="215" y="488"/>
                  </a:lnTo>
                  <a:lnTo>
                    <a:pt x="213" y="482"/>
                  </a:lnTo>
                  <a:lnTo>
                    <a:pt x="208" y="465"/>
                  </a:lnTo>
                  <a:lnTo>
                    <a:pt x="205" y="447"/>
                  </a:lnTo>
                  <a:lnTo>
                    <a:pt x="199" y="414"/>
                  </a:lnTo>
                  <a:lnTo>
                    <a:pt x="198" y="399"/>
                  </a:lnTo>
                  <a:lnTo>
                    <a:pt x="199" y="383"/>
                  </a:lnTo>
                  <a:lnTo>
                    <a:pt x="200" y="367"/>
                  </a:lnTo>
                  <a:lnTo>
                    <a:pt x="204" y="351"/>
                  </a:lnTo>
                  <a:lnTo>
                    <a:pt x="208" y="338"/>
                  </a:lnTo>
                  <a:lnTo>
                    <a:pt x="213" y="325"/>
                  </a:lnTo>
                  <a:lnTo>
                    <a:pt x="218" y="314"/>
                  </a:lnTo>
                  <a:lnTo>
                    <a:pt x="224" y="302"/>
                  </a:lnTo>
                  <a:lnTo>
                    <a:pt x="230" y="292"/>
                  </a:lnTo>
                  <a:lnTo>
                    <a:pt x="241" y="276"/>
                  </a:lnTo>
                  <a:lnTo>
                    <a:pt x="252" y="265"/>
                  </a:lnTo>
                  <a:lnTo>
                    <a:pt x="262" y="255"/>
                  </a:lnTo>
                  <a:lnTo>
                    <a:pt x="266" y="251"/>
                  </a:lnTo>
                  <a:lnTo>
                    <a:pt x="270" y="248"/>
                  </a:lnTo>
                  <a:lnTo>
                    <a:pt x="280" y="242"/>
                  </a:lnTo>
                  <a:lnTo>
                    <a:pt x="292" y="239"/>
                  </a:lnTo>
                  <a:lnTo>
                    <a:pt x="293" y="235"/>
                  </a:lnTo>
                  <a:lnTo>
                    <a:pt x="294" y="230"/>
                  </a:lnTo>
                  <a:lnTo>
                    <a:pt x="299" y="222"/>
                  </a:lnTo>
                  <a:lnTo>
                    <a:pt x="306" y="215"/>
                  </a:lnTo>
                  <a:lnTo>
                    <a:pt x="344" y="193"/>
                  </a:lnTo>
                  <a:lnTo>
                    <a:pt x="374" y="176"/>
                  </a:lnTo>
                  <a:lnTo>
                    <a:pt x="381" y="171"/>
                  </a:lnTo>
                  <a:lnTo>
                    <a:pt x="388" y="167"/>
                  </a:lnTo>
                  <a:lnTo>
                    <a:pt x="398" y="163"/>
                  </a:lnTo>
                  <a:lnTo>
                    <a:pt x="410" y="160"/>
                  </a:lnTo>
                  <a:lnTo>
                    <a:pt x="435" y="153"/>
                  </a:lnTo>
                  <a:lnTo>
                    <a:pt x="462" y="149"/>
                  </a:lnTo>
                  <a:lnTo>
                    <a:pt x="488" y="144"/>
                  </a:lnTo>
                  <a:lnTo>
                    <a:pt x="510" y="142"/>
                  </a:lnTo>
                  <a:lnTo>
                    <a:pt x="530" y="140"/>
                  </a:lnTo>
                  <a:lnTo>
                    <a:pt x="535" y="138"/>
                  </a:lnTo>
                  <a:lnTo>
                    <a:pt x="540" y="137"/>
                  </a:lnTo>
                  <a:lnTo>
                    <a:pt x="551" y="135"/>
                  </a:lnTo>
                  <a:lnTo>
                    <a:pt x="563" y="137"/>
                  </a:lnTo>
                  <a:lnTo>
                    <a:pt x="574" y="138"/>
                  </a:lnTo>
                  <a:lnTo>
                    <a:pt x="593" y="143"/>
                  </a:lnTo>
                  <a:lnTo>
                    <a:pt x="600" y="145"/>
                  </a:lnTo>
                  <a:lnTo>
                    <a:pt x="612" y="147"/>
                  </a:lnTo>
                  <a:lnTo>
                    <a:pt x="628" y="149"/>
                  </a:lnTo>
                  <a:lnTo>
                    <a:pt x="647" y="151"/>
                  </a:lnTo>
                  <a:lnTo>
                    <a:pt x="701" y="176"/>
                  </a:lnTo>
                  <a:lnTo>
                    <a:pt x="705" y="180"/>
                  </a:lnTo>
                  <a:lnTo>
                    <a:pt x="707" y="183"/>
                  </a:lnTo>
                  <a:lnTo>
                    <a:pt x="709" y="190"/>
                  </a:lnTo>
                  <a:lnTo>
                    <a:pt x="708" y="194"/>
                  </a:lnTo>
                  <a:lnTo>
                    <a:pt x="708" y="197"/>
                  </a:lnTo>
                  <a:lnTo>
                    <a:pt x="725" y="217"/>
                  </a:lnTo>
                  <a:lnTo>
                    <a:pt x="730" y="223"/>
                  </a:lnTo>
                  <a:lnTo>
                    <a:pt x="748" y="241"/>
                  </a:lnTo>
                  <a:lnTo>
                    <a:pt x="758" y="250"/>
                  </a:lnTo>
                  <a:lnTo>
                    <a:pt x="762" y="253"/>
                  </a:lnTo>
                  <a:lnTo>
                    <a:pt x="765" y="253"/>
                  </a:lnTo>
                  <a:lnTo>
                    <a:pt x="761" y="258"/>
                  </a:lnTo>
                  <a:lnTo>
                    <a:pt x="760" y="262"/>
                  </a:lnTo>
                  <a:lnTo>
                    <a:pt x="762" y="267"/>
                  </a:lnTo>
                  <a:lnTo>
                    <a:pt x="766" y="271"/>
                  </a:lnTo>
                  <a:lnTo>
                    <a:pt x="771" y="275"/>
                  </a:lnTo>
                  <a:lnTo>
                    <a:pt x="777" y="279"/>
                  </a:lnTo>
                  <a:lnTo>
                    <a:pt x="793" y="286"/>
                  </a:lnTo>
                  <a:lnTo>
                    <a:pt x="808" y="291"/>
                  </a:lnTo>
                  <a:lnTo>
                    <a:pt x="824" y="296"/>
                  </a:lnTo>
                  <a:lnTo>
                    <a:pt x="838" y="300"/>
                  </a:lnTo>
                  <a:lnTo>
                    <a:pt x="849" y="308"/>
                  </a:lnTo>
                  <a:lnTo>
                    <a:pt x="859" y="318"/>
                  </a:lnTo>
                  <a:lnTo>
                    <a:pt x="868" y="328"/>
                  </a:lnTo>
                  <a:lnTo>
                    <a:pt x="876" y="338"/>
                  </a:lnTo>
                  <a:lnTo>
                    <a:pt x="882" y="349"/>
                  </a:lnTo>
                  <a:lnTo>
                    <a:pt x="888" y="359"/>
                  </a:lnTo>
                  <a:lnTo>
                    <a:pt x="897" y="380"/>
                  </a:lnTo>
                  <a:lnTo>
                    <a:pt x="903" y="399"/>
                  </a:lnTo>
                  <a:lnTo>
                    <a:pt x="906" y="414"/>
                  </a:lnTo>
                  <a:lnTo>
                    <a:pt x="908" y="428"/>
                  </a:lnTo>
                  <a:lnTo>
                    <a:pt x="916" y="453"/>
                  </a:lnTo>
                  <a:lnTo>
                    <a:pt x="921" y="477"/>
                  </a:lnTo>
                  <a:lnTo>
                    <a:pt x="924" y="502"/>
                  </a:lnTo>
                  <a:lnTo>
                    <a:pt x="925" y="526"/>
                  </a:lnTo>
                  <a:lnTo>
                    <a:pt x="925" y="550"/>
                  </a:lnTo>
                  <a:lnTo>
                    <a:pt x="923" y="572"/>
                  </a:lnTo>
                  <a:lnTo>
                    <a:pt x="921" y="593"/>
                  </a:lnTo>
                  <a:lnTo>
                    <a:pt x="917" y="613"/>
                  </a:lnTo>
                  <a:lnTo>
                    <a:pt x="913" y="631"/>
                  </a:lnTo>
                  <a:lnTo>
                    <a:pt x="909" y="648"/>
                  </a:lnTo>
                  <a:lnTo>
                    <a:pt x="901" y="674"/>
                  </a:lnTo>
                  <a:lnTo>
                    <a:pt x="894" y="692"/>
                  </a:lnTo>
                  <a:lnTo>
                    <a:pt x="892" y="699"/>
                  </a:lnTo>
                  <a:lnTo>
                    <a:pt x="870" y="727"/>
                  </a:lnTo>
                  <a:lnTo>
                    <a:pt x="853" y="749"/>
                  </a:lnTo>
                  <a:lnTo>
                    <a:pt x="838" y="765"/>
                  </a:lnTo>
                  <a:lnTo>
                    <a:pt x="826" y="774"/>
                  </a:lnTo>
                  <a:lnTo>
                    <a:pt x="820" y="777"/>
                  </a:lnTo>
                  <a:lnTo>
                    <a:pt x="816" y="779"/>
                  </a:lnTo>
                  <a:lnTo>
                    <a:pt x="811" y="780"/>
                  </a:lnTo>
                  <a:lnTo>
                    <a:pt x="808" y="780"/>
                  </a:lnTo>
                  <a:lnTo>
                    <a:pt x="805" y="779"/>
                  </a:lnTo>
                  <a:lnTo>
                    <a:pt x="803" y="777"/>
                  </a:lnTo>
                  <a:lnTo>
                    <a:pt x="800" y="775"/>
                  </a:lnTo>
                  <a:lnTo>
                    <a:pt x="798" y="772"/>
                  </a:lnTo>
                  <a:lnTo>
                    <a:pt x="796" y="765"/>
                  </a:lnTo>
                  <a:lnTo>
                    <a:pt x="794" y="756"/>
                  </a:lnTo>
                  <a:lnTo>
                    <a:pt x="794" y="747"/>
                  </a:lnTo>
                  <a:lnTo>
                    <a:pt x="794" y="738"/>
                  </a:lnTo>
                  <a:lnTo>
                    <a:pt x="795" y="722"/>
                  </a:lnTo>
                  <a:lnTo>
                    <a:pt x="795" y="717"/>
                  </a:lnTo>
                  <a:lnTo>
                    <a:pt x="793" y="720"/>
                  </a:lnTo>
                  <a:lnTo>
                    <a:pt x="790" y="723"/>
                  </a:lnTo>
                  <a:lnTo>
                    <a:pt x="787" y="733"/>
                  </a:lnTo>
                  <a:lnTo>
                    <a:pt x="784" y="746"/>
                  </a:lnTo>
                  <a:lnTo>
                    <a:pt x="781" y="759"/>
                  </a:lnTo>
                  <a:lnTo>
                    <a:pt x="779" y="781"/>
                  </a:lnTo>
                  <a:lnTo>
                    <a:pt x="778" y="790"/>
                  </a:lnTo>
                  <a:lnTo>
                    <a:pt x="775" y="802"/>
                  </a:lnTo>
                  <a:lnTo>
                    <a:pt x="771" y="811"/>
                  </a:lnTo>
                  <a:lnTo>
                    <a:pt x="766" y="819"/>
                  </a:lnTo>
                  <a:lnTo>
                    <a:pt x="760" y="825"/>
                  </a:lnTo>
                  <a:lnTo>
                    <a:pt x="756" y="828"/>
                  </a:lnTo>
                  <a:lnTo>
                    <a:pt x="751" y="830"/>
                  </a:lnTo>
                  <a:lnTo>
                    <a:pt x="747" y="833"/>
                  </a:lnTo>
                  <a:lnTo>
                    <a:pt x="740" y="840"/>
                  </a:lnTo>
                  <a:lnTo>
                    <a:pt x="734" y="846"/>
                  </a:lnTo>
                  <a:lnTo>
                    <a:pt x="726" y="850"/>
                  </a:lnTo>
                  <a:lnTo>
                    <a:pt x="720" y="854"/>
                  </a:lnTo>
                  <a:lnTo>
                    <a:pt x="710" y="856"/>
                  </a:lnTo>
                  <a:lnTo>
                    <a:pt x="707" y="857"/>
                  </a:lnTo>
                  <a:lnTo>
                    <a:pt x="702" y="859"/>
                  </a:lnTo>
                  <a:lnTo>
                    <a:pt x="697" y="863"/>
                  </a:lnTo>
                  <a:lnTo>
                    <a:pt x="681" y="870"/>
                  </a:lnTo>
                  <a:lnTo>
                    <a:pt x="662" y="877"/>
                  </a:lnTo>
                  <a:lnTo>
                    <a:pt x="642" y="884"/>
                  </a:lnTo>
                  <a:lnTo>
                    <a:pt x="606" y="894"/>
                  </a:lnTo>
                  <a:lnTo>
                    <a:pt x="590" y="898"/>
                  </a:lnTo>
                  <a:lnTo>
                    <a:pt x="598" y="900"/>
                  </a:lnTo>
                  <a:lnTo>
                    <a:pt x="603" y="903"/>
                  </a:lnTo>
                  <a:lnTo>
                    <a:pt x="610" y="906"/>
                  </a:lnTo>
                  <a:lnTo>
                    <a:pt x="614" y="909"/>
                  </a:lnTo>
                  <a:lnTo>
                    <a:pt x="623" y="916"/>
                  </a:lnTo>
                  <a:lnTo>
                    <a:pt x="629" y="924"/>
                  </a:lnTo>
                  <a:lnTo>
                    <a:pt x="633" y="931"/>
                  </a:lnTo>
                  <a:lnTo>
                    <a:pt x="637" y="937"/>
                  </a:lnTo>
                  <a:lnTo>
                    <a:pt x="638" y="943"/>
                  </a:lnTo>
                  <a:lnTo>
                    <a:pt x="632" y="962"/>
                  </a:lnTo>
                  <a:lnTo>
                    <a:pt x="626" y="978"/>
                  </a:lnTo>
                  <a:lnTo>
                    <a:pt x="620" y="993"/>
                  </a:lnTo>
                  <a:lnTo>
                    <a:pt x="613" y="1005"/>
                  </a:lnTo>
                  <a:lnTo>
                    <a:pt x="607" y="1015"/>
                  </a:lnTo>
                  <a:lnTo>
                    <a:pt x="601" y="1023"/>
                  </a:lnTo>
                  <a:lnTo>
                    <a:pt x="594" y="1030"/>
                  </a:lnTo>
                  <a:lnTo>
                    <a:pt x="589" y="1035"/>
                  </a:lnTo>
                  <a:lnTo>
                    <a:pt x="584" y="1039"/>
                  </a:lnTo>
                  <a:lnTo>
                    <a:pt x="579" y="1042"/>
                  </a:lnTo>
                  <a:lnTo>
                    <a:pt x="571" y="1044"/>
                  </a:lnTo>
                  <a:lnTo>
                    <a:pt x="565" y="1045"/>
                  </a:lnTo>
                  <a:lnTo>
                    <a:pt x="564" y="1045"/>
                  </a:lnTo>
                  <a:lnTo>
                    <a:pt x="567" y="1059"/>
                  </a:lnTo>
                  <a:lnTo>
                    <a:pt x="568" y="1062"/>
                  </a:lnTo>
                  <a:lnTo>
                    <a:pt x="571" y="1064"/>
                  </a:lnTo>
                  <a:lnTo>
                    <a:pt x="582" y="1071"/>
                  </a:lnTo>
                  <a:lnTo>
                    <a:pt x="599" y="1077"/>
                  </a:lnTo>
                  <a:lnTo>
                    <a:pt x="617" y="1084"/>
                  </a:lnTo>
                  <a:lnTo>
                    <a:pt x="651" y="1094"/>
                  </a:lnTo>
                  <a:lnTo>
                    <a:pt x="667" y="1099"/>
                  </a:lnTo>
                  <a:lnTo>
                    <a:pt x="685" y="1106"/>
                  </a:lnTo>
                  <a:lnTo>
                    <a:pt x="701" y="1111"/>
                  </a:lnTo>
                  <a:lnTo>
                    <a:pt x="717" y="1114"/>
                  </a:lnTo>
                  <a:lnTo>
                    <a:pt x="731" y="1116"/>
                  </a:lnTo>
                  <a:lnTo>
                    <a:pt x="751" y="1118"/>
                  </a:lnTo>
                  <a:lnTo>
                    <a:pt x="758" y="1116"/>
                  </a:lnTo>
                  <a:lnTo>
                    <a:pt x="764" y="1120"/>
                  </a:lnTo>
                  <a:lnTo>
                    <a:pt x="769" y="1122"/>
                  </a:lnTo>
                  <a:lnTo>
                    <a:pt x="775" y="1123"/>
                  </a:lnTo>
                  <a:lnTo>
                    <a:pt x="779" y="1123"/>
                  </a:lnTo>
                  <a:lnTo>
                    <a:pt x="788" y="1122"/>
                  </a:lnTo>
                  <a:lnTo>
                    <a:pt x="795" y="1119"/>
                  </a:lnTo>
                  <a:lnTo>
                    <a:pt x="799" y="1114"/>
                  </a:lnTo>
                  <a:lnTo>
                    <a:pt x="804" y="1111"/>
                  </a:lnTo>
                  <a:lnTo>
                    <a:pt x="806" y="1106"/>
                  </a:lnTo>
                  <a:lnTo>
                    <a:pt x="815" y="1096"/>
                  </a:lnTo>
                  <a:lnTo>
                    <a:pt x="828" y="1076"/>
                  </a:lnTo>
                  <a:lnTo>
                    <a:pt x="862" y="1024"/>
                  </a:lnTo>
                  <a:lnTo>
                    <a:pt x="907" y="952"/>
                  </a:lnTo>
                  <a:lnTo>
                    <a:pt x="912" y="943"/>
                  </a:lnTo>
                  <a:lnTo>
                    <a:pt x="917" y="933"/>
                  </a:lnTo>
                  <a:lnTo>
                    <a:pt x="926" y="905"/>
                  </a:lnTo>
                  <a:lnTo>
                    <a:pt x="936" y="873"/>
                  </a:lnTo>
                  <a:lnTo>
                    <a:pt x="945" y="838"/>
                  </a:lnTo>
                  <a:lnTo>
                    <a:pt x="960" y="778"/>
                  </a:lnTo>
                  <a:lnTo>
                    <a:pt x="964" y="752"/>
                  </a:lnTo>
                  <a:lnTo>
                    <a:pt x="967" y="725"/>
                  </a:lnTo>
                  <a:lnTo>
                    <a:pt x="972" y="697"/>
                  </a:lnTo>
                  <a:lnTo>
                    <a:pt x="977" y="669"/>
                  </a:lnTo>
                  <a:lnTo>
                    <a:pt x="984" y="641"/>
                  </a:lnTo>
                  <a:lnTo>
                    <a:pt x="993" y="613"/>
                  </a:lnTo>
                  <a:lnTo>
                    <a:pt x="1002" y="586"/>
                  </a:lnTo>
                  <a:lnTo>
                    <a:pt x="1011" y="561"/>
                  </a:lnTo>
                  <a:lnTo>
                    <a:pt x="1021" y="536"/>
                  </a:lnTo>
                  <a:lnTo>
                    <a:pt x="1040" y="493"/>
                  </a:lnTo>
                  <a:lnTo>
                    <a:pt x="1055" y="458"/>
                  </a:lnTo>
                  <a:lnTo>
                    <a:pt x="1071" y="428"/>
                  </a:lnTo>
                  <a:lnTo>
                    <a:pt x="1075" y="419"/>
                  </a:lnTo>
                  <a:lnTo>
                    <a:pt x="1080" y="412"/>
                  </a:lnTo>
                  <a:lnTo>
                    <a:pt x="1082" y="405"/>
                  </a:lnTo>
                  <a:lnTo>
                    <a:pt x="1083" y="398"/>
                  </a:lnTo>
                  <a:lnTo>
                    <a:pt x="1084" y="394"/>
                  </a:lnTo>
                  <a:lnTo>
                    <a:pt x="1084" y="388"/>
                  </a:lnTo>
                  <a:lnTo>
                    <a:pt x="1082" y="380"/>
                  </a:lnTo>
                  <a:lnTo>
                    <a:pt x="1079" y="376"/>
                  </a:lnTo>
                  <a:lnTo>
                    <a:pt x="1075" y="373"/>
                  </a:lnTo>
                  <a:lnTo>
                    <a:pt x="1071" y="3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1299"/>
            <p:cNvSpPr>
              <a:spLocks/>
            </p:cNvSpPr>
            <p:nvPr/>
          </p:nvSpPr>
          <p:spPr bwMode="auto">
            <a:xfrm>
              <a:off x="1647" y="806"/>
              <a:ext cx="438" cy="428"/>
            </a:xfrm>
            <a:custGeom>
              <a:avLst/>
              <a:gdLst>
                <a:gd name="T0" fmla="*/ 7 w 438"/>
                <a:gd name="T1" fmla="*/ 63 h 428"/>
                <a:gd name="T2" fmla="*/ 27 w 438"/>
                <a:gd name="T3" fmla="*/ 48 h 428"/>
                <a:gd name="T4" fmla="*/ 68 w 438"/>
                <a:gd name="T5" fmla="*/ 34 h 428"/>
                <a:gd name="T6" fmla="*/ 112 w 438"/>
                <a:gd name="T7" fmla="*/ 15 h 428"/>
                <a:gd name="T8" fmla="*/ 163 w 438"/>
                <a:gd name="T9" fmla="*/ 0 h 428"/>
                <a:gd name="T10" fmla="*/ 175 w 438"/>
                <a:gd name="T11" fmla="*/ 0 h 428"/>
                <a:gd name="T12" fmla="*/ 272 w 438"/>
                <a:gd name="T13" fmla="*/ 19 h 428"/>
                <a:gd name="T14" fmla="*/ 332 w 438"/>
                <a:gd name="T15" fmla="*/ 39 h 428"/>
                <a:gd name="T16" fmla="*/ 344 w 438"/>
                <a:gd name="T17" fmla="*/ 46 h 428"/>
                <a:gd name="T18" fmla="*/ 368 w 438"/>
                <a:gd name="T19" fmla="*/ 67 h 428"/>
                <a:gd name="T20" fmla="*/ 408 w 438"/>
                <a:gd name="T21" fmla="*/ 127 h 428"/>
                <a:gd name="T22" fmla="*/ 423 w 438"/>
                <a:gd name="T23" fmla="*/ 141 h 428"/>
                <a:gd name="T24" fmla="*/ 436 w 438"/>
                <a:gd name="T25" fmla="*/ 158 h 428"/>
                <a:gd name="T26" fmla="*/ 436 w 438"/>
                <a:gd name="T27" fmla="*/ 164 h 428"/>
                <a:gd name="T28" fmla="*/ 438 w 438"/>
                <a:gd name="T29" fmla="*/ 183 h 428"/>
                <a:gd name="T30" fmla="*/ 430 w 438"/>
                <a:gd name="T31" fmla="*/ 200 h 428"/>
                <a:gd name="T32" fmla="*/ 436 w 438"/>
                <a:gd name="T33" fmla="*/ 232 h 428"/>
                <a:gd name="T34" fmla="*/ 437 w 438"/>
                <a:gd name="T35" fmla="*/ 268 h 428"/>
                <a:gd name="T36" fmla="*/ 433 w 438"/>
                <a:gd name="T37" fmla="*/ 275 h 428"/>
                <a:gd name="T38" fmla="*/ 415 w 438"/>
                <a:gd name="T39" fmla="*/ 303 h 428"/>
                <a:gd name="T40" fmla="*/ 392 w 438"/>
                <a:gd name="T41" fmla="*/ 323 h 428"/>
                <a:gd name="T42" fmla="*/ 377 w 438"/>
                <a:gd name="T43" fmla="*/ 325 h 428"/>
                <a:gd name="T44" fmla="*/ 356 w 438"/>
                <a:gd name="T45" fmla="*/ 323 h 428"/>
                <a:gd name="T46" fmla="*/ 330 w 438"/>
                <a:gd name="T47" fmla="*/ 325 h 428"/>
                <a:gd name="T48" fmla="*/ 321 w 438"/>
                <a:gd name="T49" fmla="*/ 329 h 428"/>
                <a:gd name="T50" fmla="*/ 314 w 438"/>
                <a:gd name="T51" fmla="*/ 323 h 428"/>
                <a:gd name="T52" fmla="*/ 312 w 438"/>
                <a:gd name="T53" fmla="*/ 319 h 428"/>
                <a:gd name="T54" fmla="*/ 299 w 438"/>
                <a:gd name="T55" fmla="*/ 340 h 428"/>
                <a:gd name="T56" fmla="*/ 295 w 438"/>
                <a:gd name="T57" fmla="*/ 352 h 428"/>
                <a:gd name="T58" fmla="*/ 286 w 438"/>
                <a:gd name="T59" fmla="*/ 372 h 428"/>
                <a:gd name="T60" fmla="*/ 271 w 438"/>
                <a:gd name="T61" fmla="*/ 384 h 428"/>
                <a:gd name="T62" fmla="*/ 243 w 438"/>
                <a:gd name="T63" fmla="*/ 396 h 428"/>
                <a:gd name="T64" fmla="*/ 212 w 438"/>
                <a:gd name="T65" fmla="*/ 413 h 428"/>
                <a:gd name="T66" fmla="*/ 186 w 438"/>
                <a:gd name="T67" fmla="*/ 427 h 428"/>
                <a:gd name="T68" fmla="*/ 172 w 438"/>
                <a:gd name="T69" fmla="*/ 428 h 428"/>
                <a:gd name="T70" fmla="*/ 155 w 438"/>
                <a:gd name="T71" fmla="*/ 427 h 428"/>
                <a:gd name="T72" fmla="*/ 238 w 438"/>
                <a:gd name="T73" fmla="*/ 361 h 428"/>
                <a:gd name="T74" fmla="*/ 299 w 438"/>
                <a:gd name="T75" fmla="*/ 322 h 428"/>
                <a:gd name="T76" fmla="*/ 338 w 438"/>
                <a:gd name="T77" fmla="*/ 300 h 428"/>
                <a:gd name="T78" fmla="*/ 381 w 438"/>
                <a:gd name="T79" fmla="*/ 269 h 428"/>
                <a:gd name="T80" fmla="*/ 405 w 438"/>
                <a:gd name="T81" fmla="*/ 241 h 428"/>
                <a:gd name="T82" fmla="*/ 412 w 438"/>
                <a:gd name="T83" fmla="*/ 219 h 428"/>
                <a:gd name="T84" fmla="*/ 413 w 438"/>
                <a:gd name="T85" fmla="*/ 212 h 428"/>
                <a:gd name="T86" fmla="*/ 414 w 438"/>
                <a:gd name="T87" fmla="*/ 193 h 428"/>
                <a:gd name="T88" fmla="*/ 403 w 438"/>
                <a:gd name="T89" fmla="*/ 168 h 428"/>
                <a:gd name="T90" fmla="*/ 372 w 438"/>
                <a:gd name="T91" fmla="*/ 135 h 428"/>
                <a:gd name="T92" fmla="*/ 311 w 438"/>
                <a:gd name="T93" fmla="*/ 93 h 428"/>
                <a:gd name="T94" fmla="*/ 280 w 438"/>
                <a:gd name="T95" fmla="*/ 73 h 428"/>
                <a:gd name="T96" fmla="*/ 265 w 438"/>
                <a:gd name="T97" fmla="*/ 62 h 428"/>
                <a:gd name="T98" fmla="*/ 227 w 438"/>
                <a:gd name="T99" fmla="*/ 55 h 428"/>
                <a:gd name="T100" fmla="*/ 205 w 438"/>
                <a:gd name="T101" fmla="*/ 57 h 428"/>
                <a:gd name="T102" fmla="*/ 169 w 438"/>
                <a:gd name="T103" fmla="*/ 55 h 428"/>
                <a:gd name="T104" fmla="*/ 148 w 438"/>
                <a:gd name="T105" fmla="*/ 56 h 428"/>
                <a:gd name="T106" fmla="*/ 138 w 438"/>
                <a:gd name="T107" fmla="*/ 67 h 428"/>
                <a:gd name="T108" fmla="*/ 119 w 438"/>
                <a:gd name="T109" fmla="*/ 76 h 428"/>
                <a:gd name="T110" fmla="*/ 60 w 438"/>
                <a:gd name="T111" fmla="*/ 85 h 428"/>
                <a:gd name="T112" fmla="*/ 28 w 438"/>
                <a:gd name="T113" fmla="*/ 84 h 428"/>
                <a:gd name="T114" fmla="*/ 2 w 438"/>
                <a:gd name="T115" fmla="*/ 75 h 428"/>
                <a:gd name="T116" fmla="*/ 0 w 438"/>
                <a:gd name="T117" fmla="*/ 74 h 428"/>
                <a:gd name="T118" fmla="*/ 2 w 438"/>
                <a:gd name="T119" fmla="*/ 67 h 42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38"/>
                <a:gd name="T181" fmla="*/ 0 h 428"/>
                <a:gd name="T182" fmla="*/ 438 w 438"/>
                <a:gd name="T183" fmla="*/ 428 h 4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38" h="428">
                  <a:moveTo>
                    <a:pt x="2" y="67"/>
                  </a:moveTo>
                  <a:lnTo>
                    <a:pt x="2" y="67"/>
                  </a:lnTo>
                  <a:lnTo>
                    <a:pt x="7" y="63"/>
                  </a:lnTo>
                  <a:lnTo>
                    <a:pt x="11" y="58"/>
                  </a:lnTo>
                  <a:lnTo>
                    <a:pt x="18" y="54"/>
                  </a:lnTo>
                  <a:lnTo>
                    <a:pt x="27" y="48"/>
                  </a:lnTo>
                  <a:lnTo>
                    <a:pt x="38" y="43"/>
                  </a:lnTo>
                  <a:lnTo>
                    <a:pt x="51" y="37"/>
                  </a:lnTo>
                  <a:lnTo>
                    <a:pt x="68" y="34"/>
                  </a:lnTo>
                  <a:lnTo>
                    <a:pt x="80" y="27"/>
                  </a:lnTo>
                  <a:lnTo>
                    <a:pt x="112" y="15"/>
                  </a:lnTo>
                  <a:lnTo>
                    <a:pt x="130" y="8"/>
                  </a:lnTo>
                  <a:lnTo>
                    <a:pt x="147" y="4"/>
                  </a:lnTo>
                  <a:lnTo>
                    <a:pt x="163" y="0"/>
                  </a:lnTo>
                  <a:lnTo>
                    <a:pt x="169" y="0"/>
                  </a:lnTo>
                  <a:lnTo>
                    <a:pt x="175" y="0"/>
                  </a:lnTo>
                  <a:lnTo>
                    <a:pt x="195" y="4"/>
                  </a:lnTo>
                  <a:lnTo>
                    <a:pt x="244" y="13"/>
                  </a:lnTo>
                  <a:lnTo>
                    <a:pt x="272" y="19"/>
                  </a:lnTo>
                  <a:lnTo>
                    <a:pt x="299" y="27"/>
                  </a:lnTo>
                  <a:lnTo>
                    <a:pt x="322" y="35"/>
                  </a:lnTo>
                  <a:lnTo>
                    <a:pt x="332" y="39"/>
                  </a:lnTo>
                  <a:lnTo>
                    <a:pt x="340" y="44"/>
                  </a:lnTo>
                  <a:lnTo>
                    <a:pt x="344" y="46"/>
                  </a:lnTo>
                  <a:lnTo>
                    <a:pt x="350" y="49"/>
                  </a:lnTo>
                  <a:lnTo>
                    <a:pt x="358" y="57"/>
                  </a:lnTo>
                  <a:lnTo>
                    <a:pt x="368" y="67"/>
                  </a:lnTo>
                  <a:lnTo>
                    <a:pt x="380" y="82"/>
                  </a:lnTo>
                  <a:lnTo>
                    <a:pt x="393" y="102"/>
                  </a:lnTo>
                  <a:lnTo>
                    <a:pt x="408" y="127"/>
                  </a:lnTo>
                  <a:lnTo>
                    <a:pt x="413" y="132"/>
                  </a:lnTo>
                  <a:lnTo>
                    <a:pt x="423" y="141"/>
                  </a:lnTo>
                  <a:lnTo>
                    <a:pt x="429" y="146"/>
                  </a:lnTo>
                  <a:lnTo>
                    <a:pt x="433" y="152"/>
                  </a:lnTo>
                  <a:lnTo>
                    <a:pt x="436" y="158"/>
                  </a:lnTo>
                  <a:lnTo>
                    <a:pt x="436" y="162"/>
                  </a:lnTo>
                  <a:lnTo>
                    <a:pt x="436" y="164"/>
                  </a:lnTo>
                  <a:lnTo>
                    <a:pt x="437" y="168"/>
                  </a:lnTo>
                  <a:lnTo>
                    <a:pt x="438" y="177"/>
                  </a:lnTo>
                  <a:lnTo>
                    <a:pt x="438" y="183"/>
                  </a:lnTo>
                  <a:lnTo>
                    <a:pt x="437" y="190"/>
                  </a:lnTo>
                  <a:lnTo>
                    <a:pt x="434" y="195"/>
                  </a:lnTo>
                  <a:lnTo>
                    <a:pt x="430" y="200"/>
                  </a:lnTo>
                  <a:lnTo>
                    <a:pt x="432" y="210"/>
                  </a:lnTo>
                  <a:lnTo>
                    <a:pt x="436" y="232"/>
                  </a:lnTo>
                  <a:lnTo>
                    <a:pt x="437" y="245"/>
                  </a:lnTo>
                  <a:lnTo>
                    <a:pt x="438" y="258"/>
                  </a:lnTo>
                  <a:lnTo>
                    <a:pt x="437" y="268"/>
                  </a:lnTo>
                  <a:lnTo>
                    <a:pt x="436" y="272"/>
                  </a:lnTo>
                  <a:lnTo>
                    <a:pt x="433" y="275"/>
                  </a:lnTo>
                  <a:lnTo>
                    <a:pt x="429" y="284"/>
                  </a:lnTo>
                  <a:lnTo>
                    <a:pt x="423" y="293"/>
                  </a:lnTo>
                  <a:lnTo>
                    <a:pt x="415" y="303"/>
                  </a:lnTo>
                  <a:lnTo>
                    <a:pt x="407" y="312"/>
                  </a:lnTo>
                  <a:lnTo>
                    <a:pt x="398" y="321"/>
                  </a:lnTo>
                  <a:lnTo>
                    <a:pt x="392" y="323"/>
                  </a:lnTo>
                  <a:lnTo>
                    <a:pt x="388" y="325"/>
                  </a:lnTo>
                  <a:lnTo>
                    <a:pt x="382" y="325"/>
                  </a:lnTo>
                  <a:lnTo>
                    <a:pt x="377" y="325"/>
                  </a:lnTo>
                  <a:lnTo>
                    <a:pt x="371" y="324"/>
                  </a:lnTo>
                  <a:lnTo>
                    <a:pt x="356" y="323"/>
                  </a:lnTo>
                  <a:lnTo>
                    <a:pt x="340" y="323"/>
                  </a:lnTo>
                  <a:lnTo>
                    <a:pt x="334" y="324"/>
                  </a:lnTo>
                  <a:lnTo>
                    <a:pt x="330" y="325"/>
                  </a:lnTo>
                  <a:lnTo>
                    <a:pt x="326" y="328"/>
                  </a:lnTo>
                  <a:lnTo>
                    <a:pt x="321" y="329"/>
                  </a:lnTo>
                  <a:lnTo>
                    <a:pt x="319" y="329"/>
                  </a:lnTo>
                  <a:lnTo>
                    <a:pt x="315" y="327"/>
                  </a:lnTo>
                  <a:lnTo>
                    <a:pt x="314" y="323"/>
                  </a:lnTo>
                  <a:lnTo>
                    <a:pt x="314" y="317"/>
                  </a:lnTo>
                  <a:lnTo>
                    <a:pt x="312" y="319"/>
                  </a:lnTo>
                  <a:lnTo>
                    <a:pt x="306" y="325"/>
                  </a:lnTo>
                  <a:lnTo>
                    <a:pt x="301" y="334"/>
                  </a:lnTo>
                  <a:lnTo>
                    <a:pt x="299" y="340"/>
                  </a:lnTo>
                  <a:lnTo>
                    <a:pt x="296" y="347"/>
                  </a:lnTo>
                  <a:lnTo>
                    <a:pt x="295" y="352"/>
                  </a:lnTo>
                  <a:lnTo>
                    <a:pt x="293" y="358"/>
                  </a:lnTo>
                  <a:lnTo>
                    <a:pt x="290" y="364"/>
                  </a:lnTo>
                  <a:lnTo>
                    <a:pt x="286" y="372"/>
                  </a:lnTo>
                  <a:lnTo>
                    <a:pt x="281" y="378"/>
                  </a:lnTo>
                  <a:lnTo>
                    <a:pt x="274" y="382"/>
                  </a:lnTo>
                  <a:lnTo>
                    <a:pt x="271" y="384"/>
                  </a:lnTo>
                  <a:lnTo>
                    <a:pt x="266" y="384"/>
                  </a:lnTo>
                  <a:lnTo>
                    <a:pt x="243" y="396"/>
                  </a:lnTo>
                  <a:lnTo>
                    <a:pt x="225" y="406"/>
                  </a:lnTo>
                  <a:lnTo>
                    <a:pt x="212" y="413"/>
                  </a:lnTo>
                  <a:lnTo>
                    <a:pt x="200" y="420"/>
                  </a:lnTo>
                  <a:lnTo>
                    <a:pt x="189" y="425"/>
                  </a:lnTo>
                  <a:lnTo>
                    <a:pt x="186" y="427"/>
                  </a:lnTo>
                  <a:lnTo>
                    <a:pt x="183" y="427"/>
                  </a:lnTo>
                  <a:lnTo>
                    <a:pt x="172" y="428"/>
                  </a:lnTo>
                  <a:lnTo>
                    <a:pt x="163" y="428"/>
                  </a:lnTo>
                  <a:lnTo>
                    <a:pt x="155" y="427"/>
                  </a:lnTo>
                  <a:lnTo>
                    <a:pt x="173" y="412"/>
                  </a:lnTo>
                  <a:lnTo>
                    <a:pt x="214" y="380"/>
                  </a:lnTo>
                  <a:lnTo>
                    <a:pt x="238" y="361"/>
                  </a:lnTo>
                  <a:lnTo>
                    <a:pt x="263" y="344"/>
                  </a:lnTo>
                  <a:lnTo>
                    <a:pt x="283" y="331"/>
                  </a:lnTo>
                  <a:lnTo>
                    <a:pt x="299" y="322"/>
                  </a:lnTo>
                  <a:lnTo>
                    <a:pt x="319" y="312"/>
                  </a:lnTo>
                  <a:lnTo>
                    <a:pt x="338" y="300"/>
                  </a:lnTo>
                  <a:lnTo>
                    <a:pt x="360" y="285"/>
                  </a:lnTo>
                  <a:lnTo>
                    <a:pt x="371" y="276"/>
                  </a:lnTo>
                  <a:lnTo>
                    <a:pt x="381" y="269"/>
                  </a:lnTo>
                  <a:lnTo>
                    <a:pt x="391" y="259"/>
                  </a:lnTo>
                  <a:lnTo>
                    <a:pt x="399" y="250"/>
                  </a:lnTo>
                  <a:lnTo>
                    <a:pt x="405" y="241"/>
                  </a:lnTo>
                  <a:lnTo>
                    <a:pt x="410" y="232"/>
                  </a:lnTo>
                  <a:lnTo>
                    <a:pt x="412" y="223"/>
                  </a:lnTo>
                  <a:lnTo>
                    <a:pt x="412" y="219"/>
                  </a:lnTo>
                  <a:lnTo>
                    <a:pt x="412" y="214"/>
                  </a:lnTo>
                  <a:lnTo>
                    <a:pt x="413" y="212"/>
                  </a:lnTo>
                  <a:lnTo>
                    <a:pt x="414" y="205"/>
                  </a:lnTo>
                  <a:lnTo>
                    <a:pt x="415" y="200"/>
                  </a:lnTo>
                  <a:lnTo>
                    <a:pt x="414" y="193"/>
                  </a:lnTo>
                  <a:lnTo>
                    <a:pt x="412" y="186"/>
                  </a:lnTo>
                  <a:lnTo>
                    <a:pt x="409" y="177"/>
                  </a:lnTo>
                  <a:lnTo>
                    <a:pt x="403" y="168"/>
                  </a:lnTo>
                  <a:lnTo>
                    <a:pt x="397" y="158"/>
                  </a:lnTo>
                  <a:lnTo>
                    <a:pt x="385" y="147"/>
                  </a:lnTo>
                  <a:lnTo>
                    <a:pt x="372" y="135"/>
                  </a:lnTo>
                  <a:lnTo>
                    <a:pt x="355" y="122"/>
                  </a:lnTo>
                  <a:lnTo>
                    <a:pt x="335" y="107"/>
                  </a:lnTo>
                  <a:lnTo>
                    <a:pt x="311" y="93"/>
                  </a:lnTo>
                  <a:lnTo>
                    <a:pt x="282" y="76"/>
                  </a:lnTo>
                  <a:lnTo>
                    <a:pt x="280" y="73"/>
                  </a:lnTo>
                  <a:lnTo>
                    <a:pt x="277" y="69"/>
                  </a:lnTo>
                  <a:lnTo>
                    <a:pt x="273" y="66"/>
                  </a:lnTo>
                  <a:lnTo>
                    <a:pt x="265" y="62"/>
                  </a:lnTo>
                  <a:lnTo>
                    <a:pt x="256" y="58"/>
                  </a:lnTo>
                  <a:lnTo>
                    <a:pt x="243" y="56"/>
                  </a:lnTo>
                  <a:lnTo>
                    <a:pt x="227" y="55"/>
                  </a:lnTo>
                  <a:lnTo>
                    <a:pt x="221" y="56"/>
                  </a:lnTo>
                  <a:lnTo>
                    <a:pt x="205" y="57"/>
                  </a:lnTo>
                  <a:lnTo>
                    <a:pt x="195" y="57"/>
                  </a:lnTo>
                  <a:lnTo>
                    <a:pt x="183" y="57"/>
                  </a:lnTo>
                  <a:lnTo>
                    <a:pt x="169" y="55"/>
                  </a:lnTo>
                  <a:lnTo>
                    <a:pt x="155" y="52"/>
                  </a:lnTo>
                  <a:lnTo>
                    <a:pt x="148" y="56"/>
                  </a:lnTo>
                  <a:lnTo>
                    <a:pt x="143" y="60"/>
                  </a:lnTo>
                  <a:lnTo>
                    <a:pt x="141" y="64"/>
                  </a:lnTo>
                  <a:lnTo>
                    <a:pt x="138" y="67"/>
                  </a:lnTo>
                  <a:lnTo>
                    <a:pt x="135" y="73"/>
                  </a:lnTo>
                  <a:lnTo>
                    <a:pt x="119" y="76"/>
                  </a:lnTo>
                  <a:lnTo>
                    <a:pt x="103" y="80"/>
                  </a:lnTo>
                  <a:lnTo>
                    <a:pt x="82" y="84"/>
                  </a:lnTo>
                  <a:lnTo>
                    <a:pt x="60" y="85"/>
                  </a:lnTo>
                  <a:lnTo>
                    <a:pt x="49" y="86"/>
                  </a:lnTo>
                  <a:lnTo>
                    <a:pt x="38" y="85"/>
                  </a:lnTo>
                  <a:lnTo>
                    <a:pt x="28" y="84"/>
                  </a:lnTo>
                  <a:lnTo>
                    <a:pt x="18" y="83"/>
                  </a:lnTo>
                  <a:lnTo>
                    <a:pt x="10" y="79"/>
                  </a:lnTo>
                  <a:lnTo>
                    <a:pt x="2" y="75"/>
                  </a:lnTo>
                  <a:lnTo>
                    <a:pt x="1" y="75"/>
                  </a:lnTo>
                  <a:lnTo>
                    <a:pt x="0" y="74"/>
                  </a:lnTo>
                  <a:lnTo>
                    <a:pt x="0" y="72"/>
                  </a:lnTo>
                  <a:lnTo>
                    <a:pt x="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300"/>
            <p:cNvSpPr>
              <a:spLocks/>
            </p:cNvSpPr>
            <p:nvPr/>
          </p:nvSpPr>
          <p:spPr bwMode="auto">
            <a:xfrm>
              <a:off x="1584" y="894"/>
              <a:ext cx="485" cy="383"/>
            </a:xfrm>
            <a:custGeom>
              <a:avLst/>
              <a:gdLst>
                <a:gd name="T0" fmla="*/ 91 w 485"/>
                <a:gd name="T1" fmla="*/ 216 h 383"/>
                <a:gd name="T2" fmla="*/ 92 w 485"/>
                <a:gd name="T3" fmla="*/ 158 h 383"/>
                <a:gd name="T4" fmla="*/ 88 w 485"/>
                <a:gd name="T5" fmla="*/ 87 h 383"/>
                <a:gd name="T6" fmla="*/ 83 w 485"/>
                <a:gd name="T7" fmla="*/ 54 h 383"/>
                <a:gd name="T8" fmla="*/ 77 w 485"/>
                <a:gd name="T9" fmla="*/ 25 h 383"/>
                <a:gd name="T10" fmla="*/ 65 w 485"/>
                <a:gd name="T11" fmla="*/ 6 h 383"/>
                <a:gd name="T12" fmla="*/ 63 w 485"/>
                <a:gd name="T13" fmla="*/ 2 h 383"/>
                <a:gd name="T14" fmla="*/ 60 w 485"/>
                <a:gd name="T15" fmla="*/ 1 h 383"/>
                <a:gd name="T16" fmla="*/ 52 w 485"/>
                <a:gd name="T17" fmla="*/ 0 h 383"/>
                <a:gd name="T18" fmla="*/ 44 w 485"/>
                <a:gd name="T19" fmla="*/ 5 h 383"/>
                <a:gd name="T20" fmla="*/ 32 w 485"/>
                <a:gd name="T21" fmla="*/ 17 h 383"/>
                <a:gd name="T22" fmla="*/ 18 w 485"/>
                <a:gd name="T23" fmla="*/ 45 h 383"/>
                <a:gd name="T24" fmla="*/ 5 w 485"/>
                <a:gd name="T25" fmla="*/ 82 h 383"/>
                <a:gd name="T26" fmla="*/ 0 w 485"/>
                <a:gd name="T27" fmla="*/ 122 h 383"/>
                <a:gd name="T28" fmla="*/ 1 w 485"/>
                <a:gd name="T29" fmla="*/ 163 h 383"/>
                <a:gd name="T30" fmla="*/ 5 w 485"/>
                <a:gd name="T31" fmla="*/ 183 h 383"/>
                <a:gd name="T32" fmla="*/ 13 w 485"/>
                <a:gd name="T33" fmla="*/ 201 h 383"/>
                <a:gd name="T34" fmla="*/ 23 w 485"/>
                <a:gd name="T35" fmla="*/ 217 h 383"/>
                <a:gd name="T36" fmla="*/ 37 w 485"/>
                <a:gd name="T37" fmla="*/ 232 h 383"/>
                <a:gd name="T38" fmla="*/ 62 w 485"/>
                <a:gd name="T39" fmla="*/ 264 h 383"/>
                <a:gd name="T40" fmla="*/ 92 w 485"/>
                <a:gd name="T41" fmla="*/ 305 h 383"/>
                <a:gd name="T42" fmla="*/ 101 w 485"/>
                <a:gd name="T43" fmla="*/ 314 h 383"/>
                <a:gd name="T44" fmla="*/ 140 w 485"/>
                <a:gd name="T45" fmla="*/ 344 h 383"/>
                <a:gd name="T46" fmla="*/ 172 w 485"/>
                <a:gd name="T47" fmla="*/ 363 h 383"/>
                <a:gd name="T48" fmla="*/ 187 w 485"/>
                <a:gd name="T49" fmla="*/ 369 h 383"/>
                <a:gd name="T50" fmla="*/ 226 w 485"/>
                <a:gd name="T51" fmla="*/ 379 h 383"/>
                <a:gd name="T52" fmla="*/ 263 w 485"/>
                <a:gd name="T53" fmla="*/ 383 h 383"/>
                <a:gd name="T54" fmla="*/ 287 w 485"/>
                <a:gd name="T55" fmla="*/ 383 h 383"/>
                <a:gd name="T56" fmla="*/ 309 w 485"/>
                <a:gd name="T57" fmla="*/ 379 h 383"/>
                <a:gd name="T58" fmla="*/ 327 w 485"/>
                <a:gd name="T59" fmla="*/ 368 h 383"/>
                <a:gd name="T60" fmla="*/ 334 w 485"/>
                <a:gd name="T61" fmla="*/ 360 h 383"/>
                <a:gd name="T62" fmla="*/ 350 w 485"/>
                <a:gd name="T63" fmla="*/ 355 h 383"/>
                <a:gd name="T64" fmla="*/ 389 w 485"/>
                <a:gd name="T65" fmla="*/ 340 h 383"/>
                <a:gd name="T66" fmla="*/ 413 w 485"/>
                <a:gd name="T67" fmla="*/ 327 h 383"/>
                <a:gd name="T68" fmla="*/ 436 w 485"/>
                <a:gd name="T69" fmla="*/ 310 h 383"/>
                <a:gd name="T70" fmla="*/ 456 w 485"/>
                <a:gd name="T71" fmla="*/ 288 h 383"/>
                <a:gd name="T72" fmla="*/ 473 w 485"/>
                <a:gd name="T73" fmla="*/ 261 h 383"/>
                <a:gd name="T74" fmla="*/ 485 w 485"/>
                <a:gd name="T75" fmla="*/ 223 h 383"/>
                <a:gd name="T76" fmla="*/ 477 w 485"/>
                <a:gd name="T77" fmla="*/ 232 h 383"/>
                <a:gd name="T78" fmla="*/ 462 w 485"/>
                <a:gd name="T79" fmla="*/ 241 h 383"/>
                <a:gd name="T80" fmla="*/ 435 w 485"/>
                <a:gd name="T81" fmla="*/ 246 h 383"/>
                <a:gd name="T82" fmla="*/ 417 w 485"/>
                <a:gd name="T83" fmla="*/ 246 h 383"/>
                <a:gd name="T84" fmla="*/ 395 w 485"/>
                <a:gd name="T85" fmla="*/ 251 h 383"/>
                <a:gd name="T86" fmla="*/ 387 w 485"/>
                <a:gd name="T87" fmla="*/ 250 h 383"/>
                <a:gd name="T88" fmla="*/ 384 w 485"/>
                <a:gd name="T89" fmla="*/ 250 h 383"/>
                <a:gd name="T90" fmla="*/ 376 w 485"/>
                <a:gd name="T91" fmla="*/ 252 h 383"/>
                <a:gd name="T92" fmla="*/ 365 w 485"/>
                <a:gd name="T93" fmla="*/ 264 h 383"/>
                <a:gd name="T94" fmla="*/ 352 w 485"/>
                <a:gd name="T95" fmla="*/ 293 h 383"/>
                <a:gd name="T96" fmla="*/ 350 w 485"/>
                <a:gd name="T97" fmla="*/ 296 h 383"/>
                <a:gd name="T98" fmla="*/ 343 w 485"/>
                <a:gd name="T99" fmla="*/ 303 h 383"/>
                <a:gd name="T100" fmla="*/ 322 w 485"/>
                <a:gd name="T101" fmla="*/ 315 h 383"/>
                <a:gd name="T102" fmla="*/ 281 w 485"/>
                <a:gd name="T103" fmla="*/ 329 h 383"/>
                <a:gd name="T104" fmla="*/ 273 w 485"/>
                <a:gd name="T105" fmla="*/ 333 h 383"/>
                <a:gd name="T106" fmla="*/ 251 w 485"/>
                <a:gd name="T107" fmla="*/ 342 h 383"/>
                <a:gd name="T108" fmla="*/ 226 w 485"/>
                <a:gd name="T109" fmla="*/ 347 h 383"/>
                <a:gd name="T110" fmla="*/ 215 w 485"/>
                <a:gd name="T111" fmla="*/ 345 h 383"/>
                <a:gd name="T112" fmla="*/ 206 w 485"/>
                <a:gd name="T113" fmla="*/ 340 h 383"/>
                <a:gd name="T114" fmla="*/ 188 w 485"/>
                <a:gd name="T115" fmla="*/ 330 h 383"/>
                <a:gd name="T116" fmla="*/ 148 w 485"/>
                <a:gd name="T117" fmla="*/ 302 h 383"/>
                <a:gd name="T118" fmla="*/ 128 w 485"/>
                <a:gd name="T119" fmla="*/ 284 h 383"/>
                <a:gd name="T120" fmla="*/ 109 w 485"/>
                <a:gd name="T121" fmla="*/ 263 h 383"/>
                <a:gd name="T122" fmla="*/ 97 w 485"/>
                <a:gd name="T123" fmla="*/ 240 h 383"/>
                <a:gd name="T124" fmla="*/ 91 w 485"/>
                <a:gd name="T125" fmla="*/ 216 h 38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85"/>
                <a:gd name="T190" fmla="*/ 0 h 383"/>
                <a:gd name="T191" fmla="*/ 485 w 485"/>
                <a:gd name="T192" fmla="*/ 383 h 38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85" h="383">
                  <a:moveTo>
                    <a:pt x="91" y="216"/>
                  </a:moveTo>
                  <a:lnTo>
                    <a:pt x="91" y="216"/>
                  </a:lnTo>
                  <a:lnTo>
                    <a:pt x="92" y="188"/>
                  </a:lnTo>
                  <a:lnTo>
                    <a:pt x="92" y="158"/>
                  </a:lnTo>
                  <a:lnTo>
                    <a:pt x="91" y="124"/>
                  </a:lnTo>
                  <a:lnTo>
                    <a:pt x="88" y="87"/>
                  </a:lnTo>
                  <a:lnTo>
                    <a:pt x="86" y="70"/>
                  </a:lnTo>
                  <a:lnTo>
                    <a:pt x="83" y="54"/>
                  </a:lnTo>
                  <a:lnTo>
                    <a:pt x="80" y="38"/>
                  </a:lnTo>
                  <a:lnTo>
                    <a:pt x="77" y="25"/>
                  </a:lnTo>
                  <a:lnTo>
                    <a:pt x="71" y="14"/>
                  </a:lnTo>
                  <a:lnTo>
                    <a:pt x="65" y="6"/>
                  </a:lnTo>
                  <a:lnTo>
                    <a:pt x="63" y="2"/>
                  </a:lnTo>
                  <a:lnTo>
                    <a:pt x="60" y="1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2"/>
                  </a:lnTo>
                  <a:lnTo>
                    <a:pt x="44" y="5"/>
                  </a:lnTo>
                  <a:lnTo>
                    <a:pt x="40" y="8"/>
                  </a:lnTo>
                  <a:lnTo>
                    <a:pt x="32" y="17"/>
                  </a:lnTo>
                  <a:lnTo>
                    <a:pt x="24" y="30"/>
                  </a:lnTo>
                  <a:lnTo>
                    <a:pt x="18" y="45"/>
                  </a:lnTo>
                  <a:lnTo>
                    <a:pt x="11" y="63"/>
                  </a:lnTo>
                  <a:lnTo>
                    <a:pt x="5" y="82"/>
                  </a:lnTo>
                  <a:lnTo>
                    <a:pt x="2" y="102"/>
                  </a:lnTo>
                  <a:lnTo>
                    <a:pt x="0" y="122"/>
                  </a:lnTo>
                  <a:lnTo>
                    <a:pt x="0" y="143"/>
                  </a:lnTo>
                  <a:lnTo>
                    <a:pt x="1" y="163"/>
                  </a:lnTo>
                  <a:lnTo>
                    <a:pt x="3" y="173"/>
                  </a:lnTo>
                  <a:lnTo>
                    <a:pt x="5" y="183"/>
                  </a:lnTo>
                  <a:lnTo>
                    <a:pt x="9" y="192"/>
                  </a:lnTo>
                  <a:lnTo>
                    <a:pt x="13" y="201"/>
                  </a:lnTo>
                  <a:lnTo>
                    <a:pt x="18" y="210"/>
                  </a:lnTo>
                  <a:lnTo>
                    <a:pt x="23" y="217"/>
                  </a:lnTo>
                  <a:lnTo>
                    <a:pt x="29" y="225"/>
                  </a:lnTo>
                  <a:lnTo>
                    <a:pt x="37" y="232"/>
                  </a:lnTo>
                  <a:lnTo>
                    <a:pt x="62" y="264"/>
                  </a:lnTo>
                  <a:lnTo>
                    <a:pt x="81" y="290"/>
                  </a:lnTo>
                  <a:lnTo>
                    <a:pt x="92" y="305"/>
                  </a:lnTo>
                  <a:lnTo>
                    <a:pt x="101" y="314"/>
                  </a:lnTo>
                  <a:lnTo>
                    <a:pt x="124" y="333"/>
                  </a:lnTo>
                  <a:lnTo>
                    <a:pt x="140" y="344"/>
                  </a:lnTo>
                  <a:lnTo>
                    <a:pt x="156" y="354"/>
                  </a:lnTo>
                  <a:lnTo>
                    <a:pt x="172" y="363"/>
                  </a:lnTo>
                  <a:lnTo>
                    <a:pt x="187" y="369"/>
                  </a:lnTo>
                  <a:lnTo>
                    <a:pt x="206" y="374"/>
                  </a:lnTo>
                  <a:lnTo>
                    <a:pt x="226" y="379"/>
                  </a:lnTo>
                  <a:lnTo>
                    <a:pt x="250" y="382"/>
                  </a:lnTo>
                  <a:lnTo>
                    <a:pt x="263" y="383"/>
                  </a:lnTo>
                  <a:lnTo>
                    <a:pt x="275" y="383"/>
                  </a:lnTo>
                  <a:lnTo>
                    <a:pt x="287" y="383"/>
                  </a:lnTo>
                  <a:lnTo>
                    <a:pt x="299" y="381"/>
                  </a:lnTo>
                  <a:lnTo>
                    <a:pt x="309" y="379"/>
                  </a:lnTo>
                  <a:lnTo>
                    <a:pt x="319" y="374"/>
                  </a:lnTo>
                  <a:lnTo>
                    <a:pt x="327" y="368"/>
                  </a:lnTo>
                  <a:lnTo>
                    <a:pt x="330" y="364"/>
                  </a:lnTo>
                  <a:lnTo>
                    <a:pt x="334" y="360"/>
                  </a:lnTo>
                  <a:lnTo>
                    <a:pt x="350" y="355"/>
                  </a:lnTo>
                  <a:lnTo>
                    <a:pt x="368" y="349"/>
                  </a:lnTo>
                  <a:lnTo>
                    <a:pt x="389" y="340"/>
                  </a:lnTo>
                  <a:lnTo>
                    <a:pt x="402" y="333"/>
                  </a:lnTo>
                  <a:lnTo>
                    <a:pt x="413" y="327"/>
                  </a:lnTo>
                  <a:lnTo>
                    <a:pt x="425" y="319"/>
                  </a:lnTo>
                  <a:lnTo>
                    <a:pt x="436" y="310"/>
                  </a:lnTo>
                  <a:lnTo>
                    <a:pt x="446" y="299"/>
                  </a:lnTo>
                  <a:lnTo>
                    <a:pt x="456" y="288"/>
                  </a:lnTo>
                  <a:lnTo>
                    <a:pt x="465" y="275"/>
                  </a:lnTo>
                  <a:lnTo>
                    <a:pt x="473" y="261"/>
                  </a:lnTo>
                  <a:lnTo>
                    <a:pt x="485" y="223"/>
                  </a:lnTo>
                  <a:lnTo>
                    <a:pt x="482" y="227"/>
                  </a:lnTo>
                  <a:lnTo>
                    <a:pt x="477" y="232"/>
                  </a:lnTo>
                  <a:lnTo>
                    <a:pt x="471" y="236"/>
                  </a:lnTo>
                  <a:lnTo>
                    <a:pt x="462" y="241"/>
                  </a:lnTo>
                  <a:lnTo>
                    <a:pt x="450" y="244"/>
                  </a:lnTo>
                  <a:lnTo>
                    <a:pt x="435" y="246"/>
                  </a:lnTo>
                  <a:lnTo>
                    <a:pt x="417" y="246"/>
                  </a:lnTo>
                  <a:lnTo>
                    <a:pt x="405" y="250"/>
                  </a:lnTo>
                  <a:lnTo>
                    <a:pt x="395" y="251"/>
                  </a:lnTo>
                  <a:lnTo>
                    <a:pt x="391" y="251"/>
                  </a:lnTo>
                  <a:lnTo>
                    <a:pt x="387" y="250"/>
                  </a:lnTo>
                  <a:lnTo>
                    <a:pt x="384" y="250"/>
                  </a:lnTo>
                  <a:lnTo>
                    <a:pt x="381" y="250"/>
                  </a:lnTo>
                  <a:lnTo>
                    <a:pt x="376" y="252"/>
                  </a:lnTo>
                  <a:lnTo>
                    <a:pt x="371" y="256"/>
                  </a:lnTo>
                  <a:lnTo>
                    <a:pt x="365" y="264"/>
                  </a:lnTo>
                  <a:lnTo>
                    <a:pt x="358" y="276"/>
                  </a:lnTo>
                  <a:lnTo>
                    <a:pt x="352" y="293"/>
                  </a:lnTo>
                  <a:lnTo>
                    <a:pt x="350" y="296"/>
                  </a:lnTo>
                  <a:lnTo>
                    <a:pt x="347" y="300"/>
                  </a:lnTo>
                  <a:lnTo>
                    <a:pt x="343" y="303"/>
                  </a:lnTo>
                  <a:lnTo>
                    <a:pt x="334" y="309"/>
                  </a:lnTo>
                  <a:lnTo>
                    <a:pt x="322" y="315"/>
                  </a:lnTo>
                  <a:lnTo>
                    <a:pt x="305" y="322"/>
                  </a:lnTo>
                  <a:lnTo>
                    <a:pt x="281" y="329"/>
                  </a:lnTo>
                  <a:lnTo>
                    <a:pt x="273" y="333"/>
                  </a:lnTo>
                  <a:lnTo>
                    <a:pt x="264" y="338"/>
                  </a:lnTo>
                  <a:lnTo>
                    <a:pt x="251" y="342"/>
                  </a:lnTo>
                  <a:lnTo>
                    <a:pt x="239" y="345"/>
                  </a:lnTo>
                  <a:lnTo>
                    <a:pt x="226" y="347"/>
                  </a:lnTo>
                  <a:lnTo>
                    <a:pt x="220" y="347"/>
                  </a:lnTo>
                  <a:lnTo>
                    <a:pt x="215" y="345"/>
                  </a:lnTo>
                  <a:lnTo>
                    <a:pt x="210" y="343"/>
                  </a:lnTo>
                  <a:lnTo>
                    <a:pt x="206" y="340"/>
                  </a:lnTo>
                  <a:lnTo>
                    <a:pt x="188" y="330"/>
                  </a:lnTo>
                  <a:lnTo>
                    <a:pt x="169" y="318"/>
                  </a:lnTo>
                  <a:lnTo>
                    <a:pt x="148" y="302"/>
                  </a:lnTo>
                  <a:lnTo>
                    <a:pt x="138" y="293"/>
                  </a:lnTo>
                  <a:lnTo>
                    <a:pt x="128" y="284"/>
                  </a:lnTo>
                  <a:lnTo>
                    <a:pt x="118" y="274"/>
                  </a:lnTo>
                  <a:lnTo>
                    <a:pt x="109" y="263"/>
                  </a:lnTo>
                  <a:lnTo>
                    <a:pt x="102" y="252"/>
                  </a:lnTo>
                  <a:lnTo>
                    <a:pt x="97" y="240"/>
                  </a:lnTo>
                  <a:lnTo>
                    <a:pt x="92" y="229"/>
                  </a:lnTo>
                  <a:lnTo>
                    <a:pt x="91" y="2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301"/>
            <p:cNvSpPr>
              <a:spLocks/>
            </p:cNvSpPr>
            <p:nvPr/>
          </p:nvSpPr>
          <p:spPr bwMode="auto">
            <a:xfrm>
              <a:off x="1103" y="1099"/>
              <a:ext cx="827" cy="593"/>
            </a:xfrm>
            <a:custGeom>
              <a:avLst/>
              <a:gdLst>
                <a:gd name="T0" fmla="*/ 425 w 827"/>
                <a:gd name="T1" fmla="*/ 301 h 593"/>
                <a:gd name="T2" fmla="*/ 451 w 827"/>
                <a:gd name="T3" fmla="*/ 271 h 593"/>
                <a:gd name="T4" fmla="*/ 480 w 827"/>
                <a:gd name="T5" fmla="*/ 250 h 593"/>
                <a:gd name="T6" fmla="*/ 509 w 827"/>
                <a:gd name="T7" fmla="*/ 235 h 593"/>
                <a:gd name="T8" fmla="*/ 565 w 827"/>
                <a:gd name="T9" fmla="*/ 232 h 593"/>
                <a:gd name="T10" fmla="*/ 550 w 827"/>
                <a:gd name="T11" fmla="*/ 214 h 593"/>
                <a:gd name="T12" fmla="*/ 520 w 827"/>
                <a:gd name="T13" fmla="*/ 173 h 593"/>
                <a:gd name="T14" fmla="*/ 510 w 827"/>
                <a:gd name="T15" fmla="*/ 137 h 593"/>
                <a:gd name="T16" fmla="*/ 462 w 827"/>
                <a:gd name="T17" fmla="*/ 149 h 593"/>
                <a:gd name="T18" fmla="*/ 452 w 827"/>
                <a:gd name="T19" fmla="*/ 172 h 593"/>
                <a:gd name="T20" fmla="*/ 426 w 827"/>
                <a:gd name="T21" fmla="*/ 197 h 593"/>
                <a:gd name="T22" fmla="*/ 374 w 827"/>
                <a:gd name="T23" fmla="*/ 214 h 593"/>
                <a:gd name="T24" fmla="*/ 313 w 827"/>
                <a:gd name="T25" fmla="*/ 213 h 593"/>
                <a:gd name="T26" fmla="*/ 271 w 827"/>
                <a:gd name="T27" fmla="*/ 182 h 593"/>
                <a:gd name="T28" fmla="*/ 231 w 827"/>
                <a:gd name="T29" fmla="*/ 126 h 593"/>
                <a:gd name="T30" fmla="*/ 218 w 827"/>
                <a:gd name="T31" fmla="*/ 81 h 593"/>
                <a:gd name="T32" fmla="*/ 220 w 827"/>
                <a:gd name="T33" fmla="*/ 52 h 593"/>
                <a:gd name="T34" fmla="*/ 197 w 827"/>
                <a:gd name="T35" fmla="*/ 0 h 593"/>
                <a:gd name="T36" fmla="*/ 140 w 827"/>
                <a:gd name="T37" fmla="*/ 122 h 593"/>
                <a:gd name="T38" fmla="*/ 63 w 827"/>
                <a:gd name="T39" fmla="*/ 256 h 593"/>
                <a:gd name="T40" fmla="*/ 29 w 827"/>
                <a:gd name="T41" fmla="*/ 293 h 593"/>
                <a:gd name="T42" fmla="*/ 1 w 827"/>
                <a:gd name="T43" fmla="*/ 321 h 593"/>
                <a:gd name="T44" fmla="*/ 9 w 827"/>
                <a:gd name="T45" fmla="*/ 335 h 593"/>
                <a:gd name="T46" fmla="*/ 38 w 827"/>
                <a:gd name="T47" fmla="*/ 345 h 593"/>
                <a:gd name="T48" fmla="*/ 91 w 827"/>
                <a:gd name="T49" fmla="*/ 375 h 593"/>
                <a:gd name="T50" fmla="*/ 121 w 827"/>
                <a:gd name="T51" fmla="*/ 382 h 593"/>
                <a:gd name="T52" fmla="*/ 330 w 827"/>
                <a:gd name="T53" fmla="*/ 466 h 593"/>
                <a:gd name="T54" fmla="*/ 453 w 827"/>
                <a:gd name="T55" fmla="*/ 529 h 593"/>
                <a:gd name="T56" fmla="*/ 525 w 827"/>
                <a:gd name="T57" fmla="*/ 577 h 593"/>
                <a:gd name="T58" fmla="*/ 545 w 827"/>
                <a:gd name="T59" fmla="*/ 588 h 593"/>
                <a:gd name="T60" fmla="*/ 580 w 827"/>
                <a:gd name="T61" fmla="*/ 590 h 593"/>
                <a:gd name="T62" fmla="*/ 597 w 827"/>
                <a:gd name="T63" fmla="*/ 584 h 593"/>
                <a:gd name="T64" fmla="*/ 615 w 827"/>
                <a:gd name="T65" fmla="*/ 579 h 593"/>
                <a:gd name="T66" fmla="*/ 626 w 827"/>
                <a:gd name="T67" fmla="*/ 584 h 593"/>
                <a:gd name="T68" fmla="*/ 644 w 827"/>
                <a:gd name="T69" fmla="*/ 578 h 593"/>
                <a:gd name="T70" fmla="*/ 671 w 827"/>
                <a:gd name="T71" fmla="*/ 552 h 593"/>
                <a:gd name="T72" fmla="*/ 713 w 827"/>
                <a:gd name="T73" fmla="*/ 528 h 593"/>
                <a:gd name="T74" fmla="*/ 740 w 827"/>
                <a:gd name="T75" fmla="*/ 515 h 593"/>
                <a:gd name="T76" fmla="*/ 754 w 827"/>
                <a:gd name="T77" fmla="*/ 500 h 593"/>
                <a:gd name="T78" fmla="*/ 765 w 827"/>
                <a:gd name="T79" fmla="*/ 485 h 593"/>
                <a:gd name="T80" fmla="*/ 786 w 827"/>
                <a:gd name="T81" fmla="*/ 469 h 593"/>
                <a:gd name="T82" fmla="*/ 824 w 827"/>
                <a:gd name="T83" fmla="*/ 407 h 593"/>
                <a:gd name="T84" fmla="*/ 827 w 827"/>
                <a:gd name="T85" fmla="*/ 389 h 593"/>
                <a:gd name="T86" fmla="*/ 815 w 827"/>
                <a:gd name="T87" fmla="*/ 366 h 593"/>
                <a:gd name="T88" fmla="*/ 781 w 827"/>
                <a:gd name="T89" fmla="*/ 350 h 593"/>
                <a:gd name="T90" fmla="*/ 695 w 827"/>
                <a:gd name="T91" fmla="*/ 368 h 593"/>
                <a:gd name="T92" fmla="*/ 669 w 827"/>
                <a:gd name="T93" fmla="*/ 380 h 593"/>
                <a:gd name="T94" fmla="*/ 590 w 827"/>
                <a:gd name="T95" fmla="*/ 393 h 593"/>
                <a:gd name="T96" fmla="*/ 561 w 827"/>
                <a:gd name="T97" fmla="*/ 391 h 593"/>
                <a:gd name="T98" fmla="*/ 496 w 827"/>
                <a:gd name="T99" fmla="*/ 384 h 593"/>
                <a:gd name="T100" fmla="*/ 466 w 827"/>
                <a:gd name="T101" fmla="*/ 372 h 593"/>
                <a:gd name="T102" fmla="*/ 445 w 827"/>
                <a:gd name="T103" fmla="*/ 350 h 593"/>
                <a:gd name="T104" fmla="*/ 427 w 827"/>
                <a:gd name="T105" fmla="*/ 320 h 59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27"/>
                <a:gd name="T160" fmla="*/ 0 h 593"/>
                <a:gd name="T161" fmla="*/ 827 w 827"/>
                <a:gd name="T162" fmla="*/ 593 h 59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27" h="593">
                  <a:moveTo>
                    <a:pt x="424" y="311"/>
                  </a:moveTo>
                  <a:lnTo>
                    <a:pt x="424" y="311"/>
                  </a:lnTo>
                  <a:lnTo>
                    <a:pt x="424" y="306"/>
                  </a:lnTo>
                  <a:lnTo>
                    <a:pt x="425" y="301"/>
                  </a:lnTo>
                  <a:lnTo>
                    <a:pt x="428" y="296"/>
                  </a:lnTo>
                  <a:lnTo>
                    <a:pt x="432" y="291"/>
                  </a:lnTo>
                  <a:lnTo>
                    <a:pt x="441" y="281"/>
                  </a:lnTo>
                  <a:lnTo>
                    <a:pt x="451" y="271"/>
                  </a:lnTo>
                  <a:lnTo>
                    <a:pt x="462" y="263"/>
                  </a:lnTo>
                  <a:lnTo>
                    <a:pt x="471" y="256"/>
                  </a:lnTo>
                  <a:lnTo>
                    <a:pt x="480" y="250"/>
                  </a:lnTo>
                  <a:lnTo>
                    <a:pt x="486" y="245"/>
                  </a:lnTo>
                  <a:lnTo>
                    <a:pt x="494" y="241"/>
                  </a:lnTo>
                  <a:lnTo>
                    <a:pt x="501" y="238"/>
                  </a:lnTo>
                  <a:lnTo>
                    <a:pt x="509" y="235"/>
                  </a:lnTo>
                  <a:lnTo>
                    <a:pt x="525" y="233"/>
                  </a:lnTo>
                  <a:lnTo>
                    <a:pt x="541" y="232"/>
                  </a:lnTo>
                  <a:lnTo>
                    <a:pt x="554" y="232"/>
                  </a:lnTo>
                  <a:lnTo>
                    <a:pt x="565" y="232"/>
                  </a:lnTo>
                  <a:lnTo>
                    <a:pt x="577" y="234"/>
                  </a:lnTo>
                  <a:lnTo>
                    <a:pt x="562" y="224"/>
                  </a:lnTo>
                  <a:lnTo>
                    <a:pt x="550" y="214"/>
                  </a:lnTo>
                  <a:lnTo>
                    <a:pt x="540" y="204"/>
                  </a:lnTo>
                  <a:lnTo>
                    <a:pt x="532" y="193"/>
                  </a:lnTo>
                  <a:lnTo>
                    <a:pt x="525" y="183"/>
                  </a:lnTo>
                  <a:lnTo>
                    <a:pt x="520" y="173"/>
                  </a:lnTo>
                  <a:lnTo>
                    <a:pt x="515" y="163"/>
                  </a:lnTo>
                  <a:lnTo>
                    <a:pt x="513" y="154"/>
                  </a:lnTo>
                  <a:lnTo>
                    <a:pt x="511" y="145"/>
                  </a:lnTo>
                  <a:lnTo>
                    <a:pt x="510" y="137"/>
                  </a:lnTo>
                  <a:lnTo>
                    <a:pt x="510" y="124"/>
                  </a:lnTo>
                  <a:lnTo>
                    <a:pt x="510" y="115"/>
                  </a:lnTo>
                  <a:lnTo>
                    <a:pt x="511" y="111"/>
                  </a:lnTo>
                  <a:lnTo>
                    <a:pt x="462" y="149"/>
                  </a:lnTo>
                  <a:lnTo>
                    <a:pt x="460" y="157"/>
                  </a:lnTo>
                  <a:lnTo>
                    <a:pt x="456" y="165"/>
                  </a:lnTo>
                  <a:lnTo>
                    <a:pt x="452" y="172"/>
                  </a:lnTo>
                  <a:lnTo>
                    <a:pt x="447" y="178"/>
                  </a:lnTo>
                  <a:lnTo>
                    <a:pt x="443" y="184"/>
                  </a:lnTo>
                  <a:lnTo>
                    <a:pt x="437" y="188"/>
                  </a:lnTo>
                  <a:lnTo>
                    <a:pt x="426" y="197"/>
                  </a:lnTo>
                  <a:lnTo>
                    <a:pt x="414" y="204"/>
                  </a:lnTo>
                  <a:lnTo>
                    <a:pt x="401" y="208"/>
                  </a:lnTo>
                  <a:lnTo>
                    <a:pt x="387" y="212"/>
                  </a:lnTo>
                  <a:lnTo>
                    <a:pt x="374" y="214"/>
                  </a:lnTo>
                  <a:lnTo>
                    <a:pt x="362" y="215"/>
                  </a:lnTo>
                  <a:lnTo>
                    <a:pt x="348" y="215"/>
                  </a:lnTo>
                  <a:lnTo>
                    <a:pt x="327" y="214"/>
                  </a:lnTo>
                  <a:lnTo>
                    <a:pt x="313" y="213"/>
                  </a:lnTo>
                  <a:lnTo>
                    <a:pt x="307" y="212"/>
                  </a:lnTo>
                  <a:lnTo>
                    <a:pt x="288" y="196"/>
                  </a:lnTo>
                  <a:lnTo>
                    <a:pt x="271" y="182"/>
                  </a:lnTo>
                  <a:lnTo>
                    <a:pt x="258" y="167"/>
                  </a:lnTo>
                  <a:lnTo>
                    <a:pt x="247" y="153"/>
                  </a:lnTo>
                  <a:lnTo>
                    <a:pt x="238" y="139"/>
                  </a:lnTo>
                  <a:lnTo>
                    <a:pt x="231" y="126"/>
                  </a:lnTo>
                  <a:lnTo>
                    <a:pt x="226" y="114"/>
                  </a:lnTo>
                  <a:lnTo>
                    <a:pt x="223" y="103"/>
                  </a:lnTo>
                  <a:lnTo>
                    <a:pt x="220" y="91"/>
                  </a:lnTo>
                  <a:lnTo>
                    <a:pt x="218" y="81"/>
                  </a:lnTo>
                  <a:lnTo>
                    <a:pt x="218" y="66"/>
                  </a:lnTo>
                  <a:lnTo>
                    <a:pt x="219" y="56"/>
                  </a:lnTo>
                  <a:lnTo>
                    <a:pt x="220" y="52"/>
                  </a:lnTo>
                  <a:lnTo>
                    <a:pt x="208" y="29"/>
                  </a:lnTo>
                  <a:lnTo>
                    <a:pt x="200" y="11"/>
                  </a:lnTo>
                  <a:lnTo>
                    <a:pt x="198" y="5"/>
                  </a:lnTo>
                  <a:lnTo>
                    <a:pt x="197" y="0"/>
                  </a:lnTo>
                  <a:lnTo>
                    <a:pt x="181" y="37"/>
                  </a:lnTo>
                  <a:lnTo>
                    <a:pt x="162" y="76"/>
                  </a:lnTo>
                  <a:lnTo>
                    <a:pt x="140" y="122"/>
                  </a:lnTo>
                  <a:lnTo>
                    <a:pt x="116" y="169"/>
                  </a:lnTo>
                  <a:lnTo>
                    <a:pt x="89" y="216"/>
                  </a:lnTo>
                  <a:lnTo>
                    <a:pt x="77" y="237"/>
                  </a:lnTo>
                  <a:lnTo>
                    <a:pt x="63" y="256"/>
                  </a:lnTo>
                  <a:lnTo>
                    <a:pt x="51" y="273"/>
                  </a:lnTo>
                  <a:lnTo>
                    <a:pt x="40" y="285"/>
                  </a:lnTo>
                  <a:lnTo>
                    <a:pt x="29" y="293"/>
                  </a:lnTo>
                  <a:lnTo>
                    <a:pt x="18" y="302"/>
                  </a:lnTo>
                  <a:lnTo>
                    <a:pt x="8" y="311"/>
                  </a:lnTo>
                  <a:lnTo>
                    <a:pt x="3" y="316"/>
                  </a:lnTo>
                  <a:lnTo>
                    <a:pt x="1" y="321"/>
                  </a:lnTo>
                  <a:lnTo>
                    <a:pt x="0" y="325"/>
                  </a:lnTo>
                  <a:lnTo>
                    <a:pt x="0" y="330"/>
                  </a:lnTo>
                  <a:lnTo>
                    <a:pt x="3" y="333"/>
                  </a:lnTo>
                  <a:lnTo>
                    <a:pt x="9" y="335"/>
                  </a:lnTo>
                  <a:lnTo>
                    <a:pt x="17" y="338"/>
                  </a:lnTo>
                  <a:lnTo>
                    <a:pt x="29" y="338"/>
                  </a:lnTo>
                  <a:lnTo>
                    <a:pt x="38" y="345"/>
                  </a:lnTo>
                  <a:lnTo>
                    <a:pt x="48" y="352"/>
                  </a:lnTo>
                  <a:lnTo>
                    <a:pt x="61" y="360"/>
                  </a:lnTo>
                  <a:lnTo>
                    <a:pt x="76" y="369"/>
                  </a:lnTo>
                  <a:lnTo>
                    <a:pt x="91" y="375"/>
                  </a:lnTo>
                  <a:lnTo>
                    <a:pt x="107" y="381"/>
                  </a:lnTo>
                  <a:lnTo>
                    <a:pt x="115" y="382"/>
                  </a:lnTo>
                  <a:lnTo>
                    <a:pt x="121" y="382"/>
                  </a:lnTo>
                  <a:lnTo>
                    <a:pt x="214" y="421"/>
                  </a:lnTo>
                  <a:lnTo>
                    <a:pt x="284" y="450"/>
                  </a:lnTo>
                  <a:lnTo>
                    <a:pt x="312" y="460"/>
                  </a:lnTo>
                  <a:lnTo>
                    <a:pt x="330" y="466"/>
                  </a:lnTo>
                  <a:lnTo>
                    <a:pt x="357" y="479"/>
                  </a:lnTo>
                  <a:lnTo>
                    <a:pt x="418" y="511"/>
                  </a:lnTo>
                  <a:lnTo>
                    <a:pt x="453" y="529"/>
                  </a:lnTo>
                  <a:lnTo>
                    <a:pt x="484" y="548"/>
                  </a:lnTo>
                  <a:lnTo>
                    <a:pt x="510" y="564"/>
                  </a:lnTo>
                  <a:lnTo>
                    <a:pt x="519" y="570"/>
                  </a:lnTo>
                  <a:lnTo>
                    <a:pt x="525" y="577"/>
                  </a:lnTo>
                  <a:lnTo>
                    <a:pt x="531" y="580"/>
                  </a:lnTo>
                  <a:lnTo>
                    <a:pt x="538" y="585"/>
                  </a:lnTo>
                  <a:lnTo>
                    <a:pt x="545" y="588"/>
                  </a:lnTo>
                  <a:lnTo>
                    <a:pt x="555" y="591"/>
                  </a:lnTo>
                  <a:lnTo>
                    <a:pt x="568" y="593"/>
                  </a:lnTo>
                  <a:lnTo>
                    <a:pt x="573" y="591"/>
                  </a:lnTo>
                  <a:lnTo>
                    <a:pt x="580" y="590"/>
                  </a:lnTo>
                  <a:lnTo>
                    <a:pt x="587" y="588"/>
                  </a:lnTo>
                  <a:lnTo>
                    <a:pt x="593" y="585"/>
                  </a:lnTo>
                  <a:lnTo>
                    <a:pt x="597" y="584"/>
                  </a:lnTo>
                  <a:lnTo>
                    <a:pt x="602" y="580"/>
                  </a:lnTo>
                  <a:lnTo>
                    <a:pt x="607" y="579"/>
                  </a:lnTo>
                  <a:lnTo>
                    <a:pt x="611" y="578"/>
                  </a:lnTo>
                  <a:lnTo>
                    <a:pt x="615" y="579"/>
                  </a:lnTo>
                  <a:lnTo>
                    <a:pt x="620" y="581"/>
                  </a:lnTo>
                  <a:lnTo>
                    <a:pt x="622" y="584"/>
                  </a:lnTo>
                  <a:lnTo>
                    <a:pt x="626" y="584"/>
                  </a:lnTo>
                  <a:lnTo>
                    <a:pt x="630" y="585"/>
                  </a:lnTo>
                  <a:lnTo>
                    <a:pt x="634" y="584"/>
                  </a:lnTo>
                  <a:lnTo>
                    <a:pt x="640" y="581"/>
                  </a:lnTo>
                  <a:lnTo>
                    <a:pt x="644" y="578"/>
                  </a:lnTo>
                  <a:lnTo>
                    <a:pt x="649" y="572"/>
                  </a:lnTo>
                  <a:lnTo>
                    <a:pt x="656" y="566"/>
                  </a:lnTo>
                  <a:lnTo>
                    <a:pt x="671" y="552"/>
                  </a:lnTo>
                  <a:lnTo>
                    <a:pt x="682" y="545"/>
                  </a:lnTo>
                  <a:lnTo>
                    <a:pt x="692" y="538"/>
                  </a:lnTo>
                  <a:lnTo>
                    <a:pt x="703" y="531"/>
                  </a:lnTo>
                  <a:lnTo>
                    <a:pt x="713" y="528"/>
                  </a:lnTo>
                  <a:lnTo>
                    <a:pt x="719" y="526"/>
                  </a:lnTo>
                  <a:lnTo>
                    <a:pt x="733" y="519"/>
                  </a:lnTo>
                  <a:lnTo>
                    <a:pt x="740" y="515"/>
                  </a:lnTo>
                  <a:lnTo>
                    <a:pt x="747" y="510"/>
                  </a:lnTo>
                  <a:lnTo>
                    <a:pt x="751" y="506"/>
                  </a:lnTo>
                  <a:lnTo>
                    <a:pt x="754" y="503"/>
                  </a:lnTo>
                  <a:lnTo>
                    <a:pt x="754" y="500"/>
                  </a:lnTo>
                  <a:lnTo>
                    <a:pt x="754" y="489"/>
                  </a:lnTo>
                  <a:lnTo>
                    <a:pt x="757" y="488"/>
                  </a:lnTo>
                  <a:lnTo>
                    <a:pt x="765" y="485"/>
                  </a:lnTo>
                  <a:lnTo>
                    <a:pt x="776" y="479"/>
                  </a:lnTo>
                  <a:lnTo>
                    <a:pt x="781" y="474"/>
                  </a:lnTo>
                  <a:lnTo>
                    <a:pt x="786" y="469"/>
                  </a:lnTo>
                  <a:lnTo>
                    <a:pt x="794" y="458"/>
                  </a:lnTo>
                  <a:lnTo>
                    <a:pt x="809" y="433"/>
                  </a:lnTo>
                  <a:lnTo>
                    <a:pt x="817" y="419"/>
                  </a:lnTo>
                  <a:lnTo>
                    <a:pt x="824" y="407"/>
                  </a:lnTo>
                  <a:lnTo>
                    <a:pt x="827" y="395"/>
                  </a:lnTo>
                  <a:lnTo>
                    <a:pt x="827" y="392"/>
                  </a:lnTo>
                  <a:lnTo>
                    <a:pt x="827" y="389"/>
                  </a:lnTo>
                  <a:lnTo>
                    <a:pt x="826" y="384"/>
                  </a:lnTo>
                  <a:lnTo>
                    <a:pt x="824" y="380"/>
                  </a:lnTo>
                  <a:lnTo>
                    <a:pt x="820" y="373"/>
                  </a:lnTo>
                  <a:lnTo>
                    <a:pt x="815" y="366"/>
                  </a:lnTo>
                  <a:lnTo>
                    <a:pt x="807" y="360"/>
                  </a:lnTo>
                  <a:lnTo>
                    <a:pt x="796" y="354"/>
                  </a:lnTo>
                  <a:lnTo>
                    <a:pt x="781" y="350"/>
                  </a:lnTo>
                  <a:lnTo>
                    <a:pt x="767" y="352"/>
                  </a:lnTo>
                  <a:lnTo>
                    <a:pt x="732" y="358"/>
                  </a:lnTo>
                  <a:lnTo>
                    <a:pt x="713" y="362"/>
                  </a:lnTo>
                  <a:lnTo>
                    <a:pt x="695" y="368"/>
                  </a:lnTo>
                  <a:lnTo>
                    <a:pt x="680" y="373"/>
                  </a:lnTo>
                  <a:lnTo>
                    <a:pt x="673" y="377"/>
                  </a:lnTo>
                  <a:lnTo>
                    <a:pt x="669" y="380"/>
                  </a:lnTo>
                  <a:lnTo>
                    <a:pt x="657" y="383"/>
                  </a:lnTo>
                  <a:lnTo>
                    <a:pt x="627" y="389"/>
                  </a:lnTo>
                  <a:lnTo>
                    <a:pt x="608" y="391"/>
                  </a:lnTo>
                  <a:lnTo>
                    <a:pt x="590" y="393"/>
                  </a:lnTo>
                  <a:lnTo>
                    <a:pt x="574" y="393"/>
                  </a:lnTo>
                  <a:lnTo>
                    <a:pt x="568" y="392"/>
                  </a:lnTo>
                  <a:lnTo>
                    <a:pt x="561" y="391"/>
                  </a:lnTo>
                  <a:lnTo>
                    <a:pt x="553" y="391"/>
                  </a:lnTo>
                  <a:lnTo>
                    <a:pt x="533" y="390"/>
                  </a:lnTo>
                  <a:lnTo>
                    <a:pt x="509" y="387"/>
                  </a:lnTo>
                  <a:lnTo>
                    <a:pt x="496" y="384"/>
                  </a:lnTo>
                  <a:lnTo>
                    <a:pt x="486" y="381"/>
                  </a:lnTo>
                  <a:lnTo>
                    <a:pt x="480" y="379"/>
                  </a:lnTo>
                  <a:lnTo>
                    <a:pt x="466" y="372"/>
                  </a:lnTo>
                  <a:lnTo>
                    <a:pt x="459" y="366"/>
                  </a:lnTo>
                  <a:lnTo>
                    <a:pt x="452" y="361"/>
                  </a:lnTo>
                  <a:lnTo>
                    <a:pt x="447" y="353"/>
                  </a:lnTo>
                  <a:lnTo>
                    <a:pt x="445" y="350"/>
                  </a:lnTo>
                  <a:lnTo>
                    <a:pt x="445" y="346"/>
                  </a:lnTo>
                  <a:lnTo>
                    <a:pt x="434" y="332"/>
                  </a:lnTo>
                  <a:lnTo>
                    <a:pt x="427" y="320"/>
                  </a:lnTo>
                  <a:lnTo>
                    <a:pt x="425" y="314"/>
                  </a:lnTo>
                  <a:lnTo>
                    <a:pt x="424" y="3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302"/>
            <p:cNvSpPr>
              <a:spLocks/>
            </p:cNvSpPr>
            <p:nvPr/>
          </p:nvSpPr>
          <p:spPr bwMode="auto">
            <a:xfrm>
              <a:off x="971" y="540"/>
              <a:ext cx="545" cy="849"/>
            </a:xfrm>
            <a:custGeom>
              <a:avLst/>
              <a:gdLst>
                <a:gd name="T0" fmla="*/ 544 w 545"/>
                <a:gd name="T1" fmla="*/ 70 h 849"/>
                <a:gd name="T2" fmla="*/ 533 w 545"/>
                <a:gd name="T3" fmla="*/ 85 h 849"/>
                <a:gd name="T4" fmla="*/ 500 w 545"/>
                <a:gd name="T5" fmla="*/ 100 h 849"/>
                <a:gd name="T6" fmla="*/ 478 w 545"/>
                <a:gd name="T7" fmla="*/ 110 h 849"/>
                <a:gd name="T8" fmla="*/ 442 w 545"/>
                <a:gd name="T9" fmla="*/ 133 h 849"/>
                <a:gd name="T10" fmla="*/ 436 w 545"/>
                <a:gd name="T11" fmla="*/ 146 h 849"/>
                <a:gd name="T12" fmla="*/ 385 w 545"/>
                <a:gd name="T13" fmla="*/ 214 h 849"/>
                <a:gd name="T14" fmla="*/ 376 w 545"/>
                <a:gd name="T15" fmla="*/ 218 h 849"/>
                <a:gd name="T16" fmla="*/ 361 w 545"/>
                <a:gd name="T17" fmla="*/ 245 h 849"/>
                <a:gd name="T18" fmla="*/ 357 w 545"/>
                <a:gd name="T19" fmla="*/ 283 h 849"/>
                <a:gd name="T20" fmla="*/ 341 w 545"/>
                <a:gd name="T21" fmla="*/ 334 h 849"/>
                <a:gd name="T22" fmla="*/ 327 w 545"/>
                <a:gd name="T23" fmla="*/ 409 h 849"/>
                <a:gd name="T24" fmla="*/ 321 w 545"/>
                <a:gd name="T25" fmla="*/ 477 h 849"/>
                <a:gd name="T26" fmla="*/ 327 w 545"/>
                <a:gd name="T27" fmla="*/ 547 h 849"/>
                <a:gd name="T28" fmla="*/ 288 w 545"/>
                <a:gd name="T29" fmla="*/ 630 h 849"/>
                <a:gd name="T30" fmla="*/ 222 w 545"/>
                <a:gd name="T31" fmla="*/ 756 h 849"/>
                <a:gd name="T32" fmla="*/ 184 w 545"/>
                <a:gd name="T33" fmla="*/ 815 h 849"/>
                <a:gd name="T34" fmla="*/ 164 w 545"/>
                <a:gd name="T35" fmla="*/ 838 h 849"/>
                <a:gd name="T36" fmla="*/ 137 w 545"/>
                <a:gd name="T37" fmla="*/ 846 h 849"/>
                <a:gd name="T38" fmla="*/ 62 w 545"/>
                <a:gd name="T39" fmla="*/ 839 h 849"/>
                <a:gd name="T40" fmla="*/ 29 w 545"/>
                <a:gd name="T41" fmla="*/ 841 h 849"/>
                <a:gd name="T42" fmla="*/ 6 w 545"/>
                <a:gd name="T43" fmla="*/ 842 h 849"/>
                <a:gd name="T44" fmla="*/ 0 w 545"/>
                <a:gd name="T45" fmla="*/ 838 h 849"/>
                <a:gd name="T46" fmla="*/ 6 w 545"/>
                <a:gd name="T47" fmla="*/ 829 h 849"/>
                <a:gd name="T48" fmla="*/ 37 w 545"/>
                <a:gd name="T49" fmla="*/ 797 h 849"/>
                <a:gd name="T50" fmla="*/ 116 w 545"/>
                <a:gd name="T51" fmla="*/ 686 h 849"/>
                <a:gd name="T52" fmla="*/ 143 w 545"/>
                <a:gd name="T53" fmla="*/ 634 h 849"/>
                <a:gd name="T54" fmla="*/ 190 w 545"/>
                <a:gd name="T55" fmla="*/ 539 h 849"/>
                <a:gd name="T56" fmla="*/ 202 w 545"/>
                <a:gd name="T57" fmla="*/ 508 h 849"/>
                <a:gd name="T58" fmla="*/ 206 w 545"/>
                <a:gd name="T59" fmla="*/ 476 h 849"/>
                <a:gd name="T60" fmla="*/ 223 w 545"/>
                <a:gd name="T61" fmla="*/ 442 h 849"/>
                <a:gd name="T62" fmla="*/ 241 w 545"/>
                <a:gd name="T63" fmla="*/ 427 h 849"/>
                <a:gd name="T64" fmla="*/ 251 w 545"/>
                <a:gd name="T65" fmla="*/ 385 h 849"/>
                <a:gd name="T66" fmla="*/ 274 w 545"/>
                <a:gd name="T67" fmla="*/ 318 h 849"/>
                <a:gd name="T68" fmla="*/ 297 w 545"/>
                <a:gd name="T69" fmla="*/ 280 h 849"/>
                <a:gd name="T70" fmla="*/ 344 w 545"/>
                <a:gd name="T71" fmla="*/ 220 h 849"/>
                <a:gd name="T72" fmla="*/ 362 w 545"/>
                <a:gd name="T73" fmla="*/ 178 h 849"/>
                <a:gd name="T74" fmla="*/ 393 w 545"/>
                <a:gd name="T75" fmla="*/ 123 h 849"/>
                <a:gd name="T76" fmla="*/ 415 w 545"/>
                <a:gd name="T77" fmla="*/ 95 h 849"/>
                <a:gd name="T78" fmla="*/ 449 w 545"/>
                <a:gd name="T79" fmla="*/ 42 h 849"/>
                <a:gd name="T80" fmla="*/ 458 w 545"/>
                <a:gd name="T81" fmla="*/ 21 h 849"/>
                <a:gd name="T82" fmla="*/ 460 w 545"/>
                <a:gd name="T83" fmla="*/ 8 h 849"/>
                <a:gd name="T84" fmla="*/ 466 w 545"/>
                <a:gd name="T85" fmla="*/ 0 h 849"/>
                <a:gd name="T86" fmla="*/ 475 w 545"/>
                <a:gd name="T87" fmla="*/ 6 h 849"/>
                <a:gd name="T88" fmla="*/ 487 w 545"/>
                <a:gd name="T89" fmla="*/ 28 h 849"/>
                <a:gd name="T90" fmla="*/ 517 w 545"/>
                <a:gd name="T91" fmla="*/ 53 h 849"/>
                <a:gd name="T92" fmla="*/ 545 w 545"/>
                <a:gd name="T93" fmla="*/ 67 h 84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45"/>
                <a:gd name="T142" fmla="*/ 0 h 849"/>
                <a:gd name="T143" fmla="*/ 545 w 545"/>
                <a:gd name="T144" fmla="*/ 849 h 84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45" h="849">
                  <a:moveTo>
                    <a:pt x="545" y="67"/>
                  </a:moveTo>
                  <a:lnTo>
                    <a:pt x="545" y="67"/>
                  </a:lnTo>
                  <a:lnTo>
                    <a:pt x="544" y="70"/>
                  </a:lnTo>
                  <a:lnTo>
                    <a:pt x="542" y="75"/>
                  </a:lnTo>
                  <a:lnTo>
                    <a:pt x="538" y="79"/>
                  </a:lnTo>
                  <a:lnTo>
                    <a:pt x="533" y="85"/>
                  </a:lnTo>
                  <a:lnTo>
                    <a:pt x="525" y="90"/>
                  </a:lnTo>
                  <a:lnTo>
                    <a:pt x="514" y="96"/>
                  </a:lnTo>
                  <a:lnTo>
                    <a:pt x="500" y="100"/>
                  </a:lnTo>
                  <a:lnTo>
                    <a:pt x="489" y="105"/>
                  </a:lnTo>
                  <a:lnTo>
                    <a:pt x="478" y="110"/>
                  </a:lnTo>
                  <a:lnTo>
                    <a:pt x="465" y="117"/>
                  </a:lnTo>
                  <a:lnTo>
                    <a:pt x="452" y="125"/>
                  </a:lnTo>
                  <a:lnTo>
                    <a:pt x="442" y="133"/>
                  </a:lnTo>
                  <a:lnTo>
                    <a:pt x="439" y="137"/>
                  </a:lnTo>
                  <a:lnTo>
                    <a:pt x="437" y="142"/>
                  </a:lnTo>
                  <a:lnTo>
                    <a:pt x="436" y="146"/>
                  </a:lnTo>
                  <a:lnTo>
                    <a:pt x="437" y="150"/>
                  </a:lnTo>
                  <a:lnTo>
                    <a:pt x="385" y="214"/>
                  </a:lnTo>
                  <a:lnTo>
                    <a:pt x="380" y="215"/>
                  </a:lnTo>
                  <a:lnTo>
                    <a:pt x="376" y="218"/>
                  </a:lnTo>
                  <a:lnTo>
                    <a:pt x="370" y="224"/>
                  </a:lnTo>
                  <a:lnTo>
                    <a:pt x="366" y="233"/>
                  </a:lnTo>
                  <a:lnTo>
                    <a:pt x="361" y="245"/>
                  </a:lnTo>
                  <a:lnTo>
                    <a:pt x="358" y="262"/>
                  </a:lnTo>
                  <a:lnTo>
                    <a:pt x="357" y="272"/>
                  </a:lnTo>
                  <a:lnTo>
                    <a:pt x="357" y="283"/>
                  </a:lnTo>
                  <a:lnTo>
                    <a:pt x="349" y="306"/>
                  </a:lnTo>
                  <a:lnTo>
                    <a:pt x="341" y="334"/>
                  </a:lnTo>
                  <a:lnTo>
                    <a:pt x="333" y="369"/>
                  </a:lnTo>
                  <a:lnTo>
                    <a:pt x="329" y="388"/>
                  </a:lnTo>
                  <a:lnTo>
                    <a:pt x="327" y="409"/>
                  </a:lnTo>
                  <a:lnTo>
                    <a:pt x="323" y="430"/>
                  </a:lnTo>
                  <a:lnTo>
                    <a:pt x="322" y="453"/>
                  </a:lnTo>
                  <a:lnTo>
                    <a:pt x="321" y="477"/>
                  </a:lnTo>
                  <a:lnTo>
                    <a:pt x="321" y="500"/>
                  </a:lnTo>
                  <a:lnTo>
                    <a:pt x="323" y="524"/>
                  </a:lnTo>
                  <a:lnTo>
                    <a:pt x="327" y="547"/>
                  </a:lnTo>
                  <a:lnTo>
                    <a:pt x="308" y="588"/>
                  </a:lnTo>
                  <a:lnTo>
                    <a:pt x="288" y="630"/>
                  </a:lnTo>
                  <a:lnTo>
                    <a:pt x="262" y="681"/>
                  </a:lnTo>
                  <a:lnTo>
                    <a:pt x="235" y="732"/>
                  </a:lnTo>
                  <a:lnTo>
                    <a:pt x="222" y="756"/>
                  </a:lnTo>
                  <a:lnTo>
                    <a:pt x="209" y="779"/>
                  </a:lnTo>
                  <a:lnTo>
                    <a:pt x="196" y="799"/>
                  </a:lnTo>
                  <a:lnTo>
                    <a:pt x="184" y="815"/>
                  </a:lnTo>
                  <a:lnTo>
                    <a:pt x="173" y="829"/>
                  </a:lnTo>
                  <a:lnTo>
                    <a:pt x="169" y="833"/>
                  </a:lnTo>
                  <a:lnTo>
                    <a:pt x="164" y="838"/>
                  </a:lnTo>
                  <a:lnTo>
                    <a:pt x="153" y="849"/>
                  </a:lnTo>
                  <a:lnTo>
                    <a:pt x="137" y="846"/>
                  </a:lnTo>
                  <a:lnTo>
                    <a:pt x="103" y="842"/>
                  </a:lnTo>
                  <a:lnTo>
                    <a:pt x="82" y="840"/>
                  </a:lnTo>
                  <a:lnTo>
                    <a:pt x="62" y="839"/>
                  </a:lnTo>
                  <a:lnTo>
                    <a:pt x="44" y="839"/>
                  </a:lnTo>
                  <a:lnTo>
                    <a:pt x="29" y="841"/>
                  </a:lnTo>
                  <a:lnTo>
                    <a:pt x="22" y="842"/>
                  </a:lnTo>
                  <a:lnTo>
                    <a:pt x="14" y="842"/>
                  </a:lnTo>
                  <a:lnTo>
                    <a:pt x="6" y="842"/>
                  </a:lnTo>
                  <a:lnTo>
                    <a:pt x="4" y="841"/>
                  </a:lnTo>
                  <a:lnTo>
                    <a:pt x="2" y="840"/>
                  </a:lnTo>
                  <a:lnTo>
                    <a:pt x="0" y="838"/>
                  </a:lnTo>
                  <a:lnTo>
                    <a:pt x="0" y="835"/>
                  </a:lnTo>
                  <a:lnTo>
                    <a:pt x="3" y="833"/>
                  </a:lnTo>
                  <a:lnTo>
                    <a:pt x="6" y="829"/>
                  </a:lnTo>
                  <a:lnTo>
                    <a:pt x="21" y="819"/>
                  </a:lnTo>
                  <a:lnTo>
                    <a:pt x="37" y="797"/>
                  </a:lnTo>
                  <a:lnTo>
                    <a:pt x="75" y="747"/>
                  </a:lnTo>
                  <a:lnTo>
                    <a:pt x="96" y="716"/>
                  </a:lnTo>
                  <a:lnTo>
                    <a:pt x="116" y="686"/>
                  </a:lnTo>
                  <a:lnTo>
                    <a:pt x="132" y="658"/>
                  </a:lnTo>
                  <a:lnTo>
                    <a:pt x="139" y="645"/>
                  </a:lnTo>
                  <a:lnTo>
                    <a:pt x="143" y="634"/>
                  </a:lnTo>
                  <a:lnTo>
                    <a:pt x="170" y="581"/>
                  </a:lnTo>
                  <a:lnTo>
                    <a:pt x="190" y="539"/>
                  </a:lnTo>
                  <a:lnTo>
                    <a:pt x="198" y="521"/>
                  </a:lnTo>
                  <a:lnTo>
                    <a:pt x="202" y="508"/>
                  </a:lnTo>
                  <a:lnTo>
                    <a:pt x="202" y="499"/>
                  </a:lnTo>
                  <a:lnTo>
                    <a:pt x="204" y="489"/>
                  </a:lnTo>
                  <a:lnTo>
                    <a:pt x="206" y="476"/>
                  </a:lnTo>
                  <a:lnTo>
                    <a:pt x="212" y="462"/>
                  </a:lnTo>
                  <a:lnTo>
                    <a:pt x="219" y="449"/>
                  </a:lnTo>
                  <a:lnTo>
                    <a:pt x="223" y="442"/>
                  </a:lnTo>
                  <a:lnTo>
                    <a:pt x="229" y="437"/>
                  </a:lnTo>
                  <a:lnTo>
                    <a:pt x="234" y="431"/>
                  </a:lnTo>
                  <a:lnTo>
                    <a:pt x="241" y="427"/>
                  </a:lnTo>
                  <a:lnTo>
                    <a:pt x="245" y="407"/>
                  </a:lnTo>
                  <a:lnTo>
                    <a:pt x="251" y="385"/>
                  </a:lnTo>
                  <a:lnTo>
                    <a:pt x="259" y="360"/>
                  </a:lnTo>
                  <a:lnTo>
                    <a:pt x="269" y="332"/>
                  </a:lnTo>
                  <a:lnTo>
                    <a:pt x="274" y="318"/>
                  </a:lnTo>
                  <a:lnTo>
                    <a:pt x="281" y="304"/>
                  </a:lnTo>
                  <a:lnTo>
                    <a:pt x="289" y="291"/>
                  </a:lnTo>
                  <a:lnTo>
                    <a:pt x="297" y="280"/>
                  </a:lnTo>
                  <a:lnTo>
                    <a:pt x="306" y="269"/>
                  </a:lnTo>
                  <a:lnTo>
                    <a:pt x="314" y="260"/>
                  </a:lnTo>
                  <a:lnTo>
                    <a:pt x="344" y="220"/>
                  </a:lnTo>
                  <a:lnTo>
                    <a:pt x="349" y="207"/>
                  </a:lnTo>
                  <a:lnTo>
                    <a:pt x="362" y="178"/>
                  </a:lnTo>
                  <a:lnTo>
                    <a:pt x="371" y="161"/>
                  </a:lnTo>
                  <a:lnTo>
                    <a:pt x="381" y="142"/>
                  </a:lnTo>
                  <a:lnTo>
                    <a:pt x="393" y="123"/>
                  </a:lnTo>
                  <a:lnTo>
                    <a:pt x="407" y="106"/>
                  </a:lnTo>
                  <a:lnTo>
                    <a:pt x="415" y="95"/>
                  </a:lnTo>
                  <a:lnTo>
                    <a:pt x="432" y="70"/>
                  </a:lnTo>
                  <a:lnTo>
                    <a:pt x="441" y="56"/>
                  </a:lnTo>
                  <a:lnTo>
                    <a:pt x="449" y="42"/>
                  </a:lnTo>
                  <a:lnTo>
                    <a:pt x="456" y="30"/>
                  </a:lnTo>
                  <a:lnTo>
                    <a:pt x="457" y="26"/>
                  </a:lnTo>
                  <a:lnTo>
                    <a:pt x="458" y="21"/>
                  </a:lnTo>
                  <a:lnTo>
                    <a:pt x="459" y="14"/>
                  </a:lnTo>
                  <a:lnTo>
                    <a:pt x="460" y="8"/>
                  </a:lnTo>
                  <a:lnTo>
                    <a:pt x="462" y="2"/>
                  </a:lnTo>
                  <a:lnTo>
                    <a:pt x="464" y="0"/>
                  </a:lnTo>
                  <a:lnTo>
                    <a:pt x="466" y="0"/>
                  </a:lnTo>
                  <a:lnTo>
                    <a:pt x="468" y="0"/>
                  </a:lnTo>
                  <a:lnTo>
                    <a:pt x="471" y="2"/>
                  </a:lnTo>
                  <a:lnTo>
                    <a:pt x="475" y="6"/>
                  </a:lnTo>
                  <a:lnTo>
                    <a:pt x="478" y="11"/>
                  </a:lnTo>
                  <a:lnTo>
                    <a:pt x="487" y="28"/>
                  </a:lnTo>
                  <a:lnTo>
                    <a:pt x="493" y="34"/>
                  </a:lnTo>
                  <a:lnTo>
                    <a:pt x="507" y="46"/>
                  </a:lnTo>
                  <a:lnTo>
                    <a:pt x="517" y="53"/>
                  </a:lnTo>
                  <a:lnTo>
                    <a:pt x="526" y="59"/>
                  </a:lnTo>
                  <a:lnTo>
                    <a:pt x="536" y="64"/>
                  </a:lnTo>
                  <a:lnTo>
                    <a:pt x="545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303"/>
            <p:cNvSpPr>
              <a:spLocks/>
            </p:cNvSpPr>
            <p:nvPr/>
          </p:nvSpPr>
          <p:spPr bwMode="auto">
            <a:xfrm>
              <a:off x="1342" y="1573"/>
              <a:ext cx="797" cy="238"/>
            </a:xfrm>
            <a:custGeom>
              <a:avLst/>
              <a:gdLst>
                <a:gd name="T0" fmla="*/ 87 w 797"/>
                <a:gd name="T1" fmla="*/ 15 h 238"/>
                <a:gd name="T2" fmla="*/ 73 w 797"/>
                <a:gd name="T3" fmla="*/ 87 h 238"/>
                <a:gd name="T4" fmla="*/ 60 w 797"/>
                <a:gd name="T5" fmla="*/ 119 h 238"/>
                <a:gd name="T6" fmla="*/ 28 w 797"/>
                <a:gd name="T7" fmla="*/ 176 h 238"/>
                <a:gd name="T8" fmla="*/ 12 w 797"/>
                <a:gd name="T9" fmla="*/ 203 h 238"/>
                <a:gd name="T10" fmla="*/ 0 w 797"/>
                <a:gd name="T11" fmla="*/ 229 h 238"/>
                <a:gd name="T12" fmla="*/ 7 w 797"/>
                <a:gd name="T13" fmla="*/ 238 h 238"/>
                <a:gd name="T14" fmla="*/ 34 w 797"/>
                <a:gd name="T15" fmla="*/ 231 h 238"/>
                <a:gd name="T16" fmla="*/ 63 w 797"/>
                <a:gd name="T17" fmla="*/ 219 h 238"/>
                <a:gd name="T18" fmla="*/ 132 w 797"/>
                <a:gd name="T19" fmla="*/ 192 h 238"/>
                <a:gd name="T20" fmla="*/ 159 w 797"/>
                <a:gd name="T21" fmla="*/ 188 h 238"/>
                <a:gd name="T22" fmla="*/ 210 w 797"/>
                <a:gd name="T23" fmla="*/ 181 h 238"/>
                <a:gd name="T24" fmla="*/ 272 w 797"/>
                <a:gd name="T25" fmla="*/ 164 h 238"/>
                <a:gd name="T26" fmla="*/ 287 w 797"/>
                <a:gd name="T27" fmla="*/ 156 h 238"/>
                <a:gd name="T28" fmla="*/ 358 w 797"/>
                <a:gd name="T29" fmla="*/ 152 h 238"/>
                <a:gd name="T30" fmla="*/ 395 w 797"/>
                <a:gd name="T31" fmla="*/ 145 h 238"/>
                <a:gd name="T32" fmla="*/ 457 w 797"/>
                <a:gd name="T33" fmla="*/ 137 h 238"/>
                <a:gd name="T34" fmla="*/ 720 w 797"/>
                <a:gd name="T35" fmla="*/ 117 h 238"/>
                <a:gd name="T36" fmla="*/ 783 w 797"/>
                <a:gd name="T37" fmla="*/ 117 h 238"/>
                <a:gd name="T38" fmla="*/ 792 w 797"/>
                <a:gd name="T39" fmla="*/ 119 h 238"/>
                <a:gd name="T40" fmla="*/ 796 w 797"/>
                <a:gd name="T41" fmla="*/ 115 h 238"/>
                <a:gd name="T42" fmla="*/ 795 w 797"/>
                <a:gd name="T43" fmla="*/ 100 h 238"/>
                <a:gd name="T44" fmla="*/ 791 w 797"/>
                <a:gd name="T45" fmla="*/ 85 h 238"/>
                <a:gd name="T46" fmla="*/ 790 w 797"/>
                <a:gd name="T47" fmla="*/ 58 h 238"/>
                <a:gd name="T48" fmla="*/ 793 w 797"/>
                <a:gd name="T49" fmla="*/ 45 h 238"/>
                <a:gd name="T50" fmla="*/ 776 w 797"/>
                <a:gd name="T51" fmla="*/ 75 h 238"/>
                <a:gd name="T52" fmla="*/ 759 w 797"/>
                <a:gd name="T53" fmla="*/ 91 h 238"/>
                <a:gd name="T54" fmla="*/ 736 w 797"/>
                <a:gd name="T55" fmla="*/ 97 h 238"/>
                <a:gd name="T56" fmla="*/ 716 w 797"/>
                <a:gd name="T57" fmla="*/ 96 h 238"/>
                <a:gd name="T58" fmla="*/ 659 w 797"/>
                <a:gd name="T59" fmla="*/ 87 h 238"/>
                <a:gd name="T60" fmla="*/ 623 w 797"/>
                <a:gd name="T61" fmla="*/ 76 h 238"/>
                <a:gd name="T62" fmla="*/ 546 w 797"/>
                <a:gd name="T63" fmla="*/ 51 h 238"/>
                <a:gd name="T64" fmla="*/ 518 w 797"/>
                <a:gd name="T65" fmla="*/ 34 h 238"/>
                <a:gd name="T66" fmla="*/ 508 w 797"/>
                <a:gd name="T67" fmla="*/ 44 h 238"/>
                <a:gd name="T68" fmla="*/ 488 w 797"/>
                <a:gd name="T69" fmla="*/ 55 h 238"/>
                <a:gd name="T70" fmla="*/ 471 w 797"/>
                <a:gd name="T71" fmla="*/ 61 h 238"/>
                <a:gd name="T72" fmla="*/ 434 w 797"/>
                <a:gd name="T73" fmla="*/ 82 h 238"/>
                <a:gd name="T74" fmla="*/ 418 w 797"/>
                <a:gd name="T75" fmla="*/ 96 h 238"/>
                <a:gd name="T76" fmla="*/ 404 w 797"/>
                <a:gd name="T77" fmla="*/ 112 h 238"/>
                <a:gd name="T78" fmla="*/ 390 w 797"/>
                <a:gd name="T79" fmla="*/ 117 h 238"/>
                <a:gd name="T80" fmla="*/ 378 w 797"/>
                <a:gd name="T81" fmla="*/ 114 h 238"/>
                <a:gd name="T82" fmla="*/ 362 w 797"/>
                <a:gd name="T83" fmla="*/ 115 h 238"/>
                <a:gd name="T84" fmla="*/ 323 w 797"/>
                <a:gd name="T85" fmla="*/ 125 h 238"/>
                <a:gd name="T86" fmla="*/ 296 w 797"/>
                <a:gd name="T87" fmla="*/ 124 h 238"/>
                <a:gd name="T88" fmla="*/ 286 w 797"/>
                <a:gd name="T89" fmla="*/ 119 h 238"/>
                <a:gd name="T90" fmla="*/ 231 w 797"/>
                <a:gd name="T91" fmla="*/ 78 h 238"/>
                <a:gd name="T92" fmla="*/ 145 w 797"/>
                <a:gd name="T93" fmla="*/ 26 h 238"/>
                <a:gd name="T94" fmla="*/ 88 w 797"/>
                <a:gd name="T95" fmla="*/ 0 h 23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97"/>
                <a:gd name="T145" fmla="*/ 0 h 238"/>
                <a:gd name="T146" fmla="*/ 797 w 797"/>
                <a:gd name="T147" fmla="*/ 238 h 23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97" h="238">
                  <a:moveTo>
                    <a:pt x="88" y="0"/>
                  </a:moveTo>
                  <a:lnTo>
                    <a:pt x="88" y="0"/>
                  </a:lnTo>
                  <a:lnTo>
                    <a:pt x="87" y="15"/>
                  </a:lnTo>
                  <a:lnTo>
                    <a:pt x="81" y="48"/>
                  </a:lnTo>
                  <a:lnTo>
                    <a:pt x="77" y="68"/>
                  </a:lnTo>
                  <a:lnTo>
                    <a:pt x="73" y="87"/>
                  </a:lnTo>
                  <a:lnTo>
                    <a:pt x="67" y="105"/>
                  </a:lnTo>
                  <a:lnTo>
                    <a:pt x="64" y="112"/>
                  </a:lnTo>
                  <a:lnTo>
                    <a:pt x="60" y="119"/>
                  </a:lnTo>
                  <a:lnTo>
                    <a:pt x="41" y="151"/>
                  </a:lnTo>
                  <a:lnTo>
                    <a:pt x="28" y="176"/>
                  </a:lnTo>
                  <a:lnTo>
                    <a:pt x="20" y="192"/>
                  </a:lnTo>
                  <a:lnTo>
                    <a:pt x="12" y="203"/>
                  </a:lnTo>
                  <a:lnTo>
                    <a:pt x="6" y="213"/>
                  </a:lnTo>
                  <a:lnTo>
                    <a:pt x="1" y="224"/>
                  </a:lnTo>
                  <a:lnTo>
                    <a:pt x="0" y="229"/>
                  </a:lnTo>
                  <a:lnTo>
                    <a:pt x="1" y="233"/>
                  </a:lnTo>
                  <a:lnTo>
                    <a:pt x="4" y="235"/>
                  </a:lnTo>
                  <a:lnTo>
                    <a:pt x="7" y="238"/>
                  </a:lnTo>
                  <a:lnTo>
                    <a:pt x="14" y="238"/>
                  </a:lnTo>
                  <a:lnTo>
                    <a:pt x="22" y="235"/>
                  </a:lnTo>
                  <a:lnTo>
                    <a:pt x="34" y="231"/>
                  </a:lnTo>
                  <a:lnTo>
                    <a:pt x="48" y="224"/>
                  </a:lnTo>
                  <a:lnTo>
                    <a:pt x="63" y="219"/>
                  </a:lnTo>
                  <a:lnTo>
                    <a:pt x="95" y="205"/>
                  </a:lnTo>
                  <a:lnTo>
                    <a:pt x="113" y="198"/>
                  </a:lnTo>
                  <a:lnTo>
                    <a:pt x="132" y="192"/>
                  </a:lnTo>
                  <a:lnTo>
                    <a:pt x="147" y="189"/>
                  </a:lnTo>
                  <a:lnTo>
                    <a:pt x="154" y="188"/>
                  </a:lnTo>
                  <a:lnTo>
                    <a:pt x="159" y="188"/>
                  </a:lnTo>
                  <a:lnTo>
                    <a:pt x="174" y="186"/>
                  </a:lnTo>
                  <a:lnTo>
                    <a:pt x="210" y="181"/>
                  </a:lnTo>
                  <a:lnTo>
                    <a:pt x="231" y="176"/>
                  </a:lnTo>
                  <a:lnTo>
                    <a:pt x="252" y="171"/>
                  </a:lnTo>
                  <a:lnTo>
                    <a:pt x="272" y="164"/>
                  </a:lnTo>
                  <a:lnTo>
                    <a:pt x="280" y="160"/>
                  </a:lnTo>
                  <a:lnTo>
                    <a:pt x="287" y="156"/>
                  </a:lnTo>
                  <a:lnTo>
                    <a:pt x="303" y="155"/>
                  </a:lnTo>
                  <a:lnTo>
                    <a:pt x="339" y="153"/>
                  </a:lnTo>
                  <a:lnTo>
                    <a:pt x="358" y="152"/>
                  </a:lnTo>
                  <a:lnTo>
                    <a:pt x="376" y="150"/>
                  </a:lnTo>
                  <a:lnTo>
                    <a:pt x="391" y="146"/>
                  </a:lnTo>
                  <a:lnTo>
                    <a:pt x="395" y="145"/>
                  </a:lnTo>
                  <a:lnTo>
                    <a:pt x="399" y="143"/>
                  </a:lnTo>
                  <a:lnTo>
                    <a:pt x="457" y="137"/>
                  </a:lnTo>
                  <a:lnTo>
                    <a:pt x="586" y="126"/>
                  </a:lnTo>
                  <a:lnTo>
                    <a:pt x="657" y="121"/>
                  </a:lnTo>
                  <a:lnTo>
                    <a:pt x="720" y="117"/>
                  </a:lnTo>
                  <a:lnTo>
                    <a:pt x="746" y="116"/>
                  </a:lnTo>
                  <a:lnTo>
                    <a:pt x="767" y="116"/>
                  </a:lnTo>
                  <a:lnTo>
                    <a:pt x="783" y="117"/>
                  </a:lnTo>
                  <a:lnTo>
                    <a:pt x="788" y="117"/>
                  </a:lnTo>
                  <a:lnTo>
                    <a:pt x="792" y="119"/>
                  </a:lnTo>
                  <a:lnTo>
                    <a:pt x="794" y="119"/>
                  </a:lnTo>
                  <a:lnTo>
                    <a:pt x="795" y="117"/>
                  </a:lnTo>
                  <a:lnTo>
                    <a:pt x="796" y="115"/>
                  </a:lnTo>
                  <a:lnTo>
                    <a:pt x="797" y="112"/>
                  </a:lnTo>
                  <a:lnTo>
                    <a:pt x="797" y="106"/>
                  </a:lnTo>
                  <a:lnTo>
                    <a:pt x="795" y="100"/>
                  </a:lnTo>
                  <a:lnTo>
                    <a:pt x="792" y="90"/>
                  </a:lnTo>
                  <a:lnTo>
                    <a:pt x="791" y="85"/>
                  </a:lnTo>
                  <a:lnTo>
                    <a:pt x="790" y="74"/>
                  </a:lnTo>
                  <a:lnTo>
                    <a:pt x="788" y="66"/>
                  </a:lnTo>
                  <a:lnTo>
                    <a:pt x="790" y="58"/>
                  </a:lnTo>
                  <a:lnTo>
                    <a:pt x="791" y="52"/>
                  </a:lnTo>
                  <a:lnTo>
                    <a:pt x="793" y="45"/>
                  </a:lnTo>
                  <a:lnTo>
                    <a:pt x="790" y="55"/>
                  </a:lnTo>
                  <a:lnTo>
                    <a:pt x="784" y="64"/>
                  </a:lnTo>
                  <a:lnTo>
                    <a:pt x="776" y="75"/>
                  </a:lnTo>
                  <a:lnTo>
                    <a:pt x="772" y="81"/>
                  </a:lnTo>
                  <a:lnTo>
                    <a:pt x="766" y="86"/>
                  </a:lnTo>
                  <a:lnTo>
                    <a:pt x="759" y="91"/>
                  </a:lnTo>
                  <a:lnTo>
                    <a:pt x="753" y="94"/>
                  </a:lnTo>
                  <a:lnTo>
                    <a:pt x="745" y="96"/>
                  </a:lnTo>
                  <a:lnTo>
                    <a:pt x="736" y="97"/>
                  </a:lnTo>
                  <a:lnTo>
                    <a:pt x="726" y="97"/>
                  </a:lnTo>
                  <a:lnTo>
                    <a:pt x="716" y="96"/>
                  </a:lnTo>
                  <a:lnTo>
                    <a:pt x="704" y="94"/>
                  </a:lnTo>
                  <a:lnTo>
                    <a:pt x="675" y="91"/>
                  </a:lnTo>
                  <a:lnTo>
                    <a:pt x="659" y="87"/>
                  </a:lnTo>
                  <a:lnTo>
                    <a:pt x="644" y="84"/>
                  </a:lnTo>
                  <a:lnTo>
                    <a:pt x="631" y="81"/>
                  </a:lnTo>
                  <a:lnTo>
                    <a:pt x="623" y="76"/>
                  </a:lnTo>
                  <a:lnTo>
                    <a:pt x="579" y="63"/>
                  </a:lnTo>
                  <a:lnTo>
                    <a:pt x="546" y="51"/>
                  </a:lnTo>
                  <a:lnTo>
                    <a:pt x="532" y="45"/>
                  </a:lnTo>
                  <a:lnTo>
                    <a:pt x="523" y="41"/>
                  </a:lnTo>
                  <a:lnTo>
                    <a:pt x="518" y="34"/>
                  </a:lnTo>
                  <a:lnTo>
                    <a:pt x="516" y="37"/>
                  </a:lnTo>
                  <a:lnTo>
                    <a:pt x="508" y="44"/>
                  </a:lnTo>
                  <a:lnTo>
                    <a:pt x="502" y="47"/>
                  </a:lnTo>
                  <a:lnTo>
                    <a:pt x="496" y="52"/>
                  </a:lnTo>
                  <a:lnTo>
                    <a:pt x="488" y="55"/>
                  </a:lnTo>
                  <a:lnTo>
                    <a:pt x="479" y="58"/>
                  </a:lnTo>
                  <a:lnTo>
                    <a:pt x="471" y="61"/>
                  </a:lnTo>
                  <a:lnTo>
                    <a:pt x="454" y="70"/>
                  </a:lnTo>
                  <a:lnTo>
                    <a:pt x="444" y="75"/>
                  </a:lnTo>
                  <a:lnTo>
                    <a:pt x="434" y="82"/>
                  </a:lnTo>
                  <a:lnTo>
                    <a:pt x="425" y="88"/>
                  </a:lnTo>
                  <a:lnTo>
                    <a:pt x="418" y="96"/>
                  </a:lnTo>
                  <a:lnTo>
                    <a:pt x="414" y="102"/>
                  </a:lnTo>
                  <a:lnTo>
                    <a:pt x="410" y="107"/>
                  </a:lnTo>
                  <a:lnTo>
                    <a:pt x="404" y="112"/>
                  </a:lnTo>
                  <a:lnTo>
                    <a:pt x="398" y="116"/>
                  </a:lnTo>
                  <a:lnTo>
                    <a:pt x="394" y="117"/>
                  </a:lnTo>
                  <a:lnTo>
                    <a:pt x="390" y="117"/>
                  </a:lnTo>
                  <a:lnTo>
                    <a:pt x="387" y="117"/>
                  </a:lnTo>
                  <a:lnTo>
                    <a:pt x="382" y="116"/>
                  </a:lnTo>
                  <a:lnTo>
                    <a:pt x="378" y="114"/>
                  </a:lnTo>
                  <a:lnTo>
                    <a:pt x="372" y="111"/>
                  </a:lnTo>
                  <a:lnTo>
                    <a:pt x="362" y="115"/>
                  </a:lnTo>
                  <a:lnTo>
                    <a:pt x="351" y="119"/>
                  </a:lnTo>
                  <a:lnTo>
                    <a:pt x="338" y="123"/>
                  </a:lnTo>
                  <a:lnTo>
                    <a:pt x="323" y="125"/>
                  </a:lnTo>
                  <a:lnTo>
                    <a:pt x="309" y="126"/>
                  </a:lnTo>
                  <a:lnTo>
                    <a:pt x="302" y="126"/>
                  </a:lnTo>
                  <a:lnTo>
                    <a:pt x="296" y="124"/>
                  </a:lnTo>
                  <a:lnTo>
                    <a:pt x="291" y="122"/>
                  </a:lnTo>
                  <a:lnTo>
                    <a:pt x="286" y="119"/>
                  </a:lnTo>
                  <a:lnTo>
                    <a:pt x="274" y="109"/>
                  </a:lnTo>
                  <a:lnTo>
                    <a:pt x="255" y="95"/>
                  </a:lnTo>
                  <a:lnTo>
                    <a:pt x="231" y="78"/>
                  </a:lnTo>
                  <a:lnTo>
                    <a:pt x="204" y="61"/>
                  </a:lnTo>
                  <a:lnTo>
                    <a:pt x="175" y="43"/>
                  </a:lnTo>
                  <a:lnTo>
                    <a:pt x="145" y="26"/>
                  </a:lnTo>
                  <a:lnTo>
                    <a:pt x="115" y="12"/>
                  </a:lnTo>
                  <a:lnTo>
                    <a:pt x="102" y="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1304"/>
            <p:cNvSpPr>
              <a:spLocks/>
            </p:cNvSpPr>
            <p:nvPr/>
          </p:nvSpPr>
          <p:spPr bwMode="auto">
            <a:xfrm>
              <a:off x="2241" y="978"/>
              <a:ext cx="169" cy="455"/>
            </a:xfrm>
            <a:custGeom>
              <a:avLst/>
              <a:gdLst>
                <a:gd name="T0" fmla="*/ 143 w 169"/>
                <a:gd name="T1" fmla="*/ 0 h 455"/>
                <a:gd name="T2" fmla="*/ 155 w 169"/>
                <a:gd name="T3" fmla="*/ 49 h 455"/>
                <a:gd name="T4" fmla="*/ 167 w 169"/>
                <a:gd name="T5" fmla="*/ 113 h 455"/>
                <a:gd name="T6" fmla="*/ 169 w 169"/>
                <a:gd name="T7" fmla="*/ 149 h 455"/>
                <a:gd name="T8" fmla="*/ 169 w 169"/>
                <a:gd name="T9" fmla="*/ 183 h 455"/>
                <a:gd name="T10" fmla="*/ 163 w 169"/>
                <a:gd name="T11" fmla="*/ 215 h 455"/>
                <a:gd name="T12" fmla="*/ 164 w 169"/>
                <a:gd name="T13" fmla="*/ 216 h 455"/>
                <a:gd name="T14" fmla="*/ 163 w 169"/>
                <a:gd name="T15" fmla="*/ 221 h 455"/>
                <a:gd name="T16" fmla="*/ 159 w 169"/>
                <a:gd name="T17" fmla="*/ 231 h 455"/>
                <a:gd name="T18" fmla="*/ 148 w 169"/>
                <a:gd name="T19" fmla="*/ 247 h 455"/>
                <a:gd name="T20" fmla="*/ 144 w 169"/>
                <a:gd name="T21" fmla="*/ 250 h 455"/>
                <a:gd name="T22" fmla="*/ 133 w 169"/>
                <a:gd name="T23" fmla="*/ 267 h 455"/>
                <a:gd name="T24" fmla="*/ 125 w 169"/>
                <a:gd name="T25" fmla="*/ 284 h 455"/>
                <a:gd name="T26" fmla="*/ 123 w 169"/>
                <a:gd name="T27" fmla="*/ 294 h 455"/>
                <a:gd name="T28" fmla="*/ 108 w 169"/>
                <a:gd name="T29" fmla="*/ 304 h 455"/>
                <a:gd name="T30" fmla="*/ 101 w 169"/>
                <a:gd name="T31" fmla="*/ 305 h 455"/>
                <a:gd name="T32" fmla="*/ 99 w 169"/>
                <a:gd name="T33" fmla="*/ 308 h 455"/>
                <a:gd name="T34" fmla="*/ 92 w 169"/>
                <a:gd name="T35" fmla="*/ 326 h 455"/>
                <a:gd name="T36" fmla="*/ 90 w 169"/>
                <a:gd name="T37" fmla="*/ 343 h 455"/>
                <a:gd name="T38" fmla="*/ 91 w 169"/>
                <a:gd name="T39" fmla="*/ 352 h 455"/>
                <a:gd name="T40" fmla="*/ 92 w 169"/>
                <a:gd name="T41" fmla="*/ 363 h 455"/>
                <a:gd name="T42" fmla="*/ 90 w 169"/>
                <a:gd name="T43" fmla="*/ 371 h 455"/>
                <a:gd name="T44" fmla="*/ 81 w 169"/>
                <a:gd name="T45" fmla="*/ 374 h 455"/>
                <a:gd name="T46" fmla="*/ 75 w 169"/>
                <a:gd name="T47" fmla="*/ 374 h 455"/>
                <a:gd name="T48" fmla="*/ 60 w 169"/>
                <a:gd name="T49" fmla="*/ 379 h 455"/>
                <a:gd name="T50" fmla="*/ 47 w 169"/>
                <a:gd name="T51" fmla="*/ 392 h 455"/>
                <a:gd name="T52" fmla="*/ 36 w 169"/>
                <a:gd name="T53" fmla="*/ 408 h 455"/>
                <a:gd name="T54" fmla="*/ 35 w 169"/>
                <a:gd name="T55" fmla="*/ 414 h 455"/>
                <a:gd name="T56" fmla="*/ 26 w 169"/>
                <a:gd name="T57" fmla="*/ 434 h 455"/>
                <a:gd name="T58" fmla="*/ 17 w 169"/>
                <a:gd name="T59" fmla="*/ 449 h 455"/>
                <a:gd name="T60" fmla="*/ 11 w 169"/>
                <a:gd name="T61" fmla="*/ 454 h 455"/>
                <a:gd name="T62" fmla="*/ 9 w 169"/>
                <a:gd name="T63" fmla="*/ 455 h 455"/>
                <a:gd name="T64" fmla="*/ 0 w 169"/>
                <a:gd name="T65" fmla="*/ 455 h 455"/>
                <a:gd name="T66" fmla="*/ 23 w 169"/>
                <a:gd name="T67" fmla="*/ 356 h 455"/>
                <a:gd name="T68" fmla="*/ 33 w 169"/>
                <a:gd name="T69" fmla="*/ 329 h 455"/>
                <a:gd name="T70" fmla="*/ 33 w 169"/>
                <a:gd name="T71" fmla="*/ 322 h 455"/>
                <a:gd name="T72" fmla="*/ 41 w 169"/>
                <a:gd name="T73" fmla="*/ 266 h 455"/>
                <a:gd name="T74" fmla="*/ 50 w 169"/>
                <a:gd name="T75" fmla="*/ 222 h 455"/>
                <a:gd name="T76" fmla="*/ 63 w 169"/>
                <a:gd name="T77" fmla="*/ 172 h 455"/>
                <a:gd name="T78" fmla="*/ 83 w 169"/>
                <a:gd name="T79" fmla="*/ 117 h 455"/>
                <a:gd name="T80" fmla="*/ 109 w 169"/>
                <a:gd name="T81" fmla="*/ 59 h 455"/>
                <a:gd name="T82" fmla="*/ 143 w 169"/>
                <a:gd name="T83" fmla="*/ 0 h 4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455"/>
                <a:gd name="T128" fmla="*/ 169 w 169"/>
                <a:gd name="T129" fmla="*/ 455 h 45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455">
                  <a:moveTo>
                    <a:pt x="143" y="0"/>
                  </a:moveTo>
                  <a:lnTo>
                    <a:pt x="143" y="0"/>
                  </a:lnTo>
                  <a:lnTo>
                    <a:pt x="149" y="23"/>
                  </a:lnTo>
                  <a:lnTo>
                    <a:pt x="155" y="49"/>
                  </a:lnTo>
                  <a:lnTo>
                    <a:pt x="161" y="79"/>
                  </a:lnTo>
                  <a:lnTo>
                    <a:pt x="167" y="113"/>
                  </a:lnTo>
                  <a:lnTo>
                    <a:pt x="168" y="131"/>
                  </a:lnTo>
                  <a:lnTo>
                    <a:pt x="169" y="149"/>
                  </a:lnTo>
                  <a:lnTo>
                    <a:pt x="169" y="167"/>
                  </a:lnTo>
                  <a:lnTo>
                    <a:pt x="169" y="183"/>
                  </a:lnTo>
                  <a:lnTo>
                    <a:pt x="167" y="199"/>
                  </a:lnTo>
                  <a:lnTo>
                    <a:pt x="163" y="215"/>
                  </a:lnTo>
                  <a:lnTo>
                    <a:pt x="164" y="216"/>
                  </a:lnTo>
                  <a:lnTo>
                    <a:pt x="164" y="218"/>
                  </a:lnTo>
                  <a:lnTo>
                    <a:pt x="163" y="221"/>
                  </a:lnTo>
                  <a:lnTo>
                    <a:pt x="162" y="226"/>
                  </a:lnTo>
                  <a:lnTo>
                    <a:pt x="159" y="231"/>
                  </a:lnTo>
                  <a:lnTo>
                    <a:pt x="154" y="239"/>
                  </a:lnTo>
                  <a:lnTo>
                    <a:pt x="148" y="247"/>
                  </a:lnTo>
                  <a:lnTo>
                    <a:pt x="144" y="250"/>
                  </a:lnTo>
                  <a:lnTo>
                    <a:pt x="138" y="260"/>
                  </a:lnTo>
                  <a:lnTo>
                    <a:pt x="133" y="267"/>
                  </a:lnTo>
                  <a:lnTo>
                    <a:pt x="130" y="275"/>
                  </a:lnTo>
                  <a:lnTo>
                    <a:pt x="125" y="284"/>
                  </a:lnTo>
                  <a:lnTo>
                    <a:pt x="123" y="294"/>
                  </a:lnTo>
                  <a:lnTo>
                    <a:pt x="115" y="300"/>
                  </a:lnTo>
                  <a:lnTo>
                    <a:pt x="108" y="304"/>
                  </a:lnTo>
                  <a:lnTo>
                    <a:pt x="104" y="305"/>
                  </a:lnTo>
                  <a:lnTo>
                    <a:pt x="101" y="305"/>
                  </a:lnTo>
                  <a:lnTo>
                    <a:pt x="99" y="308"/>
                  </a:lnTo>
                  <a:lnTo>
                    <a:pt x="94" y="319"/>
                  </a:lnTo>
                  <a:lnTo>
                    <a:pt x="92" y="326"/>
                  </a:lnTo>
                  <a:lnTo>
                    <a:pt x="90" y="334"/>
                  </a:lnTo>
                  <a:lnTo>
                    <a:pt x="90" y="343"/>
                  </a:lnTo>
                  <a:lnTo>
                    <a:pt x="91" y="352"/>
                  </a:lnTo>
                  <a:lnTo>
                    <a:pt x="92" y="355"/>
                  </a:lnTo>
                  <a:lnTo>
                    <a:pt x="92" y="363"/>
                  </a:lnTo>
                  <a:lnTo>
                    <a:pt x="92" y="367"/>
                  </a:lnTo>
                  <a:lnTo>
                    <a:pt x="90" y="371"/>
                  </a:lnTo>
                  <a:lnTo>
                    <a:pt x="86" y="373"/>
                  </a:lnTo>
                  <a:lnTo>
                    <a:pt x="81" y="374"/>
                  </a:lnTo>
                  <a:lnTo>
                    <a:pt x="75" y="374"/>
                  </a:lnTo>
                  <a:lnTo>
                    <a:pt x="69" y="376"/>
                  </a:lnTo>
                  <a:lnTo>
                    <a:pt x="60" y="379"/>
                  </a:lnTo>
                  <a:lnTo>
                    <a:pt x="47" y="392"/>
                  </a:lnTo>
                  <a:lnTo>
                    <a:pt x="40" y="403"/>
                  </a:lnTo>
                  <a:lnTo>
                    <a:pt x="36" y="408"/>
                  </a:lnTo>
                  <a:lnTo>
                    <a:pt x="35" y="414"/>
                  </a:lnTo>
                  <a:lnTo>
                    <a:pt x="32" y="420"/>
                  </a:lnTo>
                  <a:lnTo>
                    <a:pt x="26" y="434"/>
                  </a:lnTo>
                  <a:lnTo>
                    <a:pt x="22" y="442"/>
                  </a:lnTo>
                  <a:lnTo>
                    <a:pt x="17" y="449"/>
                  </a:lnTo>
                  <a:lnTo>
                    <a:pt x="13" y="453"/>
                  </a:lnTo>
                  <a:lnTo>
                    <a:pt x="11" y="454"/>
                  </a:lnTo>
                  <a:lnTo>
                    <a:pt x="9" y="455"/>
                  </a:lnTo>
                  <a:lnTo>
                    <a:pt x="0" y="455"/>
                  </a:lnTo>
                  <a:lnTo>
                    <a:pt x="12" y="398"/>
                  </a:lnTo>
                  <a:lnTo>
                    <a:pt x="23" y="356"/>
                  </a:lnTo>
                  <a:lnTo>
                    <a:pt x="29" y="339"/>
                  </a:lnTo>
                  <a:lnTo>
                    <a:pt x="33" y="329"/>
                  </a:lnTo>
                  <a:lnTo>
                    <a:pt x="33" y="322"/>
                  </a:lnTo>
                  <a:lnTo>
                    <a:pt x="35" y="299"/>
                  </a:lnTo>
                  <a:lnTo>
                    <a:pt x="41" y="266"/>
                  </a:lnTo>
                  <a:lnTo>
                    <a:pt x="44" y="246"/>
                  </a:lnTo>
                  <a:lnTo>
                    <a:pt x="50" y="222"/>
                  </a:lnTo>
                  <a:lnTo>
                    <a:pt x="56" y="198"/>
                  </a:lnTo>
                  <a:lnTo>
                    <a:pt x="63" y="172"/>
                  </a:lnTo>
                  <a:lnTo>
                    <a:pt x="72" y="145"/>
                  </a:lnTo>
                  <a:lnTo>
                    <a:pt x="83" y="117"/>
                  </a:lnTo>
                  <a:lnTo>
                    <a:pt x="95" y="88"/>
                  </a:lnTo>
                  <a:lnTo>
                    <a:pt x="109" y="59"/>
                  </a:lnTo>
                  <a:lnTo>
                    <a:pt x="125" y="29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1305"/>
            <p:cNvSpPr>
              <a:spLocks/>
            </p:cNvSpPr>
            <p:nvPr/>
          </p:nvSpPr>
          <p:spPr bwMode="auto">
            <a:xfrm>
              <a:off x="2027" y="529"/>
              <a:ext cx="454" cy="385"/>
            </a:xfrm>
            <a:custGeom>
              <a:avLst/>
              <a:gdLst>
                <a:gd name="T0" fmla="*/ 0 w 454"/>
                <a:gd name="T1" fmla="*/ 67 h 385"/>
                <a:gd name="T2" fmla="*/ 171 w 454"/>
                <a:gd name="T3" fmla="*/ 192 h 385"/>
                <a:gd name="T4" fmla="*/ 209 w 454"/>
                <a:gd name="T5" fmla="*/ 222 h 385"/>
                <a:gd name="T6" fmla="*/ 212 w 454"/>
                <a:gd name="T7" fmla="*/ 226 h 385"/>
                <a:gd name="T8" fmla="*/ 224 w 454"/>
                <a:gd name="T9" fmla="*/ 244 h 385"/>
                <a:gd name="T10" fmla="*/ 226 w 454"/>
                <a:gd name="T11" fmla="*/ 258 h 385"/>
                <a:gd name="T12" fmla="*/ 224 w 454"/>
                <a:gd name="T13" fmla="*/ 266 h 385"/>
                <a:gd name="T14" fmla="*/ 226 w 454"/>
                <a:gd name="T15" fmla="*/ 272 h 385"/>
                <a:gd name="T16" fmla="*/ 229 w 454"/>
                <a:gd name="T17" fmla="*/ 294 h 385"/>
                <a:gd name="T18" fmla="*/ 228 w 454"/>
                <a:gd name="T19" fmla="*/ 308 h 385"/>
                <a:gd name="T20" fmla="*/ 226 w 454"/>
                <a:gd name="T21" fmla="*/ 313 h 385"/>
                <a:gd name="T22" fmla="*/ 266 w 454"/>
                <a:gd name="T23" fmla="*/ 340 h 385"/>
                <a:gd name="T24" fmla="*/ 303 w 454"/>
                <a:gd name="T25" fmla="*/ 361 h 385"/>
                <a:gd name="T26" fmla="*/ 337 w 454"/>
                <a:gd name="T27" fmla="*/ 375 h 385"/>
                <a:gd name="T28" fmla="*/ 347 w 454"/>
                <a:gd name="T29" fmla="*/ 379 h 385"/>
                <a:gd name="T30" fmla="*/ 356 w 454"/>
                <a:gd name="T31" fmla="*/ 383 h 385"/>
                <a:gd name="T32" fmla="*/ 357 w 454"/>
                <a:gd name="T33" fmla="*/ 385 h 385"/>
                <a:gd name="T34" fmla="*/ 359 w 454"/>
                <a:gd name="T35" fmla="*/ 352 h 385"/>
                <a:gd name="T36" fmla="*/ 365 w 454"/>
                <a:gd name="T37" fmla="*/ 326 h 385"/>
                <a:gd name="T38" fmla="*/ 372 w 454"/>
                <a:gd name="T39" fmla="*/ 312 h 385"/>
                <a:gd name="T40" fmla="*/ 375 w 454"/>
                <a:gd name="T41" fmla="*/ 308 h 385"/>
                <a:gd name="T42" fmla="*/ 431 w 454"/>
                <a:gd name="T43" fmla="*/ 274 h 385"/>
                <a:gd name="T44" fmla="*/ 450 w 454"/>
                <a:gd name="T45" fmla="*/ 267 h 385"/>
                <a:gd name="T46" fmla="*/ 452 w 454"/>
                <a:gd name="T47" fmla="*/ 266 h 385"/>
                <a:gd name="T48" fmla="*/ 454 w 454"/>
                <a:gd name="T49" fmla="*/ 263 h 385"/>
                <a:gd name="T50" fmla="*/ 452 w 454"/>
                <a:gd name="T51" fmla="*/ 259 h 385"/>
                <a:gd name="T52" fmla="*/ 437 w 454"/>
                <a:gd name="T53" fmla="*/ 256 h 385"/>
                <a:gd name="T54" fmla="*/ 407 w 454"/>
                <a:gd name="T55" fmla="*/ 248 h 385"/>
                <a:gd name="T56" fmla="*/ 364 w 454"/>
                <a:gd name="T57" fmla="*/ 239 h 385"/>
                <a:gd name="T58" fmla="*/ 356 w 454"/>
                <a:gd name="T59" fmla="*/ 236 h 385"/>
                <a:gd name="T60" fmla="*/ 325 w 454"/>
                <a:gd name="T61" fmla="*/ 226 h 385"/>
                <a:gd name="T62" fmla="*/ 303 w 454"/>
                <a:gd name="T63" fmla="*/ 222 h 385"/>
                <a:gd name="T64" fmla="*/ 293 w 454"/>
                <a:gd name="T65" fmla="*/ 222 h 385"/>
                <a:gd name="T66" fmla="*/ 268 w 454"/>
                <a:gd name="T67" fmla="*/ 210 h 385"/>
                <a:gd name="T68" fmla="*/ 241 w 454"/>
                <a:gd name="T69" fmla="*/ 195 h 385"/>
                <a:gd name="T70" fmla="*/ 212 w 454"/>
                <a:gd name="T71" fmla="*/ 174 h 385"/>
                <a:gd name="T72" fmla="*/ 181 w 454"/>
                <a:gd name="T73" fmla="*/ 145 h 385"/>
                <a:gd name="T74" fmla="*/ 155 w 454"/>
                <a:gd name="T75" fmla="*/ 109 h 385"/>
                <a:gd name="T76" fmla="*/ 138 w 454"/>
                <a:gd name="T77" fmla="*/ 78 h 385"/>
                <a:gd name="T78" fmla="*/ 130 w 454"/>
                <a:gd name="T79" fmla="*/ 55 h 385"/>
                <a:gd name="T80" fmla="*/ 126 w 454"/>
                <a:gd name="T81" fmla="*/ 29 h 385"/>
                <a:gd name="T82" fmla="*/ 125 w 454"/>
                <a:gd name="T83" fmla="*/ 16 h 385"/>
                <a:gd name="T84" fmla="*/ 122 w 454"/>
                <a:gd name="T85" fmla="*/ 6 h 385"/>
                <a:gd name="T86" fmla="*/ 117 w 454"/>
                <a:gd name="T87" fmla="*/ 1 h 385"/>
                <a:gd name="T88" fmla="*/ 109 w 454"/>
                <a:gd name="T89" fmla="*/ 0 h 385"/>
                <a:gd name="T90" fmla="*/ 98 w 454"/>
                <a:gd name="T91" fmla="*/ 3 h 385"/>
                <a:gd name="T92" fmla="*/ 83 w 454"/>
                <a:gd name="T93" fmla="*/ 12 h 385"/>
                <a:gd name="T94" fmla="*/ 73 w 454"/>
                <a:gd name="T95" fmla="*/ 19 h 385"/>
                <a:gd name="T96" fmla="*/ 48 w 454"/>
                <a:gd name="T97" fmla="*/ 28 h 385"/>
                <a:gd name="T98" fmla="*/ 20 w 454"/>
                <a:gd name="T99" fmla="*/ 42 h 385"/>
                <a:gd name="T100" fmla="*/ 4 w 454"/>
                <a:gd name="T101" fmla="*/ 55 h 385"/>
                <a:gd name="T102" fmla="*/ 0 w 454"/>
                <a:gd name="T103" fmla="*/ 64 h 385"/>
                <a:gd name="T104" fmla="*/ 0 w 454"/>
                <a:gd name="T105" fmla="*/ 67 h 38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54"/>
                <a:gd name="T160" fmla="*/ 0 h 385"/>
                <a:gd name="T161" fmla="*/ 454 w 454"/>
                <a:gd name="T162" fmla="*/ 385 h 38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54" h="385">
                  <a:moveTo>
                    <a:pt x="0" y="67"/>
                  </a:moveTo>
                  <a:lnTo>
                    <a:pt x="0" y="67"/>
                  </a:lnTo>
                  <a:lnTo>
                    <a:pt x="100" y="139"/>
                  </a:lnTo>
                  <a:lnTo>
                    <a:pt x="171" y="192"/>
                  </a:lnTo>
                  <a:lnTo>
                    <a:pt x="196" y="210"/>
                  </a:lnTo>
                  <a:lnTo>
                    <a:pt x="209" y="222"/>
                  </a:lnTo>
                  <a:lnTo>
                    <a:pt x="212" y="226"/>
                  </a:lnTo>
                  <a:lnTo>
                    <a:pt x="220" y="237"/>
                  </a:lnTo>
                  <a:lnTo>
                    <a:pt x="224" y="244"/>
                  </a:lnTo>
                  <a:lnTo>
                    <a:pt x="226" y="252"/>
                  </a:lnTo>
                  <a:lnTo>
                    <a:pt x="226" y="258"/>
                  </a:lnTo>
                  <a:lnTo>
                    <a:pt x="226" y="263"/>
                  </a:lnTo>
                  <a:lnTo>
                    <a:pt x="224" y="266"/>
                  </a:lnTo>
                  <a:lnTo>
                    <a:pt x="226" y="272"/>
                  </a:lnTo>
                  <a:lnTo>
                    <a:pt x="228" y="286"/>
                  </a:lnTo>
                  <a:lnTo>
                    <a:pt x="229" y="294"/>
                  </a:lnTo>
                  <a:lnTo>
                    <a:pt x="229" y="302"/>
                  </a:lnTo>
                  <a:lnTo>
                    <a:pt x="228" y="308"/>
                  </a:lnTo>
                  <a:lnTo>
                    <a:pt x="226" y="313"/>
                  </a:lnTo>
                  <a:lnTo>
                    <a:pt x="238" y="321"/>
                  </a:lnTo>
                  <a:lnTo>
                    <a:pt x="266" y="340"/>
                  </a:lnTo>
                  <a:lnTo>
                    <a:pt x="284" y="351"/>
                  </a:lnTo>
                  <a:lnTo>
                    <a:pt x="303" y="361"/>
                  </a:lnTo>
                  <a:lnTo>
                    <a:pt x="320" y="370"/>
                  </a:lnTo>
                  <a:lnTo>
                    <a:pt x="337" y="375"/>
                  </a:lnTo>
                  <a:lnTo>
                    <a:pt x="347" y="379"/>
                  </a:lnTo>
                  <a:lnTo>
                    <a:pt x="354" y="382"/>
                  </a:lnTo>
                  <a:lnTo>
                    <a:pt x="356" y="383"/>
                  </a:lnTo>
                  <a:lnTo>
                    <a:pt x="357" y="385"/>
                  </a:lnTo>
                  <a:lnTo>
                    <a:pt x="357" y="375"/>
                  </a:lnTo>
                  <a:lnTo>
                    <a:pt x="359" y="352"/>
                  </a:lnTo>
                  <a:lnTo>
                    <a:pt x="362" y="339"/>
                  </a:lnTo>
                  <a:lnTo>
                    <a:pt x="365" y="326"/>
                  </a:lnTo>
                  <a:lnTo>
                    <a:pt x="369" y="316"/>
                  </a:lnTo>
                  <a:lnTo>
                    <a:pt x="372" y="312"/>
                  </a:lnTo>
                  <a:lnTo>
                    <a:pt x="375" y="308"/>
                  </a:lnTo>
                  <a:lnTo>
                    <a:pt x="406" y="288"/>
                  </a:lnTo>
                  <a:lnTo>
                    <a:pt x="431" y="274"/>
                  </a:lnTo>
                  <a:lnTo>
                    <a:pt x="442" y="269"/>
                  </a:lnTo>
                  <a:lnTo>
                    <a:pt x="450" y="267"/>
                  </a:lnTo>
                  <a:lnTo>
                    <a:pt x="452" y="266"/>
                  </a:lnTo>
                  <a:lnTo>
                    <a:pt x="453" y="265"/>
                  </a:lnTo>
                  <a:lnTo>
                    <a:pt x="454" y="263"/>
                  </a:lnTo>
                  <a:lnTo>
                    <a:pt x="454" y="262"/>
                  </a:lnTo>
                  <a:lnTo>
                    <a:pt x="452" y="259"/>
                  </a:lnTo>
                  <a:lnTo>
                    <a:pt x="446" y="257"/>
                  </a:lnTo>
                  <a:lnTo>
                    <a:pt x="437" y="256"/>
                  </a:lnTo>
                  <a:lnTo>
                    <a:pt x="407" y="248"/>
                  </a:lnTo>
                  <a:lnTo>
                    <a:pt x="383" y="243"/>
                  </a:lnTo>
                  <a:lnTo>
                    <a:pt x="364" y="239"/>
                  </a:lnTo>
                  <a:lnTo>
                    <a:pt x="356" y="236"/>
                  </a:lnTo>
                  <a:lnTo>
                    <a:pt x="337" y="229"/>
                  </a:lnTo>
                  <a:lnTo>
                    <a:pt x="325" y="226"/>
                  </a:lnTo>
                  <a:lnTo>
                    <a:pt x="314" y="223"/>
                  </a:lnTo>
                  <a:lnTo>
                    <a:pt x="303" y="222"/>
                  </a:lnTo>
                  <a:lnTo>
                    <a:pt x="293" y="222"/>
                  </a:lnTo>
                  <a:lnTo>
                    <a:pt x="286" y="219"/>
                  </a:lnTo>
                  <a:lnTo>
                    <a:pt x="268" y="210"/>
                  </a:lnTo>
                  <a:lnTo>
                    <a:pt x="256" y="204"/>
                  </a:lnTo>
                  <a:lnTo>
                    <a:pt x="241" y="195"/>
                  </a:lnTo>
                  <a:lnTo>
                    <a:pt x="227" y="185"/>
                  </a:lnTo>
                  <a:lnTo>
                    <a:pt x="212" y="174"/>
                  </a:lnTo>
                  <a:lnTo>
                    <a:pt x="197" y="160"/>
                  </a:lnTo>
                  <a:lnTo>
                    <a:pt x="181" y="145"/>
                  </a:lnTo>
                  <a:lnTo>
                    <a:pt x="168" y="128"/>
                  </a:lnTo>
                  <a:lnTo>
                    <a:pt x="155" y="109"/>
                  </a:lnTo>
                  <a:lnTo>
                    <a:pt x="143" y="89"/>
                  </a:lnTo>
                  <a:lnTo>
                    <a:pt x="138" y="78"/>
                  </a:lnTo>
                  <a:lnTo>
                    <a:pt x="135" y="66"/>
                  </a:lnTo>
                  <a:lnTo>
                    <a:pt x="130" y="55"/>
                  </a:lnTo>
                  <a:lnTo>
                    <a:pt x="128" y="41"/>
                  </a:lnTo>
                  <a:lnTo>
                    <a:pt x="126" y="29"/>
                  </a:lnTo>
                  <a:lnTo>
                    <a:pt x="125" y="16"/>
                  </a:lnTo>
                  <a:lnTo>
                    <a:pt x="123" y="10"/>
                  </a:lnTo>
                  <a:lnTo>
                    <a:pt x="122" y="6"/>
                  </a:lnTo>
                  <a:lnTo>
                    <a:pt x="119" y="2"/>
                  </a:lnTo>
                  <a:lnTo>
                    <a:pt x="117" y="1"/>
                  </a:lnTo>
                  <a:lnTo>
                    <a:pt x="113" y="0"/>
                  </a:lnTo>
                  <a:lnTo>
                    <a:pt x="109" y="0"/>
                  </a:lnTo>
                  <a:lnTo>
                    <a:pt x="105" y="1"/>
                  </a:lnTo>
                  <a:lnTo>
                    <a:pt x="98" y="3"/>
                  </a:lnTo>
                  <a:lnTo>
                    <a:pt x="91" y="7"/>
                  </a:lnTo>
                  <a:lnTo>
                    <a:pt x="83" y="12"/>
                  </a:lnTo>
                  <a:lnTo>
                    <a:pt x="73" y="19"/>
                  </a:lnTo>
                  <a:lnTo>
                    <a:pt x="61" y="23"/>
                  </a:lnTo>
                  <a:lnTo>
                    <a:pt x="48" y="28"/>
                  </a:lnTo>
                  <a:lnTo>
                    <a:pt x="34" y="35"/>
                  </a:lnTo>
                  <a:lnTo>
                    <a:pt x="20" y="42"/>
                  </a:lnTo>
                  <a:lnTo>
                    <a:pt x="8" y="50"/>
                  </a:lnTo>
                  <a:lnTo>
                    <a:pt x="4" y="55"/>
                  </a:lnTo>
                  <a:lnTo>
                    <a:pt x="1" y="59"/>
                  </a:lnTo>
                  <a:lnTo>
                    <a:pt x="0" y="64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1306"/>
            <p:cNvSpPr>
              <a:spLocks/>
            </p:cNvSpPr>
            <p:nvPr/>
          </p:nvSpPr>
          <p:spPr bwMode="auto">
            <a:xfrm>
              <a:off x="1681" y="360"/>
              <a:ext cx="569" cy="482"/>
            </a:xfrm>
            <a:custGeom>
              <a:avLst/>
              <a:gdLst>
                <a:gd name="T0" fmla="*/ 563 w 569"/>
                <a:gd name="T1" fmla="*/ 482 h 482"/>
                <a:gd name="T2" fmla="*/ 535 w 569"/>
                <a:gd name="T3" fmla="*/ 465 h 482"/>
                <a:gd name="T4" fmla="*/ 526 w 569"/>
                <a:gd name="T5" fmla="*/ 462 h 482"/>
                <a:gd name="T6" fmla="*/ 517 w 569"/>
                <a:gd name="T7" fmla="*/ 453 h 482"/>
                <a:gd name="T8" fmla="*/ 496 w 569"/>
                <a:gd name="T9" fmla="*/ 434 h 482"/>
                <a:gd name="T10" fmla="*/ 466 w 569"/>
                <a:gd name="T11" fmla="*/ 414 h 482"/>
                <a:gd name="T12" fmla="*/ 449 w 569"/>
                <a:gd name="T13" fmla="*/ 407 h 482"/>
                <a:gd name="T14" fmla="*/ 432 w 569"/>
                <a:gd name="T15" fmla="*/ 404 h 482"/>
                <a:gd name="T16" fmla="*/ 432 w 569"/>
                <a:gd name="T17" fmla="*/ 402 h 482"/>
                <a:gd name="T18" fmla="*/ 426 w 569"/>
                <a:gd name="T19" fmla="*/ 381 h 482"/>
                <a:gd name="T20" fmla="*/ 418 w 569"/>
                <a:gd name="T21" fmla="*/ 366 h 482"/>
                <a:gd name="T22" fmla="*/ 405 w 569"/>
                <a:gd name="T23" fmla="*/ 349 h 482"/>
                <a:gd name="T24" fmla="*/ 386 w 569"/>
                <a:gd name="T25" fmla="*/ 332 h 482"/>
                <a:gd name="T26" fmla="*/ 359 w 569"/>
                <a:gd name="T27" fmla="*/ 314 h 482"/>
                <a:gd name="T28" fmla="*/ 324 w 569"/>
                <a:gd name="T29" fmla="*/ 297 h 482"/>
                <a:gd name="T30" fmla="*/ 240 w 569"/>
                <a:gd name="T31" fmla="*/ 264 h 482"/>
                <a:gd name="T32" fmla="*/ 152 w 569"/>
                <a:gd name="T33" fmla="*/ 230 h 482"/>
                <a:gd name="T34" fmla="*/ 137 w 569"/>
                <a:gd name="T35" fmla="*/ 225 h 482"/>
                <a:gd name="T36" fmla="*/ 24 w 569"/>
                <a:gd name="T37" fmla="*/ 201 h 482"/>
                <a:gd name="T38" fmla="*/ 0 w 569"/>
                <a:gd name="T39" fmla="*/ 198 h 482"/>
                <a:gd name="T40" fmla="*/ 34 w 569"/>
                <a:gd name="T41" fmla="*/ 170 h 482"/>
                <a:gd name="T42" fmla="*/ 79 w 569"/>
                <a:gd name="T43" fmla="*/ 128 h 482"/>
                <a:gd name="T44" fmla="*/ 112 w 569"/>
                <a:gd name="T45" fmla="*/ 90 h 482"/>
                <a:gd name="T46" fmla="*/ 131 w 569"/>
                <a:gd name="T47" fmla="*/ 63 h 482"/>
                <a:gd name="T48" fmla="*/ 139 w 569"/>
                <a:gd name="T49" fmla="*/ 50 h 482"/>
                <a:gd name="T50" fmla="*/ 153 w 569"/>
                <a:gd name="T51" fmla="*/ 30 h 482"/>
                <a:gd name="T52" fmla="*/ 172 w 569"/>
                <a:gd name="T53" fmla="*/ 9 h 482"/>
                <a:gd name="T54" fmla="*/ 183 w 569"/>
                <a:gd name="T55" fmla="*/ 2 h 482"/>
                <a:gd name="T56" fmla="*/ 193 w 569"/>
                <a:gd name="T57" fmla="*/ 0 h 482"/>
                <a:gd name="T58" fmla="*/ 202 w 569"/>
                <a:gd name="T59" fmla="*/ 5 h 482"/>
                <a:gd name="T60" fmla="*/ 204 w 569"/>
                <a:gd name="T61" fmla="*/ 9 h 482"/>
                <a:gd name="T62" fmla="*/ 210 w 569"/>
                <a:gd name="T63" fmla="*/ 19 h 482"/>
                <a:gd name="T64" fmla="*/ 212 w 569"/>
                <a:gd name="T65" fmla="*/ 40 h 482"/>
                <a:gd name="T66" fmla="*/ 210 w 569"/>
                <a:gd name="T67" fmla="*/ 73 h 482"/>
                <a:gd name="T68" fmla="*/ 211 w 569"/>
                <a:gd name="T69" fmla="*/ 77 h 482"/>
                <a:gd name="T70" fmla="*/ 218 w 569"/>
                <a:gd name="T71" fmla="*/ 100 h 482"/>
                <a:gd name="T72" fmla="*/ 225 w 569"/>
                <a:gd name="T73" fmla="*/ 112 h 482"/>
                <a:gd name="T74" fmla="*/ 228 w 569"/>
                <a:gd name="T75" fmla="*/ 116 h 482"/>
                <a:gd name="T76" fmla="*/ 249 w 569"/>
                <a:gd name="T77" fmla="*/ 138 h 482"/>
                <a:gd name="T78" fmla="*/ 261 w 569"/>
                <a:gd name="T79" fmla="*/ 156 h 482"/>
                <a:gd name="T80" fmla="*/ 277 w 569"/>
                <a:gd name="T81" fmla="*/ 178 h 482"/>
                <a:gd name="T82" fmla="*/ 305 w 569"/>
                <a:gd name="T83" fmla="*/ 214 h 482"/>
                <a:gd name="T84" fmla="*/ 351 w 569"/>
                <a:gd name="T85" fmla="*/ 251 h 482"/>
                <a:gd name="T86" fmla="*/ 412 w 569"/>
                <a:gd name="T87" fmla="*/ 296 h 482"/>
                <a:gd name="T88" fmla="*/ 428 w 569"/>
                <a:gd name="T89" fmla="*/ 307 h 482"/>
                <a:gd name="T90" fmla="*/ 477 w 569"/>
                <a:gd name="T91" fmla="*/ 339 h 482"/>
                <a:gd name="T92" fmla="*/ 532 w 569"/>
                <a:gd name="T93" fmla="*/ 379 h 482"/>
                <a:gd name="T94" fmla="*/ 553 w 569"/>
                <a:gd name="T95" fmla="*/ 398 h 482"/>
                <a:gd name="T96" fmla="*/ 565 w 569"/>
                <a:gd name="T97" fmla="*/ 416 h 482"/>
                <a:gd name="T98" fmla="*/ 566 w 569"/>
                <a:gd name="T99" fmla="*/ 423 h 482"/>
                <a:gd name="T100" fmla="*/ 563 w 569"/>
                <a:gd name="T101" fmla="*/ 428 h 482"/>
                <a:gd name="T102" fmla="*/ 565 w 569"/>
                <a:gd name="T103" fmla="*/ 436 h 482"/>
                <a:gd name="T104" fmla="*/ 569 w 569"/>
                <a:gd name="T105" fmla="*/ 464 h 482"/>
                <a:gd name="T106" fmla="*/ 566 w 569"/>
                <a:gd name="T107" fmla="*/ 479 h 482"/>
                <a:gd name="T108" fmla="*/ 563 w 569"/>
                <a:gd name="T109" fmla="*/ 482 h 4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69"/>
                <a:gd name="T166" fmla="*/ 0 h 482"/>
                <a:gd name="T167" fmla="*/ 569 w 569"/>
                <a:gd name="T168" fmla="*/ 482 h 48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69" h="482">
                  <a:moveTo>
                    <a:pt x="563" y="482"/>
                  </a:moveTo>
                  <a:lnTo>
                    <a:pt x="563" y="482"/>
                  </a:lnTo>
                  <a:lnTo>
                    <a:pt x="547" y="472"/>
                  </a:lnTo>
                  <a:lnTo>
                    <a:pt x="535" y="465"/>
                  </a:lnTo>
                  <a:lnTo>
                    <a:pt x="530" y="463"/>
                  </a:lnTo>
                  <a:lnTo>
                    <a:pt x="526" y="462"/>
                  </a:lnTo>
                  <a:lnTo>
                    <a:pt x="517" y="453"/>
                  </a:lnTo>
                  <a:lnTo>
                    <a:pt x="508" y="444"/>
                  </a:lnTo>
                  <a:lnTo>
                    <a:pt x="496" y="434"/>
                  </a:lnTo>
                  <a:lnTo>
                    <a:pt x="482" y="423"/>
                  </a:lnTo>
                  <a:lnTo>
                    <a:pt x="466" y="414"/>
                  </a:lnTo>
                  <a:lnTo>
                    <a:pt x="458" y="411"/>
                  </a:lnTo>
                  <a:lnTo>
                    <a:pt x="449" y="407"/>
                  </a:lnTo>
                  <a:lnTo>
                    <a:pt x="440" y="405"/>
                  </a:lnTo>
                  <a:lnTo>
                    <a:pt x="432" y="404"/>
                  </a:lnTo>
                  <a:lnTo>
                    <a:pt x="432" y="402"/>
                  </a:lnTo>
                  <a:lnTo>
                    <a:pt x="430" y="393"/>
                  </a:lnTo>
                  <a:lnTo>
                    <a:pt x="426" y="381"/>
                  </a:lnTo>
                  <a:lnTo>
                    <a:pt x="423" y="374"/>
                  </a:lnTo>
                  <a:lnTo>
                    <a:pt x="418" y="366"/>
                  </a:lnTo>
                  <a:lnTo>
                    <a:pt x="412" y="357"/>
                  </a:lnTo>
                  <a:lnTo>
                    <a:pt x="405" y="349"/>
                  </a:lnTo>
                  <a:lnTo>
                    <a:pt x="396" y="341"/>
                  </a:lnTo>
                  <a:lnTo>
                    <a:pt x="386" y="332"/>
                  </a:lnTo>
                  <a:lnTo>
                    <a:pt x="374" y="323"/>
                  </a:lnTo>
                  <a:lnTo>
                    <a:pt x="359" y="314"/>
                  </a:lnTo>
                  <a:lnTo>
                    <a:pt x="343" y="305"/>
                  </a:lnTo>
                  <a:lnTo>
                    <a:pt x="324" y="297"/>
                  </a:lnTo>
                  <a:lnTo>
                    <a:pt x="240" y="264"/>
                  </a:lnTo>
                  <a:lnTo>
                    <a:pt x="177" y="239"/>
                  </a:lnTo>
                  <a:lnTo>
                    <a:pt x="152" y="230"/>
                  </a:lnTo>
                  <a:lnTo>
                    <a:pt x="137" y="225"/>
                  </a:lnTo>
                  <a:lnTo>
                    <a:pt x="71" y="211"/>
                  </a:lnTo>
                  <a:lnTo>
                    <a:pt x="24" y="201"/>
                  </a:lnTo>
                  <a:lnTo>
                    <a:pt x="0" y="198"/>
                  </a:lnTo>
                  <a:lnTo>
                    <a:pt x="16" y="185"/>
                  </a:lnTo>
                  <a:lnTo>
                    <a:pt x="34" y="170"/>
                  </a:lnTo>
                  <a:lnTo>
                    <a:pt x="55" y="150"/>
                  </a:lnTo>
                  <a:lnTo>
                    <a:pt x="79" y="128"/>
                  </a:lnTo>
                  <a:lnTo>
                    <a:pt x="101" y="103"/>
                  </a:lnTo>
                  <a:lnTo>
                    <a:pt x="112" y="90"/>
                  </a:lnTo>
                  <a:lnTo>
                    <a:pt x="122" y="77"/>
                  </a:lnTo>
                  <a:lnTo>
                    <a:pt x="131" y="63"/>
                  </a:lnTo>
                  <a:lnTo>
                    <a:pt x="139" y="50"/>
                  </a:lnTo>
                  <a:lnTo>
                    <a:pt x="145" y="40"/>
                  </a:lnTo>
                  <a:lnTo>
                    <a:pt x="153" y="30"/>
                  </a:lnTo>
                  <a:lnTo>
                    <a:pt x="162" y="19"/>
                  </a:lnTo>
                  <a:lnTo>
                    <a:pt x="172" y="9"/>
                  </a:lnTo>
                  <a:lnTo>
                    <a:pt x="178" y="4"/>
                  </a:lnTo>
                  <a:lnTo>
                    <a:pt x="183" y="2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2"/>
                  </a:lnTo>
                  <a:lnTo>
                    <a:pt x="202" y="5"/>
                  </a:lnTo>
                  <a:lnTo>
                    <a:pt x="204" y="9"/>
                  </a:lnTo>
                  <a:lnTo>
                    <a:pt x="207" y="13"/>
                  </a:lnTo>
                  <a:lnTo>
                    <a:pt x="210" y="19"/>
                  </a:lnTo>
                  <a:lnTo>
                    <a:pt x="211" y="28"/>
                  </a:lnTo>
                  <a:lnTo>
                    <a:pt x="212" y="40"/>
                  </a:lnTo>
                  <a:lnTo>
                    <a:pt x="212" y="54"/>
                  </a:lnTo>
                  <a:lnTo>
                    <a:pt x="210" y="73"/>
                  </a:lnTo>
                  <a:lnTo>
                    <a:pt x="211" y="77"/>
                  </a:lnTo>
                  <a:lnTo>
                    <a:pt x="213" y="87"/>
                  </a:lnTo>
                  <a:lnTo>
                    <a:pt x="218" y="100"/>
                  </a:lnTo>
                  <a:lnTo>
                    <a:pt x="220" y="106"/>
                  </a:lnTo>
                  <a:lnTo>
                    <a:pt x="225" y="112"/>
                  </a:lnTo>
                  <a:lnTo>
                    <a:pt x="228" y="116"/>
                  </a:lnTo>
                  <a:lnTo>
                    <a:pt x="237" y="124"/>
                  </a:lnTo>
                  <a:lnTo>
                    <a:pt x="249" y="138"/>
                  </a:lnTo>
                  <a:lnTo>
                    <a:pt x="256" y="147"/>
                  </a:lnTo>
                  <a:lnTo>
                    <a:pt x="261" y="156"/>
                  </a:lnTo>
                  <a:lnTo>
                    <a:pt x="277" y="178"/>
                  </a:lnTo>
                  <a:lnTo>
                    <a:pt x="291" y="197"/>
                  </a:lnTo>
                  <a:lnTo>
                    <a:pt x="305" y="214"/>
                  </a:lnTo>
                  <a:lnTo>
                    <a:pt x="351" y="251"/>
                  </a:lnTo>
                  <a:lnTo>
                    <a:pt x="392" y="283"/>
                  </a:lnTo>
                  <a:lnTo>
                    <a:pt x="412" y="296"/>
                  </a:lnTo>
                  <a:lnTo>
                    <a:pt x="428" y="307"/>
                  </a:lnTo>
                  <a:lnTo>
                    <a:pt x="453" y="323"/>
                  </a:lnTo>
                  <a:lnTo>
                    <a:pt x="477" y="339"/>
                  </a:lnTo>
                  <a:lnTo>
                    <a:pt x="505" y="358"/>
                  </a:lnTo>
                  <a:lnTo>
                    <a:pt x="532" y="379"/>
                  </a:lnTo>
                  <a:lnTo>
                    <a:pt x="543" y="390"/>
                  </a:lnTo>
                  <a:lnTo>
                    <a:pt x="553" y="398"/>
                  </a:lnTo>
                  <a:lnTo>
                    <a:pt x="560" y="408"/>
                  </a:lnTo>
                  <a:lnTo>
                    <a:pt x="565" y="416"/>
                  </a:lnTo>
                  <a:lnTo>
                    <a:pt x="565" y="420"/>
                  </a:lnTo>
                  <a:lnTo>
                    <a:pt x="566" y="423"/>
                  </a:lnTo>
                  <a:lnTo>
                    <a:pt x="565" y="426"/>
                  </a:lnTo>
                  <a:lnTo>
                    <a:pt x="563" y="428"/>
                  </a:lnTo>
                  <a:lnTo>
                    <a:pt x="565" y="436"/>
                  </a:lnTo>
                  <a:lnTo>
                    <a:pt x="567" y="454"/>
                  </a:lnTo>
                  <a:lnTo>
                    <a:pt x="569" y="464"/>
                  </a:lnTo>
                  <a:lnTo>
                    <a:pt x="567" y="472"/>
                  </a:lnTo>
                  <a:lnTo>
                    <a:pt x="566" y="479"/>
                  </a:lnTo>
                  <a:lnTo>
                    <a:pt x="565" y="481"/>
                  </a:lnTo>
                  <a:lnTo>
                    <a:pt x="563" y="4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1307"/>
            <p:cNvSpPr>
              <a:spLocks/>
            </p:cNvSpPr>
            <p:nvPr/>
          </p:nvSpPr>
          <p:spPr bwMode="auto">
            <a:xfrm>
              <a:off x="1613" y="1128"/>
              <a:ext cx="296" cy="203"/>
            </a:xfrm>
            <a:custGeom>
              <a:avLst/>
              <a:gdLst>
                <a:gd name="T0" fmla="*/ 0 w 296"/>
                <a:gd name="T1" fmla="*/ 6 h 203"/>
                <a:gd name="T2" fmla="*/ 1 w 296"/>
                <a:gd name="T3" fmla="*/ 58 h 203"/>
                <a:gd name="T4" fmla="*/ 3 w 296"/>
                <a:gd name="T5" fmla="*/ 74 h 203"/>
                <a:gd name="T6" fmla="*/ 3 w 296"/>
                <a:gd name="T7" fmla="*/ 78 h 203"/>
                <a:gd name="T8" fmla="*/ 4 w 296"/>
                <a:gd name="T9" fmla="*/ 105 h 203"/>
                <a:gd name="T10" fmla="*/ 9 w 296"/>
                <a:gd name="T11" fmla="*/ 124 h 203"/>
                <a:gd name="T12" fmla="*/ 15 w 296"/>
                <a:gd name="T13" fmla="*/ 145 h 203"/>
                <a:gd name="T14" fmla="*/ 29 w 296"/>
                <a:gd name="T15" fmla="*/ 166 h 203"/>
                <a:gd name="T16" fmla="*/ 48 w 296"/>
                <a:gd name="T17" fmla="*/ 184 h 203"/>
                <a:gd name="T18" fmla="*/ 73 w 296"/>
                <a:gd name="T19" fmla="*/ 199 h 203"/>
                <a:gd name="T20" fmla="*/ 77 w 296"/>
                <a:gd name="T21" fmla="*/ 201 h 203"/>
                <a:gd name="T22" fmla="*/ 89 w 296"/>
                <a:gd name="T23" fmla="*/ 203 h 203"/>
                <a:gd name="T24" fmla="*/ 116 w 296"/>
                <a:gd name="T25" fmla="*/ 202 h 203"/>
                <a:gd name="T26" fmla="*/ 159 w 296"/>
                <a:gd name="T27" fmla="*/ 194 h 203"/>
                <a:gd name="T28" fmla="*/ 185 w 296"/>
                <a:gd name="T29" fmla="*/ 188 h 203"/>
                <a:gd name="T30" fmla="*/ 212 w 296"/>
                <a:gd name="T31" fmla="*/ 184 h 203"/>
                <a:gd name="T32" fmla="*/ 218 w 296"/>
                <a:gd name="T33" fmla="*/ 184 h 203"/>
                <a:gd name="T34" fmla="*/ 276 w 296"/>
                <a:gd name="T35" fmla="*/ 158 h 203"/>
                <a:gd name="T36" fmla="*/ 290 w 296"/>
                <a:gd name="T37" fmla="*/ 149 h 203"/>
                <a:gd name="T38" fmla="*/ 296 w 296"/>
                <a:gd name="T39" fmla="*/ 144 h 203"/>
                <a:gd name="T40" fmla="*/ 278 w 296"/>
                <a:gd name="T41" fmla="*/ 150 h 203"/>
                <a:gd name="T42" fmla="*/ 246 w 296"/>
                <a:gd name="T43" fmla="*/ 155 h 203"/>
                <a:gd name="T44" fmla="*/ 212 w 296"/>
                <a:gd name="T45" fmla="*/ 153 h 203"/>
                <a:gd name="T46" fmla="*/ 186 w 296"/>
                <a:gd name="T47" fmla="*/ 148 h 203"/>
                <a:gd name="T48" fmla="*/ 171 w 296"/>
                <a:gd name="T49" fmla="*/ 144 h 203"/>
                <a:gd name="T50" fmla="*/ 144 w 296"/>
                <a:gd name="T51" fmla="*/ 136 h 203"/>
                <a:gd name="T52" fmla="*/ 109 w 296"/>
                <a:gd name="T53" fmla="*/ 119 h 203"/>
                <a:gd name="T54" fmla="*/ 82 w 296"/>
                <a:gd name="T55" fmla="*/ 100 h 203"/>
                <a:gd name="T56" fmla="*/ 68 w 296"/>
                <a:gd name="T57" fmla="*/ 86 h 203"/>
                <a:gd name="T58" fmla="*/ 61 w 296"/>
                <a:gd name="T59" fmla="*/ 77 h 203"/>
                <a:gd name="T60" fmla="*/ 4 w 296"/>
                <a:gd name="T61" fmla="*/ 1 h 203"/>
                <a:gd name="T62" fmla="*/ 2 w 296"/>
                <a:gd name="T63" fmla="*/ 0 h 203"/>
                <a:gd name="T64" fmla="*/ 0 w 296"/>
                <a:gd name="T65" fmla="*/ 2 h 203"/>
                <a:gd name="T66" fmla="*/ 0 w 296"/>
                <a:gd name="T67" fmla="*/ 6 h 20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96"/>
                <a:gd name="T103" fmla="*/ 0 h 203"/>
                <a:gd name="T104" fmla="*/ 296 w 296"/>
                <a:gd name="T105" fmla="*/ 203 h 20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96" h="203">
                  <a:moveTo>
                    <a:pt x="0" y="6"/>
                  </a:moveTo>
                  <a:lnTo>
                    <a:pt x="0" y="6"/>
                  </a:lnTo>
                  <a:lnTo>
                    <a:pt x="0" y="36"/>
                  </a:lnTo>
                  <a:lnTo>
                    <a:pt x="1" y="58"/>
                  </a:lnTo>
                  <a:lnTo>
                    <a:pt x="2" y="67"/>
                  </a:lnTo>
                  <a:lnTo>
                    <a:pt x="3" y="74"/>
                  </a:lnTo>
                  <a:lnTo>
                    <a:pt x="3" y="78"/>
                  </a:lnTo>
                  <a:lnTo>
                    <a:pt x="3" y="88"/>
                  </a:lnTo>
                  <a:lnTo>
                    <a:pt x="4" y="105"/>
                  </a:lnTo>
                  <a:lnTo>
                    <a:pt x="5" y="114"/>
                  </a:lnTo>
                  <a:lnTo>
                    <a:pt x="9" y="124"/>
                  </a:lnTo>
                  <a:lnTo>
                    <a:pt x="12" y="135"/>
                  </a:lnTo>
                  <a:lnTo>
                    <a:pt x="15" y="145"/>
                  </a:lnTo>
                  <a:lnTo>
                    <a:pt x="22" y="155"/>
                  </a:lnTo>
                  <a:lnTo>
                    <a:pt x="29" y="166"/>
                  </a:lnTo>
                  <a:lnTo>
                    <a:pt x="36" y="175"/>
                  </a:lnTo>
                  <a:lnTo>
                    <a:pt x="48" y="184"/>
                  </a:lnTo>
                  <a:lnTo>
                    <a:pt x="60" y="192"/>
                  </a:lnTo>
                  <a:lnTo>
                    <a:pt x="73" y="199"/>
                  </a:lnTo>
                  <a:lnTo>
                    <a:pt x="77" y="201"/>
                  </a:lnTo>
                  <a:lnTo>
                    <a:pt x="81" y="202"/>
                  </a:lnTo>
                  <a:lnTo>
                    <a:pt x="89" y="203"/>
                  </a:lnTo>
                  <a:lnTo>
                    <a:pt x="100" y="203"/>
                  </a:lnTo>
                  <a:lnTo>
                    <a:pt x="116" y="202"/>
                  </a:lnTo>
                  <a:lnTo>
                    <a:pt x="134" y="199"/>
                  </a:lnTo>
                  <a:lnTo>
                    <a:pt x="159" y="194"/>
                  </a:lnTo>
                  <a:lnTo>
                    <a:pt x="185" y="188"/>
                  </a:lnTo>
                  <a:lnTo>
                    <a:pt x="205" y="185"/>
                  </a:lnTo>
                  <a:lnTo>
                    <a:pt x="212" y="184"/>
                  </a:lnTo>
                  <a:lnTo>
                    <a:pt x="218" y="184"/>
                  </a:lnTo>
                  <a:lnTo>
                    <a:pt x="251" y="169"/>
                  </a:lnTo>
                  <a:lnTo>
                    <a:pt x="276" y="158"/>
                  </a:lnTo>
                  <a:lnTo>
                    <a:pt x="285" y="153"/>
                  </a:lnTo>
                  <a:lnTo>
                    <a:pt x="290" y="149"/>
                  </a:lnTo>
                  <a:lnTo>
                    <a:pt x="296" y="144"/>
                  </a:lnTo>
                  <a:lnTo>
                    <a:pt x="288" y="147"/>
                  </a:lnTo>
                  <a:lnTo>
                    <a:pt x="278" y="150"/>
                  </a:lnTo>
                  <a:lnTo>
                    <a:pt x="264" y="153"/>
                  </a:lnTo>
                  <a:lnTo>
                    <a:pt x="246" y="155"/>
                  </a:lnTo>
                  <a:lnTo>
                    <a:pt x="225" y="154"/>
                  </a:lnTo>
                  <a:lnTo>
                    <a:pt x="212" y="153"/>
                  </a:lnTo>
                  <a:lnTo>
                    <a:pt x="199" y="152"/>
                  </a:lnTo>
                  <a:lnTo>
                    <a:pt x="186" y="148"/>
                  </a:lnTo>
                  <a:lnTo>
                    <a:pt x="171" y="144"/>
                  </a:lnTo>
                  <a:lnTo>
                    <a:pt x="158" y="140"/>
                  </a:lnTo>
                  <a:lnTo>
                    <a:pt x="144" y="136"/>
                  </a:lnTo>
                  <a:lnTo>
                    <a:pt x="128" y="128"/>
                  </a:lnTo>
                  <a:lnTo>
                    <a:pt x="109" y="119"/>
                  </a:lnTo>
                  <a:lnTo>
                    <a:pt x="91" y="107"/>
                  </a:lnTo>
                  <a:lnTo>
                    <a:pt x="82" y="100"/>
                  </a:lnTo>
                  <a:lnTo>
                    <a:pt x="74" y="94"/>
                  </a:lnTo>
                  <a:lnTo>
                    <a:pt x="68" y="86"/>
                  </a:lnTo>
                  <a:lnTo>
                    <a:pt x="61" y="77"/>
                  </a:lnTo>
                  <a:lnTo>
                    <a:pt x="34" y="40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1308"/>
            <p:cNvSpPr>
              <a:spLocks/>
            </p:cNvSpPr>
            <p:nvPr/>
          </p:nvSpPr>
          <p:spPr bwMode="auto">
            <a:xfrm>
              <a:off x="1536" y="988"/>
              <a:ext cx="580" cy="493"/>
            </a:xfrm>
            <a:custGeom>
              <a:avLst/>
              <a:gdLst>
                <a:gd name="T0" fmla="*/ 230 w 580"/>
                <a:gd name="T1" fmla="*/ 342 h 493"/>
                <a:gd name="T2" fmla="*/ 154 w 580"/>
                <a:gd name="T3" fmla="*/ 353 h 493"/>
                <a:gd name="T4" fmla="*/ 132 w 580"/>
                <a:gd name="T5" fmla="*/ 349 h 493"/>
                <a:gd name="T6" fmla="*/ 88 w 580"/>
                <a:gd name="T7" fmla="*/ 352 h 493"/>
                <a:gd name="T8" fmla="*/ 67 w 580"/>
                <a:gd name="T9" fmla="*/ 359 h 493"/>
                <a:gd name="T10" fmla="*/ 50 w 580"/>
                <a:gd name="T11" fmla="*/ 368 h 493"/>
                <a:gd name="T12" fmla="*/ 9 w 580"/>
                <a:gd name="T13" fmla="*/ 398 h 493"/>
                <a:gd name="T14" fmla="*/ 2 w 580"/>
                <a:gd name="T15" fmla="*/ 411 h 493"/>
                <a:gd name="T16" fmla="*/ 1 w 580"/>
                <a:gd name="T17" fmla="*/ 415 h 493"/>
                <a:gd name="T18" fmla="*/ 1 w 580"/>
                <a:gd name="T19" fmla="*/ 427 h 493"/>
                <a:gd name="T20" fmla="*/ 20 w 580"/>
                <a:gd name="T21" fmla="*/ 453 h 493"/>
                <a:gd name="T22" fmla="*/ 23 w 580"/>
                <a:gd name="T23" fmla="*/ 460 h 493"/>
                <a:gd name="T24" fmla="*/ 38 w 580"/>
                <a:gd name="T25" fmla="*/ 474 h 493"/>
                <a:gd name="T26" fmla="*/ 61 w 580"/>
                <a:gd name="T27" fmla="*/ 485 h 493"/>
                <a:gd name="T28" fmla="*/ 97 w 580"/>
                <a:gd name="T29" fmla="*/ 493 h 493"/>
                <a:gd name="T30" fmla="*/ 130 w 580"/>
                <a:gd name="T31" fmla="*/ 493 h 493"/>
                <a:gd name="T32" fmla="*/ 184 w 580"/>
                <a:gd name="T33" fmla="*/ 492 h 493"/>
                <a:gd name="T34" fmla="*/ 229 w 580"/>
                <a:gd name="T35" fmla="*/ 483 h 493"/>
                <a:gd name="T36" fmla="*/ 267 w 580"/>
                <a:gd name="T37" fmla="*/ 469 h 493"/>
                <a:gd name="T38" fmla="*/ 325 w 580"/>
                <a:gd name="T39" fmla="*/ 452 h 493"/>
                <a:gd name="T40" fmla="*/ 362 w 580"/>
                <a:gd name="T41" fmla="*/ 445 h 493"/>
                <a:gd name="T42" fmla="*/ 442 w 580"/>
                <a:gd name="T43" fmla="*/ 421 h 493"/>
                <a:gd name="T44" fmla="*/ 465 w 580"/>
                <a:gd name="T45" fmla="*/ 407 h 493"/>
                <a:gd name="T46" fmla="*/ 483 w 580"/>
                <a:gd name="T47" fmla="*/ 402 h 493"/>
                <a:gd name="T48" fmla="*/ 503 w 580"/>
                <a:gd name="T49" fmla="*/ 387 h 493"/>
                <a:gd name="T50" fmla="*/ 510 w 580"/>
                <a:gd name="T51" fmla="*/ 379 h 493"/>
                <a:gd name="T52" fmla="*/ 522 w 580"/>
                <a:gd name="T53" fmla="*/ 366 h 493"/>
                <a:gd name="T54" fmla="*/ 542 w 580"/>
                <a:gd name="T55" fmla="*/ 306 h 493"/>
                <a:gd name="T56" fmla="*/ 551 w 580"/>
                <a:gd name="T57" fmla="*/ 268 h 493"/>
                <a:gd name="T58" fmla="*/ 568 w 580"/>
                <a:gd name="T59" fmla="*/ 238 h 493"/>
                <a:gd name="T60" fmla="*/ 577 w 580"/>
                <a:gd name="T61" fmla="*/ 209 h 493"/>
                <a:gd name="T62" fmla="*/ 580 w 580"/>
                <a:gd name="T63" fmla="*/ 167 h 493"/>
                <a:gd name="T64" fmla="*/ 579 w 580"/>
                <a:gd name="T65" fmla="*/ 132 h 493"/>
                <a:gd name="T66" fmla="*/ 577 w 580"/>
                <a:gd name="T67" fmla="*/ 82 h 493"/>
                <a:gd name="T68" fmla="*/ 564 w 580"/>
                <a:gd name="T69" fmla="*/ 19 h 493"/>
                <a:gd name="T70" fmla="*/ 557 w 580"/>
                <a:gd name="T71" fmla="*/ 0 h 493"/>
                <a:gd name="T72" fmla="*/ 550 w 580"/>
                <a:gd name="T73" fmla="*/ 19 h 493"/>
                <a:gd name="T74" fmla="*/ 551 w 580"/>
                <a:gd name="T75" fmla="*/ 28 h 493"/>
                <a:gd name="T76" fmla="*/ 555 w 580"/>
                <a:gd name="T77" fmla="*/ 63 h 493"/>
                <a:gd name="T78" fmla="*/ 549 w 580"/>
                <a:gd name="T79" fmla="*/ 108 h 493"/>
                <a:gd name="T80" fmla="*/ 539 w 580"/>
                <a:gd name="T81" fmla="*/ 133 h 493"/>
                <a:gd name="T82" fmla="*/ 533 w 580"/>
                <a:gd name="T83" fmla="*/ 158 h 493"/>
                <a:gd name="T84" fmla="*/ 518 w 580"/>
                <a:gd name="T85" fmla="*/ 189 h 493"/>
                <a:gd name="T86" fmla="*/ 495 w 580"/>
                <a:gd name="T87" fmla="*/ 218 h 493"/>
                <a:gd name="T88" fmla="*/ 461 w 580"/>
                <a:gd name="T89" fmla="*/ 246 h 493"/>
                <a:gd name="T90" fmla="*/ 412 w 580"/>
                <a:gd name="T91" fmla="*/ 268 h 493"/>
                <a:gd name="T92" fmla="*/ 383 w 580"/>
                <a:gd name="T93" fmla="*/ 282 h 493"/>
                <a:gd name="T94" fmla="*/ 346 w 580"/>
                <a:gd name="T95" fmla="*/ 310 h 493"/>
                <a:gd name="T96" fmla="*/ 309 w 580"/>
                <a:gd name="T97" fmla="*/ 327 h 493"/>
                <a:gd name="T98" fmla="*/ 290 w 580"/>
                <a:gd name="T99" fmla="*/ 331 h 49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80"/>
                <a:gd name="T151" fmla="*/ 0 h 493"/>
                <a:gd name="T152" fmla="*/ 580 w 580"/>
                <a:gd name="T153" fmla="*/ 493 h 49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80" h="493">
                  <a:moveTo>
                    <a:pt x="290" y="331"/>
                  </a:moveTo>
                  <a:lnTo>
                    <a:pt x="290" y="331"/>
                  </a:lnTo>
                  <a:lnTo>
                    <a:pt x="230" y="342"/>
                  </a:lnTo>
                  <a:lnTo>
                    <a:pt x="185" y="349"/>
                  </a:lnTo>
                  <a:lnTo>
                    <a:pt x="166" y="353"/>
                  </a:lnTo>
                  <a:lnTo>
                    <a:pt x="154" y="353"/>
                  </a:lnTo>
                  <a:lnTo>
                    <a:pt x="144" y="352"/>
                  </a:lnTo>
                  <a:lnTo>
                    <a:pt x="132" y="349"/>
                  </a:lnTo>
                  <a:lnTo>
                    <a:pt x="119" y="349"/>
                  </a:lnTo>
                  <a:lnTo>
                    <a:pt x="103" y="349"/>
                  </a:lnTo>
                  <a:lnTo>
                    <a:pt x="88" y="352"/>
                  </a:lnTo>
                  <a:lnTo>
                    <a:pt x="81" y="353"/>
                  </a:lnTo>
                  <a:lnTo>
                    <a:pt x="73" y="356"/>
                  </a:lnTo>
                  <a:lnTo>
                    <a:pt x="67" y="359"/>
                  </a:lnTo>
                  <a:lnTo>
                    <a:pt x="60" y="363"/>
                  </a:lnTo>
                  <a:lnTo>
                    <a:pt x="50" y="368"/>
                  </a:lnTo>
                  <a:lnTo>
                    <a:pt x="29" y="382"/>
                  </a:lnTo>
                  <a:lnTo>
                    <a:pt x="18" y="391"/>
                  </a:lnTo>
                  <a:lnTo>
                    <a:pt x="9" y="398"/>
                  </a:lnTo>
                  <a:lnTo>
                    <a:pt x="5" y="403"/>
                  </a:lnTo>
                  <a:lnTo>
                    <a:pt x="3" y="406"/>
                  </a:lnTo>
                  <a:lnTo>
                    <a:pt x="2" y="411"/>
                  </a:lnTo>
                  <a:lnTo>
                    <a:pt x="3" y="414"/>
                  </a:lnTo>
                  <a:lnTo>
                    <a:pt x="1" y="415"/>
                  </a:lnTo>
                  <a:lnTo>
                    <a:pt x="0" y="418"/>
                  </a:lnTo>
                  <a:lnTo>
                    <a:pt x="0" y="422"/>
                  </a:lnTo>
                  <a:lnTo>
                    <a:pt x="1" y="427"/>
                  </a:lnTo>
                  <a:lnTo>
                    <a:pt x="4" y="434"/>
                  </a:lnTo>
                  <a:lnTo>
                    <a:pt x="10" y="443"/>
                  </a:lnTo>
                  <a:lnTo>
                    <a:pt x="20" y="453"/>
                  </a:lnTo>
                  <a:lnTo>
                    <a:pt x="20" y="455"/>
                  </a:lnTo>
                  <a:lnTo>
                    <a:pt x="23" y="460"/>
                  </a:lnTo>
                  <a:lnTo>
                    <a:pt x="29" y="466"/>
                  </a:lnTo>
                  <a:lnTo>
                    <a:pt x="32" y="471"/>
                  </a:lnTo>
                  <a:lnTo>
                    <a:pt x="38" y="474"/>
                  </a:lnTo>
                  <a:lnTo>
                    <a:pt x="44" y="479"/>
                  </a:lnTo>
                  <a:lnTo>
                    <a:pt x="52" y="482"/>
                  </a:lnTo>
                  <a:lnTo>
                    <a:pt x="61" y="485"/>
                  </a:lnTo>
                  <a:lnTo>
                    <a:pt x="71" y="489"/>
                  </a:lnTo>
                  <a:lnTo>
                    <a:pt x="83" y="491"/>
                  </a:lnTo>
                  <a:lnTo>
                    <a:pt x="97" y="493"/>
                  </a:lnTo>
                  <a:lnTo>
                    <a:pt x="112" y="493"/>
                  </a:lnTo>
                  <a:lnTo>
                    <a:pt x="130" y="493"/>
                  </a:lnTo>
                  <a:lnTo>
                    <a:pt x="141" y="493"/>
                  </a:lnTo>
                  <a:lnTo>
                    <a:pt x="168" y="493"/>
                  </a:lnTo>
                  <a:lnTo>
                    <a:pt x="184" y="492"/>
                  </a:lnTo>
                  <a:lnTo>
                    <a:pt x="200" y="491"/>
                  </a:lnTo>
                  <a:lnTo>
                    <a:pt x="216" y="488"/>
                  </a:lnTo>
                  <a:lnTo>
                    <a:pt x="229" y="483"/>
                  </a:lnTo>
                  <a:lnTo>
                    <a:pt x="240" y="479"/>
                  </a:lnTo>
                  <a:lnTo>
                    <a:pt x="267" y="469"/>
                  </a:lnTo>
                  <a:lnTo>
                    <a:pt x="285" y="462"/>
                  </a:lnTo>
                  <a:lnTo>
                    <a:pt x="305" y="456"/>
                  </a:lnTo>
                  <a:lnTo>
                    <a:pt x="325" y="452"/>
                  </a:lnTo>
                  <a:lnTo>
                    <a:pt x="344" y="449"/>
                  </a:lnTo>
                  <a:lnTo>
                    <a:pt x="362" y="445"/>
                  </a:lnTo>
                  <a:lnTo>
                    <a:pt x="401" y="434"/>
                  </a:lnTo>
                  <a:lnTo>
                    <a:pt x="422" y="428"/>
                  </a:lnTo>
                  <a:lnTo>
                    <a:pt x="442" y="421"/>
                  </a:lnTo>
                  <a:lnTo>
                    <a:pt x="456" y="414"/>
                  </a:lnTo>
                  <a:lnTo>
                    <a:pt x="462" y="411"/>
                  </a:lnTo>
                  <a:lnTo>
                    <a:pt x="465" y="407"/>
                  </a:lnTo>
                  <a:lnTo>
                    <a:pt x="471" y="406"/>
                  </a:lnTo>
                  <a:lnTo>
                    <a:pt x="483" y="402"/>
                  </a:lnTo>
                  <a:lnTo>
                    <a:pt x="490" y="398"/>
                  </a:lnTo>
                  <a:lnTo>
                    <a:pt x="498" y="394"/>
                  </a:lnTo>
                  <a:lnTo>
                    <a:pt x="503" y="387"/>
                  </a:lnTo>
                  <a:lnTo>
                    <a:pt x="509" y="381"/>
                  </a:lnTo>
                  <a:lnTo>
                    <a:pt x="510" y="379"/>
                  </a:lnTo>
                  <a:lnTo>
                    <a:pt x="512" y="378"/>
                  </a:lnTo>
                  <a:lnTo>
                    <a:pt x="516" y="374"/>
                  </a:lnTo>
                  <a:lnTo>
                    <a:pt x="522" y="366"/>
                  </a:lnTo>
                  <a:lnTo>
                    <a:pt x="529" y="353"/>
                  </a:lnTo>
                  <a:lnTo>
                    <a:pt x="535" y="333"/>
                  </a:lnTo>
                  <a:lnTo>
                    <a:pt x="542" y="306"/>
                  </a:lnTo>
                  <a:lnTo>
                    <a:pt x="549" y="269"/>
                  </a:lnTo>
                  <a:lnTo>
                    <a:pt x="551" y="268"/>
                  </a:lnTo>
                  <a:lnTo>
                    <a:pt x="555" y="263"/>
                  </a:lnTo>
                  <a:lnTo>
                    <a:pt x="561" y="253"/>
                  </a:lnTo>
                  <a:lnTo>
                    <a:pt x="568" y="238"/>
                  </a:lnTo>
                  <a:lnTo>
                    <a:pt x="571" y="230"/>
                  </a:lnTo>
                  <a:lnTo>
                    <a:pt x="574" y="220"/>
                  </a:lnTo>
                  <a:lnTo>
                    <a:pt x="577" y="209"/>
                  </a:lnTo>
                  <a:lnTo>
                    <a:pt x="579" y="196"/>
                  </a:lnTo>
                  <a:lnTo>
                    <a:pt x="580" y="182"/>
                  </a:lnTo>
                  <a:lnTo>
                    <a:pt x="580" y="167"/>
                  </a:lnTo>
                  <a:lnTo>
                    <a:pt x="580" y="150"/>
                  </a:lnTo>
                  <a:lnTo>
                    <a:pt x="579" y="132"/>
                  </a:lnTo>
                  <a:lnTo>
                    <a:pt x="579" y="118"/>
                  </a:lnTo>
                  <a:lnTo>
                    <a:pt x="578" y="102"/>
                  </a:lnTo>
                  <a:lnTo>
                    <a:pt x="577" y="82"/>
                  </a:lnTo>
                  <a:lnTo>
                    <a:pt x="573" y="61"/>
                  </a:lnTo>
                  <a:lnTo>
                    <a:pt x="570" y="39"/>
                  </a:lnTo>
                  <a:lnTo>
                    <a:pt x="564" y="19"/>
                  </a:lnTo>
                  <a:lnTo>
                    <a:pt x="561" y="9"/>
                  </a:lnTo>
                  <a:lnTo>
                    <a:pt x="557" y="0"/>
                  </a:lnTo>
                  <a:lnTo>
                    <a:pt x="554" y="10"/>
                  </a:lnTo>
                  <a:lnTo>
                    <a:pt x="551" y="16"/>
                  </a:lnTo>
                  <a:lnTo>
                    <a:pt x="550" y="19"/>
                  </a:lnTo>
                  <a:lnTo>
                    <a:pt x="549" y="20"/>
                  </a:lnTo>
                  <a:lnTo>
                    <a:pt x="551" y="28"/>
                  </a:lnTo>
                  <a:lnTo>
                    <a:pt x="553" y="37"/>
                  </a:lnTo>
                  <a:lnTo>
                    <a:pt x="554" y="49"/>
                  </a:lnTo>
                  <a:lnTo>
                    <a:pt x="555" y="63"/>
                  </a:lnTo>
                  <a:lnTo>
                    <a:pt x="554" y="80"/>
                  </a:lnTo>
                  <a:lnTo>
                    <a:pt x="551" y="98"/>
                  </a:lnTo>
                  <a:lnTo>
                    <a:pt x="549" y="108"/>
                  </a:lnTo>
                  <a:lnTo>
                    <a:pt x="545" y="118"/>
                  </a:lnTo>
                  <a:lnTo>
                    <a:pt x="539" y="133"/>
                  </a:lnTo>
                  <a:lnTo>
                    <a:pt x="535" y="147"/>
                  </a:lnTo>
                  <a:lnTo>
                    <a:pt x="533" y="158"/>
                  </a:lnTo>
                  <a:lnTo>
                    <a:pt x="531" y="162"/>
                  </a:lnTo>
                  <a:lnTo>
                    <a:pt x="526" y="173"/>
                  </a:lnTo>
                  <a:lnTo>
                    <a:pt x="518" y="189"/>
                  </a:lnTo>
                  <a:lnTo>
                    <a:pt x="512" y="198"/>
                  </a:lnTo>
                  <a:lnTo>
                    <a:pt x="504" y="208"/>
                  </a:lnTo>
                  <a:lnTo>
                    <a:pt x="495" y="218"/>
                  </a:lnTo>
                  <a:lnTo>
                    <a:pt x="485" y="227"/>
                  </a:lnTo>
                  <a:lnTo>
                    <a:pt x="474" y="237"/>
                  </a:lnTo>
                  <a:lnTo>
                    <a:pt x="461" y="246"/>
                  </a:lnTo>
                  <a:lnTo>
                    <a:pt x="446" y="255"/>
                  </a:lnTo>
                  <a:lnTo>
                    <a:pt x="430" y="263"/>
                  </a:lnTo>
                  <a:lnTo>
                    <a:pt x="412" y="268"/>
                  </a:lnTo>
                  <a:lnTo>
                    <a:pt x="391" y="274"/>
                  </a:lnTo>
                  <a:lnTo>
                    <a:pt x="383" y="282"/>
                  </a:lnTo>
                  <a:lnTo>
                    <a:pt x="373" y="290"/>
                  </a:lnTo>
                  <a:lnTo>
                    <a:pt x="361" y="300"/>
                  </a:lnTo>
                  <a:lnTo>
                    <a:pt x="346" y="310"/>
                  </a:lnTo>
                  <a:lnTo>
                    <a:pt x="328" y="319"/>
                  </a:lnTo>
                  <a:lnTo>
                    <a:pt x="319" y="324"/>
                  </a:lnTo>
                  <a:lnTo>
                    <a:pt x="309" y="327"/>
                  </a:lnTo>
                  <a:lnTo>
                    <a:pt x="300" y="329"/>
                  </a:lnTo>
                  <a:lnTo>
                    <a:pt x="290" y="3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1309"/>
            <p:cNvSpPr>
              <a:spLocks/>
            </p:cNvSpPr>
            <p:nvPr/>
          </p:nvSpPr>
          <p:spPr bwMode="auto">
            <a:xfrm>
              <a:off x="1767" y="868"/>
              <a:ext cx="211" cy="82"/>
            </a:xfrm>
            <a:custGeom>
              <a:avLst/>
              <a:gdLst>
                <a:gd name="T0" fmla="*/ 5 w 211"/>
                <a:gd name="T1" fmla="*/ 81 h 82"/>
                <a:gd name="T2" fmla="*/ 5 w 211"/>
                <a:gd name="T3" fmla="*/ 81 h 82"/>
                <a:gd name="T4" fmla="*/ 3 w 211"/>
                <a:gd name="T5" fmla="*/ 74 h 82"/>
                <a:gd name="T6" fmla="*/ 2 w 211"/>
                <a:gd name="T7" fmla="*/ 65 h 82"/>
                <a:gd name="T8" fmla="*/ 0 w 211"/>
                <a:gd name="T9" fmla="*/ 55 h 82"/>
                <a:gd name="T10" fmla="*/ 2 w 211"/>
                <a:gd name="T11" fmla="*/ 50 h 82"/>
                <a:gd name="T12" fmla="*/ 3 w 211"/>
                <a:gd name="T13" fmla="*/ 43 h 82"/>
                <a:gd name="T14" fmla="*/ 5 w 211"/>
                <a:gd name="T15" fmla="*/ 37 h 82"/>
                <a:gd name="T16" fmla="*/ 8 w 211"/>
                <a:gd name="T17" fmla="*/ 31 h 82"/>
                <a:gd name="T18" fmla="*/ 13 w 211"/>
                <a:gd name="T19" fmla="*/ 23 h 82"/>
                <a:gd name="T20" fmla="*/ 18 w 211"/>
                <a:gd name="T21" fmla="*/ 16 h 82"/>
                <a:gd name="T22" fmla="*/ 26 w 211"/>
                <a:gd name="T23" fmla="*/ 10 h 82"/>
                <a:gd name="T24" fmla="*/ 35 w 211"/>
                <a:gd name="T25" fmla="*/ 3 h 82"/>
                <a:gd name="T26" fmla="*/ 35 w 211"/>
                <a:gd name="T27" fmla="*/ 3 h 82"/>
                <a:gd name="T28" fmla="*/ 36 w 211"/>
                <a:gd name="T29" fmla="*/ 2 h 82"/>
                <a:gd name="T30" fmla="*/ 42 w 211"/>
                <a:gd name="T31" fmla="*/ 0 h 82"/>
                <a:gd name="T32" fmla="*/ 46 w 211"/>
                <a:gd name="T33" fmla="*/ 0 h 82"/>
                <a:gd name="T34" fmla="*/ 52 w 211"/>
                <a:gd name="T35" fmla="*/ 0 h 82"/>
                <a:gd name="T36" fmla="*/ 58 w 211"/>
                <a:gd name="T37" fmla="*/ 1 h 82"/>
                <a:gd name="T38" fmla="*/ 67 w 211"/>
                <a:gd name="T39" fmla="*/ 3 h 82"/>
                <a:gd name="T40" fmla="*/ 67 w 211"/>
                <a:gd name="T41" fmla="*/ 3 h 82"/>
                <a:gd name="T42" fmla="*/ 77 w 211"/>
                <a:gd name="T43" fmla="*/ 2 h 82"/>
                <a:gd name="T44" fmla="*/ 88 w 211"/>
                <a:gd name="T45" fmla="*/ 2 h 82"/>
                <a:gd name="T46" fmla="*/ 102 w 211"/>
                <a:gd name="T47" fmla="*/ 2 h 82"/>
                <a:gd name="T48" fmla="*/ 116 w 211"/>
                <a:gd name="T49" fmla="*/ 2 h 82"/>
                <a:gd name="T50" fmla="*/ 131 w 211"/>
                <a:gd name="T51" fmla="*/ 4 h 82"/>
                <a:gd name="T52" fmla="*/ 144 w 211"/>
                <a:gd name="T53" fmla="*/ 8 h 82"/>
                <a:gd name="T54" fmla="*/ 151 w 211"/>
                <a:gd name="T55" fmla="*/ 12 h 82"/>
                <a:gd name="T56" fmla="*/ 156 w 211"/>
                <a:gd name="T57" fmla="*/ 15 h 82"/>
                <a:gd name="T58" fmla="*/ 156 w 211"/>
                <a:gd name="T59" fmla="*/ 15 h 82"/>
                <a:gd name="T60" fmla="*/ 182 w 211"/>
                <a:gd name="T61" fmla="*/ 28 h 82"/>
                <a:gd name="T62" fmla="*/ 201 w 211"/>
                <a:gd name="T63" fmla="*/ 40 h 82"/>
                <a:gd name="T64" fmla="*/ 211 w 211"/>
                <a:gd name="T65" fmla="*/ 46 h 82"/>
                <a:gd name="T66" fmla="*/ 211 w 211"/>
                <a:gd name="T67" fmla="*/ 46 h 82"/>
                <a:gd name="T68" fmla="*/ 211 w 211"/>
                <a:gd name="T69" fmla="*/ 47 h 82"/>
                <a:gd name="T70" fmla="*/ 210 w 211"/>
                <a:gd name="T71" fmla="*/ 47 h 82"/>
                <a:gd name="T72" fmla="*/ 203 w 211"/>
                <a:gd name="T73" fmla="*/ 47 h 82"/>
                <a:gd name="T74" fmla="*/ 183 w 211"/>
                <a:gd name="T75" fmla="*/ 47 h 82"/>
                <a:gd name="T76" fmla="*/ 161 w 211"/>
                <a:gd name="T77" fmla="*/ 45 h 82"/>
                <a:gd name="T78" fmla="*/ 152 w 211"/>
                <a:gd name="T79" fmla="*/ 45 h 82"/>
                <a:gd name="T80" fmla="*/ 146 w 211"/>
                <a:gd name="T81" fmla="*/ 46 h 82"/>
                <a:gd name="T82" fmla="*/ 146 w 211"/>
                <a:gd name="T83" fmla="*/ 46 h 82"/>
                <a:gd name="T84" fmla="*/ 137 w 211"/>
                <a:gd name="T85" fmla="*/ 44 h 82"/>
                <a:gd name="T86" fmla="*/ 117 w 211"/>
                <a:gd name="T87" fmla="*/ 41 h 82"/>
                <a:gd name="T88" fmla="*/ 106 w 211"/>
                <a:gd name="T89" fmla="*/ 39 h 82"/>
                <a:gd name="T90" fmla="*/ 95 w 211"/>
                <a:gd name="T91" fmla="*/ 39 h 82"/>
                <a:gd name="T92" fmla="*/ 87 w 211"/>
                <a:gd name="T93" fmla="*/ 39 h 82"/>
                <a:gd name="T94" fmla="*/ 85 w 211"/>
                <a:gd name="T95" fmla="*/ 39 h 82"/>
                <a:gd name="T96" fmla="*/ 83 w 211"/>
                <a:gd name="T97" fmla="*/ 40 h 82"/>
                <a:gd name="T98" fmla="*/ 83 w 211"/>
                <a:gd name="T99" fmla="*/ 40 h 82"/>
                <a:gd name="T100" fmla="*/ 67 w 211"/>
                <a:gd name="T101" fmla="*/ 49 h 82"/>
                <a:gd name="T102" fmla="*/ 45 w 211"/>
                <a:gd name="T103" fmla="*/ 60 h 82"/>
                <a:gd name="T104" fmla="*/ 45 w 211"/>
                <a:gd name="T105" fmla="*/ 60 h 82"/>
                <a:gd name="T106" fmla="*/ 41 w 211"/>
                <a:gd name="T107" fmla="*/ 64 h 82"/>
                <a:gd name="T108" fmla="*/ 31 w 211"/>
                <a:gd name="T109" fmla="*/ 72 h 82"/>
                <a:gd name="T110" fmla="*/ 24 w 211"/>
                <a:gd name="T111" fmla="*/ 76 h 82"/>
                <a:gd name="T112" fmla="*/ 17 w 211"/>
                <a:gd name="T113" fmla="*/ 80 h 82"/>
                <a:gd name="T114" fmla="*/ 10 w 211"/>
                <a:gd name="T115" fmla="*/ 82 h 82"/>
                <a:gd name="T116" fmla="*/ 8 w 211"/>
                <a:gd name="T117" fmla="*/ 82 h 82"/>
                <a:gd name="T118" fmla="*/ 5 w 211"/>
                <a:gd name="T119" fmla="*/ 81 h 82"/>
                <a:gd name="T120" fmla="*/ 5 w 211"/>
                <a:gd name="T121" fmla="*/ 81 h 8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11"/>
                <a:gd name="T184" fmla="*/ 0 h 82"/>
                <a:gd name="T185" fmla="*/ 211 w 211"/>
                <a:gd name="T186" fmla="*/ 82 h 8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11" h="82">
                  <a:moveTo>
                    <a:pt x="5" y="81"/>
                  </a:moveTo>
                  <a:lnTo>
                    <a:pt x="5" y="81"/>
                  </a:lnTo>
                  <a:lnTo>
                    <a:pt x="3" y="74"/>
                  </a:lnTo>
                  <a:lnTo>
                    <a:pt x="2" y="65"/>
                  </a:lnTo>
                  <a:lnTo>
                    <a:pt x="0" y="55"/>
                  </a:lnTo>
                  <a:lnTo>
                    <a:pt x="2" y="50"/>
                  </a:lnTo>
                  <a:lnTo>
                    <a:pt x="3" y="43"/>
                  </a:lnTo>
                  <a:lnTo>
                    <a:pt x="5" y="37"/>
                  </a:lnTo>
                  <a:lnTo>
                    <a:pt x="8" y="31"/>
                  </a:lnTo>
                  <a:lnTo>
                    <a:pt x="13" y="23"/>
                  </a:lnTo>
                  <a:lnTo>
                    <a:pt x="18" y="16"/>
                  </a:lnTo>
                  <a:lnTo>
                    <a:pt x="26" y="10"/>
                  </a:lnTo>
                  <a:lnTo>
                    <a:pt x="35" y="3"/>
                  </a:lnTo>
                  <a:lnTo>
                    <a:pt x="36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7" y="3"/>
                  </a:lnTo>
                  <a:lnTo>
                    <a:pt x="77" y="2"/>
                  </a:lnTo>
                  <a:lnTo>
                    <a:pt x="88" y="2"/>
                  </a:lnTo>
                  <a:lnTo>
                    <a:pt x="102" y="2"/>
                  </a:lnTo>
                  <a:lnTo>
                    <a:pt x="116" y="2"/>
                  </a:lnTo>
                  <a:lnTo>
                    <a:pt x="131" y="4"/>
                  </a:lnTo>
                  <a:lnTo>
                    <a:pt x="144" y="8"/>
                  </a:lnTo>
                  <a:lnTo>
                    <a:pt x="151" y="12"/>
                  </a:lnTo>
                  <a:lnTo>
                    <a:pt x="156" y="15"/>
                  </a:lnTo>
                  <a:lnTo>
                    <a:pt x="182" y="28"/>
                  </a:lnTo>
                  <a:lnTo>
                    <a:pt x="201" y="40"/>
                  </a:lnTo>
                  <a:lnTo>
                    <a:pt x="211" y="46"/>
                  </a:lnTo>
                  <a:lnTo>
                    <a:pt x="211" y="47"/>
                  </a:lnTo>
                  <a:lnTo>
                    <a:pt x="210" y="47"/>
                  </a:lnTo>
                  <a:lnTo>
                    <a:pt x="203" y="47"/>
                  </a:lnTo>
                  <a:lnTo>
                    <a:pt x="183" y="47"/>
                  </a:lnTo>
                  <a:lnTo>
                    <a:pt x="161" y="45"/>
                  </a:lnTo>
                  <a:lnTo>
                    <a:pt x="152" y="45"/>
                  </a:lnTo>
                  <a:lnTo>
                    <a:pt x="146" y="46"/>
                  </a:lnTo>
                  <a:lnTo>
                    <a:pt x="137" y="44"/>
                  </a:lnTo>
                  <a:lnTo>
                    <a:pt x="117" y="41"/>
                  </a:lnTo>
                  <a:lnTo>
                    <a:pt x="106" y="39"/>
                  </a:lnTo>
                  <a:lnTo>
                    <a:pt x="95" y="39"/>
                  </a:lnTo>
                  <a:lnTo>
                    <a:pt x="87" y="39"/>
                  </a:lnTo>
                  <a:lnTo>
                    <a:pt x="85" y="39"/>
                  </a:lnTo>
                  <a:lnTo>
                    <a:pt x="83" y="40"/>
                  </a:lnTo>
                  <a:lnTo>
                    <a:pt x="67" y="49"/>
                  </a:lnTo>
                  <a:lnTo>
                    <a:pt x="45" y="60"/>
                  </a:lnTo>
                  <a:lnTo>
                    <a:pt x="41" y="64"/>
                  </a:lnTo>
                  <a:lnTo>
                    <a:pt x="31" y="72"/>
                  </a:lnTo>
                  <a:lnTo>
                    <a:pt x="24" y="76"/>
                  </a:lnTo>
                  <a:lnTo>
                    <a:pt x="17" y="80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5" y="8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1310"/>
            <p:cNvSpPr>
              <a:spLocks/>
            </p:cNvSpPr>
            <p:nvPr/>
          </p:nvSpPr>
          <p:spPr bwMode="auto">
            <a:xfrm>
              <a:off x="1684" y="911"/>
              <a:ext cx="366" cy="311"/>
            </a:xfrm>
            <a:custGeom>
              <a:avLst/>
              <a:gdLst>
                <a:gd name="T0" fmla="*/ 76 w 366"/>
                <a:gd name="T1" fmla="*/ 23 h 311"/>
                <a:gd name="T2" fmla="*/ 65 w 366"/>
                <a:gd name="T3" fmla="*/ 20 h 311"/>
                <a:gd name="T4" fmla="*/ 53 w 366"/>
                <a:gd name="T5" fmla="*/ 24 h 311"/>
                <a:gd name="T6" fmla="*/ 29 w 366"/>
                <a:gd name="T7" fmla="*/ 58 h 311"/>
                <a:gd name="T8" fmla="*/ 9 w 366"/>
                <a:gd name="T9" fmla="*/ 100 h 311"/>
                <a:gd name="T10" fmla="*/ 6 w 366"/>
                <a:gd name="T11" fmla="*/ 127 h 311"/>
                <a:gd name="T12" fmla="*/ 0 w 366"/>
                <a:gd name="T13" fmla="*/ 179 h 311"/>
                <a:gd name="T14" fmla="*/ 0 w 366"/>
                <a:gd name="T15" fmla="*/ 200 h 311"/>
                <a:gd name="T16" fmla="*/ 7 w 366"/>
                <a:gd name="T17" fmla="*/ 220 h 311"/>
                <a:gd name="T18" fmla="*/ 20 w 366"/>
                <a:gd name="T19" fmla="*/ 243 h 311"/>
                <a:gd name="T20" fmla="*/ 47 w 366"/>
                <a:gd name="T21" fmla="*/ 269 h 311"/>
                <a:gd name="T22" fmla="*/ 90 w 366"/>
                <a:gd name="T23" fmla="*/ 301 h 311"/>
                <a:gd name="T24" fmla="*/ 104 w 366"/>
                <a:gd name="T25" fmla="*/ 305 h 311"/>
                <a:gd name="T26" fmla="*/ 73 w 366"/>
                <a:gd name="T27" fmla="*/ 271 h 311"/>
                <a:gd name="T28" fmla="*/ 63 w 366"/>
                <a:gd name="T29" fmla="*/ 249 h 311"/>
                <a:gd name="T30" fmla="*/ 57 w 366"/>
                <a:gd name="T31" fmla="*/ 224 h 311"/>
                <a:gd name="T32" fmla="*/ 52 w 366"/>
                <a:gd name="T33" fmla="*/ 176 h 311"/>
                <a:gd name="T34" fmla="*/ 56 w 366"/>
                <a:gd name="T35" fmla="*/ 146 h 311"/>
                <a:gd name="T36" fmla="*/ 67 w 366"/>
                <a:gd name="T37" fmla="*/ 100 h 311"/>
                <a:gd name="T38" fmla="*/ 77 w 366"/>
                <a:gd name="T39" fmla="*/ 80 h 311"/>
                <a:gd name="T40" fmla="*/ 83 w 366"/>
                <a:gd name="T41" fmla="*/ 71 h 311"/>
                <a:gd name="T42" fmla="*/ 118 w 366"/>
                <a:gd name="T43" fmla="*/ 47 h 311"/>
                <a:gd name="T44" fmla="*/ 154 w 366"/>
                <a:gd name="T45" fmla="*/ 31 h 311"/>
                <a:gd name="T46" fmla="*/ 177 w 366"/>
                <a:gd name="T47" fmla="*/ 22 h 311"/>
                <a:gd name="T48" fmla="*/ 209 w 366"/>
                <a:gd name="T49" fmla="*/ 19 h 311"/>
                <a:gd name="T50" fmla="*/ 218 w 366"/>
                <a:gd name="T51" fmla="*/ 21 h 311"/>
                <a:gd name="T52" fmla="*/ 279 w 366"/>
                <a:gd name="T53" fmla="*/ 33 h 311"/>
                <a:gd name="T54" fmla="*/ 289 w 366"/>
                <a:gd name="T55" fmla="*/ 33 h 311"/>
                <a:gd name="T56" fmla="*/ 306 w 366"/>
                <a:gd name="T57" fmla="*/ 38 h 311"/>
                <a:gd name="T58" fmla="*/ 314 w 366"/>
                <a:gd name="T59" fmla="*/ 47 h 311"/>
                <a:gd name="T60" fmla="*/ 328 w 366"/>
                <a:gd name="T61" fmla="*/ 68 h 311"/>
                <a:gd name="T62" fmla="*/ 334 w 366"/>
                <a:gd name="T63" fmla="*/ 72 h 311"/>
                <a:gd name="T64" fmla="*/ 346 w 366"/>
                <a:gd name="T65" fmla="*/ 87 h 311"/>
                <a:gd name="T66" fmla="*/ 350 w 366"/>
                <a:gd name="T67" fmla="*/ 112 h 311"/>
                <a:gd name="T68" fmla="*/ 347 w 366"/>
                <a:gd name="T69" fmla="*/ 141 h 311"/>
                <a:gd name="T70" fmla="*/ 344 w 366"/>
                <a:gd name="T71" fmla="*/ 155 h 311"/>
                <a:gd name="T72" fmla="*/ 345 w 366"/>
                <a:gd name="T73" fmla="*/ 155 h 311"/>
                <a:gd name="T74" fmla="*/ 360 w 366"/>
                <a:gd name="T75" fmla="*/ 134 h 311"/>
                <a:gd name="T76" fmla="*/ 365 w 366"/>
                <a:gd name="T77" fmla="*/ 117 h 311"/>
                <a:gd name="T78" fmla="*/ 366 w 366"/>
                <a:gd name="T79" fmla="*/ 90 h 311"/>
                <a:gd name="T80" fmla="*/ 357 w 366"/>
                <a:gd name="T81" fmla="*/ 61 h 311"/>
                <a:gd name="T82" fmla="*/ 343 w 366"/>
                <a:gd name="T83" fmla="*/ 46 h 311"/>
                <a:gd name="T84" fmla="*/ 328 w 366"/>
                <a:gd name="T85" fmla="*/ 30 h 311"/>
                <a:gd name="T86" fmla="*/ 307 w 366"/>
                <a:gd name="T87" fmla="*/ 16 h 311"/>
                <a:gd name="T88" fmla="*/ 293 w 366"/>
                <a:gd name="T89" fmla="*/ 12 h 311"/>
                <a:gd name="T90" fmla="*/ 244 w 366"/>
                <a:gd name="T91" fmla="*/ 6 h 311"/>
                <a:gd name="T92" fmla="*/ 225 w 366"/>
                <a:gd name="T93" fmla="*/ 4 h 311"/>
                <a:gd name="T94" fmla="*/ 177 w 366"/>
                <a:gd name="T95" fmla="*/ 0 h 311"/>
                <a:gd name="T96" fmla="*/ 161 w 366"/>
                <a:gd name="T97" fmla="*/ 6 h 311"/>
                <a:gd name="T98" fmla="*/ 134 w 366"/>
                <a:gd name="T99" fmla="*/ 20 h 311"/>
                <a:gd name="T100" fmla="*/ 117 w 366"/>
                <a:gd name="T101" fmla="*/ 33 h 311"/>
                <a:gd name="T102" fmla="*/ 98 w 366"/>
                <a:gd name="T103" fmla="*/ 43 h 311"/>
                <a:gd name="T104" fmla="*/ 85 w 366"/>
                <a:gd name="T105" fmla="*/ 41 h 311"/>
                <a:gd name="T106" fmla="*/ 77 w 366"/>
                <a:gd name="T107" fmla="*/ 24 h 3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66"/>
                <a:gd name="T163" fmla="*/ 0 h 311"/>
                <a:gd name="T164" fmla="*/ 366 w 366"/>
                <a:gd name="T165" fmla="*/ 311 h 31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66" h="311">
                  <a:moveTo>
                    <a:pt x="77" y="24"/>
                  </a:moveTo>
                  <a:lnTo>
                    <a:pt x="77" y="24"/>
                  </a:lnTo>
                  <a:lnTo>
                    <a:pt x="76" y="23"/>
                  </a:lnTo>
                  <a:lnTo>
                    <a:pt x="72" y="21"/>
                  </a:lnTo>
                  <a:lnTo>
                    <a:pt x="69" y="20"/>
                  </a:lnTo>
                  <a:lnTo>
                    <a:pt x="65" y="20"/>
                  </a:lnTo>
                  <a:lnTo>
                    <a:pt x="59" y="22"/>
                  </a:lnTo>
                  <a:lnTo>
                    <a:pt x="53" y="24"/>
                  </a:lnTo>
                  <a:lnTo>
                    <a:pt x="46" y="34"/>
                  </a:lnTo>
                  <a:lnTo>
                    <a:pt x="38" y="45"/>
                  </a:lnTo>
                  <a:lnTo>
                    <a:pt x="29" y="58"/>
                  </a:lnTo>
                  <a:lnTo>
                    <a:pt x="20" y="73"/>
                  </a:lnTo>
                  <a:lnTo>
                    <a:pt x="12" y="91"/>
                  </a:lnTo>
                  <a:lnTo>
                    <a:pt x="9" y="100"/>
                  </a:lnTo>
                  <a:lnTo>
                    <a:pt x="7" y="109"/>
                  </a:lnTo>
                  <a:lnTo>
                    <a:pt x="6" y="118"/>
                  </a:lnTo>
                  <a:lnTo>
                    <a:pt x="6" y="127"/>
                  </a:lnTo>
                  <a:lnTo>
                    <a:pt x="1" y="155"/>
                  </a:lnTo>
                  <a:lnTo>
                    <a:pt x="0" y="179"/>
                  </a:lnTo>
                  <a:lnTo>
                    <a:pt x="0" y="190"/>
                  </a:lnTo>
                  <a:lnTo>
                    <a:pt x="0" y="200"/>
                  </a:lnTo>
                  <a:lnTo>
                    <a:pt x="1" y="203"/>
                  </a:lnTo>
                  <a:lnTo>
                    <a:pt x="2" y="209"/>
                  </a:lnTo>
                  <a:lnTo>
                    <a:pt x="7" y="220"/>
                  </a:lnTo>
                  <a:lnTo>
                    <a:pt x="10" y="227"/>
                  </a:lnTo>
                  <a:lnTo>
                    <a:pt x="14" y="235"/>
                  </a:lnTo>
                  <a:lnTo>
                    <a:pt x="20" y="243"/>
                  </a:lnTo>
                  <a:lnTo>
                    <a:pt x="27" y="252"/>
                  </a:lnTo>
                  <a:lnTo>
                    <a:pt x="36" y="261"/>
                  </a:lnTo>
                  <a:lnTo>
                    <a:pt x="47" y="269"/>
                  </a:lnTo>
                  <a:lnTo>
                    <a:pt x="59" y="279"/>
                  </a:lnTo>
                  <a:lnTo>
                    <a:pt x="73" y="289"/>
                  </a:lnTo>
                  <a:lnTo>
                    <a:pt x="90" y="301"/>
                  </a:lnTo>
                  <a:lnTo>
                    <a:pt x="110" y="311"/>
                  </a:lnTo>
                  <a:lnTo>
                    <a:pt x="104" y="305"/>
                  </a:lnTo>
                  <a:lnTo>
                    <a:pt x="89" y="291"/>
                  </a:lnTo>
                  <a:lnTo>
                    <a:pt x="81" y="281"/>
                  </a:lnTo>
                  <a:lnTo>
                    <a:pt x="73" y="271"/>
                  </a:lnTo>
                  <a:lnTo>
                    <a:pt x="68" y="261"/>
                  </a:lnTo>
                  <a:lnTo>
                    <a:pt x="63" y="249"/>
                  </a:lnTo>
                  <a:lnTo>
                    <a:pt x="61" y="243"/>
                  </a:lnTo>
                  <a:lnTo>
                    <a:pt x="59" y="235"/>
                  </a:lnTo>
                  <a:lnTo>
                    <a:pt x="57" y="224"/>
                  </a:lnTo>
                  <a:lnTo>
                    <a:pt x="55" y="210"/>
                  </a:lnTo>
                  <a:lnTo>
                    <a:pt x="52" y="194"/>
                  </a:lnTo>
                  <a:lnTo>
                    <a:pt x="52" y="176"/>
                  </a:lnTo>
                  <a:lnTo>
                    <a:pt x="55" y="155"/>
                  </a:lnTo>
                  <a:lnTo>
                    <a:pt x="56" y="146"/>
                  </a:lnTo>
                  <a:lnTo>
                    <a:pt x="60" y="125"/>
                  </a:lnTo>
                  <a:lnTo>
                    <a:pt x="62" y="112"/>
                  </a:lnTo>
                  <a:lnTo>
                    <a:pt x="67" y="100"/>
                  </a:lnTo>
                  <a:lnTo>
                    <a:pt x="71" y="89"/>
                  </a:lnTo>
                  <a:lnTo>
                    <a:pt x="77" y="80"/>
                  </a:lnTo>
                  <a:lnTo>
                    <a:pt x="86" y="69"/>
                  </a:lnTo>
                  <a:lnTo>
                    <a:pt x="83" y="71"/>
                  </a:lnTo>
                  <a:lnTo>
                    <a:pt x="90" y="66"/>
                  </a:lnTo>
                  <a:lnTo>
                    <a:pt x="107" y="53"/>
                  </a:lnTo>
                  <a:lnTo>
                    <a:pt x="118" y="47"/>
                  </a:lnTo>
                  <a:lnTo>
                    <a:pt x="130" y="40"/>
                  </a:lnTo>
                  <a:lnTo>
                    <a:pt x="141" y="34"/>
                  </a:lnTo>
                  <a:lnTo>
                    <a:pt x="154" y="31"/>
                  </a:lnTo>
                  <a:lnTo>
                    <a:pt x="160" y="28"/>
                  </a:lnTo>
                  <a:lnTo>
                    <a:pt x="177" y="22"/>
                  </a:lnTo>
                  <a:lnTo>
                    <a:pt x="187" y="20"/>
                  </a:lnTo>
                  <a:lnTo>
                    <a:pt x="198" y="18"/>
                  </a:lnTo>
                  <a:lnTo>
                    <a:pt x="209" y="19"/>
                  </a:lnTo>
                  <a:lnTo>
                    <a:pt x="214" y="20"/>
                  </a:lnTo>
                  <a:lnTo>
                    <a:pt x="218" y="21"/>
                  </a:lnTo>
                  <a:lnTo>
                    <a:pt x="247" y="28"/>
                  </a:lnTo>
                  <a:lnTo>
                    <a:pt x="269" y="32"/>
                  </a:lnTo>
                  <a:lnTo>
                    <a:pt x="279" y="33"/>
                  </a:lnTo>
                  <a:lnTo>
                    <a:pt x="286" y="33"/>
                  </a:lnTo>
                  <a:lnTo>
                    <a:pt x="289" y="33"/>
                  </a:lnTo>
                  <a:lnTo>
                    <a:pt x="297" y="34"/>
                  </a:lnTo>
                  <a:lnTo>
                    <a:pt x="302" y="36"/>
                  </a:lnTo>
                  <a:lnTo>
                    <a:pt x="306" y="38"/>
                  </a:lnTo>
                  <a:lnTo>
                    <a:pt x="311" y="42"/>
                  </a:lnTo>
                  <a:lnTo>
                    <a:pt x="314" y="47"/>
                  </a:lnTo>
                  <a:lnTo>
                    <a:pt x="319" y="56"/>
                  </a:lnTo>
                  <a:lnTo>
                    <a:pt x="325" y="65"/>
                  </a:lnTo>
                  <a:lnTo>
                    <a:pt x="328" y="68"/>
                  </a:lnTo>
                  <a:lnTo>
                    <a:pt x="333" y="71"/>
                  </a:lnTo>
                  <a:lnTo>
                    <a:pt x="334" y="72"/>
                  </a:lnTo>
                  <a:lnTo>
                    <a:pt x="340" y="76"/>
                  </a:lnTo>
                  <a:lnTo>
                    <a:pt x="344" y="82"/>
                  </a:lnTo>
                  <a:lnTo>
                    <a:pt x="346" y="87"/>
                  </a:lnTo>
                  <a:lnTo>
                    <a:pt x="347" y="92"/>
                  </a:lnTo>
                  <a:lnTo>
                    <a:pt x="350" y="112"/>
                  </a:lnTo>
                  <a:lnTo>
                    <a:pt x="350" y="129"/>
                  </a:lnTo>
                  <a:lnTo>
                    <a:pt x="350" y="137"/>
                  </a:lnTo>
                  <a:lnTo>
                    <a:pt x="347" y="141"/>
                  </a:lnTo>
                  <a:lnTo>
                    <a:pt x="346" y="149"/>
                  </a:lnTo>
                  <a:lnTo>
                    <a:pt x="344" y="155"/>
                  </a:lnTo>
                  <a:lnTo>
                    <a:pt x="343" y="158"/>
                  </a:lnTo>
                  <a:lnTo>
                    <a:pt x="345" y="155"/>
                  </a:lnTo>
                  <a:lnTo>
                    <a:pt x="352" y="147"/>
                  </a:lnTo>
                  <a:lnTo>
                    <a:pt x="356" y="141"/>
                  </a:lnTo>
                  <a:lnTo>
                    <a:pt x="360" y="134"/>
                  </a:lnTo>
                  <a:lnTo>
                    <a:pt x="363" y="126"/>
                  </a:lnTo>
                  <a:lnTo>
                    <a:pt x="365" y="117"/>
                  </a:lnTo>
                  <a:lnTo>
                    <a:pt x="366" y="109"/>
                  </a:lnTo>
                  <a:lnTo>
                    <a:pt x="366" y="101"/>
                  </a:lnTo>
                  <a:lnTo>
                    <a:pt x="366" y="90"/>
                  </a:lnTo>
                  <a:lnTo>
                    <a:pt x="364" y="79"/>
                  </a:lnTo>
                  <a:lnTo>
                    <a:pt x="361" y="67"/>
                  </a:lnTo>
                  <a:lnTo>
                    <a:pt x="357" y="61"/>
                  </a:lnTo>
                  <a:lnTo>
                    <a:pt x="353" y="56"/>
                  </a:lnTo>
                  <a:lnTo>
                    <a:pt x="348" y="50"/>
                  </a:lnTo>
                  <a:lnTo>
                    <a:pt x="343" y="46"/>
                  </a:lnTo>
                  <a:lnTo>
                    <a:pt x="338" y="41"/>
                  </a:lnTo>
                  <a:lnTo>
                    <a:pt x="328" y="30"/>
                  </a:lnTo>
                  <a:lnTo>
                    <a:pt x="322" y="24"/>
                  </a:lnTo>
                  <a:lnTo>
                    <a:pt x="315" y="20"/>
                  </a:lnTo>
                  <a:lnTo>
                    <a:pt x="307" y="16"/>
                  </a:lnTo>
                  <a:lnTo>
                    <a:pt x="301" y="13"/>
                  </a:lnTo>
                  <a:lnTo>
                    <a:pt x="293" y="12"/>
                  </a:lnTo>
                  <a:lnTo>
                    <a:pt x="275" y="9"/>
                  </a:lnTo>
                  <a:lnTo>
                    <a:pt x="254" y="6"/>
                  </a:lnTo>
                  <a:lnTo>
                    <a:pt x="244" y="6"/>
                  </a:lnTo>
                  <a:lnTo>
                    <a:pt x="235" y="6"/>
                  </a:lnTo>
                  <a:lnTo>
                    <a:pt x="225" y="4"/>
                  </a:lnTo>
                  <a:lnTo>
                    <a:pt x="203" y="1"/>
                  </a:lnTo>
                  <a:lnTo>
                    <a:pt x="189" y="0"/>
                  </a:lnTo>
                  <a:lnTo>
                    <a:pt x="177" y="0"/>
                  </a:lnTo>
                  <a:lnTo>
                    <a:pt x="167" y="2"/>
                  </a:lnTo>
                  <a:lnTo>
                    <a:pt x="164" y="3"/>
                  </a:lnTo>
                  <a:lnTo>
                    <a:pt x="161" y="6"/>
                  </a:lnTo>
                  <a:lnTo>
                    <a:pt x="149" y="12"/>
                  </a:lnTo>
                  <a:lnTo>
                    <a:pt x="134" y="20"/>
                  </a:lnTo>
                  <a:lnTo>
                    <a:pt x="126" y="28"/>
                  </a:lnTo>
                  <a:lnTo>
                    <a:pt x="117" y="33"/>
                  </a:lnTo>
                  <a:lnTo>
                    <a:pt x="108" y="40"/>
                  </a:lnTo>
                  <a:lnTo>
                    <a:pt x="102" y="42"/>
                  </a:lnTo>
                  <a:lnTo>
                    <a:pt x="98" y="43"/>
                  </a:lnTo>
                  <a:lnTo>
                    <a:pt x="92" y="43"/>
                  </a:lnTo>
                  <a:lnTo>
                    <a:pt x="88" y="43"/>
                  </a:lnTo>
                  <a:lnTo>
                    <a:pt x="85" y="41"/>
                  </a:lnTo>
                  <a:lnTo>
                    <a:pt x="81" y="38"/>
                  </a:lnTo>
                  <a:lnTo>
                    <a:pt x="78" y="32"/>
                  </a:lnTo>
                  <a:lnTo>
                    <a:pt x="77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1311"/>
            <p:cNvSpPr>
              <a:spLocks/>
            </p:cNvSpPr>
            <p:nvPr/>
          </p:nvSpPr>
          <p:spPr bwMode="auto">
            <a:xfrm>
              <a:off x="1752" y="933"/>
              <a:ext cx="276" cy="244"/>
            </a:xfrm>
            <a:custGeom>
              <a:avLst/>
              <a:gdLst>
                <a:gd name="T0" fmla="*/ 8 w 276"/>
                <a:gd name="T1" fmla="*/ 227 h 244"/>
                <a:gd name="T2" fmla="*/ 3 w 276"/>
                <a:gd name="T3" fmla="*/ 218 h 244"/>
                <a:gd name="T4" fmla="*/ 11 w 276"/>
                <a:gd name="T5" fmla="*/ 213 h 244"/>
                <a:gd name="T6" fmla="*/ 44 w 276"/>
                <a:gd name="T7" fmla="*/ 206 h 244"/>
                <a:gd name="T8" fmla="*/ 100 w 276"/>
                <a:gd name="T9" fmla="*/ 198 h 244"/>
                <a:gd name="T10" fmla="*/ 117 w 276"/>
                <a:gd name="T11" fmla="*/ 196 h 244"/>
                <a:gd name="T12" fmla="*/ 140 w 276"/>
                <a:gd name="T13" fmla="*/ 195 h 244"/>
                <a:gd name="T14" fmla="*/ 189 w 276"/>
                <a:gd name="T15" fmla="*/ 184 h 244"/>
                <a:gd name="T16" fmla="*/ 209 w 276"/>
                <a:gd name="T17" fmla="*/ 175 h 244"/>
                <a:gd name="T18" fmla="*/ 235 w 276"/>
                <a:gd name="T19" fmla="*/ 161 h 244"/>
                <a:gd name="T20" fmla="*/ 254 w 276"/>
                <a:gd name="T21" fmla="*/ 145 h 244"/>
                <a:gd name="T22" fmla="*/ 258 w 276"/>
                <a:gd name="T23" fmla="*/ 123 h 244"/>
                <a:gd name="T24" fmla="*/ 265 w 276"/>
                <a:gd name="T25" fmla="*/ 89 h 244"/>
                <a:gd name="T26" fmla="*/ 254 w 276"/>
                <a:gd name="T27" fmla="*/ 61 h 244"/>
                <a:gd name="T28" fmla="*/ 237 w 276"/>
                <a:gd name="T29" fmla="*/ 39 h 244"/>
                <a:gd name="T30" fmla="*/ 217 w 276"/>
                <a:gd name="T31" fmla="*/ 27 h 244"/>
                <a:gd name="T32" fmla="*/ 195 w 276"/>
                <a:gd name="T33" fmla="*/ 23 h 244"/>
                <a:gd name="T34" fmla="*/ 141 w 276"/>
                <a:gd name="T35" fmla="*/ 25 h 244"/>
                <a:gd name="T36" fmla="*/ 116 w 276"/>
                <a:gd name="T37" fmla="*/ 35 h 244"/>
                <a:gd name="T38" fmla="*/ 101 w 276"/>
                <a:gd name="T39" fmla="*/ 53 h 244"/>
                <a:gd name="T40" fmla="*/ 99 w 276"/>
                <a:gd name="T41" fmla="*/ 56 h 244"/>
                <a:gd name="T42" fmla="*/ 96 w 276"/>
                <a:gd name="T43" fmla="*/ 71 h 244"/>
                <a:gd name="T44" fmla="*/ 101 w 276"/>
                <a:gd name="T45" fmla="*/ 89 h 244"/>
                <a:gd name="T46" fmla="*/ 117 w 276"/>
                <a:gd name="T47" fmla="*/ 115 h 244"/>
                <a:gd name="T48" fmla="*/ 127 w 276"/>
                <a:gd name="T49" fmla="*/ 132 h 244"/>
                <a:gd name="T50" fmla="*/ 143 w 276"/>
                <a:gd name="T51" fmla="*/ 157 h 244"/>
                <a:gd name="T52" fmla="*/ 157 w 276"/>
                <a:gd name="T53" fmla="*/ 166 h 244"/>
                <a:gd name="T54" fmla="*/ 192 w 276"/>
                <a:gd name="T55" fmla="*/ 174 h 244"/>
                <a:gd name="T56" fmla="*/ 181 w 276"/>
                <a:gd name="T57" fmla="*/ 177 h 244"/>
                <a:gd name="T58" fmla="*/ 109 w 276"/>
                <a:gd name="T59" fmla="*/ 194 h 244"/>
                <a:gd name="T60" fmla="*/ 83 w 276"/>
                <a:gd name="T61" fmla="*/ 195 h 244"/>
                <a:gd name="T62" fmla="*/ 61 w 276"/>
                <a:gd name="T63" fmla="*/ 194 h 244"/>
                <a:gd name="T64" fmla="*/ 29 w 276"/>
                <a:gd name="T65" fmla="*/ 184 h 244"/>
                <a:gd name="T66" fmla="*/ 14 w 276"/>
                <a:gd name="T67" fmla="*/ 171 h 244"/>
                <a:gd name="T68" fmla="*/ 9 w 276"/>
                <a:gd name="T69" fmla="*/ 156 h 244"/>
                <a:gd name="T70" fmla="*/ 0 w 276"/>
                <a:gd name="T71" fmla="*/ 127 h 244"/>
                <a:gd name="T72" fmla="*/ 2 w 276"/>
                <a:gd name="T73" fmla="*/ 95 h 244"/>
                <a:gd name="T74" fmla="*/ 13 w 276"/>
                <a:gd name="T75" fmla="*/ 66 h 244"/>
                <a:gd name="T76" fmla="*/ 25 w 276"/>
                <a:gd name="T77" fmla="*/ 49 h 244"/>
                <a:gd name="T78" fmla="*/ 64 w 276"/>
                <a:gd name="T79" fmla="*/ 23 h 244"/>
                <a:gd name="T80" fmla="*/ 86 w 276"/>
                <a:gd name="T81" fmla="*/ 14 h 244"/>
                <a:gd name="T82" fmla="*/ 132 w 276"/>
                <a:gd name="T83" fmla="*/ 1 h 244"/>
                <a:gd name="T84" fmla="*/ 218 w 276"/>
                <a:gd name="T85" fmla="*/ 17 h 244"/>
                <a:gd name="T86" fmla="*/ 226 w 276"/>
                <a:gd name="T87" fmla="*/ 17 h 244"/>
                <a:gd name="T88" fmla="*/ 243 w 276"/>
                <a:gd name="T89" fmla="*/ 27 h 244"/>
                <a:gd name="T90" fmla="*/ 259 w 276"/>
                <a:gd name="T91" fmla="*/ 48 h 244"/>
                <a:gd name="T92" fmla="*/ 265 w 276"/>
                <a:gd name="T93" fmla="*/ 53 h 244"/>
                <a:gd name="T94" fmla="*/ 273 w 276"/>
                <a:gd name="T95" fmla="*/ 63 h 244"/>
                <a:gd name="T96" fmla="*/ 276 w 276"/>
                <a:gd name="T97" fmla="*/ 90 h 244"/>
                <a:gd name="T98" fmla="*/ 273 w 276"/>
                <a:gd name="T99" fmla="*/ 118 h 244"/>
                <a:gd name="T100" fmla="*/ 262 w 276"/>
                <a:gd name="T101" fmla="*/ 147 h 244"/>
                <a:gd name="T102" fmla="*/ 249 w 276"/>
                <a:gd name="T103" fmla="*/ 157 h 244"/>
                <a:gd name="T104" fmla="*/ 175 w 276"/>
                <a:gd name="T105" fmla="*/ 203 h 244"/>
                <a:gd name="T106" fmla="*/ 143 w 276"/>
                <a:gd name="T107" fmla="*/ 220 h 244"/>
                <a:gd name="T108" fmla="*/ 111 w 276"/>
                <a:gd name="T109" fmla="*/ 235 h 244"/>
                <a:gd name="T110" fmla="*/ 92 w 276"/>
                <a:gd name="T111" fmla="*/ 239 h 244"/>
                <a:gd name="T112" fmla="*/ 79 w 276"/>
                <a:gd name="T113" fmla="*/ 241 h 244"/>
                <a:gd name="T114" fmla="*/ 42 w 276"/>
                <a:gd name="T115" fmla="*/ 244 h 244"/>
                <a:gd name="T116" fmla="*/ 19 w 276"/>
                <a:gd name="T117" fmla="*/ 237 h 244"/>
                <a:gd name="T118" fmla="*/ 12 w 276"/>
                <a:gd name="T119" fmla="*/ 230 h 24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6"/>
                <a:gd name="T181" fmla="*/ 0 h 244"/>
                <a:gd name="T182" fmla="*/ 276 w 276"/>
                <a:gd name="T183" fmla="*/ 244 h 24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6" h="244">
                  <a:moveTo>
                    <a:pt x="12" y="230"/>
                  </a:moveTo>
                  <a:lnTo>
                    <a:pt x="12" y="230"/>
                  </a:lnTo>
                  <a:lnTo>
                    <a:pt x="8" y="227"/>
                  </a:lnTo>
                  <a:lnTo>
                    <a:pt x="4" y="224"/>
                  </a:lnTo>
                  <a:lnTo>
                    <a:pt x="3" y="221"/>
                  </a:lnTo>
                  <a:lnTo>
                    <a:pt x="3" y="218"/>
                  </a:lnTo>
                  <a:lnTo>
                    <a:pt x="5" y="216"/>
                  </a:lnTo>
                  <a:lnTo>
                    <a:pt x="8" y="215"/>
                  </a:lnTo>
                  <a:lnTo>
                    <a:pt x="11" y="213"/>
                  </a:lnTo>
                  <a:lnTo>
                    <a:pt x="24" y="208"/>
                  </a:lnTo>
                  <a:lnTo>
                    <a:pt x="44" y="206"/>
                  </a:lnTo>
                  <a:lnTo>
                    <a:pt x="71" y="201"/>
                  </a:lnTo>
                  <a:lnTo>
                    <a:pt x="91" y="198"/>
                  </a:lnTo>
                  <a:lnTo>
                    <a:pt x="100" y="198"/>
                  </a:lnTo>
                  <a:lnTo>
                    <a:pt x="107" y="198"/>
                  </a:lnTo>
                  <a:lnTo>
                    <a:pt x="117" y="196"/>
                  </a:lnTo>
                  <a:lnTo>
                    <a:pt x="127" y="195"/>
                  </a:lnTo>
                  <a:lnTo>
                    <a:pt x="140" y="195"/>
                  </a:lnTo>
                  <a:lnTo>
                    <a:pt x="165" y="188"/>
                  </a:lnTo>
                  <a:lnTo>
                    <a:pt x="182" y="185"/>
                  </a:lnTo>
                  <a:lnTo>
                    <a:pt x="189" y="184"/>
                  </a:lnTo>
                  <a:lnTo>
                    <a:pt x="194" y="184"/>
                  </a:lnTo>
                  <a:lnTo>
                    <a:pt x="209" y="175"/>
                  </a:lnTo>
                  <a:lnTo>
                    <a:pt x="224" y="168"/>
                  </a:lnTo>
                  <a:lnTo>
                    <a:pt x="235" y="161"/>
                  </a:lnTo>
                  <a:lnTo>
                    <a:pt x="245" y="154"/>
                  </a:lnTo>
                  <a:lnTo>
                    <a:pt x="251" y="148"/>
                  </a:lnTo>
                  <a:lnTo>
                    <a:pt x="254" y="145"/>
                  </a:lnTo>
                  <a:lnTo>
                    <a:pt x="256" y="143"/>
                  </a:lnTo>
                  <a:lnTo>
                    <a:pt x="258" y="123"/>
                  </a:lnTo>
                  <a:lnTo>
                    <a:pt x="262" y="105"/>
                  </a:lnTo>
                  <a:lnTo>
                    <a:pt x="265" y="89"/>
                  </a:lnTo>
                  <a:lnTo>
                    <a:pt x="263" y="82"/>
                  </a:lnTo>
                  <a:lnTo>
                    <a:pt x="259" y="71"/>
                  </a:lnTo>
                  <a:lnTo>
                    <a:pt x="254" y="61"/>
                  </a:lnTo>
                  <a:lnTo>
                    <a:pt x="246" y="49"/>
                  </a:lnTo>
                  <a:lnTo>
                    <a:pt x="241" y="44"/>
                  </a:lnTo>
                  <a:lnTo>
                    <a:pt x="237" y="39"/>
                  </a:lnTo>
                  <a:lnTo>
                    <a:pt x="231" y="35"/>
                  </a:lnTo>
                  <a:lnTo>
                    <a:pt x="225" y="30"/>
                  </a:lnTo>
                  <a:lnTo>
                    <a:pt x="217" y="27"/>
                  </a:lnTo>
                  <a:lnTo>
                    <a:pt x="209" y="25"/>
                  </a:lnTo>
                  <a:lnTo>
                    <a:pt x="195" y="23"/>
                  </a:lnTo>
                  <a:lnTo>
                    <a:pt x="179" y="23"/>
                  </a:lnTo>
                  <a:lnTo>
                    <a:pt x="160" y="23"/>
                  </a:lnTo>
                  <a:lnTo>
                    <a:pt x="141" y="25"/>
                  </a:lnTo>
                  <a:lnTo>
                    <a:pt x="132" y="27"/>
                  </a:lnTo>
                  <a:lnTo>
                    <a:pt x="123" y="30"/>
                  </a:lnTo>
                  <a:lnTo>
                    <a:pt x="116" y="35"/>
                  </a:lnTo>
                  <a:lnTo>
                    <a:pt x="110" y="39"/>
                  </a:lnTo>
                  <a:lnTo>
                    <a:pt x="105" y="45"/>
                  </a:lnTo>
                  <a:lnTo>
                    <a:pt x="101" y="53"/>
                  </a:lnTo>
                  <a:lnTo>
                    <a:pt x="101" y="54"/>
                  </a:lnTo>
                  <a:lnTo>
                    <a:pt x="99" y="56"/>
                  </a:lnTo>
                  <a:lnTo>
                    <a:pt x="96" y="60"/>
                  </a:lnTo>
                  <a:lnTo>
                    <a:pt x="95" y="67"/>
                  </a:lnTo>
                  <a:lnTo>
                    <a:pt x="96" y="71"/>
                  </a:lnTo>
                  <a:lnTo>
                    <a:pt x="96" y="76"/>
                  </a:lnTo>
                  <a:lnTo>
                    <a:pt x="98" y="83"/>
                  </a:lnTo>
                  <a:lnTo>
                    <a:pt x="101" y="89"/>
                  </a:lnTo>
                  <a:lnTo>
                    <a:pt x="105" y="97"/>
                  </a:lnTo>
                  <a:lnTo>
                    <a:pt x="110" y="106"/>
                  </a:lnTo>
                  <a:lnTo>
                    <a:pt x="117" y="115"/>
                  </a:lnTo>
                  <a:lnTo>
                    <a:pt x="125" y="126"/>
                  </a:lnTo>
                  <a:lnTo>
                    <a:pt x="127" y="132"/>
                  </a:lnTo>
                  <a:lnTo>
                    <a:pt x="133" y="143"/>
                  </a:lnTo>
                  <a:lnTo>
                    <a:pt x="138" y="151"/>
                  </a:lnTo>
                  <a:lnTo>
                    <a:pt x="143" y="157"/>
                  </a:lnTo>
                  <a:lnTo>
                    <a:pt x="150" y="163"/>
                  </a:lnTo>
                  <a:lnTo>
                    <a:pt x="157" y="166"/>
                  </a:lnTo>
                  <a:lnTo>
                    <a:pt x="174" y="171"/>
                  </a:lnTo>
                  <a:lnTo>
                    <a:pt x="186" y="173"/>
                  </a:lnTo>
                  <a:lnTo>
                    <a:pt x="192" y="174"/>
                  </a:lnTo>
                  <a:lnTo>
                    <a:pt x="197" y="173"/>
                  </a:lnTo>
                  <a:lnTo>
                    <a:pt x="181" y="177"/>
                  </a:lnTo>
                  <a:lnTo>
                    <a:pt x="147" y="186"/>
                  </a:lnTo>
                  <a:lnTo>
                    <a:pt x="128" y="191"/>
                  </a:lnTo>
                  <a:lnTo>
                    <a:pt x="109" y="194"/>
                  </a:lnTo>
                  <a:lnTo>
                    <a:pt x="93" y="195"/>
                  </a:lnTo>
                  <a:lnTo>
                    <a:pt x="88" y="195"/>
                  </a:lnTo>
                  <a:lnTo>
                    <a:pt x="83" y="195"/>
                  </a:lnTo>
                  <a:lnTo>
                    <a:pt x="72" y="194"/>
                  </a:lnTo>
                  <a:lnTo>
                    <a:pt x="61" y="194"/>
                  </a:lnTo>
                  <a:lnTo>
                    <a:pt x="49" y="191"/>
                  </a:lnTo>
                  <a:lnTo>
                    <a:pt x="36" y="187"/>
                  </a:lnTo>
                  <a:lnTo>
                    <a:pt x="29" y="184"/>
                  </a:lnTo>
                  <a:lnTo>
                    <a:pt x="23" y="180"/>
                  </a:lnTo>
                  <a:lnTo>
                    <a:pt x="19" y="175"/>
                  </a:lnTo>
                  <a:lnTo>
                    <a:pt x="14" y="171"/>
                  </a:lnTo>
                  <a:lnTo>
                    <a:pt x="11" y="164"/>
                  </a:lnTo>
                  <a:lnTo>
                    <a:pt x="9" y="156"/>
                  </a:lnTo>
                  <a:lnTo>
                    <a:pt x="5" y="148"/>
                  </a:lnTo>
                  <a:lnTo>
                    <a:pt x="2" y="139"/>
                  </a:lnTo>
                  <a:lnTo>
                    <a:pt x="0" y="127"/>
                  </a:lnTo>
                  <a:lnTo>
                    <a:pt x="0" y="112"/>
                  </a:lnTo>
                  <a:lnTo>
                    <a:pt x="1" y="104"/>
                  </a:lnTo>
                  <a:lnTo>
                    <a:pt x="2" y="95"/>
                  </a:lnTo>
                  <a:lnTo>
                    <a:pt x="4" y="85"/>
                  </a:lnTo>
                  <a:lnTo>
                    <a:pt x="9" y="76"/>
                  </a:lnTo>
                  <a:lnTo>
                    <a:pt x="13" y="66"/>
                  </a:lnTo>
                  <a:lnTo>
                    <a:pt x="19" y="55"/>
                  </a:lnTo>
                  <a:lnTo>
                    <a:pt x="25" y="49"/>
                  </a:lnTo>
                  <a:lnTo>
                    <a:pt x="42" y="36"/>
                  </a:lnTo>
                  <a:lnTo>
                    <a:pt x="53" y="29"/>
                  </a:lnTo>
                  <a:lnTo>
                    <a:pt x="64" y="23"/>
                  </a:lnTo>
                  <a:lnTo>
                    <a:pt x="74" y="17"/>
                  </a:lnTo>
                  <a:lnTo>
                    <a:pt x="86" y="14"/>
                  </a:lnTo>
                  <a:lnTo>
                    <a:pt x="106" y="7"/>
                  </a:lnTo>
                  <a:lnTo>
                    <a:pt x="123" y="2"/>
                  </a:lnTo>
                  <a:lnTo>
                    <a:pt x="132" y="1"/>
                  </a:lnTo>
                  <a:lnTo>
                    <a:pt x="140" y="0"/>
                  </a:lnTo>
                  <a:lnTo>
                    <a:pt x="218" y="17"/>
                  </a:lnTo>
                  <a:lnTo>
                    <a:pt x="220" y="17"/>
                  </a:lnTo>
                  <a:lnTo>
                    <a:pt x="226" y="17"/>
                  </a:lnTo>
                  <a:lnTo>
                    <a:pt x="234" y="20"/>
                  </a:lnTo>
                  <a:lnTo>
                    <a:pt x="238" y="24"/>
                  </a:lnTo>
                  <a:lnTo>
                    <a:pt x="243" y="27"/>
                  </a:lnTo>
                  <a:lnTo>
                    <a:pt x="251" y="39"/>
                  </a:lnTo>
                  <a:lnTo>
                    <a:pt x="259" y="48"/>
                  </a:lnTo>
                  <a:lnTo>
                    <a:pt x="263" y="50"/>
                  </a:lnTo>
                  <a:lnTo>
                    <a:pt x="265" y="53"/>
                  </a:lnTo>
                  <a:lnTo>
                    <a:pt x="268" y="55"/>
                  </a:lnTo>
                  <a:lnTo>
                    <a:pt x="270" y="58"/>
                  </a:lnTo>
                  <a:lnTo>
                    <a:pt x="273" y="63"/>
                  </a:lnTo>
                  <a:lnTo>
                    <a:pt x="275" y="69"/>
                  </a:lnTo>
                  <a:lnTo>
                    <a:pt x="276" y="78"/>
                  </a:lnTo>
                  <a:lnTo>
                    <a:pt x="276" y="90"/>
                  </a:lnTo>
                  <a:lnTo>
                    <a:pt x="275" y="105"/>
                  </a:lnTo>
                  <a:lnTo>
                    <a:pt x="273" y="118"/>
                  </a:lnTo>
                  <a:lnTo>
                    <a:pt x="267" y="139"/>
                  </a:lnTo>
                  <a:lnTo>
                    <a:pt x="262" y="147"/>
                  </a:lnTo>
                  <a:lnTo>
                    <a:pt x="256" y="153"/>
                  </a:lnTo>
                  <a:lnTo>
                    <a:pt x="253" y="155"/>
                  </a:lnTo>
                  <a:lnTo>
                    <a:pt x="249" y="157"/>
                  </a:lnTo>
                  <a:lnTo>
                    <a:pt x="196" y="190"/>
                  </a:lnTo>
                  <a:lnTo>
                    <a:pt x="175" y="203"/>
                  </a:lnTo>
                  <a:lnTo>
                    <a:pt x="158" y="213"/>
                  </a:lnTo>
                  <a:lnTo>
                    <a:pt x="143" y="220"/>
                  </a:lnTo>
                  <a:lnTo>
                    <a:pt x="136" y="224"/>
                  </a:lnTo>
                  <a:lnTo>
                    <a:pt x="120" y="232"/>
                  </a:lnTo>
                  <a:lnTo>
                    <a:pt x="111" y="235"/>
                  </a:lnTo>
                  <a:lnTo>
                    <a:pt x="102" y="237"/>
                  </a:lnTo>
                  <a:lnTo>
                    <a:pt x="96" y="239"/>
                  </a:lnTo>
                  <a:lnTo>
                    <a:pt x="92" y="239"/>
                  </a:lnTo>
                  <a:lnTo>
                    <a:pt x="90" y="237"/>
                  </a:lnTo>
                  <a:lnTo>
                    <a:pt x="79" y="241"/>
                  </a:lnTo>
                  <a:lnTo>
                    <a:pt x="69" y="242"/>
                  </a:lnTo>
                  <a:lnTo>
                    <a:pt x="56" y="244"/>
                  </a:lnTo>
                  <a:lnTo>
                    <a:pt x="42" y="244"/>
                  </a:lnTo>
                  <a:lnTo>
                    <a:pt x="29" y="242"/>
                  </a:lnTo>
                  <a:lnTo>
                    <a:pt x="23" y="241"/>
                  </a:lnTo>
                  <a:lnTo>
                    <a:pt x="19" y="237"/>
                  </a:lnTo>
                  <a:lnTo>
                    <a:pt x="14" y="234"/>
                  </a:lnTo>
                  <a:lnTo>
                    <a:pt x="12" y="2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1312"/>
            <p:cNvSpPr>
              <a:spLocks/>
            </p:cNvSpPr>
            <p:nvPr/>
          </p:nvSpPr>
          <p:spPr bwMode="auto">
            <a:xfrm>
              <a:off x="1854" y="963"/>
              <a:ext cx="152" cy="111"/>
            </a:xfrm>
            <a:custGeom>
              <a:avLst/>
              <a:gdLst>
                <a:gd name="T0" fmla="*/ 43 w 152"/>
                <a:gd name="T1" fmla="*/ 0 h 111"/>
                <a:gd name="T2" fmla="*/ 43 w 152"/>
                <a:gd name="T3" fmla="*/ 0 h 111"/>
                <a:gd name="T4" fmla="*/ 39 w 152"/>
                <a:gd name="T5" fmla="*/ 0 h 111"/>
                <a:gd name="T6" fmla="*/ 33 w 152"/>
                <a:gd name="T7" fmla="*/ 3 h 111"/>
                <a:gd name="T8" fmla="*/ 24 w 152"/>
                <a:gd name="T9" fmla="*/ 6 h 111"/>
                <a:gd name="T10" fmla="*/ 19 w 152"/>
                <a:gd name="T11" fmla="*/ 9 h 111"/>
                <a:gd name="T12" fmla="*/ 16 w 152"/>
                <a:gd name="T13" fmla="*/ 13 h 111"/>
                <a:gd name="T14" fmla="*/ 13 w 152"/>
                <a:gd name="T15" fmla="*/ 16 h 111"/>
                <a:gd name="T16" fmla="*/ 11 w 152"/>
                <a:gd name="T17" fmla="*/ 21 h 111"/>
                <a:gd name="T18" fmla="*/ 13 w 152"/>
                <a:gd name="T19" fmla="*/ 27 h 111"/>
                <a:gd name="T20" fmla="*/ 15 w 152"/>
                <a:gd name="T21" fmla="*/ 34 h 111"/>
                <a:gd name="T22" fmla="*/ 19 w 152"/>
                <a:gd name="T23" fmla="*/ 40 h 111"/>
                <a:gd name="T24" fmla="*/ 27 w 152"/>
                <a:gd name="T25" fmla="*/ 49 h 111"/>
                <a:gd name="T26" fmla="*/ 37 w 152"/>
                <a:gd name="T27" fmla="*/ 59 h 111"/>
                <a:gd name="T28" fmla="*/ 50 w 152"/>
                <a:gd name="T29" fmla="*/ 69 h 111"/>
                <a:gd name="T30" fmla="*/ 50 w 152"/>
                <a:gd name="T31" fmla="*/ 69 h 111"/>
                <a:gd name="T32" fmla="*/ 60 w 152"/>
                <a:gd name="T33" fmla="*/ 75 h 111"/>
                <a:gd name="T34" fmla="*/ 72 w 152"/>
                <a:gd name="T35" fmla="*/ 79 h 111"/>
                <a:gd name="T36" fmla="*/ 85 w 152"/>
                <a:gd name="T37" fmla="*/ 84 h 111"/>
                <a:gd name="T38" fmla="*/ 99 w 152"/>
                <a:gd name="T39" fmla="*/ 87 h 111"/>
                <a:gd name="T40" fmla="*/ 113 w 152"/>
                <a:gd name="T41" fmla="*/ 90 h 111"/>
                <a:gd name="T42" fmla="*/ 119 w 152"/>
                <a:gd name="T43" fmla="*/ 90 h 111"/>
                <a:gd name="T44" fmla="*/ 126 w 152"/>
                <a:gd name="T45" fmla="*/ 90 h 111"/>
                <a:gd name="T46" fmla="*/ 132 w 152"/>
                <a:gd name="T47" fmla="*/ 89 h 111"/>
                <a:gd name="T48" fmla="*/ 136 w 152"/>
                <a:gd name="T49" fmla="*/ 87 h 111"/>
                <a:gd name="T50" fmla="*/ 152 w 152"/>
                <a:gd name="T51" fmla="*/ 86 h 111"/>
                <a:gd name="T52" fmla="*/ 152 w 152"/>
                <a:gd name="T53" fmla="*/ 86 h 111"/>
                <a:gd name="T54" fmla="*/ 152 w 152"/>
                <a:gd name="T55" fmla="*/ 96 h 111"/>
                <a:gd name="T56" fmla="*/ 152 w 152"/>
                <a:gd name="T57" fmla="*/ 96 h 111"/>
                <a:gd name="T58" fmla="*/ 142 w 152"/>
                <a:gd name="T59" fmla="*/ 101 h 111"/>
                <a:gd name="T60" fmla="*/ 131 w 152"/>
                <a:gd name="T61" fmla="*/ 104 h 111"/>
                <a:gd name="T62" fmla="*/ 116 w 152"/>
                <a:gd name="T63" fmla="*/ 108 h 111"/>
                <a:gd name="T64" fmla="*/ 102 w 152"/>
                <a:gd name="T65" fmla="*/ 111 h 111"/>
                <a:gd name="T66" fmla="*/ 93 w 152"/>
                <a:gd name="T67" fmla="*/ 111 h 111"/>
                <a:gd name="T68" fmla="*/ 85 w 152"/>
                <a:gd name="T69" fmla="*/ 111 h 111"/>
                <a:gd name="T70" fmla="*/ 77 w 152"/>
                <a:gd name="T71" fmla="*/ 109 h 111"/>
                <a:gd name="T72" fmla="*/ 69 w 152"/>
                <a:gd name="T73" fmla="*/ 107 h 111"/>
                <a:gd name="T74" fmla="*/ 62 w 152"/>
                <a:gd name="T75" fmla="*/ 103 h 111"/>
                <a:gd name="T76" fmla="*/ 55 w 152"/>
                <a:gd name="T77" fmla="*/ 98 h 111"/>
                <a:gd name="T78" fmla="*/ 55 w 152"/>
                <a:gd name="T79" fmla="*/ 98 h 111"/>
                <a:gd name="T80" fmla="*/ 47 w 152"/>
                <a:gd name="T81" fmla="*/ 94 h 111"/>
                <a:gd name="T82" fmla="*/ 30 w 152"/>
                <a:gd name="T83" fmla="*/ 80 h 111"/>
                <a:gd name="T84" fmla="*/ 20 w 152"/>
                <a:gd name="T85" fmla="*/ 72 h 111"/>
                <a:gd name="T86" fmla="*/ 11 w 152"/>
                <a:gd name="T87" fmla="*/ 62 h 111"/>
                <a:gd name="T88" fmla="*/ 5 w 152"/>
                <a:gd name="T89" fmla="*/ 52 h 111"/>
                <a:gd name="T90" fmla="*/ 3 w 152"/>
                <a:gd name="T91" fmla="*/ 46 h 111"/>
                <a:gd name="T92" fmla="*/ 0 w 152"/>
                <a:gd name="T93" fmla="*/ 41 h 111"/>
                <a:gd name="T94" fmla="*/ 0 w 152"/>
                <a:gd name="T95" fmla="*/ 41 h 111"/>
                <a:gd name="T96" fmla="*/ 0 w 152"/>
                <a:gd name="T97" fmla="*/ 33 h 111"/>
                <a:gd name="T98" fmla="*/ 1 w 152"/>
                <a:gd name="T99" fmla="*/ 27 h 111"/>
                <a:gd name="T100" fmla="*/ 3 w 152"/>
                <a:gd name="T101" fmla="*/ 26 h 111"/>
                <a:gd name="T102" fmla="*/ 5 w 152"/>
                <a:gd name="T103" fmla="*/ 25 h 111"/>
                <a:gd name="T104" fmla="*/ 5 w 152"/>
                <a:gd name="T105" fmla="*/ 25 h 111"/>
                <a:gd name="T106" fmla="*/ 5 w 152"/>
                <a:gd name="T107" fmla="*/ 23 h 111"/>
                <a:gd name="T108" fmla="*/ 6 w 152"/>
                <a:gd name="T109" fmla="*/ 19 h 111"/>
                <a:gd name="T110" fmla="*/ 8 w 152"/>
                <a:gd name="T111" fmla="*/ 15 h 111"/>
                <a:gd name="T112" fmla="*/ 13 w 152"/>
                <a:gd name="T113" fmla="*/ 11 h 111"/>
                <a:gd name="T114" fmla="*/ 19 w 152"/>
                <a:gd name="T115" fmla="*/ 7 h 111"/>
                <a:gd name="T116" fmla="*/ 29 w 152"/>
                <a:gd name="T117" fmla="*/ 3 h 111"/>
                <a:gd name="T118" fmla="*/ 43 w 152"/>
                <a:gd name="T119" fmla="*/ 0 h 111"/>
                <a:gd name="T120" fmla="*/ 43 w 152"/>
                <a:gd name="T121" fmla="*/ 0 h 1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"/>
                <a:gd name="T184" fmla="*/ 0 h 111"/>
                <a:gd name="T185" fmla="*/ 152 w 152"/>
                <a:gd name="T186" fmla="*/ 111 h 1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" h="111">
                  <a:moveTo>
                    <a:pt x="43" y="0"/>
                  </a:moveTo>
                  <a:lnTo>
                    <a:pt x="43" y="0"/>
                  </a:lnTo>
                  <a:lnTo>
                    <a:pt x="39" y="0"/>
                  </a:lnTo>
                  <a:lnTo>
                    <a:pt x="33" y="3"/>
                  </a:lnTo>
                  <a:lnTo>
                    <a:pt x="24" y="6"/>
                  </a:lnTo>
                  <a:lnTo>
                    <a:pt x="19" y="9"/>
                  </a:lnTo>
                  <a:lnTo>
                    <a:pt x="16" y="13"/>
                  </a:lnTo>
                  <a:lnTo>
                    <a:pt x="13" y="16"/>
                  </a:lnTo>
                  <a:lnTo>
                    <a:pt x="11" y="21"/>
                  </a:lnTo>
                  <a:lnTo>
                    <a:pt x="13" y="27"/>
                  </a:lnTo>
                  <a:lnTo>
                    <a:pt x="15" y="34"/>
                  </a:lnTo>
                  <a:lnTo>
                    <a:pt x="19" y="40"/>
                  </a:lnTo>
                  <a:lnTo>
                    <a:pt x="27" y="49"/>
                  </a:lnTo>
                  <a:lnTo>
                    <a:pt x="37" y="59"/>
                  </a:lnTo>
                  <a:lnTo>
                    <a:pt x="50" y="69"/>
                  </a:lnTo>
                  <a:lnTo>
                    <a:pt x="60" y="75"/>
                  </a:lnTo>
                  <a:lnTo>
                    <a:pt x="72" y="79"/>
                  </a:lnTo>
                  <a:lnTo>
                    <a:pt x="85" y="84"/>
                  </a:lnTo>
                  <a:lnTo>
                    <a:pt x="99" y="87"/>
                  </a:lnTo>
                  <a:lnTo>
                    <a:pt x="113" y="90"/>
                  </a:lnTo>
                  <a:lnTo>
                    <a:pt x="119" y="90"/>
                  </a:lnTo>
                  <a:lnTo>
                    <a:pt x="126" y="90"/>
                  </a:lnTo>
                  <a:lnTo>
                    <a:pt x="132" y="89"/>
                  </a:lnTo>
                  <a:lnTo>
                    <a:pt x="136" y="87"/>
                  </a:lnTo>
                  <a:lnTo>
                    <a:pt x="152" y="86"/>
                  </a:lnTo>
                  <a:lnTo>
                    <a:pt x="152" y="96"/>
                  </a:lnTo>
                  <a:lnTo>
                    <a:pt x="142" y="101"/>
                  </a:lnTo>
                  <a:lnTo>
                    <a:pt x="131" y="104"/>
                  </a:lnTo>
                  <a:lnTo>
                    <a:pt x="116" y="108"/>
                  </a:lnTo>
                  <a:lnTo>
                    <a:pt x="102" y="111"/>
                  </a:lnTo>
                  <a:lnTo>
                    <a:pt x="93" y="111"/>
                  </a:lnTo>
                  <a:lnTo>
                    <a:pt x="85" y="111"/>
                  </a:lnTo>
                  <a:lnTo>
                    <a:pt x="77" y="109"/>
                  </a:lnTo>
                  <a:lnTo>
                    <a:pt x="69" y="107"/>
                  </a:lnTo>
                  <a:lnTo>
                    <a:pt x="62" y="103"/>
                  </a:lnTo>
                  <a:lnTo>
                    <a:pt x="55" y="98"/>
                  </a:lnTo>
                  <a:lnTo>
                    <a:pt x="47" y="94"/>
                  </a:lnTo>
                  <a:lnTo>
                    <a:pt x="30" y="80"/>
                  </a:lnTo>
                  <a:lnTo>
                    <a:pt x="20" y="72"/>
                  </a:lnTo>
                  <a:lnTo>
                    <a:pt x="11" y="62"/>
                  </a:lnTo>
                  <a:lnTo>
                    <a:pt x="5" y="52"/>
                  </a:lnTo>
                  <a:lnTo>
                    <a:pt x="3" y="46"/>
                  </a:lnTo>
                  <a:lnTo>
                    <a:pt x="0" y="41"/>
                  </a:lnTo>
                  <a:lnTo>
                    <a:pt x="0" y="33"/>
                  </a:lnTo>
                  <a:lnTo>
                    <a:pt x="1" y="27"/>
                  </a:lnTo>
                  <a:lnTo>
                    <a:pt x="3" y="26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6" y="19"/>
                  </a:lnTo>
                  <a:lnTo>
                    <a:pt x="8" y="15"/>
                  </a:lnTo>
                  <a:lnTo>
                    <a:pt x="13" y="11"/>
                  </a:lnTo>
                  <a:lnTo>
                    <a:pt x="19" y="7"/>
                  </a:lnTo>
                  <a:lnTo>
                    <a:pt x="29" y="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1313"/>
            <p:cNvSpPr>
              <a:spLocks/>
            </p:cNvSpPr>
            <p:nvPr/>
          </p:nvSpPr>
          <p:spPr bwMode="auto">
            <a:xfrm>
              <a:off x="1880" y="959"/>
              <a:ext cx="109" cy="76"/>
            </a:xfrm>
            <a:custGeom>
              <a:avLst/>
              <a:gdLst>
                <a:gd name="T0" fmla="*/ 95 w 109"/>
                <a:gd name="T1" fmla="*/ 76 h 76"/>
                <a:gd name="T2" fmla="*/ 95 w 109"/>
                <a:gd name="T3" fmla="*/ 76 h 76"/>
                <a:gd name="T4" fmla="*/ 97 w 109"/>
                <a:gd name="T5" fmla="*/ 67 h 76"/>
                <a:gd name="T6" fmla="*/ 97 w 109"/>
                <a:gd name="T7" fmla="*/ 58 h 76"/>
                <a:gd name="T8" fmla="*/ 96 w 109"/>
                <a:gd name="T9" fmla="*/ 47 h 76"/>
                <a:gd name="T10" fmla="*/ 92 w 109"/>
                <a:gd name="T11" fmla="*/ 35 h 76"/>
                <a:gd name="T12" fmla="*/ 90 w 109"/>
                <a:gd name="T13" fmla="*/ 30 h 76"/>
                <a:gd name="T14" fmla="*/ 87 w 109"/>
                <a:gd name="T15" fmla="*/ 24 h 76"/>
                <a:gd name="T16" fmla="*/ 82 w 109"/>
                <a:gd name="T17" fmla="*/ 20 h 76"/>
                <a:gd name="T18" fmla="*/ 78 w 109"/>
                <a:gd name="T19" fmla="*/ 14 h 76"/>
                <a:gd name="T20" fmla="*/ 71 w 109"/>
                <a:gd name="T21" fmla="*/ 11 h 76"/>
                <a:gd name="T22" fmla="*/ 63 w 109"/>
                <a:gd name="T23" fmla="*/ 8 h 76"/>
                <a:gd name="T24" fmla="*/ 63 w 109"/>
                <a:gd name="T25" fmla="*/ 8 h 76"/>
                <a:gd name="T26" fmla="*/ 52 w 109"/>
                <a:gd name="T27" fmla="*/ 5 h 76"/>
                <a:gd name="T28" fmla="*/ 41 w 109"/>
                <a:gd name="T29" fmla="*/ 5 h 76"/>
                <a:gd name="T30" fmla="*/ 36 w 109"/>
                <a:gd name="T31" fmla="*/ 5 h 76"/>
                <a:gd name="T32" fmla="*/ 30 w 109"/>
                <a:gd name="T33" fmla="*/ 7 h 76"/>
                <a:gd name="T34" fmla="*/ 24 w 109"/>
                <a:gd name="T35" fmla="*/ 9 h 76"/>
                <a:gd name="T36" fmla="*/ 21 w 109"/>
                <a:gd name="T37" fmla="*/ 12 h 76"/>
                <a:gd name="T38" fmla="*/ 18 w 109"/>
                <a:gd name="T39" fmla="*/ 17 h 76"/>
                <a:gd name="T40" fmla="*/ 15 w 109"/>
                <a:gd name="T41" fmla="*/ 22 h 76"/>
                <a:gd name="T42" fmla="*/ 15 w 109"/>
                <a:gd name="T43" fmla="*/ 30 h 76"/>
                <a:gd name="T44" fmla="*/ 18 w 109"/>
                <a:gd name="T45" fmla="*/ 39 h 76"/>
                <a:gd name="T46" fmla="*/ 22 w 109"/>
                <a:gd name="T47" fmla="*/ 50 h 76"/>
                <a:gd name="T48" fmla="*/ 29 w 109"/>
                <a:gd name="T49" fmla="*/ 63 h 76"/>
                <a:gd name="T50" fmla="*/ 29 w 109"/>
                <a:gd name="T51" fmla="*/ 63 h 76"/>
                <a:gd name="T52" fmla="*/ 20 w 109"/>
                <a:gd name="T53" fmla="*/ 57 h 76"/>
                <a:gd name="T54" fmla="*/ 11 w 109"/>
                <a:gd name="T55" fmla="*/ 50 h 76"/>
                <a:gd name="T56" fmla="*/ 8 w 109"/>
                <a:gd name="T57" fmla="*/ 45 h 76"/>
                <a:gd name="T58" fmla="*/ 4 w 109"/>
                <a:gd name="T59" fmla="*/ 41 h 76"/>
                <a:gd name="T60" fmla="*/ 1 w 109"/>
                <a:gd name="T61" fmla="*/ 35 h 76"/>
                <a:gd name="T62" fmla="*/ 0 w 109"/>
                <a:gd name="T63" fmla="*/ 30 h 76"/>
                <a:gd name="T64" fmla="*/ 1 w 109"/>
                <a:gd name="T65" fmla="*/ 25 h 76"/>
                <a:gd name="T66" fmla="*/ 2 w 109"/>
                <a:gd name="T67" fmla="*/ 20 h 76"/>
                <a:gd name="T68" fmla="*/ 7 w 109"/>
                <a:gd name="T69" fmla="*/ 14 h 76"/>
                <a:gd name="T70" fmla="*/ 13 w 109"/>
                <a:gd name="T71" fmla="*/ 9 h 76"/>
                <a:gd name="T72" fmla="*/ 23 w 109"/>
                <a:gd name="T73" fmla="*/ 4 h 76"/>
                <a:gd name="T74" fmla="*/ 36 w 109"/>
                <a:gd name="T75" fmla="*/ 0 h 76"/>
                <a:gd name="T76" fmla="*/ 36 w 109"/>
                <a:gd name="T77" fmla="*/ 0 h 76"/>
                <a:gd name="T78" fmla="*/ 40 w 109"/>
                <a:gd name="T79" fmla="*/ 0 h 76"/>
                <a:gd name="T80" fmla="*/ 52 w 109"/>
                <a:gd name="T81" fmla="*/ 0 h 76"/>
                <a:gd name="T82" fmla="*/ 68 w 109"/>
                <a:gd name="T83" fmla="*/ 1 h 76"/>
                <a:gd name="T84" fmla="*/ 77 w 109"/>
                <a:gd name="T85" fmla="*/ 3 h 76"/>
                <a:gd name="T86" fmla="*/ 85 w 109"/>
                <a:gd name="T87" fmla="*/ 5 h 76"/>
                <a:gd name="T88" fmla="*/ 92 w 109"/>
                <a:gd name="T89" fmla="*/ 10 h 76"/>
                <a:gd name="T90" fmla="*/ 99 w 109"/>
                <a:gd name="T91" fmla="*/ 14 h 76"/>
                <a:gd name="T92" fmla="*/ 103 w 109"/>
                <a:gd name="T93" fmla="*/ 21 h 76"/>
                <a:gd name="T94" fmla="*/ 107 w 109"/>
                <a:gd name="T95" fmla="*/ 28 h 76"/>
                <a:gd name="T96" fmla="*/ 109 w 109"/>
                <a:gd name="T97" fmla="*/ 38 h 76"/>
                <a:gd name="T98" fmla="*/ 107 w 109"/>
                <a:gd name="T99" fmla="*/ 48 h 76"/>
                <a:gd name="T100" fmla="*/ 102 w 109"/>
                <a:gd name="T101" fmla="*/ 61 h 76"/>
                <a:gd name="T102" fmla="*/ 95 w 109"/>
                <a:gd name="T103" fmla="*/ 76 h 76"/>
                <a:gd name="T104" fmla="*/ 95 w 109"/>
                <a:gd name="T105" fmla="*/ 76 h 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9"/>
                <a:gd name="T160" fmla="*/ 0 h 76"/>
                <a:gd name="T161" fmla="*/ 109 w 109"/>
                <a:gd name="T162" fmla="*/ 76 h 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9" h="76">
                  <a:moveTo>
                    <a:pt x="95" y="76"/>
                  </a:moveTo>
                  <a:lnTo>
                    <a:pt x="95" y="76"/>
                  </a:lnTo>
                  <a:lnTo>
                    <a:pt x="97" y="67"/>
                  </a:lnTo>
                  <a:lnTo>
                    <a:pt x="97" y="58"/>
                  </a:lnTo>
                  <a:lnTo>
                    <a:pt x="96" y="47"/>
                  </a:lnTo>
                  <a:lnTo>
                    <a:pt x="92" y="35"/>
                  </a:lnTo>
                  <a:lnTo>
                    <a:pt x="90" y="30"/>
                  </a:lnTo>
                  <a:lnTo>
                    <a:pt x="87" y="24"/>
                  </a:lnTo>
                  <a:lnTo>
                    <a:pt x="82" y="20"/>
                  </a:lnTo>
                  <a:lnTo>
                    <a:pt x="78" y="14"/>
                  </a:lnTo>
                  <a:lnTo>
                    <a:pt x="71" y="11"/>
                  </a:lnTo>
                  <a:lnTo>
                    <a:pt x="63" y="8"/>
                  </a:lnTo>
                  <a:lnTo>
                    <a:pt x="52" y="5"/>
                  </a:lnTo>
                  <a:lnTo>
                    <a:pt x="41" y="5"/>
                  </a:lnTo>
                  <a:lnTo>
                    <a:pt x="36" y="5"/>
                  </a:lnTo>
                  <a:lnTo>
                    <a:pt x="30" y="7"/>
                  </a:lnTo>
                  <a:lnTo>
                    <a:pt x="24" y="9"/>
                  </a:lnTo>
                  <a:lnTo>
                    <a:pt x="21" y="12"/>
                  </a:lnTo>
                  <a:lnTo>
                    <a:pt x="18" y="17"/>
                  </a:lnTo>
                  <a:lnTo>
                    <a:pt x="15" y="22"/>
                  </a:lnTo>
                  <a:lnTo>
                    <a:pt x="15" y="30"/>
                  </a:lnTo>
                  <a:lnTo>
                    <a:pt x="18" y="39"/>
                  </a:lnTo>
                  <a:lnTo>
                    <a:pt x="22" y="50"/>
                  </a:lnTo>
                  <a:lnTo>
                    <a:pt x="29" y="63"/>
                  </a:lnTo>
                  <a:lnTo>
                    <a:pt x="20" y="57"/>
                  </a:lnTo>
                  <a:lnTo>
                    <a:pt x="11" y="50"/>
                  </a:lnTo>
                  <a:lnTo>
                    <a:pt x="8" y="45"/>
                  </a:lnTo>
                  <a:lnTo>
                    <a:pt x="4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7" y="14"/>
                  </a:lnTo>
                  <a:lnTo>
                    <a:pt x="13" y="9"/>
                  </a:lnTo>
                  <a:lnTo>
                    <a:pt x="23" y="4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68" y="1"/>
                  </a:lnTo>
                  <a:lnTo>
                    <a:pt x="77" y="3"/>
                  </a:lnTo>
                  <a:lnTo>
                    <a:pt x="85" y="5"/>
                  </a:lnTo>
                  <a:lnTo>
                    <a:pt x="92" y="10"/>
                  </a:lnTo>
                  <a:lnTo>
                    <a:pt x="99" y="14"/>
                  </a:lnTo>
                  <a:lnTo>
                    <a:pt x="103" y="21"/>
                  </a:lnTo>
                  <a:lnTo>
                    <a:pt x="107" y="28"/>
                  </a:lnTo>
                  <a:lnTo>
                    <a:pt x="109" y="38"/>
                  </a:lnTo>
                  <a:lnTo>
                    <a:pt x="107" y="48"/>
                  </a:lnTo>
                  <a:lnTo>
                    <a:pt x="102" y="61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1314"/>
            <p:cNvSpPr>
              <a:spLocks/>
            </p:cNvSpPr>
            <p:nvPr/>
          </p:nvSpPr>
          <p:spPr bwMode="auto">
            <a:xfrm>
              <a:off x="1920" y="1015"/>
              <a:ext cx="49" cy="31"/>
            </a:xfrm>
            <a:custGeom>
              <a:avLst/>
              <a:gdLst>
                <a:gd name="T0" fmla="*/ 2 w 49"/>
                <a:gd name="T1" fmla="*/ 13 h 31"/>
                <a:gd name="T2" fmla="*/ 2 w 49"/>
                <a:gd name="T3" fmla="*/ 13 h 31"/>
                <a:gd name="T4" fmla="*/ 8 w 49"/>
                <a:gd name="T5" fmla="*/ 11 h 31"/>
                <a:gd name="T6" fmla="*/ 19 w 49"/>
                <a:gd name="T7" fmla="*/ 5 h 31"/>
                <a:gd name="T8" fmla="*/ 27 w 49"/>
                <a:gd name="T9" fmla="*/ 3 h 31"/>
                <a:gd name="T10" fmla="*/ 33 w 49"/>
                <a:gd name="T11" fmla="*/ 1 h 31"/>
                <a:gd name="T12" fmla="*/ 40 w 49"/>
                <a:gd name="T13" fmla="*/ 0 h 31"/>
                <a:gd name="T14" fmla="*/ 46 w 49"/>
                <a:gd name="T15" fmla="*/ 1 h 31"/>
                <a:gd name="T16" fmla="*/ 46 w 49"/>
                <a:gd name="T17" fmla="*/ 1 h 31"/>
                <a:gd name="T18" fmla="*/ 47 w 49"/>
                <a:gd name="T19" fmla="*/ 3 h 31"/>
                <a:gd name="T20" fmla="*/ 48 w 49"/>
                <a:gd name="T21" fmla="*/ 7 h 31"/>
                <a:gd name="T22" fmla="*/ 49 w 49"/>
                <a:gd name="T23" fmla="*/ 12 h 31"/>
                <a:gd name="T24" fmla="*/ 49 w 49"/>
                <a:gd name="T25" fmla="*/ 16 h 31"/>
                <a:gd name="T26" fmla="*/ 48 w 49"/>
                <a:gd name="T27" fmla="*/ 21 h 31"/>
                <a:gd name="T28" fmla="*/ 46 w 49"/>
                <a:gd name="T29" fmla="*/ 26 h 31"/>
                <a:gd name="T30" fmla="*/ 46 w 49"/>
                <a:gd name="T31" fmla="*/ 26 h 31"/>
                <a:gd name="T32" fmla="*/ 43 w 49"/>
                <a:gd name="T33" fmla="*/ 28 h 31"/>
                <a:gd name="T34" fmla="*/ 41 w 49"/>
                <a:gd name="T35" fmla="*/ 30 h 31"/>
                <a:gd name="T36" fmla="*/ 36 w 49"/>
                <a:gd name="T37" fmla="*/ 31 h 31"/>
                <a:gd name="T38" fmla="*/ 29 w 49"/>
                <a:gd name="T39" fmla="*/ 31 h 31"/>
                <a:gd name="T40" fmla="*/ 22 w 49"/>
                <a:gd name="T41" fmla="*/ 28 h 31"/>
                <a:gd name="T42" fmla="*/ 10 w 49"/>
                <a:gd name="T43" fmla="*/ 22 h 31"/>
                <a:gd name="T44" fmla="*/ 2 w 49"/>
                <a:gd name="T45" fmla="*/ 16 h 31"/>
                <a:gd name="T46" fmla="*/ 2 w 49"/>
                <a:gd name="T47" fmla="*/ 16 h 31"/>
                <a:gd name="T48" fmla="*/ 0 w 49"/>
                <a:gd name="T49" fmla="*/ 14 h 31"/>
                <a:gd name="T50" fmla="*/ 0 w 49"/>
                <a:gd name="T51" fmla="*/ 13 h 31"/>
                <a:gd name="T52" fmla="*/ 2 w 49"/>
                <a:gd name="T53" fmla="*/ 13 h 31"/>
                <a:gd name="T54" fmla="*/ 2 w 49"/>
                <a:gd name="T55" fmla="*/ 13 h 3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9"/>
                <a:gd name="T85" fmla="*/ 0 h 31"/>
                <a:gd name="T86" fmla="*/ 49 w 49"/>
                <a:gd name="T87" fmla="*/ 31 h 3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9" h="31">
                  <a:moveTo>
                    <a:pt x="2" y="13"/>
                  </a:moveTo>
                  <a:lnTo>
                    <a:pt x="2" y="13"/>
                  </a:lnTo>
                  <a:lnTo>
                    <a:pt x="8" y="11"/>
                  </a:lnTo>
                  <a:lnTo>
                    <a:pt x="19" y="5"/>
                  </a:lnTo>
                  <a:lnTo>
                    <a:pt x="27" y="3"/>
                  </a:lnTo>
                  <a:lnTo>
                    <a:pt x="33" y="1"/>
                  </a:lnTo>
                  <a:lnTo>
                    <a:pt x="40" y="0"/>
                  </a:lnTo>
                  <a:lnTo>
                    <a:pt x="46" y="1"/>
                  </a:lnTo>
                  <a:lnTo>
                    <a:pt x="47" y="3"/>
                  </a:lnTo>
                  <a:lnTo>
                    <a:pt x="48" y="7"/>
                  </a:lnTo>
                  <a:lnTo>
                    <a:pt x="49" y="12"/>
                  </a:lnTo>
                  <a:lnTo>
                    <a:pt x="49" y="16"/>
                  </a:lnTo>
                  <a:lnTo>
                    <a:pt x="48" y="21"/>
                  </a:lnTo>
                  <a:lnTo>
                    <a:pt x="46" y="26"/>
                  </a:lnTo>
                  <a:lnTo>
                    <a:pt x="43" y="28"/>
                  </a:lnTo>
                  <a:lnTo>
                    <a:pt x="41" y="30"/>
                  </a:lnTo>
                  <a:lnTo>
                    <a:pt x="36" y="31"/>
                  </a:lnTo>
                  <a:lnTo>
                    <a:pt x="29" y="31"/>
                  </a:lnTo>
                  <a:lnTo>
                    <a:pt x="22" y="28"/>
                  </a:lnTo>
                  <a:lnTo>
                    <a:pt x="10" y="22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1315"/>
            <p:cNvSpPr>
              <a:spLocks/>
            </p:cNvSpPr>
            <p:nvPr/>
          </p:nvSpPr>
          <p:spPr bwMode="auto">
            <a:xfrm>
              <a:off x="1940" y="971"/>
              <a:ext cx="26" cy="44"/>
            </a:xfrm>
            <a:custGeom>
              <a:avLst/>
              <a:gdLst>
                <a:gd name="T0" fmla="*/ 4 w 26"/>
                <a:gd name="T1" fmla="*/ 10 h 44"/>
                <a:gd name="T2" fmla="*/ 4 w 26"/>
                <a:gd name="T3" fmla="*/ 10 h 44"/>
                <a:gd name="T4" fmla="*/ 6 w 26"/>
                <a:gd name="T5" fmla="*/ 11 h 44"/>
                <a:gd name="T6" fmla="*/ 7 w 26"/>
                <a:gd name="T7" fmla="*/ 15 h 44"/>
                <a:gd name="T8" fmla="*/ 7 w 26"/>
                <a:gd name="T9" fmla="*/ 21 h 44"/>
                <a:gd name="T10" fmla="*/ 6 w 26"/>
                <a:gd name="T11" fmla="*/ 26 h 44"/>
                <a:gd name="T12" fmla="*/ 4 w 26"/>
                <a:gd name="T13" fmla="*/ 32 h 44"/>
                <a:gd name="T14" fmla="*/ 0 w 26"/>
                <a:gd name="T15" fmla="*/ 44 h 44"/>
                <a:gd name="T16" fmla="*/ 0 w 26"/>
                <a:gd name="T17" fmla="*/ 44 h 44"/>
                <a:gd name="T18" fmla="*/ 11 w 26"/>
                <a:gd name="T19" fmla="*/ 40 h 44"/>
                <a:gd name="T20" fmla="*/ 19 w 26"/>
                <a:gd name="T21" fmla="*/ 38 h 44"/>
                <a:gd name="T22" fmla="*/ 22 w 26"/>
                <a:gd name="T23" fmla="*/ 38 h 44"/>
                <a:gd name="T24" fmla="*/ 26 w 26"/>
                <a:gd name="T25" fmla="*/ 39 h 44"/>
                <a:gd name="T26" fmla="*/ 26 w 26"/>
                <a:gd name="T27" fmla="*/ 39 h 44"/>
                <a:gd name="T28" fmla="*/ 25 w 26"/>
                <a:gd name="T29" fmla="*/ 35 h 44"/>
                <a:gd name="T30" fmla="*/ 21 w 26"/>
                <a:gd name="T31" fmla="*/ 25 h 44"/>
                <a:gd name="T32" fmla="*/ 17 w 26"/>
                <a:gd name="T33" fmla="*/ 15 h 44"/>
                <a:gd name="T34" fmla="*/ 13 w 26"/>
                <a:gd name="T35" fmla="*/ 10 h 44"/>
                <a:gd name="T36" fmla="*/ 10 w 26"/>
                <a:gd name="T37" fmla="*/ 7 h 44"/>
                <a:gd name="T38" fmla="*/ 10 w 26"/>
                <a:gd name="T39" fmla="*/ 7 h 44"/>
                <a:gd name="T40" fmla="*/ 10 w 26"/>
                <a:gd name="T41" fmla="*/ 7 h 44"/>
                <a:gd name="T42" fmla="*/ 0 w 26"/>
                <a:gd name="T43" fmla="*/ 0 h 44"/>
                <a:gd name="T44" fmla="*/ 0 w 26"/>
                <a:gd name="T45" fmla="*/ 0 h 44"/>
                <a:gd name="T46" fmla="*/ 4 w 26"/>
                <a:gd name="T47" fmla="*/ 10 h 44"/>
                <a:gd name="T48" fmla="*/ 4 w 26"/>
                <a:gd name="T49" fmla="*/ 10 h 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6"/>
                <a:gd name="T76" fmla="*/ 0 h 44"/>
                <a:gd name="T77" fmla="*/ 26 w 26"/>
                <a:gd name="T78" fmla="*/ 44 h 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6" h="44">
                  <a:moveTo>
                    <a:pt x="4" y="10"/>
                  </a:moveTo>
                  <a:lnTo>
                    <a:pt x="4" y="10"/>
                  </a:lnTo>
                  <a:lnTo>
                    <a:pt x="6" y="11"/>
                  </a:lnTo>
                  <a:lnTo>
                    <a:pt x="7" y="15"/>
                  </a:lnTo>
                  <a:lnTo>
                    <a:pt x="7" y="21"/>
                  </a:lnTo>
                  <a:lnTo>
                    <a:pt x="6" y="26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11" y="40"/>
                  </a:lnTo>
                  <a:lnTo>
                    <a:pt x="19" y="38"/>
                  </a:lnTo>
                  <a:lnTo>
                    <a:pt x="22" y="38"/>
                  </a:lnTo>
                  <a:lnTo>
                    <a:pt x="26" y="39"/>
                  </a:lnTo>
                  <a:lnTo>
                    <a:pt x="25" y="35"/>
                  </a:lnTo>
                  <a:lnTo>
                    <a:pt x="21" y="25"/>
                  </a:lnTo>
                  <a:lnTo>
                    <a:pt x="17" y="15"/>
                  </a:lnTo>
                  <a:lnTo>
                    <a:pt x="13" y="10"/>
                  </a:lnTo>
                  <a:lnTo>
                    <a:pt x="10" y="7"/>
                  </a:lnTo>
                  <a:lnTo>
                    <a:pt x="0" y="0"/>
                  </a:lnTo>
                  <a:lnTo>
                    <a:pt x="4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1316"/>
            <p:cNvSpPr>
              <a:spLocks/>
            </p:cNvSpPr>
            <p:nvPr/>
          </p:nvSpPr>
          <p:spPr bwMode="auto">
            <a:xfrm>
              <a:off x="2389" y="978"/>
              <a:ext cx="173" cy="215"/>
            </a:xfrm>
            <a:custGeom>
              <a:avLst/>
              <a:gdLst>
                <a:gd name="T0" fmla="*/ 0 w 173"/>
                <a:gd name="T1" fmla="*/ 0 h 215"/>
                <a:gd name="T2" fmla="*/ 0 w 173"/>
                <a:gd name="T3" fmla="*/ 0 h 215"/>
                <a:gd name="T4" fmla="*/ 6 w 173"/>
                <a:gd name="T5" fmla="*/ 25 h 215"/>
                <a:gd name="T6" fmla="*/ 13 w 173"/>
                <a:gd name="T7" fmla="*/ 53 h 215"/>
                <a:gd name="T8" fmla="*/ 21 w 173"/>
                <a:gd name="T9" fmla="*/ 87 h 215"/>
                <a:gd name="T10" fmla="*/ 26 w 173"/>
                <a:gd name="T11" fmla="*/ 122 h 215"/>
                <a:gd name="T12" fmla="*/ 28 w 173"/>
                <a:gd name="T13" fmla="*/ 140 h 215"/>
                <a:gd name="T14" fmla="*/ 29 w 173"/>
                <a:gd name="T15" fmla="*/ 157 h 215"/>
                <a:gd name="T16" fmla="*/ 29 w 173"/>
                <a:gd name="T17" fmla="*/ 173 h 215"/>
                <a:gd name="T18" fmla="*/ 28 w 173"/>
                <a:gd name="T19" fmla="*/ 189 h 215"/>
                <a:gd name="T20" fmla="*/ 25 w 173"/>
                <a:gd name="T21" fmla="*/ 202 h 215"/>
                <a:gd name="T22" fmla="*/ 22 w 173"/>
                <a:gd name="T23" fmla="*/ 215 h 215"/>
                <a:gd name="T24" fmla="*/ 22 w 173"/>
                <a:gd name="T25" fmla="*/ 215 h 215"/>
                <a:gd name="T26" fmla="*/ 28 w 173"/>
                <a:gd name="T27" fmla="*/ 208 h 215"/>
                <a:gd name="T28" fmla="*/ 35 w 173"/>
                <a:gd name="T29" fmla="*/ 201 h 215"/>
                <a:gd name="T30" fmla="*/ 45 w 173"/>
                <a:gd name="T31" fmla="*/ 194 h 215"/>
                <a:gd name="T32" fmla="*/ 59 w 173"/>
                <a:gd name="T33" fmla="*/ 187 h 215"/>
                <a:gd name="T34" fmla="*/ 74 w 173"/>
                <a:gd name="T35" fmla="*/ 180 h 215"/>
                <a:gd name="T36" fmla="*/ 83 w 173"/>
                <a:gd name="T37" fmla="*/ 177 h 215"/>
                <a:gd name="T38" fmla="*/ 92 w 173"/>
                <a:gd name="T39" fmla="*/ 176 h 215"/>
                <a:gd name="T40" fmla="*/ 102 w 173"/>
                <a:gd name="T41" fmla="*/ 173 h 215"/>
                <a:gd name="T42" fmla="*/ 112 w 173"/>
                <a:gd name="T43" fmla="*/ 173 h 215"/>
                <a:gd name="T44" fmla="*/ 112 w 173"/>
                <a:gd name="T45" fmla="*/ 173 h 215"/>
                <a:gd name="T46" fmla="*/ 127 w 173"/>
                <a:gd name="T47" fmla="*/ 181 h 215"/>
                <a:gd name="T48" fmla="*/ 141 w 173"/>
                <a:gd name="T49" fmla="*/ 187 h 215"/>
                <a:gd name="T50" fmla="*/ 149 w 173"/>
                <a:gd name="T51" fmla="*/ 189 h 215"/>
                <a:gd name="T52" fmla="*/ 157 w 173"/>
                <a:gd name="T53" fmla="*/ 191 h 215"/>
                <a:gd name="T54" fmla="*/ 162 w 173"/>
                <a:gd name="T55" fmla="*/ 191 h 215"/>
                <a:gd name="T56" fmla="*/ 168 w 173"/>
                <a:gd name="T57" fmla="*/ 190 h 215"/>
                <a:gd name="T58" fmla="*/ 172 w 173"/>
                <a:gd name="T59" fmla="*/ 188 h 215"/>
                <a:gd name="T60" fmla="*/ 173 w 173"/>
                <a:gd name="T61" fmla="*/ 186 h 215"/>
                <a:gd name="T62" fmla="*/ 173 w 173"/>
                <a:gd name="T63" fmla="*/ 182 h 215"/>
                <a:gd name="T64" fmla="*/ 173 w 173"/>
                <a:gd name="T65" fmla="*/ 176 h 215"/>
                <a:gd name="T66" fmla="*/ 170 w 173"/>
                <a:gd name="T67" fmla="*/ 166 h 215"/>
                <a:gd name="T68" fmla="*/ 164 w 173"/>
                <a:gd name="T69" fmla="*/ 153 h 215"/>
                <a:gd name="T70" fmla="*/ 154 w 173"/>
                <a:gd name="T71" fmla="*/ 137 h 215"/>
                <a:gd name="T72" fmla="*/ 154 w 173"/>
                <a:gd name="T73" fmla="*/ 137 h 215"/>
                <a:gd name="T74" fmla="*/ 139 w 173"/>
                <a:gd name="T75" fmla="*/ 118 h 215"/>
                <a:gd name="T76" fmla="*/ 122 w 173"/>
                <a:gd name="T77" fmla="*/ 98 h 215"/>
                <a:gd name="T78" fmla="*/ 101 w 173"/>
                <a:gd name="T79" fmla="*/ 74 h 215"/>
                <a:gd name="T80" fmla="*/ 76 w 173"/>
                <a:gd name="T81" fmla="*/ 50 h 215"/>
                <a:gd name="T82" fmla="*/ 64 w 173"/>
                <a:gd name="T83" fmla="*/ 39 h 215"/>
                <a:gd name="T84" fmla="*/ 51 w 173"/>
                <a:gd name="T85" fmla="*/ 28 h 215"/>
                <a:gd name="T86" fmla="*/ 38 w 173"/>
                <a:gd name="T87" fmla="*/ 19 h 215"/>
                <a:gd name="T88" fmla="*/ 24 w 173"/>
                <a:gd name="T89" fmla="*/ 10 h 215"/>
                <a:gd name="T90" fmla="*/ 12 w 173"/>
                <a:gd name="T91" fmla="*/ 4 h 215"/>
                <a:gd name="T92" fmla="*/ 0 w 173"/>
                <a:gd name="T93" fmla="*/ 0 h 215"/>
                <a:gd name="T94" fmla="*/ 0 w 173"/>
                <a:gd name="T95" fmla="*/ 0 h 21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73"/>
                <a:gd name="T145" fmla="*/ 0 h 215"/>
                <a:gd name="T146" fmla="*/ 173 w 173"/>
                <a:gd name="T147" fmla="*/ 215 h 21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73" h="215">
                  <a:moveTo>
                    <a:pt x="0" y="0"/>
                  </a:moveTo>
                  <a:lnTo>
                    <a:pt x="0" y="0"/>
                  </a:lnTo>
                  <a:lnTo>
                    <a:pt x="6" y="25"/>
                  </a:lnTo>
                  <a:lnTo>
                    <a:pt x="13" y="53"/>
                  </a:lnTo>
                  <a:lnTo>
                    <a:pt x="21" y="87"/>
                  </a:lnTo>
                  <a:lnTo>
                    <a:pt x="26" y="122"/>
                  </a:lnTo>
                  <a:lnTo>
                    <a:pt x="28" y="140"/>
                  </a:lnTo>
                  <a:lnTo>
                    <a:pt x="29" y="157"/>
                  </a:lnTo>
                  <a:lnTo>
                    <a:pt x="29" y="173"/>
                  </a:lnTo>
                  <a:lnTo>
                    <a:pt x="28" y="189"/>
                  </a:lnTo>
                  <a:lnTo>
                    <a:pt x="25" y="202"/>
                  </a:lnTo>
                  <a:lnTo>
                    <a:pt x="22" y="215"/>
                  </a:lnTo>
                  <a:lnTo>
                    <a:pt x="28" y="208"/>
                  </a:lnTo>
                  <a:lnTo>
                    <a:pt x="35" y="201"/>
                  </a:lnTo>
                  <a:lnTo>
                    <a:pt x="45" y="194"/>
                  </a:lnTo>
                  <a:lnTo>
                    <a:pt x="59" y="187"/>
                  </a:lnTo>
                  <a:lnTo>
                    <a:pt x="74" y="180"/>
                  </a:lnTo>
                  <a:lnTo>
                    <a:pt x="83" y="177"/>
                  </a:lnTo>
                  <a:lnTo>
                    <a:pt x="92" y="176"/>
                  </a:lnTo>
                  <a:lnTo>
                    <a:pt x="102" y="173"/>
                  </a:lnTo>
                  <a:lnTo>
                    <a:pt x="112" y="173"/>
                  </a:lnTo>
                  <a:lnTo>
                    <a:pt x="127" y="181"/>
                  </a:lnTo>
                  <a:lnTo>
                    <a:pt x="141" y="187"/>
                  </a:lnTo>
                  <a:lnTo>
                    <a:pt x="149" y="189"/>
                  </a:lnTo>
                  <a:lnTo>
                    <a:pt x="157" y="191"/>
                  </a:lnTo>
                  <a:lnTo>
                    <a:pt x="162" y="191"/>
                  </a:lnTo>
                  <a:lnTo>
                    <a:pt x="168" y="190"/>
                  </a:lnTo>
                  <a:lnTo>
                    <a:pt x="172" y="188"/>
                  </a:lnTo>
                  <a:lnTo>
                    <a:pt x="173" y="186"/>
                  </a:lnTo>
                  <a:lnTo>
                    <a:pt x="173" y="182"/>
                  </a:lnTo>
                  <a:lnTo>
                    <a:pt x="173" y="176"/>
                  </a:lnTo>
                  <a:lnTo>
                    <a:pt x="170" y="166"/>
                  </a:lnTo>
                  <a:lnTo>
                    <a:pt x="164" y="153"/>
                  </a:lnTo>
                  <a:lnTo>
                    <a:pt x="154" y="137"/>
                  </a:lnTo>
                  <a:lnTo>
                    <a:pt x="139" y="118"/>
                  </a:lnTo>
                  <a:lnTo>
                    <a:pt x="122" y="98"/>
                  </a:lnTo>
                  <a:lnTo>
                    <a:pt x="101" y="74"/>
                  </a:lnTo>
                  <a:lnTo>
                    <a:pt x="76" y="50"/>
                  </a:lnTo>
                  <a:lnTo>
                    <a:pt x="64" y="39"/>
                  </a:lnTo>
                  <a:lnTo>
                    <a:pt x="51" y="28"/>
                  </a:lnTo>
                  <a:lnTo>
                    <a:pt x="38" y="19"/>
                  </a:lnTo>
                  <a:lnTo>
                    <a:pt x="24" y="10"/>
                  </a:lnTo>
                  <a:lnTo>
                    <a:pt x="1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Freeform 1317"/>
          <p:cNvSpPr>
            <a:spLocks noEditPoints="1"/>
          </p:cNvSpPr>
          <p:nvPr/>
        </p:nvSpPr>
        <p:spPr bwMode="auto">
          <a:xfrm>
            <a:off x="1943100" y="4194175"/>
            <a:ext cx="1965325" cy="1916113"/>
          </a:xfrm>
          <a:custGeom>
            <a:avLst/>
            <a:gdLst>
              <a:gd name="T0" fmla="*/ 1165225 w 1238"/>
              <a:gd name="T1" fmla="*/ 63500 h 1207"/>
              <a:gd name="T2" fmla="*/ 1725613 w 1238"/>
              <a:gd name="T3" fmla="*/ 355600 h 1207"/>
              <a:gd name="T4" fmla="*/ 1892300 w 1238"/>
              <a:gd name="T5" fmla="*/ 904875 h 1207"/>
              <a:gd name="T6" fmla="*/ 1490663 w 1238"/>
              <a:gd name="T7" fmla="*/ 1687513 h 1207"/>
              <a:gd name="T8" fmla="*/ 779463 w 1238"/>
              <a:gd name="T9" fmla="*/ 1898650 h 1207"/>
              <a:gd name="T10" fmla="*/ 173038 w 1238"/>
              <a:gd name="T11" fmla="*/ 1265238 h 1207"/>
              <a:gd name="T12" fmla="*/ 11113 w 1238"/>
              <a:gd name="T13" fmla="*/ 661988 h 1207"/>
              <a:gd name="T14" fmla="*/ 166688 w 1238"/>
              <a:gd name="T15" fmla="*/ 427038 h 1207"/>
              <a:gd name="T16" fmla="*/ 496888 w 1238"/>
              <a:gd name="T17" fmla="*/ 76200 h 1207"/>
              <a:gd name="T18" fmla="*/ 1528763 w 1238"/>
              <a:gd name="T19" fmla="*/ 484188 h 1207"/>
              <a:gd name="T20" fmla="*/ 1585913 w 1238"/>
              <a:gd name="T21" fmla="*/ 465138 h 1207"/>
              <a:gd name="T22" fmla="*/ 1133475 w 1238"/>
              <a:gd name="T23" fmla="*/ 995363 h 1207"/>
              <a:gd name="T24" fmla="*/ 282575 w 1238"/>
              <a:gd name="T25" fmla="*/ 290513 h 1207"/>
              <a:gd name="T26" fmla="*/ 230188 w 1238"/>
              <a:gd name="T27" fmla="*/ 296863 h 1207"/>
              <a:gd name="T28" fmla="*/ 460375 w 1238"/>
              <a:gd name="T29" fmla="*/ 771525 h 1207"/>
              <a:gd name="T30" fmla="*/ 1239838 w 1238"/>
              <a:gd name="T31" fmla="*/ 1062038 h 1207"/>
              <a:gd name="T32" fmla="*/ 858838 w 1238"/>
              <a:gd name="T33" fmla="*/ 174625 h 1207"/>
              <a:gd name="T34" fmla="*/ 1111250 w 1238"/>
              <a:gd name="T35" fmla="*/ 111125 h 1207"/>
              <a:gd name="T36" fmla="*/ 781050 w 1238"/>
              <a:gd name="T37" fmla="*/ 469900 h 1207"/>
              <a:gd name="T38" fmla="*/ 1417638 w 1238"/>
              <a:gd name="T39" fmla="*/ 642938 h 1207"/>
              <a:gd name="T40" fmla="*/ 938213 w 1238"/>
              <a:gd name="T41" fmla="*/ 717550 h 1207"/>
              <a:gd name="T42" fmla="*/ 747713 w 1238"/>
              <a:gd name="T43" fmla="*/ 750888 h 1207"/>
              <a:gd name="T44" fmla="*/ 1431925 w 1238"/>
              <a:gd name="T45" fmla="*/ 717550 h 1207"/>
              <a:gd name="T46" fmla="*/ 1276350 w 1238"/>
              <a:gd name="T47" fmla="*/ 500063 h 1207"/>
              <a:gd name="T48" fmla="*/ 1046163 w 1238"/>
              <a:gd name="T49" fmla="*/ 417513 h 1207"/>
              <a:gd name="T50" fmla="*/ 1385888 w 1238"/>
              <a:gd name="T51" fmla="*/ 511175 h 1207"/>
              <a:gd name="T52" fmla="*/ 860425 w 1238"/>
              <a:gd name="T53" fmla="*/ 433388 h 1207"/>
              <a:gd name="T54" fmla="*/ 995363 w 1238"/>
              <a:gd name="T55" fmla="*/ 350838 h 1207"/>
              <a:gd name="T56" fmla="*/ 952500 w 1238"/>
              <a:gd name="T57" fmla="*/ 500063 h 1207"/>
              <a:gd name="T58" fmla="*/ 952500 w 1238"/>
              <a:gd name="T59" fmla="*/ 500063 h 1207"/>
              <a:gd name="T60" fmla="*/ 1087438 w 1238"/>
              <a:gd name="T61" fmla="*/ 723900 h 1207"/>
              <a:gd name="T62" fmla="*/ 1087438 w 1238"/>
              <a:gd name="T63" fmla="*/ 515938 h 1207"/>
              <a:gd name="T64" fmla="*/ 1025525 w 1238"/>
              <a:gd name="T65" fmla="*/ 492125 h 1207"/>
              <a:gd name="T66" fmla="*/ 1079500 w 1238"/>
              <a:gd name="T67" fmla="*/ 636588 h 1207"/>
              <a:gd name="T68" fmla="*/ 1171575 w 1238"/>
              <a:gd name="T69" fmla="*/ 563563 h 1207"/>
              <a:gd name="T70" fmla="*/ 1241425 w 1238"/>
              <a:gd name="T71" fmla="*/ 631825 h 1207"/>
              <a:gd name="T72" fmla="*/ 398463 w 1238"/>
              <a:gd name="T73" fmla="*/ 879475 h 1207"/>
              <a:gd name="T74" fmla="*/ 741363 w 1238"/>
              <a:gd name="T75" fmla="*/ 1262063 h 1207"/>
              <a:gd name="T76" fmla="*/ 1665288 w 1238"/>
              <a:gd name="T77" fmla="*/ 854075 h 1207"/>
              <a:gd name="T78" fmla="*/ 1111250 w 1238"/>
              <a:gd name="T79" fmla="*/ 1181100 h 1207"/>
              <a:gd name="T80" fmla="*/ 1920875 w 1238"/>
              <a:gd name="T81" fmla="*/ 658813 h 1207"/>
              <a:gd name="T82" fmla="*/ 1743075 w 1238"/>
              <a:gd name="T83" fmla="*/ 368300 h 1207"/>
              <a:gd name="T84" fmla="*/ 1465263 w 1238"/>
              <a:gd name="T85" fmla="*/ 450850 h 1207"/>
              <a:gd name="T86" fmla="*/ 684213 w 1238"/>
              <a:gd name="T87" fmla="*/ 296863 h 1207"/>
              <a:gd name="T88" fmla="*/ 876300 w 1238"/>
              <a:gd name="T89" fmla="*/ 311150 h 1207"/>
              <a:gd name="T90" fmla="*/ 1079500 w 1238"/>
              <a:gd name="T91" fmla="*/ 304800 h 1207"/>
              <a:gd name="T92" fmla="*/ 1423988 w 1238"/>
              <a:gd name="T93" fmla="*/ 506413 h 1207"/>
              <a:gd name="T94" fmla="*/ 1177925 w 1238"/>
              <a:gd name="T95" fmla="*/ 895350 h 1207"/>
              <a:gd name="T96" fmla="*/ 1135063 w 1238"/>
              <a:gd name="T97" fmla="*/ 944563 h 1207"/>
              <a:gd name="T98" fmla="*/ 619125 w 1238"/>
              <a:gd name="T99" fmla="*/ 792163 h 1207"/>
              <a:gd name="T100" fmla="*/ 493713 w 1238"/>
              <a:gd name="T101" fmla="*/ 377825 h 1207"/>
              <a:gd name="T102" fmla="*/ 465138 w 1238"/>
              <a:gd name="T103" fmla="*/ 254000 h 1207"/>
              <a:gd name="T104" fmla="*/ 1773238 w 1238"/>
              <a:gd name="T105" fmla="*/ 590550 h 1207"/>
              <a:gd name="T106" fmla="*/ 1843088 w 1238"/>
              <a:gd name="T107" fmla="*/ 673100 h 1207"/>
              <a:gd name="T108" fmla="*/ 1636713 w 1238"/>
              <a:gd name="T109" fmla="*/ 339725 h 1207"/>
              <a:gd name="T110" fmla="*/ 1844675 w 1238"/>
              <a:gd name="T111" fmla="*/ 1011238 h 1207"/>
              <a:gd name="T112" fmla="*/ 654050 w 1238"/>
              <a:gd name="T113" fmla="*/ 1390650 h 1207"/>
              <a:gd name="T114" fmla="*/ 1584325 w 1238"/>
              <a:gd name="T115" fmla="*/ 1590675 h 1207"/>
              <a:gd name="T116" fmla="*/ 163513 w 1238"/>
              <a:gd name="T117" fmla="*/ 908050 h 1207"/>
              <a:gd name="T118" fmla="*/ 44450 w 1238"/>
              <a:gd name="T119" fmla="*/ 687388 h 1207"/>
              <a:gd name="T120" fmla="*/ 277813 w 1238"/>
              <a:gd name="T121" fmla="*/ 1217613 h 1207"/>
              <a:gd name="T122" fmla="*/ 750888 w 1238"/>
              <a:gd name="T123" fmla="*/ 1643063 h 1207"/>
              <a:gd name="T124" fmla="*/ 1235075 w 1238"/>
              <a:gd name="T125" fmla="*/ 1700213 h 12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238"/>
              <a:gd name="T190" fmla="*/ 0 h 1207"/>
              <a:gd name="T191" fmla="*/ 1238 w 1238"/>
              <a:gd name="T192" fmla="*/ 1207 h 120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238" h="1207">
                <a:moveTo>
                  <a:pt x="402" y="90"/>
                </a:moveTo>
                <a:lnTo>
                  <a:pt x="402" y="90"/>
                </a:lnTo>
                <a:lnTo>
                  <a:pt x="431" y="70"/>
                </a:lnTo>
                <a:lnTo>
                  <a:pt x="461" y="51"/>
                </a:lnTo>
                <a:lnTo>
                  <a:pt x="497" y="31"/>
                </a:lnTo>
                <a:lnTo>
                  <a:pt x="515" y="22"/>
                </a:lnTo>
                <a:lnTo>
                  <a:pt x="532" y="13"/>
                </a:lnTo>
                <a:lnTo>
                  <a:pt x="549" y="6"/>
                </a:lnTo>
                <a:lnTo>
                  <a:pt x="566" y="2"/>
                </a:lnTo>
                <a:lnTo>
                  <a:pt x="579" y="0"/>
                </a:lnTo>
                <a:lnTo>
                  <a:pt x="586" y="0"/>
                </a:lnTo>
                <a:lnTo>
                  <a:pt x="591" y="1"/>
                </a:lnTo>
                <a:lnTo>
                  <a:pt x="597" y="2"/>
                </a:lnTo>
                <a:lnTo>
                  <a:pt x="601" y="5"/>
                </a:lnTo>
                <a:lnTo>
                  <a:pt x="605" y="9"/>
                </a:lnTo>
                <a:lnTo>
                  <a:pt x="607" y="13"/>
                </a:lnTo>
                <a:lnTo>
                  <a:pt x="619" y="18"/>
                </a:lnTo>
                <a:lnTo>
                  <a:pt x="649" y="29"/>
                </a:lnTo>
                <a:lnTo>
                  <a:pt x="668" y="33"/>
                </a:lnTo>
                <a:lnTo>
                  <a:pt x="687" y="38"/>
                </a:lnTo>
                <a:lnTo>
                  <a:pt x="704" y="40"/>
                </a:lnTo>
                <a:lnTo>
                  <a:pt x="712" y="40"/>
                </a:lnTo>
                <a:lnTo>
                  <a:pt x="718" y="39"/>
                </a:lnTo>
                <a:lnTo>
                  <a:pt x="723" y="39"/>
                </a:lnTo>
                <a:lnTo>
                  <a:pt x="734" y="40"/>
                </a:lnTo>
                <a:lnTo>
                  <a:pt x="748" y="42"/>
                </a:lnTo>
                <a:lnTo>
                  <a:pt x="757" y="44"/>
                </a:lnTo>
                <a:lnTo>
                  <a:pt x="767" y="48"/>
                </a:lnTo>
                <a:lnTo>
                  <a:pt x="776" y="52"/>
                </a:lnTo>
                <a:lnTo>
                  <a:pt x="786" y="57"/>
                </a:lnTo>
                <a:lnTo>
                  <a:pt x="795" y="63"/>
                </a:lnTo>
                <a:lnTo>
                  <a:pt x="803" y="70"/>
                </a:lnTo>
                <a:lnTo>
                  <a:pt x="811" y="79"/>
                </a:lnTo>
                <a:lnTo>
                  <a:pt x="816" y="90"/>
                </a:lnTo>
                <a:lnTo>
                  <a:pt x="822" y="102"/>
                </a:lnTo>
                <a:lnTo>
                  <a:pt x="825" y="116"/>
                </a:lnTo>
                <a:lnTo>
                  <a:pt x="860" y="123"/>
                </a:lnTo>
                <a:lnTo>
                  <a:pt x="897" y="132"/>
                </a:lnTo>
                <a:lnTo>
                  <a:pt x="940" y="145"/>
                </a:lnTo>
                <a:lnTo>
                  <a:pt x="963" y="151"/>
                </a:lnTo>
                <a:lnTo>
                  <a:pt x="985" y="160"/>
                </a:lnTo>
                <a:lnTo>
                  <a:pt x="1007" y="169"/>
                </a:lnTo>
                <a:lnTo>
                  <a:pt x="1027" y="178"/>
                </a:lnTo>
                <a:lnTo>
                  <a:pt x="1046" y="189"/>
                </a:lnTo>
                <a:lnTo>
                  <a:pt x="1061" y="200"/>
                </a:lnTo>
                <a:lnTo>
                  <a:pt x="1068" y="206"/>
                </a:lnTo>
                <a:lnTo>
                  <a:pt x="1073" y="211"/>
                </a:lnTo>
                <a:lnTo>
                  <a:pt x="1079" y="218"/>
                </a:lnTo>
                <a:lnTo>
                  <a:pt x="1082" y="224"/>
                </a:lnTo>
                <a:lnTo>
                  <a:pt x="1087" y="224"/>
                </a:lnTo>
                <a:lnTo>
                  <a:pt x="1098" y="224"/>
                </a:lnTo>
                <a:lnTo>
                  <a:pt x="1116" y="226"/>
                </a:lnTo>
                <a:lnTo>
                  <a:pt x="1126" y="227"/>
                </a:lnTo>
                <a:lnTo>
                  <a:pt x="1137" y="229"/>
                </a:lnTo>
                <a:lnTo>
                  <a:pt x="1148" y="232"/>
                </a:lnTo>
                <a:lnTo>
                  <a:pt x="1159" y="237"/>
                </a:lnTo>
                <a:lnTo>
                  <a:pt x="1171" y="242"/>
                </a:lnTo>
                <a:lnTo>
                  <a:pt x="1182" y="250"/>
                </a:lnTo>
                <a:lnTo>
                  <a:pt x="1194" y="258"/>
                </a:lnTo>
                <a:lnTo>
                  <a:pt x="1204" y="268"/>
                </a:lnTo>
                <a:lnTo>
                  <a:pt x="1214" y="280"/>
                </a:lnTo>
                <a:lnTo>
                  <a:pt x="1221" y="294"/>
                </a:lnTo>
                <a:lnTo>
                  <a:pt x="1224" y="299"/>
                </a:lnTo>
                <a:lnTo>
                  <a:pt x="1229" y="314"/>
                </a:lnTo>
                <a:lnTo>
                  <a:pt x="1231" y="325"/>
                </a:lnTo>
                <a:lnTo>
                  <a:pt x="1234" y="338"/>
                </a:lnTo>
                <a:lnTo>
                  <a:pt x="1237" y="353"/>
                </a:lnTo>
                <a:lnTo>
                  <a:pt x="1238" y="371"/>
                </a:lnTo>
                <a:lnTo>
                  <a:pt x="1238" y="389"/>
                </a:lnTo>
                <a:lnTo>
                  <a:pt x="1238" y="411"/>
                </a:lnTo>
                <a:lnTo>
                  <a:pt x="1236" y="433"/>
                </a:lnTo>
                <a:lnTo>
                  <a:pt x="1231" y="457"/>
                </a:lnTo>
                <a:lnTo>
                  <a:pt x="1226" y="483"/>
                </a:lnTo>
                <a:lnTo>
                  <a:pt x="1217" y="511"/>
                </a:lnTo>
                <a:lnTo>
                  <a:pt x="1206" y="540"/>
                </a:lnTo>
                <a:lnTo>
                  <a:pt x="1192" y="570"/>
                </a:lnTo>
                <a:lnTo>
                  <a:pt x="1191" y="592"/>
                </a:lnTo>
                <a:lnTo>
                  <a:pt x="1191" y="623"/>
                </a:lnTo>
                <a:lnTo>
                  <a:pt x="1192" y="670"/>
                </a:lnTo>
                <a:lnTo>
                  <a:pt x="1194" y="683"/>
                </a:lnTo>
                <a:lnTo>
                  <a:pt x="1195" y="699"/>
                </a:lnTo>
                <a:lnTo>
                  <a:pt x="1194" y="719"/>
                </a:lnTo>
                <a:lnTo>
                  <a:pt x="1191" y="745"/>
                </a:lnTo>
                <a:lnTo>
                  <a:pt x="1186" y="773"/>
                </a:lnTo>
                <a:lnTo>
                  <a:pt x="1182" y="788"/>
                </a:lnTo>
                <a:lnTo>
                  <a:pt x="1177" y="805"/>
                </a:lnTo>
                <a:lnTo>
                  <a:pt x="1171" y="820"/>
                </a:lnTo>
                <a:lnTo>
                  <a:pt x="1165" y="838"/>
                </a:lnTo>
                <a:lnTo>
                  <a:pt x="1157" y="856"/>
                </a:lnTo>
                <a:lnTo>
                  <a:pt x="1148" y="874"/>
                </a:lnTo>
                <a:lnTo>
                  <a:pt x="1137" y="892"/>
                </a:lnTo>
                <a:lnTo>
                  <a:pt x="1126" y="909"/>
                </a:lnTo>
                <a:lnTo>
                  <a:pt x="1112" y="927"/>
                </a:lnTo>
                <a:lnTo>
                  <a:pt x="1097" y="946"/>
                </a:lnTo>
                <a:lnTo>
                  <a:pt x="1080" y="964"/>
                </a:lnTo>
                <a:lnTo>
                  <a:pt x="1061" y="982"/>
                </a:lnTo>
                <a:lnTo>
                  <a:pt x="1041" y="999"/>
                </a:lnTo>
                <a:lnTo>
                  <a:pt x="1019" y="1016"/>
                </a:lnTo>
                <a:lnTo>
                  <a:pt x="994" y="1032"/>
                </a:lnTo>
                <a:lnTo>
                  <a:pt x="968" y="1049"/>
                </a:lnTo>
                <a:lnTo>
                  <a:pt x="939" y="1063"/>
                </a:lnTo>
                <a:lnTo>
                  <a:pt x="907" y="1078"/>
                </a:lnTo>
                <a:lnTo>
                  <a:pt x="874" y="1092"/>
                </a:lnTo>
                <a:lnTo>
                  <a:pt x="838" y="1104"/>
                </a:lnTo>
                <a:lnTo>
                  <a:pt x="835" y="1110"/>
                </a:lnTo>
                <a:lnTo>
                  <a:pt x="831" y="1115"/>
                </a:lnTo>
                <a:lnTo>
                  <a:pt x="825" y="1123"/>
                </a:lnTo>
                <a:lnTo>
                  <a:pt x="816" y="1132"/>
                </a:lnTo>
                <a:lnTo>
                  <a:pt x="806" y="1142"/>
                </a:lnTo>
                <a:lnTo>
                  <a:pt x="793" y="1152"/>
                </a:lnTo>
                <a:lnTo>
                  <a:pt x="776" y="1163"/>
                </a:lnTo>
                <a:lnTo>
                  <a:pt x="757" y="1173"/>
                </a:lnTo>
                <a:lnTo>
                  <a:pt x="735" y="1183"/>
                </a:lnTo>
                <a:lnTo>
                  <a:pt x="710" y="1191"/>
                </a:lnTo>
                <a:lnTo>
                  <a:pt x="680" y="1199"/>
                </a:lnTo>
                <a:lnTo>
                  <a:pt x="665" y="1201"/>
                </a:lnTo>
                <a:lnTo>
                  <a:pt x="648" y="1203"/>
                </a:lnTo>
                <a:lnTo>
                  <a:pt x="630" y="1206"/>
                </a:lnTo>
                <a:lnTo>
                  <a:pt x="611" y="1207"/>
                </a:lnTo>
                <a:lnTo>
                  <a:pt x="591" y="1207"/>
                </a:lnTo>
                <a:lnTo>
                  <a:pt x="570" y="1207"/>
                </a:lnTo>
                <a:lnTo>
                  <a:pt x="548" y="1206"/>
                </a:lnTo>
                <a:lnTo>
                  <a:pt x="526" y="1205"/>
                </a:lnTo>
                <a:lnTo>
                  <a:pt x="516" y="1202"/>
                </a:lnTo>
                <a:lnTo>
                  <a:pt x="504" y="1200"/>
                </a:lnTo>
                <a:lnTo>
                  <a:pt x="491" y="1196"/>
                </a:lnTo>
                <a:lnTo>
                  <a:pt x="473" y="1189"/>
                </a:lnTo>
                <a:lnTo>
                  <a:pt x="453" y="1181"/>
                </a:lnTo>
                <a:lnTo>
                  <a:pt x="431" y="1170"/>
                </a:lnTo>
                <a:lnTo>
                  <a:pt x="408" y="1156"/>
                </a:lnTo>
                <a:lnTo>
                  <a:pt x="383" y="1138"/>
                </a:lnTo>
                <a:lnTo>
                  <a:pt x="370" y="1128"/>
                </a:lnTo>
                <a:lnTo>
                  <a:pt x="358" y="1117"/>
                </a:lnTo>
                <a:lnTo>
                  <a:pt x="344" y="1104"/>
                </a:lnTo>
                <a:lnTo>
                  <a:pt x="332" y="1091"/>
                </a:lnTo>
                <a:lnTo>
                  <a:pt x="319" y="1076"/>
                </a:lnTo>
                <a:lnTo>
                  <a:pt x="306" y="1061"/>
                </a:lnTo>
                <a:lnTo>
                  <a:pt x="294" y="1044"/>
                </a:lnTo>
                <a:lnTo>
                  <a:pt x="282" y="1026"/>
                </a:lnTo>
                <a:lnTo>
                  <a:pt x="270" y="1007"/>
                </a:lnTo>
                <a:lnTo>
                  <a:pt x="258" y="986"/>
                </a:lnTo>
                <a:lnTo>
                  <a:pt x="247" y="964"/>
                </a:lnTo>
                <a:lnTo>
                  <a:pt x="237" y="941"/>
                </a:lnTo>
                <a:lnTo>
                  <a:pt x="227" y="916"/>
                </a:lnTo>
                <a:lnTo>
                  <a:pt x="217" y="889"/>
                </a:lnTo>
                <a:lnTo>
                  <a:pt x="209" y="885"/>
                </a:lnTo>
                <a:lnTo>
                  <a:pt x="188" y="869"/>
                </a:lnTo>
                <a:lnTo>
                  <a:pt x="158" y="844"/>
                </a:lnTo>
                <a:lnTo>
                  <a:pt x="140" y="828"/>
                </a:lnTo>
                <a:lnTo>
                  <a:pt x="122" y="809"/>
                </a:lnTo>
                <a:lnTo>
                  <a:pt x="109" y="797"/>
                </a:lnTo>
                <a:lnTo>
                  <a:pt x="98" y="784"/>
                </a:lnTo>
                <a:lnTo>
                  <a:pt x="88" y="770"/>
                </a:lnTo>
                <a:lnTo>
                  <a:pt x="78" y="758"/>
                </a:lnTo>
                <a:lnTo>
                  <a:pt x="69" y="745"/>
                </a:lnTo>
                <a:lnTo>
                  <a:pt x="63" y="731"/>
                </a:lnTo>
                <a:lnTo>
                  <a:pt x="49" y="706"/>
                </a:lnTo>
                <a:lnTo>
                  <a:pt x="39" y="680"/>
                </a:lnTo>
                <a:lnTo>
                  <a:pt x="31" y="654"/>
                </a:lnTo>
                <a:lnTo>
                  <a:pt x="26" y="631"/>
                </a:lnTo>
                <a:lnTo>
                  <a:pt x="22" y="609"/>
                </a:lnTo>
                <a:lnTo>
                  <a:pt x="20" y="588"/>
                </a:lnTo>
                <a:lnTo>
                  <a:pt x="20" y="568"/>
                </a:lnTo>
                <a:lnTo>
                  <a:pt x="21" y="551"/>
                </a:lnTo>
                <a:lnTo>
                  <a:pt x="22" y="535"/>
                </a:lnTo>
                <a:lnTo>
                  <a:pt x="26" y="513"/>
                </a:lnTo>
                <a:lnTo>
                  <a:pt x="29" y="503"/>
                </a:lnTo>
                <a:lnTo>
                  <a:pt x="26" y="500"/>
                </a:lnTo>
                <a:lnTo>
                  <a:pt x="19" y="491"/>
                </a:lnTo>
                <a:lnTo>
                  <a:pt x="11" y="476"/>
                </a:lnTo>
                <a:lnTo>
                  <a:pt x="7" y="469"/>
                </a:lnTo>
                <a:lnTo>
                  <a:pt x="5" y="460"/>
                </a:lnTo>
                <a:lnTo>
                  <a:pt x="1" y="452"/>
                </a:lnTo>
                <a:lnTo>
                  <a:pt x="0" y="442"/>
                </a:lnTo>
                <a:lnTo>
                  <a:pt x="0" y="434"/>
                </a:lnTo>
                <a:lnTo>
                  <a:pt x="2" y="425"/>
                </a:lnTo>
                <a:lnTo>
                  <a:pt x="7" y="417"/>
                </a:lnTo>
                <a:lnTo>
                  <a:pt x="14" y="410"/>
                </a:lnTo>
                <a:lnTo>
                  <a:pt x="22" y="403"/>
                </a:lnTo>
                <a:lnTo>
                  <a:pt x="35" y="397"/>
                </a:lnTo>
                <a:lnTo>
                  <a:pt x="39" y="391"/>
                </a:lnTo>
                <a:lnTo>
                  <a:pt x="44" y="385"/>
                </a:lnTo>
                <a:lnTo>
                  <a:pt x="48" y="378"/>
                </a:lnTo>
                <a:lnTo>
                  <a:pt x="54" y="374"/>
                </a:lnTo>
                <a:lnTo>
                  <a:pt x="57" y="373"/>
                </a:lnTo>
                <a:lnTo>
                  <a:pt x="60" y="372"/>
                </a:lnTo>
                <a:lnTo>
                  <a:pt x="63" y="372"/>
                </a:lnTo>
                <a:lnTo>
                  <a:pt x="66" y="374"/>
                </a:lnTo>
                <a:lnTo>
                  <a:pt x="69" y="376"/>
                </a:lnTo>
                <a:lnTo>
                  <a:pt x="71" y="381"/>
                </a:lnTo>
                <a:lnTo>
                  <a:pt x="73" y="375"/>
                </a:lnTo>
                <a:lnTo>
                  <a:pt x="77" y="365"/>
                </a:lnTo>
                <a:lnTo>
                  <a:pt x="79" y="359"/>
                </a:lnTo>
                <a:lnTo>
                  <a:pt x="83" y="356"/>
                </a:lnTo>
                <a:lnTo>
                  <a:pt x="85" y="355"/>
                </a:lnTo>
                <a:lnTo>
                  <a:pt x="87" y="355"/>
                </a:lnTo>
                <a:lnTo>
                  <a:pt x="89" y="355"/>
                </a:lnTo>
                <a:lnTo>
                  <a:pt x="93" y="357"/>
                </a:lnTo>
                <a:lnTo>
                  <a:pt x="96" y="330"/>
                </a:lnTo>
                <a:lnTo>
                  <a:pt x="99" y="303"/>
                </a:lnTo>
                <a:lnTo>
                  <a:pt x="105" y="269"/>
                </a:lnTo>
                <a:lnTo>
                  <a:pt x="113" y="235"/>
                </a:lnTo>
                <a:lnTo>
                  <a:pt x="122" y="201"/>
                </a:lnTo>
                <a:lnTo>
                  <a:pt x="127" y="187"/>
                </a:lnTo>
                <a:lnTo>
                  <a:pt x="133" y="173"/>
                </a:lnTo>
                <a:lnTo>
                  <a:pt x="138" y="162"/>
                </a:lnTo>
                <a:lnTo>
                  <a:pt x="145" y="153"/>
                </a:lnTo>
                <a:lnTo>
                  <a:pt x="146" y="149"/>
                </a:lnTo>
                <a:lnTo>
                  <a:pt x="147" y="143"/>
                </a:lnTo>
                <a:lnTo>
                  <a:pt x="150" y="137"/>
                </a:lnTo>
                <a:lnTo>
                  <a:pt x="156" y="130"/>
                </a:lnTo>
                <a:lnTo>
                  <a:pt x="164" y="122"/>
                </a:lnTo>
                <a:lnTo>
                  <a:pt x="174" y="114"/>
                </a:lnTo>
                <a:lnTo>
                  <a:pt x="188" y="108"/>
                </a:lnTo>
                <a:lnTo>
                  <a:pt x="195" y="107"/>
                </a:lnTo>
                <a:lnTo>
                  <a:pt x="212" y="106"/>
                </a:lnTo>
                <a:lnTo>
                  <a:pt x="221" y="104"/>
                </a:lnTo>
                <a:lnTo>
                  <a:pt x="231" y="106"/>
                </a:lnTo>
                <a:lnTo>
                  <a:pt x="240" y="107"/>
                </a:lnTo>
                <a:lnTo>
                  <a:pt x="247" y="109"/>
                </a:lnTo>
                <a:lnTo>
                  <a:pt x="282" y="69"/>
                </a:lnTo>
                <a:lnTo>
                  <a:pt x="286" y="65"/>
                </a:lnTo>
                <a:lnTo>
                  <a:pt x="297" y="58"/>
                </a:lnTo>
                <a:lnTo>
                  <a:pt x="313" y="48"/>
                </a:lnTo>
                <a:lnTo>
                  <a:pt x="323" y="43"/>
                </a:lnTo>
                <a:lnTo>
                  <a:pt x="333" y="40"/>
                </a:lnTo>
                <a:lnTo>
                  <a:pt x="343" y="38"/>
                </a:lnTo>
                <a:lnTo>
                  <a:pt x="353" y="38"/>
                </a:lnTo>
                <a:lnTo>
                  <a:pt x="363" y="39"/>
                </a:lnTo>
                <a:lnTo>
                  <a:pt x="369" y="40"/>
                </a:lnTo>
                <a:lnTo>
                  <a:pt x="373" y="42"/>
                </a:lnTo>
                <a:lnTo>
                  <a:pt x="378" y="45"/>
                </a:lnTo>
                <a:lnTo>
                  <a:pt x="382" y="49"/>
                </a:lnTo>
                <a:lnTo>
                  <a:pt x="386" y="53"/>
                </a:lnTo>
                <a:lnTo>
                  <a:pt x="390" y="59"/>
                </a:lnTo>
                <a:lnTo>
                  <a:pt x="394" y="65"/>
                </a:lnTo>
                <a:lnTo>
                  <a:pt x="397" y="72"/>
                </a:lnTo>
                <a:lnTo>
                  <a:pt x="400" y="80"/>
                </a:lnTo>
                <a:lnTo>
                  <a:pt x="402" y="90"/>
                </a:lnTo>
                <a:close/>
                <a:moveTo>
                  <a:pt x="856" y="158"/>
                </a:moveTo>
                <a:lnTo>
                  <a:pt x="856" y="158"/>
                </a:lnTo>
                <a:lnTo>
                  <a:pt x="863" y="163"/>
                </a:lnTo>
                <a:lnTo>
                  <a:pt x="880" y="181"/>
                </a:lnTo>
                <a:lnTo>
                  <a:pt x="891" y="193"/>
                </a:lnTo>
                <a:lnTo>
                  <a:pt x="904" y="208"/>
                </a:lnTo>
                <a:lnTo>
                  <a:pt x="916" y="225"/>
                </a:lnTo>
                <a:lnTo>
                  <a:pt x="930" y="244"/>
                </a:lnTo>
                <a:lnTo>
                  <a:pt x="942" y="263"/>
                </a:lnTo>
                <a:lnTo>
                  <a:pt x="953" y="284"/>
                </a:lnTo>
                <a:lnTo>
                  <a:pt x="963" y="305"/>
                </a:lnTo>
                <a:lnTo>
                  <a:pt x="971" y="328"/>
                </a:lnTo>
                <a:lnTo>
                  <a:pt x="973" y="339"/>
                </a:lnTo>
                <a:lnTo>
                  <a:pt x="975" y="350"/>
                </a:lnTo>
                <a:lnTo>
                  <a:pt x="977" y="362"/>
                </a:lnTo>
                <a:lnTo>
                  <a:pt x="977" y="374"/>
                </a:lnTo>
                <a:lnTo>
                  <a:pt x="977" y="385"/>
                </a:lnTo>
                <a:lnTo>
                  <a:pt x="975" y="397"/>
                </a:lnTo>
                <a:lnTo>
                  <a:pt x="972" y="408"/>
                </a:lnTo>
                <a:lnTo>
                  <a:pt x="969" y="420"/>
                </a:lnTo>
                <a:lnTo>
                  <a:pt x="938" y="475"/>
                </a:lnTo>
                <a:lnTo>
                  <a:pt x="949" y="467"/>
                </a:lnTo>
                <a:lnTo>
                  <a:pt x="961" y="457"/>
                </a:lnTo>
                <a:lnTo>
                  <a:pt x="974" y="443"/>
                </a:lnTo>
                <a:lnTo>
                  <a:pt x="988" y="426"/>
                </a:lnTo>
                <a:lnTo>
                  <a:pt x="994" y="416"/>
                </a:lnTo>
                <a:lnTo>
                  <a:pt x="1001" y="405"/>
                </a:lnTo>
                <a:lnTo>
                  <a:pt x="1007" y="394"/>
                </a:lnTo>
                <a:lnTo>
                  <a:pt x="1011" y="381"/>
                </a:lnTo>
                <a:lnTo>
                  <a:pt x="1014" y="367"/>
                </a:lnTo>
                <a:lnTo>
                  <a:pt x="1017" y="354"/>
                </a:lnTo>
                <a:lnTo>
                  <a:pt x="1017" y="343"/>
                </a:lnTo>
                <a:lnTo>
                  <a:pt x="1012" y="326"/>
                </a:lnTo>
                <a:lnTo>
                  <a:pt x="1010" y="316"/>
                </a:lnTo>
                <a:lnTo>
                  <a:pt x="1005" y="305"/>
                </a:lnTo>
                <a:lnTo>
                  <a:pt x="999" y="293"/>
                </a:lnTo>
                <a:lnTo>
                  <a:pt x="992" y="279"/>
                </a:lnTo>
                <a:lnTo>
                  <a:pt x="982" y="266"/>
                </a:lnTo>
                <a:lnTo>
                  <a:pt x="971" y="251"/>
                </a:lnTo>
                <a:lnTo>
                  <a:pt x="959" y="237"/>
                </a:lnTo>
                <a:lnTo>
                  <a:pt x="943" y="221"/>
                </a:lnTo>
                <a:lnTo>
                  <a:pt x="925" y="206"/>
                </a:lnTo>
                <a:lnTo>
                  <a:pt x="905" y="189"/>
                </a:lnTo>
                <a:lnTo>
                  <a:pt x="882" y="173"/>
                </a:lnTo>
                <a:lnTo>
                  <a:pt x="856" y="158"/>
                </a:lnTo>
                <a:close/>
                <a:moveTo>
                  <a:pt x="1046" y="441"/>
                </a:moveTo>
                <a:lnTo>
                  <a:pt x="1046" y="441"/>
                </a:lnTo>
                <a:lnTo>
                  <a:pt x="1037" y="447"/>
                </a:lnTo>
                <a:lnTo>
                  <a:pt x="1007" y="469"/>
                </a:lnTo>
                <a:lnTo>
                  <a:pt x="952" y="506"/>
                </a:lnTo>
                <a:lnTo>
                  <a:pt x="867" y="561"/>
                </a:lnTo>
                <a:lnTo>
                  <a:pt x="848" y="572"/>
                </a:lnTo>
                <a:lnTo>
                  <a:pt x="830" y="583"/>
                </a:lnTo>
                <a:lnTo>
                  <a:pt x="805" y="595"/>
                </a:lnTo>
                <a:lnTo>
                  <a:pt x="779" y="608"/>
                </a:lnTo>
                <a:lnTo>
                  <a:pt x="754" y="619"/>
                </a:lnTo>
                <a:lnTo>
                  <a:pt x="743" y="622"/>
                </a:lnTo>
                <a:lnTo>
                  <a:pt x="732" y="626"/>
                </a:lnTo>
                <a:lnTo>
                  <a:pt x="722" y="627"/>
                </a:lnTo>
                <a:lnTo>
                  <a:pt x="714" y="627"/>
                </a:lnTo>
                <a:lnTo>
                  <a:pt x="666" y="603"/>
                </a:lnTo>
                <a:lnTo>
                  <a:pt x="622" y="584"/>
                </a:lnTo>
                <a:lnTo>
                  <a:pt x="601" y="575"/>
                </a:lnTo>
                <a:lnTo>
                  <a:pt x="582" y="569"/>
                </a:lnTo>
                <a:lnTo>
                  <a:pt x="516" y="553"/>
                </a:lnTo>
                <a:lnTo>
                  <a:pt x="408" y="529"/>
                </a:lnTo>
                <a:lnTo>
                  <a:pt x="345" y="494"/>
                </a:lnTo>
                <a:lnTo>
                  <a:pt x="292" y="464"/>
                </a:lnTo>
                <a:lnTo>
                  <a:pt x="247" y="438"/>
                </a:lnTo>
                <a:lnTo>
                  <a:pt x="238" y="425"/>
                </a:lnTo>
                <a:lnTo>
                  <a:pt x="218" y="393"/>
                </a:lnTo>
                <a:lnTo>
                  <a:pt x="206" y="371"/>
                </a:lnTo>
                <a:lnTo>
                  <a:pt x="194" y="346"/>
                </a:lnTo>
                <a:lnTo>
                  <a:pt x="183" y="319"/>
                </a:lnTo>
                <a:lnTo>
                  <a:pt x="173" y="291"/>
                </a:lnTo>
                <a:lnTo>
                  <a:pt x="169" y="278"/>
                </a:lnTo>
                <a:lnTo>
                  <a:pt x="166" y="265"/>
                </a:lnTo>
                <a:lnTo>
                  <a:pt x="164" y="251"/>
                </a:lnTo>
                <a:lnTo>
                  <a:pt x="164" y="239"/>
                </a:lnTo>
                <a:lnTo>
                  <a:pt x="164" y="226"/>
                </a:lnTo>
                <a:lnTo>
                  <a:pt x="165" y="215"/>
                </a:lnTo>
                <a:lnTo>
                  <a:pt x="168" y="204"/>
                </a:lnTo>
                <a:lnTo>
                  <a:pt x="173" y="192"/>
                </a:lnTo>
                <a:lnTo>
                  <a:pt x="178" y="183"/>
                </a:lnTo>
                <a:lnTo>
                  <a:pt x="187" y="175"/>
                </a:lnTo>
                <a:lnTo>
                  <a:pt x="196" y="167"/>
                </a:lnTo>
                <a:lnTo>
                  <a:pt x="208" y="161"/>
                </a:lnTo>
                <a:lnTo>
                  <a:pt x="223" y="156"/>
                </a:lnTo>
                <a:lnTo>
                  <a:pt x="238" y="152"/>
                </a:lnTo>
                <a:lnTo>
                  <a:pt x="257" y="150"/>
                </a:lnTo>
                <a:lnTo>
                  <a:pt x="278" y="150"/>
                </a:lnTo>
                <a:lnTo>
                  <a:pt x="281" y="138"/>
                </a:lnTo>
                <a:lnTo>
                  <a:pt x="276" y="136"/>
                </a:lnTo>
                <a:lnTo>
                  <a:pt x="263" y="132"/>
                </a:lnTo>
                <a:lnTo>
                  <a:pt x="243" y="129"/>
                </a:lnTo>
                <a:lnTo>
                  <a:pt x="233" y="128"/>
                </a:lnTo>
                <a:lnTo>
                  <a:pt x="221" y="128"/>
                </a:lnTo>
                <a:lnTo>
                  <a:pt x="209" y="128"/>
                </a:lnTo>
                <a:lnTo>
                  <a:pt x="197" y="130"/>
                </a:lnTo>
                <a:lnTo>
                  <a:pt x="186" y="133"/>
                </a:lnTo>
                <a:lnTo>
                  <a:pt x="176" y="139"/>
                </a:lnTo>
                <a:lnTo>
                  <a:pt x="166" y="147"/>
                </a:lnTo>
                <a:lnTo>
                  <a:pt x="163" y="151"/>
                </a:lnTo>
                <a:lnTo>
                  <a:pt x="158" y="157"/>
                </a:lnTo>
                <a:lnTo>
                  <a:pt x="155" y="162"/>
                </a:lnTo>
                <a:lnTo>
                  <a:pt x="152" y="169"/>
                </a:lnTo>
                <a:lnTo>
                  <a:pt x="149" y="176"/>
                </a:lnTo>
                <a:lnTo>
                  <a:pt x="147" y="183"/>
                </a:lnTo>
                <a:lnTo>
                  <a:pt x="145" y="187"/>
                </a:lnTo>
                <a:lnTo>
                  <a:pt x="137" y="197"/>
                </a:lnTo>
                <a:lnTo>
                  <a:pt x="133" y="205"/>
                </a:lnTo>
                <a:lnTo>
                  <a:pt x="129" y="214"/>
                </a:lnTo>
                <a:lnTo>
                  <a:pt x="126" y="226"/>
                </a:lnTo>
                <a:lnTo>
                  <a:pt x="124" y="239"/>
                </a:lnTo>
                <a:lnTo>
                  <a:pt x="123" y="254"/>
                </a:lnTo>
                <a:lnTo>
                  <a:pt x="124" y="271"/>
                </a:lnTo>
                <a:lnTo>
                  <a:pt x="128" y="290"/>
                </a:lnTo>
                <a:lnTo>
                  <a:pt x="134" y="313"/>
                </a:lnTo>
                <a:lnTo>
                  <a:pt x="144" y="336"/>
                </a:lnTo>
                <a:lnTo>
                  <a:pt x="156" y="363"/>
                </a:lnTo>
                <a:lnTo>
                  <a:pt x="173" y="391"/>
                </a:lnTo>
                <a:lnTo>
                  <a:pt x="195" y="421"/>
                </a:lnTo>
                <a:lnTo>
                  <a:pt x="194" y="422"/>
                </a:lnTo>
                <a:lnTo>
                  <a:pt x="194" y="425"/>
                </a:lnTo>
                <a:lnTo>
                  <a:pt x="194" y="428"/>
                </a:lnTo>
                <a:lnTo>
                  <a:pt x="195" y="431"/>
                </a:lnTo>
                <a:lnTo>
                  <a:pt x="198" y="435"/>
                </a:lnTo>
                <a:lnTo>
                  <a:pt x="202" y="440"/>
                </a:lnTo>
                <a:lnTo>
                  <a:pt x="207" y="444"/>
                </a:lnTo>
                <a:lnTo>
                  <a:pt x="215" y="450"/>
                </a:lnTo>
                <a:lnTo>
                  <a:pt x="224" y="455"/>
                </a:lnTo>
                <a:lnTo>
                  <a:pt x="236" y="463"/>
                </a:lnTo>
                <a:lnTo>
                  <a:pt x="251" y="470"/>
                </a:lnTo>
                <a:lnTo>
                  <a:pt x="268" y="479"/>
                </a:lnTo>
                <a:lnTo>
                  <a:pt x="290" y="486"/>
                </a:lnTo>
                <a:lnTo>
                  <a:pt x="314" y="496"/>
                </a:lnTo>
                <a:lnTo>
                  <a:pt x="323" y="503"/>
                </a:lnTo>
                <a:lnTo>
                  <a:pt x="351" y="522"/>
                </a:lnTo>
                <a:lnTo>
                  <a:pt x="398" y="553"/>
                </a:lnTo>
                <a:lnTo>
                  <a:pt x="463" y="594"/>
                </a:lnTo>
                <a:lnTo>
                  <a:pt x="490" y="597"/>
                </a:lnTo>
                <a:lnTo>
                  <a:pt x="518" y="601"/>
                </a:lnTo>
                <a:lnTo>
                  <a:pt x="552" y="608"/>
                </a:lnTo>
                <a:lnTo>
                  <a:pt x="590" y="617"/>
                </a:lnTo>
                <a:lnTo>
                  <a:pt x="609" y="622"/>
                </a:lnTo>
                <a:lnTo>
                  <a:pt x="629" y="629"/>
                </a:lnTo>
                <a:lnTo>
                  <a:pt x="647" y="636"/>
                </a:lnTo>
                <a:lnTo>
                  <a:pt x="665" y="644"/>
                </a:lnTo>
                <a:lnTo>
                  <a:pt x="681" y="652"/>
                </a:lnTo>
                <a:lnTo>
                  <a:pt x="696" y="662"/>
                </a:lnTo>
                <a:lnTo>
                  <a:pt x="708" y="666"/>
                </a:lnTo>
                <a:lnTo>
                  <a:pt x="720" y="669"/>
                </a:lnTo>
                <a:lnTo>
                  <a:pt x="728" y="673"/>
                </a:lnTo>
                <a:lnTo>
                  <a:pt x="736" y="676"/>
                </a:lnTo>
                <a:lnTo>
                  <a:pt x="746" y="676"/>
                </a:lnTo>
                <a:lnTo>
                  <a:pt x="757" y="676"/>
                </a:lnTo>
                <a:lnTo>
                  <a:pt x="768" y="672"/>
                </a:lnTo>
                <a:lnTo>
                  <a:pt x="781" y="669"/>
                </a:lnTo>
                <a:lnTo>
                  <a:pt x="793" y="663"/>
                </a:lnTo>
                <a:lnTo>
                  <a:pt x="806" y="657"/>
                </a:lnTo>
                <a:lnTo>
                  <a:pt x="821" y="649"/>
                </a:lnTo>
                <a:lnTo>
                  <a:pt x="834" y="640"/>
                </a:lnTo>
                <a:lnTo>
                  <a:pt x="863" y="620"/>
                </a:lnTo>
                <a:lnTo>
                  <a:pt x="893" y="598"/>
                </a:lnTo>
                <a:lnTo>
                  <a:pt x="922" y="574"/>
                </a:lnTo>
                <a:lnTo>
                  <a:pt x="950" y="550"/>
                </a:lnTo>
                <a:lnTo>
                  <a:pt x="975" y="526"/>
                </a:lnTo>
                <a:lnTo>
                  <a:pt x="999" y="503"/>
                </a:lnTo>
                <a:lnTo>
                  <a:pt x="1018" y="483"/>
                </a:lnTo>
                <a:lnTo>
                  <a:pt x="1033" y="465"/>
                </a:lnTo>
                <a:lnTo>
                  <a:pt x="1043" y="452"/>
                </a:lnTo>
                <a:lnTo>
                  <a:pt x="1047" y="447"/>
                </a:lnTo>
                <a:lnTo>
                  <a:pt x="1048" y="444"/>
                </a:lnTo>
                <a:lnTo>
                  <a:pt x="1048" y="442"/>
                </a:lnTo>
                <a:lnTo>
                  <a:pt x="1046" y="441"/>
                </a:lnTo>
                <a:close/>
                <a:moveTo>
                  <a:pt x="424" y="130"/>
                </a:moveTo>
                <a:lnTo>
                  <a:pt x="424" y="159"/>
                </a:lnTo>
                <a:lnTo>
                  <a:pt x="432" y="155"/>
                </a:lnTo>
                <a:lnTo>
                  <a:pt x="456" y="142"/>
                </a:lnTo>
                <a:lnTo>
                  <a:pt x="473" y="134"/>
                </a:lnTo>
                <a:lnTo>
                  <a:pt x="493" y="127"/>
                </a:lnTo>
                <a:lnTo>
                  <a:pt x="516" y="118"/>
                </a:lnTo>
                <a:lnTo>
                  <a:pt x="541" y="110"/>
                </a:lnTo>
                <a:lnTo>
                  <a:pt x="569" y="103"/>
                </a:lnTo>
                <a:lnTo>
                  <a:pt x="599" y="98"/>
                </a:lnTo>
                <a:lnTo>
                  <a:pt x="630" y="93"/>
                </a:lnTo>
                <a:lnTo>
                  <a:pt x="664" y="91"/>
                </a:lnTo>
                <a:lnTo>
                  <a:pt x="681" y="91"/>
                </a:lnTo>
                <a:lnTo>
                  <a:pt x="698" y="92"/>
                </a:lnTo>
                <a:lnTo>
                  <a:pt x="716" y="93"/>
                </a:lnTo>
                <a:lnTo>
                  <a:pt x="735" y="96"/>
                </a:lnTo>
                <a:lnTo>
                  <a:pt x="753" y="99"/>
                </a:lnTo>
                <a:lnTo>
                  <a:pt x="772" y="102"/>
                </a:lnTo>
                <a:lnTo>
                  <a:pt x="791" y="108"/>
                </a:lnTo>
                <a:lnTo>
                  <a:pt x="810" y="113"/>
                </a:lnTo>
                <a:lnTo>
                  <a:pt x="810" y="112"/>
                </a:lnTo>
                <a:lnTo>
                  <a:pt x="808" y="109"/>
                </a:lnTo>
                <a:lnTo>
                  <a:pt x="805" y="103"/>
                </a:lnTo>
                <a:lnTo>
                  <a:pt x="798" y="97"/>
                </a:lnTo>
                <a:lnTo>
                  <a:pt x="794" y="93"/>
                </a:lnTo>
                <a:lnTo>
                  <a:pt x="787" y="90"/>
                </a:lnTo>
                <a:lnTo>
                  <a:pt x="779" y="85"/>
                </a:lnTo>
                <a:lnTo>
                  <a:pt x="771" y="82"/>
                </a:lnTo>
                <a:lnTo>
                  <a:pt x="759" y="78"/>
                </a:lnTo>
                <a:lnTo>
                  <a:pt x="746" y="74"/>
                </a:lnTo>
                <a:lnTo>
                  <a:pt x="730" y="71"/>
                </a:lnTo>
                <a:lnTo>
                  <a:pt x="713" y="68"/>
                </a:lnTo>
                <a:lnTo>
                  <a:pt x="700" y="70"/>
                </a:lnTo>
                <a:lnTo>
                  <a:pt x="687" y="72"/>
                </a:lnTo>
                <a:lnTo>
                  <a:pt x="669" y="73"/>
                </a:lnTo>
                <a:lnTo>
                  <a:pt x="650" y="73"/>
                </a:lnTo>
                <a:lnTo>
                  <a:pt x="641" y="72"/>
                </a:lnTo>
                <a:lnTo>
                  <a:pt x="631" y="71"/>
                </a:lnTo>
                <a:lnTo>
                  <a:pt x="621" y="69"/>
                </a:lnTo>
                <a:lnTo>
                  <a:pt x="612" y="67"/>
                </a:lnTo>
                <a:lnTo>
                  <a:pt x="604" y="62"/>
                </a:lnTo>
                <a:lnTo>
                  <a:pt x="596" y="57"/>
                </a:lnTo>
                <a:lnTo>
                  <a:pt x="592" y="54"/>
                </a:lnTo>
                <a:lnTo>
                  <a:pt x="588" y="53"/>
                </a:lnTo>
                <a:lnTo>
                  <a:pt x="582" y="51"/>
                </a:lnTo>
                <a:lnTo>
                  <a:pt x="575" y="50"/>
                </a:lnTo>
                <a:lnTo>
                  <a:pt x="568" y="50"/>
                </a:lnTo>
                <a:lnTo>
                  <a:pt x="560" y="52"/>
                </a:lnTo>
                <a:lnTo>
                  <a:pt x="551" y="55"/>
                </a:lnTo>
                <a:lnTo>
                  <a:pt x="498" y="88"/>
                </a:lnTo>
                <a:lnTo>
                  <a:pt x="456" y="112"/>
                </a:lnTo>
                <a:lnTo>
                  <a:pt x="424" y="130"/>
                </a:lnTo>
                <a:close/>
                <a:moveTo>
                  <a:pt x="502" y="332"/>
                </a:moveTo>
                <a:lnTo>
                  <a:pt x="502" y="332"/>
                </a:lnTo>
                <a:lnTo>
                  <a:pt x="497" y="319"/>
                </a:lnTo>
                <a:lnTo>
                  <a:pt x="493" y="307"/>
                </a:lnTo>
                <a:lnTo>
                  <a:pt x="492" y="296"/>
                </a:lnTo>
                <a:lnTo>
                  <a:pt x="492" y="285"/>
                </a:lnTo>
                <a:lnTo>
                  <a:pt x="493" y="276"/>
                </a:lnTo>
                <a:lnTo>
                  <a:pt x="496" y="267"/>
                </a:lnTo>
                <a:lnTo>
                  <a:pt x="498" y="258"/>
                </a:lnTo>
                <a:lnTo>
                  <a:pt x="502" y="251"/>
                </a:lnTo>
                <a:lnTo>
                  <a:pt x="506" y="245"/>
                </a:lnTo>
                <a:lnTo>
                  <a:pt x="510" y="238"/>
                </a:lnTo>
                <a:lnTo>
                  <a:pt x="518" y="229"/>
                </a:lnTo>
                <a:lnTo>
                  <a:pt x="525" y="225"/>
                </a:lnTo>
                <a:lnTo>
                  <a:pt x="527" y="222"/>
                </a:lnTo>
                <a:lnTo>
                  <a:pt x="511" y="230"/>
                </a:lnTo>
                <a:lnTo>
                  <a:pt x="499" y="239"/>
                </a:lnTo>
                <a:lnTo>
                  <a:pt x="490" y="248"/>
                </a:lnTo>
                <a:lnTo>
                  <a:pt x="484" y="257"/>
                </a:lnTo>
                <a:lnTo>
                  <a:pt x="480" y="266"/>
                </a:lnTo>
                <a:lnTo>
                  <a:pt x="479" y="276"/>
                </a:lnTo>
                <a:lnTo>
                  <a:pt x="479" y="284"/>
                </a:lnTo>
                <a:lnTo>
                  <a:pt x="480" y="293"/>
                </a:lnTo>
                <a:lnTo>
                  <a:pt x="482" y="300"/>
                </a:lnTo>
                <a:lnTo>
                  <a:pt x="486" y="308"/>
                </a:lnTo>
                <a:lnTo>
                  <a:pt x="493" y="320"/>
                </a:lnTo>
                <a:lnTo>
                  <a:pt x="500" y="328"/>
                </a:lnTo>
                <a:lnTo>
                  <a:pt x="502" y="332"/>
                </a:lnTo>
                <a:close/>
                <a:moveTo>
                  <a:pt x="893" y="405"/>
                </a:moveTo>
                <a:lnTo>
                  <a:pt x="893" y="405"/>
                </a:lnTo>
                <a:lnTo>
                  <a:pt x="885" y="416"/>
                </a:lnTo>
                <a:lnTo>
                  <a:pt x="876" y="426"/>
                </a:lnTo>
                <a:lnTo>
                  <a:pt x="869" y="436"/>
                </a:lnTo>
                <a:lnTo>
                  <a:pt x="860" y="445"/>
                </a:lnTo>
                <a:lnTo>
                  <a:pt x="851" y="453"/>
                </a:lnTo>
                <a:lnTo>
                  <a:pt x="841" y="461"/>
                </a:lnTo>
                <a:lnTo>
                  <a:pt x="822" y="473"/>
                </a:lnTo>
                <a:lnTo>
                  <a:pt x="802" y="483"/>
                </a:lnTo>
                <a:lnTo>
                  <a:pt x="782" y="492"/>
                </a:lnTo>
                <a:lnTo>
                  <a:pt x="761" y="497"/>
                </a:lnTo>
                <a:lnTo>
                  <a:pt x="738" y="502"/>
                </a:lnTo>
                <a:lnTo>
                  <a:pt x="717" y="504"/>
                </a:lnTo>
                <a:lnTo>
                  <a:pt x="695" y="505"/>
                </a:lnTo>
                <a:lnTo>
                  <a:pt x="673" y="504"/>
                </a:lnTo>
                <a:lnTo>
                  <a:pt x="650" y="503"/>
                </a:lnTo>
                <a:lnTo>
                  <a:pt x="629" y="500"/>
                </a:lnTo>
                <a:lnTo>
                  <a:pt x="608" y="496"/>
                </a:lnTo>
                <a:lnTo>
                  <a:pt x="567" y="487"/>
                </a:lnTo>
                <a:lnTo>
                  <a:pt x="598" y="490"/>
                </a:lnTo>
                <a:lnTo>
                  <a:pt x="624" y="490"/>
                </a:lnTo>
                <a:lnTo>
                  <a:pt x="648" y="489"/>
                </a:lnTo>
                <a:lnTo>
                  <a:pt x="630" y="479"/>
                </a:lnTo>
                <a:lnTo>
                  <a:pt x="616" y="469"/>
                </a:lnTo>
                <a:lnTo>
                  <a:pt x="602" y="460"/>
                </a:lnTo>
                <a:lnTo>
                  <a:pt x="591" y="452"/>
                </a:lnTo>
                <a:lnTo>
                  <a:pt x="575" y="436"/>
                </a:lnTo>
                <a:lnTo>
                  <a:pt x="563" y="423"/>
                </a:lnTo>
                <a:lnTo>
                  <a:pt x="556" y="413"/>
                </a:lnTo>
                <a:lnTo>
                  <a:pt x="552" y="405"/>
                </a:lnTo>
                <a:lnTo>
                  <a:pt x="551" y="401"/>
                </a:lnTo>
                <a:lnTo>
                  <a:pt x="551" y="399"/>
                </a:lnTo>
                <a:lnTo>
                  <a:pt x="552" y="389"/>
                </a:lnTo>
                <a:lnTo>
                  <a:pt x="552" y="382"/>
                </a:lnTo>
                <a:lnTo>
                  <a:pt x="550" y="374"/>
                </a:lnTo>
                <a:lnTo>
                  <a:pt x="547" y="368"/>
                </a:lnTo>
                <a:lnTo>
                  <a:pt x="542" y="363"/>
                </a:lnTo>
                <a:lnTo>
                  <a:pt x="537" y="358"/>
                </a:lnTo>
                <a:lnTo>
                  <a:pt x="530" y="354"/>
                </a:lnTo>
                <a:lnTo>
                  <a:pt x="523" y="350"/>
                </a:lnTo>
                <a:lnTo>
                  <a:pt x="510" y="346"/>
                </a:lnTo>
                <a:lnTo>
                  <a:pt x="498" y="344"/>
                </a:lnTo>
                <a:lnTo>
                  <a:pt x="486" y="343"/>
                </a:lnTo>
                <a:lnTo>
                  <a:pt x="468" y="310"/>
                </a:lnTo>
                <a:lnTo>
                  <a:pt x="462" y="315"/>
                </a:lnTo>
                <a:lnTo>
                  <a:pt x="457" y="323"/>
                </a:lnTo>
                <a:lnTo>
                  <a:pt x="444" y="342"/>
                </a:lnTo>
                <a:lnTo>
                  <a:pt x="435" y="358"/>
                </a:lnTo>
                <a:lnTo>
                  <a:pt x="432" y="366"/>
                </a:lnTo>
                <a:lnTo>
                  <a:pt x="457" y="451"/>
                </a:lnTo>
                <a:lnTo>
                  <a:pt x="471" y="473"/>
                </a:lnTo>
                <a:lnTo>
                  <a:pt x="494" y="485"/>
                </a:lnTo>
                <a:lnTo>
                  <a:pt x="519" y="495"/>
                </a:lnTo>
                <a:lnTo>
                  <a:pt x="541" y="504"/>
                </a:lnTo>
                <a:lnTo>
                  <a:pt x="563" y="511"/>
                </a:lnTo>
                <a:lnTo>
                  <a:pt x="586" y="516"/>
                </a:lnTo>
                <a:lnTo>
                  <a:pt x="606" y="522"/>
                </a:lnTo>
                <a:lnTo>
                  <a:pt x="627" y="525"/>
                </a:lnTo>
                <a:lnTo>
                  <a:pt x="646" y="528"/>
                </a:lnTo>
                <a:lnTo>
                  <a:pt x="665" y="530"/>
                </a:lnTo>
                <a:lnTo>
                  <a:pt x="683" y="531"/>
                </a:lnTo>
                <a:lnTo>
                  <a:pt x="700" y="531"/>
                </a:lnTo>
                <a:lnTo>
                  <a:pt x="716" y="530"/>
                </a:lnTo>
                <a:lnTo>
                  <a:pt x="733" y="529"/>
                </a:lnTo>
                <a:lnTo>
                  <a:pt x="747" y="526"/>
                </a:lnTo>
                <a:lnTo>
                  <a:pt x="775" y="521"/>
                </a:lnTo>
                <a:lnTo>
                  <a:pt x="801" y="513"/>
                </a:lnTo>
                <a:lnTo>
                  <a:pt x="822" y="505"/>
                </a:lnTo>
                <a:lnTo>
                  <a:pt x="841" y="496"/>
                </a:lnTo>
                <a:lnTo>
                  <a:pt x="855" y="489"/>
                </a:lnTo>
                <a:lnTo>
                  <a:pt x="867" y="481"/>
                </a:lnTo>
                <a:lnTo>
                  <a:pt x="876" y="474"/>
                </a:lnTo>
                <a:lnTo>
                  <a:pt x="883" y="469"/>
                </a:lnTo>
                <a:lnTo>
                  <a:pt x="891" y="463"/>
                </a:lnTo>
                <a:lnTo>
                  <a:pt x="897" y="457"/>
                </a:lnTo>
                <a:lnTo>
                  <a:pt x="902" y="452"/>
                </a:lnTo>
                <a:lnTo>
                  <a:pt x="905" y="445"/>
                </a:lnTo>
                <a:lnTo>
                  <a:pt x="906" y="441"/>
                </a:lnTo>
                <a:lnTo>
                  <a:pt x="907" y="435"/>
                </a:lnTo>
                <a:lnTo>
                  <a:pt x="907" y="430"/>
                </a:lnTo>
                <a:lnTo>
                  <a:pt x="906" y="425"/>
                </a:lnTo>
                <a:lnTo>
                  <a:pt x="902" y="417"/>
                </a:lnTo>
                <a:lnTo>
                  <a:pt x="897" y="411"/>
                </a:lnTo>
                <a:lnTo>
                  <a:pt x="893" y="405"/>
                </a:lnTo>
                <a:close/>
                <a:moveTo>
                  <a:pt x="789" y="396"/>
                </a:moveTo>
                <a:lnTo>
                  <a:pt x="789" y="396"/>
                </a:lnTo>
                <a:lnTo>
                  <a:pt x="798" y="394"/>
                </a:lnTo>
                <a:lnTo>
                  <a:pt x="818" y="388"/>
                </a:lnTo>
                <a:lnTo>
                  <a:pt x="830" y="385"/>
                </a:lnTo>
                <a:lnTo>
                  <a:pt x="840" y="379"/>
                </a:lnTo>
                <a:lnTo>
                  <a:pt x="846" y="374"/>
                </a:lnTo>
                <a:lnTo>
                  <a:pt x="850" y="371"/>
                </a:lnTo>
                <a:lnTo>
                  <a:pt x="851" y="367"/>
                </a:lnTo>
                <a:lnTo>
                  <a:pt x="850" y="364"/>
                </a:lnTo>
                <a:lnTo>
                  <a:pt x="848" y="361"/>
                </a:lnTo>
                <a:lnTo>
                  <a:pt x="845" y="355"/>
                </a:lnTo>
                <a:lnTo>
                  <a:pt x="840" y="348"/>
                </a:lnTo>
                <a:lnTo>
                  <a:pt x="831" y="339"/>
                </a:lnTo>
                <a:lnTo>
                  <a:pt x="820" y="328"/>
                </a:lnTo>
                <a:lnTo>
                  <a:pt x="804" y="315"/>
                </a:lnTo>
                <a:lnTo>
                  <a:pt x="776" y="291"/>
                </a:lnTo>
                <a:lnTo>
                  <a:pt x="752" y="274"/>
                </a:lnTo>
                <a:lnTo>
                  <a:pt x="740" y="267"/>
                </a:lnTo>
                <a:lnTo>
                  <a:pt x="730" y="261"/>
                </a:lnTo>
                <a:lnTo>
                  <a:pt x="725" y="256"/>
                </a:lnTo>
                <a:lnTo>
                  <a:pt x="710" y="244"/>
                </a:lnTo>
                <a:lnTo>
                  <a:pt x="703" y="238"/>
                </a:lnTo>
                <a:lnTo>
                  <a:pt x="694" y="232"/>
                </a:lnTo>
                <a:lnTo>
                  <a:pt x="687" y="230"/>
                </a:lnTo>
                <a:lnTo>
                  <a:pt x="684" y="229"/>
                </a:lnTo>
                <a:lnTo>
                  <a:pt x="680" y="229"/>
                </a:lnTo>
                <a:lnTo>
                  <a:pt x="665" y="228"/>
                </a:lnTo>
                <a:lnTo>
                  <a:pt x="651" y="227"/>
                </a:lnTo>
                <a:lnTo>
                  <a:pt x="646" y="228"/>
                </a:lnTo>
                <a:lnTo>
                  <a:pt x="641" y="230"/>
                </a:lnTo>
                <a:lnTo>
                  <a:pt x="635" y="231"/>
                </a:lnTo>
                <a:lnTo>
                  <a:pt x="621" y="236"/>
                </a:lnTo>
                <a:lnTo>
                  <a:pt x="607" y="241"/>
                </a:lnTo>
                <a:lnTo>
                  <a:pt x="601" y="245"/>
                </a:lnTo>
                <a:lnTo>
                  <a:pt x="597" y="249"/>
                </a:lnTo>
                <a:lnTo>
                  <a:pt x="609" y="251"/>
                </a:lnTo>
                <a:lnTo>
                  <a:pt x="639" y="258"/>
                </a:lnTo>
                <a:lnTo>
                  <a:pt x="659" y="263"/>
                </a:lnTo>
                <a:lnTo>
                  <a:pt x="681" y="269"/>
                </a:lnTo>
                <a:lnTo>
                  <a:pt x="704" y="276"/>
                </a:lnTo>
                <a:lnTo>
                  <a:pt x="726" y="285"/>
                </a:lnTo>
                <a:lnTo>
                  <a:pt x="748" y="294"/>
                </a:lnTo>
                <a:lnTo>
                  <a:pt x="767" y="305"/>
                </a:lnTo>
                <a:lnTo>
                  <a:pt x="776" y="310"/>
                </a:lnTo>
                <a:lnTo>
                  <a:pt x="784" y="317"/>
                </a:lnTo>
                <a:lnTo>
                  <a:pt x="791" y="324"/>
                </a:lnTo>
                <a:lnTo>
                  <a:pt x="796" y="330"/>
                </a:lnTo>
                <a:lnTo>
                  <a:pt x="802" y="337"/>
                </a:lnTo>
                <a:lnTo>
                  <a:pt x="805" y="345"/>
                </a:lnTo>
                <a:lnTo>
                  <a:pt x="806" y="353"/>
                </a:lnTo>
                <a:lnTo>
                  <a:pt x="806" y="361"/>
                </a:lnTo>
                <a:lnTo>
                  <a:pt x="805" y="369"/>
                </a:lnTo>
                <a:lnTo>
                  <a:pt x="802" y="378"/>
                </a:lnTo>
                <a:lnTo>
                  <a:pt x="797" y="387"/>
                </a:lnTo>
                <a:lnTo>
                  <a:pt x="789" y="396"/>
                </a:lnTo>
                <a:close/>
                <a:moveTo>
                  <a:pt x="751" y="249"/>
                </a:moveTo>
                <a:lnTo>
                  <a:pt x="754" y="251"/>
                </a:lnTo>
                <a:lnTo>
                  <a:pt x="866" y="355"/>
                </a:lnTo>
                <a:lnTo>
                  <a:pt x="869" y="353"/>
                </a:lnTo>
                <a:lnTo>
                  <a:pt x="871" y="345"/>
                </a:lnTo>
                <a:lnTo>
                  <a:pt x="873" y="339"/>
                </a:lnTo>
                <a:lnTo>
                  <a:pt x="873" y="332"/>
                </a:lnTo>
                <a:lnTo>
                  <a:pt x="873" y="322"/>
                </a:lnTo>
                <a:lnTo>
                  <a:pt x="872" y="312"/>
                </a:lnTo>
                <a:lnTo>
                  <a:pt x="865" y="297"/>
                </a:lnTo>
                <a:lnTo>
                  <a:pt x="850" y="268"/>
                </a:lnTo>
                <a:lnTo>
                  <a:pt x="840" y="254"/>
                </a:lnTo>
                <a:lnTo>
                  <a:pt x="831" y="242"/>
                </a:lnTo>
                <a:lnTo>
                  <a:pt x="827" y="239"/>
                </a:lnTo>
                <a:lnTo>
                  <a:pt x="824" y="237"/>
                </a:lnTo>
                <a:lnTo>
                  <a:pt x="821" y="237"/>
                </a:lnTo>
                <a:lnTo>
                  <a:pt x="818" y="238"/>
                </a:lnTo>
                <a:lnTo>
                  <a:pt x="811" y="238"/>
                </a:lnTo>
                <a:lnTo>
                  <a:pt x="793" y="239"/>
                </a:lnTo>
                <a:lnTo>
                  <a:pt x="782" y="240"/>
                </a:lnTo>
                <a:lnTo>
                  <a:pt x="771" y="242"/>
                </a:lnTo>
                <a:lnTo>
                  <a:pt x="759" y="245"/>
                </a:lnTo>
                <a:lnTo>
                  <a:pt x="751" y="249"/>
                </a:lnTo>
                <a:close/>
                <a:moveTo>
                  <a:pt x="585" y="221"/>
                </a:moveTo>
                <a:lnTo>
                  <a:pt x="585" y="221"/>
                </a:lnTo>
                <a:lnTo>
                  <a:pt x="575" y="230"/>
                </a:lnTo>
                <a:lnTo>
                  <a:pt x="565" y="239"/>
                </a:lnTo>
                <a:lnTo>
                  <a:pt x="558" y="247"/>
                </a:lnTo>
                <a:lnTo>
                  <a:pt x="552" y="255"/>
                </a:lnTo>
                <a:lnTo>
                  <a:pt x="548" y="261"/>
                </a:lnTo>
                <a:lnTo>
                  <a:pt x="545" y="267"/>
                </a:lnTo>
                <a:lnTo>
                  <a:pt x="542" y="273"/>
                </a:lnTo>
                <a:lnTo>
                  <a:pt x="541" y="278"/>
                </a:lnTo>
                <a:lnTo>
                  <a:pt x="541" y="286"/>
                </a:lnTo>
                <a:lnTo>
                  <a:pt x="542" y="291"/>
                </a:lnTo>
                <a:lnTo>
                  <a:pt x="543" y="295"/>
                </a:lnTo>
                <a:lnTo>
                  <a:pt x="545" y="296"/>
                </a:lnTo>
                <a:lnTo>
                  <a:pt x="542" y="297"/>
                </a:lnTo>
                <a:lnTo>
                  <a:pt x="539" y="298"/>
                </a:lnTo>
                <a:lnTo>
                  <a:pt x="535" y="304"/>
                </a:lnTo>
                <a:lnTo>
                  <a:pt x="529" y="310"/>
                </a:lnTo>
                <a:lnTo>
                  <a:pt x="525" y="318"/>
                </a:lnTo>
                <a:lnTo>
                  <a:pt x="519" y="334"/>
                </a:lnTo>
                <a:lnTo>
                  <a:pt x="517" y="340"/>
                </a:lnTo>
                <a:lnTo>
                  <a:pt x="550" y="347"/>
                </a:lnTo>
                <a:lnTo>
                  <a:pt x="560" y="295"/>
                </a:lnTo>
                <a:lnTo>
                  <a:pt x="566" y="279"/>
                </a:lnTo>
                <a:lnTo>
                  <a:pt x="572" y="267"/>
                </a:lnTo>
                <a:lnTo>
                  <a:pt x="579" y="256"/>
                </a:lnTo>
                <a:lnTo>
                  <a:pt x="585" y="247"/>
                </a:lnTo>
                <a:lnTo>
                  <a:pt x="591" y="239"/>
                </a:lnTo>
                <a:lnTo>
                  <a:pt x="597" y="234"/>
                </a:lnTo>
                <a:lnTo>
                  <a:pt x="602" y="229"/>
                </a:lnTo>
                <a:lnTo>
                  <a:pt x="607" y="226"/>
                </a:lnTo>
                <a:lnTo>
                  <a:pt x="616" y="222"/>
                </a:lnTo>
                <a:lnTo>
                  <a:pt x="622" y="221"/>
                </a:lnTo>
                <a:lnTo>
                  <a:pt x="627" y="221"/>
                </a:lnTo>
                <a:lnTo>
                  <a:pt x="628" y="222"/>
                </a:lnTo>
                <a:lnTo>
                  <a:pt x="617" y="215"/>
                </a:lnTo>
                <a:lnTo>
                  <a:pt x="607" y="211"/>
                </a:lnTo>
                <a:lnTo>
                  <a:pt x="599" y="211"/>
                </a:lnTo>
                <a:lnTo>
                  <a:pt x="594" y="212"/>
                </a:lnTo>
                <a:lnTo>
                  <a:pt x="590" y="215"/>
                </a:lnTo>
                <a:lnTo>
                  <a:pt x="587" y="218"/>
                </a:lnTo>
                <a:lnTo>
                  <a:pt x="585" y="221"/>
                </a:lnTo>
                <a:close/>
                <a:moveTo>
                  <a:pt x="608" y="314"/>
                </a:moveTo>
                <a:lnTo>
                  <a:pt x="608" y="314"/>
                </a:lnTo>
                <a:lnTo>
                  <a:pt x="609" y="315"/>
                </a:lnTo>
                <a:lnTo>
                  <a:pt x="608" y="314"/>
                </a:lnTo>
                <a:close/>
                <a:moveTo>
                  <a:pt x="609" y="315"/>
                </a:moveTo>
                <a:lnTo>
                  <a:pt x="609" y="315"/>
                </a:lnTo>
                <a:close/>
                <a:moveTo>
                  <a:pt x="608" y="314"/>
                </a:moveTo>
                <a:lnTo>
                  <a:pt x="608" y="314"/>
                </a:lnTo>
                <a:lnTo>
                  <a:pt x="604" y="312"/>
                </a:lnTo>
                <a:lnTo>
                  <a:pt x="600" y="315"/>
                </a:lnTo>
                <a:lnTo>
                  <a:pt x="606" y="314"/>
                </a:lnTo>
                <a:lnTo>
                  <a:pt x="608" y="314"/>
                </a:lnTo>
                <a:close/>
                <a:moveTo>
                  <a:pt x="608" y="314"/>
                </a:moveTo>
                <a:lnTo>
                  <a:pt x="608" y="314"/>
                </a:lnTo>
                <a:close/>
                <a:moveTo>
                  <a:pt x="609" y="315"/>
                </a:moveTo>
                <a:lnTo>
                  <a:pt x="609" y="315"/>
                </a:lnTo>
                <a:close/>
                <a:moveTo>
                  <a:pt x="644" y="422"/>
                </a:moveTo>
                <a:lnTo>
                  <a:pt x="644" y="422"/>
                </a:lnTo>
                <a:lnTo>
                  <a:pt x="635" y="417"/>
                </a:lnTo>
                <a:lnTo>
                  <a:pt x="615" y="406"/>
                </a:lnTo>
                <a:lnTo>
                  <a:pt x="591" y="391"/>
                </a:lnTo>
                <a:lnTo>
                  <a:pt x="579" y="382"/>
                </a:lnTo>
                <a:lnTo>
                  <a:pt x="570" y="373"/>
                </a:lnTo>
                <a:lnTo>
                  <a:pt x="569" y="369"/>
                </a:lnTo>
                <a:lnTo>
                  <a:pt x="569" y="366"/>
                </a:lnTo>
                <a:lnTo>
                  <a:pt x="571" y="358"/>
                </a:lnTo>
                <a:lnTo>
                  <a:pt x="575" y="349"/>
                </a:lnTo>
                <a:lnTo>
                  <a:pt x="580" y="340"/>
                </a:lnTo>
                <a:lnTo>
                  <a:pt x="591" y="326"/>
                </a:lnTo>
                <a:lnTo>
                  <a:pt x="600" y="315"/>
                </a:lnTo>
                <a:lnTo>
                  <a:pt x="589" y="319"/>
                </a:lnTo>
                <a:lnTo>
                  <a:pt x="576" y="326"/>
                </a:lnTo>
                <a:lnTo>
                  <a:pt x="569" y="330"/>
                </a:lnTo>
                <a:lnTo>
                  <a:pt x="565" y="335"/>
                </a:lnTo>
                <a:lnTo>
                  <a:pt x="560" y="339"/>
                </a:lnTo>
                <a:lnTo>
                  <a:pt x="557" y="345"/>
                </a:lnTo>
                <a:lnTo>
                  <a:pt x="555" y="347"/>
                </a:lnTo>
                <a:lnTo>
                  <a:pt x="553" y="350"/>
                </a:lnTo>
                <a:lnTo>
                  <a:pt x="551" y="355"/>
                </a:lnTo>
                <a:lnTo>
                  <a:pt x="551" y="359"/>
                </a:lnTo>
                <a:lnTo>
                  <a:pt x="556" y="368"/>
                </a:lnTo>
                <a:lnTo>
                  <a:pt x="562" y="378"/>
                </a:lnTo>
                <a:lnTo>
                  <a:pt x="574" y="393"/>
                </a:lnTo>
                <a:lnTo>
                  <a:pt x="577" y="399"/>
                </a:lnTo>
                <a:lnTo>
                  <a:pt x="581" y="407"/>
                </a:lnTo>
                <a:lnTo>
                  <a:pt x="588" y="417"/>
                </a:lnTo>
                <a:lnTo>
                  <a:pt x="597" y="428"/>
                </a:lnTo>
                <a:lnTo>
                  <a:pt x="609" y="441"/>
                </a:lnTo>
                <a:lnTo>
                  <a:pt x="624" y="453"/>
                </a:lnTo>
                <a:lnTo>
                  <a:pt x="640" y="464"/>
                </a:lnTo>
                <a:lnTo>
                  <a:pt x="654" y="462"/>
                </a:lnTo>
                <a:lnTo>
                  <a:pt x="685" y="456"/>
                </a:lnTo>
                <a:lnTo>
                  <a:pt x="703" y="453"/>
                </a:lnTo>
                <a:lnTo>
                  <a:pt x="719" y="448"/>
                </a:lnTo>
                <a:lnTo>
                  <a:pt x="733" y="444"/>
                </a:lnTo>
                <a:lnTo>
                  <a:pt x="737" y="442"/>
                </a:lnTo>
                <a:lnTo>
                  <a:pt x="740" y="440"/>
                </a:lnTo>
                <a:lnTo>
                  <a:pt x="702" y="432"/>
                </a:lnTo>
                <a:lnTo>
                  <a:pt x="669" y="425"/>
                </a:lnTo>
                <a:lnTo>
                  <a:pt x="655" y="423"/>
                </a:lnTo>
                <a:lnTo>
                  <a:pt x="644" y="422"/>
                </a:lnTo>
                <a:close/>
                <a:moveTo>
                  <a:pt x="644" y="374"/>
                </a:moveTo>
                <a:lnTo>
                  <a:pt x="644" y="374"/>
                </a:lnTo>
                <a:lnTo>
                  <a:pt x="649" y="373"/>
                </a:lnTo>
                <a:lnTo>
                  <a:pt x="649" y="366"/>
                </a:lnTo>
                <a:lnTo>
                  <a:pt x="650" y="361"/>
                </a:lnTo>
                <a:lnTo>
                  <a:pt x="653" y="356"/>
                </a:lnTo>
                <a:lnTo>
                  <a:pt x="655" y="352"/>
                </a:lnTo>
                <a:lnTo>
                  <a:pt x="658" y="347"/>
                </a:lnTo>
                <a:lnTo>
                  <a:pt x="661" y="344"/>
                </a:lnTo>
                <a:lnTo>
                  <a:pt x="669" y="337"/>
                </a:lnTo>
                <a:lnTo>
                  <a:pt x="678" y="333"/>
                </a:lnTo>
                <a:lnTo>
                  <a:pt x="685" y="329"/>
                </a:lnTo>
                <a:lnTo>
                  <a:pt x="693" y="326"/>
                </a:lnTo>
                <a:lnTo>
                  <a:pt x="685" y="325"/>
                </a:lnTo>
                <a:lnTo>
                  <a:pt x="677" y="326"/>
                </a:lnTo>
                <a:lnTo>
                  <a:pt x="669" y="327"/>
                </a:lnTo>
                <a:lnTo>
                  <a:pt x="661" y="330"/>
                </a:lnTo>
                <a:lnTo>
                  <a:pt x="650" y="336"/>
                </a:lnTo>
                <a:lnTo>
                  <a:pt x="646" y="339"/>
                </a:lnTo>
                <a:lnTo>
                  <a:pt x="639" y="352"/>
                </a:lnTo>
                <a:lnTo>
                  <a:pt x="638" y="344"/>
                </a:lnTo>
                <a:lnTo>
                  <a:pt x="640" y="335"/>
                </a:lnTo>
                <a:lnTo>
                  <a:pt x="641" y="330"/>
                </a:lnTo>
                <a:lnTo>
                  <a:pt x="645" y="327"/>
                </a:lnTo>
                <a:lnTo>
                  <a:pt x="648" y="324"/>
                </a:lnTo>
                <a:lnTo>
                  <a:pt x="653" y="320"/>
                </a:lnTo>
                <a:lnTo>
                  <a:pt x="658" y="318"/>
                </a:lnTo>
                <a:lnTo>
                  <a:pt x="666" y="316"/>
                </a:lnTo>
                <a:lnTo>
                  <a:pt x="674" y="315"/>
                </a:lnTo>
                <a:lnTo>
                  <a:pt x="684" y="314"/>
                </a:lnTo>
                <a:lnTo>
                  <a:pt x="695" y="314"/>
                </a:lnTo>
                <a:lnTo>
                  <a:pt x="707" y="315"/>
                </a:lnTo>
                <a:lnTo>
                  <a:pt x="722" y="317"/>
                </a:lnTo>
                <a:lnTo>
                  <a:pt x="738" y="319"/>
                </a:lnTo>
                <a:lnTo>
                  <a:pt x="673" y="296"/>
                </a:lnTo>
                <a:lnTo>
                  <a:pt x="665" y="300"/>
                </a:lnTo>
                <a:lnTo>
                  <a:pt x="646" y="310"/>
                </a:lnTo>
                <a:lnTo>
                  <a:pt x="635" y="317"/>
                </a:lnTo>
                <a:lnTo>
                  <a:pt x="626" y="325"/>
                </a:lnTo>
                <a:lnTo>
                  <a:pt x="618" y="332"/>
                </a:lnTo>
                <a:lnTo>
                  <a:pt x="616" y="335"/>
                </a:lnTo>
                <a:lnTo>
                  <a:pt x="614" y="339"/>
                </a:lnTo>
                <a:lnTo>
                  <a:pt x="611" y="338"/>
                </a:lnTo>
                <a:lnTo>
                  <a:pt x="608" y="339"/>
                </a:lnTo>
                <a:lnTo>
                  <a:pt x="605" y="340"/>
                </a:lnTo>
                <a:lnTo>
                  <a:pt x="601" y="345"/>
                </a:lnTo>
                <a:lnTo>
                  <a:pt x="599" y="352"/>
                </a:lnTo>
                <a:lnTo>
                  <a:pt x="598" y="362"/>
                </a:lnTo>
                <a:lnTo>
                  <a:pt x="598" y="375"/>
                </a:lnTo>
                <a:lnTo>
                  <a:pt x="599" y="377"/>
                </a:lnTo>
                <a:lnTo>
                  <a:pt x="601" y="384"/>
                </a:lnTo>
                <a:lnTo>
                  <a:pt x="607" y="392"/>
                </a:lnTo>
                <a:lnTo>
                  <a:pt x="610" y="395"/>
                </a:lnTo>
                <a:lnTo>
                  <a:pt x="615" y="399"/>
                </a:lnTo>
                <a:lnTo>
                  <a:pt x="619" y="403"/>
                </a:lnTo>
                <a:lnTo>
                  <a:pt x="625" y="406"/>
                </a:lnTo>
                <a:lnTo>
                  <a:pt x="631" y="407"/>
                </a:lnTo>
                <a:lnTo>
                  <a:pt x="639" y="410"/>
                </a:lnTo>
                <a:lnTo>
                  <a:pt x="648" y="410"/>
                </a:lnTo>
                <a:lnTo>
                  <a:pt x="658" y="407"/>
                </a:lnTo>
                <a:lnTo>
                  <a:pt x="669" y="405"/>
                </a:lnTo>
                <a:lnTo>
                  <a:pt x="680" y="401"/>
                </a:lnTo>
                <a:lnTo>
                  <a:pt x="676" y="398"/>
                </a:lnTo>
                <a:lnTo>
                  <a:pt x="665" y="394"/>
                </a:lnTo>
                <a:lnTo>
                  <a:pt x="658" y="389"/>
                </a:lnTo>
                <a:lnTo>
                  <a:pt x="653" y="385"/>
                </a:lnTo>
                <a:lnTo>
                  <a:pt x="647" y="379"/>
                </a:lnTo>
                <a:lnTo>
                  <a:pt x="644" y="374"/>
                </a:lnTo>
                <a:close/>
                <a:moveTo>
                  <a:pt x="782" y="398"/>
                </a:moveTo>
                <a:lnTo>
                  <a:pt x="782" y="398"/>
                </a:lnTo>
                <a:lnTo>
                  <a:pt x="781" y="392"/>
                </a:lnTo>
                <a:lnTo>
                  <a:pt x="779" y="385"/>
                </a:lnTo>
                <a:lnTo>
                  <a:pt x="777" y="376"/>
                </a:lnTo>
                <a:lnTo>
                  <a:pt x="774" y="365"/>
                </a:lnTo>
                <a:lnTo>
                  <a:pt x="767" y="353"/>
                </a:lnTo>
                <a:lnTo>
                  <a:pt x="757" y="338"/>
                </a:lnTo>
                <a:lnTo>
                  <a:pt x="745" y="323"/>
                </a:lnTo>
                <a:lnTo>
                  <a:pt x="740" y="324"/>
                </a:lnTo>
                <a:lnTo>
                  <a:pt x="736" y="326"/>
                </a:lnTo>
                <a:lnTo>
                  <a:pt x="733" y="328"/>
                </a:lnTo>
                <a:lnTo>
                  <a:pt x="729" y="333"/>
                </a:lnTo>
                <a:lnTo>
                  <a:pt x="729" y="335"/>
                </a:lnTo>
                <a:lnTo>
                  <a:pt x="729" y="338"/>
                </a:lnTo>
                <a:lnTo>
                  <a:pt x="729" y="342"/>
                </a:lnTo>
                <a:lnTo>
                  <a:pt x="732" y="346"/>
                </a:lnTo>
                <a:lnTo>
                  <a:pt x="738" y="355"/>
                </a:lnTo>
                <a:lnTo>
                  <a:pt x="735" y="364"/>
                </a:lnTo>
                <a:lnTo>
                  <a:pt x="730" y="373"/>
                </a:lnTo>
                <a:lnTo>
                  <a:pt x="724" y="383"/>
                </a:lnTo>
                <a:lnTo>
                  <a:pt x="716" y="393"/>
                </a:lnTo>
                <a:lnTo>
                  <a:pt x="710" y="397"/>
                </a:lnTo>
                <a:lnTo>
                  <a:pt x="706" y="402"/>
                </a:lnTo>
                <a:lnTo>
                  <a:pt x="700" y="405"/>
                </a:lnTo>
                <a:lnTo>
                  <a:pt x="694" y="407"/>
                </a:lnTo>
                <a:lnTo>
                  <a:pt x="688" y="410"/>
                </a:lnTo>
                <a:lnTo>
                  <a:pt x="680" y="410"/>
                </a:lnTo>
                <a:lnTo>
                  <a:pt x="661" y="415"/>
                </a:lnTo>
                <a:lnTo>
                  <a:pt x="696" y="424"/>
                </a:lnTo>
                <a:lnTo>
                  <a:pt x="724" y="432"/>
                </a:lnTo>
                <a:lnTo>
                  <a:pt x="744" y="435"/>
                </a:lnTo>
                <a:lnTo>
                  <a:pt x="746" y="435"/>
                </a:lnTo>
                <a:lnTo>
                  <a:pt x="749" y="435"/>
                </a:lnTo>
                <a:lnTo>
                  <a:pt x="753" y="432"/>
                </a:lnTo>
                <a:lnTo>
                  <a:pt x="757" y="427"/>
                </a:lnTo>
                <a:lnTo>
                  <a:pt x="761" y="422"/>
                </a:lnTo>
                <a:lnTo>
                  <a:pt x="764" y="415"/>
                </a:lnTo>
                <a:lnTo>
                  <a:pt x="768" y="410"/>
                </a:lnTo>
                <a:lnTo>
                  <a:pt x="774" y="403"/>
                </a:lnTo>
                <a:lnTo>
                  <a:pt x="782" y="398"/>
                </a:lnTo>
                <a:close/>
                <a:moveTo>
                  <a:pt x="651" y="725"/>
                </a:moveTo>
                <a:lnTo>
                  <a:pt x="651" y="725"/>
                </a:lnTo>
                <a:lnTo>
                  <a:pt x="641" y="727"/>
                </a:lnTo>
                <a:lnTo>
                  <a:pt x="616" y="734"/>
                </a:lnTo>
                <a:lnTo>
                  <a:pt x="598" y="737"/>
                </a:lnTo>
                <a:lnTo>
                  <a:pt x="578" y="740"/>
                </a:lnTo>
                <a:lnTo>
                  <a:pt x="555" y="744"/>
                </a:lnTo>
                <a:lnTo>
                  <a:pt x="530" y="745"/>
                </a:lnTo>
                <a:lnTo>
                  <a:pt x="503" y="745"/>
                </a:lnTo>
                <a:lnTo>
                  <a:pt x="476" y="742"/>
                </a:lnTo>
                <a:lnTo>
                  <a:pt x="447" y="738"/>
                </a:lnTo>
                <a:lnTo>
                  <a:pt x="432" y="735"/>
                </a:lnTo>
                <a:lnTo>
                  <a:pt x="418" y="730"/>
                </a:lnTo>
                <a:lnTo>
                  <a:pt x="403" y="726"/>
                </a:lnTo>
                <a:lnTo>
                  <a:pt x="389" y="720"/>
                </a:lnTo>
                <a:lnTo>
                  <a:pt x="374" y="713"/>
                </a:lnTo>
                <a:lnTo>
                  <a:pt x="361" y="706"/>
                </a:lnTo>
                <a:lnTo>
                  <a:pt x="346" y="697"/>
                </a:lnTo>
                <a:lnTo>
                  <a:pt x="333" y="687"/>
                </a:lnTo>
                <a:lnTo>
                  <a:pt x="320" y="677"/>
                </a:lnTo>
                <a:lnTo>
                  <a:pt x="306" y="665"/>
                </a:lnTo>
                <a:lnTo>
                  <a:pt x="301" y="658"/>
                </a:lnTo>
                <a:lnTo>
                  <a:pt x="294" y="648"/>
                </a:lnTo>
                <a:lnTo>
                  <a:pt x="281" y="621"/>
                </a:lnTo>
                <a:lnTo>
                  <a:pt x="265" y="589"/>
                </a:lnTo>
                <a:lnTo>
                  <a:pt x="251" y="554"/>
                </a:lnTo>
                <a:lnTo>
                  <a:pt x="236" y="522"/>
                </a:lnTo>
                <a:lnTo>
                  <a:pt x="224" y="496"/>
                </a:lnTo>
                <a:lnTo>
                  <a:pt x="216" y="481"/>
                </a:lnTo>
                <a:lnTo>
                  <a:pt x="213" y="479"/>
                </a:lnTo>
                <a:lnTo>
                  <a:pt x="212" y="480"/>
                </a:lnTo>
                <a:lnTo>
                  <a:pt x="211" y="491"/>
                </a:lnTo>
                <a:lnTo>
                  <a:pt x="211" y="502"/>
                </a:lnTo>
                <a:lnTo>
                  <a:pt x="212" y="513"/>
                </a:lnTo>
                <a:lnTo>
                  <a:pt x="213" y="525"/>
                </a:lnTo>
                <a:lnTo>
                  <a:pt x="216" y="538"/>
                </a:lnTo>
                <a:lnTo>
                  <a:pt x="219" y="550"/>
                </a:lnTo>
                <a:lnTo>
                  <a:pt x="230" y="574"/>
                </a:lnTo>
                <a:lnTo>
                  <a:pt x="242" y="600"/>
                </a:lnTo>
                <a:lnTo>
                  <a:pt x="256" y="624"/>
                </a:lnTo>
                <a:lnTo>
                  <a:pt x="272" y="649"/>
                </a:lnTo>
                <a:lnTo>
                  <a:pt x="287" y="672"/>
                </a:lnTo>
                <a:lnTo>
                  <a:pt x="304" y="695"/>
                </a:lnTo>
                <a:lnTo>
                  <a:pt x="321" y="716"/>
                </a:lnTo>
                <a:lnTo>
                  <a:pt x="350" y="750"/>
                </a:lnTo>
                <a:lnTo>
                  <a:pt x="371" y="773"/>
                </a:lnTo>
                <a:lnTo>
                  <a:pt x="379" y="781"/>
                </a:lnTo>
                <a:lnTo>
                  <a:pt x="403" y="786"/>
                </a:lnTo>
                <a:lnTo>
                  <a:pt x="431" y="790"/>
                </a:lnTo>
                <a:lnTo>
                  <a:pt x="467" y="795"/>
                </a:lnTo>
                <a:lnTo>
                  <a:pt x="510" y="798"/>
                </a:lnTo>
                <a:lnTo>
                  <a:pt x="535" y="799"/>
                </a:lnTo>
                <a:lnTo>
                  <a:pt x="559" y="800"/>
                </a:lnTo>
                <a:lnTo>
                  <a:pt x="586" y="800"/>
                </a:lnTo>
                <a:lnTo>
                  <a:pt x="614" y="799"/>
                </a:lnTo>
                <a:lnTo>
                  <a:pt x="641" y="797"/>
                </a:lnTo>
                <a:lnTo>
                  <a:pt x="669" y="794"/>
                </a:lnTo>
                <a:lnTo>
                  <a:pt x="699" y="789"/>
                </a:lnTo>
                <a:lnTo>
                  <a:pt x="728" y="784"/>
                </a:lnTo>
                <a:lnTo>
                  <a:pt x="757" y="777"/>
                </a:lnTo>
                <a:lnTo>
                  <a:pt x="786" y="769"/>
                </a:lnTo>
                <a:lnTo>
                  <a:pt x="815" y="758"/>
                </a:lnTo>
                <a:lnTo>
                  <a:pt x="844" y="747"/>
                </a:lnTo>
                <a:lnTo>
                  <a:pt x="872" y="732"/>
                </a:lnTo>
                <a:lnTo>
                  <a:pt x="899" y="717"/>
                </a:lnTo>
                <a:lnTo>
                  <a:pt x="924" y="698"/>
                </a:lnTo>
                <a:lnTo>
                  <a:pt x="949" y="678"/>
                </a:lnTo>
                <a:lnTo>
                  <a:pt x="961" y="667"/>
                </a:lnTo>
                <a:lnTo>
                  <a:pt x="972" y="656"/>
                </a:lnTo>
                <a:lnTo>
                  <a:pt x="983" y="643"/>
                </a:lnTo>
                <a:lnTo>
                  <a:pt x="994" y="630"/>
                </a:lnTo>
                <a:lnTo>
                  <a:pt x="1004" y="617"/>
                </a:lnTo>
                <a:lnTo>
                  <a:pt x="1014" y="602"/>
                </a:lnTo>
                <a:lnTo>
                  <a:pt x="1024" y="587"/>
                </a:lnTo>
                <a:lnTo>
                  <a:pt x="1033" y="571"/>
                </a:lnTo>
                <a:lnTo>
                  <a:pt x="1041" y="554"/>
                </a:lnTo>
                <a:lnTo>
                  <a:pt x="1049" y="538"/>
                </a:lnTo>
                <a:lnTo>
                  <a:pt x="1057" y="520"/>
                </a:lnTo>
                <a:lnTo>
                  <a:pt x="1063" y="501"/>
                </a:lnTo>
                <a:lnTo>
                  <a:pt x="1057" y="510"/>
                </a:lnTo>
                <a:lnTo>
                  <a:pt x="1038" y="534"/>
                </a:lnTo>
                <a:lnTo>
                  <a:pt x="1009" y="569"/>
                </a:lnTo>
                <a:lnTo>
                  <a:pt x="991" y="589"/>
                </a:lnTo>
                <a:lnTo>
                  <a:pt x="971" y="610"/>
                </a:lnTo>
                <a:lnTo>
                  <a:pt x="950" y="630"/>
                </a:lnTo>
                <a:lnTo>
                  <a:pt x="928" y="651"/>
                </a:lnTo>
                <a:lnTo>
                  <a:pt x="903" y="670"/>
                </a:lnTo>
                <a:lnTo>
                  <a:pt x="879" y="688"/>
                </a:lnTo>
                <a:lnTo>
                  <a:pt x="853" y="702"/>
                </a:lnTo>
                <a:lnTo>
                  <a:pt x="840" y="709"/>
                </a:lnTo>
                <a:lnTo>
                  <a:pt x="826" y="716"/>
                </a:lnTo>
                <a:lnTo>
                  <a:pt x="813" y="720"/>
                </a:lnTo>
                <a:lnTo>
                  <a:pt x="801" y="724"/>
                </a:lnTo>
                <a:lnTo>
                  <a:pt x="787" y="727"/>
                </a:lnTo>
                <a:lnTo>
                  <a:pt x="774" y="729"/>
                </a:lnTo>
                <a:lnTo>
                  <a:pt x="764" y="732"/>
                </a:lnTo>
                <a:lnTo>
                  <a:pt x="754" y="737"/>
                </a:lnTo>
                <a:lnTo>
                  <a:pt x="740" y="740"/>
                </a:lnTo>
                <a:lnTo>
                  <a:pt x="727" y="744"/>
                </a:lnTo>
                <a:lnTo>
                  <a:pt x="714" y="745"/>
                </a:lnTo>
                <a:lnTo>
                  <a:pt x="707" y="745"/>
                </a:lnTo>
                <a:lnTo>
                  <a:pt x="700" y="744"/>
                </a:lnTo>
                <a:lnTo>
                  <a:pt x="695" y="742"/>
                </a:lnTo>
                <a:lnTo>
                  <a:pt x="690" y="740"/>
                </a:lnTo>
                <a:lnTo>
                  <a:pt x="686" y="737"/>
                </a:lnTo>
                <a:lnTo>
                  <a:pt x="676" y="730"/>
                </a:lnTo>
                <a:lnTo>
                  <a:pt x="669" y="727"/>
                </a:lnTo>
                <a:lnTo>
                  <a:pt x="663" y="725"/>
                </a:lnTo>
                <a:lnTo>
                  <a:pt x="656" y="724"/>
                </a:lnTo>
                <a:lnTo>
                  <a:pt x="651" y="725"/>
                </a:lnTo>
                <a:close/>
                <a:moveTo>
                  <a:pt x="1098" y="232"/>
                </a:moveTo>
                <a:lnTo>
                  <a:pt x="1108" y="238"/>
                </a:lnTo>
                <a:lnTo>
                  <a:pt x="1113" y="239"/>
                </a:lnTo>
                <a:lnTo>
                  <a:pt x="1127" y="247"/>
                </a:lnTo>
                <a:lnTo>
                  <a:pt x="1136" y="253"/>
                </a:lnTo>
                <a:lnTo>
                  <a:pt x="1146" y="260"/>
                </a:lnTo>
                <a:lnTo>
                  <a:pt x="1156" y="269"/>
                </a:lnTo>
                <a:lnTo>
                  <a:pt x="1167" y="281"/>
                </a:lnTo>
                <a:lnTo>
                  <a:pt x="1177" y="296"/>
                </a:lnTo>
                <a:lnTo>
                  <a:pt x="1187" y="314"/>
                </a:lnTo>
                <a:lnTo>
                  <a:pt x="1196" y="334"/>
                </a:lnTo>
                <a:lnTo>
                  <a:pt x="1203" y="357"/>
                </a:lnTo>
                <a:lnTo>
                  <a:pt x="1206" y="371"/>
                </a:lnTo>
                <a:lnTo>
                  <a:pt x="1208" y="385"/>
                </a:lnTo>
                <a:lnTo>
                  <a:pt x="1209" y="399"/>
                </a:lnTo>
                <a:lnTo>
                  <a:pt x="1210" y="415"/>
                </a:lnTo>
                <a:lnTo>
                  <a:pt x="1211" y="432"/>
                </a:lnTo>
                <a:lnTo>
                  <a:pt x="1211" y="450"/>
                </a:lnTo>
                <a:lnTo>
                  <a:pt x="1210" y="469"/>
                </a:lnTo>
                <a:lnTo>
                  <a:pt x="1208" y="489"/>
                </a:lnTo>
                <a:lnTo>
                  <a:pt x="1210" y="477"/>
                </a:lnTo>
                <a:lnTo>
                  <a:pt x="1214" y="451"/>
                </a:lnTo>
                <a:lnTo>
                  <a:pt x="1215" y="432"/>
                </a:lnTo>
                <a:lnTo>
                  <a:pt x="1216" y="412"/>
                </a:lnTo>
                <a:lnTo>
                  <a:pt x="1216" y="389"/>
                </a:lnTo>
                <a:lnTo>
                  <a:pt x="1214" y="366"/>
                </a:lnTo>
                <a:lnTo>
                  <a:pt x="1210" y="343"/>
                </a:lnTo>
                <a:lnTo>
                  <a:pt x="1207" y="332"/>
                </a:lnTo>
                <a:lnTo>
                  <a:pt x="1204" y="320"/>
                </a:lnTo>
                <a:lnTo>
                  <a:pt x="1200" y="309"/>
                </a:lnTo>
                <a:lnTo>
                  <a:pt x="1196" y="298"/>
                </a:lnTo>
                <a:lnTo>
                  <a:pt x="1190" y="288"/>
                </a:lnTo>
                <a:lnTo>
                  <a:pt x="1184" y="278"/>
                </a:lnTo>
                <a:lnTo>
                  <a:pt x="1177" y="269"/>
                </a:lnTo>
                <a:lnTo>
                  <a:pt x="1168" y="261"/>
                </a:lnTo>
                <a:lnTo>
                  <a:pt x="1159" y="254"/>
                </a:lnTo>
                <a:lnTo>
                  <a:pt x="1149" y="247"/>
                </a:lnTo>
                <a:lnTo>
                  <a:pt x="1138" y="241"/>
                </a:lnTo>
                <a:lnTo>
                  <a:pt x="1126" y="237"/>
                </a:lnTo>
                <a:lnTo>
                  <a:pt x="1112" y="234"/>
                </a:lnTo>
                <a:lnTo>
                  <a:pt x="1098" y="232"/>
                </a:lnTo>
                <a:close/>
                <a:moveTo>
                  <a:pt x="679" y="348"/>
                </a:moveTo>
                <a:lnTo>
                  <a:pt x="679" y="348"/>
                </a:lnTo>
                <a:lnTo>
                  <a:pt x="675" y="349"/>
                </a:lnTo>
                <a:lnTo>
                  <a:pt x="671" y="350"/>
                </a:lnTo>
                <a:lnTo>
                  <a:pt x="668" y="353"/>
                </a:lnTo>
                <a:lnTo>
                  <a:pt x="665" y="355"/>
                </a:lnTo>
                <a:lnTo>
                  <a:pt x="663" y="359"/>
                </a:lnTo>
                <a:lnTo>
                  <a:pt x="663" y="365"/>
                </a:lnTo>
                <a:lnTo>
                  <a:pt x="665" y="372"/>
                </a:lnTo>
                <a:lnTo>
                  <a:pt x="677" y="357"/>
                </a:lnTo>
                <a:lnTo>
                  <a:pt x="687" y="348"/>
                </a:lnTo>
                <a:lnTo>
                  <a:pt x="692" y="345"/>
                </a:lnTo>
                <a:lnTo>
                  <a:pt x="696" y="344"/>
                </a:lnTo>
                <a:lnTo>
                  <a:pt x="687" y="344"/>
                </a:lnTo>
                <a:lnTo>
                  <a:pt x="679" y="348"/>
                </a:lnTo>
                <a:close/>
                <a:moveTo>
                  <a:pt x="925" y="431"/>
                </a:moveTo>
                <a:lnTo>
                  <a:pt x="925" y="431"/>
                </a:lnTo>
                <a:lnTo>
                  <a:pt x="929" y="411"/>
                </a:lnTo>
                <a:lnTo>
                  <a:pt x="931" y="392"/>
                </a:lnTo>
                <a:lnTo>
                  <a:pt x="932" y="374"/>
                </a:lnTo>
                <a:lnTo>
                  <a:pt x="933" y="357"/>
                </a:lnTo>
                <a:lnTo>
                  <a:pt x="932" y="340"/>
                </a:lnTo>
                <a:lnTo>
                  <a:pt x="931" y="325"/>
                </a:lnTo>
                <a:lnTo>
                  <a:pt x="930" y="310"/>
                </a:lnTo>
                <a:lnTo>
                  <a:pt x="926" y="297"/>
                </a:lnTo>
                <a:lnTo>
                  <a:pt x="923" y="284"/>
                </a:lnTo>
                <a:lnTo>
                  <a:pt x="920" y="271"/>
                </a:lnTo>
                <a:lnTo>
                  <a:pt x="914" y="259"/>
                </a:lnTo>
                <a:lnTo>
                  <a:pt x="910" y="248"/>
                </a:lnTo>
                <a:lnTo>
                  <a:pt x="903" y="238"/>
                </a:lnTo>
                <a:lnTo>
                  <a:pt x="896" y="228"/>
                </a:lnTo>
                <a:lnTo>
                  <a:pt x="890" y="219"/>
                </a:lnTo>
                <a:lnTo>
                  <a:pt x="882" y="211"/>
                </a:lnTo>
                <a:lnTo>
                  <a:pt x="873" y="204"/>
                </a:lnTo>
                <a:lnTo>
                  <a:pt x="864" y="196"/>
                </a:lnTo>
                <a:lnTo>
                  <a:pt x="855" y="189"/>
                </a:lnTo>
                <a:lnTo>
                  <a:pt x="846" y="183"/>
                </a:lnTo>
                <a:lnTo>
                  <a:pt x="825" y="173"/>
                </a:lnTo>
                <a:lnTo>
                  <a:pt x="804" y="165"/>
                </a:lnTo>
                <a:lnTo>
                  <a:pt x="781" y="158"/>
                </a:lnTo>
                <a:lnTo>
                  <a:pt x="757" y="153"/>
                </a:lnTo>
                <a:lnTo>
                  <a:pt x="733" y="149"/>
                </a:lnTo>
                <a:lnTo>
                  <a:pt x="708" y="148"/>
                </a:lnTo>
                <a:lnTo>
                  <a:pt x="683" y="147"/>
                </a:lnTo>
                <a:lnTo>
                  <a:pt x="658" y="147"/>
                </a:lnTo>
                <a:lnTo>
                  <a:pt x="633" y="149"/>
                </a:lnTo>
                <a:lnTo>
                  <a:pt x="608" y="151"/>
                </a:lnTo>
                <a:lnTo>
                  <a:pt x="585" y="153"/>
                </a:lnTo>
                <a:lnTo>
                  <a:pt x="561" y="157"/>
                </a:lnTo>
                <a:lnTo>
                  <a:pt x="519" y="165"/>
                </a:lnTo>
                <a:lnTo>
                  <a:pt x="483" y="172"/>
                </a:lnTo>
                <a:lnTo>
                  <a:pt x="456" y="180"/>
                </a:lnTo>
                <a:lnTo>
                  <a:pt x="431" y="187"/>
                </a:lnTo>
                <a:lnTo>
                  <a:pt x="432" y="191"/>
                </a:lnTo>
                <a:lnTo>
                  <a:pt x="433" y="197"/>
                </a:lnTo>
                <a:lnTo>
                  <a:pt x="433" y="211"/>
                </a:lnTo>
                <a:lnTo>
                  <a:pt x="432" y="229"/>
                </a:lnTo>
                <a:lnTo>
                  <a:pt x="430" y="249"/>
                </a:lnTo>
                <a:lnTo>
                  <a:pt x="424" y="284"/>
                </a:lnTo>
                <a:lnTo>
                  <a:pt x="422" y="299"/>
                </a:lnTo>
                <a:lnTo>
                  <a:pt x="421" y="333"/>
                </a:lnTo>
                <a:lnTo>
                  <a:pt x="459" y="261"/>
                </a:lnTo>
                <a:lnTo>
                  <a:pt x="464" y="246"/>
                </a:lnTo>
                <a:lnTo>
                  <a:pt x="470" y="234"/>
                </a:lnTo>
                <a:lnTo>
                  <a:pt x="476" y="222"/>
                </a:lnTo>
                <a:lnTo>
                  <a:pt x="482" y="214"/>
                </a:lnTo>
                <a:lnTo>
                  <a:pt x="488" y="206"/>
                </a:lnTo>
                <a:lnTo>
                  <a:pt x="494" y="200"/>
                </a:lnTo>
                <a:lnTo>
                  <a:pt x="501" y="196"/>
                </a:lnTo>
                <a:lnTo>
                  <a:pt x="507" y="192"/>
                </a:lnTo>
                <a:lnTo>
                  <a:pt x="513" y="190"/>
                </a:lnTo>
                <a:lnTo>
                  <a:pt x="518" y="189"/>
                </a:lnTo>
                <a:lnTo>
                  <a:pt x="528" y="188"/>
                </a:lnTo>
                <a:lnTo>
                  <a:pt x="533" y="188"/>
                </a:lnTo>
                <a:lnTo>
                  <a:pt x="536" y="189"/>
                </a:lnTo>
                <a:lnTo>
                  <a:pt x="545" y="193"/>
                </a:lnTo>
                <a:lnTo>
                  <a:pt x="552" y="196"/>
                </a:lnTo>
                <a:lnTo>
                  <a:pt x="559" y="195"/>
                </a:lnTo>
                <a:lnTo>
                  <a:pt x="563" y="193"/>
                </a:lnTo>
                <a:lnTo>
                  <a:pt x="567" y="190"/>
                </a:lnTo>
                <a:lnTo>
                  <a:pt x="569" y="188"/>
                </a:lnTo>
                <a:lnTo>
                  <a:pt x="571" y="185"/>
                </a:lnTo>
                <a:lnTo>
                  <a:pt x="572" y="181"/>
                </a:lnTo>
                <a:lnTo>
                  <a:pt x="574" y="179"/>
                </a:lnTo>
                <a:lnTo>
                  <a:pt x="577" y="177"/>
                </a:lnTo>
                <a:lnTo>
                  <a:pt x="579" y="176"/>
                </a:lnTo>
                <a:lnTo>
                  <a:pt x="586" y="175"/>
                </a:lnTo>
                <a:lnTo>
                  <a:pt x="592" y="176"/>
                </a:lnTo>
                <a:lnTo>
                  <a:pt x="599" y="177"/>
                </a:lnTo>
                <a:lnTo>
                  <a:pt x="605" y="179"/>
                </a:lnTo>
                <a:lnTo>
                  <a:pt x="610" y="181"/>
                </a:lnTo>
                <a:lnTo>
                  <a:pt x="621" y="187"/>
                </a:lnTo>
                <a:lnTo>
                  <a:pt x="631" y="189"/>
                </a:lnTo>
                <a:lnTo>
                  <a:pt x="639" y="190"/>
                </a:lnTo>
                <a:lnTo>
                  <a:pt x="645" y="190"/>
                </a:lnTo>
                <a:lnTo>
                  <a:pt x="649" y="189"/>
                </a:lnTo>
                <a:lnTo>
                  <a:pt x="653" y="188"/>
                </a:lnTo>
                <a:lnTo>
                  <a:pt x="655" y="187"/>
                </a:lnTo>
                <a:lnTo>
                  <a:pt x="664" y="186"/>
                </a:lnTo>
                <a:lnTo>
                  <a:pt x="673" y="188"/>
                </a:lnTo>
                <a:lnTo>
                  <a:pt x="680" y="192"/>
                </a:lnTo>
                <a:lnTo>
                  <a:pt x="688" y="196"/>
                </a:lnTo>
                <a:lnTo>
                  <a:pt x="699" y="205"/>
                </a:lnTo>
                <a:lnTo>
                  <a:pt x="704" y="209"/>
                </a:lnTo>
                <a:lnTo>
                  <a:pt x="707" y="207"/>
                </a:lnTo>
                <a:lnTo>
                  <a:pt x="713" y="206"/>
                </a:lnTo>
                <a:lnTo>
                  <a:pt x="729" y="205"/>
                </a:lnTo>
                <a:lnTo>
                  <a:pt x="751" y="205"/>
                </a:lnTo>
                <a:lnTo>
                  <a:pt x="755" y="201"/>
                </a:lnTo>
                <a:lnTo>
                  <a:pt x="762" y="198"/>
                </a:lnTo>
                <a:lnTo>
                  <a:pt x="769" y="196"/>
                </a:lnTo>
                <a:lnTo>
                  <a:pt x="778" y="195"/>
                </a:lnTo>
                <a:lnTo>
                  <a:pt x="794" y="192"/>
                </a:lnTo>
                <a:lnTo>
                  <a:pt x="802" y="191"/>
                </a:lnTo>
                <a:lnTo>
                  <a:pt x="807" y="192"/>
                </a:lnTo>
                <a:lnTo>
                  <a:pt x="814" y="197"/>
                </a:lnTo>
                <a:lnTo>
                  <a:pt x="822" y="202"/>
                </a:lnTo>
                <a:lnTo>
                  <a:pt x="830" y="210"/>
                </a:lnTo>
                <a:lnTo>
                  <a:pt x="844" y="229"/>
                </a:lnTo>
                <a:lnTo>
                  <a:pt x="860" y="251"/>
                </a:lnTo>
                <a:lnTo>
                  <a:pt x="873" y="274"/>
                </a:lnTo>
                <a:lnTo>
                  <a:pt x="884" y="293"/>
                </a:lnTo>
                <a:lnTo>
                  <a:pt x="894" y="312"/>
                </a:lnTo>
                <a:lnTo>
                  <a:pt x="897" y="319"/>
                </a:lnTo>
                <a:lnTo>
                  <a:pt x="902" y="328"/>
                </a:lnTo>
                <a:lnTo>
                  <a:pt x="906" y="342"/>
                </a:lnTo>
                <a:lnTo>
                  <a:pt x="912" y="358"/>
                </a:lnTo>
                <a:lnTo>
                  <a:pt x="916" y="378"/>
                </a:lnTo>
                <a:lnTo>
                  <a:pt x="921" y="403"/>
                </a:lnTo>
                <a:lnTo>
                  <a:pt x="925" y="431"/>
                </a:lnTo>
                <a:close/>
                <a:moveTo>
                  <a:pt x="930" y="485"/>
                </a:moveTo>
                <a:lnTo>
                  <a:pt x="930" y="485"/>
                </a:lnTo>
                <a:lnTo>
                  <a:pt x="921" y="490"/>
                </a:lnTo>
                <a:lnTo>
                  <a:pt x="910" y="495"/>
                </a:lnTo>
                <a:lnTo>
                  <a:pt x="896" y="501"/>
                </a:lnTo>
                <a:lnTo>
                  <a:pt x="879" y="508"/>
                </a:lnTo>
                <a:lnTo>
                  <a:pt x="859" y="513"/>
                </a:lnTo>
                <a:lnTo>
                  <a:pt x="836" y="519"/>
                </a:lnTo>
                <a:lnTo>
                  <a:pt x="812" y="523"/>
                </a:lnTo>
                <a:lnTo>
                  <a:pt x="800" y="525"/>
                </a:lnTo>
                <a:lnTo>
                  <a:pt x="789" y="528"/>
                </a:lnTo>
                <a:lnTo>
                  <a:pt x="781" y="530"/>
                </a:lnTo>
                <a:lnTo>
                  <a:pt x="774" y="533"/>
                </a:lnTo>
                <a:lnTo>
                  <a:pt x="767" y="535"/>
                </a:lnTo>
                <a:lnTo>
                  <a:pt x="763" y="539"/>
                </a:lnTo>
                <a:lnTo>
                  <a:pt x="755" y="545"/>
                </a:lnTo>
                <a:lnTo>
                  <a:pt x="751" y="552"/>
                </a:lnTo>
                <a:lnTo>
                  <a:pt x="746" y="559"/>
                </a:lnTo>
                <a:lnTo>
                  <a:pt x="742" y="564"/>
                </a:lnTo>
                <a:lnTo>
                  <a:pt x="738" y="567"/>
                </a:lnTo>
                <a:lnTo>
                  <a:pt x="735" y="568"/>
                </a:lnTo>
                <a:lnTo>
                  <a:pt x="730" y="569"/>
                </a:lnTo>
                <a:lnTo>
                  <a:pt x="724" y="568"/>
                </a:lnTo>
                <a:lnTo>
                  <a:pt x="710" y="565"/>
                </a:lnTo>
                <a:lnTo>
                  <a:pt x="695" y="560"/>
                </a:lnTo>
                <a:lnTo>
                  <a:pt x="678" y="553"/>
                </a:lnTo>
                <a:lnTo>
                  <a:pt x="663" y="546"/>
                </a:lnTo>
                <a:lnTo>
                  <a:pt x="648" y="542"/>
                </a:lnTo>
                <a:lnTo>
                  <a:pt x="643" y="541"/>
                </a:lnTo>
                <a:lnTo>
                  <a:pt x="638" y="541"/>
                </a:lnTo>
                <a:lnTo>
                  <a:pt x="635" y="541"/>
                </a:lnTo>
                <a:lnTo>
                  <a:pt x="631" y="543"/>
                </a:lnTo>
                <a:lnTo>
                  <a:pt x="629" y="545"/>
                </a:lnTo>
                <a:lnTo>
                  <a:pt x="625" y="546"/>
                </a:lnTo>
                <a:lnTo>
                  <a:pt x="618" y="548"/>
                </a:lnTo>
                <a:lnTo>
                  <a:pt x="610" y="548"/>
                </a:lnTo>
                <a:lnTo>
                  <a:pt x="592" y="546"/>
                </a:lnTo>
                <a:lnTo>
                  <a:pt x="572" y="544"/>
                </a:lnTo>
                <a:lnTo>
                  <a:pt x="536" y="538"/>
                </a:lnTo>
                <a:lnTo>
                  <a:pt x="519" y="534"/>
                </a:lnTo>
                <a:lnTo>
                  <a:pt x="618" y="565"/>
                </a:lnTo>
                <a:lnTo>
                  <a:pt x="715" y="595"/>
                </a:lnTo>
                <a:lnTo>
                  <a:pt x="717" y="593"/>
                </a:lnTo>
                <a:lnTo>
                  <a:pt x="722" y="591"/>
                </a:lnTo>
                <a:lnTo>
                  <a:pt x="732" y="588"/>
                </a:lnTo>
                <a:lnTo>
                  <a:pt x="744" y="583"/>
                </a:lnTo>
                <a:lnTo>
                  <a:pt x="757" y="580"/>
                </a:lnTo>
                <a:lnTo>
                  <a:pt x="783" y="574"/>
                </a:lnTo>
                <a:lnTo>
                  <a:pt x="793" y="573"/>
                </a:lnTo>
                <a:lnTo>
                  <a:pt x="816" y="568"/>
                </a:lnTo>
                <a:lnTo>
                  <a:pt x="836" y="561"/>
                </a:lnTo>
                <a:lnTo>
                  <a:pt x="854" y="554"/>
                </a:lnTo>
                <a:lnTo>
                  <a:pt x="870" y="548"/>
                </a:lnTo>
                <a:lnTo>
                  <a:pt x="883" y="540"/>
                </a:lnTo>
                <a:lnTo>
                  <a:pt x="894" y="533"/>
                </a:lnTo>
                <a:lnTo>
                  <a:pt x="903" y="525"/>
                </a:lnTo>
                <a:lnTo>
                  <a:pt x="911" y="519"/>
                </a:lnTo>
                <a:lnTo>
                  <a:pt x="916" y="512"/>
                </a:lnTo>
                <a:lnTo>
                  <a:pt x="921" y="505"/>
                </a:lnTo>
                <a:lnTo>
                  <a:pt x="926" y="495"/>
                </a:lnTo>
                <a:lnTo>
                  <a:pt x="929" y="487"/>
                </a:lnTo>
                <a:lnTo>
                  <a:pt x="930" y="485"/>
                </a:lnTo>
                <a:close/>
                <a:moveTo>
                  <a:pt x="368" y="480"/>
                </a:moveTo>
                <a:lnTo>
                  <a:pt x="368" y="480"/>
                </a:lnTo>
                <a:lnTo>
                  <a:pt x="374" y="486"/>
                </a:lnTo>
                <a:lnTo>
                  <a:pt x="382" y="493"/>
                </a:lnTo>
                <a:lnTo>
                  <a:pt x="390" y="499"/>
                </a:lnTo>
                <a:lnTo>
                  <a:pt x="398" y="504"/>
                </a:lnTo>
                <a:lnTo>
                  <a:pt x="407" y="508"/>
                </a:lnTo>
                <a:lnTo>
                  <a:pt x="415" y="511"/>
                </a:lnTo>
                <a:lnTo>
                  <a:pt x="432" y="516"/>
                </a:lnTo>
                <a:lnTo>
                  <a:pt x="448" y="520"/>
                </a:lnTo>
                <a:lnTo>
                  <a:pt x="461" y="521"/>
                </a:lnTo>
                <a:lnTo>
                  <a:pt x="472" y="522"/>
                </a:lnTo>
                <a:lnTo>
                  <a:pt x="461" y="519"/>
                </a:lnTo>
                <a:lnTo>
                  <a:pt x="451" y="513"/>
                </a:lnTo>
                <a:lnTo>
                  <a:pt x="441" y="508"/>
                </a:lnTo>
                <a:lnTo>
                  <a:pt x="431" y="501"/>
                </a:lnTo>
                <a:lnTo>
                  <a:pt x="422" y="493"/>
                </a:lnTo>
                <a:lnTo>
                  <a:pt x="413" y="484"/>
                </a:lnTo>
                <a:lnTo>
                  <a:pt x="405" y="475"/>
                </a:lnTo>
                <a:lnTo>
                  <a:pt x="398" y="465"/>
                </a:lnTo>
                <a:lnTo>
                  <a:pt x="383" y="444"/>
                </a:lnTo>
                <a:lnTo>
                  <a:pt x="370" y="422"/>
                </a:lnTo>
                <a:lnTo>
                  <a:pt x="359" y="398"/>
                </a:lnTo>
                <a:lnTo>
                  <a:pt x="349" y="374"/>
                </a:lnTo>
                <a:lnTo>
                  <a:pt x="340" y="350"/>
                </a:lnTo>
                <a:lnTo>
                  <a:pt x="332" y="328"/>
                </a:lnTo>
                <a:lnTo>
                  <a:pt x="322" y="289"/>
                </a:lnTo>
                <a:lnTo>
                  <a:pt x="315" y="261"/>
                </a:lnTo>
                <a:lnTo>
                  <a:pt x="313" y="251"/>
                </a:lnTo>
                <a:lnTo>
                  <a:pt x="311" y="238"/>
                </a:lnTo>
                <a:lnTo>
                  <a:pt x="311" y="226"/>
                </a:lnTo>
                <a:lnTo>
                  <a:pt x="313" y="215"/>
                </a:lnTo>
                <a:lnTo>
                  <a:pt x="315" y="204"/>
                </a:lnTo>
                <a:lnTo>
                  <a:pt x="320" y="195"/>
                </a:lnTo>
                <a:lnTo>
                  <a:pt x="325" y="186"/>
                </a:lnTo>
                <a:lnTo>
                  <a:pt x="331" y="178"/>
                </a:lnTo>
                <a:lnTo>
                  <a:pt x="337" y="170"/>
                </a:lnTo>
                <a:lnTo>
                  <a:pt x="351" y="159"/>
                </a:lnTo>
                <a:lnTo>
                  <a:pt x="363" y="150"/>
                </a:lnTo>
                <a:lnTo>
                  <a:pt x="372" y="146"/>
                </a:lnTo>
                <a:lnTo>
                  <a:pt x="375" y="143"/>
                </a:lnTo>
                <a:lnTo>
                  <a:pt x="372" y="131"/>
                </a:lnTo>
                <a:lnTo>
                  <a:pt x="368" y="120"/>
                </a:lnTo>
                <a:lnTo>
                  <a:pt x="362" y="112"/>
                </a:lnTo>
                <a:lnTo>
                  <a:pt x="358" y="106"/>
                </a:lnTo>
                <a:lnTo>
                  <a:pt x="353" y="101"/>
                </a:lnTo>
                <a:lnTo>
                  <a:pt x="349" y="98"/>
                </a:lnTo>
                <a:lnTo>
                  <a:pt x="343" y="97"/>
                </a:lnTo>
                <a:lnTo>
                  <a:pt x="339" y="98"/>
                </a:lnTo>
                <a:lnTo>
                  <a:pt x="334" y="100"/>
                </a:lnTo>
                <a:lnTo>
                  <a:pt x="330" y="102"/>
                </a:lnTo>
                <a:lnTo>
                  <a:pt x="324" y="107"/>
                </a:lnTo>
                <a:lnTo>
                  <a:pt x="320" y="112"/>
                </a:lnTo>
                <a:lnTo>
                  <a:pt x="311" y="126"/>
                </a:lnTo>
                <a:lnTo>
                  <a:pt x="302" y="142"/>
                </a:lnTo>
                <a:lnTo>
                  <a:pt x="293" y="160"/>
                </a:lnTo>
                <a:lnTo>
                  <a:pt x="285" y="179"/>
                </a:lnTo>
                <a:lnTo>
                  <a:pt x="273" y="215"/>
                </a:lnTo>
                <a:lnTo>
                  <a:pt x="264" y="242"/>
                </a:lnTo>
                <a:lnTo>
                  <a:pt x="262" y="253"/>
                </a:lnTo>
                <a:lnTo>
                  <a:pt x="261" y="256"/>
                </a:lnTo>
                <a:lnTo>
                  <a:pt x="261" y="260"/>
                </a:lnTo>
                <a:lnTo>
                  <a:pt x="263" y="271"/>
                </a:lnTo>
                <a:lnTo>
                  <a:pt x="268" y="285"/>
                </a:lnTo>
                <a:lnTo>
                  <a:pt x="274" y="300"/>
                </a:lnTo>
                <a:lnTo>
                  <a:pt x="291" y="337"/>
                </a:lnTo>
                <a:lnTo>
                  <a:pt x="311" y="377"/>
                </a:lnTo>
                <a:lnTo>
                  <a:pt x="332" y="415"/>
                </a:lnTo>
                <a:lnTo>
                  <a:pt x="350" y="448"/>
                </a:lnTo>
                <a:lnTo>
                  <a:pt x="368" y="480"/>
                </a:lnTo>
                <a:close/>
                <a:moveTo>
                  <a:pt x="1040" y="340"/>
                </a:moveTo>
                <a:lnTo>
                  <a:pt x="1040" y="340"/>
                </a:lnTo>
                <a:lnTo>
                  <a:pt x="1048" y="342"/>
                </a:lnTo>
                <a:lnTo>
                  <a:pt x="1066" y="345"/>
                </a:lnTo>
                <a:lnTo>
                  <a:pt x="1077" y="347"/>
                </a:lnTo>
                <a:lnTo>
                  <a:pt x="1089" y="352"/>
                </a:lnTo>
                <a:lnTo>
                  <a:pt x="1100" y="357"/>
                </a:lnTo>
                <a:lnTo>
                  <a:pt x="1110" y="364"/>
                </a:lnTo>
                <a:lnTo>
                  <a:pt x="1115" y="367"/>
                </a:lnTo>
                <a:lnTo>
                  <a:pt x="1117" y="372"/>
                </a:lnTo>
                <a:lnTo>
                  <a:pt x="1118" y="377"/>
                </a:lnTo>
                <a:lnTo>
                  <a:pt x="1119" y="384"/>
                </a:lnTo>
                <a:lnTo>
                  <a:pt x="1117" y="398"/>
                </a:lnTo>
                <a:lnTo>
                  <a:pt x="1113" y="414"/>
                </a:lnTo>
                <a:lnTo>
                  <a:pt x="1109" y="432"/>
                </a:lnTo>
                <a:lnTo>
                  <a:pt x="1106" y="450"/>
                </a:lnTo>
                <a:lnTo>
                  <a:pt x="1105" y="460"/>
                </a:lnTo>
                <a:lnTo>
                  <a:pt x="1103" y="470"/>
                </a:lnTo>
                <a:lnTo>
                  <a:pt x="1105" y="479"/>
                </a:lnTo>
                <a:lnTo>
                  <a:pt x="1106" y="489"/>
                </a:lnTo>
                <a:lnTo>
                  <a:pt x="1110" y="511"/>
                </a:lnTo>
                <a:lnTo>
                  <a:pt x="1112" y="535"/>
                </a:lnTo>
                <a:lnTo>
                  <a:pt x="1113" y="561"/>
                </a:lnTo>
                <a:lnTo>
                  <a:pt x="1113" y="587"/>
                </a:lnTo>
                <a:lnTo>
                  <a:pt x="1113" y="629"/>
                </a:lnTo>
                <a:lnTo>
                  <a:pt x="1112" y="646"/>
                </a:lnTo>
                <a:lnTo>
                  <a:pt x="1118" y="621"/>
                </a:lnTo>
                <a:lnTo>
                  <a:pt x="1122" y="591"/>
                </a:lnTo>
                <a:lnTo>
                  <a:pt x="1130" y="529"/>
                </a:lnTo>
                <a:lnTo>
                  <a:pt x="1138" y="454"/>
                </a:lnTo>
                <a:lnTo>
                  <a:pt x="1147" y="446"/>
                </a:lnTo>
                <a:lnTo>
                  <a:pt x="1154" y="438"/>
                </a:lnTo>
                <a:lnTo>
                  <a:pt x="1158" y="431"/>
                </a:lnTo>
                <a:lnTo>
                  <a:pt x="1161" y="424"/>
                </a:lnTo>
                <a:lnTo>
                  <a:pt x="1164" y="416"/>
                </a:lnTo>
                <a:lnTo>
                  <a:pt x="1165" y="410"/>
                </a:lnTo>
                <a:lnTo>
                  <a:pt x="1165" y="403"/>
                </a:lnTo>
                <a:lnTo>
                  <a:pt x="1164" y="397"/>
                </a:lnTo>
                <a:lnTo>
                  <a:pt x="1159" y="386"/>
                </a:lnTo>
                <a:lnTo>
                  <a:pt x="1155" y="378"/>
                </a:lnTo>
                <a:lnTo>
                  <a:pt x="1149" y="372"/>
                </a:lnTo>
                <a:lnTo>
                  <a:pt x="1143" y="356"/>
                </a:lnTo>
                <a:lnTo>
                  <a:pt x="1138" y="342"/>
                </a:lnTo>
                <a:lnTo>
                  <a:pt x="1132" y="329"/>
                </a:lnTo>
                <a:lnTo>
                  <a:pt x="1126" y="319"/>
                </a:lnTo>
                <a:lnTo>
                  <a:pt x="1120" y="310"/>
                </a:lnTo>
                <a:lnTo>
                  <a:pt x="1113" y="302"/>
                </a:lnTo>
                <a:lnTo>
                  <a:pt x="1108" y="296"/>
                </a:lnTo>
                <a:lnTo>
                  <a:pt x="1101" y="290"/>
                </a:lnTo>
                <a:lnTo>
                  <a:pt x="1091" y="281"/>
                </a:lnTo>
                <a:lnTo>
                  <a:pt x="1082" y="277"/>
                </a:lnTo>
                <a:lnTo>
                  <a:pt x="1076" y="275"/>
                </a:lnTo>
                <a:lnTo>
                  <a:pt x="1074" y="275"/>
                </a:lnTo>
                <a:lnTo>
                  <a:pt x="1068" y="260"/>
                </a:lnTo>
                <a:lnTo>
                  <a:pt x="1061" y="248"/>
                </a:lnTo>
                <a:lnTo>
                  <a:pt x="1054" y="238"/>
                </a:lnTo>
                <a:lnTo>
                  <a:pt x="1047" y="228"/>
                </a:lnTo>
                <a:lnTo>
                  <a:pt x="1039" y="220"/>
                </a:lnTo>
                <a:lnTo>
                  <a:pt x="1031" y="214"/>
                </a:lnTo>
                <a:lnTo>
                  <a:pt x="1024" y="209"/>
                </a:lnTo>
                <a:lnTo>
                  <a:pt x="1017" y="205"/>
                </a:lnTo>
                <a:lnTo>
                  <a:pt x="1003" y="199"/>
                </a:lnTo>
                <a:lnTo>
                  <a:pt x="992" y="196"/>
                </a:lnTo>
                <a:lnTo>
                  <a:pt x="984" y="195"/>
                </a:lnTo>
                <a:lnTo>
                  <a:pt x="982" y="195"/>
                </a:lnTo>
                <a:lnTo>
                  <a:pt x="998" y="202"/>
                </a:lnTo>
                <a:lnTo>
                  <a:pt x="1010" y="212"/>
                </a:lnTo>
                <a:lnTo>
                  <a:pt x="1021" y="224"/>
                </a:lnTo>
                <a:lnTo>
                  <a:pt x="1029" y="236"/>
                </a:lnTo>
                <a:lnTo>
                  <a:pt x="1036" y="247"/>
                </a:lnTo>
                <a:lnTo>
                  <a:pt x="1040" y="259"/>
                </a:lnTo>
                <a:lnTo>
                  <a:pt x="1042" y="271"/>
                </a:lnTo>
                <a:lnTo>
                  <a:pt x="1044" y="284"/>
                </a:lnTo>
                <a:lnTo>
                  <a:pt x="1046" y="295"/>
                </a:lnTo>
                <a:lnTo>
                  <a:pt x="1046" y="306"/>
                </a:lnTo>
                <a:lnTo>
                  <a:pt x="1043" y="324"/>
                </a:lnTo>
                <a:lnTo>
                  <a:pt x="1041" y="336"/>
                </a:lnTo>
                <a:lnTo>
                  <a:pt x="1040" y="340"/>
                </a:lnTo>
                <a:close/>
                <a:moveTo>
                  <a:pt x="1170" y="548"/>
                </a:moveTo>
                <a:lnTo>
                  <a:pt x="1170" y="548"/>
                </a:lnTo>
                <a:lnTo>
                  <a:pt x="1170" y="571"/>
                </a:lnTo>
                <a:lnTo>
                  <a:pt x="1169" y="593"/>
                </a:lnTo>
                <a:lnTo>
                  <a:pt x="1166" y="616"/>
                </a:lnTo>
                <a:lnTo>
                  <a:pt x="1162" y="637"/>
                </a:lnTo>
                <a:lnTo>
                  <a:pt x="1159" y="657"/>
                </a:lnTo>
                <a:lnTo>
                  <a:pt x="1154" y="677"/>
                </a:lnTo>
                <a:lnTo>
                  <a:pt x="1148" y="697"/>
                </a:lnTo>
                <a:lnTo>
                  <a:pt x="1141" y="715"/>
                </a:lnTo>
                <a:lnTo>
                  <a:pt x="1135" y="734"/>
                </a:lnTo>
                <a:lnTo>
                  <a:pt x="1127" y="750"/>
                </a:lnTo>
                <a:lnTo>
                  <a:pt x="1119" y="767"/>
                </a:lnTo>
                <a:lnTo>
                  <a:pt x="1110" y="784"/>
                </a:lnTo>
                <a:lnTo>
                  <a:pt x="1092" y="814"/>
                </a:lnTo>
                <a:lnTo>
                  <a:pt x="1073" y="840"/>
                </a:lnTo>
                <a:lnTo>
                  <a:pt x="1053" y="865"/>
                </a:lnTo>
                <a:lnTo>
                  <a:pt x="1034" y="887"/>
                </a:lnTo>
                <a:lnTo>
                  <a:pt x="1015" y="906"/>
                </a:lnTo>
                <a:lnTo>
                  <a:pt x="997" y="923"/>
                </a:lnTo>
                <a:lnTo>
                  <a:pt x="980" y="935"/>
                </a:lnTo>
                <a:lnTo>
                  <a:pt x="965" y="945"/>
                </a:lnTo>
                <a:lnTo>
                  <a:pt x="953" y="953"/>
                </a:lnTo>
                <a:lnTo>
                  <a:pt x="944" y="957"/>
                </a:lnTo>
                <a:lnTo>
                  <a:pt x="597" y="903"/>
                </a:lnTo>
                <a:lnTo>
                  <a:pt x="557" y="894"/>
                </a:lnTo>
                <a:lnTo>
                  <a:pt x="517" y="887"/>
                </a:lnTo>
                <a:lnTo>
                  <a:pt x="471" y="881"/>
                </a:lnTo>
                <a:lnTo>
                  <a:pt x="450" y="878"/>
                </a:lnTo>
                <a:lnTo>
                  <a:pt x="430" y="876"/>
                </a:lnTo>
                <a:lnTo>
                  <a:pt x="412" y="876"/>
                </a:lnTo>
                <a:lnTo>
                  <a:pt x="398" y="877"/>
                </a:lnTo>
                <a:lnTo>
                  <a:pt x="392" y="878"/>
                </a:lnTo>
                <a:lnTo>
                  <a:pt x="386" y="879"/>
                </a:lnTo>
                <a:lnTo>
                  <a:pt x="383" y="882"/>
                </a:lnTo>
                <a:lnTo>
                  <a:pt x="382" y="884"/>
                </a:lnTo>
                <a:lnTo>
                  <a:pt x="381" y="887"/>
                </a:lnTo>
                <a:lnTo>
                  <a:pt x="382" y="891"/>
                </a:lnTo>
                <a:lnTo>
                  <a:pt x="384" y="894"/>
                </a:lnTo>
                <a:lnTo>
                  <a:pt x="389" y="899"/>
                </a:lnTo>
                <a:lnTo>
                  <a:pt x="655" y="936"/>
                </a:lnTo>
                <a:lnTo>
                  <a:pt x="692" y="951"/>
                </a:lnTo>
                <a:lnTo>
                  <a:pt x="729" y="964"/>
                </a:lnTo>
                <a:lnTo>
                  <a:pt x="776" y="981"/>
                </a:lnTo>
                <a:lnTo>
                  <a:pt x="824" y="996"/>
                </a:lnTo>
                <a:lnTo>
                  <a:pt x="870" y="1010"/>
                </a:lnTo>
                <a:lnTo>
                  <a:pt x="891" y="1014"/>
                </a:lnTo>
                <a:lnTo>
                  <a:pt x="909" y="1019"/>
                </a:lnTo>
                <a:lnTo>
                  <a:pt x="924" y="1020"/>
                </a:lnTo>
                <a:lnTo>
                  <a:pt x="936" y="1020"/>
                </a:lnTo>
                <a:lnTo>
                  <a:pt x="944" y="1020"/>
                </a:lnTo>
                <a:lnTo>
                  <a:pt x="952" y="1020"/>
                </a:lnTo>
                <a:lnTo>
                  <a:pt x="961" y="1019"/>
                </a:lnTo>
                <a:lnTo>
                  <a:pt x="969" y="1016"/>
                </a:lnTo>
                <a:lnTo>
                  <a:pt x="983" y="1010"/>
                </a:lnTo>
                <a:lnTo>
                  <a:pt x="998" y="1002"/>
                </a:lnTo>
                <a:lnTo>
                  <a:pt x="1009" y="994"/>
                </a:lnTo>
                <a:lnTo>
                  <a:pt x="1018" y="986"/>
                </a:lnTo>
                <a:lnTo>
                  <a:pt x="1025" y="979"/>
                </a:lnTo>
                <a:lnTo>
                  <a:pt x="1044" y="958"/>
                </a:lnTo>
                <a:lnTo>
                  <a:pt x="1061" y="938"/>
                </a:lnTo>
                <a:lnTo>
                  <a:pt x="1077" y="918"/>
                </a:lnTo>
                <a:lnTo>
                  <a:pt x="1091" y="898"/>
                </a:lnTo>
                <a:lnTo>
                  <a:pt x="1103" y="878"/>
                </a:lnTo>
                <a:lnTo>
                  <a:pt x="1116" y="859"/>
                </a:lnTo>
                <a:lnTo>
                  <a:pt x="1126" y="839"/>
                </a:lnTo>
                <a:lnTo>
                  <a:pt x="1136" y="820"/>
                </a:lnTo>
                <a:lnTo>
                  <a:pt x="1143" y="801"/>
                </a:lnTo>
                <a:lnTo>
                  <a:pt x="1150" y="784"/>
                </a:lnTo>
                <a:lnTo>
                  <a:pt x="1157" y="765"/>
                </a:lnTo>
                <a:lnTo>
                  <a:pt x="1162" y="748"/>
                </a:lnTo>
                <a:lnTo>
                  <a:pt x="1170" y="713"/>
                </a:lnTo>
                <a:lnTo>
                  <a:pt x="1176" y="682"/>
                </a:lnTo>
                <a:lnTo>
                  <a:pt x="1178" y="653"/>
                </a:lnTo>
                <a:lnTo>
                  <a:pt x="1179" y="628"/>
                </a:lnTo>
                <a:lnTo>
                  <a:pt x="1178" y="604"/>
                </a:lnTo>
                <a:lnTo>
                  <a:pt x="1177" y="584"/>
                </a:lnTo>
                <a:lnTo>
                  <a:pt x="1175" y="569"/>
                </a:lnTo>
                <a:lnTo>
                  <a:pt x="1172" y="558"/>
                </a:lnTo>
                <a:lnTo>
                  <a:pt x="1170" y="548"/>
                </a:lnTo>
                <a:close/>
                <a:moveTo>
                  <a:pt x="103" y="572"/>
                </a:moveTo>
                <a:lnTo>
                  <a:pt x="103" y="572"/>
                </a:lnTo>
                <a:lnTo>
                  <a:pt x="103" y="544"/>
                </a:lnTo>
                <a:lnTo>
                  <a:pt x="101" y="516"/>
                </a:lnTo>
                <a:lnTo>
                  <a:pt x="100" y="485"/>
                </a:lnTo>
                <a:lnTo>
                  <a:pt x="96" y="453"/>
                </a:lnTo>
                <a:lnTo>
                  <a:pt x="94" y="438"/>
                </a:lnTo>
                <a:lnTo>
                  <a:pt x="90" y="425"/>
                </a:lnTo>
                <a:lnTo>
                  <a:pt x="86" y="414"/>
                </a:lnTo>
                <a:lnTo>
                  <a:pt x="80" y="405"/>
                </a:lnTo>
                <a:lnTo>
                  <a:pt x="78" y="402"/>
                </a:lnTo>
                <a:lnTo>
                  <a:pt x="75" y="398"/>
                </a:lnTo>
                <a:lnTo>
                  <a:pt x="71" y="397"/>
                </a:lnTo>
                <a:lnTo>
                  <a:pt x="68" y="396"/>
                </a:lnTo>
                <a:lnTo>
                  <a:pt x="65" y="394"/>
                </a:lnTo>
                <a:lnTo>
                  <a:pt x="63" y="392"/>
                </a:lnTo>
                <a:lnTo>
                  <a:pt x="59" y="391"/>
                </a:lnTo>
                <a:lnTo>
                  <a:pt x="56" y="392"/>
                </a:lnTo>
                <a:lnTo>
                  <a:pt x="54" y="394"/>
                </a:lnTo>
                <a:lnTo>
                  <a:pt x="53" y="396"/>
                </a:lnTo>
                <a:lnTo>
                  <a:pt x="49" y="404"/>
                </a:lnTo>
                <a:lnTo>
                  <a:pt x="48" y="417"/>
                </a:lnTo>
                <a:lnTo>
                  <a:pt x="46" y="418"/>
                </a:lnTo>
                <a:lnTo>
                  <a:pt x="39" y="423"/>
                </a:lnTo>
                <a:lnTo>
                  <a:pt x="31" y="428"/>
                </a:lnTo>
                <a:lnTo>
                  <a:pt x="28" y="433"/>
                </a:lnTo>
                <a:lnTo>
                  <a:pt x="26" y="437"/>
                </a:lnTo>
                <a:lnTo>
                  <a:pt x="24" y="443"/>
                </a:lnTo>
                <a:lnTo>
                  <a:pt x="22" y="450"/>
                </a:lnTo>
                <a:lnTo>
                  <a:pt x="24" y="457"/>
                </a:lnTo>
                <a:lnTo>
                  <a:pt x="27" y="465"/>
                </a:lnTo>
                <a:lnTo>
                  <a:pt x="31" y="474"/>
                </a:lnTo>
                <a:lnTo>
                  <a:pt x="39" y="483"/>
                </a:lnTo>
                <a:lnTo>
                  <a:pt x="49" y="494"/>
                </a:lnTo>
                <a:lnTo>
                  <a:pt x="63" y="505"/>
                </a:lnTo>
                <a:lnTo>
                  <a:pt x="63" y="509"/>
                </a:lnTo>
                <a:lnTo>
                  <a:pt x="63" y="519"/>
                </a:lnTo>
                <a:lnTo>
                  <a:pt x="64" y="535"/>
                </a:lnTo>
                <a:lnTo>
                  <a:pt x="66" y="546"/>
                </a:lnTo>
                <a:lnTo>
                  <a:pt x="68" y="560"/>
                </a:lnTo>
                <a:lnTo>
                  <a:pt x="73" y="574"/>
                </a:lnTo>
                <a:lnTo>
                  <a:pt x="77" y="591"/>
                </a:lnTo>
                <a:lnTo>
                  <a:pt x="84" y="610"/>
                </a:lnTo>
                <a:lnTo>
                  <a:pt x="93" y="630"/>
                </a:lnTo>
                <a:lnTo>
                  <a:pt x="103" y="653"/>
                </a:lnTo>
                <a:lnTo>
                  <a:pt x="115" y="678"/>
                </a:lnTo>
                <a:lnTo>
                  <a:pt x="130" y="705"/>
                </a:lnTo>
                <a:lnTo>
                  <a:pt x="147" y="732"/>
                </a:lnTo>
                <a:lnTo>
                  <a:pt x="156" y="746"/>
                </a:lnTo>
                <a:lnTo>
                  <a:pt x="165" y="757"/>
                </a:lnTo>
                <a:lnTo>
                  <a:pt x="175" y="767"/>
                </a:lnTo>
                <a:lnTo>
                  <a:pt x="185" y="775"/>
                </a:lnTo>
                <a:lnTo>
                  <a:pt x="195" y="783"/>
                </a:lnTo>
                <a:lnTo>
                  <a:pt x="205" y="788"/>
                </a:lnTo>
                <a:lnTo>
                  <a:pt x="225" y="798"/>
                </a:lnTo>
                <a:lnTo>
                  <a:pt x="243" y="808"/>
                </a:lnTo>
                <a:lnTo>
                  <a:pt x="261" y="817"/>
                </a:lnTo>
                <a:lnTo>
                  <a:pt x="268" y="823"/>
                </a:lnTo>
                <a:lnTo>
                  <a:pt x="275" y="828"/>
                </a:lnTo>
                <a:lnTo>
                  <a:pt x="282" y="835"/>
                </a:lnTo>
                <a:lnTo>
                  <a:pt x="286" y="844"/>
                </a:lnTo>
                <a:lnTo>
                  <a:pt x="290" y="849"/>
                </a:lnTo>
                <a:lnTo>
                  <a:pt x="292" y="857"/>
                </a:lnTo>
                <a:lnTo>
                  <a:pt x="294" y="865"/>
                </a:lnTo>
                <a:lnTo>
                  <a:pt x="297" y="874"/>
                </a:lnTo>
                <a:lnTo>
                  <a:pt x="304" y="886"/>
                </a:lnTo>
                <a:lnTo>
                  <a:pt x="313" y="901"/>
                </a:lnTo>
                <a:lnTo>
                  <a:pt x="326" y="921"/>
                </a:lnTo>
                <a:lnTo>
                  <a:pt x="345" y="944"/>
                </a:lnTo>
                <a:lnTo>
                  <a:pt x="353" y="952"/>
                </a:lnTo>
                <a:lnTo>
                  <a:pt x="362" y="961"/>
                </a:lnTo>
                <a:lnTo>
                  <a:pt x="375" y="973"/>
                </a:lnTo>
                <a:lnTo>
                  <a:pt x="393" y="986"/>
                </a:lnTo>
                <a:lnTo>
                  <a:pt x="415" y="1002"/>
                </a:lnTo>
                <a:lnTo>
                  <a:pt x="442" y="1019"/>
                </a:lnTo>
                <a:lnTo>
                  <a:pt x="473" y="1035"/>
                </a:lnTo>
                <a:lnTo>
                  <a:pt x="478" y="1040"/>
                </a:lnTo>
                <a:lnTo>
                  <a:pt x="490" y="1053"/>
                </a:lnTo>
                <a:lnTo>
                  <a:pt x="510" y="1070"/>
                </a:lnTo>
                <a:lnTo>
                  <a:pt x="522" y="1080"/>
                </a:lnTo>
                <a:lnTo>
                  <a:pt x="537" y="1091"/>
                </a:lnTo>
                <a:lnTo>
                  <a:pt x="552" y="1101"/>
                </a:lnTo>
                <a:lnTo>
                  <a:pt x="569" y="1112"/>
                </a:lnTo>
                <a:lnTo>
                  <a:pt x="588" y="1122"/>
                </a:lnTo>
                <a:lnTo>
                  <a:pt x="608" y="1131"/>
                </a:lnTo>
                <a:lnTo>
                  <a:pt x="629" y="1139"/>
                </a:lnTo>
                <a:lnTo>
                  <a:pt x="653" y="1146"/>
                </a:lnTo>
                <a:lnTo>
                  <a:pt x="676" y="1151"/>
                </a:lnTo>
                <a:lnTo>
                  <a:pt x="700" y="1153"/>
                </a:lnTo>
                <a:lnTo>
                  <a:pt x="718" y="1142"/>
                </a:lnTo>
                <a:lnTo>
                  <a:pt x="735" y="1131"/>
                </a:lnTo>
                <a:lnTo>
                  <a:pt x="754" y="1118"/>
                </a:lnTo>
                <a:lnTo>
                  <a:pt x="769" y="1103"/>
                </a:lnTo>
                <a:lnTo>
                  <a:pt x="776" y="1097"/>
                </a:lnTo>
                <a:lnTo>
                  <a:pt x="781" y="1090"/>
                </a:lnTo>
                <a:lnTo>
                  <a:pt x="783" y="1083"/>
                </a:lnTo>
                <a:lnTo>
                  <a:pt x="784" y="1080"/>
                </a:lnTo>
                <a:lnTo>
                  <a:pt x="784" y="1078"/>
                </a:lnTo>
                <a:lnTo>
                  <a:pt x="783" y="1075"/>
                </a:lnTo>
                <a:lnTo>
                  <a:pt x="781" y="1073"/>
                </a:lnTo>
                <a:lnTo>
                  <a:pt x="778" y="1071"/>
                </a:lnTo>
                <a:lnTo>
                  <a:pt x="775" y="1070"/>
                </a:lnTo>
                <a:lnTo>
                  <a:pt x="759" y="1070"/>
                </a:lnTo>
                <a:lnTo>
                  <a:pt x="725" y="1071"/>
                </a:lnTo>
                <a:lnTo>
                  <a:pt x="704" y="1072"/>
                </a:lnTo>
                <a:lnTo>
                  <a:pt x="684" y="1074"/>
                </a:lnTo>
                <a:lnTo>
                  <a:pt x="665" y="1078"/>
                </a:lnTo>
                <a:lnTo>
                  <a:pt x="658" y="1080"/>
                </a:lnTo>
                <a:lnTo>
                  <a:pt x="651" y="1083"/>
                </a:lnTo>
                <a:lnTo>
                  <a:pt x="639" y="1072"/>
                </a:lnTo>
                <a:lnTo>
                  <a:pt x="625" y="1061"/>
                </a:lnTo>
                <a:lnTo>
                  <a:pt x="605" y="1045"/>
                </a:lnTo>
                <a:lnTo>
                  <a:pt x="580" y="1028"/>
                </a:lnTo>
                <a:lnTo>
                  <a:pt x="551" y="1010"/>
                </a:lnTo>
                <a:lnTo>
                  <a:pt x="518" y="990"/>
                </a:lnTo>
                <a:lnTo>
                  <a:pt x="481" y="971"/>
                </a:lnTo>
                <a:lnTo>
                  <a:pt x="378" y="921"/>
                </a:lnTo>
                <a:lnTo>
                  <a:pt x="283" y="800"/>
                </a:lnTo>
                <a:lnTo>
                  <a:pt x="194" y="687"/>
                </a:lnTo>
                <a:lnTo>
                  <a:pt x="103" y="57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1" name="Group 1381"/>
          <p:cNvGrpSpPr>
            <a:grpSpLocks/>
          </p:cNvGrpSpPr>
          <p:nvPr/>
        </p:nvGrpSpPr>
        <p:grpSpPr bwMode="auto">
          <a:xfrm>
            <a:off x="6294438" y="860425"/>
            <a:ext cx="1355725" cy="846138"/>
            <a:chOff x="3965" y="542"/>
            <a:chExt cx="854" cy="533"/>
          </a:xfrm>
        </p:grpSpPr>
        <p:sp>
          <p:nvSpPr>
            <p:cNvPr id="3082" name="Freeform 1346"/>
            <p:cNvSpPr>
              <a:spLocks/>
            </p:cNvSpPr>
            <p:nvPr/>
          </p:nvSpPr>
          <p:spPr bwMode="auto">
            <a:xfrm>
              <a:off x="4236" y="984"/>
              <a:ext cx="394" cy="91"/>
            </a:xfrm>
            <a:custGeom>
              <a:avLst/>
              <a:gdLst>
                <a:gd name="T0" fmla="*/ 0 w 394"/>
                <a:gd name="T1" fmla="*/ 14 h 91"/>
                <a:gd name="T2" fmla="*/ 11 w 394"/>
                <a:gd name="T3" fmla="*/ 14 h 91"/>
                <a:gd name="T4" fmla="*/ 23 w 394"/>
                <a:gd name="T5" fmla="*/ 18 h 91"/>
                <a:gd name="T6" fmla="*/ 36 w 394"/>
                <a:gd name="T7" fmla="*/ 28 h 91"/>
                <a:gd name="T8" fmla="*/ 44 w 394"/>
                <a:gd name="T9" fmla="*/ 33 h 91"/>
                <a:gd name="T10" fmla="*/ 86 w 394"/>
                <a:gd name="T11" fmla="*/ 52 h 91"/>
                <a:gd name="T12" fmla="*/ 108 w 394"/>
                <a:gd name="T13" fmla="*/ 56 h 91"/>
                <a:gd name="T14" fmla="*/ 135 w 394"/>
                <a:gd name="T15" fmla="*/ 65 h 91"/>
                <a:gd name="T16" fmla="*/ 169 w 394"/>
                <a:gd name="T17" fmla="*/ 76 h 91"/>
                <a:gd name="T18" fmla="*/ 171 w 394"/>
                <a:gd name="T19" fmla="*/ 78 h 91"/>
                <a:gd name="T20" fmla="*/ 183 w 394"/>
                <a:gd name="T21" fmla="*/ 86 h 91"/>
                <a:gd name="T22" fmla="*/ 196 w 394"/>
                <a:gd name="T23" fmla="*/ 91 h 91"/>
                <a:gd name="T24" fmla="*/ 203 w 394"/>
                <a:gd name="T25" fmla="*/ 91 h 91"/>
                <a:gd name="T26" fmla="*/ 220 w 394"/>
                <a:gd name="T27" fmla="*/ 80 h 91"/>
                <a:gd name="T28" fmla="*/ 224 w 394"/>
                <a:gd name="T29" fmla="*/ 77 h 91"/>
                <a:gd name="T30" fmla="*/ 247 w 394"/>
                <a:gd name="T31" fmla="*/ 71 h 91"/>
                <a:gd name="T32" fmla="*/ 272 w 394"/>
                <a:gd name="T33" fmla="*/ 62 h 91"/>
                <a:gd name="T34" fmla="*/ 280 w 394"/>
                <a:gd name="T35" fmla="*/ 62 h 91"/>
                <a:gd name="T36" fmla="*/ 317 w 394"/>
                <a:gd name="T37" fmla="*/ 57 h 91"/>
                <a:gd name="T38" fmla="*/ 329 w 394"/>
                <a:gd name="T39" fmla="*/ 52 h 91"/>
                <a:gd name="T40" fmla="*/ 330 w 394"/>
                <a:gd name="T41" fmla="*/ 44 h 91"/>
                <a:gd name="T42" fmla="*/ 329 w 394"/>
                <a:gd name="T43" fmla="*/ 33 h 91"/>
                <a:gd name="T44" fmla="*/ 329 w 394"/>
                <a:gd name="T45" fmla="*/ 32 h 91"/>
                <a:gd name="T46" fmla="*/ 337 w 394"/>
                <a:gd name="T47" fmla="*/ 29 h 91"/>
                <a:gd name="T48" fmla="*/ 378 w 394"/>
                <a:gd name="T49" fmla="*/ 29 h 91"/>
                <a:gd name="T50" fmla="*/ 389 w 394"/>
                <a:gd name="T51" fmla="*/ 27 h 91"/>
                <a:gd name="T52" fmla="*/ 390 w 394"/>
                <a:gd name="T53" fmla="*/ 26 h 91"/>
                <a:gd name="T54" fmla="*/ 394 w 394"/>
                <a:gd name="T55" fmla="*/ 22 h 91"/>
                <a:gd name="T56" fmla="*/ 390 w 394"/>
                <a:gd name="T57" fmla="*/ 22 h 91"/>
                <a:gd name="T58" fmla="*/ 379 w 394"/>
                <a:gd name="T59" fmla="*/ 22 h 91"/>
                <a:gd name="T60" fmla="*/ 352 w 394"/>
                <a:gd name="T61" fmla="*/ 20 h 91"/>
                <a:gd name="T62" fmla="*/ 321 w 394"/>
                <a:gd name="T63" fmla="*/ 15 h 91"/>
                <a:gd name="T64" fmla="*/ 308 w 394"/>
                <a:gd name="T65" fmla="*/ 9 h 91"/>
                <a:gd name="T66" fmla="*/ 297 w 394"/>
                <a:gd name="T67" fmla="*/ 2 h 91"/>
                <a:gd name="T68" fmla="*/ 288 w 394"/>
                <a:gd name="T69" fmla="*/ 3 h 91"/>
                <a:gd name="T70" fmla="*/ 257 w 394"/>
                <a:gd name="T71" fmla="*/ 9 h 91"/>
                <a:gd name="T72" fmla="*/ 239 w 394"/>
                <a:gd name="T73" fmla="*/ 17 h 91"/>
                <a:gd name="T74" fmla="*/ 236 w 394"/>
                <a:gd name="T75" fmla="*/ 22 h 91"/>
                <a:gd name="T76" fmla="*/ 201 w 394"/>
                <a:gd name="T77" fmla="*/ 14 h 91"/>
                <a:gd name="T78" fmla="*/ 157 w 394"/>
                <a:gd name="T79" fmla="*/ 2 h 91"/>
                <a:gd name="T80" fmla="*/ 154 w 394"/>
                <a:gd name="T81" fmla="*/ 0 h 91"/>
                <a:gd name="T82" fmla="*/ 145 w 394"/>
                <a:gd name="T83" fmla="*/ 4 h 91"/>
                <a:gd name="T84" fmla="*/ 133 w 394"/>
                <a:gd name="T85" fmla="*/ 13 h 91"/>
                <a:gd name="T86" fmla="*/ 119 w 394"/>
                <a:gd name="T87" fmla="*/ 22 h 91"/>
                <a:gd name="T88" fmla="*/ 111 w 394"/>
                <a:gd name="T89" fmla="*/ 24 h 91"/>
                <a:gd name="T90" fmla="*/ 102 w 394"/>
                <a:gd name="T91" fmla="*/ 23 h 91"/>
                <a:gd name="T92" fmla="*/ 95 w 394"/>
                <a:gd name="T93" fmla="*/ 19 h 91"/>
                <a:gd name="T94" fmla="*/ 67 w 394"/>
                <a:gd name="T95" fmla="*/ 7 h 91"/>
                <a:gd name="T96" fmla="*/ 44 w 394"/>
                <a:gd name="T97" fmla="*/ 2 h 91"/>
                <a:gd name="T98" fmla="*/ 34 w 394"/>
                <a:gd name="T99" fmla="*/ 0 h 91"/>
                <a:gd name="T100" fmla="*/ 18 w 394"/>
                <a:gd name="T101" fmla="*/ 3 h 91"/>
                <a:gd name="T102" fmla="*/ 7 w 394"/>
                <a:gd name="T103" fmla="*/ 6 h 91"/>
                <a:gd name="T104" fmla="*/ 0 w 394"/>
                <a:gd name="T105" fmla="*/ 14 h 9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94"/>
                <a:gd name="T160" fmla="*/ 0 h 91"/>
                <a:gd name="T161" fmla="*/ 394 w 394"/>
                <a:gd name="T162" fmla="*/ 91 h 9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94" h="91">
                  <a:moveTo>
                    <a:pt x="0" y="14"/>
                  </a:moveTo>
                  <a:lnTo>
                    <a:pt x="0" y="14"/>
                  </a:lnTo>
                  <a:lnTo>
                    <a:pt x="3" y="13"/>
                  </a:lnTo>
                  <a:lnTo>
                    <a:pt x="11" y="14"/>
                  </a:lnTo>
                  <a:lnTo>
                    <a:pt x="16" y="15"/>
                  </a:lnTo>
                  <a:lnTo>
                    <a:pt x="23" y="18"/>
                  </a:lnTo>
                  <a:lnTo>
                    <a:pt x="30" y="23"/>
                  </a:lnTo>
                  <a:lnTo>
                    <a:pt x="36" y="28"/>
                  </a:lnTo>
                  <a:lnTo>
                    <a:pt x="44" y="33"/>
                  </a:lnTo>
                  <a:lnTo>
                    <a:pt x="63" y="42"/>
                  </a:lnTo>
                  <a:lnTo>
                    <a:pt x="86" y="52"/>
                  </a:lnTo>
                  <a:lnTo>
                    <a:pt x="98" y="55"/>
                  </a:lnTo>
                  <a:lnTo>
                    <a:pt x="108" y="56"/>
                  </a:lnTo>
                  <a:lnTo>
                    <a:pt x="135" y="65"/>
                  </a:lnTo>
                  <a:lnTo>
                    <a:pt x="157" y="72"/>
                  </a:lnTo>
                  <a:lnTo>
                    <a:pt x="169" y="76"/>
                  </a:lnTo>
                  <a:lnTo>
                    <a:pt x="171" y="78"/>
                  </a:lnTo>
                  <a:lnTo>
                    <a:pt x="178" y="84"/>
                  </a:lnTo>
                  <a:lnTo>
                    <a:pt x="183" y="86"/>
                  </a:lnTo>
                  <a:lnTo>
                    <a:pt x="189" y="88"/>
                  </a:lnTo>
                  <a:lnTo>
                    <a:pt x="196" y="91"/>
                  </a:lnTo>
                  <a:lnTo>
                    <a:pt x="203" y="91"/>
                  </a:lnTo>
                  <a:lnTo>
                    <a:pt x="212" y="84"/>
                  </a:lnTo>
                  <a:lnTo>
                    <a:pt x="220" y="80"/>
                  </a:lnTo>
                  <a:lnTo>
                    <a:pt x="222" y="78"/>
                  </a:lnTo>
                  <a:lnTo>
                    <a:pt x="224" y="77"/>
                  </a:lnTo>
                  <a:lnTo>
                    <a:pt x="247" y="71"/>
                  </a:lnTo>
                  <a:lnTo>
                    <a:pt x="262" y="66"/>
                  </a:lnTo>
                  <a:lnTo>
                    <a:pt x="272" y="62"/>
                  </a:lnTo>
                  <a:lnTo>
                    <a:pt x="280" y="62"/>
                  </a:lnTo>
                  <a:lnTo>
                    <a:pt x="298" y="59"/>
                  </a:lnTo>
                  <a:lnTo>
                    <a:pt x="317" y="57"/>
                  </a:lnTo>
                  <a:lnTo>
                    <a:pt x="325" y="55"/>
                  </a:lnTo>
                  <a:lnTo>
                    <a:pt x="329" y="52"/>
                  </a:lnTo>
                  <a:lnTo>
                    <a:pt x="330" y="44"/>
                  </a:lnTo>
                  <a:lnTo>
                    <a:pt x="330" y="38"/>
                  </a:lnTo>
                  <a:lnTo>
                    <a:pt x="329" y="33"/>
                  </a:lnTo>
                  <a:lnTo>
                    <a:pt x="329" y="32"/>
                  </a:lnTo>
                  <a:lnTo>
                    <a:pt x="331" y="31"/>
                  </a:lnTo>
                  <a:lnTo>
                    <a:pt x="337" y="29"/>
                  </a:lnTo>
                  <a:lnTo>
                    <a:pt x="357" y="29"/>
                  </a:lnTo>
                  <a:lnTo>
                    <a:pt x="378" y="29"/>
                  </a:lnTo>
                  <a:lnTo>
                    <a:pt x="386" y="28"/>
                  </a:lnTo>
                  <a:lnTo>
                    <a:pt x="389" y="27"/>
                  </a:lnTo>
                  <a:lnTo>
                    <a:pt x="390" y="26"/>
                  </a:lnTo>
                  <a:lnTo>
                    <a:pt x="394" y="23"/>
                  </a:lnTo>
                  <a:lnTo>
                    <a:pt x="394" y="22"/>
                  </a:lnTo>
                  <a:lnTo>
                    <a:pt x="390" y="22"/>
                  </a:lnTo>
                  <a:lnTo>
                    <a:pt x="379" y="22"/>
                  </a:lnTo>
                  <a:lnTo>
                    <a:pt x="367" y="22"/>
                  </a:lnTo>
                  <a:lnTo>
                    <a:pt x="352" y="20"/>
                  </a:lnTo>
                  <a:lnTo>
                    <a:pt x="337" y="18"/>
                  </a:lnTo>
                  <a:lnTo>
                    <a:pt x="321" y="15"/>
                  </a:lnTo>
                  <a:lnTo>
                    <a:pt x="315" y="13"/>
                  </a:lnTo>
                  <a:lnTo>
                    <a:pt x="308" y="9"/>
                  </a:lnTo>
                  <a:lnTo>
                    <a:pt x="302" y="6"/>
                  </a:lnTo>
                  <a:lnTo>
                    <a:pt x="297" y="2"/>
                  </a:lnTo>
                  <a:lnTo>
                    <a:pt x="288" y="3"/>
                  </a:lnTo>
                  <a:lnTo>
                    <a:pt x="268" y="7"/>
                  </a:lnTo>
                  <a:lnTo>
                    <a:pt x="257" y="9"/>
                  </a:lnTo>
                  <a:lnTo>
                    <a:pt x="247" y="13"/>
                  </a:lnTo>
                  <a:lnTo>
                    <a:pt x="239" y="17"/>
                  </a:lnTo>
                  <a:lnTo>
                    <a:pt x="237" y="19"/>
                  </a:lnTo>
                  <a:lnTo>
                    <a:pt x="236" y="22"/>
                  </a:lnTo>
                  <a:lnTo>
                    <a:pt x="201" y="14"/>
                  </a:lnTo>
                  <a:lnTo>
                    <a:pt x="175" y="7"/>
                  </a:lnTo>
                  <a:lnTo>
                    <a:pt x="157" y="2"/>
                  </a:lnTo>
                  <a:lnTo>
                    <a:pt x="154" y="0"/>
                  </a:lnTo>
                  <a:lnTo>
                    <a:pt x="152" y="0"/>
                  </a:lnTo>
                  <a:lnTo>
                    <a:pt x="145" y="4"/>
                  </a:lnTo>
                  <a:lnTo>
                    <a:pt x="140" y="7"/>
                  </a:lnTo>
                  <a:lnTo>
                    <a:pt x="133" y="13"/>
                  </a:lnTo>
                  <a:lnTo>
                    <a:pt x="126" y="17"/>
                  </a:lnTo>
                  <a:lnTo>
                    <a:pt x="119" y="22"/>
                  </a:lnTo>
                  <a:lnTo>
                    <a:pt x="115" y="23"/>
                  </a:lnTo>
                  <a:lnTo>
                    <a:pt x="111" y="24"/>
                  </a:lnTo>
                  <a:lnTo>
                    <a:pt x="106" y="24"/>
                  </a:lnTo>
                  <a:lnTo>
                    <a:pt x="102" y="23"/>
                  </a:lnTo>
                  <a:lnTo>
                    <a:pt x="95" y="19"/>
                  </a:lnTo>
                  <a:lnTo>
                    <a:pt x="79" y="12"/>
                  </a:lnTo>
                  <a:lnTo>
                    <a:pt x="67" y="7"/>
                  </a:lnTo>
                  <a:lnTo>
                    <a:pt x="56" y="4"/>
                  </a:lnTo>
                  <a:lnTo>
                    <a:pt x="44" y="2"/>
                  </a:lnTo>
                  <a:lnTo>
                    <a:pt x="34" y="0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13" y="4"/>
                  </a:lnTo>
                  <a:lnTo>
                    <a:pt x="7" y="6"/>
                  </a:lnTo>
                  <a:lnTo>
                    <a:pt x="2" y="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DA4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3" name="Group 1380"/>
            <p:cNvGrpSpPr>
              <a:grpSpLocks/>
            </p:cNvGrpSpPr>
            <p:nvPr/>
          </p:nvGrpSpPr>
          <p:grpSpPr bwMode="auto">
            <a:xfrm>
              <a:off x="3965" y="542"/>
              <a:ext cx="854" cy="485"/>
              <a:chOff x="3965" y="542"/>
              <a:chExt cx="854" cy="485"/>
            </a:xfrm>
          </p:grpSpPr>
          <p:sp>
            <p:nvSpPr>
              <p:cNvPr id="3084" name="Line 1344"/>
              <p:cNvSpPr>
                <a:spLocks noChangeShapeType="1"/>
              </p:cNvSpPr>
              <p:nvPr/>
            </p:nvSpPr>
            <p:spPr bwMode="auto">
              <a:xfrm>
                <a:off x="4236" y="998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Line 1345"/>
              <p:cNvSpPr>
                <a:spLocks noChangeShapeType="1"/>
              </p:cNvSpPr>
              <p:nvPr/>
            </p:nvSpPr>
            <p:spPr bwMode="auto">
              <a:xfrm>
                <a:off x="4236" y="998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1347"/>
              <p:cNvSpPr>
                <a:spLocks/>
              </p:cNvSpPr>
              <p:nvPr/>
            </p:nvSpPr>
            <p:spPr bwMode="auto">
              <a:xfrm>
                <a:off x="4537" y="957"/>
                <a:ext cx="218" cy="63"/>
              </a:xfrm>
              <a:custGeom>
                <a:avLst/>
                <a:gdLst>
                  <a:gd name="T0" fmla="*/ 0 w 218"/>
                  <a:gd name="T1" fmla="*/ 24 h 63"/>
                  <a:gd name="T2" fmla="*/ 0 w 218"/>
                  <a:gd name="T3" fmla="*/ 24 h 63"/>
                  <a:gd name="T4" fmla="*/ 4 w 218"/>
                  <a:gd name="T5" fmla="*/ 27 h 63"/>
                  <a:gd name="T6" fmla="*/ 9 w 218"/>
                  <a:gd name="T7" fmla="*/ 31 h 63"/>
                  <a:gd name="T8" fmla="*/ 17 w 218"/>
                  <a:gd name="T9" fmla="*/ 35 h 63"/>
                  <a:gd name="T10" fmla="*/ 29 w 218"/>
                  <a:gd name="T11" fmla="*/ 39 h 63"/>
                  <a:gd name="T12" fmla="*/ 45 w 218"/>
                  <a:gd name="T13" fmla="*/ 42 h 63"/>
                  <a:gd name="T14" fmla="*/ 66 w 218"/>
                  <a:gd name="T15" fmla="*/ 43 h 63"/>
                  <a:gd name="T16" fmla="*/ 93 w 218"/>
                  <a:gd name="T17" fmla="*/ 44 h 63"/>
                  <a:gd name="T18" fmla="*/ 93 w 218"/>
                  <a:gd name="T19" fmla="*/ 44 h 63"/>
                  <a:gd name="T20" fmla="*/ 97 w 218"/>
                  <a:gd name="T21" fmla="*/ 44 h 63"/>
                  <a:gd name="T22" fmla="*/ 108 w 218"/>
                  <a:gd name="T23" fmla="*/ 47 h 63"/>
                  <a:gd name="T24" fmla="*/ 122 w 218"/>
                  <a:gd name="T25" fmla="*/ 53 h 63"/>
                  <a:gd name="T26" fmla="*/ 127 w 218"/>
                  <a:gd name="T27" fmla="*/ 56 h 63"/>
                  <a:gd name="T28" fmla="*/ 133 w 218"/>
                  <a:gd name="T29" fmla="*/ 60 h 63"/>
                  <a:gd name="T30" fmla="*/ 133 w 218"/>
                  <a:gd name="T31" fmla="*/ 60 h 63"/>
                  <a:gd name="T32" fmla="*/ 134 w 218"/>
                  <a:gd name="T33" fmla="*/ 62 h 63"/>
                  <a:gd name="T34" fmla="*/ 135 w 218"/>
                  <a:gd name="T35" fmla="*/ 63 h 63"/>
                  <a:gd name="T36" fmla="*/ 136 w 218"/>
                  <a:gd name="T37" fmla="*/ 63 h 63"/>
                  <a:gd name="T38" fmla="*/ 138 w 218"/>
                  <a:gd name="T39" fmla="*/ 63 h 63"/>
                  <a:gd name="T40" fmla="*/ 142 w 218"/>
                  <a:gd name="T41" fmla="*/ 62 h 63"/>
                  <a:gd name="T42" fmla="*/ 146 w 218"/>
                  <a:gd name="T43" fmla="*/ 58 h 63"/>
                  <a:gd name="T44" fmla="*/ 152 w 218"/>
                  <a:gd name="T45" fmla="*/ 52 h 63"/>
                  <a:gd name="T46" fmla="*/ 152 w 218"/>
                  <a:gd name="T47" fmla="*/ 52 h 63"/>
                  <a:gd name="T48" fmla="*/ 175 w 218"/>
                  <a:gd name="T49" fmla="*/ 40 h 63"/>
                  <a:gd name="T50" fmla="*/ 193 w 218"/>
                  <a:gd name="T51" fmla="*/ 30 h 63"/>
                  <a:gd name="T52" fmla="*/ 206 w 218"/>
                  <a:gd name="T53" fmla="*/ 24 h 63"/>
                  <a:gd name="T54" fmla="*/ 206 w 218"/>
                  <a:gd name="T55" fmla="*/ 24 h 63"/>
                  <a:gd name="T56" fmla="*/ 208 w 218"/>
                  <a:gd name="T57" fmla="*/ 22 h 63"/>
                  <a:gd name="T58" fmla="*/ 213 w 218"/>
                  <a:gd name="T59" fmla="*/ 15 h 63"/>
                  <a:gd name="T60" fmla="*/ 216 w 218"/>
                  <a:gd name="T61" fmla="*/ 12 h 63"/>
                  <a:gd name="T62" fmla="*/ 217 w 218"/>
                  <a:gd name="T63" fmla="*/ 7 h 63"/>
                  <a:gd name="T64" fmla="*/ 218 w 218"/>
                  <a:gd name="T65" fmla="*/ 3 h 63"/>
                  <a:gd name="T66" fmla="*/ 217 w 218"/>
                  <a:gd name="T67" fmla="*/ 0 h 63"/>
                  <a:gd name="T68" fmla="*/ 217 w 218"/>
                  <a:gd name="T69" fmla="*/ 0 h 63"/>
                  <a:gd name="T70" fmla="*/ 201 w 218"/>
                  <a:gd name="T71" fmla="*/ 0 h 63"/>
                  <a:gd name="T72" fmla="*/ 163 w 218"/>
                  <a:gd name="T73" fmla="*/ 2 h 63"/>
                  <a:gd name="T74" fmla="*/ 142 w 218"/>
                  <a:gd name="T75" fmla="*/ 3 h 63"/>
                  <a:gd name="T76" fmla="*/ 122 w 218"/>
                  <a:gd name="T77" fmla="*/ 5 h 63"/>
                  <a:gd name="T78" fmla="*/ 106 w 218"/>
                  <a:gd name="T79" fmla="*/ 9 h 63"/>
                  <a:gd name="T80" fmla="*/ 99 w 218"/>
                  <a:gd name="T81" fmla="*/ 10 h 63"/>
                  <a:gd name="T82" fmla="*/ 95 w 218"/>
                  <a:gd name="T83" fmla="*/ 12 h 63"/>
                  <a:gd name="T84" fmla="*/ 95 w 218"/>
                  <a:gd name="T85" fmla="*/ 12 h 63"/>
                  <a:gd name="T86" fmla="*/ 83 w 218"/>
                  <a:gd name="T87" fmla="*/ 12 h 63"/>
                  <a:gd name="T88" fmla="*/ 53 w 218"/>
                  <a:gd name="T89" fmla="*/ 13 h 63"/>
                  <a:gd name="T90" fmla="*/ 36 w 218"/>
                  <a:gd name="T91" fmla="*/ 14 h 63"/>
                  <a:gd name="T92" fmla="*/ 20 w 218"/>
                  <a:gd name="T93" fmla="*/ 16 h 63"/>
                  <a:gd name="T94" fmla="*/ 8 w 218"/>
                  <a:gd name="T95" fmla="*/ 20 h 63"/>
                  <a:gd name="T96" fmla="*/ 4 w 218"/>
                  <a:gd name="T97" fmla="*/ 22 h 63"/>
                  <a:gd name="T98" fmla="*/ 0 w 218"/>
                  <a:gd name="T99" fmla="*/ 24 h 63"/>
                  <a:gd name="T100" fmla="*/ 0 w 218"/>
                  <a:gd name="T101" fmla="*/ 24 h 6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18"/>
                  <a:gd name="T154" fmla="*/ 0 h 63"/>
                  <a:gd name="T155" fmla="*/ 218 w 218"/>
                  <a:gd name="T156" fmla="*/ 63 h 6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18" h="63">
                    <a:moveTo>
                      <a:pt x="0" y="24"/>
                    </a:moveTo>
                    <a:lnTo>
                      <a:pt x="0" y="24"/>
                    </a:lnTo>
                    <a:lnTo>
                      <a:pt x="4" y="27"/>
                    </a:lnTo>
                    <a:lnTo>
                      <a:pt x="9" y="31"/>
                    </a:lnTo>
                    <a:lnTo>
                      <a:pt x="17" y="35"/>
                    </a:lnTo>
                    <a:lnTo>
                      <a:pt x="29" y="39"/>
                    </a:lnTo>
                    <a:lnTo>
                      <a:pt x="45" y="42"/>
                    </a:lnTo>
                    <a:lnTo>
                      <a:pt x="66" y="43"/>
                    </a:lnTo>
                    <a:lnTo>
                      <a:pt x="93" y="44"/>
                    </a:lnTo>
                    <a:lnTo>
                      <a:pt x="97" y="44"/>
                    </a:lnTo>
                    <a:lnTo>
                      <a:pt x="108" y="47"/>
                    </a:lnTo>
                    <a:lnTo>
                      <a:pt x="122" y="53"/>
                    </a:lnTo>
                    <a:lnTo>
                      <a:pt x="127" y="56"/>
                    </a:lnTo>
                    <a:lnTo>
                      <a:pt x="133" y="60"/>
                    </a:lnTo>
                    <a:lnTo>
                      <a:pt x="134" y="62"/>
                    </a:lnTo>
                    <a:lnTo>
                      <a:pt x="135" y="63"/>
                    </a:lnTo>
                    <a:lnTo>
                      <a:pt x="136" y="63"/>
                    </a:lnTo>
                    <a:lnTo>
                      <a:pt x="138" y="63"/>
                    </a:lnTo>
                    <a:lnTo>
                      <a:pt x="142" y="62"/>
                    </a:lnTo>
                    <a:lnTo>
                      <a:pt x="146" y="58"/>
                    </a:lnTo>
                    <a:lnTo>
                      <a:pt x="152" y="52"/>
                    </a:lnTo>
                    <a:lnTo>
                      <a:pt x="175" y="40"/>
                    </a:lnTo>
                    <a:lnTo>
                      <a:pt x="193" y="30"/>
                    </a:lnTo>
                    <a:lnTo>
                      <a:pt x="206" y="24"/>
                    </a:lnTo>
                    <a:lnTo>
                      <a:pt x="208" y="22"/>
                    </a:lnTo>
                    <a:lnTo>
                      <a:pt x="213" y="15"/>
                    </a:lnTo>
                    <a:lnTo>
                      <a:pt x="216" y="12"/>
                    </a:lnTo>
                    <a:lnTo>
                      <a:pt x="217" y="7"/>
                    </a:lnTo>
                    <a:lnTo>
                      <a:pt x="218" y="3"/>
                    </a:lnTo>
                    <a:lnTo>
                      <a:pt x="217" y="0"/>
                    </a:lnTo>
                    <a:lnTo>
                      <a:pt x="201" y="0"/>
                    </a:lnTo>
                    <a:lnTo>
                      <a:pt x="163" y="2"/>
                    </a:lnTo>
                    <a:lnTo>
                      <a:pt x="142" y="3"/>
                    </a:lnTo>
                    <a:lnTo>
                      <a:pt x="122" y="5"/>
                    </a:lnTo>
                    <a:lnTo>
                      <a:pt x="106" y="9"/>
                    </a:lnTo>
                    <a:lnTo>
                      <a:pt x="99" y="10"/>
                    </a:lnTo>
                    <a:lnTo>
                      <a:pt x="95" y="12"/>
                    </a:lnTo>
                    <a:lnTo>
                      <a:pt x="83" y="12"/>
                    </a:lnTo>
                    <a:lnTo>
                      <a:pt x="53" y="13"/>
                    </a:lnTo>
                    <a:lnTo>
                      <a:pt x="36" y="14"/>
                    </a:lnTo>
                    <a:lnTo>
                      <a:pt x="20" y="16"/>
                    </a:lnTo>
                    <a:lnTo>
                      <a:pt x="8" y="20"/>
                    </a:lnTo>
                    <a:lnTo>
                      <a:pt x="4" y="2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7" name="Freeform 1348"/>
              <p:cNvSpPr>
                <a:spLocks/>
              </p:cNvSpPr>
              <p:nvPr/>
            </p:nvSpPr>
            <p:spPr bwMode="auto">
              <a:xfrm>
                <a:off x="4344" y="896"/>
                <a:ext cx="446" cy="85"/>
              </a:xfrm>
              <a:custGeom>
                <a:avLst/>
                <a:gdLst>
                  <a:gd name="T0" fmla="*/ 442 w 446"/>
                  <a:gd name="T1" fmla="*/ 55 h 85"/>
                  <a:gd name="T2" fmla="*/ 445 w 446"/>
                  <a:gd name="T3" fmla="*/ 48 h 85"/>
                  <a:gd name="T4" fmla="*/ 446 w 446"/>
                  <a:gd name="T5" fmla="*/ 36 h 85"/>
                  <a:gd name="T6" fmla="*/ 445 w 446"/>
                  <a:gd name="T7" fmla="*/ 32 h 85"/>
                  <a:gd name="T8" fmla="*/ 443 w 446"/>
                  <a:gd name="T9" fmla="*/ 27 h 85"/>
                  <a:gd name="T10" fmla="*/ 432 w 446"/>
                  <a:gd name="T11" fmla="*/ 17 h 85"/>
                  <a:gd name="T12" fmla="*/ 406 w 446"/>
                  <a:gd name="T13" fmla="*/ 7 h 85"/>
                  <a:gd name="T14" fmla="*/ 357 w 446"/>
                  <a:gd name="T15" fmla="*/ 0 h 85"/>
                  <a:gd name="T16" fmla="*/ 308 w 446"/>
                  <a:gd name="T17" fmla="*/ 3 h 85"/>
                  <a:gd name="T18" fmla="*/ 244 w 446"/>
                  <a:gd name="T19" fmla="*/ 7 h 85"/>
                  <a:gd name="T20" fmla="*/ 227 w 446"/>
                  <a:gd name="T21" fmla="*/ 9 h 85"/>
                  <a:gd name="T22" fmla="*/ 118 w 446"/>
                  <a:gd name="T23" fmla="*/ 17 h 85"/>
                  <a:gd name="T24" fmla="*/ 64 w 446"/>
                  <a:gd name="T25" fmla="*/ 25 h 85"/>
                  <a:gd name="T26" fmla="*/ 45 w 446"/>
                  <a:gd name="T27" fmla="*/ 31 h 85"/>
                  <a:gd name="T28" fmla="*/ 40 w 446"/>
                  <a:gd name="T29" fmla="*/ 32 h 85"/>
                  <a:gd name="T30" fmla="*/ 18 w 446"/>
                  <a:gd name="T31" fmla="*/ 42 h 85"/>
                  <a:gd name="T32" fmla="*/ 4 w 446"/>
                  <a:gd name="T33" fmla="*/ 53 h 85"/>
                  <a:gd name="T34" fmla="*/ 0 w 446"/>
                  <a:gd name="T35" fmla="*/ 61 h 85"/>
                  <a:gd name="T36" fmla="*/ 14 w 446"/>
                  <a:gd name="T37" fmla="*/ 61 h 85"/>
                  <a:gd name="T38" fmla="*/ 20 w 446"/>
                  <a:gd name="T39" fmla="*/ 63 h 85"/>
                  <a:gd name="T40" fmla="*/ 31 w 446"/>
                  <a:gd name="T41" fmla="*/ 76 h 85"/>
                  <a:gd name="T42" fmla="*/ 32 w 446"/>
                  <a:gd name="T43" fmla="*/ 78 h 85"/>
                  <a:gd name="T44" fmla="*/ 37 w 446"/>
                  <a:gd name="T45" fmla="*/ 82 h 85"/>
                  <a:gd name="T46" fmla="*/ 52 w 446"/>
                  <a:gd name="T47" fmla="*/ 85 h 85"/>
                  <a:gd name="T48" fmla="*/ 79 w 446"/>
                  <a:gd name="T49" fmla="*/ 84 h 85"/>
                  <a:gd name="T50" fmla="*/ 101 w 446"/>
                  <a:gd name="T51" fmla="*/ 83 h 85"/>
                  <a:gd name="T52" fmla="*/ 153 w 446"/>
                  <a:gd name="T53" fmla="*/ 76 h 85"/>
                  <a:gd name="T54" fmla="*/ 219 w 446"/>
                  <a:gd name="T55" fmla="*/ 63 h 85"/>
                  <a:gd name="T56" fmla="*/ 250 w 446"/>
                  <a:gd name="T57" fmla="*/ 54 h 85"/>
                  <a:gd name="T58" fmla="*/ 278 w 446"/>
                  <a:gd name="T59" fmla="*/ 43 h 85"/>
                  <a:gd name="T60" fmla="*/ 279 w 446"/>
                  <a:gd name="T61" fmla="*/ 43 h 85"/>
                  <a:gd name="T62" fmla="*/ 286 w 446"/>
                  <a:gd name="T63" fmla="*/ 44 h 85"/>
                  <a:gd name="T64" fmla="*/ 287 w 446"/>
                  <a:gd name="T65" fmla="*/ 47 h 85"/>
                  <a:gd name="T66" fmla="*/ 286 w 446"/>
                  <a:gd name="T67" fmla="*/ 49 h 85"/>
                  <a:gd name="T68" fmla="*/ 286 w 446"/>
                  <a:gd name="T69" fmla="*/ 55 h 85"/>
                  <a:gd name="T70" fmla="*/ 292 w 446"/>
                  <a:gd name="T71" fmla="*/ 61 h 85"/>
                  <a:gd name="T72" fmla="*/ 311 w 446"/>
                  <a:gd name="T73" fmla="*/ 61 h 85"/>
                  <a:gd name="T74" fmla="*/ 328 w 446"/>
                  <a:gd name="T75" fmla="*/ 57 h 85"/>
                  <a:gd name="T76" fmla="*/ 366 w 446"/>
                  <a:gd name="T77" fmla="*/ 57 h 85"/>
                  <a:gd name="T78" fmla="*/ 378 w 446"/>
                  <a:gd name="T79" fmla="*/ 55 h 85"/>
                  <a:gd name="T80" fmla="*/ 406 w 446"/>
                  <a:gd name="T81" fmla="*/ 57 h 85"/>
                  <a:gd name="T82" fmla="*/ 436 w 446"/>
                  <a:gd name="T83" fmla="*/ 57 h 85"/>
                  <a:gd name="T84" fmla="*/ 442 w 446"/>
                  <a:gd name="T85" fmla="*/ 55 h 8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46"/>
                  <a:gd name="T130" fmla="*/ 0 h 85"/>
                  <a:gd name="T131" fmla="*/ 446 w 446"/>
                  <a:gd name="T132" fmla="*/ 85 h 85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46" h="85">
                    <a:moveTo>
                      <a:pt x="442" y="55"/>
                    </a:moveTo>
                    <a:lnTo>
                      <a:pt x="442" y="55"/>
                    </a:lnTo>
                    <a:lnTo>
                      <a:pt x="443" y="53"/>
                    </a:lnTo>
                    <a:lnTo>
                      <a:pt x="445" y="48"/>
                    </a:lnTo>
                    <a:lnTo>
                      <a:pt x="446" y="41"/>
                    </a:lnTo>
                    <a:lnTo>
                      <a:pt x="446" y="36"/>
                    </a:lnTo>
                    <a:lnTo>
                      <a:pt x="445" y="32"/>
                    </a:lnTo>
                    <a:lnTo>
                      <a:pt x="444" y="31"/>
                    </a:lnTo>
                    <a:lnTo>
                      <a:pt x="443" y="27"/>
                    </a:lnTo>
                    <a:lnTo>
                      <a:pt x="438" y="23"/>
                    </a:lnTo>
                    <a:lnTo>
                      <a:pt x="432" y="17"/>
                    </a:lnTo>
                    <a:lnTo>
                      <a:pt x="421" y="12"/>
                    </a:lnTo>
                    <a:lnTo>
                      <a:pt x="406" y="7"/>
                    </a:lnTo>
                    <a:lnTo>
                      <a:pt x="385" y="4"/>
                    </a:lnTo>
                    <a:lnTo>
                      <a:pt x="357" y="0"/>
                    </a:lnTo>
                    <a:lnTo>
                      <a:pt x="308" y="3"/>
                    </a:lnTo>
                    <a:lnTo>
                      <a:pt x="265" y="5"/>
                    </a:lnTo>
                    <a:lnTo>
                      <a:pt x="244" y="7"/>
                    </a:lnTo>
                    <a:lnTo>
                      <a:pt x="227" y="9"/>
                    </a:lnTo>
                    <a:lnTo>
                      <a:pt x="118" y="17"/>
                    </a:lnTo>
                    <a:lnTo>
                      <a:pt x="88" y="22"/>
                    </a:lnTo>
                    <a:lnTo>
                      <a:pt x="64" y="25"/>
                    </a:lnTo>
                    <a:lnTo>
                      <a:pt x="54" y="28"/>
                    </a:lnTo>
                    <a:lnTo>
                      <a:pt x="45" y="31"/>
                    </a:lnTo>
                    <a:lnTo>
                      <a:pt x="40" y="32"/>
                    </a:lnTo>
                    <a:lnTo>
                      <a:pt x="26" y="37"/>
                    </a:lnTo>
                    <a:lnTo>
                      <a:pt x="18" y="42"/>
                    </a:lnTo>
                    <a:lnTo>
                      <a:pt x="11" y="46"/>
                    </a:lnTo>
                    <a:lnTo>
                      <a:pt x="4" y="53"/>
                    </a:lnTo>
                    <a:lnTo>
                      <a:pt x="0" y="61"/>
                    </a:lnTo>
                    <a:lnTo>
                      <a:pt x="7" y="60"/>
                    </a:lnTo>
                    <a:lnTo>
                      <a:pt x="14" y="61"/>
                    </a:lnTo>
                    <a:lnTo>
                      <a:pt x="17" y="62"/>
                    </a:lnTo>
                    <a:lnTo>
                      <a:pt x="20" y="63"/>
                    </a:lnTo>
                    <a:lnTo>
                      <a:pt x="31" y="76"/>
                    </a:lnTo>
                    <a:lnTo>
                      <a:pt x="32" y="78"/>
                    </a:lnTo>
                    <a:lnTo>
                      <a:pt x="34" y="80"/>
                    </a:lnTo>
                    <a:lnTo>
                      <a:pt x="37" y="82"/>
                    </a:lnTo>
                    <a:lnTo>
                      <a:pt x="43" y="83"/>
                    </a:lnTo>
                    <a:lnTo>
                      <a:pt x="52" y="85"/>
                    </a:lnTo>
                    <a:lnTo>
                      <a:pt x="63" y="85"/>
                    </a:lnTo>
                    <a:lnTo>
                      <a:pt x="79" y="84"/>
                    </a:lnTo>
                    <a:lnTo>
                      <a:pt x="101" y="83"/>
                    </a:lnTo>
                    <a:lnTo>
                      <a:pt x="124" y="80"/>
                    </a:lnTo>
                    <a:lnTo>
                      <a:pt x="153" y="76"/>
                    </a:lnTo>
                    <a:lnTo>
                      <a:pt x="185" y="71"/>
                    </a:lnTo>
                    <a:lnTo>
                      <a:pt x="219" y="63"/>
                    </a:lnTo>
                    <a:lnTo>
                      <a:pt x="234" y="60"/>
                    </a:lnTo>
                    <a:lnTo>
                      <a:pt x="250" y="54"/>
                    </a:lnTo>
                    <a:lnTo>
                      <a:pt x="265" y="48"/>
                    </a:lnTo>
                    <a:lnTo>
                      <a:pt x="278" y="43"/>
                    </a:lnTo>
                    <a:lnTo>
                      <a:pt x="279" y="43"/>
                    </a:lnTo>
                    <a:lnTo>
                      <a:pt x="283" y="44"/>
                    </a:lnTo>
                    <a:lnTo>
                      <a:pt x="286" y="44"/>
                    </a:lnTo>
                    <a:lnTo>
                      <a:pt x="287" y="45"/>
                    </a:lnTo>
                    <a:lnTo>
                      <a:pt x="287" y="47"/>
                    </a:lnTo>
                    <a:lnTo>
                      <a:pt x="286" y="49"/>
                    </a:lnTo>
                    <a:lnTo>
                      <a:pt x="286" y="53"/>
                    </a:lnTo>
                    <a:lnTo>
                      <a:pt x="286" y="55"/>
                    </a:lnTo>
                    <a:lnTo>
                      <a:pt x="288" y="58"/>
                    </a:lnTo>
                    <a:lnTo>
                      <a:pt x="292" y="61"/>
                    </a:lnTo>
                    <a:lnTo>
                      <a:pt x="300" y="62"/>
                    </a:lnTo>
                    <a:lnTo>
                      <a:pt x="311" y="61"/>
                    </a:lnTo>
                    <a:lnTo>
                      <a:pt x="328" y="57"/>
                    </a:lnTo>
                    <a:lnTo>
                      <a:pt x="349" y="57"/>
                    </a:lnTo>
                    <a:lnTo>
                      <a:pt x="366" y="57"/>
                    </a:lnTo>
                    <a:lnTo>
                      <a:pt x="372" y="56"/>
                    </a:lnTo>
                    <a:lnTo>
                      <a:pt x="378" y="55"/>
                    </a:lnTo>
                    <a:lnTo>
                      <a:pt x="406" y="57"/>
                    </a:lnTo>
                    <a:lnTo>
                      <a:pt x="428" y="57"/>
                    </a:lnTo>
                    <a:lnTo>
                      <a:pt x="436" y="57"/>
                    </a:lnTo>
                    <a:lnTo>
                      <a:pt x="442" y="55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8" name="Freeform 1349"/>
              <p:cNvSpPr>
                <a:spLocks/>
              </p:cNvSpPr>
              <p:nvPr/>
            </p:nvSpPr>
            <p:spPr bwMode="auto">
              <a:xfrm>
                <a:off x="4017" y="934"/>
                <a:ext cx="362" cy="93"/>
              </a:xfrm>
              <a:custGeom>
                <a:avLst/>
                <a:gdLst>
                  <a:gd name="T0" fmla="*/ 35 w 362"/>
                  <a:gd name="T1" fmla="*/ 93 h 93"/>
                  <a:gd name="T2" fmla="*/ 29 w 362"/>
                  <a:gd name="T3" fmla="*/ 91 h 93"/>
                  <a:gd name="T4" fmla="*/ 23 w 362"/>
                  <a:gd name="T5" fmla="*/ 84 h 93"/>
                  <a:gd name="T6" fmla="*/ 20 w 362"/>
                  <a:gd name="T7" fmla="*/ 75 h 93"/>
                  <a:gd name="T8" fmla="*/ 23 w 362"/>
                  <a:gd name="T9" fmla="*/ 68 h 93"/>
                  <a:gd name="T10" fmla="*/ 29 w 362"/>
                  <a:gd name="T11" fmla="*/ 59 h 93"/>
                  <a:gd name="T12" fmla="*/ 30 w 362"/>
                  <a:gd name="T13" fmla="*/ 54 h 93"/>
                  <a:gd name="T14" fmla="*/ 30 w 362"/>
                  <a:gd name="T15" fmla="*/ 50 h 93"/>
                  <a:gd name="T16" fmla="*/ 3 w 362"/>
                  <a:gd name="T17" fmla="*/ 23 h 93"/>
                  <a:gd name="T18" fmla="*/ 1 w 362"/>
                  <a:gd name="T19" fmla="*/ 19 h 93"/>
                  <a:gd name="T20" fmla="*/ 1 w 362"/>
                  <a:gd name="T21" fmla="*/ 14 h 93"/>
                  <a:gd name="T22" fmla="*/ 9 w 362"/>
                  <a:gd name="T23" fmla="*/ 7 h 93"/>
                  <a:gd name="T24" fmla="*/ 30 w 362"/>
                  <a:gd name="T25" fmla="*/ 0 h 93"/>
                  <a:gd name="T26" fmla="*/ 55 w 362"/>
                  <a:gd name="T27" fmla="*/ 4 h 93"/>
                  <a:gd name="T28" fmla="*/ 88 w 362"/>
                  <a:gd name="T29" fmla="*/ 7 h 93"/>
                  <a:gd name="T30" fmla="*/ 98 w 362"/>
                  <a:gd name="T31" fmla="*/ 7 h 93"/>
                  <a:gd name="T32" fmla="*/ 138 w 362"/>
                  <a:gd name="T33" fmla="*/ 6 h 93"/>
                  <a:gd name="T34" fmla="*/ 166 w 362"/>
                  <a:gd name="T35" fmla="*/ 7 h 93"/>
                  <a:gd name="T36" fmla="*/ 236 w 362"/>
                  <a:gd name="T37" fmla="*/ 16 h 93"/>
                  <a:gd name="T38" fmla="*/ 271 w 362"/>
                  <a:gd name="T39" fmla="*/ 18 h 93"/>
                  <a:gd name="T40" fmla="*/ 312 w 362"/>
                  <a:gd name="T41" fmla="*/ 23 h 93"/>
                  <a:gd name="T42" fmla="*/ 327 w 362"/>
                  <a:gd name="T43" fmla="*/ 24 h 93"/>
                  <a:gd name="T44" fmla="*/ 342 w 362"/>
                  <a:gd name="T45" fmla="*/ 27 h 93"/>
                  <a:gd name="T46" fmla="*/ 356 w 362"/>
                  <a:gd name="T47" fmla="*/ 42 h 93"/>
                  <a:gd name="T48" fmla="*/ 361 w 362"/>
                  <a:gd name="T49" fmla="*/ 46 h 93"/>
                  <a:gd name="T50" fmla="*/ 361 w 362"/>
                  <a:gd name="T51" fmla="*/ 50 h 93"/>
                  <a:gd name="T52" fmla="*/ 356 w 362"/>
                  <a:gd name="T53" fmla="*/ 54 h 93"/>
                  <a:gd name="T54" fmla="*/ 353 w 362"/>
                  <a:gd name="T55" fmla="*/ 57 h 93"/>
                  <a:gd name="T56" fmla="*/ 342 w 362"/>
                  <a:gd name="T57" fmla="*/ 64 h 93"/>
                  <a:gd name="T58" fmla="*/ 332 w 362"/>
                  <a:gd name="T59" fmla="*/ 67 h 93"/>
                  <a:gd name="T60" fmla="*/ 327 w 362"/>
                  <a:gd name="T61" fmla="*/ 67 h 93"/>
                  <a:gd name="T62" fmla="*/ 311 w 362"/>
                  <a:gd name="T63" fmla="*/ 62 h 93"/>
                  <a:gd name="T64" fmla="*/ 304 w 362"/>
                  <a:gd name="T65" fmla="*/ 57 h 93"/>
                  <a:gd name="T66" fmla="*/ 300 w 362"/>
                  <a:gd name="T67" fmla="*/ 54 h 93"/>
                  <a:gd name="T68" fmla="*/ 279 w 362"/>
                  <a:gd name="T69" fmla="*/ 49 h 93"/>
                  <a:gd name="T70" fmla="*/ 252 w 362"/>
                  <a:gd name="T71" fmla="*/ 47 h 93"/>
                  <a:gd name="T72" fmla="*/ 230 w 362"/>
                  <a:gd name="T73" fmla="*/ 48 h 93"/>
                  <a:gd name="T74" fmla="*/ 223 w 362"/>
                  <a:gd name="T75" fmla="*/ 50 h 93"/>
                  <a:gd name="T76" fmla="*/ 219 w 362"/>
                  <a:gd name="T77" fmla="*/ 54 h 93"/>
                  <a:gd name="T78" fmla="*/ 216 w 362"/>
                  <a:gd name="T79" fmla="*/ 57 h 93"/>
                  <a:gd name="T80" fmla="*/ 209 w 362"/>
                  <a:gd name="T81" fmla="*/ 67 h 93"/>
                  <a:gd name="T82" fmla="*/ 201 w 362"/>
                  <a:gd name="T83" fmla="*/ 72 h 93"/>
                  <a:gd name="T84" fmla="*/ 196 w 362"/>
                  <a:gd name="T85" fmla="*/ 72 h 93"/>
                  <a:gd name="T86" fmla="*/ 192 w 362"/>
                  <a:gd name="T87" fmla="*/ 72 h 93"/>
                  <a:gd name="T88" fmla="*/ 175 w 362"/>
                  <a:gd name="T89" fmla="*/ 78 h 93"/>
                  <a:gd name="T90" fmla="*/ 173 w 362"/>
                  <a:gd name="T91" fmla="*/ 78 h 93"/>
                  <a:gd name="T92" fmla="*/ 163 w 362"/>
                  <a:gd name="T93" fmla="*/ 78 h 93"/>
                  <a:gd name="T94" fmla="*/ 151 w 362"/>
                  <a:gd name="T95" fmla="*/ 72 h 93"/>
                  <a:gd name="T96" fmla="*/ 143 w 362"/>
                  <a:gd name="T97" fmla="*/ 67 h 93"/>
                  <a:gd name="T98" fmla="*/ 114 w 362"/>
                  <a:gd name="T99" fmla="*/ 63 h 93"/>
                  <a:gd name="T100" fmla="*/ 101 w 362"/>
                  <a:gd name="T101" fmla="*/ 59 h 93"/>
                  <a:gd name="T102" fmla="*/ 73 w 362"/>
                  <a:gd name="T103" fmla="*/ 55 h 93"/>
                  <a:gd name="T104" fmla="*/ 65 w 362"/>
                  <a:gd name="T105" fmla="*/ 50 h 93"/>
                  <a:gd name="T106" fmla="*/ 65 w 362"/>
                  <a:gd name="T107" fmla="*/ 53 h 93"/>
                  <a:gd name="T108" fmla="*/ 62 w 362"/>
                  <a:gd name="T109" fmla="*/ 63 h 93"/>
                  <a:gd name="T110" fmla="*/ 54 w 362"/>
                  <a:gd name="T111" fmla="*/ 69 h 93"/>
                  <a:gd name="T112" fmla="*/ 48 w 362"/>
                  <a:gd name="T113" fmla="*/ 73 h 93"/>
                  <a:gd name="T114" fmla="*/ 40 w 362"/>
                  <a:gd name="T115" fmla="*/ 79 h 93"/>
                  <a:gd name="T116" fmla="*/ 35 w 362"/>
                  <a:gd name="T117" fmla="*/ 89 h 93"/>
                  <a:gd name="T118" fmla="*/ 35 w 362"/>
                  <a:gd name="T119" fmla="*/ 93 h 9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362"/>
                  <a:gd name="T181" fmla="*/ 0 h 93"/>
                  <a:gd name="T182" fmla="*/ 362 w 362"/>
                  <a:gd name="T183" fmla="*/ 93 h 9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362" h="93">
                    <a:moveTo>
                      <a:pt x="35" y="93"/>
                    </a:moveTo>
                    <a:lnTo>
                      <a:pt x="35" y="93"/>
                    </a:lnTo>
                    <a:lnTo>
                      <a:pt x="32" y="92"/>
                    </a:lnTo>
                    <a:lnTo>
                      <a:pt x="29" y="91"/>
                    </a:lnTo>
                    <a:lnTo>
                      <a:pt x="26" y="87"/>
                    </a:lnTo>
                    <a:lnTo>
                      <a:pt x="23" y="84"/>
                    </a:lnTo>
                    <a:lnTo>
                      <a:pt x="20" y="81"/>
                    </a:lnTo>
                    <a:lnTo>
                      <a:pt x="20" y="75"/>
                    </a:lnTo>
                    <a:lnTo>
                      <a:pt x="23" y="68"/>
                    </a:lnTo>
                    <a:lnTo>
                      <a:pt x="26" y="64"/>
                    </a:lnTo>
                    <a:lnTo>
                      <a:pt x="29" y="59"/>
                    </a:lnTo>
                    <a:lnTo>
                      <a:pt x="30" y="54"/>
                    </a:lnTo>
                    <a:lnTo>
                      <a:pt x="30" y="50"/>
                    </a:lnTo>
                    <a:lnTo>
                      <a:pt x="20" y="40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4" y="10"/>
                    </a:lnTo>
                    <a:lnTo>
                      <a:pt x="9" y="7"/>
                    </a:lnTo>
                    <a:lnTo>
                      <a:pt x="18" y="4"/>
                    </a:lnTo>
                    <a:lnTo>
                      <a:pt x="30" y="0"/>
                    </a:lnTo>
                    <a:lnTo>
                      <a:pt x="55" y="4"/>
                    </a:lnTo>
                    <a:lnTo>
                      <a:pt x="74" y="6"/>
                    </a:lnTo>
                    <a:lnTo>
                      <a:pt x="88" y="7"/>
                    </a:lnTo>
                    <a:lnTo>
                      <a:pt x="98" y="7"/>
                    </a:lnTo>
                    <a:lnTo>
                      <a:pt x="124" y="6"/>
                    </a:lnTo>
                    <a:lnTo>
                      <a:pt x="138" y="6"/>
                    </a:lnTo>
                    <a:lnTo>
                      <a:pt x="153" y="6"/>
                    </a:lnTo>
                    <a:lnTo>
                      <a:pt x="166" y="7"/>
                    </a:lnTo>
                    <a:lnTo>
                      <a:pt x="176" y="10"/>
                    </a:lnTo>
                    <a:lnTo>
                      <a:pt x="236" y="16"/>
                    </a:lnTo>
                    <a:lnTo>
                      <a:pt x="271" y="18"/>
                    </a:lnTo>
                    <a:lnTo>
                      <a:pt x="298" y="20"/>
                    </a:lnTo>
                    <a:lnTo>
                      <a:pt x="312" y="23"/>
                    </a:lnTo>
                    <a:lnTo>
                      <a:pt x="327" y="24"/>
                    </a:lnTo>
                    <a:lnTo>
                      <a:pt x="337" y="25"/>
                    </a:lnTo>
                    <a:lnTo>
                      <a:pt x="342" y="27"/>
                    </a:lnTo>
                    <a:lnTo>
                      <a:pt x="356" y="42"/>
                    </a:lnTo>
                    <a:lnTo>
                      <a:pt x="358" y="43"/>
                    </a:lnTo>
                    <a:lnTo>
                      <a:pt x="361" y="46"/>
                    </a:lnTo>
                    <a:lnTo>
                      <a:pt x="362" y="48"/>
                    </a:lnTo>
                    <a:lnTo>
                      <a:pt x="361" y="50"/>
                    </a:lnTo>
                    <a:lnTo>
                      <a:pt x="360" y="53"/>
                    </a:lnTo>
                    <a:lnTo>
                      <a:pt x="356" y="54"/>
                    </a:lnTo>
                    <a:lnTo>
                      <a:pt x="353" y="57"/>
                    </a:lnTo>
                    <a:lnTo>
                      <a:pt x="347" y="62"/>
                    </a:lnTo>
                    <a:lnTo>
                      <a:pt x="342" y="64"/>
                    </a:lnTo>
                    <a:lnTo>
                      <a:pt x="338" y="66"/>
                    </a:lnTo>
                    <a:lnTo>
                      <a:pt x="332" y="67"/>
                    </a:lnTo>
                    <a:lnTo>
                      <a:pt x="327" y="67"/>
                    </a:lnTo>
                    <a:lnTo>
                      <a:pt x="319" y="65"/>
                    </a:lnTo>
                    <a:lnTo>
                      <a:pt x="311" y="62"/>
                    </a:lnTo>
                    <a:lnTo>
                      <a:pt x="308" y="59"/>
                    </a:lnTo>
                    <a:lnTo>
                      <a:pt x="304" y="57"/>
                    </a:lnTo>
                    <a:lnTo>
                      <a:pt x="300" y="54"/>
                    </a:lnTo>
                    <a:lnTo>
                      <a:pt x="291" y="52"/>
                    </a:lnTo>
                    <a:lnTo>
                      <a:pt x="279" y="49"/>
                    </a:lnTo>
                    <a:lnTo>
                      <a:pt x="265" y="48"/>
                    </a:lnTo>
                    <a:lnTo>
                      <a:pt x="252" y="47"/>
                    </a:lnTo>
                    <a:lnTo>
                      <a:pt x="240" y="47"/>
                    </a:lnTo>
                    <a:lnTo>
                      <a:pt x="230" y="48"/>
                    </a:lnTo>
                    <a:lnTo>
                      <a:pt x="225" y="49"/>
                    </a:lnTo>
                    <a:lnTo>
                      <a:pt x="223" y="50"/>
                    </a:lnTo>
                    <a:lnTo>
                      <a:pt x="219" y="54"/>
                    </a:lnTo>
                    <a:lnTo>
                      <a:pt x="216" y="57"/>
                    </a:lnTo>
                    <a:lnTo>
                      <a:pt x="212" y="64"/>
                    </a:lnTo>
                    <a:lnTo>
                      <a:pt x="209" y="67"/>
                    </a:lnTo>
                    <a:lnTo>
                      <a:pt x="204" y="70"/>
                    </a:lnTo>
                    <a:lnTo>
                      <a:pt x="201" y="72"/>
                    </a:lnTo>
                    <a:lnTo>
                      <a:pt x="196" y="72"/>
                    </a:lnTo>
                    <a:lnTo>
                      <a:pt x="195" y="72"/>
                    </a:lnTo>
                    <a:lnTo>
                      <a:pt x="192" y="72"/>
                    </a:lnTo>
                    <a:lnTo>
                      <a:pt x="185" y="73"/>
                    </a:lnTo>
                    <a:lnTo>
                      <a:pt x="175" y="78"/>
                    </a:lnTo>
                    <a:lnTo>
                      <a:pt x="173" y="78"/>
                    </a:lnTo>
                    <a:lnTo>
                      <a:pt x="167" y="79"/>
                    </a:lnTo>
                    <a:lnTo>
                      <a:pt x="163" y="78"/>
                    </a:lnTo>
                    <a:lnTo>
                      <a:pt x="157" y="76"/>
                    </a:lnTo>
                    <a:lnTo>
                      <a:pt x="151" y="72"/>
                    </a:lnTo>
                    <a:lnTo>
                      <a:pt x="143" y="67"/>
                    </a:lnTo>
                    <a:lnTo>
                      <a:pt x="127" y="65"/>
                    </a:lnTo>
                    <a:lnTo>
                      <a:pt x="114" y="63"/>
                    </a:lnTo>
                    <a:lnTo>
                      <a:pt x="101" y="59"/>
                    </a:lnTo>
                    <a:lnTo>
                      <a:pt x="85" y="57"/>
                    </a:lnTo>
                    <a:lnTo>
                      <a:pt x="73" y="55"/>
                    </a:lnTo>
                    <a:lnTo>
                      <a:pt x="68" y="53"/>
                    </a:lnTo>
                    <a:lnTo>
                      <a:pt x="65" y="50"/>
                    </a:lnTo>
                    <a:lnTo>
                      <a:pt x="65" y="53"/>
                    </a:lnTo>
                    <a:lnTo>
                      <a:pt x="63" y="59"/>
                    </a:lnTo>
                    <a:lnTo>
                      <a:pt x="62" y="63"/>
                    </a:lnTo>
                    <a:lnTo>
                      <a:pt x="58" y="66"/>
                    </a:lnTo>
                    <a:lnTo>
                      <a:pt x="54" y="69"/>
                    </a:lnTo>
                    <a:lnTo>
                      <a:pt x="48" y="73"/>
                    </a:lnTo>
                    <a:lnTo>
                      <a:pt x="46" y="75"/>
                    </a:lnTo>
                    <a:lnTo>
                      <a:pt x="40" y="79"/>
                    </a:lnTo>
                    <a:lnTo>
                      <a:pt x="36" y="86"/>
                    </a:lnTo>
                    <a:lnTo>
                      <a:pt x="35" y="89"/>
                    </a:lnTo>
                    <a:lnTo>
                      <a:pt x="35" y="93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9" name="Freeform 1350"/>
              <p:cNvSpPr>
                <a:spLocks/>
              </p:cNvSpPr>
              <p:nvPr/>
            </p:nvSpPr>
            <p:spPr bwMode="auto">
              <a:xfrm>
                <a:off x="4053" y="855"/>
                <a:ext cx="91" cy="83"/>
              </a:xfrm>
              <a:custGeom>
                <a:avLst/>
                <a:gdLst>
                  <a:gd name="T0" fmla="*/ 10 w 91"/>
                  <a:gd name="T1" fmla="*/ 0 h 83"/>
                  <a:gd name="T2" fmla="*/ 10 w 91"/>
                  <a:gd name="T3" fmla="*/ 0 h 83"/>
                  <a:gd name="T4" fmla="*/ 8 w 91"/>
                  <a:gd name="T5" fmla="*/ 9 h 83"/>
                  <a:gd name="T6" fmla="*/ 3 w 91"/>
                  <a:gd name="T7" fmla="*/ 28 h 83"/>
                  <a:gd name="T8" fmla="*/ 1 w 91"/>
                  <a:gd name="T9" fmla="*/ 40 h 83"/>
                  <a:gd name="T10" fmla="*/ 0 w 91"/>
                  <a:gd name="T11" fmla="*/ 53 h 83"/>
                  <a:gd name="T12" fmla="*/ 1 w 91"/>
                  <a:gd name="T13" fmla="*/ 64 h 83"/>
                  <a:gd name="T14" fmla="*/ 2 w 91"/>
                  <a:gd name="T15" fmla="*/ 69 h 83"/>
                  <a:gd name="T16" fmla="*/ 3 w 91"/>
                  <a:gd name="T17" fmla="*/ 74 h 83"/>
                  <a:gd name="T18" fmla="*/ 6 w 91"/>
                  <a:gd name="T19" fmla="*/ 78 h 83"/>
                  <a:gd name="T20" fmla="*/ 6 w 91"/>
                  <a:gd name="T21" fmla="*/ 78 h 83"/>
                  <a:gd name="T22" fmla="*/ 22 w 91"/>
                  <a:gd name="T23" fmla="*/ 80 h 83"/>
                  <a:gd name="T24" fmla="*/ 36 w 91"/>
                  <a:gd name="T25" fmla="*/ 83 h 83"/>
                  <a:gd name="T26" fmla="*/ 47 w 91"/>
                  <a:gd name="T27" fmla="*/ 83 h 83"/>
                  <a:gd name="T28" fmla="*/ 47 w 91"/>
                  <a:gd name="T29" fmla="*/ 83 h 83"/>
                  <a:gd name="T30" fmla="*/ 67 w 91"/>
                  <a:gd name="T31" fmla="*/ 82 h 83"/>
                  <a:gd name="T32" fmla="*/ 82 w 91"/>
                  <a:gd name="T33" fmla="*/ 82 h 83"/>
                  <a:gd name="T34" fmla="*/ 91 w 91"/>
                  <a:gd name="T35" fmla="*/ 82 h 83"/>
                  <a:gd name="T36" fmla="*/ 91 w 91"/>
                  <a:gd name="T37" fmla="*/ 82 h 83"/>
                  <a:gd name="T38" fmla="*/ 56 w 91"/>
                  <a:gd name="T39" fmla="*/ 43 h 83"/>
                  <a:gd name="T40" fmla="*/ 29 w 91"/>
                  <a:gd name="T41" fmla="*/ 16 h 83"/>
                  <a:gd name="T42" fmla="*/ 18 w 91"/>
                  <a:gd name="T43" fmla="*/ 6 h 83"/>
                  <a:gd name="T44" fmla="*/ 10 w 91"/>
                  <a:gd name="T45" fmla="*/ 0 h 83"/>
                  <a:gd name="T46" fmla="*/ 10 w 91"/>
                  <a:gd name="T47" fmla="*/ 0 h 8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1"/>
                  <a:gd name="T73" fmla="*/ 0 h 83"/>
                  <a:gd name="T74" fmla="*/ 91 w 91"/>
                  <a:gd name="T75" fmla="*/ 83 h 8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1" h="83">
                    <a:moveTo>
                      <a:pt x="10" y="0"/>
                    </a:moveTo>
                    <a:lnTo>
                      <a:pt x="10" y="0"/>
                    </a:lnTo>
                    <a:lnTo>
                      <a:pt x="8" y="9"/>
                    </a:lnTo>
                    <a:lnTo>
                      <a:pt x="3" y="28"/>
                    </a:lnTo>
                    <a:lnTo>
                      <a:pt x="1" y="40"/>
                    </a:lnTo>
                    <a:lnTo>
                      <a:pt x="0" y="53"/>
                    </a:lnTo>
                    <a:lnTo>
                      <a:pt x="1" y="64"/>
                    </a:lnTo>
                    <a:lnTo>
                      <a:pt x="2" y="69"/>
                    </a:lnTo>
                    <a:lnTo>
                      <a:pt x="3" y="74"/>
                    </a:lnTo>
                    <a:lnTo>
                      <a:pt x="6" y="78"/>
                    </a:lnTo>
                    <a:lnTo>
                      <a:pt x="22" y="80"/>
                    </a:lnTo>
                    <a:lnTo>
                      <a:pt x="36" y="83"/>
                    </a:lnTo>
                    <a:lnTo>
                      <a:pt x="47" y="83"/>
                    </a:lnTo>
                    <a:lnTo>
                      <a:pt x="67" y="82"/>
                    </a:lnTo>
                    <a:lnTo>
                      <a:pt x="82" y="82"/>
                    </a:lnTo>
                    <a:lnTo>
                      <a:pt x="91" y="82"/>
                    </a:lnTo>
                    <a:lnTo>
                      <a:pt x="56" y="43"/>
                    </a:lnTo>
                    <a:lnTo>
                      <a:pt x="29" y="16"/>
                    </a:lnTo>
                    <a:lnTo>
                      <a:pt x="18" y="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0" name="Freeform 1351"/>
              <p:cNvSpPr>
                <a:spLocks/>
              </p:cNvSpPr>
              <p:nvPr/>
            </p:nvSpPr>
            <p:spPr bwMode="auto">
              <a:xfrm>
                <a:off x="3965" y="743"/>
                <a:ext cx="317" cy="198"/>
              </a:xfrm>
              <a:custGeom>
                <a:avLst/>
                <a:gdLst>
                  <a:gd name="T0" fmla="*/ 90 w 317"/>
                  <a:gd name="T1" fmla="*/ 0 h 198"/>
                  <a:gd name="T2" fmla="*/ 72 w 317"/>
                  <a:gd name="T3" fmla="*/ 1 h 198"/>
                  <a:gd name="T4" fmla="*/ 50 w 317"/>
                  <a:gd name="T5" fmla="*/ 5 h 198"/>
                  <a:gd name="T6" fmla="*/ 45 w 317"/>
                  <a:gd name="T7" fmla="*/ 8 h 198"/>
                  <a:gd name="T8" fmla="*/ 16 w 317"/>
                  <a:gd name="T9" fmla="*/ 13 h 198"/>
                  <a:gd name="T10" fmla="*/ 7 w 317"/>
                  <a:gd name="T11" fmla="*/ 17 h 198"/>
                  <a:gd name="T12" fmla="*/ 2 w 317"/>
                  <a:gd name="T13" fmla="*/ 18 h 198"/>
                  <a:gd name="T14" fmla="*/ 0 w 317"/>
                  <a:gd name="T15" fmla="*/ 20 h 198"/>
                  <a:gd name="T16" fmla="*/ 2 w 317"/>
                  <a:gd name="T17" fmla="*/ 24 h 198"/>
                  <a:gd name="T18" fmla="*/ 5 w 317"/>
                  <a:gd name="T19" fmla="*/ 25 h 198"/>
                  <a:gd name="T20" fmla="*/ 9 w 317"/>
                  <a:gd name="T21" fmla="*/ 32 h 198"/>
                  <a:gd name="T22" fmla="*/ 10 w 317"/>
                  <a:gd name="T23" fmla="*/ 34 h 198"/>
                  <a:gd name="T24" fmla="*/ 21 w 317"/>
                  <a:gd name="T25" fmla="*/ 45 h 198"/>
                  <a:gd name="T26" fmla="*/ 30 w 317"/>
                  <a:gd name="T27" fmla="*/ 49 h 198"/>
                  <a:gd name="T28" fmla="*/ 51 w 317"/>
                  <a:gd name="T29" fmla="*/ 68 h 198"/>
                  <a:gd name="T30" fmla="*/ 76 w 317"/>
                  <a:gd name="T31" fmla="*/ 87 h 198"/>
                  <a:gd name="T32" fmla="*/ 80 w 317"/>
                  <a:gd name="T33" fmla="*/ 89 h 198"/>
                  <a:gd name="T34" fmla="*/ 98 w 317"/>
                  <a:gd name="T35" fmla="*/ 106 h 198"/>
                  <a:gd name="T36" fmla="*/ 112 w 317"/>
                  <a:gd name="T37" fmla="*/ 119 h 198"/>
                  <a:gd name="T38" fmla="*/ 156 w 317"/>
                  <a:gd name="T39" fmla="*/ 161 h 198"/>
                  <a:gd name="T40" fmla="*/ 183 w 317"/>
                  <a:gd name="T41" fmla="*/ 194 h 198"/>
                  <a:gd name="T42" fmla="*/ 217 w 317"/>
                  <a:gd name="T43" fmla="*/ 196 h 198"/>
                  <a:gd name="T44" fmla="*/ 228 w 317"/>
                  <a:gd name="T45" fmla="*/ 198 h 198"/>
                  <a:gd name="T46" fmla="*/ 233 w 317"/>
                  <a:gd name="T47" fmla="*/ 198 h 198"/>
                  <a:gd name="T48" fmla="*/ 236 w 317"/>
                  <a:gd name="T49" fmla="*/ 195 h 198"/>
                  <a:gd name="T50" fmla="*/ 241 w 317"/>
                  <a:gd name="T51" fmla="*/ 195 h 198"/>
                  <a:gd name="T52" fmla="*/ 255 w 317"/>
                  <a:gd name="T53" fmla="*/ 190 h 198"/>
                  <a:gd name="T54" fmla="*/ 264 w 317"/>
                  <a:gd name="T55" fmla="*/ 184 h 198"/>
                  <a:gd name="T56" fmla="*/ 266 w 317"/>
                  <a:gd name="T57" fmla="*/ 179 h 198"/>
                  <a:gd name="T58" fmla="*/ 276 w 317"/>
                  <a:gd name="T59" fmla="*/ 179 h 198"/>
                  <a:gd name="T60" fmla="*/ 282 w 317"/>
                  <a:gd name="T61" fmla="*/ 182 h 198"/>
                  <a:gd name="T62" fmla="*/ 298 w 317"/>
                  <a:gd name="T63" fmla="*/ 185 h 198"/>
                  <a:gd name="T64" fmla="*/ 311 w 317"/>
                  <a:gd name="T65" fmla="*/ 186 h 198"/>
                  <a:gd name="T66" fmla="*/ 316 w 317"/>
                  <a:gd name="T67" fmla="*/ 182 h 198"/>
                  <a:gd name="T68" fmla="*/ 317 w 317"/>
                  <a:gd name="T69" fmla="*/ 181 h 198"/>
                  <a:gd name="T70" fmla="*/ 304 w 317"/>
                  <a:gd name="T71" fmla="*/ 169 h 198"/>
                  <a:gd name="T72" fmla="*/ 296 w 317"/>
                  <a:gd name="T73" fmla="*/ 162 h 198"/>
                  <a:gd name="T74" fmla="*/ 285 w 317"/>
                  <a:gd name="T75" fmla="*/ 160 h 198"/>
                  <a:gd name="T76" fmla="*/ 261 w 317"/>
                  <a:gd name="T77" fmla="*/ 152 h 198"/>
                  <a:gd name="T78" fmla="*/ 232 w 317"/>
                  <a:gd name="T79" fmla="*/ 140 h 198"/>
                  <a:gd name="T80" fmla="*/ 212 w 317"/>
                  <a:gd name="T81" fmla="*/ 127 h 198"/>
                  <a:gd name="T82" fmla="*/ 207 w 317"/>
                  <a:gd name="T83" fmla="*/ 122 h 198"/>
                  <a:gd name="T84" fmla="*/ 205 w 317"/>
                  <a:gd name="T85" fmla="*/ 117 h 198"/>
                  <a:gd name="T86" fmla="*/ 203 w 317"/>
                  <a:gd name="T87" fmla="*/ 115 h 198"/>
                  <a:gd name="T88" fmla="*/ 204 w 317"/>
                  <a:gd name="T89" fmla="*/ 115 h 198"/>
                  <a:gd name="T90" fmla="*/ 202 w 317"/>
                  <a:gd name="T91" fmla="*/ 115 h 198"/>
                  <a:gd name="T92" fmla="*/ 197 w 317"/>
                  <a:gd name="T93" fmla="*/ 111 h 198"/>
                  <a:gd name="T94" fmla="*/ 199 w 317"/>
                  <a:gd name="T95" fmla="*/ 109 h 198"/>
                  <a:gd name="T96" fmla="*/ 203 w 317"/>
                  <a:gd name="T97" fmla="*/ 107 h 198"/>
                  <a:gd name="T98" fmla="*/ 229 w 317"/>
                  <a:gd name="T99" fmla="*/ 103 h 198"/>
                  <a:gd name="T100" fmla="*/ 239 w 317"/>
                  <a:gd name="T101" fmla="*/ 103 h 198"/>
                  <a:gd name="T102" fmla="*/ 238 w 317"/>
                  <a:gd name="T103" fmla="*/ 99 h 198"/>
                  <a:gd name="T104" fmla="*/ 223 w 317"/>
                  <a:gd name="T105" fmla="*/ 91 h 198"/>
                  <a:gd name="T106" fmla="*/ 166 w 317"/>
                  <a:gd name="T107" fmla="*/ 62 h 198"/>
                  <a:gd name="T108" fmla="*/ 129 w 317"/>
                  <a:gd name="T109" fmla="*/ 38 h 198"/>
                  <a:gd name="T110" fmla="*/ 117 w 317"/>
                  <a:gd name="T111" fmla="*/ 27 h 198"/>
                  <a:gd name="T112" fmla="*/ 108 w 317"/>
                  <a:gd name="T113" fmla="*/ 22 h 198"/>
                  <a:gd name="T114" fmla="*/ 98 w 317"/>
                  <a:gd name="T115" fmla="*/ 20 h 198"/>
                  <a:gd name="T116" fmla="*/ 96 w 317"/>
                  <a:gd name="T117" fmla="*/ 21 h 198"/>
                  <a:gd name="T118" fmla="*/ 92 w 317"/>
                  <a:gd name="T119" fmla="*/ 21 h 198"/>
                  <a:gd name="T120" fmla="*/ 90 w 317"/>
                  <a:gd name="T121" fmla="*/ 18 h 198"/>
                  <a:gd name="T122" fmla="*/ 89 w 317"/>
                  <a:gd name="T123" fmla="*/ 9 h 198"/>
                  <a:gd name="T124" fmla="*/ 90 w 317"/>
                  <a:gd name="T125" fmla="*/ 0 h 19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317"/>
                  <a:gd name="T190" fmla="*/ 0 h 198"/>
                  <a:gd name="T191" fmla="*/ 317 w 317"/>
                  <a:gd name="T192" fmla="*/ 198 h 19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317" h="198">
                    <a:moveTo>
                      <a:pt x="90" y="0"/>
                    </a:moveTo>
                    <a:lnTo>
                      <a:pt x="90" y="0"/>
                    </a:lnTo>
                    <a:lnTo>
                      <a:pt x="85" y="0"/>
                    </a:lnTo>
                    <a:lnTo>
                      <a:pt x="72" y="1"/>
                    </a:lnTo>
                    <a:lnTo>
                      <a:pt x="58" y="3"/>
                    </a:lnTo>
                    <a:lnTo>
                      <a:pt x="50" y="5"/>
                    </a:lnTo>
                    <a:lnTo>
                      <a:pt x="45" y="8"/>
                    </a:lnTo>
                    <a:lnTo>
                      <a:pt x="28" y="10"/>
                    </a:lnTo>
                    <a:lnTo>
                      <a:pt x="16" y="13"/>
                    </a:lnTo>
                    <a:lnTo>
                      <a:pt x="7" y="17"/>
                    </a:lnTo>
                    <a:lnTo>
                      <a:pt x="6" y="17"/>
                    </a:lnTo>
                    <a:lnTo>
                      <a:pt x="2" y="18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5" y="25"/>
                    </a:lnTo>
                    <a:lnTo>
                      <a:pt x="7" y="28"/>
                    </a:lnTo>
                    <a:lnTo>
                      <a:pt x="9" y="32"/>
                    </a:lnTo>
                    <a:lnTo>
                      <a:pt x="10" y="34"/>
                    </a:lnTo>
                    <a:lnTo>
                      <a:pt x="15" y="40"/>
                    </a:lnTo>
                    <a:lnTo>
                      <a:pt x="21" y="45"/>
                    </a:lnTo>
                    <a:lnTo>
                      <a:pt x="25" y="48"/>
                    </a:lnTo>
                    <a:lnTo>
                      <a:pt x="30" y="49"/>
                    </a:lnTo>
                    <a:lnTo>
                      <a:pt x="51" y="68"/>
                    </a:lnTo>
                    <a:lnTo>
                      <a:pt x="68" y="82"/>
                    </a:lnTo>
                    <a:lnTo>
                      <a:pt x="76" y="87"/>
                    </a:lnTo>
                    <a:lnTo>
                      <a:pt x="80" y="89"/>
                    </a:lnTo>
                    <a:lnTo>
                      <a:pt x="88" y="97"/>
                    </a:lnTo>
                    <a:lnTo>
                      <a:pt x="98" y="106"/>
                    </a:lnTo>
                    <a:lnTo>
                      <a:pt x="112" y="119"/>
                    </a:lnTo>
                    <a:lnTo>
                      <a:pt x="125" y="130"/>
                    </a:lnTo>
                    <a:lnTo>
                      <a:pt x="156" y="161"/>
                    </a:lnTo>
                    <a:lnTo>
                      <a:pt x="183" y="194"/>
                    </a:lnTo>
                    <a:lnTo>
                      <a:pt x="202" y="194"/>
                    </a:lnTo>
                    <a:lnTo>
                      <a:pt x="217" y="196"/>
                    </a:lnTo>
                    <a:lnTo>
                      <a:pt x="224" y="197"/>
                    </a:lnTo>
                    <a:lnTo>
                      <a:pt x="228" y="198"/>
                    </a:lnTo>
                    <a:lnTo>
                      <a:pt x="233" y="198"/>
                    </a:lnTo>
                    <a:lnTo>
                      <a:pt x="235" y="197"/>
                    </a:lnTo>
                    <a:lnTo>
                      <a:pt x="236" y="195"/>
                    </a:lnTo>
                    <a:lnTo>
                      <a:pt x="241" y="195"/>
                    </a:lnTo>
                    <a:lnTo>
                      <a:pt x="251" y="192"/>
                    </a:lnTo>
                    <a:lnTo>
                      <a:pt x="255" y="190"/>
                    </a:lnTo>
                    <a:lnTo>
                      <a:pt x="261" y="188"/>
                    </a:lnTo>
                    <a:lnTo>
                      <a:pt x="264" y="184"/>
                    </a:lnTo>
                    <a:lnTo>
                      <a:pt x="266" y="179"/>
                    </a:lnTo>
                    <a:lnTo>
                      <a:pt x="271" y="179"/>
                    </a:lnTo>
                    <a:lnTo>
                      <a:pt x="276" y="179"/>
                    </a:lnTo>
                    <a:lnTo>
                      <a:pt x="282" y="182"/>
                    </a:lnTo>
                    <a:lnTo>
                      <a:pt x="287" y="184"/>
                    </a:lnTo>
                    <a:lnTo>
                      <a:pt x="298" y="185"/>
                    </a:lnTo>
                    <a:lnTo>
                      <a:pt x="305" y="186"/>
                    </a:lnTo>
                    <a:lnTo>
                      <a:pt x="311" y="186"/>
                    </a:lnTo>
                    <a:lnTo>
                      <a:pt x="315" y="184"/>
                    </a:lnTo>
                    <a:lnTo>
                      <a:pt x="316" y="182"/>
                    </a:lnTo>
                    <a:lnTo>
                      <a:pt x="317" y="181"/>
                    </a:lnTo>
                    <a:lnTo>
                      <a:pt x="310" y="175"/>
                    </a:lnTo>
                    <a:lnTo>
                      <a:pt x="304" y="169"/>
                    </a:lnTo>
                    <a:lnTo>
                      <a:pt x="301" y="165"/>
                    </a:lnTo>
                    <a:lnTo>
                      <a:pt x="296" y="162"/>
                    </a:lnTo>
                    <a:lnTo>
                      <a:pt x="285" y="160"/>
                    </a:lnTo>
                    <a:lnTo>
                      <a:pt x="274" y="157"/>
                    </a:lnTo>
                    <a:lnTo>
                      <a:pt x="261" y="152"/>
                    </a:lnTo>
                    <a:lnTo>
                      <a:pt x="246" y="147"/>
                    </a:lnTo>
                    <a:lnTo>
                      <a:pt x="232" y="140"/>
                    </a:lnTo>
                    <a:lnTo>
                      <a:pt x="218" y="132"/>
                    </a:lnTo>
                    <a:lnTo>
                      <a:pt x="212" y="127"/>
                    </a:lnTo>
                    <a:lnTo>
                      <a:pt x="207" y="122"/>
                    </a:lnTo>
                    <a:lnTo>
                      <a:pt x="206" y="119"/>
                    </a:lnTo>
                    <a:lnTo>
                      <a:pt x="205" y="117"/>
                    </a:lnTo>
                    <a:lnTo>
                      <a:pt x="203" y="115"/>
                    </a:lnTo>
                    <a:lnTo>
                      <a:pt x="202" y="115"/>
                    </a:lnTo>
                    <a:lnTo>
                      <a:pt x="204" y="115"/>
                    </a:lnTo>
                    <a:lnTo>
                      <a:pt x="202" y="115"/>
                    </a:lnTo>
                    <a:lnTo>
                      <a:pt x="198" y="112"/>
                    </a:lnTo>
                    <a:lnTo>
                      <a:pt x="197" y="111"/>
                    </a:lnTo>
                    <a:lnTo>
                      <a:pt x="197" y="110"/>
                    </a:lnTo>
                    <a:lnTo>
                      <a:pt x="199" y="109"/>
                    </a:lnTo>
                    <a:lnTo>
                      <a:pt x="203" y="107"/>
                    </a:lnTo>
                    <a:lnTo>
                      <a:pt x="217" y="104"/>
                    </a:lnTo>
                    <a:lnTo>
                      <a:pt x="229" y="103"/>
                    </a:lnTo>
                    <a:lnTo>
                      <a:pt x="235" y="103"/>
                    </a:lnTo>
                    <a:lnTo>
                      <a:pt x="239" y="103"/>
                    </a:lnTo>
                    <a:lnTo>
                      <a:pt x="238" y="99"/>
                    </a:lnTo>
                    <a:lnTo>
                      <a:pt x="223" y="91"/>
                    </a:lnTo>
                    <a:lnTo>
                      <a:pt x="187" y="73"/>
                    </a:lnTo>
                    <a:lnTo>
                      <a:pt x="166" y="62"/>
                    </a:lnTo>
                    <a:lnTo>
                      <a:pt x="146" y="50"/>
                    </a:lnTo>
                    <a:lnTo>
                      <a:pt x="129" y="38"/>
                    </a:lnTo>
                    <a:lnTo>
                      <a:pt x="121" y="32"/>
                    </a:lnTo>
                    <a:lnTo>
                      <a:pt x="117" y="27"/>
                    </a:lnTo>
                    <a:lnTo>
                      <a:pt x="108" y="22"/>
                    </a:lnTo>
                    <a:lnTo>
                      <a:pt x="101" y="20"/>
                    </a:lnTo>
                    <a:lnTo>
                      <a:pt x="98" y="20"/>
                    </a:lnTo>
                    <a:lnTo>
                      <a:pt x="96" y="21"/>
                    </a:lnTo>
                    <a:lnTo>
                      <a:pt x="94" y="21"/>
                    </a:lnTo>
                    <a:lnTo>
                      <a:pt x="92" y="21"/>
                    </a:lnTo>
                    <a:lnTo>
                      <a:pt x="91" y="20"/>
                    </a:lnTo>
                    <a:lnTo>
                      <a:pt x="90" y="18"/>
                    </a:lnTo>
                    <a:lnTo>
                      <a:pt x="89" y="14"/>
                    </a:lnTo>
                    <a:lnTo>
                      <a:pt x="89" y="9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1" name="Freeform 1352"/>
              <p:cNvSpPr>
                <a:spLocks/>
              </p:cNvSpPr>
              <p:nvPr/>
            </p:nvSpPr>
            <p:spPr bwMode="auto">
              <a:xfrm>
                <a:off x="4165" y="842"/>
                <a:ext cx="417" cy="68"/>
              </a:xfrm>
              <a:custGeom>
                <a:avLst/>
                <a:gdLst>
                  <a:gd name="T0" fmla="*/ 283 w 417"/>
                  <a:gd name="T1" fmla="*/ 0 h 68"/>
                  <a:gd name="T2" fmla="*/ 209 w 417"/>
                  <a:gd name="T3" fmla="*/ 2 h 68"/>
                  <a:gd name="T4" fmla="*/ 189 w 417"/>
                  <a:gd name="T5" fmla="*/ 4 h 68"/>
                  <a:gd name="T6" fmla="*/ 46 w 417"/>
                  <a:gd name="T7" fmla="*/ 7 h 68"/>
                  <a:gd name="T8" fmla="*/ 43 w 417"/>
                  <a:gd name="T9" fmla="*/ 7 h 68"/>
                  <a:gd name="T10" fmla="*/ 23 w 417"/>
                  <a:gd name="T11" fmla="*/ 8 h 68"/>
                  <a:gd name="T12" fmla="*/ 3 w 417"/>
                  <a:gd name="T13" fmla="*/ 11 h 68"/>
                  <a:gd name="T14" fmla="*/ 2 w 417"/>
                  <a:gd name="T15" fmla="*/ 12 h 68"/>
                  <a:gd name="T16" fmla="*/ 8 w 417"/>
                  <a:gd name="T17" fmla="*/ 13 h 68"/>
                  <a:gd name="T18" fmla="*/ 9 w 417"/>
                  <a:gd name="T19" fmla="*/ 19 h 68"/>
                  <a:gd name="T20" fmla="*/ 9 w 417"/>
                  <a:gd name="T21" fmla="*/ 21 h 68"/>
                  <a:gd name="T22" fmla="*/ 19 w 417"/>
                  <a:gd name="T23" fmla="*/ 31 h 68"/>
                  <a:gd name="T24" fmla="*/ 41 w 417"/>
                  <a:gd name="T25" fmla="*/ 43 h 68"/>
                  <a:gd name="T26" fmla="*/ 74 w 417"/>
                  <a:gd name="T27" fmla="*/ 54 h 68"/>
                  <a:gd name="T28" fmla="*/ 96 w 417"/>
                  <a:gd name="T29" fmla="*/ 59 h 68"/>
                  <a:gd name="T30" fmla="*/ 131 w 417"/>
                  <a:gd name="T31" fmla="*/ 66 h 68"/>
                  <a:gd name="T32" fmla="*/ 151 w 417"/>
                  <a:gd name="T33" fmla="*/ 66 h 68"/>
                  <a:gd name="T34" fmla="*/ 182 w 417"/>
                  <a:gd name="T35" fmla="*/ 68 h 68"/>
                  <a:gd name="T36" fmla="*/ 214 w 417"/>
                  <a:gd name="T37" fmla="*/ 67 h 68"/>
                  <a:gd name="T38" fmla="*/ 219 w 417"/>
                  <a:gd name="T39" fmla="*/ 66 h 68"/>
                  <a:gd name="T40" fmla="*/ 225 w 417"/>
                  <a:gd name="T41" fmla="*/ 65 h 68"/>
                  <a:gd name="T42" fmla="*/ 228 w 417"/>
                  <a:gd name="T43" fmla="*/ 61 h 68"/>
                  <a:gd name="T44" fmla="*/ 225 w 417"/>
                  <a:gd name="T45" fmla="*/ 54 h 68"/>
                  <a:gd name="T46" fmla="*/ 235 w 417"/>
                  <a:gd name="T47" fmla="*/ 49 h 68"/>
                  <a:gd name="T48" fmla="*/ 249 w 417"/>
                  <a:gd name="T49" fmla="*/ 37 h 68"/>
                  <a:gd name="T50" fmla="*/ 262 w 417"/>
                  <a:gd name="T51" fmla="*/ 28 h 68"/>
                  <a:gd name="T52" fmla="*/ 275 w 417"/>
                  <a:gd name="T53" fmla="*/ 17 h 68"/>
                  <a:gd name="T54" fmla="*/ 278 w 417"/>
                  <a:gd name="T55" fmla="*/ 14 h 68"/>
                  <a:gd name="T56" fmla="*/ 281 w 417"/>
                  <a:gd name="T57" fmla="*/ 5 h 68"/>
                  <a:gd name="T58" fmla="*/ 282 w 417"/>
                  <a:gd name="T59" fmla="*/ 5 h 68"/>
                  <a:gd name="T60" fmla="*/ 282 w 417"/>
                  <a:gd name="T61" fmla="*/ 9 h 68"/>
                  <a:gd name="T62" fmla="*/ 278 w 417"/>
                  <a:gd name="T63" fmla="*/ 17 h 68"/>
                  <a:gd name="T64" fmla="*/ 280 w 417"/>
                  <a:gd name="T65" fmla="*/ 20 h 68"/>
                  <a:gd name="T66" fmla="*/ 285 w 417"/>
                  <a:gd name="T67" fmla="*/ 29 h 68"/>
                  <a:gd name="T68" fmla="*/ 299 w 417"/>
                  <a:gd name="T69" fmla="*/ 40 h 68"/>
                  <a:gd name="T70" fmla="*/ 321 w 417"/>
                  <a:gd name="T71" fmla="*/ 51 h 68"/>
                  <a:gd name="T72" fmla="*/ 333 w 417"/>
                  <a:gd name="T73" fmla="*/ 57 h 68"/>
                  <a:gd name="T74" fmla="*/ 348 w 417"/>
                  <a:gd name="T75" fmla="*/ 63 h 68"/>
                  <a:gd name="T76" fmla="*/ 401 w 417"/>
                  <a:gd name="T77" fmla="*/ 61 h 68"/>
                  <a:gd name="T78" fmla="*/ 417 w 417"/>
                  <a:gd name="T79" fmla="*/ 58 h 68"/>
                  <a:gd name="T80" fmla="*/ 410 w 417"/>
                  <a:gd name="T81" fmla="*/ 53 h 68"/>
                  <a:gd name="T82" fmla="*/ 366 w 417"/>
                  <a:gd name="T83" fmla="*/ 31 h 68"/>
                  <a:gd name="T84" fmla="*/ 333 w 417"/>
                  <a:gd name="T85" fmla="*/ 18 h 68"/>
                  <a:gd name="T86" fmla="*/ 312 w 417"/>
                  <a:gd name="T87" fmla="*/ 9 h 68"/>
                  <a:gd name="T88" fmla="*/ 289 w 417"/>
                  <a:gd name="T89" fmla="*/ 1 h 68"/>
                  <a:gd name="T90" fmla="*/ 283 w 417"/>
                  <a:gd name="T91" fmla="*/ 0 h 6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417"/>
                  <a:gd name="T139" fmla="*/ 0 h 68"/>
                  <a:gd name="T140" fmla="*/ 417 w 417"/>
                  <a:gd name="T141" fmla="*/ 68 h 6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417" h="68">
                    <a:moveTo>
                      <a:pt x="283" y="0"/>
                    </a:moveTo>
                    <a:lnTo>
                      <a:pt x="283" y="0"/>
                    </a:lnTo>
                    <a:lnTo>
                      <a:pt x="241" y="1"/>
                    </a:lnTo>
                    <a:lnTo>
                      <a:pt x="209" y="2"/>
                    </a:lnTo>
                    <a:lnTo>
                      <a:pt x="196" y="3"/>
                    </a:lnTo>
                    <a:lnTo>
                      <a:pt x="189" y="4"/>
                    </a:lnTo>
                    <a:lnTo>
                      <a:pt x="110" y="9"/>
                    </a:lnTo>
                    <a:lnTo>
                      <a:pt x="46" y="7"/>
                    </a:lnTo>
                    <a:lnTo>
                      <a:pt x="43" y="7"/>
                    </a:lnTo>
                    <a:lnTo>
                      <a:pt x="36" y="7"/>
                    </a:lnTo>
                    <a:lnTo>
                      <a:pt x="23" y="8"/>
                    </a:lnTo>
                    <a:lnTo>
                      <a:pt x="3" y="11"/>
                    </a:lnTo>
                    <a:lnTo>
                      <a:pt x="0" y="12"/>
                    </a:lnTo>
                    <a:lnTo>
                      <a:pt x="2" y="12"/>
                    </a:lnTo>
                    <a:lnTo>
                      <a:pt x="8" y="13"/>
                    </a:lnTo>
                    <a:lnTo>
                      <a:pt x="9" y="17"/>
                    </a:lnTo>
                    <a:lnTo>
                      <a:pt x="9" y="19"/>
                    </a:lnTo>
                    <a:lnTo>
                      <a:pt x="9" y="21"/>
                    </a:lnTo>
                    <a:lnTo>
                      <a:pt x="14" y="26"/>
                    </a:lnTo>
                    <a:lnTo>
                      <a:pt x="19" y="31"/>
                    </a:lnTo>
                    <a:lnTo>
                      <a:pt x="28" y="37"/>
                    </a:lnTo>
                    <a:lnTo>
                      <a:pt x="41" y="43"/>
                    </a:lnTo>
                    <a:lnTo>
                      <a:pt x="55" y="49"/>
                    </a:lnTo>
                    <a:lnTo>
                      <a:pt x="74" y="54"/>
                    </a:lnTo>
                    <a:lnTo>
                      <a:pt x="96" y="59"/>
                    </a:lnTo>
                    <a:lnTo>
                      <a:pt x="113" y="63"/>
                    </a:lnTo>
                    <a:lnTo>
                      <a:pt x="131" y="66"/>
                    </a:lnTo>
                    <a:lnTo>
                      <a:pt x="141" y="66"/>
                    </a:lnTo>
                    <a:lnTo>
                      <a:pt x="151" y="66"/>
                    </a:lnTo>
                    <a:lnTo>
                      <a:pt x="182" y="68"/>
                    </a:lnTo>
                    <a:lnTo>
                      <a:pt x="205" y="68"/>
                    </a:lnTo>
                    <a:lnTo>
                      <a:pt x="214" y="67"/>
                    </a:lnTo>
                    <a:lnTo>
                      <a:pt x="219" y="66"/>
                    </a:lnTo>
                    <a:lnTo>
                      <a:pt x="221" y="66"/>
                    </a:lnTo>
                    <a:lnTo>
                      <a:pt x="225" y="65"/>
                    </a:lnTo>
                    <a:lnTo>
                      <a:pt x="228" y="63"/>
                    </a:lnTo>
                    <a:lnTo>
                      <a:pt x="228" y="61"/>
                    </a:lnTo>
                    <a:lnTo>
                      <a:pt x="228" y="58"/>
                    </a:lnTo>
                    <a:lnTo>
                      <a:pt x="225" y="54"/>
                    </a:lnTo>
                    <a:lnTo>
                      <a:pt x="235" y="49"/>
                    </a:lnTo>
                    <a:lnTo>
                      <a:pt x="243" y="43"/>
                    </a:lnTo>
                    <a:lnTo>
                      <a:pt x="249" y="37"/>
                    </a:lnTo>
                    <a:lnTo>
                      <a:pt x="262" y="28"/>
                    </a:lnTo>
                    <a:lnTo>
                      <a:pt x="272" y="20"/>
                    </a:lnTo>
                    <a:lnTo>
                      <a:pt x="275" y="17"/>
                    </a:lnTo>
                    <a:lnTo>
                      <a:pt x="278" y="14"/>
                    </a:lnTo>
                    <a:lnTo>
                      <a:pt x="280" y="8"/>
                    </a:lnTo>
                    <a:lnTo>
                      <a:pt x="281" y="5"/>
                    </a:lnTo>
                    <a:lnTo>
                      <a:pt x="282" y="4"/>
                    </a:lnTo>
                    <a:lnTo>
                      <a:pt x="282" y="5"/>
                    </a:lnTo>
                    <a:lnTo>
                      <a:pt x="282" y="9"/>
                    </a:lnTo>
                    <a:lnTo>
                      <a:pt x="281" y="12"/>
                    </a:lnTo>
                    <a:lnTo>
                      <a:pt x="278" y="17"/>
                    </a:lnTo>
                    <a:lnTo>
                      <a:pt x="280" y="20"/>
                    </a:lnTo>
                    <a:lnTo>
                      <a:pt x="282" y="24"/>
                    </a:lnTo>
                    <a:lnTo>
                      <a:pt x="285" y="29"/>
                    </a:lnTo>
                    <a:lnTo>
                      <a:pt x="291" y="34"/>
                    </a:lnTo>
                    <a:lnTo>
                      <a:pt x="299" y="40"/>
                    </a:lnTo>
                    <a:lnTo>
                      <a:pt x="309" y="47"/>
                    </a:lnTo>
                    <a:lnTo>
                      <a:pt x="321" y="51"/>
                    </a:lnTo>
                    <a:lnTo>
                      <a:pt x="333" y="57"/>
                    </a:lnTo>
                    <a:lnTo>
                      <a:pt x="348" y="63"/>
                    </a:lnTo>
                    <a:lnTo>
                      <a:pt x="378" y="62"/>
                    </a:lnTo>
                    <a:lnTo>
                      <a:pt x="401" y="61"/>
                    </a:lnTo>
                    <a:lnTo>
                      <a:pt x="410" y="60"/>
                    </a:lnTo>
                    <a:lnTo>
                      <a:pt x="417" y="58"/>
                    </a:lnTo>
                    <a:lnTo>
                      <a:pt x="410" y="53"/>
                    </a:lnTo>
                    <a:lnTo>
                      <a:pt x="392" y="43"/>
                    </a:lnTo>
                    <a:lnTo>
                      <a:pt x="366" y="31"/>
                    </a:lnTo>
                    <a:lnTo>
                      <a:pt x="350" y="24"/>
                    </a:lnTo>
                    <a:lnTo>
                      <a:pt x="333" y="18"/>
                    </a:lnTo>
                    <a:lnTo>
                      <a:pt x="312" y="9"/>
                    </a:lnTo>
                    <a:lnTo>
                      <a:pt x="295" y="3"/>
                    </a:lnTo>
                    <a:lnTo>
                      <a:pt x="289" y="1"/>
                    </a:lnTo>
                    <a:lnTo>
                      <a:pt x="283" y="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2" name="Freeform 1353"/>
              <p:cNvSpPr>
                <a:spLocks/>
              </p:cNvSpPr>
              <p:nvPr/>
            </p:nvSpPr>
            <p:spPr bwMode="auto">
              <a:xfrm>
                <a:off x="4700" y="879"/>
                <a:ext cx="58" cy="23"/>
              </a:xfrm>
              <a:custGeom>
                <a:avLst/>
                <a:gdLst>
                  <a:gd name="T0" fmla="*/ 22 w 58"/>
                  <a:gd name="T1" fmla="*/ 0 h 23"/>
                  <a:gd name="T2" fmla="*/ 22 w 58"/>
                  <a:gd name="T3" fmla="*/ 0 h 23"/>
                  <a:gd name="T4" fmla="*/ 13 w 58"/>
                  <a:gd name="T5" fmla="*/ 7 h 23"/>
                  <a:gd name="T6" fmla="*/ 5 w 58"/>
                  <a:gd name="T7" fmla="*/ 13 h 23"/>
                  <a:gd name="T8" fmla="*/ 0 w 58"/>
                  <a:gd name="T9" fmla="*/ 15 h 23"/>
                  <a:gd name="T10" fmla="*/ 0 w 58"/>
                  <a:gd name="T11" fmla="*/ 15 h 23"/>
                  <a:gd name="T12" fmla="*/ 24 w 58"/>
                  <a:gd name="T13" fmla="*/ 17 h 23"/>
                  <a:gd name="T14" fmla="*/ 43 w 58"/>
                  <a:gd name="T15" fmla="*/ 20 h 23"/>
                  <a:gd name="T16" fmla="*/ 55 w 58"/>
                  <a:gd name="T17" fmla="*/ 23 h 23"/>
                  <a:gd name="T18" fmla="*/ 55 w 58"/>
                  <a:gd name="T19" fmla="*/ 23 h 23"/>
                  <a:gd name="T20" fmla="*/ 57 w 58"/>
                  <a:gd name="T21" fmla="*/ 21 h 23"/>
                  <a:gd name="T22" fmla="*/ 58 w 58"/>
                  <a:gd name="T23" fmla="*/ 17 h 23"/>
                  <a:gd name="T24" fmla="*/ 58 w 58"/>
                  <a:gd name="T25" fmla="*/ 15 h 23"/>
                  <a:gd name="T26" fmla="*/ 54 w 58"/>
                  <a:gd name="T27" fmla="*/ 11 h 23"/>
                  <a:gd name="T28" fmla="*/ 48 w 58"/>
                  <a:gd name="T29" fmla="*/ 7 h 23"/>
                  <a:gd name="T30" fmla="*/ 38 w 58"/>
                  <a:gd name="T31" fmla="*/ 3 h 23"/>
                  <a:gd name="T32" fmla="*/ 22 w 58"/>
                  <a:gd name="T33" fmla="*/ 0 h 23"/>
                  <a:gd name="T34" fmla="*/ 22 w 58"/>
                  <a:gd name="T35" fmla="*/ 0 h 2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58"/>
                  <a:gd name="T55" fmla="*/ 0 h 23"/>
                  <a:gd name="T56" fmla="*/ 58 w 58"/>
                  <a:gd name="T57" fmla="*/ 23 h 2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58" h="23">
                    <a:moveTo>
                      <a:pt x="22" y="0"/>
                    </a:moveTo>
                    <a:lnTo>
                      <a:pt x="22" y="0"/>
                    </a:lnTo>
                    <a:lnTo>
                      <a:pt x="13" y="7"/>
                    </a:lnTo>
                    <a:lnTo>
                      <a:pt x="5" y="13"/>
                    </a:lnTo>
                    <a:lnTo>
                      <a:pt x="0" y="15"/>
                    </a:lnTo>
                    <a:lnTo>
                      <a:pt x="24" y="17"/>
                    </a:lnTo>
                    <a:lnTo>
                      <a:pt x="43" y="20"/>
                    </a:lnTo>
                    <a:lnTo>
                      <a:pt x="55" y="23"/>
                    </a:lnTo>
                    <a:lnTo>
                      <a:pt x="57" y="21"/>
                    </a:lnTo>
                    <a:lnTo>
                      <a:pt x="58" y="17"/>
                    </a:lnTo>
                    <a:lnTo>
                      <a:pt x="58" y="15"/>
                    </a:lnTo>
                    <a:lnTo>
                      <a:pt x="54" y="11"/>
                    </a:lnTo>
                    <a:lnTo>
                      <a:pt x="48" y="7"/>
                    </a:lnTo>
                    <a:lnTo>
                      <a:pt x="38" y="3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3" name="Freeform 1354"/>
              <p:cNvSpPr>
                <a:spLocks/>
              </p:cNvSpPr>
              <p:nvPr/>
            </p:nvSpPr>
            <p:spPr bwMode="auto">
              <a:xfrm>
                <a:off x="4587" y="770"/>
                <a:ext cx="232" cy="130"/>
              </a:xfrm>
              <a:custGeom>
                <a:avLst/>
                <a:gdLst>
                  <a:gd name="T0" fmla="*/ 185 w 232"/>
                  <a:gd name="T1" fmla="*/ 0 h 130"/>
                  <a:gd name="T2" fmla="*/ 185 w 232"/>
                  <a:gd name="T3" fmla="*/ 0 h 130"/>
                  <a:gd name="T4" fmla="*/ 189 w 232"/>
                  <a:gd name="T5" fmla="*/ 4 h 130"/>
                  <a:gd name="T6" fmla="*/ 195 w 232"/>
                  <a:gd name="T7" fmla="*/ 14 h 130"/>
                  <a:gd name="T8" fmla="*/ 200 w 232"/>
                  <a:gd name="T9" fmla="*/ 21 h 130"/>
                  <a:gd name="T10" fmla="*/ 205 w 232"/>
                  <a:gd name="T11" fmla="*/ 25 h 130"/>
                  <a:gd name="T12" fmla="*/ 211 w 232"/>
                  <a:gd name="T13" fmla="*/ 30 h 130"/>
                  <a:gd name="T14" fmla="*/ 216 w 232"/>
                  <a:gd name="T15" fmla="*/ 33 h 130"/>
                  <a:gd name="T16" fmla="*/ 216 w 232"/>
                  <a:gd name="T17" fmla="*/ 33 h 130"/>
                  <a:gd name="T18" fmla="*/ 221 w 232"/>
                  <a:gd name="T19" fmla="*/ 35 h 130"/>
                  <a:gd name="T20" fmla="*/ 227 w 232"/>
                  <a:gd name="T21" fmla="*/ 42 h 130"/>
                  <a:gd name="T22" fmla="*/ 231 w 232"/>
                  <a:gd name="T23" fmla="*/ 45 h 130"/>
                  <a:gd name="T24" fmla="*/ 232 w 232"/>
                  <a:gd name="T25" fmla="*/ 49 h 130"/>
                  <a:gd name="T26" fmla="*/ 232 w 232"/>
                  <a:gd name="T27" fmla="*/ 50 h 130"/>
                  <a:gd name="T28" fmla="*/ 232 w 232"/>
                  <a:gd name="T29" fmla="*/ 51 h 130"/>
                  <a:gd name="T30" fmla="*/ 227 w 232"/>
                  <a:gd name="T31" fmla="*/ 53 h 130"/>
                  <a:gd name="T32" fmla="*/ 227 w 232"/>
                  <a:gd name="T33" fmla="*/ 53 h 130"/>
                  <a:gd name="T34" fmla="*/ 222 w 232"/>
                  <a:gd name="T35" fmla="*/ 53 h 130"/>
                  <a:gd name="T36" fmla="*/ 214 w 232"/>
                  <a:gd name="T37" fmla="*/ 53 h 130"/>
                  <a:gd name="T38" fmla="*/ 214 w 232"/>
                  <a:gd name="T39" fmla="*/ 53 h 130"/>
                  <a:gd name="T40" fmla="*/ 212 w 232"/>
                  <a:gd name="T41" fmla="*/ 55 h 130"/>
                  <a:gd name="T42" fmla="*/ 205 w 232"/>
                  <a:gd name="T43" fmla="*/ 61 h 130"/>
                  <a:gd name="T44" fmla="*/ 194 w 232"/>
                  <a:gd name="T45" fmla="*/ 70 h 130"/>
                  <a:gd name="T46" fmla="*/ 187 w 232"/>
                  <a:gd name="T47" fmla="*/ 74 h 130"/>
                  <a:gd name="T48" fmla="*/ 178 w 232"/>
                  <a:gd name="T49" fmla="*/ 77 h 130"/>
                  <a:gd name="T50" fmla="*/ 178 w 232"/>
                  <a:gd name="T51" fmla="*/ 77 h 130"/>
                  <a:gd name="T52" fmla="*/ 144 w 232"/>
                  <a:gd name="T53" fmla="*/ 101 h 130"/>
                  <a:gd name="T54" fmla="*/ 119 w 232"/>
                  <a:gd name="T55" fmla="*/ 116 h 130"/>
                  <a:gd name="T56" fmla="*/ 106 w 232"/>
                  <a:gd name="T57" fmla="*/ 124 h 130"/>
                  <a:gd name="T58" fmla="*/ 106 w 232"/>
                  <a:gd name="T59" fmla="*/ 124 h 130"/>
                  <a:gd name="T60" fmla="*/ 62 w 232"/>
                  <a:gd name="T61" fmla="*/ 125 h 130"/>
                  <a:gd name="T62" fmla="*/ 26 w 232"/>
                  <a:gd name="T63" fmla="*/ 128 h 130"/>
                  <a:gd name="T64" fmla="*/ 0 w 232"/>
                  <a:gd name="T65" fmla="*/ 130 h 130"/>
                  <a:gd name="T66" fmla="*/ 0 w 232"/>
                  <a:gd name="T67" fmla="*/ 130 h 130"/>
                  <a:gd name="T68" fmla="*/ 8 w 232"/>
                  <a:gd name="T69" fmla="*/ 126 h 130"/>
                  <a:gd name="T70" fmla="*/ 26 w 232"/>
                  <a:gd name="T71" fmla="*/ 116 h 130"/>
                  <a:gd name="T72" fmla="*/ 37 w 232"/>
                  <a:gd name="T73" fmla="*/ 110 h 130"/>
                  <a:gd name="T74" fmla="*/ 48 w 232"/>
                  <a:gd name="T75" fmla="*/ 102 h 130"/>
                  <a:gd name="T76" fmla="*/ 58 w 232"/>
                  <a:gd name="T77" fmla="*/ 93 h 130"/>
                  <a:gd name="T78" fmla="*/ 68 w 232"/>
                  <a:gd name="T79" fmla="*/ 82 h 130"/>
                  <a:gd name="T80" fmla="*/ 70 w 232"/>
                  <a:gd name="T81" fmla="*/ 74 h 130"/>
                  <a:gd name="T82" fmla="*/ 70 w 232"/>
                  <a:gd name="T83" fmla="*/ 74 h 130"/>
                  <a:gd name="T84" fmla="*/ 106 w 232"/>
                  <a:gd name="T85" fmla="*/ 55 h 130"/>
                  <a:gd name="T86" fmla="*/ 132 w 232"/>
                  <a:gd name="T87" fmla="*/ 40 h 130"/>
                  <a:gd name="T88" fmla="*/ 141 w 232"/>
                  <a:gd name="T89" fmla="*/ 34 h 130"/>
                  <a:gd name="T90" fmla="*/ 145 w 232"/>
                  <a:gd name="T91" fmla="*/ 31 h 130"/>
                  <a:gd name="T92" fmla="*/ 145 w 232"/>
                  <a:gd name="T93" fmla="*/ 31 h 130"/>
                  <a:gd name="T94" fmla="*/ 151 w 232"/>
                  <a:gd name="T95" fmla="*/ 30 h 130"/>
                  <a:gd name="T96" fmla="*/ 157 w 232"/>
                  <a:gd name="T97" fmla="*/ 27 h 130"/>
                  <a:gd name="T98" fmla="*/ 164 w 232"/>
                  <a:gd name="T99" fmla="*/ 25 h 130"/>
                  <a:gd name="T100" fmla="*/ 172 w 232"/>
                  <a:gd name="T101" fmla="*/ 21 h 130"/>
                  <a:gd name="T102" fmla="*/ 178 w 232"/>
                  <a:gd name="T103" fmla="*/ 15 h 130"/>
                  <a:gd name="T104" fmla="*/ 181 w 232"/>
                  <a:gd name="T105" fmla="*/ 13 h 130"/>
                  <a:gd name="T106" fmla="*/ 183 w 232"/>
                  <a:gd name="T107" fmla="*/ 8 h 130"/>
                  <a:gd name="T108" fmla="*/ 184 w 232"/>
                  <a:gd name="T109" fmla="*/ 4 h 130"/>
                  <a:gd name="T110" fmla="*/ 185 w 232"/>
                  <a:gd name="T111" fmla="*/ 0 h 130"/>
                  <a:gd name="T112" fmla="*/ 185 w 232"/>
                  <a:gd name="T113" fmla="*/ 0 h 13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232"/>
                  <a:gd name="T172" fmla="*/ 0 h 130"/>
                  <a:gd name="T173" fmla="*/ 232 w 232"/>
                  <a:gd name="T174" fmla="*/ 130 h 130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232" h="130">
                    <a:moveTo>
                      <a:pt x="185" y="0"/>
                    </a:moveTo>
                    <a:lnTo>
                      <a:pt x="185" y="0"/>
                    </a:lnTo>
                    <a:lnTo>
                      <a:pt x="189" y="4"/>
                    </a:lnTo>
                    <a:lnTo>
                      <a:pt x="195" y="14"/>
                    </a:lnTo>
                    <a:lnTo>
                      <a:pt x="200" y="21"/>
                    </a:lnTo>
                    <a:lnTo>
                      <a:pt x="205" y="25"/>
                    </a:lnTo>
                    <a:lnTo>
                      <a:pt x="211" y="30"/>
                    </a:lnTo>
                    <a:lnTo>
                      <a:pt x="216" y="33"/>
                    </a:lnTo>
                    <a:lnTo>
                      <a:pt x="221" y="35"/>
                    </a:lnTo>
                    <a:lnTo>
                      <a:pt x="227" y="42"/>
                    </a:lnTo>
                    <a:lnTo>
                      <a:pt x="231" y="45"/>
                    </a:lnTo>
                    <a:lnTo>
                      <a:pt x="232" y="49"/>
                    </a:lnTo>
                    <a:lnTo>
                      <a:pt x="232" y="50"/>
                    </a:lnTo>
                    <a:lnTo>
                      <a:pt x="232" y="51"/>
                    </a:lnTo>
                    <a:lnTo>
                      <a:pt x="227" y="53"/>
                    </a:lnTo>
                    <a:lnTo>
                      <a:pt x="222" y="53"/>
                    </a:lnTo>
                    <a:lnTo>
                      <a:pt x="214" y="53"/>
                    </a:lnTo>
                    <a:lnTo>
                      <a:pt x="212" y="55"/>
                    </a:lnTo>
                    <a:lnTo>
                      <a:pt x="205" y="61"/>
                    </a:lnTo>
                    <a:lnTo>
                      <a:pt x="194" y="70"/>
                    </a:lnTo>
                    <a:lnTo>
                      <a:pt x="187" y="74"/>
                    </a:lnTo>
                    <a:lnTo>
                      <a:pt x="178" y="77"/>
                    </a:lnTo>
                    <a:lnTo>
                      <a:pt x="144" y="101"/>
                    </a:lnTo>
                    <a:lnTo>
                      <a:pt x="119" y="116"/>
                    </a:lnTo>
                    <a:lnTo>
                      <a:pt x="106" y="124"/>
                    </a:lnTo>
                    <a:lnTo>
                      <a:pt x="62" y="125"/>
                    </a:lnTo>
                    <a:lnTo>
                      <a:pt x="26" y="128"/>
                    </a:lnTo>
                    <a:lnTo>
                      <a:pt x="0" y="130"/>
                    </a:lnTo>
                    <a:lnTo>
                      <a:pt x="8" y="126"/>
                    </a:lnTo>
                    <a:lnTo>
                      <a:pt x="26" y="116"/>
                    </a:lnTo>
                    <a:lnTo>
                      <a:pt x="37" y="110"/>
                    </a:lnTo>
                    <a:lnTo>
                      <a:pt x="48" y="102"/>
                    </a:lnTo>
                    <a:lnTo>
                      <a:pt x="58" y="93"/>
                    </a:lnTo>
                    <a:lnTo>
                      <a:pt x="68" y="82"/>
                    </a:lnTo>
                    <a:lnTo>
                      <a:pt x="70" y="74"/>
                    </a:lnTo>
                    <a:lnTo>
                      <a:pt x="106" y="55"/>
                    </a:lnTo>
                    <a:lnTo>
                      <a:pt x="132" y="40"/>
                    </a:lnTo>
                    <a:lnTo>
                      <a:pt x="141" y="34"/>
                    </a:lnTo>
                    <a:lnTo>
                      <a:pt x="145" y="31"/>
                    </a:lnTo>
                    <a:lnTo>
                      <a:pt x="151" y="30"/>
                    </a:lnTo>
                    <a:lnTo>
                      <a:pt x="157" y="27"/>
                    </a:lnTo>
                    <a:lnTo>
                      <a:pt x="164" y="25"/>
                    </a:lnTo>
                    <a:lnTo>
                      <a:pt x="172" y="21"/>
                    </a:lnTo>
                    <a:lnTo>
                      <a:pt x="178" y="15"/>
                    </a:lnTo>
                    <a:lnTo>
                      <a:pt x="181" y="13"/>
                    </a:lnTo>
                    <a:lnTo>
                      <a:pt x="183" y="8"/>
                    </a:lnTo>
                    <a:lnTo>
                      <a:pt x="184" y="4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4" name="Freeform 1355"/>
              <p:cNvSpPr>
                <a:spLocks/>
              </p:cNvSpPr>
              <p:nvPr/>
            </p:nvSpPr>
            <p:spPr bwMode="auto">
              <a:xfrm>
                <a:off x="4517" y="746"/>
                <a:ext cx="254" cy="126"/>
              </a:xfrm>
              <a:custGeom>
                <a:avLst/>
                <a:gdLst>
                  <a:gd name="T0" fmla="*/ 19 w 254"/>
                  <a:gd name="T1" fmla="*/ 126 h 126"/>
                  <a:gd name="T2" fmla="*/ 37 w 254"/>
                  <a:gd name="T3" fmla="*/ 120 h 126"/>
                  <a:gd name="T4" fmla="*/ 55 w 254"/>
                  <a:gd name="T5" fmla="*/ 112 h 126"/>
                  <a:gd name="T6" fmla="*/ 57 w 254"/>
                  <a:gd name="T7" fmla="*/ 108 h 126"/>
                  <a:gd name="T8" fmla="*/ 61 w 254"/>
                  <a:gd name="T9" fmla="*/ 106 h 126"/>
                  <a:gd name="T10" fmla="*/ 67 w 254"/>
                  <a:gd name="T11" fmla="*/ 106 h 126"/>
                  <a:gd name="T12" fmla="*/ 77 w 254"/>
                  <a:gd name="T13" fmla="*/ 108 h 126"/>
                  <a:gd name="T14" fmla="*/ 83 w 254"/>
                  <a:gd name="T15" fmla="*/ 109 h 126"/>
                  <a:gd name="T16" fmla="*/ 103 w 254"/>
                  <a:gd name="T17" fmla="*/ 112 h 126"/>
                  <a:gd name="T18" fmla="*/ 119 w 254"/>
                  <a:gd name="T19" fmla="*/ 108 h 126"/>
                  <a:gd name="T20" fmla="*/ 126 w 254"/>
                  <a:gd name="T21" fmla="*/ 104 h 126"/>
                  <a:gd name="T22" fmla="*/ 144 w 254"/>
                  <a:gd name="T23" fmla="*/ 94 h 126"/>
                  <a:gd name="T24" fmla="*/ 148 w 254"/>
                  <a:gd name="T25" fmla="*/ 90 h 126"/>
                  <a:gd name="T26" fmla="*/ 199 w 254"/>
                  <a:gd name="T27" fmla="*/ 63 h 126"/>
                  <a:gd name="T28" fmla="*/ 210 w 254"/>
                  <a:gd name="T29" fmla="*/ 55 h 126"/>
                  <a:gd name="T30" fmla="*/ 215 w 254"/>
                  <a:gd name="T31" fmla="*/ 51 h 126"/>
                  <a:gd name="T32" fmla="*/ 217 w 254"/>
                  <a:gd name="T33" fmla="*/ 51 h 126"/>
                  <a:gd name="T34" fmla="*/ 233 w 254"/>
                  <a:gd name="T35" fmla="*/ 47 h 126"/>
                  <a:gd name="T36" fmla="*/ 244 w 254"/>
                  <a:gd name="T37" fmla="*/ 40 h 126"/>
                  <a:gd name="T38" fmla="*/ 251 w 254"/>
                  <a:gd name="T39" fmla="*/ 32 h 126"/>
                  <a:gd name="T40" fmla="*/ 254 w 254"/>
                  <a:gd name="T41" fmla="*/ 22 h 126"/>
                  <a:gd name="T42" fmla="*/ 253 w 254"/>
                  <a:gd name="T43" fmla="*/ 10 h 126"/>
                  <a:gd name="T44" fmla="*/ 251 w 254"/>
                  <a:gd name="T45" fmla="*/ 2 h 126"/>
                  <a:gd name="T46" fmla="*/ 245 w 254"/>
                  <a:gd name="T47" fmla="*/ 0 h 126"/>
                  <a:gd name="T48" fmla="*/ 242 w 254"/>
                  <a:gd name="T49" fmla="*/ 2 h 126"/>
                  <a:gd name="T50" fmla="*/ 240 w 254"/>
                  <a:gd name="T51" fmla="*/ 2 h 126"/>
                  <a:gd name="T52" fmla="*/ 224 w 254"/>
                  <a:gd name="T53" fmla="*/ 6 h 126"/>
                  <a:gd name="T54" fmla="*/ 126 w 254"/>
                  <a:gd name="T55" fmla="*/ 56 h 126"/>
                  <a:gd name="T56" fmla="*/ 94 w 254"/>
                  <a:gd name="T57" fmla="*/ 69 h 126"/>
                  <a:gd name="T58" fmla="*/ 61 w 254"/>
                  <a:gd name="T59" fmla="*/ 85 h 126"/>
                  <a:gd name="T60" fmla="*/ 57 w 254"/>
                  <a:gd name="T61" fmla="*/ 87 h 126"/>
                  <a:gd name="T62" fmla="*/ 9 w 254"/>
                  <a:gd name="T63" fmla="*/ 109 h 126"/>
                  <a:gd name="T64" fmla="*/ 0 w 254"/>
                  <a:gd name="T65" fmla="*/ 116 h 126"/>
                  <a:gd name="T66" fmla="*/ 0 w 254"/>
                  <a:gd name="T67" fmla="*/ 118 h 1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54"/>
                  <a:gd name="T103" fmla="*/ 0 h 126"/>
                  <a:gd name="T104" fmla="*/ 254 w 254"/>
                  <a:gd name="T105" fmla="*/ 126 h 12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54" h="126">
                    <a:moveTo>
                      <a:pt x="0" y="118"/>
                    </a:moveTo>
                    <a:lnTo>
                      <a:pt x="19" y="126"/>
                    </a:lnTo>
                    <a:lnTo>
                      <a:pt x="37" y="120"/>
                    </a:lnTo>
                    <a:lnTo>
                      <a:pt x="49" y="115"/>
                    </a:lnTo>
                    <a:lnTo>
                      <a:pt x="55" y="112"/>
                    </a:lnTo>
                    <a:lnTo>
                      <a:pt x="57" y="108"/>
                    </a:lnTo>
                    <a:lnTo>
                      <a:pt x="58" y="107"/>
                    </a:lnTo>
                    <a:lnTo>
                      <a:pt x="61" y="106"/>
                    </a:lnTo>
                    <a:lnTo>
                      <a:pt x="64" y="106"/>
                    </a:lnTo>
                    <a:lnTo>
                      <a:pt x="67" y="106"/>
                    </a:lnTo>
                    <a:lnTo>
                      <a:pt x="71" y="107"/>
                    </a:lnTo>
                    <a:lnTo>
                      <a:pt x="77" y="108"/>
                    </a:lnTo>
                    <a:lnTo>
                      <a:pt x="83" y="109"/>
                    </a:lnTo>
                    <a:lnTo>
                      <a:pt x="95" y="112"/>
                    </a:lnTo>
                    <a:lnTo>
                      <a:pt x="103" y="112"/>
                    </a:lnTo>
                    <a:lnTo>
                      <a:pt x="110" y="110"/>
                    </a:lnTo>
                    <a:lnTo>
                      <a:pt x="119" y="108"/>
                    </a:lnTo>
                    <a:lnTo>
                      <a:pt x="126" y="104"/>
                    </a:lnTo>
                    <a:lnTo>
                      <a:pt x="136" y="98"/>
                    </a:lnTo>
                    <a:lnTo>
                      <a:pt x="144" y="94"/>
                    </a:lnTo>
                    <a:lnTo>
                      <a:pt x="148" y="90"/>
                    </a:lnTo>
                    <a:lnTo>
                      <a:pt x="178" y="74"/>
                    </a:lnTo>
                    <a:lnTo>
                      <a:pt x="199" y="63"/>
                    </a:lnTo>
                    <a:lnTo>
                      <a:pt x="210" y="55"/>
                    </a:lnTo>
                    <a:lnTo>
                      <a:pt x="213" y="52"/>
                    </a:lnTo>
                    <a:lnTo>
                      <a:pt x="215" y="51"/>
                    </a:lnTo>
                    <a:lnTo>
                      <a:pt x="217" y="51"/>
                    </a:lnTo>
                    <a:lnTo>
                      <a:pt x="225" y="49"/>
                    </a:lnTo>
                    <a:lnTo>
                      <a:pt x="233" y="47"/>
                    </a:lnTo>
                    <a:lnTo>
                      <a:pt x="241" y="42"/>
                    </a:lnTo>
                    <a:lnTo>
                      <a:pt x="244" y="40"/>
                    </a:lnTo>
                    <a:lnTo>
                      <a:pt x="247" y="37"/>
                    </a:lnTo>
                    <a:lnTo>
                      <a:pt x="251" y="32"/>
                    </a:lnTo>
                    <a:lnTo>
                      <a:pt x="253" y="28"/>
                    </a:lnTo>
                    <a:lnTo>
                      <a:pt x="254" y="22"/>
                    </a:lnTo>
                    <a:lnTo>
                      <a:pt x="254" y="17"/>
                    </a:lnTo>
                    <a:lnTo>
                      <a:pt x="253" y="10"/>
                    </a:lnTo>
                    <a:lnTo>
                      <a:pt x="251" y="2"/>
                    </a:lnTo>
                    <a:lnTo>
                      <a:pt x="247" y="1"/>
                    </a:lnTo>
                    <a:lnTo>
                      <a:pt x="245" y="0"/>
                    </a:lnTo>
                    <a:lnTo>
                      <a:pt x="244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4" y="4"/>
                    </a:lnTo>
                    <a:lnTo>
                      <a:pt x="224" y="6"/>
                    </a:lnTo>
                    <a:lnTo>
                      <a:pt x="212" y="10"/>
                    </a:lnTo>
                    <a:lnTo>
                      <a:pt x="126" y="56"/>
                    </a:lnTo>
                    <a:lnTo>
                      <a:pt x="94" y="69"/>
                    </a:lnTo>
                    <a:lnTo>
                      <a:pt x="70" y="80"/>
                    </a:lnTo>
                    <a:lnTo>
                      <a:pt x="61" y="85"/>
                    </a:lnTo>
                    <a:lnTo>
                      <a:pt x="57" y="87"/>
                    </a:lnTo>
                    <a:lnTo>
                      <a:pt x="29" y="99"/>
                    </a:lnTo>
                    <a:lnTo>
                      <a:pt x="9" y="109"/>
                    </a:lnTo>
                    <a:lnTo>
                      <a:pt x="2" y="115"/>
                    </a:lnTo>
                    <a:lnTo>
                      <a:pt x="0" y="116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5" name="Freeform 1356"/>
              <p:cNvSpPr>
                <a:spLocks/>
              </p:cNvSpPr>
              <p:nvPr/>
            </p:nvSpPr>
            <p:spPr bwMode="auto">
              <a:xfrm>
                <a:off x="4256" y="752"/>
                <a:ext cx="407" cy="78"/>
              </a:xfrm>
              <a:custGeom>
                <a:avLst/>
                <a:gdLst>
                  <a:gd name="T0" fmla="*/ 334 w 407"/>
                  <a:gd name="T1" fmla="*/ 2 h 78"/>
                  <a:gd name="T2" fmla="*/ 373 w 407"/>
                  <a:gd name="T3" fmla="*/ 13 h 78"/>
                  <a:gd name="T4" fmla="*/ 397 w 407"/>
                  <a:gd name="T5" fmla="*/ 23 h 78"/>
                  <a:gd name="T6" fmla="*/ 405 w 407"/>
                  <a:gd name="T7" fmla="*/ 29 h 78"/>
                  <a:gd name="T8" fmla="*/ 407 w 407"/>
                  <a:gd name="T9" fmla="*/ 34 h 78"/>
                  <a:gd name="T10" fmla="*/ 406 w 407"/>
                  <a:gd name="T11" fmla="*/ 35 h 78"/>
                  <a:gd name="T12" fmla="*/ 400 w 407"/>
                  <a:gd name="T13" fmla="*/ 40 h 78"/>
                  <a:gd name="T14" fmla="*/ 390 w 407"/>
                  <a:gd name="T15" fmla="*/ 41 h 78"/>
                  <a:gd name="T16" fmla="*/ 384 w 407"/>
                  <a:gd name="T17" fmla="*/ 40 h 78"/>
                  <a:gd name="T18" fmla="*/ 365 w 407"/>
                  <a:gd name="T19" fmla="*/ 33 h 78"/>
                  <a:gd name="T20" fmla="*/ 356 w 407"/>
                  <a:gd name="T21" fmla="*/ 29 h 78"/>
                  <a:gd name="T22" fmla="*/ 335 w 407"/>
                  <a:gd name="T23" fmla="*/ 20 h 78"/>
                  <a:gd name="T24" fmla="*/ 328 w 407"/>
                  <a:gd name="T25" fmla="*/ 16 h 78"/>
                  <a:gd name="T26" fmla="*/ 328 w 407"/>
                  <a:gd name="T27" fmla="*/ 15 h 78"/>
                  <a:gd name="T28" fmla="*/ 241 w 407"/>
                  <a:gd name="T29" fmla="*/ 49 h 78"/>
                  <a:gd name="T30" fmla="*/ 178 w 407"/>
                  <a:gd name="T31" fmla="*/ 71 h 78"/>
                  <a:gd name="T32" fmla="*/ 145 w 407"/>
                  <a:gd name="T33" fmla="*/ 78 h 78"/>
                  <a:gd name="T34" fmla="*/ 140 w 407"/>
                  <a:gd name="T35" fmla="*/ 78 h 78"/>
                  <a:gd name="T36" fmla="*/ 134 w 407"/>
                  <a:gd name="T37" fmla="*/ 73 h 78"/>
                  <a:gd name="T38" fmla="*/ 134 w 407"/>
                  <a:gd name="T39" fmla="*/ 71 h 78"/>
                  <a:gd name="T40" fmla="*/ 132 w 407"/>
                  <a:gd name="T41" fmla="*/ 71 h 78"/>
                  <a:gd name="T42" fmla="*/ 125 w 407"/>
                  <a:gd name="T43" fmla="*/ 70 h 78"/>
                  <a:gd name="T44" fmla="*/ 72 w 407"/>
                  <a:gd name="T45" fmla="*/ 68 h 78"/>
                  <a:gd name="T46" fmla="*/ 17 w 407"/>
                  <a:gd name="T47" fmla="*/ 63 h 78"/>
                  <a:gd name="T48" fmla="*/ 10 w 407"/>
                  <a:gd name="T49" fmla="*/ 62 h 78"/>
                  <a:gd name="T50" fmla="*/ 7 w 407"/>
                  <a:gd name="T51" fmla="*/ 65 h 78"/>
                  <a:gd name="T52" fmla="*/ 7 w 407"/>
                  <a:gd name="T53" fmla="*/ 68 h 78"/>
                  <a:gd name="T54" fmla="*/ 3 w 407"/>
                  <a:gd name="T55" fmla="*/ 68 h 78"/>
                  <a:gd name="T56" fmla="*/ 1 w 407"/>
                  <a:gd name="T57" fmla="*/ 64 h 78"/>
                  <a:gd name="T58" fmla="*/ 0 w 407"/>
                  <a:gd name="T59" fmla="*/ 58 h 78"/>
                  <a:gd name="T60" fmla="*/ 1 w 407"/>
                  <a:gd name="T61" fmla="*/ 54 h 78"/>
                  <a:gd name="T62" fmla="*/ 6 w 407"/>
                  <a:gd name="T63" fmla="*/ 49 h 78"/>
                  <a:gd name="T64" fmla="*/ 25 w 407"/>
                  <a:gd name="T65" fmla="*/ 42 h 78"/>
                  <a:gd name="T66" fmla="*/ 62 w 407"/>
                  <a:gd name="T67" fmla="*/ 40 h 78"/>
                  <a:gd name="T68" fmla="*/ 137 w 407"/>
                  <a:gd name="T69" fmla="*/ 33 h 78"/>
                  <a:gd name="T70" fmla="*/ 243 w 407"/>
                  <a:gd name="T71" fmla="*/ 10 h 78"/>
                  <a:gd name="T72" fmla="*/ 269 w 407"/>
                  <a:gd name="T73" fmla="*/ 5 h 78"/>
                  <a:gd name="T74" fmla="*/ 278 w 407"/>
                  <a:gd name="T75" fmla="*/ 4 h 78"/>
                  <a:gd name="T76" fmla="*/ 310 w 407"/>
                  <a:gd name="T77" fmla="*/ 0 h 78"/>
                  <a:gd name="T78" fmla="*/ 329 w 407"/>
                  <a:gd name="T79" fmla="*/ 1 h 78"/>
                  <a:gd name="T80" fmla="*/ 334 w 407"/>
                  <a:gd name="T81" fmla="*/ 2 h 7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07"/>
                  <a:gd name="T124" fmla="*/ 0 h 78"/>
                  <a:gd name="T125" fmla="*/ 407 w 407"/>
                  <a:gd name="T126" fmla="*/ 78 h 7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07" h="78">
                    <a:moveTo>
                      <a:pt x="334" y="2"/>
                    </a:moveTo>
                    <a:lnTo>
                      <a:pt x="334" y="2"/>
                    </a:lnTo>
                    <a:lnTo>
                      <a:pt x="346" y="5"/>
                    </a:lnTo>
                    <a:lnTo>
                      <a:pt x="373" y="13"/>
                    </a:lnTo>
                    <a:lnTo>
                      <a:pt x="386" y="18"/>
                    </a:lnTo>
                    <a:lnTo>
                      <a:pt x="397" y="23"/>
                    </a:lnTo>
                    <a:lnTo>
                      <a:pt x="401" y="26"/>
                    </a:lnTo>
                    <a:lnTo>
                      <a:pt x="405" y="29"/>
                    </a:lnTo>
                    <a:lnTo>
                      <a:pt x="407" y="31"/>
                    </a:lnTo>
                    <a:lnTo>
                      <a:pt x="407" y="34"/>
                    </a:lnTo>
                    <a:lnTo>
                      <a:pt x="406" y="35"/>
                    </a:lnTo>
                    <a:lnTo>
                      <a:pt x="403" y="38"/>
                    </a:lnTo>
                    <a:lnTo>
                      <a:pt x="400" y="40"/>
                    </a:lnTo>
                    <a:lnTo>
                      <a:pt x="396" y="40"/>
                    </a:lnTo>
                    <a:lnTo>
                      <a:pt x="390" y="41"/>
                    </a:lnTo>
                    <a:lnTo>
                      <a:pt x="384" y="40"/>
                    </a:lnTo>
                    <a:lnTo>
                      <a:pt x="374" y="38"/>
                    </a:lnTo>
                    <a:lnTo>
                      <a:pt x="365" y="33"/>
                    </a:lnTo>
                    <a:lnTo>
                      <a:pt x="356" y="29"/>
                    </a:lnTo>
                    <a:lnTo>
                      <a:pt x="344" y="24"/>
                    </a:lnTo>
                    <a:lnTo>
                      <a:pt x="335" y="20"/>
                    </a:lnTo>
                    <a:lnTo>
                      <a:pt x="328" y="16"/>
                    </a:lnTo>
                    <a:lnTo>
                      <a:pt x="328" y="15"/>
                    </a:lnTo>
                    <a:lnTo>
                      <a:pt x="301" y="25"/>
                    </a:lnTo>
                    <a:lnTo>
                      <a:pt x="241" y="49"/>
                    </a:lnTo>
                    <a:lnTo>
                      <a:pt x="208" y="61"/>
                    </a:lnTo>
                    <a:lnTo>
                      <a:pt x="178" y="71"/>
                    </a:lnTo>
                    <a:lnTo>
                      <a:pt x="153" y="77"/>
                    </a:lnTo>
                    <a:lnTo>
                      <a:pt x="145" y="78"/>
                    </a:lnTo>
                    <a:lnTo>
                      <a:pt x="140" y="78"/>
                    </a:lnTo>
                    <a:lnTo>
                      <a:pt x="137" y="75"/>
                    </a:lnTo>
                    <a:lnTo>
                      <a:pt x="134" y="73"/>
                    </a:lnTo>
                    <a:lnTo>
                      <a:pt x="134" y="72"/>
                    </a:lnTo>
                    <a:lnTo>
                      <a:pt x="134" y="71"/>
                    </a:lnTo>
                    <a:lnTo>
                      <a:pt x="132" y="71"/>
                    </a:lnTo>
                    <a:lnTo>
                      <a:pt x="130" y="71"/>
                    </a:lnTo>
                    <a:lnTo>
                      <a:pt x="125" y="70"/>
                    </a:lnTo>
                    <a:lnTo>
                      <a:pt x="72" y="68"/>
                    </a:lnTo>
                    <a:lnTo>
                      <a:pt x="32" y="65"/>
                    </a:lnTo>
                    <a:lnTo>
                      <a:pt x="17" y="63"/>
                    </a:lnTo>
                    <a:lnTo>
                      <a:pt x="10" y="62"/>
                    </a:lnTo>
                    <a:lnTo>
                      <a:pt x="9" y="63"/>
                    </a:lnTo>
                    <a:lnTo>
                      <a:pt x="7" y="65"/>
                    </a:lnTo>
                    <a:lnTo>
                      <a:pt x="7" y="68"/>
                    </a:lnTo>
                    <a:lnTo>
                      <a:pt x="6" y="68"/>
                    </a:lnTo>
                    <a:lnTo>
                      <a:pt x="3" y="68"/>
                    </a:lnTo>
                    <a:lnTo>
                      <a:pt x="2" y="67"/>
                    </a:lnTo>
                    <a:lnTo>
                      <a:pt x="1" y="64"/>
                    </a:lnTo>
                    <a:lnTo>
                      <a:pt x="0" y="61"/>
                    </a:lnTo>
                    <a:lnTo>
                      <a:pt x="0" y="58"/>
                    </a:lnTo>
                    <a:lnTo>
                      <a:pt x="1" y="54"/>
                    </a:lnTo>
                    <a:lnTo>
                      <a:pt x="2" y="51"/>
                    </a:lnTo>
                    <a:lnTo>
                      <a:pt x="6" y="49"/>
                    </a:lnTo>
                    <a:lnTo>
                      <a:pt x="14" y="45"/>
                    </a:lnTo>
                    <a:lnTo>
                      <a:pt x="25" y="42"/>
                    </a:lnTo>
                    <a:lnTo>
                      <a:pt x="41" y="41"/>
                    </a:lnTo>
                    <a:lnTo>
                      <a:pt x="62" y="40"/>
                    </a:lnTo>
                    <a:lnTo>
                      <a:pt x="137" y="33"/>
                    </a:lnTo>
                    <a:lnTo>
                      <a:pt x="199" y="19"/>
                    </a:lnTo>
                    <a:lnTo>
                      <a:pt x="243" y="10"/>
                    </a:lnTo>
                    <a:lnTo>
                      <a:pt x="260" y="6"/>
                    </a:lnTo>
                    <a:lnTo>
                      <a:pt x="269" y="5"/>
                    </a:lnTo>
                    <a:lnTo>
                      <a:pt x="278" y="4"/>
                    </a:lnTo>
                    <a:lnTo>
                      <a:pt x="298" y="1"/>
                    </a:lnTo>
                    <a:lnTo>
                      <a:pt x="310" y="0"/>
                    </a:lnTo>
                    <a:lnTo>
                      <a:pt x="320" y="0"/>
                    </a:lnTo>
                    <a:lnTo>
                      <a:pt x="329" y="1"/>
                    </a:lnTo>
                    <a:lnTo>
                      <a:pt x="332" y="1"/>
                    </a:lnTo>
                    <a:lnTo>
                      <a:pt x="334" y="2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6" name="Freeform 1357"/>
              <p:cNvSpPr>
                <a:spLocks/>
              </p:cNvSpPr>
              <p:nvPr/>
            </p:nvSpPr>
            <p:spPr bwMode="auto">
              <a:xfrm>
                <a:off x="4047" y="687"/>
                <a:ext cx="260" cy="162"/>
              </a:xfrm>
              <a:custGeom>
                <a:avLst/>
                <a:gdLst>
                  <a:gd name="T0" fmla="*/ 102 w 260"/>
                  <a:gd name="T1" fmla="*/ 14 h 162"/>
                  <a:gd name="T2" fmla="*/ 69 w 260"/>
                  <a:gd name="T3" fmla="*/ 6 h 162"/>
                  <a:gd name="T4" fmla="*/ 57 w 260"/>
                  <a:gd name="T5" fmla="*/ 5 h 162"/>
                  <a:gd name="T6" fmla="*/ 33 w 260"/>
                  <a:gd name="T7" fmla="*/ 2 h 162"/>
                  <a:gd name="T8" fmla="*/ 24 w 260"/>
                  <a:gd name="T9" fmla="*/ 5 h 162"/>
                  <a:gd name="T10" fmla="*/ 15 w 260"/>
                  <a:gd name="T11" fmla="*/ 1 h 162"/>
                  <a:gd name="T12" fmla="*/ 3 w 260"/>
                  <a:gd name="T13" fmla="*/ 0 h 162"/>
                  <a:gd name="T14" fmla="*/ 2 w 260"/>
                  <a:gd name="T15" fmla="*/ 0 h 162"/>
                  <a:gd name="T16" fmla="*/ 0 w 260"/>
                  <a:gd name="T17" fmla="*/ 3 h 162"/>
                  <a:gd name="T18" fmla="*/ 6 w 260"/>
                  <a:gd name="T19" fmla="*/ 42 h 162"/>
                  <a:gd name="T20" fmla="*/ 9 w 260"/>
                  <a:gd name="T21" fmla="*/ 56 h 162"/>
                  <a:gd name="T22" fmla="*/ 9 w 260"/>
                  <a:gd name="T23" fmla="*/ 71 h 162"/>
                  <a:gd name="T24" fmla="*/ 12 w 260"/>
                  <a:gd name="T25" fmla="*/ 75 h 162"/>
                  <a:gd name="T26" fmla="*/ 14 w 260"/>
                  <a:gd name="T27" fmla="*/ 73 h 162"/>
                  <a:gd name="T28" fmla="*/ 28 w 260"/>
                  <a:gd name="T29" fmla="*/ 76 h 162"/>
                  <a:gd name="T30" fmla="*/ 34 w 260"/>
                  <a:gd name="T31" fmla="*/ 78 h 162"/>
                  <a:gd name="T32" fmla="*/ 43 w 260"/>
                  <a:gd name="T33" fmla="*/ 87 h 162"/>
                  <a:gd name="T34" fmla="*/ 58 w 260"/>
                  <a:gd name="T35" fmla="*/ 98 h 162"/>
                  <a:gd name="T36" fmla="*/ 65 w 260"/>
                  <a:gd name="T37" fmla="*/ 101 h 162"/>
                  <a:gd name="T38" fmla="*/ 111 w 260"/>
                  <a:gd name="T39" fmla="*/ 129 h 162"/>
                  <a:gd name="T40" fmla="*/ 123 w 260"/>
                  <a:gd name="T41" fmla="*/ 134 h 162"/>
                  <a:gd name="T42" fmla="*/ 142 w 260"/>
                  <a:gd name="T43" fmla="*/ 144 h 162"/>
                  <a:gd name="T44" fmla="*/ 165 w 260"/>
                  <a:gd name="T45" fmla="*/ 155 h 162"/>
                  <a:gd name="T46" fmla="*/ 175 w 260"/>
                  <a:gd name="T47" fmla="*/ 157 h 162"/>
                  <a:gd name="T48" fmla="*/ 230 w 260"/>
                  <a:gd name="T49" fmla="*/ 162 h 162"/>
                  <a:gd name="T50" fmla="*/ 255 w 260"/>
                  <a:gd name="T51" fmla="*/ 159 h 162"/>
                  <a:gd name="T52" fmla="*/ 260 w 260"/>
                  <a:gd name="T53" fmla="*/ 158 h 162"/>
                  <a:gd name="T54" fmla="*/ 196 w 260"/>
                  <a:gd name="T55" fmla="*/ 126 h 162"/>
                  <a:gd name="T56" fmla="*/ 173 w 260"/>
                  <a:gd name="T57" fmla="*/ 115 h 162"/>
                  <a:gd name="T58" fmla="*/ 155 w 260"/>
                  <a:gd name="T59" fmla="*/ 87 h 162"/>
                  <a:gd name="T60" fmla="*/ 150 w 260"/>
                  <a:gd name="T61" fmla="*/ 77 h 162"/>
                  <a:gd name="T62" fmla="*/ 138 w 260"/>
                  <a:gd name="T63" fmla="*/ 70 h 162"/>
                  <a:gd name="T64" fmla="*/ 127 w 260"/>
                  <a:gd name="T65" fmla="*/ 61 h 162"/>
                  <a:gd name="T66" fmla="*/ 118 w 260"/>
                  <a:gd name="T67" fmla="*/ 47 h 162"/>
                  <a:gd name="T68" fmla="*/ 113 w 260"/>
                  <a:gd name="T69" fmla="*/ 41 h 162"/>
                  <a:gd name="T70" fmla="*/ 105 w 260"/>
                  <a:gd name="T71" fmla="*/ 34 h 162"/>
                  <a:gd name="T72" fmla="*/ 103 w 260"/>
                  <a:gd name="T73" fmla="*/ 34 h 162"/>
                  <a:gd name="T74" fmla="*/ 100 w 260"/>
                  <a:gd name="T75" fmla="*/ 29 h 162"/>
                  <a:gd name="T76" fmla="*/ 100 w 260"/>
                  <a:gd name="T77" fmla="*/ 20 h 162"/>
                  <a:gd name="T78" fmla="*/ 102 w 260"/>
                  <a:gd name="T79" fmla="*/ 14 h 16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60"/>
                  <a:gd name="T121" fmla="*/ 0 h 162"/>
                  <a:gd name="T122" fmla="*/ 260 w 260"/>
                  <a:gd name="T123" fmla="*/ 162 h 162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60" h="162">
                    <a:moveTo>
                      <a:pt x="102" y="14"/>
                    </a:moveTo>
                    <a:lnTo>
                      <a:pt x="102" y="14"/>
                    </a:lnTo>
                    <a:lnTo>
                      <a:pt x="84" y="9"/>
                    </a:lnTo>
                    <a:lnTo>
                      <a:pt x="69" y="6"/>
                    </a:lnTo>
                    <a:lnTo>
                      <a:pt x="57" y="5"/>
                    </a:lnTo>
                    <a:lnTo>
                      <a:pt x="44" y="2"/>
                    </a:lnTo>
                    <a:lnTo>
                      <a:pt x="33" y="2"/>
                    </a:lnTo>
                    <a:lnTo>
                      <a:pt x="28" y="2"/>
                    </a:lnTo>
                    <a:lnTo>
                      <a:pt x="24" y="5"/>
                    </a:lnTo>
                    <a:lnTo>
                      <a:pt x="15" y="1"/>
                    </a:lnTo>
                    <a:lnTo>
                      <a:pt x="8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16"/>
                    </a:lnTo>
                    <a:lnTo>
                      <a:pt x="6" y="42"/>
                    </a:lnTo>
                    <a:lnTo>
                      <a:pt x="9" y="56"/>
                    </a:lnTo>
                    <a:lnTo>
                      <a:pt x="9" y="68"/>
                    </a:lnTo>
                    <a:lnTo>
                      <a:pt x="9" y="71"/>
                    </a:lnTo>
                    <a:lnTo>
                      <a:pt x="10" y="74"/>
                    </a:lnTo>
                    <a:lnTo>
                      <a:pt x="12" y="75"/>
                    </a:lnTo>
                    <a:lnTo>
                      <a:pt x="14" y="73"/>
                    </a:lnTo>
                    <a:lnTo>
                      <a:pt x="20" y="74"/>
                    </a:lnTo>
                    <a:lnTo>
                      <a:pt x="28" y="76"/>
                    </a:lnTo>
                    <a:lnTo>
                      <a:pt x="34" y="78"/>
                    </a:lnTo>
                    <a:lnTo>
                      <a:pt x="36" y="81"/>
                    </a:lnTo>
                    <a:lnTo>
                      <a:pt x="43" y="87"/>
                    </a:lnTo>
                    <a:lnTo>
                      <a:pt x="53" y="95"/>
                    </a:lnTo>
                    <a:lnTo>
                      <a:pt x="58" y="98"/>
                    </a:lnTo>
                    <a:lnTo>
                      <a:pt x="65" y="101"/>
                    </a:lnTo>
                    <a:lnTo>
                      <a:pt x="92" y="118"/>
                    </a:lnTo>
                    <a:lnTo>
                      <a:pt x="111" y="129"/>
                    </a:lnTo>
                    <a:lnTo>
                      <a:pt x="118" y="133"/>
                    </a:lnTo>
                    <a:lnTo>
                      <a:pt x="123" y="134"/>
                    </a:lnTo>
                    <a:lnTo>
                      <a:pt x="142" y="144"/>
                    </a:lnTo>
                    <a:lnTo>
                      <a:pt x="156" y="152"/>
                    </a:lnTo>
                    <a:lnTo>
                      <a:pt x="165" y="155"/>
                    </a:lnTo>
                    <a:lnTo>
                      <a:pt x="175" y="157"/>
                    </a:lnTo>
                    <a:lnTo>
                      <a:pt x="201" y="159"/>
                    </a:lnTo>
                    <a:lnTo>
                      <a:pt x="230" y="162"/>
                    </a:lnTo>
                    <a:lnTo>
                      <a:pt x="244" y="162"/>
                    </a:lnTo>
                    <a:lnTo>
                      <a:pt x="255" y="159"/>
                    </a:lnTo>
                    <a:lnTo>
                      <a:pt x="260" y="158"/>
                    </a:lnTo>
                    <a:lnTo>
                      <a:pt x="225" y="140"/>
                    </a:lnTo>
                    <a:lnTo>
                      <a:pt x="196" y="126"/>
                    </a:lnTo>
                    <a:lnTo>
                      <a:pt x="173" y="115"/>
                    </a:lnTo>
                    <a:lnTo>
                      <a:pt x="163" y="100"/>
                    </a:lnTo>
                    <a:lnTo>
                      <a:pt x="155" y="87"/>
                    </a:lnTo>
                    <a:lnTo>
                      <a:pt x="150" y="77"/>
                    </a:lnTo>
                    <a:lnTo>
                      <a:pt x="146" y="76"/>
                    </a:lnTo>
                    <a:lnTo>
                      <a:pt x="138" y="70"/>
                    </a:lnTo>
                    <a:lnTo>
                      <a:pt x="133" y="66"/>
                    </a:lnTo>
                    <a:lnTo>
                      <a:pt x="127" y="61"/>
                    </a:lnTo>
                    <a:lnTo>
                      <a:pt x="123" y="55"/>
                    </a:lnTo>
                    <a:lnTo>
                      <a:pt x="118" y="47"/>
                    </a:lnTo>
                    <a:lnTo>
                      <a:pt x="113" y="41"/>
                    </a:lnTo>
                    <a:lnTo>
                      <a:pt x="110" y="37"/>
                    </a:lnTo>
                    <a:lnTo>
                      <a:pt x="105" y="34"/>
                    </a:lnTo>
                    <a:lnTo>
                      <a:pt x="103" y="34"/>
                    </a:lnTo>
                    <a:lnTo>
                      <a:pt x="101" y="31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0"/>
                    </a:lnTo>
                    <a:lnTo>
                      <a:pt x="102" y="14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1358"/>
              <p:cNvSpPr>
                <a:spLocks/>
              </p:cNvSpPr>
              <p:nvPr/>
            </p:nvSpPr>
            <p:spPr bwMode="auto">
              <a:xfrm>
                <a:off x="4150" y="586"/>
                <a:ext cx="102" cy="228"/>
              </a:xfrm>
              <a:custGeom>
                <a:avLst/>
                <a:gdLst>
                  <a:gd name="T0" fmla="*/ 61 w 102"/>
                  <a:gd name="T1" fmla="*/ 7 h 228"/>
                  <a:gd name="T2" fmla="*/ 42 w 102"/>
                  <a:gd name="T3" fmla="*/ 0 h 228"/>
                  <a:gd name="T4" fmla="*/ 37 w 102"/>
                  <a:gd name="T5" fmla="*/ 1 h 228"/>
                  <a:gd name="T6" fmla="*/ 30 w 102"/>
                  <a:gd name="T7" fmla="*/ 9 h 228"/>
                  <a:gd name="T8" fmla="*/ 25 w 102"/>
                  <a:gd name="T9" fmla="*/ 5 h 228"/>
                  <a:gd name="T10" fmla="*/ 19 w 102"/>
                  <a:gd name="T11" fmla="*/ 7 h 228"/>
                  <a:gd name="T12" fmla="*/ 17 w 102"/>
                  <a:gd name="T13" fmla="*/ 9 h 228"/>
                  <a:gd name="T14" fmla="*/ 8 w 102"/>
                  <a:gd name="T15" fmla="*/ 41 h 228"/>
                  <a:gd name="T16" fmla="*/ 7 w 102"/>
                  <a:gd name="T17" fmla="*/ 54 h 228"/>
                  <a:gd name="T18" fmla="*/ 2 w 102"/>
                  <a:gd name="T19" fmla="*/ 119 h 228"/>
                  <a:gd name="T20" fmla="*/ 1 w 102"/>
                  <a:gd name="T21" fmla="*/ 121 h 228"/>
                  <a:gd name="T22" fmla="*/ 0 w 102"/>
                  <a:gd name="T23" fmla="*/ 128 h 228"/>
                  <a:gd name="T24" fmla="*/ 2 w 102"/>
                  <a:gd name="T25" fmla="*/ 131 h 228"/>
                  <a:gd name="T26" fmla="*/ 4 w 102"/>
                  <a:gd name="T27" fmla="*/ 130 h 228"/>
                  <a:gd name="T28" fmla="*/ 15 w 102"/>
                  <a:gd name="T29" fmla="*/ 140 h 228"/>
                  <a:gd name="T30" fmla="*/ 19 w 102"/>
                  <a:gd name="T31" fmla="*/ 147 h 228"/>
                  <a:gd name="T32" fmla="*/ 21 w 102"/>
                  <a:gd name="T33" fmla="*/ 151 h 228"/>
                  <a:gd name="T34" fmla="*/ 33 w 102"/>
                  <a:gd name="T35" fmla="*/ 166 h 228"/>
                  <a:gd name="T36" fmla="*/ 43 w 102"/>
                  <a:gd name="T37" fmla="*/ 174 h 228"/>
                  <a:gd name="T38" fmla="*/ 49 w 102"/>
                  <a:gd name="T39" fmla="*/ 175 h 228"/>
                  <a:gd name="T40" fmla="*/ 71 w 102"/>
                  <a:gd name="T41" fmla="*/ 212 h 228"/>
                  <a:gd name="T42" fmla="*/ 98 w 102"/>
                  <a:gd name="T43" fmla="*/ 227 h 228"/>
                  <a:gd name="T44" fmla="*/ 102 w 102"/>
                  <a:gd name="T45" fmla="*/ 227 h 228"/>
                  <a:gd name="T46" fmla="*/ 102 w 102"/>
                  <a:gd name="T47" fmla="*/ 216 h 228"/>
                  <a:gd name="T48" fmla="*/ 99 w 102"/>
                  <a:gd name="T49" fmla="*/ 191 h 228"/>
                  <a:gd name="T50" fmla="*/ 89 w 102"/>
                  <a:gd name="T51" fmla="*/ 160 h 228"/>
                  <a:gd name="T52" fmla="*/ 81 w 102"/>
                  <a:gd name="T53" fmla="*/ 145 h 228"/>
                  <a:gd name="T54" fmla="*/ 70 w 102"/>
                  <a:gd name="T55" fmla="*/ 129 h 228"/>
                  <a:gd name="T56" fmla="*/ 61 w 102"/>
                  <a:gd name="T57" fmla="*/ 126 h 228"/>
                  <a:gd name="T58" fmla="*/ 49 w 102"/>
                  <a:gd name="T59" fmla="*/ 118 h 228"/>
                  <a:gd name="T60" fmla="*/ 45 w 102"/>
                  <a:gd name="T61" fmla="*/ 115 h 228"/>
                  <a:gd name="T62" fmla="*/ 41 w 102"/>
                  <a:gd name="T63" fmla="*/ 108 h 228"/>
                  <a:gd name="T64" fmla="*/ 41 w 102"/>
                  <a:gd name="T65" fmla="*/ 103 h 228"/>
                  <a:gd name="T66" fmla="*/ 49 w 102"/>
                  <a:gd name="T67" fmla="*/ 101 h 228"/>
                  <a:gd name="T68" fmla="*/ 59 w 102"/>
                  <a:gd name="T69" fmla="*/ 101 h 228"/>
                  <a:gd name="T70" fmla="*/ 82 w 102"/>
                  <a:gd name="T71" fmla="*/ 100 h 228"/>
                  <a:gd name="T72" fmla="*/ 87 w 102"/>
                  <a:gd name="T73" fmla="*/ 98 h 228"/>
                  <a:gd name="T74" fmla="*/ 81 w 102"/>
                  <a:gd name="T75" fmla="*/ 93 h 228"/>
                  <a:gd name="T76" fmla="*/ 70 w 102"/>
                  <a:gd name="T77" fmla="*/ 81 h 228"/>
                  <a:gd name="T78" fmla="*/ 60 w 102"/>
                  <a:gd name="T79" fmla="*/ 64 h 228"/>
                  <a:gd name="T80" fmla="*/ 58 w 102"/>
                  <a:gd name="T81" fmla="*/ 55 h 228"/>
                  <a:gd name="T82" fmla="*/ 58 w 102"/>
                  <a:gd name="T83" fmla="*/ 47 h 228"/>
                  <a:gd name="T84" fmla="*/ 60 w 102"/>
                  <a:gd name="T85" fmla="*/ 39 h 228"/>
                  <a:gd name="T86" fmla="*/ 60 w 102"/>
                  <a:gd name="T87" fmla="*/ 24 h 228"/>
                  <a:gd name="T88" fmla="*/ 58 w 102"/>
                  <a:gd name="T89" fmla="*/ 10 h 228"/>
                  <a:gd name="T90" fmla="*/ 61 w 102"/>
                  <a:gd name="T91" fmla="*/ 7 h 22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02"/>
                  <a:gd name="T139" fmla="*/ 0 h 228"/>
                  <a:gd name="T140" fmla="*/ 102 w 102"/>
                  <a:gd name="T141" fmla="*/ 228 h 228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02" h="228">
                    <a:moveTo>
                      <a:pt x="61" y="7"/>
                    </a:moveTo>
                    <a:lnTo>
                      <a:pt x="61" y="7"/>
                    </a:lnTo>
                    <a:lnTo>
                      <a:pt x="50" y="2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7" y="1"/>
                    </a:lnTo>
                    <a:lnTo>
                      <a:pt x="30" y="9"/>
                    </a:lnTo>
                    <a:lnTo>
                      <a:pt x="29" y="8"/>
                    </a:lnTo>
                    <a:lnTo>
                      <a:pt x="25" y="5"/>
                    </a:lnTo>
                    <a:lnTo>
                      <a:pt x="21" y="5"/>
                    </a:lnTo>
                    <a:lnTo>
                      <a:pt x="19" y="7"/>
                    </a:lnTo>
                    <a:lnTo>
                      <a:pt x="17" y="9"/>
                    </a:lnTo>
                    <a:lnTo>
                      <a:pt x="11" y="27"/>
                    </a:lnTo>
                    <a:lnTo>
                      <a:pt x="8" y="41"/>
                    </a:lnTo>
                    <a:lnTo>
                      <a:pt x="7" y="48"/>
                    </a:lnTo>
                    <a:lnTo>
                      <a:pt x="7" y="54"/>
                    </a:lnTo>
                    <a:lnTo>
                      <a:pt x="2" y="119"/>
                    </a:lnTo>
                    <a:lnTo>
                      <a:pt x="1" y="121"/>
                    </a:lnTo>
                    <a:lnTo>
                      <a:pt x="0" y="126"/>
                    </a:lnTo>
                    <a:lnTo>
                      <a:pt x="0" y="128"/>
                    </a:lnTo>
                    <a:lnTo>
                      <a:pt x="1" y="130"/>
                    </a:lnTo>
                    <a:lnTo>
                      <a:pt x="2" y="131"/>
                    </a:lnTo>
                    <a:lnTo>
                      <a:pt x="4" y="130"/>
                    </a:lnTo>
                    <a:lnTo>
                      <a:pt x="11" y="136"/>
                    </a:lnTo>
                    <a:lnTo>
                      <a:pt x="15" y="140"/>
                    </a:lnTo>
                    <a:lnTo>
                      <a:pt x="18" y="143"/>
                    </a:lnTo>
                    <a:lnTo>
                      <a:pt x="19" y="147"/>
                    </a:lnTo>
                    <a:lnTo>
                      <a:pt x="21" y="151"/>
                    </a:lnTo>
                    <a:lnTo>
                      <a:pt x="29" y="161"/>
                    </a:lnTo>
                    <a:lnTo>
                      <a:pt x="33" y="166"/>
                    </a:lnTo>
                    <a:lnTo>
                      <a:pt x="39" y="170"/>
                    </a:lnTo>
                    <a:lnTo>
                      <a:pt x="43" y="174"/>
                    </a:lnTo>
                    <a:lnTo>
                      <a:pt x="49" y="175"/>
                    </a:lnTo>
                    <a:lnTo>
                      <a:pt x="71" y="212"/>
                    </a:lnTo>
                    <a:lnTo>
                      <a:pt x="87" y="221"/>
                    </a:lnTo>
                    <a:lnTo>
                      <a:pt x="98" y="227"/>
                    </a:lnTo>
                    <a:lnTo>
                      <a:pt x="101" y="228"/>
                    </a:lnTo>
                    <a:lnTo>
                      <a:pt x="102" y="227"/>
                    </a:lnTo>
                    <a:lnTo>
                      <a:pt x="102" y="216"/>
                    </a:lnTo>
                    <a:lnTo>
                      <a:pt x="101" y="205"/>
                    </a:lnTo>
                    <a:lnTo>
                      <a:pt x="99" y="191"/>
                    </a:lnTo>
                    <a:lnTo>
                      <a:pt x="96" y="176"/>
                    </a:lnTo>
                    <a:lnTo>
                      <a:pt x="89" y="160"/>
                    </a:lnTo>
                    <a:lnTo>
                      <a:pt x="86" y="152"/>
                    </a:lnTo>
                    <a:lnTo>
                      <a:pt x="81" y="145"/>
                    </a:lnTo>
                    <a:lnTo>
                      <a:pt x="76" y="137"/>
                    </a:lnTo>
                    <a:lnTo>
                      <a:pt x="70" y="129"/>
                    </a:lnTo>
                    <a:lnTo>
                      <a:pt x="61" y="126"/>
                    </a:lnTo>
                    <a:lnTo>
                      <a:pt x="54" y="122"/>
                    </a:lnTo>
                    <a:lnTo>
                      <a:pt x="49" y="118"/>
                    </a:lnTo>
                    <a:lnTo>
                      <a:pt x="45" y="115"/>
                    </a:lnTo>
                    <a:lnTo>
                      <a:pt x="42" y="111"/>
                    </a:lnTo>
                    <a:lnTo>
                      <a:pt x="41" y="108"/>
                    </a:lnTo>
                    <a:lnTo>
                      <a:pt x="40" y="104"/>
                    </a:lnTo>
                    <a:lnTo>
                      <a:pt x="41" y="103"/>
                    </a:lnTo>
                    <a:lnTo>
                      <a:pt x="42" y="102"/>
                    </a:lnTo>
                    <a:lnTo>
                      <a:pt x="49" y="101"/>
                    </a:lnTo>
                    <a:lnTo>
                      <a:pt x="59" y="101"/>
                    </a:lnTo>
                    <a:lnTo>
                      <a:pt x="72" y="101"/>
                    </a:lnTo>
                    <a:lnTo>
                      <a:pt x="82" y="100"/>
                    </a:lnTo>
                    <a:lnTo>
                      <a:pt x="86" y="99"/>
                    </a:lnTo>
                    <a:lnTo>
                      <a:pt x="87" y="98"/>
                    </a:lnTo>
                    <a:lnTo>
                      <a:pt x="81" y="93"/>
                    </a:lnTo>
                    <a:lnTo>
                      <a:pt x="76" y="88"/>
                    </a:lnTo>
                    <a:lnTo>
                      <a:pt x="70" y="81"/>
                    </a:lnTo>
                    <a:lnTo>
                      <a:pt x="64" y="73"/>
                    </a:lnTo>
                    <a:lnTo>
                      <a:pt x="60" y="64"/>
                    </a:lnTo>
                    <a:lnTo>
                      <a:pt x="58" y="60"/>
                    </a:lnTo>
                    <a:lnTo>
                      <a:pt x="58" y="55"/>
                    </a:lnTo>
                    <a:lnTo>
                      <a:pt x="58" y="51"/>
                    </a:lnTo>
                    <a:lnTo>
                      <a:pt x="58" y="47"/>
                    </a:lnTo>
                    <a:lnTo>
                      <a:pt x="60" y="39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59" y="18"/>
                    </a:lnTo>
                    <a:lnTo>
                      <a:pt x="58" y="10"/>
                    </a:lnTo>
                    <a:lnTo>
                      <a:pt x="59" y="8"/>
                    </a:lnTo>
                    <a:lnTo>
                      <a:pt x="61" y="7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Line 1359"/>
              <p:cNvSpPr>
                <a:spLocks noChangeShapeType="1"/>
              </p:cNvSpPr>
              <p:nvPr/>
            </p:nvSpPr>
            <p:spPr bwMode="auto">
              <a:xfrm>
                <a:off x="4116" y="614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Line 1360"/>
              <p:cNvSpPr>
                <a:spLocks noChangeShapeType="1"/>
              </p:cNvSpPr>
              <p:nvPr/>
            </p:nvSpPr>
            <p:spPr bwMode="auto">
              <a:xfrm>
                <a:off x="4116" y="614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1361"/>
              <p:cNvSpPr>
                <a:spLocks/>
              </p:cNvSpPr>
              <p:nvPr/>
            </p:nvSpPr>
            <p:spPr bwMode="auto">
              <a:xfrm>
                <a:off x="4210" y="578"/>
                <a:ext cx="204" cy="156"/>
              </a:xfrm>
              <a:custGeom>
                <a:avLst/>
                <a:gdLst>
                  <a:gd name="T0" fmla="*/ 91 w 204"/>
                  <a:gd name="T1" fmla="*/ 21 h 156"/>
                  <a:gd name="T2" fmla="*/ 91 w 204"/>
                  <a:gd name="T3" fmla="*/ 21 h 156"/>
                  <a:gd name="T4" fmla="*/ 83 w 204"/>
                  <a:gd name="T5" fmla="*/ 18 h 156"/>
                  <a:gd name="T6" fmla="*/ 65 w 204"/>
                  <a:gd name="T7" fmla="*/ 11 h 156"/>
                  <a:gd name="T8" fmla="*/ 52 w 204"/>
                  <a:gd name="T9" fmla="*/ 7 h 156"/>
                  <a:gd name="T10" fmla="*/ 40 w 204"/>
                  <a:gd name="T11" fmla="*/ 3 h 156"/>
                  <a:gd name="T12" fmla="*/ 29 w 204"/>
                  <a:gd name="T13" fmla="*/ 2 h 156"/>
                  <a:gd name="T14" fmla="*/ 19 w 204"/>
                  <a:gd name="T15" fmla="*/ 2 h 156"/>
                  <a:gd name="T16" fmla="*/ 19 w 204"/>
                  <a:gd name="T17" fmla="*/ 2 h 156"/>
                  <a:gd name="T18" fmla="*/ 16 w 204"/>
                  <a:gd name="T19" fmla="*/ 1 h 156"/>
                  <a:gd name="T20" fmla="*/ 8 w 204"/>
                  <a:gd name="T21" fmla="*/ 0 h 156"/>
                  <a:gd name="T22" fmla="*/ 3 w 204"/>
                  <a:gd name="T23" fmla="*/ 0 h 156"/>
                  <a:gd name="T24" fmla="*/ 1 w 204"/>
                  <a:gd name="T25" fmla="*/ 1 h 156"/>
                  <a:gd name="T26" fmla="*/ 1 w 204"/>
                  <a:gd name="T27" fmla="*/ 3 h 156"/>
                  <a:gd name="T28" fmla="*/ 2 w 204"/>
                  <a:gd name="T29" fmla="*/ 8 h 156"/>
                  <a:gd name="T30" fmla="*/ 6 w 204"/>
                  <a:gd name="T31" fmla="*/ 15 h 156"/>
                  <a:gd name="T32" fmla="*/ 6 w 204"/>
                  <a:gd name="T33" fmla="*/ 15 h 156"/>
                  <a:gd name="T34" fmla="*/ 1 w 204"/>
                  <a:gd name="T35" fmla="*/ 16 h 156"/>
                  <a:gd name="T36" fmla="*/ 0 w 204"/>
                  <a:gd name="T37" fmla="*/ 17 h 156"/>
                  <a:gd name="T38" fmla="*/ 1 w 204"/>
                  <a:gd name="T39" fmla="*/ 18 h 156"/>
                  <a:gd name="T40" fmla="*/ 1 w 204"/>
                  <a:gd name="T41" fmla="*/ 18 h 156"/>
                  <a:gd name="T42" fmla="*/ 3 w 204"/>
                  <a:gd name="T43" fmla="*/ 32 h 156"/>
                  <a:gd name="T44" fmla="*/ 4 w 204"/>
                  <a:gd name="T45" fmla="*/ 45 h 156"/>
                  <a:gd name="T46" fmla="*/ 4 w 204"/>
                  <a:gd name="T47" fmla="*/ 51 h 156"/>
                  <a:gd name="T48" fmla="*/ 3 w 204"/>
                  <a:gd name="T49" fmla="*/ 56 h 156"/>
                  <a:gd name="T50" fmla="*/ 3 w 204"/>
                  <a:gd name="T51" fmla="*/ 56 h 156"/>
                  <a:gd name="T52" fmla="*/ 3 w 204"/>
                  <a:gd name="T53" fmla="*/ 58 h 156"/>
                  <a:gd name="T54" fmla="*/ 3 w 204"/>
                  <a:gd name="T55" fmla="*/ 58 h 156"/>
                  <a:gd name="T56" fmla="*/ 2 w 204"/>
                  <a:gd name="T57" fmla="*/ 62 h 156"/>
                  <a:gd name="T58" fmla="*/ 3 w 204"/>
                  <a:gd name="T59" fmla="*/ 67 h 156"/>
                  <a:gd name="T60" fmla="*/ 4 w 204"/>
                  <a:gd name="T61" fmla="*/ 74 h 156"/>
                  <a:gd name="T62" fmla="*/ 8 w 204"/>
                  <a:gd name="T63" fmla="*/ 79 h 156"/>
                  <a:gd name="T64" fmla="*/ 12 w 204"/>
                  <a:gd name="T65" fmla="*/ 85 h 156"/>
                  <a:gd name="T66" fmla="*/ 18 w 204"/>
                  <a:gd name="T67" fmla="*/ 91 h 156"/>
                  <a:gd name="T68" fmla="*/ 23 w 204"/>
                  <a:gd name="T69" fmla="*/ 96 h 156"/>
                  <a:gd name="T70" fmla="*/ 30 w 204"/>
                  <a:gd name="T71" fmla="*/ 100 h 156"/>
                  <a:gd name="T72" fmla="*/ 30 w 204"/>
                  <a:gd name="T73" fmla="*/ 100 h 156"/>
                  <a:gd name="T74" fmla="*/ 44 w 204"/>
                  <a:gd name="T75" fmla="*/ 102 h 156"/>
                  <a:gd name="T76" fmla="*/ 56 w 204"/>
                  <a:gd name="T77" fmla="*/ 104 h 156"/>
                  <a:gd name="T78" fmla="*/ 60 w 204"/>
                  <a:gd name="T79" fmla="*/ 105 h 156"/>
                  <a:gd name="T80" fmla="*/ 62 w 204"/>
                  <a:gd name="T81" fmla="*/ 106 h 156"/>
                  <a:gd name="T82" fmla="*/ 62 w 204"/>
                  <a:gd name="T83" fmla="*/ 106 h 156"/>
                  <a:gd name="T84" fmla="*/ 65 w 204"/>
                  <a:gd name="T85" fmla="*/ 105 h 156"/>
                  <a:gd name="T86" fmla="*/ 71 w 204"/>
                  <a:gd name="T87" fmla="*/ 102 h 156"/>
                  <a:gd name="T88" fmla="*/ 77 w 204"/>
                  <a:gd name="T89" fmla="*/ 101 h 156"/>
                  <a:gd name="T90" fmla="*/ 82 w 204"/>
                  <a:gd name="T91" fmla="*/ 101 h 156"/>
                  <a:gd name="T92" fmla="*/ 90 w 204"/>
                  <a:gd name="T93" fmla="*/ 104 h 156"/>
                  <a:gd name="T94" fmla="*/ 99 w 204"/>
                  <a:gd name="T95" fmla="*/ 106 h 156"/>
                  <a:gd name="T96" fmla="*/ 160 w 204"/>
                  <a:gd name="T97" fmla="*/ 134 h 156"/>
                  <a:gd name="T98" fmla="*/ 204 w 204"/>
                  <a:gd name="T99" fmla="*/ 156 h 156"/>
                  <a:gd name="T100" fmla="*/ 204 w 204"/>
                  <a:gd name="T101" fmla="*/ 156 h 156"/>
                  <a:gd name="T102" fmla="*/ 158 w 204"/>
                  <a:gd name="T103" fmla="*/ 108 h 156"/>
                  <a:gd name="T104" fmla="*/ 122 w 204"/>
                  <a:gd name="T105" fmla="*/ 70 h 156"/>
                  <a:gd name="T106" fmla="*/ 97 w 204"/>
                  <a:gd name="T107" fmla="*/ 45 h 156"/>
                  <a:gd name="T108" fmla="*/ 97 w 204"/>
                  <a:gd name="T109" fmla="*/ 45 h 156"/>
                  <a:gd name="T110" fmla="*/ 97 w 204"/>
                  <a:gd name="T111" fmla="*/ 37 h 156"/>
                  <a:gd name="T112" fmla="*/ 98 w 204"/>
                  <a:gd name="T113" fmla="*/ 30 h 156"/>
                  <a:gd name="T114" fmla="*/ 97 w 204"/>
                  <a:gd name="T115" fmla="*/ 26 h 156"/>
                  <a:gd name="T116" fmla="*/ 91 w 204"/>
                  <a:gd name="T117" fmla="*/ 21 h 15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04"/>
                  <a:gd name="T178" fmla="*/ 0 h 156"/>
                  <a:gd name="T179" fmla="*/ 204 w 204"/>
                  <a:gd name="T180" fmla="*/ 156 h 15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04" h="156">
                    <a:moveTo>
                      <a:pt x="91" y="21"/>
                    </a:moveTo>
                    <a:lnTo>
                      <a:pt x="91" y="21"/>
                    </a:lnTo>
                    <a:lnTo>
                      <a:pt x="83" y="18"/>
                    </a:lnTo>
                    <a:lnTo>
                      <a:pt x="65" y="11"/>
                    </a:lnTo>
                    <a:lnTo>
                      <a:pt x="52" y="7"/>
                    </a:lnTo>
                    <a:lnTo>
                      <a:pt x="40" y="3"/>
                    </a:lnTo>
                    <a:lnTo>
                      <a:pt x="29" y="2"/>
                    </a:lnTo>
                    <a:lnTo>
                      <a:pt x="19" y="2"/>
                    </a:lnTo>
                    <a:lnTo>
                      <a:pt x="16" y="1"/>
                    </a:lnTo>
                    <a:lnTo>
                      <a:pt x="8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2" y="8"/>
                    </a:lnTo>
                    <a:lnTo>
                      <a:pt x="6" y="15"/>
                    </a:lnTo>
                    <a:lnTo>
                      <a:pt x="1" y="16"/>
                    </a:lnTo>
                    <a:lnTo>
                      <a:pt x="0" y="17"/>
                    </a:lnTo>
                    <a:lnTo>
                      <a:pt x="1" y="18"/>
                    </a:lnTo>
                    <a:lnTo>
                      <a:pt x="3" y="32"/>
                    </a:lnTo>
                    <a:lnTo>
                      <a:pt x="4" y="45"/>
                    </a:lnTo>
                    <a:lnTo>
                      <a:pt x="4" y="51"/>
                    </a:lnTo>
                    <a:lnTo>
                      <a:pt x="3" y="56"/>
                    </a:lnTo>
                    <a:lnTo>
                      <a:pt x="3" y="58"/>
                    </a:lnTo>
                    <a:lnTo>
                      <a:pt x="2" y="62"/>
                    </a:lnTo>
                    <a:lnTo>
                      <a:pt x="3" y="67"/>
                    </a:lnTo>
                    <a:lnTo>
                      <a:pt x="4" y="74"/>
                    </a:lnTo>
                    <a:lnTo>
                      <a:pt x="8" y="79"/>
                    </a:lnTo>
                    <a:lnTo>
                      <a:pt x="12" y="85"/>
                    </a:lnTo>
                    <a:lnTo>
                      <a:pt x="18" y="91"/>
                    </a:lnTo>
                    <a:lnTo>
                      <a:pt x="23" y="96"/>
                    </a:lnTo>
                    <a:lnTo>
                      <a:pt x="30" y="100"/>
                    </a:lnTo>
                    <a:lnTo>
                      <a:pt x="44" y="102"/>
                    </a:lnTo>
                    <a:lnTo>
                      <a:pt x="56" y="104"/>
                    </a:lnTo>
                    <a:lnTo>
                      <a:pt x="60" y="105"/>
                    </a:lnTo>
                    <a:lnTo>
                      <a:pt x="62" y="106"/>
                    </a:lnTo>
                    <a:lnTo>
                      <a:pt x="65" y="105"/>
                    </a:lnTo>
                    <a:lnTo>
                      <a:pt x="71" y="102"/>
                    </a:lnTo>
                    <a:lnTo>
                      <a:pt x="77" y="101"/>
                    </a:lnTo>
                    <a:lnTo>
                      <a:pt x="82" y="101"/>
                    </a:lnTo>
                    <a:lnTo>
                      <a:pt x="90" y="104"/>
                    </a:lnTo>
                    <a:lnTo>
                      <a:pt x="99" y="106"/>
                    </a:lnTo>
                    <a:lnTo>
                      <a:pt x="160" y="134"/>
                    </a:lnTo>
                    <a:lnTo>
                      <a:pt x="204" y="156"/>
                    </a:lnTo>
                    <a:lnTo>
                      <a:pt x="158" y="108"/>
                    </a:lnTo>
                    <a:lnTo>
                      <a:pt x="122" y="70"/>
                    </a:lnTo>
                    <a:lnTo>
                      <a:pt x="97" y="45"/>
                    </a:lnTo>
                    <a:lnTo>
                      <a:pt x="97" y="37"/>
                    </a:lnTo>
                    <a:lnTo>
                      <a:pt x="98" y="30"/>
                    </a:lnTo>
                    <a:lnTo>
                      <a:pt x="97" y="26"/>
                    </a:lnTo>
                    <a:lnTo>
                      <a:pt x="91" y="21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1362"/>
              <p:cNvSpPr>
                <a:spLocks/>
              </p:cNvSpPr>
              <p:nvPr/>
            </p:nvSpPr>
            <p:spPr bwMode="auto">
              <a:xfrm>
                <a:off x="4197" y="683"/>
                <a:ext cx="270" cy="84"/>
              </a:xfrm>
              <a:custGeom>
                <a:avLst/>
                <a:gdLst>
                  <a:gd name="T0" fmla="*/ 266 w 270"/>
                  <a:gd name="T1" fmla="*/ 78 h 84"/>
                  <a:gd name="T2" fmla="*/ 266 w 270"/>
                  <a:gd name="T3" fmla="*/ 78 h 84"/>
                  <a:gd name="T4" fmla="*/ 241 w 270"/>
                  <a:gd name="T5" fmla="*/ 65 h 84"/>
                  <a:gd name="T6" fmla="*/ 187 w 270"/>
                  <a:gd name="T7" fmla="*/ 40 h 84"/>
                  <a:gd name="T8" fmla="*/ 157 w 270"/>
                  <a:gd name="T9" fmla="*/ 25 h 84"/>
                  <a:gd name="T10" fmla="*/ 130 w 270"/>
                  <a:gd name="T11" fmla="*/ 13 h 84"/>
                  <a:gd name="T12" fmla="*/ 111 w 270"/>
                  <a:gd name="T13" fmla="*/ 6 h 84"/>
                  <a:gd name="T14" fmla="*/ 104 w 270"/>
                  <a:gd name="T15" fmla="*/ 4 h 84"/>
                  <a:gd name="T16" fmla="*/ 101 w 270"/>
                  <a:gd name="T17" fmla="*/ 4 h 84"/>
                  <a:gd name="T18" fmla="*/ 101 w 270"/>
                  <a:gd name="T19" fmla="*/ 4 h 84"/>
                  <a:gd name="T20" fmla="*/ 93 w 270"/>
                  <a:gd name="T21" fmla="*/ 3 h 84"/>
                  <a:gd name="T22" fmla="*/ 86 w 270"/>
                  <a:gd name="T23" fmla="*/ 3 h 84"/>
                  <a:gd name="T24" fmla="*/ 83 w 270"/>
                  <a:gd name="T25" fmla="*/ 3 h 84"/>
                  <a:gd name="T26" fmla="*/ 80 w 270"/>
                  <a:gd name="T27" fmla="*/ 4 h 84"/>
                  <a:gd name="T28" fmla="*/ 80 w 270"/>
                  <a:gd name="T29" fmla="*/ 4 h 84"/>
                  <a:gd name="T30" fmla="*/ 64 w 270"/>
                  <a:gd name="T31" fmla="*/ 1 h 84"/>
                  <a:gd name="T32" fmla="*/ 53 w 270"/>
                  <a:gd name="T33" fmla="*/ 0 h 84"/>
                  <a:gd name="T34" fmla="*/ 47 w 270"/>
                  <a:gd name="T35" fmla="*/ 0 h 84"/>
                  <a:gd name="T36" fmla="*/ 47 w 270"/>
                  <a:gd name="T37" fmla="*/ 0 h 84"/>
                  <a:gd name="T38" fmla="*/ 44 w 270"/>
                  <a:gd name="T39" fmla="*/ 3 h 84"/>
                  <a:gd name="T40" fmla="*/ 41 w 270"/>
                  <a:gd name="T41" fmla="*/ 5 h 84"/>
                  <a:gd name="T42" fmla="*/ 35 w 270"/>
                  <a:gd name="T43" fmla="*/ 7 h 84"/>
                  <a:gd name="T44" fmla="*/ 35 w 270"/>
                  <a:gd name="T45" fmla="*/ 7 h 84"/>
                  <a:gd name="T46" fmla="*/ 25 w 270"/>
                  <a:gd name="T47" fmla="*/ 6 h 84"/>
                  <a:gd name="T48" fmla="*/ 16 w 270"/>
                  <a:gd name="T49" fmla="*/ 6 h 84"/>
                  <a:gd name="T50" fmla="*/ 7 w 270"/>
                  <a:gd name="T51" fmla="*/ 7 h 84"/>
                  <a:gd name="T52" fmla="*/ 3 w 270"/>
                  <a:gd name="T53" fmla="*/ 9 h 84"/>
                  <a:gd name="T54" fmla="*/ 1 w 270"/>
                  <a:gd name="T55" fmla="*/ 10 h 84"/>
                  <a:gd name="T56" fmla="*/ 0 w 270"/>
                  <a:gd name="T57" fmla="*/ 11 h 84"/>
                  <a:gd name="T58" fmla="*/ 0 w 270"/>
                  <a:gd name="T59" fmla="*/ 13 h 84"/>
                  <a:gd name="T60" fmla="*/ 2 w 270"/>
                  <a:gd name="T61" fmla="*/ 15 h 84"/>
                  <a:gd name="T62" fmla="*/ 6 w 270"/>
                  <a:gd name="T63" fmla="*/ 19 h 84"/>
                  <a:gd name="T64" fmla="*/ 23 w 270"/>
                  <a:gd name="T65" fmla="*/ 28 h 84"/>
                  <a:gd name="T66" fmla="*/ 23 w 270"/>
                  <a:gd name="T67" fmla="*/ 28 h 84"/>
                  <a:gd name="T68" fmla="*/ 53 w 270"/>
                  <a:gd name="T69" fmla="*/ 34 h 84"/>
                  <a:gd name="T70" fmla="*/ 76 w 270"/>
                  <a:gd name="T71" fmla="*/ 38 h 84"/>
                  <a:gd name="T72" fmla="*/ 85 w 270"/>
                  <a:gd name="T73" fmla="*/ 39 h 84"/>
                  <a:gd name="T74" fmla="*/ 92 w 270"/>
                  <a:gd name="T75" fmla="*/ 39 h 84"/>
                  <a:gd name="T76" fmla="*/ 92 w 270"/>
                  <a:gd name="T77" fmla="*/ 39 h 84"/>
                  <a:gd name="T78" fmla="*/ 129 w 270"/>
                  <a:gd name="T79" fmla="*/ 49 h 84"/>
                  <a:gd name="T80" fmla="*/ 160 w 270"/>
                  <a:gd name="T81" fmla="*/ 56 h 84"/>
                  <a:gd name="T82" fmla="*/ 176 w 270"/>
                  <a:gd name="T83" fmla="*/ 59 h 84"/>
                  <a:gd name="T84" fmla="*/ 188 w 270"/>
                  <a:gd name="T85" fmla="*/ 60 h 84"/>
                  <a:gd name="T86" fmla="*/ 188 w 270"/>
                  <a:gd name="T87" fmla="*/ 60 h 84"/>
                  <a:gd name="T88" fmla="*/ 217 w 270"/>
                  <a:gd name="T89" fmla="*/ 73 h 84"/>
                  <a:gd name="T90" fmla="*/ 238 w 270"/>
                  <a:gd name="T91" fmla="*/ 82 h 84"/>
                  <a:gd name="T92" fmla="*/ 246 w 270"/>
                  <a:gd name="T93" fmla="*/ 84 h 84"/>
                  <a:gd name="T94" fmla="*/ 250 w 270"/>
                  <a:gd name="T95" fmla="*/ 84 h 84"/>
                  <a:gd name="T96" fmla="*/ 270 w 270"/>
                  <a:gd name="T97" fmla="*/ 82 h 84"/>
                  <a:gd name="T98" fmla="*/ 266 w 270"/>
                  <a:gd name="T99" fmla="*/ 78 h 8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70"/>
                  <a:gd name="T151" fmla="*/ 0 h 84"/>
                  <a:gd name="T152" fmla="*/ 270 w 270"/>
                  <a:gd name="T153" fmla="*/ 84 h 8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70" h="84">
                    <a:moveTo>
                      <a:pt x="266" y="78"/>
                    </a:moveTo>
                    <a:lnTo>
                      <a:pt x="266" y="78"/>
                    </a:lnTo>
                    <a:lnTo>
                      <a:pt x="241" y="65"/>
                    </a:lnTo>
                    <a:lnTo>
                      <a:pt x="187" y="40"/>
                    </a:lnTo>
                    <a:lnTo>
                      <a:pt x="157" y="25"/>
                    </a:lnTo>
                    <a:lnTo>
                      <a:pt x="130" y="13"/>
                    </a:lnTo>
                    <a:lnTo>
                      <a:pt x="111" y="6"/>
                    </a:lnTo>
                    <a:lnTo>
                      <a:pt x="104" y="4"/>
                    </a:lnTo>
                    <a:lnTo>
                      <a:pt x="101" y="4"/>
                    </a:lnTo>
                    <a:lnTo>
                      <a:pt x="93" y="3"/>
                    </a:lnTo>
                    <a:lnTo>
                      <a:pt x="86" y="3"/>
                    </a:lnTo>
                    <a:lnTo>
                      <a:pt x="83" y="3"/>
                    </a:lnTo>
                    <a:lnTo>
                      <a:pt x="80" y="4"/>
                    </a:lnTo>
                    <a:lnTo>
                      <a:pt x="64" y="1"/>
                    </a:lnTo>
                    <a:lnTo>
                      <a:pt x="53" y="0"/>
                    </a:lnTo>
                    <a:lnTo>
                      <a:pt x="47" y="0"/>
                    </a:lnTo>
                    <a:lnTo>
                      <a:pt x="44" y="3"/>
                    </a:lnTo>
                    <a:lnTo>
                      <a:pt x="41" y="5"/>
                    </a:lnTo>
                    <a:lnTo>
                      <a:pt x="35" y="7"/>
                    </a:lnTo>
                    <a:lnTo>
                      <a:pt x="25" y="6"/>
                    </a:lnTo>
                    <a:lnTo>
                      <a:pt x="16" y="6"/>
                    </a:lnTo>
                    <a:lnTo>
                      <a:pt x="7" y="7"/>
                    </a:lnTo>
                    <a:lnTo>
                      <a:pt x="3" y="9"/>
                    </a:lnTo>
                    <a:lnTo>
                      <a:pt x="1" y="10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6" y="19"/>
                    </a:lnTo>
                    <a:lnTo>
                      <a:pt x="23" y="28"/>
                    </a:lnTo>
                    <a:lnTo>
                      <a:pt x="53" y="34"/>
                    </a:lnTo>
                    <a:lnTo>
                      <a:pt x="76" y="38"/>
                    </a:lnTo>
                    <a:lnTo>
                      <a:pt x="85" y="39"/>
                    </a:lnTo>
                    <a:lnTo>
                      <a:pt x="92" y="39"/>
                    </a:lnTo>
                    <a:lnTo>
                      <a:pt x="129" y="49"/>
                    </a:lnTo>
                    <a:lnTo>
                      <a:pt x="160" y="56"/>
                    </a:lnTo>
                    <a:lnTo>
                      <a:pt x="176" y="59"/>
                    </a:lnTo>
                    <a:lnTo>
                      <a:pt x="188" y="60"/>
                    </a:lnTo>
                    <a:lnTo>
                      <a:pt x="217" y="73"/>
                    </a:lnTo>
                    <a:lnTo>
                      <a:pt x="238" y="82"/>
                    </a:lnTo>
                    <a:lnTo>
                      <a:pt x="246" y="84"/>
                    </a:lnTo>
                    <a:lnTo>
                      <a:pt x="250" y="84"/>
                    </a:lnTo>
                    <a:lnTo>
                      <a:pt x="270" y="82"/>
                    </a:lnTo>
                    <a:lnTo>
                      <a:pt x="266" y="78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1363"/>
              <p:cNvSpPr>
                <a:spLocks/>
              </p:cNvSpPr>
              <p:nvPr/>
            </p:nvSpPr>
            <p:spPr bwMode="auto">
              <a:xfrm>
                <a:off x="4311" y="542"/>
                <a:ext cx="74" cy="102"/>
              </a:xfrm>
              <a:custGeom>
                <a:avLst/>
                <a:gdLst>
                  <a:gd name="T0" fmla="*/ 0 w 74"/>
                  <a:gd name="T1" fmla="*/ 2 h 102"/>
                  <a:gd name="T2" fmla="*/ 0 w 74"/>
                  <a:gd name="T3" fmla="*/ 2 h 102"/>
                  <a:gd name="T4" fmla="*/ 1 w 74"/>
                  <a:gd name="T5" fmla="*/ 37 h 102"/>
                  <a:gd name="T6" fmla="*/ 1 w 74"/>
                  <a:gd name="T7" fmla="*/ 63 h 102"/>
                  <a:gd name="T8" fmla="*/ 1 w 74"/>
                  <a:gd name="T9" fmla="*/ 72 h 102"/>
                  <a:gd name="T10" fmla="*/ 0 w 74"/>
                  <a:gd name="T11" fmla="*/ 77 h 102"/>
                  <a:gd name="T12" fmla="*/ 0 w 74"/>
                  <a:gd name="T13" fmla="*/ 77 h 102"/>
                  <a:gd name="T14" fmla="*/ 11 w 74"/>
                  <a:gd name="T15" fmla="*/ 89 h 102"/>
                  <a:gd name="T16" fmla="*/ 19 w 74"/>
                  <a:gd name="T17" fmla="*/ 98 h 102"/>
                  <a:gd name="T18" fmla="*/ 23 w 74"/>
                  <a:gd name="T19" fmla="*/ 102 h 102"/>
                  <a:gd name="T20" fmla="*/ 26 w 74"/>
                  <a:gd name="T21" fmla="*/ 102 h 102"/>
                  <a:gd name="T22" fmla="*/ 26 w 74"/>
                  <a:gd name="T23" fmla="*/ 102 h 102"/>
                  <a:gd name="T24" fmla="*/ 49 w 74"/>
                  <a:gd name="T25" fmla="*/ 99 h 102"/>
                  <a:gd name="T26" fmla="*/ 65 w 74"/>
                  <a:gd name="T27" fmla="*/ 96 h 102"/>
                  <a:gd name="T28" fmla="*/ 70 w 74"/>
                  <a:gd name="T29" fmla="*/ 95 h 102"/>
                  <a:gd name="T30" fmla="*/ 74 w 74"/>
                  <a:gd name="T31" fmla="*/ 93 h 102"/>
                  <a:gd name="T32" fmla="*/ 74 w 74"/>
                  <a:gd name="T33" fmla="*/ 93 h 102"/>
                  <a:gd name="T34" fmla="*/ 69 w 74"/>
                  <a:gd name="T35" fmla="*/ 84 h 102"/>
                  <a:gd name="T36" fmla="*/ 65 w 74"/>
                  <a:gd name="T37" fmla="*/ 74 h 102"/>
                  <a:gd name="T38" fmla="*/ 57 w 74"/>
                  <a:gd name="T39" fmla="*/ 63 h 102"/>
                  <a:gd name="T40" fmla="*/ 49 w 74"/>
                  <a:gd name="T41" fmla="*/ 49 h 102"/>
                  <a:gd name="T42" fmla="*/ 39 w 74"/>
                  <a:gd name="T43" fmla="*/ 36 h 102"/>
                  <a:gd name="T44" fmla="*/ 27 w 74"/>
                  <a:gd name="T45" fmla="*/ 25 h 102"/>
                  <a:gd name="T46" fmla="*/ 20 w 74"/>
                  <a:gd name="T47" fmla="*/ 19 h 102"/>
                  <a:gd name="T48" fmla="*/ 14 w 74"/>
                  <a:gd name="T49" fmla="*/ 14 h 102"/>
                  <a:gd name="T50" fmla="*/ 14 w 74"/>
                  <a:gd name="T51" fmla="*/ 14 h 102"/>
                  <a:gd name="T52" fmla="*/ 13 w 74"/>
                  <a:gd name="T53" fmla="*/ 12 h 102"/>
                  <a:gd name="T54" fmla="*/ 9 w 74"/>
                  <a:gd name="T55" fmla="*/ 6 h 102"/>
                  <a:gd name="T56" fmla="*/ 7 w 74"/>
                  <a:gd name="T57" fmla="*/ 3 h 102"/>
                  <a:gd name="T58" fmla="*/ 5 w 74"/>
                  <a:gd name="T59" fmla="*/ 2 h 102"/>
                  <a:gd name="T60" fmla="*/ 2 w 74"/>
                  <a:gd name="T61" fmla="*/ 0 h 102"/>
                  <a:gd name="T62" fmla="*/ 0 w 74"/>
                  <a:gd name="T63" fmla="*/ 2 h 102"/>
                  <a:gd name="T64" fmla="*/ 0 w 74"/>
                  <a:gd name="T65" fmla="*/ 2 h 10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4"/>
                  <a:gd name="T100" fmla="*/ 0 h 102"/>
                  <a:gd name="T101" fmla="*/ 74 w 74"/>
                  <a:gd name="T102" fmla="*/ 102 h 10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4" h="102">
                    <a:moveTo>
                      <a:pt x="0" y="2"/>
                    </a:moveTo>
                    <a:lnTo>
                      <a:pt x="0" y="2"/>
                    </a:lnTo>
                    <a:lnTo>
                      <a:pt x="1" y="37"/>
                    </a:lnTo>
                    <a:lnTo>
                      <a:pt x="1" y="63"/>
                    </a:lnTo>
                    <a:lnTo>
                      <a:pt x="1" y="72"/>
                    </a:lnTo>
                    <a:lnTo>
                      <a:pt x="0" y="77"/>
                    </a:lnTo>
                    <a:lnTo>
                      <a:pt x="11" y="89"/>
                    </a:lnTo>
                    <a:lnTo>
                      <a:pt x="19" y="98"/>
                    </a:lnTo>
                    <a:lnTo>
                      <a:pt x="23" y="102"/>
                    </a:lnTo>
                    <a:lnTo>
                      <a:pt x="26" y="102"/>
                    </a:lnTo>
                    <a:lnTo>
                      <a:pt x="49" y="99"/>
                    </a:lnTo>
                    <a:lnTo>
                      <a:pt x="65" y="96"/>
                    </a:lnTo>
                    <a:lnTo>
                      <a:pt x="70" y="95"/>
                    </a:lnTo>
                    <a:lnTo>
                      <a:pt x="74" y="93"/>
                    </a:lnTo>
                    <a:lnTo>
                      <a:pt x="69" y="84"/>
                    </a:lnTo>
                    <a:lnTo>
                      <a:pt x="65" y="74"/>
                    </a:lnTo>
                    <a:lnTo>
                      <a:pt x="57" y="63"/>
                    </a:lnTo>
                    <a:lnTo>
                      <a:pt x="49" y="49"/>
                    </a:lnTo>
                    <a:lnTo>
                      <a:pt x="39" y="36"/>
                    </a:lnTo>
                    <a:lnTo>
                      <a:pt x="27" y="25"/>
                    </a:lnTo>
                    <a:lnTo>
                      <a:pt x="20" y="19"/>
                    </a:lnTo>
                    <a:lnTo>
                      <a:pt x="14" y="14"/>
                    </a:lnTo>
                    <a:lnTo>
                      <a:pt x="13" y="12"/>
                    </a:lnTo>
                    <a:lnTo>
                      <a:pt x="9" y="6"/>
                    </a:lnTo>
                    <a:lnTo>
                      <a:pt x="7" y="3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1364"/>
              <p:cNvSpPr>
                <a:spLocks/>
              </p:cNvSpPr>
              <p:nvPr/>
            </p:nvSpPr>
            <p:spPr bwMode="auto">
              <a:xfrm>
                <a:off x="4340" y="554"/>
                <a:ext cx="53" cy="40"/>
              </a:xfrm>
              <a:custGeom>
                <a:avLst/>
                <a:gdLst>
                  <a:gd name="T0" fmla="*/ 0 w 53"/>
                  <a:gd name="T1" fmla="*/ 1 h 40"/>
                  <a:gd name="T2" fmla="*/ 0 w 53"/>
                  <a:gd name="T3" fmla="*/ 1 h 40"/>
                  <a:gd name="T4" fmla="*/ 1 w 53"/>
                  <a:gd name="T5" fmla="*/ 4 h 40"/>
                  <a:gd name="T6" fmla="*/ 0 w 53"/>
                  <a:gd name="T7" fmla="*/ 11 h 40"/>
                  <a:gd name="T8" fmla="*/ 0 w 53"/>
                  <a:gd name="T9" fmla="*/ 11 h 40"/>
                  <a:gd name="T10" fmla="*/ 14 w 53"/>
                  <a:gd name="T11" fmla="*/ 23 h 40"/>
                  <a:gd name="T12" fmla="*/ 22 w 53"/>
                  <a:gd name="T13" fmla="*/ 33 h 40"/>
                  <a:gd name="T14" fmla="*/ 25 w 53"/>
                  <a:gd name="T15" fmla="*/ 36 h 40"/>
                  <a:gd name="T16" fmla="*/ 26 w 53"/>
                  <a:gd name="T17" fmla="*/ 40 h 40"/>
                  <a:gd name="T18" fmla="*/ 26 w 53"/>
                  <a:gd name="T19" fmla="*/ 40 h 40"/>
                  <a:gd name="T20" fmla="*/ 38 w 53"/>
                  <a:gd name="T21" fmla="*/ 33 h 40"/>
                  <a:gd name="T22" fmla="*/ 48 w 53"/>
                  <a:gd name="T23" fmla="*/ 27 h 40"/>
                  <a:gd name="T24" fmla="*/ 53 w 53"/>
                  <a:gd name="T25" fmla="*/ 24 h 40"/>
                  <a:gd name="T26" fmla="*/ 53 w 53"/>
                  <a:gd name="T27" fmla="*/ 24 h 40"/>
                  <a:gd name="T28" fmla="*/ 46 w 53"/>
                  <a:gd name="T29" fmla="*/ 18 h 40"/>
                  <a:gd name="T30" fmla="*/ 30 w 53"/>
                  <a:gd name="T31" fmla="*/ 10 h 40"/>
                  <a:gd name="T32" fmla="*/ 21 w 53"/>
                  <a:gd name="T33" fmla="*/ 4 h 40"/>
                  <a:gd name="T34" fmla="*/ 12 w 53"/>
                  <a:gd name="T35" fmla="*/ 1 h 40"/>
                  <a:gd name="T36" fmla="*/ 6 w 53"/>
                  <a:gd name="T37" fmla="*/ 0 h 40"/>
                  <a:gd name="T38" fmla="*/ 2 w 53"/>
                  <a:gd name="T39" fmla="*/ 0 h 40"/>
                  <a:gd name="T40" fmla="*/ 0 w 53"/>
                  <a:gd name="T41" fmla="*/ 1 h 40"/>
                  <a:gd name="T42" fmla="*/ 0 w 53"/>
                  <a:gd name="T43" fmla="*/ 1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3"/>
                  <a:gd name="T67" fmla="*/ 0 h 40"/>
                  <a:gd name="T68" fmla="*/ 53 w 53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3" h="40">
                    <a:moveTo>
                      <a:pt x="0" y="1"/>
                    </a:moveTo>
                    <a:lnTo>
                      <a:pt x="0" y="1"/>
                    </a:lnTo>
                    <a:lnTo>
                      <a:pt x="1" y="4"/>
                    </a:lnTo>
                    <a:lnTo>
                      <a:pt x="0" y="11"/>
                    </a:lnTo>
                    <a:lnTo>
                      <a:pt x="14" y="23"/>
                    </a:lnTo>
                    <a:lnTo>
                      <a:pt x="22" y="33"/>
                    </a:lnTo>
                    <a:lnTo>
                      <a:pt x="25" y="36"/>
                    </a:lnTo>
                    <a:lnTo>
                      <a:pt x="26" y="40"/>
                    </a:lnTo>
                    <a:lnTo>
                      <a:pt x="38" y="33"/>
                    </a:lnTo>
                    <a:lnTo>
                      <a:pt x="48" y="27"/>
                    </a:lnTo>
                    <a:lnTo>
                      <a:pt x="53" y="24"/>
                    </a:lnTo>
                    <a:lnTo>
                      <a:pt x="46" y="18"/>
                    </a:lnTo>
                    <a:lnTo>
                      <a:pt x="30" y="10"/>
                    </a:lnTo>
                    <a:lnTo>
                      <a:pt x="21" y="4"/>
                    </a:lnTo>
                    <a:lnTo>
                      <a:pt x="12" y="1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1365"/>
              <p:cNvSpPr>
                <a:spLocks/>
              </p:cNvSpPr>
              <p:nvPr/>
            </p:nvSpPr>
            <p:spPr bwMode="auto">
              <a:xfrm>
                <a:off x="4370" y="568"/>
                <a:ext cx="89" cy="62"/>
              </a:xfrm>
              <a:custGeom>
                <a:avLst/>
                <a:gdLst>
                  <a:gd name="T0" fmla="*/ 84 w 89"/>
                  <a:gd name="T1" fmla="*/ 10 h 62"/>
                  <a:gd name="T2" fmla="*/ 84 w 89"/>
                  <a:gd name="T3" fmla="*/ 10 h 62"/>
                  <a:gd name="T4" fmla="*/ 85 w 89"/>
                  <a:gd name="T5" fmla="*/ 21 h 62"/>
                  <a:gd name="T6" fmla="*/ 87 w 89"/>
                  <a:gd name="T7" fmla="*/ 30 h 62"/>
                  <a:gd name="T8" fmla="*/ 89 w 89"/>
                  <a:gd name="T9" fmla="*/ 37 h 62"/>
                  <a:gd name="T10" fmla="*/ 89 w 89"/>
                  <a:gd name="T11" fmla="*/ 37 h 62"/>
                  <a:gd name="T12" fmla="*/ 69 w 89"/>
                  <a:gd name="T13" fmla="*/ 46 h 62"/>
                  <a:gd name="T14" fmla="*/ 55 w 89"/>
                  <a:gd name="T15" fmla="*/ 53 h 62"/>
                  <a:gd name="T16" fmla="*/ 44 w 89"/>
                  <a:gd name="T17" fmla="*/ 60 h 62"/>
                  <a:gd name="T18" fmla="*/ 44 w 89"/>
                  <a:gd name="T19" fmla="*/ 60 h 62"/>
                  <a:gd name="T20" fmla="*/ 33 w 89"/>
                  <a:gd name="T21" fmla="*/ 60 h 62"/>
                  <a:gd name="T22" fmla="*/ 25 w 89"/>
                  <a:gd name="T23" fmla="*/ 61 h 62"/>
                  <a:gd name="T24" fmla="*/ 20 w 89"/>
                  <a:gd name="T25" fmla="*/ 62 h 62"/>
                  <a:gd name="T26" fmla="*/ 20 w 89"/>
                  <a:gd name="T27" fmla="*/ 62 h 62"/>
                  <a:gd name="T28" fmla="*/ 13 w 89"/>
                  <a:gd name="T29" fmla="*/ 47 h 62"/>
                  <a:gd name="T30" fmla="*/ 6 w 89"/>
                  <a:gd name="T31" fmla="*/ 36 h 62"/>
                  <a:gd name="T32" fmla="*/ 0 w 89"/>
                  <a:gd name="T33" fmla="*/ 29 h 62"/>
                  <a:gd name="T34" fmla="*/ 0 w 89"/>
                  <a:gd name="T35" fmla="*/ 29 h 62"/>
                  <a:gd name="T36" fmla="*/ 13 w 89"/>
                  <a:gd name="T37" fmla="*/ 22 h 62"/>
                  <a:gd name="T38" fmla="*/ 21 w 89"/>
                  <a:gd name="T39" fmla="*/ 16 h 62"/>
                  <a:gd name="T40" fmla="*/ 25 w 89"/>
                  <a:gd name="T41" fmla="*/ 12 h 62"/>
                  <a:gd name="T42" fmla="*/ 27 w 89"/>
                  <a:gd name="T43" fmla="*/ 10 h 62"/>
                  <a:gd name="T44" fmla="*/ 27 w 89"/>
                  <a:gd name="T45" fmla="*/ 10 h 62"/>
                  <a:gd name="T46" fmla="*/ 29 w 89"/>
                  <a:gd name="T47" fmla="*/ 8 h 62"/>
                  <a:gd name="T48" fmla="*/ 35 w 89"/>
                  <a:gd name="T49" fmla="*/ 3 h 62"/>
                  <a:gd name="T50" fmla="*/ 39 w 89"/>
                  <a:gd name="T51" fmla="*/ 1 h 62"/>
                  <a:gd name="T52" fmla="*/ 44 w 89"/>
                  <a:gd name="T53" fmla="*/ 0 h 62"/>
                  <a:gd name="T54" fmla="*/ 48 w 89"/>
                  <a:gd name="T55" fmla="*/ 1 h 62"/>
                  <a:gd name="T56" fmla="*/ 53 w 89"/>
                  <a:gd name="T57" fmla="*/ 2 h 62"/>
                  <a:gd name="T58" fmla="*/ 53 w 89"/>
                  <a:gd name="T59" fmla="*/ 2 h 62"/>
                  <a:gd name="T60" fmla="*/ 57 w 89"/>
                  <a:gd name="T61" fmla="*/ 2 h 62"/>
                  <a:gd name="T62" fmla="*/ 67 w 89"/>
                  <a:gd name="T63" fmla="*/ 2 h 62"/>
                  <a:gd name="T64" fmla="*/ 73 w 89"/>
                  <a:gd name="T65" fmla="*/ 2 h 62"/>
                  <a:gd name="T66" fmla="*/ 77 w 89"/>
                  <a:gd name="T67" fmla="*/ 4 h 62"/>
                  <a:gd name="T68" fmla="*/ 82 w 89"/>
                  <a:gd name="T69" fmla="*/ 7 h 62"/>
                  <a:gd name="T70" fmla="*/ 84 w 89"/>
                  <a:gd name="T71" fmla="*/ 10 h 62"/>
                  <a:gd name="T72" fmla="*/ 84 w 89"/>
                  <a:gd name="T73" fmla="*/ 10 h 6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9"/>
                  <a:gd name="T112" fmla="*/ 0 h 62"/>
                  <a:gd name="T113" fmla="*/ 89 w 89"/>
                  <a:gd name="T114" fmla="*/ 62 h 6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9" h="62">
                    <a:moveTo>
                      <a:pt x="84" y="10"/>
                    </a:moveTo>
                    <a:lnTo>
                      <a:pt x="84" y="10"/>
                    </a:lnTo>
                    <a:lnTo>
                      <a:pt x="85" y="21"/>
                    </a:lnTo>
                    <a:lnTo>
                      <a:pt x="87" y="30"/>
                    </a:lnTo>
                    <a:lnTo>
                      <a:pt x="89" y="37"/>
                    </a:lnTo>
                    <a:lnTo>
                      <a:pt x="69" y="46"/>
                    </a:lnTo>
                    <a:lnTo>
                      <a:pt x="55" y="53"/>
                    </a:lnTo>
                    <a:lnTo>
                      <a:pt x="44" y="60"/>
                    </a:lnTo>
                    <a:lnTo>
                      <a:pt x="33" y="60"/>
                    </a:lnTo>
                    <a:lnTo>
                      <a:pt x="25" y="61"/>
                    </a:lnTo>
                    <a:lnTo>
                      <a:pt x="20" y="62"/>
                    </a:lnTo>
                    <a:lnTo>
                      <a:pt x="13" y="47"/>
                    </a:lnTo>
                    <a:lnTo>
                      <a:pt x="6" y="36"/>
                    </a:lnTo>
                    <a:lnTo>
                      <a:pt x="0" y="29"/>
                    </a:lnTo>
                    <a:lnTo>
                      <a:pt x="13" y="22"/>
                    </a:lnTo>
                    <a:lnTo>
                      <a:pt x="21" y="16"/>
                    </a:lnTo>
                    <a:lnTo>
                      <a:pt x="25" y="12"/>
                    </a:lnTo>
                    <a:lnTo>
                      <a:pt x="27" y="10"/>
                    </a:lnTo>
                    <a:lnTo>
                      <a:pt x="29" y="8"/>
                    </a:lnTo>
                    <a:lnTo>
                      <a:pt x="35" y="3"/>
                    </a:lnTo>
                    <a:lnTo>
                      <a:pt x="39" y="1"/>
                    </a:lnTo>
                    <a:lnTo>
                      <a:pt x="44" y="0"/>
                    </a:lnTo>
                    <a:lnTo>
                      <a:pt x="48" y="1"/>
                    </a:lnTo>
                    <a:lnTo>
                      <a:pt x="53" y="2"/>
                    </a:lnTo>
                    <a:lnTo>
                      <a:pt x="57" y="2"/>
                    </a:lnTo>
                    <a:lnTo>
                      <a:pt x="67" y="2"/>
                    </a:lnTo>
                    <a:lnTo>
                      <a:pt x="73" y="2"/>
                    </a:lnTo>
                    <a:lnTo>
                      <a:pt x="77" y="4"/>
                    </a:lnTo>
                    <a:lnTo>
                      <a:pt x="82" y="7"/>
                    </a:lnTo>
                    <a:lnTo>
                      <a:pt x="84" y="1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1366"/>
              <p:cNvSpPr>
                <a:spLocks/>
              </p:cNvSpPr>
              <p:nvPr/>
            </p:nvSpPr>
            <p:spPr bwMode="auto">
              <a:xfrm>
                <a:off x="4459" y="572"/>
                <a:ext cx="29" cy="32"/>
              </a:xfrm>
              <a:custGeom>
                <a:avLst/>
                <a:gdLst>
                  <a:gd name="T0" fmla="*/ 0 w 29"/>
                  <a:gd name="T1" fmla="*/ 2 h 32"/>
                  <a:gd name="T2" fmla="*/ 0 w 29"/>
                  <a:gd name="T3" fmla="*/ 2 h 32"/>
                  <a:gd name="T4" fmla="*/ 0 w 29"/>
                  <a:gd name="T5" fmla="*/ 12 h 32"/>
                  <a:gd name="T6" fmla="*/ 1 w 29"/>
                  <a:gd name="T7" fmla="*/ 21 h 32"/>
                  <a:gd name="T8" fmla="*/ 1 w 29"/>
                  <a:gd name="T9" fmla="*/ 25 h 32"/>
                  <a:gd name="T10" fmla="*/ 4 w 29"/>
                  <a:gd name="T11" fmla="*/ 27 h 32"/>
                  <a:gd name="T12" fmla="*/ 8 w 29"/>
                  <a:gd name="T13" fmla="*/ 32 h 32"/>
                  <a:gd name="T14" fmla="*/ 20 w 29"/>
                  <a:gd name="T15" fmla="*/ 27 h 32"/>
                  <a:gd name="T16" fmla="*/ 20 w 29"/>
                  <a:gd name="T17" fmla="*/ 27 h 32"/>
                  <a:gd name="T18" fmla="*/ 24 w 29"/>
                  <a:gd name="T19" fmla="*/ 19 h 32"/>
                  <a:gd name="T20" fmla="*/ 26 w 29"/>
                  <a:gd name="T21" fmla="*/ 14 h 32"/>
                  <a:gd name="T22" fmla="*/ 28 w 29"/>
                  <a:gd name="T23" fmla="*/ 12 h 32"/>
                  <a:gd name="T24" fmla="*/ 29 w 29"/>
                  <a:gd name="T25" fmla="*/ 9 h 32"/>
                  <a:gd name="T26" fmla="*/ 29 w 29"/>
                  <a:gd name="T27" fmla="*/ 9 h 32"/>
                  <a:gd name="T28" fmla="*/ 28 w 29"/>
                  <a:gd name="T29" fmla="*/ 7 h 32"/>
                  <a:gd name="T30" fmla="*/ 23 w 29"/>
                  <a:gd name="T31" fmla="*/ 4 h 32"/>
                  <a:gd name="T32" fmla="*/ 19 w 29"/>
                  <a:gd name="T33" fmla="*/ 2 h 32"/>
                  <a:gd name="T34" fmla="*/ 14 w 29"/>
                  <a:gd name="T35" fmla="*/ 0 h 32"/>
                  <a:gd name="T36" fmla="*/ 7 w 29"/>
                  <a:gd name="T37" fmla="*/ 0 h 32"/>
                  <a:gd name="T38" fmla="*/ 0 w 29"/>
                  <a:gd name="T39" fmla="*/ 2 h 32"/>
                  <a:gd name="T40" fmla="*/ 0 w 29"/>
                  <a:gd name="T41" fmla="*/ 2 h 3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9"/>
                  <a:gd name="T64" fmla="*/ 0 h 32"/>
                  <a:gd name="T65" fmla="*/ 29 w 29"/>
                  <a:gd name="T66" fmla="*/ 32 h 3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9" h="32">
                    <a:moveTo>
                      <a:pt x="0" y="2"/>
                    </a:moveTo>
                    <a:lnTo>
                      <a:pt x="0" y="2"/>
                    </a:lnTo>
                    <a:lnTo>
                      <a:pt x="0" y="12"/>
                    </a:lnTo>
                    <a:lnTo>
                      <a:pt x="1" y="21"/>
                    </a:lnTo>
                    <a:lnTo>
                      <a:pt x="1" y="25"/>
                    </a:lnTo>
                    <a:lnTo>
                      <a:pt x="4" y="27"/>
                    </a:lnTo>
                    <a:lnTo>
                      <a:pt x="8" y="32"/>
                    </a:lnTo>
                    <a:lnTo>
                      <a:pt x="20" y="27"/>
                    </a:lnTo>
                    <a:lnTo>
                      <a:pt x="24" y="19"/>
                    </a:lnTo>
                    <a:lnTo>
                      <a:pt x="26" y="14"/>
                    </a:lnTo>
                    <a:lnTo>
                      <a:pt x="28" y="12"/>
                    </a:lnTo>
                    <a:lnTo>
                      <a:pt x="29" y="9"/>
                    </a:lnTo>
                    <a:lnTo>
                      <a:pt x="28" y="7"/>
                    </a:lnTo>
                    <a:lnTo>
                      <a:pt x="23" y="4"/>
                    </a:lnTo>
                    <a:lnTo>
                      <a:pt x="19" y="2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1367"/>
              <p:cNvSpPr>
                <a:spLocks/>
              </p:cNvSpPr>
              <p:nvPr/>
            </p:nvSpPr>
            <p:spPr bwMode="auto">
              <a:xfrm>
                <a:off x="4337" y="634"/>
                <a:ext cx="67" cy="33"/>
              </a:xfrm>
              <a:custGeom>
                <a:avLst/>
                <a:gdLst>
                  <a:gd name="T0" fmla="*/ 0 w 67"/>
                  <a:gd name="T1" fmla="*/ 14 h 33"/>
                  <a:gd name="T2" fmla="*/ 21 w 67"/>
                  <a:gd name="T3" fmla="*/ 33 h 33"/>
                  <a:gd name="T4" fmla="*/ 21 w 67"/>
                  <a:gd name="T5" fmla="*/ 33 h 33"/>
                  <a:gd name="T6" fmla="*/ 39 w 67"/>
                  <a:gd name="T7" fmla="*/ 19 h 33"/>
                  <a:gd name="T8" fmla="*/ 54 w 67"/>
                  <a:gd name="T9" fmla="*/ 9 h 33"/>
                  <a:gd name="T10" fmla="*/ 61 w 67"/>
                  <a:gd name="T11" fmla="*/ 5 h 33"/>
                  <a:gd name="T12" fmla="*/ 67 w 67"/>
                  <a:gd name="T13" fmla="*/ 3 h 33"/>
                  <a:gd name="T14" fmla="*/ 67 w 67"/>
                  <a:gd name="T15" fmla="*/ 3 h 33"/>
                  <a:gd name="T16" fmla="*/ 67 w 67"/>
                  <a:gd name="T17" fmla="*/ 2 h 33"/>
                  <a:gd name="T18" fmla="*/ 67 w 67"/>
                  <a:gd name="T19" fmla="*/ 1 h 33"/>
                  <a:gd name="T20" fmla="*/ 67 w 67"/>
                  <a:gd name="T21" fmla="*/ 1 h 33"/>
                  <a:gd name="T22" fmla="*/ 66 w 67"/>
                  <a:gd name="T23" fmla="*/ 0 h 33"/>
                  <a:gd name="T24" fmla="*/ 62 w 67"/>
                  <a:gd name="T25" fmla="*/ 0 h 33"/>
                  <a:gd name="T26" fmla="*/ 52 w 67"/>
                  <a:gd name="T27" fmla="*/ 3 h 33"/>
                  <a:gd name="T28" fmla="*/ 52 w 67"/>
                  <a:gd name="T29" fmla="*/ 3 h 33"/>
                  <a:gd name="T30" fmla="*/ 29 w 67"/>
                  <a:gd name="T31" fmla="*/ 10 h 33"/>
                  <a:gd name="T32" fmla="*/ 11 w 67"/>
                  <a:gd name="T33" fmla="*/ 13 h 33"/>
                  <a:gd name="T34" fmla="*/ 4 w 67"/>
                  <a:gd name="T35" fmla="*/ 14 h 33"/>
                  <a:gd name="T36" fmla="*/ 0 w 67"/>
                  <a:gd name="T37" fmla="*/ 14 h 33"/>
                  <a:gd name="T38" fmla="*/ 0 w 67"/>
                  <a:gd name="T39" fmla="*/ 14 h 3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7"/>
                  <a:gd name="T61" fmla="*/ 0 h 33"/>
                  <a:gd name="T62" fmla="*/ 67 w 67"/>
                  <a:gd name="T63" fmla="*/ 33 h 3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7" h="33">
                    <a:moveTo>
                      <a:pt x="0" y="14"/>
                    </a:moveTo>
                    <a:lnTo>
                      <a:pt x="21" y="33"/>
                    </a:lnTo>
                    <a:lnTo>
                      <a:pt x="39" y="19"/>
                    </a:lnTo>
                    <a:lnTo>
                      <a:pt x="54" y="9"/>
                    </a:lnTo>
                    <a:lnTo>
                      <a:pt x="61" y="5"/>
                    </a:lnTo>
                    <a:lnTo>
                      <a:pt x="67" y="3"/>
                    </a:lnTo>
                    <a:lnTo>
                      <a:pt x="67" y="2"/>
                    </a:lnTo>
                    <a:lnTo>
                      <a:pt x="67" y="1"/>
                    </a:lnTo>
                    <a:lnTo>
                      <a:pt x="66" y="0"/>
                    </a:lnTo>
                    <a:lnTo>
                      <a:pt x="62" y="0"/>
                    </a:lnTo>
                    <a:lnTo>
                      <a:pt x="52" y="3"/>
                    </a:lnTo>
                    <a:lnTo>
                      <a:pt x="29" y="10"/>
                    </a:lnTo>
                    <a:lnTo>
                      <a:pt x="11" y="13"/>
                    </a:lnTo>
                    <a:lnTo>
                      <a:pt x="4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1368"/>
              <p:cNvSpPr>
                <a:spLocks/>
              </p:cNvSpPr>
              <p:nvPr/>
            </p:nvSpPr>
            <p:spPr bwMode="auto">
              <a:xfrm>
                <a:off x="4362" y="594"/>
                <a:ext cx="198" cy="168"/>
              </a:xfrm>
              <a:custGeom>
                <a:avLst/>
                <a:gdLst>
                  <a:gd name="T0" fmla="*/ 137 w 198"/>
                  <a:gd name="T1" fmla="*/ 5 h 168"/>
                  <a:gd name="T2" fmla="*/ 137 w 198"/>
                  <a:gd name="T3" fmla="*/ 5 h 168"/>
                  <a:gd name="T4" fmla="*/ 144 w 198"/>
                  <a:gd name="T5" fmla="*/ 15 h 168"/>
                  <a:gd name="T6" fmla="*/ 151 w 198"/>
                  <a:gd name="T7" fmla="*/ 21 h 168"/>
                  <a:gd name="T8" fmla="*/ 154 w 198"/>
                  <a:gd name="T9" fmla="*/ 23 h 168"/>
                  <a:gd name="T10" fmla="*/ 157 w 198"/>
                  <a:gd name="T11" fmla="*/ 24 h 168"/>
                  <a:gd name="T12" fmla="*/ 157 w 198"/>
                  <a:gd name="T13" fmla="*/ 24 h 168"/>
                  <a:gd name="T14" fmla="*/ 159 w 198"/>
                  <a:gd name="T15" fmla="*/ 24 h 168"/>
                  <a:gd name="T16" fmla="*/ 159 w 198"/>
                  <a:gd name="T17" fmla="*/ 24 h 168"/>
                  <a:gd name="T18" fmla="*/ 167 w 198"/>
                  <a:gd name="T19" fmla="*/ 13 h 168"/>
                  <a:gd name="T20" fmla="*/ 174 w 198"/>
                  <a:gd name="T21" fmla="*/ 4 h 168"/>
                  <a:gd name="T22" fmla="*/ 177 w 198"/>
                  <a:gd name="T23" fmla="*/ 1 h 168"/>
                  <a:gd name="T24" fmla="*/ 180 w 198"/>
                  <a:gd name="T25" fmla="*/ 0 h 168"/>
                  <a:gd name="T26" fmla="*/ 180 w 198"/>
                  <a:gd name="T27" fmla="*/ 0 h 168"/>
                  <a:gd name="T28" fmla="*/ 180 w 198"/>
                  <a:gd name="T29" fmla="*/ 7 h 168"/>
                  <a:gd name="T30" fmla="*/ 179 w 198"/>
                  <a:gd name="T31" fmla="*/ 25 h 168"/>
                  <a:gd name="T32" fmla="*/ 180 w 198"/>
                  <a:gd name="T33" fmla="*/ 46 h 168"/>
                  <a:gd name="T34" fmla="*/ 181 w 198"/>
                  <a:gd name="T35" fmla="*/ 58 h 168"/>
                  <a:gd name="T36" fmla="*/ 183 w 198"/>
                  <a:gd name="T37" fmla="*/ 66 h 168"/>
                  <a:gd name="T38" fmla="*/ 198 w 198"/>
                  <a:gd name="T39" fmla="*/ 152 h 168"/>
                  <a:gd name="T40" fmla="*/ 198 w 198"/>
                  <a:gd name="T41" fmla="*/ 152 h 168"/>
                  <a:gd name="T42" fmla="*/ 157 w 198"/>
                  <a:gd name="T43" fmla="*/ 159 h 168"/>
                  <a:gd name="T44" fmla="*/ 129 w 198"/>
                  <a:gd name="T45" fmla="*/ 164 h 168"/>
                  <a:gd name="T46" fmla="*/ 112 w 198"/>
                  <a:gd name="T47" fmla="*/ 168 h 168"/>
                  <a:gd name="T48" fmla="*/ 112 w 198"/>
                  <a:gd name="T49" fmla="*/ 168 h 168"/>
                  <a:gd name="T50" fmla="*/ 86 w 198"/>
                  <a:gd name="T51" fmla="*/ 156 h 168"/>
                  <a:gd name="T52" fmla="*/ 68 w 198"/>
                  <a:gd name="T53" fmla="*/ 147 h 168"/>
                  <a:gd name="T54" fmla="*/ 62 w 198"/>
                  <a:gd name="T55" fmla="*/ 142 h 168"/>
                  <a:gd name="T56" fmla="*/ 59 w 198"/>
                  <a:gd name="T57" fmla="*/ 140 h 168"/>
                  <a:gd name="T58" fmla="*/ 0 w 198"/>
                  <a:gd name="T59" fmla="*/ 78 h 168"/>
                  <a:gd name="T60" fmla="*/ 0 w 198"/>
                  <a:gd name="T61" fmla="*/ 78 h 168"/>
                  <a:gd name="T62" fmla="*/ 11 w 198"/>
                  <a:gd name="T63" fmla="*/ 69 h 168"/>
                  <a:gd name="T64" fmla="*/ 22 w 198"/>
                  <a:gd name="T65" fmla="*/ 60 h 168"/>
                  <a:gd name="T66" fmla="*/ 38 w 198"/>
                  <a:gd name="T67" fmla="*/ 49 h 168"/>
                  <a:gd name="T68" fmla="*/ 58 w 198"/>
                  <a:gd name="T69" fmla="*/ 36 h 168"/>
                  <a:gd name="T70" fmla="*/ 82 w 198"/>
                  <a:gd name="T71" fmla="*/ 25 h 168"/>
                  <a:gd name="T72" fmla="*/ 94 w 198"/>
                  <a:gd name="T73" fmla="*/ 20 h 168"/>
                  <a:gd name="T74" fmla="*/ 108 w 198"/>
                  <a:gd name="T75" fmla="*/ 14 h 168"/>
                  <a:gd name="T76" fmla="*/ 122 w 198"/>
                  <a:gd name="T77" fmla="*/ 10 h 168"/>
                  <a:gd name="T78" fmla="*/ 137 w 198"/>
                  <a:gd name="T79" fmla="*/ 5 h 168"/>
                  <a:gd name="T80" fmla="*/ 137 w 198"/>
                  <a:gd name="T81" fmla="*/ 5 h 1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98"/>
                  <a:gd name="T124" fmla="*/ 0 h 168"/>
                  <a:gd name="T125" fmla="*/ 198 w 198"/>
                  <a:gd name="T126" fmla="*/ 168 h 16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98" h="168">
                    <a:moveTo>
                      <a:pt x="137" y="5"/>
                    </a:moveTo>
                    <a:lnTo>
                      <a:pt x="137" y="5"/>
                    </a:lnTo>
                    <a:lnTo>
                      <a:pt x="144" y="15"/>
                    </a:lnTo>
                    <a:lnTo>
                      <a:pt x="151" y="21"/>
                    </a:lnTo>
                    <a:lnTo>
                      <a:pt x="154" y="23"/>
                    </a:lnTo>
                    <a:lnTo>
                      <a:pt x="157" y="24"/>
                    </a:lnTo>
                    <a:lnTo>
                      <a:pt x="159" y="24"/>
                    </a:lnTo>
                    <a:lnTo>
                      <a:pt x="167" y="13"/>
                    </a:lnTo>
                    <a:lnTo>
                      <a:pt x="174" y="4"/>
                    </a:lnTo>
                    <a:lnTo>
                      <a:pt x="177" y="1"/>
                    </a:lnTo>
                    <a:lnTo>
                      <a:pt x="180" y="0"/>
                    </a:lnTo>
                    <a:lnTo>
                      <a:pt x="180" y="7"/>
                    </a:lnTo>
                    <a:lnTo>
                      <a:pt x="179" y="25"/>
                    </a:lnTo>
                    <a:lnTo>
                      <a:pt x="180" y="46"/>
                    </a:lnTo>
                    <a:lnTo>
                      <a:pt x="181" y="58"/>
                    </a:lnTo>
                    <a:lnTo>
                      <a:pt x="183" y="66"/>
                    </a:lnTo>
                    <a:lnTo>
                      <a:pt x="198" y="152"/>
                    </a:lnTo>
                    <a:lnTo>
                      <a:pt x="157" y="159"/>
                    </a:lnTo>
                    <a:lnTo>
                      <a:pt x="129" y="164"/>
                    </a:lnTo>
                    <a:lnTo>
                      <a:pt x="112" y="168"/>
                    </a:lnTo>
                    <a:lnTo>
                      <a:pt x="86" y="156"/>
                    </a:lnTo>
                    <a:lnTo>
                      <a:pt x="68" y="147"/>
                    </a:lnTo>
                    <a:lnTo>
                      <a:pt x="62" y="142"/>
                    </a:lnTo>
                    <a:lnTo>
                      <a:pt x="59" y="140"/>
                    </a:lnTo>
                    <a:lnTo>
                      <a:pt x="0" y="78"/>
                    </a:lnTo>
                    <a:lnTo>
                      <a:pt x="11" y="69"/>
                    </a:lnTo>
                    <a:lnTo>
                      <a:pt x="22" y="60"/>
                    </a:lnTo>
                    <a:lnTo>
                      <a:pt x="38" y="49"/>
                    </a:lnTo>
                    <a:lnTo>
                      <a:pt x="58" y="36"/>
                    </a:lnTo>
                    <a:lnTo>
                      <a:pt x="82" y="25"/>
                    </a:lnTo>
                    <a:lnTo>
                      <a:pt x="94" y="20"/>
                    </a:lnTo>
                    <a:lnTo>
                      <a:pt x="108" y="14"/>
                    </a:lnTo>
                    <a:lnTo>
                      <a:pt x="122" y="10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C743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8" name="Freeform 1369"/>
              <p:cNvSpPr>
                <a:spLocks/>
              </p:cNvSpPr>
              <p:nvPr/>
            </p:nvSpPr>
            <p:spPr bwMode="auto">
              <a:xfrm>
                <a:off x="4485" y="577"/>
                <a:ext cx="67" cy="37"/>
              </a:xfrm>
              <a:custGeom>
                <a:avLst/>
                <a:gdLst>
                  <a:gd name="T0" fmla="*/ 10 w 67"/>
                  <a:gd name="T1" fmla="*/ 3 h 37"/>
                  <a:gd name="T2" fmla="*/ 10 w 67"/>
                  <a:gd name="T3" fmla="*/ 3 h 37"/>
                  <a:gd name="T4" fmla="*/ 6 w 67"/>
                  <a:gd name="T5" fmla="*/ 9 h 37"/>
                  <a:gd name="T6" fmla="*/ 1 w 67"/>
                  <a:gd name="T7" fmla="*/ 14 h 37"/>
                  <a:gd name="T8" fmla="*/ 0 w 67"/>
                  <a:gd name="T9" fmla="*/ 18 h 37"/>
                  <a:gd name="T10" fmla="*/ 0 w 67"/>
                  <a:gd name="T11" fmla="*/ 20 h 37"/>
                  <a:gd name="T12" fmla="*/ 0 w 67"/>
                  <a:gd name="T13" fmla="*/ 20 h 37"/>
                  <a:gd name="T14" fmla="*/ 7 w 67"/>
                  <a:gd name="T15" fmla="*/ 19 h 37"/>
                  <a:gd name="T16" fmla="*/ 12 w 67"/>
                  <a:gd name="T17" fmla="*/ 19 h 37"/>
                  <a:gd name="T18" fmla="*/ 16 w 67"/>
                  <a:gd name="T19" fmla="*/ 20 h 37"/>
                  <a:gd name="T20" fmla="*/ 16 w 67"/>
                  <a:gd name="T21" fmla="*/ 20 h 37"/>
                  <a:gd name="T22" fmla="*/ 32 w 67"/>
                  <a:gd name="T23" fmla="*/ 37 h 37"/>
                  <a:gd name="T24" fmla="*/ 32 w 67"/>
                  <a:gd name="T25" fmla="*/ 37 h 37"/>
                  <a:gd name="T26" fmla="*/ 42 w 67"/>
                  <a:gd name="T27" fmla="*/ 26 h 37"/>
                  <a:gd name="T28" fmla="*/ 50 w 67"/>
                  <a:gd name="T29" fmla="*/ 17 h 37"/>
                  <a:gd name="T30" fmla="*/ 58 w 67"/>
                  <a:gd name="T31" fmla="*/ 11 h 37"/>
                  <a:gd name="T32" fmla="*/ 67 w 67"/>
                  <a:gd name="T33" fmla="*/ 5 h 37"/>
                  <a:gd name="T34" fmla="*/ 67 w 67"/>
                  <a:gd name="T35" fmla="*/ 5 h 37"/>
                  <a:gd name="T36" fmla="*/ 59 w 67"/>
                  <a:gd name="T37" fmla="*/ 4 h 37"/>
                  <a:gd name="T38" fmla="*/ 41 w 67"/>
                  <a:gd name="T39" fmla="*/ 1 h 37"/>
                  <a:gd name="T40" fmla="*/ 31 w 67"/>
                  <a:gd name="T41" fmla="*/ 0 h 37"/>
                  <a:gd name="T42" fmla="*/ 22 w 67"/>
                  <a:gd name="T43" fmla="*/ 0 h 37"/>
                  <a:gd name="T44" fmla="*/ 14 w 67"/>
                  <a:gd name="T45" fmla="*/ 1 h 37"/>
                  <a:gd name="T46" fmla="*/ 12 w 67"/>
                  <a:gd name="T47" fmla="*/ 2 h 37"/>
                  <a:gd name="T48" fmla="*/ 10 w 67"/>
                  <a:gd name="T49" fmla="*/ 3 h 37"/>
                  <a:gd name="T50" fmla="*/ 10 w 67"/>
                  <a:gd name="T51" fmla="*/ 3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67"/>
                  <a:gd name="T79" fmla="*/ 0 h 37"/>
                  <a:gd name="T80" fmla="*/ 67 w 67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67" h="37">
                    <a:moveTo>
                      <a:pt x="10" y="3"/>
                    </a:moveTo>
                    <a:lnTo>
                      <a:pt x="10" y="3"/>
                    </a:lnTo>
                    <a:lnTo>
                      <a:pt x="6" y="9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7" y="19"/>
                    </a:lnTo>
                    <a:lnTo>
                      <a:pt x="12" y="19"/>
                    </a:lnTo>
                    <a:lnTo>
                      <a:pt x="16" y="20"/>
                    </a:lnTo>
                    <a:lnTo>
                      <a:pt x="32" y="37"/>
                    </a:lnTo>
                    <a:lnTo>
                      <a:pt x="42" y="26"/>
                    </a:lnTo>
                    <a:lnTo>
                      <a:pt x="50" y="17"/>
                    </a:lnTo>
                    <a:lnTo>
                      <a:pt x="58" y="11"/>
                    </a:lnTo>
                    <a:lnTo>
                      <a:pt x="67" y="5"/>
                    </a:lnTo>
                    <a:lnTo>
                      <a:pt x="59" y="4"/>
                    </a:lnTo>
                    <a:lnTo>
                      <a:pt x="41" y="1"/>
                    </a:lnTo>
                    <a:lnTo>
                      <a:pt x="31" y="0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12" y="2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9" name="Freeform 1370"/>
              <p:cNvSpPr>
                <a:spLocks/>
              </p:cNvSpPr>
              <p:nvPr/>
            </p:nvSpPr>
            <p:spPr bwMode="auto">
              <a:xfrm>
                <a:off x="4545" y="584"/>
                <a:ext cx="66" cy="164"/>
              </a:xfrm>
              <a:custGeom>
                <a:avLst/>
                <a:gdLst>
                  <a:gd name="T0" fmla="*/ 65 w 66"/>
                  <a:gd name="T1" fmla="*/ 155 h 164"/>
                  <a:gd name="T2" fmla="*/ 65 w 66"/>
                  <a:gd name="T3" fmla="*/ 155 h 164"/>
                  <a:gd name="T4" fmla="*/ 65 w 66"/>
                  <a:gd name="T5" fmla="*/ 142 h 164"/>
                  <a:gd name="T6" fmla="*/ 66 w 66"/>
                  <a:gd name="T7" fmla="*/ 112 h 164"/>
                  <a:gd name="T8" fmla="*/ 66 w 66"/>
                  <a:gd name="T9" fmla="*/ 94 h 164"/>
                  <a:gd name="T10" fmla="*/ 66 w 66"/>
                  <a:gd name="T11" fmla="*/ 79 h 164"/>
                  <a:gd name="T12" fmla="*/ 64 w 66"/>
                  <a:gd name="T13" fmla="*/ 65 h 164"/>
                  <a:gd name="T14" fmla="*/ 62 w 66"/>
                  <a:gd name="T15" fmla="*/ 61 h 164"/>
                  <a:gd name="T16" fmla="*/ 61 w 66"/>
                  <a:gd name="T17" fmla="*/ 56 h 164"/>
                  <a:gd name="T18" fmla="*/ 61 w 66"/>
                  <a:gd name="T19" fmla="*/ 56 h 164"/>
                  <a:gd name="T20" fmla="*/ 55 w 66"/>
                  <a:gd name="T21" fmla="*/ 45 h 164"/>
                  <a:gd name="T22" fmla="*/ 46 w 66"/>
                  <a:gd name="T23" fmla="*/ 30 h 164"/>
                  <a:gd name="T24" fmla="*/ 46 w 66"/>
                  <a:gd name="T25" fmla="*/ 30 h 164"/>
                  <a:gd name="T26" fmla="*/ 45 w 66"/>
                  <a:gd name="T27" fmla="*/ 25 h 164"/>
                  <a:gd name="T28" fmla="*/ 39 w 66"/>
                  <a:gd name="T29" fmla="*/ 16 h 164"/>
                  <a:gd name="T30" fmla="*/ 35 w 66"/>
                  <a:gd name="T31" fmla="*/ 11 h 164"/>
                  <a:gd name="T32" fmla="*/ 29 w 66"/>
                  <a:gd name="T33" fmla="*/ 6 h 164"/>
                  <a:gd name="T34" fmla="*/ 22 w 66"/>
                  <a:gd name="T35" fmla="*/ 2 h 164"/>
                  <a:gd name="T36" fmla="*/ 15 w 66"/>
                  <a:gd name="T37" fmla="*/ 0 h 164"/>
                  <a:gd name="T38" fmla="*/ 15 w 66"/>
                  <a:gd name="T39" fmla="*/ 0 h 164"/>
                  <a:gd name="T40" fmla="*/ 12 w 66"/>
                  <a:gd name="T41" fmla="*/ 1 h 164"/>
                  <a:gd name="T42" fmla="*/ 8 w 66"/>
                  <a:gd name="T43" fmla="*/ 2 h 164"/>
                  <a:gd name="T44" fmla="*/ 3 w 66"/>
                  <a:gd name="T45" fmla="*/ 5 h 164"/>
                  <a:gd name="T46" fmla="*/ 2 w 66"/>
                  <a:gd name="T47" fmla="*/ 6 h 164"/>
                  <a:gd name="T48" fmla="*/ 1 w 66"/>
                  <a:gd name="T49" fmla="*/ 10 h 164"/>
                  <a:gd name="T50" fmla="*/ 1 w 66"/>
                  <a:gd name="T51" fmla="*/ 10 h 164"/>
                  <a:gd name="T52" fmla="*/ 0 w 66"/>
                  <a:gd name="T53" fmla="*/ 29 h 164"/>
                  <a:gd name="T54" fmla="*/ 0 w 66"/>
                  <a:gd name="T55" fmla="*/ 45 h 164"/>
                  <a:gd name="T56" fmla="*/ 0 w 66"/>
                  <a:gd name="T57" fmla="*/ 54 h 164"/>
                  <a:gd name="T58" fmla="*/ 1 w 66"/>
                  <a:gd name="T59" fmla="*/ 60 h 164"/>
                  <a:gd name="T60" fmla="*/ 19 w 66"/>
                  <a:gd name="T61" fmla="*/ 162 h 164"/>
                  <a:gd name="T62" fmla="*/ 19 w 66"/>
                  <a:gd name="T63" fmla="*/ 162 h 164"/>
                  <a:gd name="T64" fmla="*/ 30 w 66"/>
                  <a:gd name="T65" fmla="*/ 163 h 164"/>
                  <a:gd name="T66" fmla="*/ 39 w 66"/>
                  <a:gd name="T67" fmla="*/ 163 h 164"/>
                  <a:gd name="T68" fmla="*/ 46 w 66"/>
                  <a:gd name="T69" fmla="*/ 164 h 164"/>
                  <a:gd name="T70" fmla="*/ 46 w 66"/>
                  <a:gd name="T71" fmla="*/ 164 h 164"/>
                  <a:gd name="T72" fmla="*/ 52 w 66"/>
                  <a:gd name="T73" fmla="*/ 160 h 164"/>
                  <a:gd name="T74" fmla="*/ 59 w 66"/>
                  <a:gd name="T75" fmla="*/ 157 h 164"/>
                  <a:gd name="T76" fmla="*/ 65 w 66"/>
                  <a:gd name="T77" fmla="*/ 155 h 164"/>
                  <a:gd name="T78" fmla="*/ 65 w 66"/>
                  <a:gd name="T79" fmla="*/ 155 h 16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6"/>
                  <a:gd name="T121" fmla="*/ 0 h 164"/>
                  <a:gd name="T122" fmla="*/ 66 w 66"/>
                  <a:gd name="T123" fmla="*/ 164 h 16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6" h="164">
                    <a:moveTo>
                      <a:pt x="65" y="155"/>
                    </a:moveTo>
                    <a:lnTo>
                      <a:pt x="65" y="155"/>
                    </a:lnTo>
                    <a:lnTo>
                      <a:pt x="65" y="142"/>
                    </a:lnTo>
                    <a:lnTo>
                      <a:pt x="66" y="112"/>
                    </a:lnTo>
                    <a:lnTo>
                      <a:pt x="66" y="94"/>
                    </a:lnTo>
                    <a:lnTo>
                      <a:pt x="66" y="79"/>
                    </a:lnTo>
                    <a:lnTo>
                      <a:pt x="64" y="65"/>
                    </a:lnTo>
                    <a:lnTo>
                      <a:pt x="62" y="61"/>
                    </a:lnTo>
                    <a:lnTo>
                      <a:pt x="61" y="56"/>
                    </a:lnTo>
                    <a:lnTo>
                      <a:pt x="55" y="45"/>
                    </a:lnTo>
                    <a:lnTo>
                      <a:pt x="46" y="30"/>
                    </a:lnTo>
                    <a:lnTo>
                      <a:pt x="45" y="25"/>
                    </a:lnTo>
                    <a:lnTo>
                      <a:pt x="39" y="16"/>
                    </a:lnTo>
                    <a:lnTo>
                      <a:pt x="35" y="11"/>
                    </a:lnTo>
                    <a:lnTo>
                      <a:pt x="29" y="6"/>
                    </a:lnTo>
                    <a:lnTo>
                      <a:pt x="22" y="2"/>
                    </a:lnTo>
                    <a:lnTo>
                      <a:pt x="15" y="0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1" y="10"/>
                    </a:lnTo>
                    <a:lnTo>
                      <a:pt x="0" y="29"/>
                    </a:lnTo>
                    <a:lnTo>
                      <a:pt x="0" y="45"/>
                    </a:lnTo>
                    <a:lnTo>
                      <a:pt x="0" y="54"/>
                    </a:lnTo>
                    <a:lnTo>
                      <a:pt x="1" y="60"/>
                    </a:lnTo>
                    <a:lnTo>
                      <a:pt x="19" y="162"/>
                    </a:lnTo>
                    <a:lnTo>
                      <a:pt x="30" y="163"/>
                    </a:lnTo>
                    <a:lnTo>
                      <a:pt x="39" y="163"/>
                    </a:lnTo>
                    <a:lnTo>
                      <a:pt x="46" y="164"/>
                    </a:lnTo>
                    <a:lnTo>
                      <a:pt x="52" y="160"/>
                    </a:lnTo>
                    <a:lnTo>
                      <a:pt x="59" y="157"/>
                    </a:lnTo>
                    <a:lnTo>
                      <a:pt x="65" y="155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0" name="Freeform 1371"/>
              <p:cNvSpPr>
                <a:spLocks/>
              </p:cNvSpPr>
              <p:nvPr/>
            </p:nvSpPr>
            <p:spPr bwMode="auto">
              <a:xfrm>
                <a:off x="4595" y="653"/>
                <a:ext cx="148" cy="117"/>
              </a:xfrm>
              <a:custGeom>
                <a:avLst/>
                <a:gdLst>
                  <a:gd name="T0" fmla="*/ 31 w 148"/>
                  <a:gd name="T1" fmla="*/ 10 h 117"/>
                  <a:gd name="T2" fmla="*/ 31 w 148"/>
                  <a:gd name="T3" fmla="*/ 10 h 117"/>
                  <a:gd name="T4" fmla="*/ 27 w 148"/>
                  <a:gd name="T5" fmla="*/ 5 h 117"/>
                  <a:gd name="T6" fmla="*/ 22 w 148"/>
                  <a:gd name="T7" fmla="*/ 3 h 117"/>
                  <a:gd name="T8" fmla="*/ 20 w 148"/>
                  <a:gd name="T9" fmla="*/ 2 h 117"/>
                  <a:gd name="T10" fmla="*/ 19 w 148"/>
                  <a:gd name="T11" fmla="*/ 3 h 117"/>
                  <a:gd name="T12" fmla="*/ 18 w 148"/>
                  <a:gd name="T13" fmla="*/ 81 h 117"/>
                  <a:gd name="T14" fmla="*/ 18 w 148"/>
                  <a:gd name="T15" fmla="*/ 88 h 117"/>
                  <a:gd name="T16" fmla="*/ 0 w 148"/>
                  <a:gd name="T17" fmla="*/ 99 h 117"/>
                  <a:gd name="T18" fmla="*/ 0 w 148"/>
                  <a:gd name="T19" fmla="*/ 99 h 117"/>
                  <a:gd name="T20" fmla="*/ 31 w 148"/>
                  <a:gd name="T21" fmla="*/ 105 h 117"/>
                  <a:gd name="T22" fmla="*/ 52 w 148"/>
                  <a:gd name="T23" fmla="*/ 111 h 117"/>
                  <a:gd name="T24" fmla="*/ 61 w 148"/>
                  <a:gd name="T25" fmla="*/ 114 h 117"/>
                  <a:gd name="T26" fmla="*/ 65 w 148"/>
                  <a:gd name="T27" fmla="*/ 117 h 117"/>
                  <a:gd name="T28" fmla="*/ 65 w 148"/>
                  <a:gd name="T29" fmla="*/ 117 h 117"/>
                  <a:gd name="T30" fmla="*/ 77 w 148"/>
                  <a:gd name="T31" fmla="*/ 104 h 117"/>
                  <a:gd name="T32" fmla="*/ 105 w 148"/>
                  <a:gd name="T33" fmla="*/ 75 h 117"/>
                  <a:gd name="T34" fmla="*/ 119 w 148"/>
                  <a:gd name="T35" fmla="*/ 59 h 117"/>
                  <a:gd name="T36" fmla="*/ 133 w 148"/>
                  <a:gd name="T37" fmla="*/ 42 h 117"/>
                  <a:gd name="T38" fmla="*/ 143 w 148"/>
                  <a:gd name="T39" fmla="*/ 27 h 117"/>
                  <a:gd name="T40" fmla="*/ 146 w 148"/>
                  <a:gd name="T41" fmla="*/ 22 h 117"/>
                  <a:gd name="T42" fmla="*/ 148 w 148"/>
                  <a:gd name="T43" fmla="*/ 16 h 117"/>
                  <a:gd name="T44" fmla="*/ 148 w 148"/>
                  <a:gd name="T45" fmla="*/ 16 h 117"/>
                  <a:gd name="T46" fmla="*/ 146 w 148"/>
                  <a:gd name="T47" fmla="*/ 13 h 117"/>
                  <a:gd name="T48" fmla="*/ 144 w 148"/>
                  <a:gd name="T49" fmla="*/ 9 h 117"/>
                  <a:gd name="T50" fmla="*/ 139 w 148"/>
                  <a:gd name="T51" fmla="*/ 5 h 117"/>
                  <a:gd name="T52" fmla="*/ 132 w 148"/>
                  <a:gd name="T53" fmla="*/ 2 h 117"/>
                  <a:gd name="T54" fmla="*/ 121 w 148"/>
                  <a:gd name="T55" fmla="*/ 0 h 117"/>
                  <a:gd name="T56" fmla="*/ 107 w 148"/>
                  <a:gd name="T57" fmla="*/ 0 h 117"/>
                  <a:gd name="T58" fmla="*/ 88 w 148"/>
                  <a:gd name="T59" fmla="*/ 3 h 117"/>
                  <a:gd name="T60" fmla="*/ 88 w 148"/>
                  <a:gd name="T61" fmla="*/ 3 h 117"/>
                  <a:gd name="T62" fmla="*/ 80 w 148"/>
                  <a:gd name="T63" fmla="*/ 6 h 117"/>
                  <a:gd name="T64" fmla="*/ 62 w 148"/>
                  <a:gd name="T65" fmla="*/ 12 h 117"/>
                  <a:gd name="T66" fmla="*/ 52 w 148"/>
                  <a:gd name="T67" fmla="*/ 14 h 117"/>
                  <a:gd name="T68" fmla="*/ 44 w 148"/>
                  <a:gd name="T69" fmla="*/ 15 h 117"/>
                  <a:gd name="T70" fmla="*/ 39 w 148"/>
                  <a:gd name="T71" fmla="*/ 14 h 117"/>
                  <a:gd name="T72" fmla="*/ 36 w 148"/>
                  <a:gd name="T73" fmla="*/ 14 h 117"/>
                  <a:gd name="T74" fmla="*/ 32 w 148"/>
                  <a:gd name="T75" fmla="*/ 12 h 117"/>
                  <a:gd name="T76" fmla="*/ 31 w 148"/>
                  <a:gd name="T77" fmla="*/ 10 h 117"/>
                  <a:gd name="T78" fmla="*/ 31 w 148"/>
                  <a:gd name="T79" fmla="*/ 10 h 11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48"/>
                  <a:gd name="T121" fmla="*/ 0 h 117"/>
                  <a:gd name="T122" fmla="*/ 148 w 148"/>
                  <a:gd name="T123" fmla="*/ 117 h 11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48" h="117">
                    <a:moveTo>
                      <a:pt x="31" y="10"/>
                    </a:moveTo>
                    <a:lnTo>
                      <a:pt x="31" y="10"/>
                    </a:lnTo>
                    <a:lnTo>
                      <a:pt x="27" y="5"/>
                    </a:lnTo>
                    <a:lnTo>
                      <a:pt x="22" y="3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8" y="81"/>
                    </a:lnTo>
                    <a:lnTo>
                      <a:pt x="18" y="88"/>
                    </a:lnTo>
                    <a:lnTo>
                      <a:pt x="0" y="99"/>
                    </a:lnTo>
                    <a:lnTo>
                      <a:pt x="31" y="105"/>
                    </a:lnTo>
                    <a:lnTo>
                      <a:pt x="52" y="111"/>
                    </a:lnTo>
                    <a:lnTo>
                      <a:pt x="61" y="114"/>
                    </a:lnTo>
                    <a:lnTo>
                      <a:pt x="65" y="117"/>
                    </a:lnTo>
                    <a:lnTo>
                      <a:pt x="77" y="104"/>
                    </a:lnTo>
                    <a:lnTo>
                      <a:pt x="105" y="75"/>
                    </a:lnTo>
                    <a:lnTo>
                      <a:pt x="119" y="59"/>
                    </a:lnTo>
                    <a:lnTo>
                      <a:pt x="133" y="42"/>
                    </a:lnTo>
                    <a:lnTo>
                      <a:pt x="143" y="27"/>
                    </a:lnTo>
                    <a:lnTo>
                      <a:pt x="146" y="22"/>
                    </a:lnTo>
                    <a:lnTo>
                      <a:pt x="148" y="16"/>
                    </a:lnTo>
                    <a:lnTo>
                      <a:pt x="146" y="13"/>
                    </a:lnTo>
                    <a:lnTo>
                      <a:pt x="144" y="9"/>
                    </a:lnTo>
                    <a:lnTo>
                      <a:pt x="139" y="5"/>
                    </a:lnTo>
                    <a:lnTo>
                      <a:pt x="132" y="2"/>
                    </a:lnTo>
                    <a:lnTo>
                      <a:pt x="121" y="0"/>
                    </a:lnTo>
                    <a:lnTo>
                      <a:pt x="107" y="0"/>
                    </a:lnTo>
                    <a:lnTo>
                      <a:pt x="88" y="3"/>
                    </a:lnTo>
                    <a:lnTo>
                      <a:pt x="80" y="6"/>
                    </a:lnTo>
                    <a:lnTo>
                      <a:pt x="62" y="12"/>
                    </a:lnTo>
                    <a:lnTo>
                      <a:pt x="52" y="14"/>
                    </a:lnTo>
                    <a:lnTo>
                      <a:pt x="44" y="15"/>
                    </a:lnTo>
                    <a:lnTo>
                      <a:pt x="39" y="14"/>
                    </a:lnTo>
                    <a:lnTo>
                      <a:pt x="36" y="14"/>
                    </a:lnTo>
                    <a:lnTo>
                      <a:pt x="32" y="12"/>
                    </a:lnTo>
                    <a:lnTo>
                      <a:pt x="31" y="10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1" name="Freeform 1372"/>
              <p:cNvSpPr>
                <a:spLocks/>
              </p:cNvSpPr>
              <p:nvPr/>
            </p:nvSpPr>
            <p:spPr bwMode="auto">
              <a:xfrm>
                <a:off x="4230" y="716"/>
                <a:ext cx="207" cy="80"/>
              </a:xfrm>
              <a:custGeom>
                <a:avLst/>
                <a:gdLst>
                  <a:gd name="T0" fmla="*/ 0 w 207"/>
                  <a:gd name="T1" fmla="*/ 0 h 80"/>
                  <a:gd name="T2" fmla="*/ 0 w 207"/>
                  <a:gd name="T3" fmla="*/ 0 h 80"/>
                  <a:gd name="T4" fmla="*/ 4 w 207"/>
                  <a:gd name="T5" fmla="*/ 7 h 80"/>
                  <a:gd name="T6" fmla="*/ 13 w 207"/>
                  <a:gd name="T7" fmla="*/ 26 h 80"/>
                  <a:gd name="T8" fmla="*/ 18 w 207"/>
                  <a:gd name="T9" fmla="*/ 38 h 80"/>
                  <a:gd name="T10" fmla="*/ 21 w 207"/>
                  <a:gd name="T11" fmla="*/ 50 h 80"/>
                  <a:gd name="T12" fmla="*/ 24 w 207"/>
                  <a:gd name="T13" fmla="*/ 62 h 80"/>
                  <a:gd name="T14" fmla="*/ 26 w 207"/>
                  <a:gd name="T15" fmla="*/ 75 h 80"/>
                  <a:gd name="T16" fmla="*/ 26 w 207"/>
                  <a:gd name="T17" fmla="*/ 80 h 80"/>
                  <a:gd name="T18" fmla="*/ 26 w 207"/>
                  <a:gd name="T19" fmla="*/ 80 h 80"/>
                  <a:gd name="T20" fmla="*/ 43 w 207"/>
                  <a:gd name="T21" fmla="*/ 76 h 80"/>
                  <a:gd name="T22" fmla="*/ 63 w 207"/>
                  <a:gd name="T23" fmla="*/ 72 h 80"/>
                  <a:gd name="T24" fmla="*/ 87 w 207"/>
                  <a:gd name="T25" fmla="*/ 70 h 80"/>
                  <a:gd name="T26" fmla="*/ 87 w 207"/>
                  <a:gd name="T27" fmla="*/ 70 h 80"/>
                  <a:gd name="T28" fmla="*/ 118 w 207"/>
                  <a:gd name="T29" fmla="*/ 68 h 80"/>
                  <a:gd name="T30" fmla="*/ 144 w 207"/>
                  <a:gd name="T31" fmla="*/ 66 h 80"/>
                  <a:gd name="T32" fmla="*/ 154 w 207"/>
                  <a:gd name="T33" fmla="*/ 65 h 80"/>
                  <a:gd name="T34" fmla="*/ 160 w 207"/>
                  <a:gd name="T35" fmla="*/ 62 h 80"/>
                  <a:gd name="T36" fmla="*/ 207 w 207"/>
                  <a:gd name="T37" fmla="*/ 54 h 80"/>
                  <a:gd name="T38" fmla="*/ 207 w 207"/>
                  <a:gd name="T39" fmla="*/ 54 h 80"/>
                  <a:gd name="T40" fmla="*/ 183 w 207"/>
                  <a:gd name="T41" fmla="*/ 46 h 80"/>
                  <a:gd name="T42" fmla="*/ 165 w 207"/>
                  <a:gd name="T43" fmla="*/ 39 h 80"/>
                  <a:gd name="T44" fmla="*/ 158 w 207"/>
                  <a:gd name="T45" fmla="*/ 36 h 80"/>
                  <a:gd name="T46" fmla="*/ 155 w 207"/>
                  <a:gd name="T47" fmla="*/ 32 h 80"/>
                  <a:gd name="T48" fmla="*/ 155 w 207"/>
                  <a:gd name="T49" fmla="*/ 32 h 80"/>
                  <a:gd name="T50" fmla="*/ 153 w 207"/>
                  <a:gd name="T51" fmla="*/ 30 h 80"/>
                  <a:gd name="T52" fmla="*/ 153 w 207"/>
                  <a:gd name="T53" fmla="*/ 29 h 80"/>
                  <a:gd name="T54" fmla="*/ 153 w 207"/>
                  <a:gd name="T55" fmla="*/ 29 h 80"/>
                  <a:gd name="T56" fmla="*/ 155 w 207"/>
                  <a:gd name="T57" fmla="*/ 30 h 80"/>
                  <a:gd name="T58" fmla="*/ 155 w 207"/>
                  <a:gd name="T59" fmla="*/ 30 h 80"/>
                  <a:gd name="T60" fmla="*/ 140 w 207"/>
                  <a:gd name="T61" fmla="*/ 28 h 80"/>
                  <a:gd name="T62" fmla="*/ 110 w 207"/>
                  <a:gd name="T63" fmla="*/ 23 h 80"/>
                  <a:gd name="T64" fmla="*/ 77 w 207"/>
                  <a:gd name="T65" fmla="*/ 16 h 80"/>
                  <a:gd name="T66" fmla="*/ 66 w 207"/>
                  <a:gd name="T67" fmla="*/ 12 h 80"/>
                  <a:gd name="T68" fmla="*/ 61 w 207"/>
                  <a:gd name="T69" fmla="*/ 11 h 80"/>
                  <a:gd name="T70" fmla="*/ 58 w 207"/>
                  <a:gd name="T71" fmla="*/ 9 h 80"/>
                  <a:gd name="T72" fmla="*/ 58 w 207"/>
                  <a:gd name="T73" fmla="*/ 9 h 80"/>
                  <a:gd name="T74" fmla="*/ 50 w 207"/>
                  <a:gd name="T75" fmla="*/ 9 h 80"/>
                  <a:gd name="T76" fmla="*/ 31 w 207"/>
                  <a:gd name="T77" fmla="*/ 8 h 80"/>
                  <a:gd name="T78" fmla="*/ 12 w 207"/>
                  <a:gd name="T79" fmla="*/ 5 h 80"/>
                  <a:gd name="T80" fmla="*/ 4 w 207"/>
                  <a:gd name="T81" fmla="*/ 2 h 80"/>
                  <a:gd name="T82" fmla="*/ 0 w 207"/>
                  <a:gd name="T83" fmla="*/ 0 h 80"/>
                  <a:gd name="T84" fmla="*/ 0 w 207"/>
                  <a:gd name="T85" fmla="*/ 0 h 8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07"/>
                  <a:gd name="T130" fmla="*/ 0 h 80"/>
                  <a:gd name="T131" fmla="*/ 207 w 207"/>
                  <a:gd name="T132" fmla="*/ 80 h 8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07" h="80">
                    <a:moveTo>
                      <a:pt x="0" y="0"/>
                    </a:moveTo>
                    <a:lnTo>
                      <a:pt x="0" y="0"/>
                    </a:lnTo>
                    <a:lnTo>
                      <a:pt x="4" y="7"/>
                    </a:lnTo>
                    <a:lnTo>
                      <a:pt x="13" y="26"/>
                    </a:lnTo>
                    <a:lnTo>
                      <a:pt x="18" y="38"/>
                    </a:lnTo>
                    <a:lnTo>
                      <a:pt x="21" y="50"/>
                    </a:lnTo>
                    <a:lnTo>
                      <a:pt x="24" y="62"/>
                    </a:lnTo>
                    <a:lnTo>
                      <a:pt x="26" y="75"/>
                    </a:lnTo>
                    <a:lnTo>
                      <a:pt x="26" y="80"/>
                    </a:lnTo>
                    <a:lnTo>
                      <a:pt x="43" y="76"/>
                    </a:lnTo>
                    <a:lnTo>
                      <a:pt x="63" y="72"/>
                    </a:lnTo>
                    <a:lnTo>
                      <a:pt x="87" y="70"/>
                    </a:lnTo>
                    <a:lnTo>
                      <a:pt x="118" y="68"/>
                    </a:lnTo>
                    <a:lnTo>
                      <a:pt x="144" y="66"/>
                    </a:lnTo>
                    <a:lnTo>
                      <a:pt x="154" y="65"/>
                    </a:lnTo>
                    <a:lnTo>
                      <a:pt x="160" y="62"/>
                    </a:lnTo>
                    <a:lnTo>
                      <a:pt x="207" y="54"/>
                    </a:lnTo>
                    <a:lnTo>
                      <a:pt x="183" y="46"/>
                    </a:lnTo>
                    <a:lnTo>
                      <a:pt x="165" y="39"/>
                    </a:lnTo>
                    <a:lnTo>
                      <a:pt x="158" y="36"/>
                    </a:lnTo>
                    <a:lnTo>
                      <a:pt x="155" y="32"/>
                    </a:lnTo>
                    <a:lnTo>
                      <a:pt x="153" y="30"/>
                    </a:lnTo>
                    <a:lnTo>
                      <a:pt x="153" y="29"/>
                    </a:lnTo>
                    <a:lnTo>
                      <a:pt x="155" y="30"/>
                    </a:lnTo>
                    <a:lnTo>
                      <a:pt x="140" y="28"/>
                    </a:lnTo>
                    <a:lnTo>
                      <a:pt x="110" y="23"/>
                    </a:lnTo>
                    <a:lnTo>
                      <a:pt x="77" y="16"/>
                    </a:lnTo>
                    <a:lnTo>
                      <a:pt x="66" y="12"/>
                    </a:lnTo>
                    <a:lnTo>
                      <a:pt x="61" y="11"/>
                    </a:lnTo>
                    <a:lnTo>
                      <a:pt x="58" y="9"/>
                    </a:lnTo>
                    <a:lnTo>
                      <a:pt x="50" y="9"/>
                    </a:lnTo>
                    <a:lnTo>
                      <a:pt x="31" y="8"/>
                    </a:lnTo>
                    <a:lnTo>
                      <a:pt x="12" y="5"/>
                    </a:lnTo>
                    <a:lnTo>
                      <a:pt x="4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3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2" name="Freeform 1373"/>
              <p:cNvSpPr>
                <a:spLocks/>
              </p:cNvSpPr>
              <p:nvPr/>
            </p:nvSpPr>
            <p:spPr bwMode="auto">
              <a:xfrm>
                <a:off x="4267" y="772"/>
                <a:ext cx="368" cy="83"/>
              </a:xfrm>
              <a:custGeom>
                <a:avLst/>
                <a:gdLst>
                  <a:gd name="T0" fmla="*/ 368 w 368"/>
                  <a:gd name="T1" fmla="*/ 24 h 83"/>
                  <a:gd name="T2" fmla="*/ 368 w 368"/>
                  <a:gd name="T3" fmla="*/ 24 h 83"/>
                  <a:gd name="T4" fmla="*/ 308 w 368"/>
                  <a:gd name="T5" fmla="*/ 51 h 83"/>
                  <a:gd name="T6" fmla="*/ 267 w 368"/>
                  <a:gd name="T7" fmla="*/ 71 h 83"/>
                  <a:gd name="T8" fmla="*/ 251 w 368"/>
                  <a:gd name="T9" fmla="*/ 79 h 83"/>
                  <a:gd name="T10" fmla="*/ 245 w 368"/>
                  <a:gd name="T11" fmla="*/ 83 h 83"/>
                  <a:gd name="T12" fmla="*/ 245 w 368"/>
                  <a:gd name="T13" fmla="*/ 83 h 83"/>
                  <a:gd name="T14" fmla="*/ 185 w 368"/>
                  <a:gd name="T15" fmla="*/ 62 h 83"/>
                  <a:gd name="T16" fmla="*/ 185 w 368"/>
                  <a:gd name="T17" fmla="*/ 62 h 83"/>
                  <a:gd name="T18" fmla="*/ 116 w 368"/>
                  <a:gd name="T19" fmla="*/ 68 h 83"/>
                  <a:gd name="T20" fmla="*/ 67 w 368"/>
                  <a:gd name="T21" fmla="*/ 71 h 83"/>
                  <a:gd name="T22" fmla="*/ 51 w 368"/>
                  <a:gd name="T23" fmla="*/ 71 h 83"/>
                  <a:gd name="T24" fmla="*/ 46 w 368"/>
                  <a:gd name="T25" fmla="*/ 71 h 83"/>
                  <a:gd name="T26" fmla="*/ 44 w 368"/>
                  <a:gd name="T27" fmla="*/ 70 h 83"/>
                  <a:gd name="T28" fmla="*/ 1 w 368"/>
                  <a:gd name="T29" fmla="*/ 50 h 83"/>
                  <a:gd name="T30" fmla="*/ 1 w 368"/>
                  <a:gd name="T31" fmla="*/ 50 h 83"/>
                  <a:gd name="T32" fmla="*/ 0 w 368"/>
                  <a:gd name="T33" fmla="*/ 49 h 83"/>
                  <a:gd name="T34" fmla="*/ 0 w 368"/>
                  <a:gd name="T35" fmla="*/ 48 h 83"/>
                  <a:gd name="T36" fmla="*/ 0 w 368"/>
                  <a:gd name="T37" fmla="*/ 47 h 83"/>
                  <a:gd name="T38" fmla="*/ 1 w 368"/>
                  <a:gd name="T39" fmla="*/ 45 h 83"/>
                  <a:gd name="T40" fmla="*/ 8 w 368"/>
                  <a:gd name="T41" fmla="*/ 47 h 83"/>
                  <a:gd name="T42" fmla="*/ 8 w 368"/>
                  <a:gd name="T43" fmla="*/ 47 h 83"/>
                  <a:gd name="T44" fmla="*/ 59 w 368"/>
                  <a:gd name="T45" fmla="*/ 50 h 83"/>
                  <a:gd name="T46" fmla="*/ 94 w 368"/>
                  <a:gd name="T47" fmla="*/ 52 h 83"/>
                  <a:gd name="T48" fmla="*/ 112 w 368"/>
                  <a:gd name="T49" fmla="*/ 52 h 83"/>
                  <a:gd name="T50" fmla="*/ 112 w 368"/>
                  <a:gd name="T51" fmla="*/ 52 h 83"/>
                  <a:gd name="T52" fmla="*/ 117 w 368"/>
                  <a:gd name="T53" fmla="*/ 54 h 83"/>
                  <a:gd name="T54" fmla="*/ 119 w 368"/>
                  <a:gd name="T55" fmla="*/ 54 h 83"/>
                  <a:gd name="T56" fmla="*/ 121 w 368"/>
                  <a:gd name="T57" fmla="*/ 54 h 83"/>
                  <a:gd name="T58" fmla="*/ 121 w 368"/>
                  <a:gd name="T59" fmla="*/ 54 h 83"/>
                  <a:gd name="T60" fmla="*/ 121 w 368"/>
                  <a:gd name="T61" fmla="*/ 55 h 83"/>
                  <a:gd name="T62" fmla="*/ 124 w 368"/>
                  <a:gd name="T63" fmla="*/ 59 h 83"/>
                  <a:gd name="T64" fmla="*/ 128 w 368"/>
                  <a:gd name="T65" fmla="*/ 60 h 83"/>
                  <a:gd name="T66" fmla="*/ 131 w 368"/>
                  <a:gd name="T67" fmla="*/ 61 h 83"/>
                  <a:gd name="T68" fmla="*/ 137 w 368"/>
                  <a:gd name="T69" fmla="*/ 60 h 83"/>
                  <a:gd name="T70" fmla="*/ 144 w 368"/>
                  <a:gd name="T71" fmla="*/ 59 h 83"/>
                  <a:gd name="T72" fmla="*/ 144 w 368"/>
                  <a:gd name="T73" fmla="*/ 59 h 83"/>
                  <a:gd name="T74" fmla="*/ 178 w 368"/>
                  <a:gd name="T75" fmla="*/ 50 h 83"/>
                  <a:gd name="T76" fmla="*/ 232 w 368"/>
                  <a:gd name="T77" fmla="*/ 33 h 83"/>
                  <a:gd name="T78" fmla="*/ 260 w 368"/>
                  <a:gd name="T79" fmla="*/ 24 h 83"/>
                  <a:gd name="T80" fmla="*/ 285 w 368"/>
                  <a:gd name="T81" fmla="*/ 15 h 83"/>
                  <a:gd name="T82" fmla="*/ 304 w 368"/>
                  <a:gd name="T83" fmla="*/ 6 h 83"/>
                  <a:gd name="T84" fmla="*/ 310 w 368"/>
                  <a:gd name="T85" fmla="*/ 3 h 83"/>
                  <a:gd name="T86" fmla="*/ 315 w 368"/>
                  <a:gd name="T87" fmla="*/ 0 h 83"/>
                  <a:gd name="T88" fmla="*/ 315 w 368"/>
                  <a:gd name="T89" fmla="*/ 0 h 83"/>
                  <a:gd name="T90" fmla="*/ 325 w 368"/>
                  <a:gd name="T91" fmla="*/ 4 h 83"/>
                  <a:gd name="T92" fmla="*/ 339 w 368"/>
                  <a:gd name="T93" fmla="*/ 10 h 83"/>
                  <a:gd name="T94" fmla="*/ 368 w 368"/>
                  <a:gd name="T95" fmla="*/ 24 h 8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68"/>
                  <a:gd name="T145" fmla="*/ 0 h 83"/>
                  <a:gd name="T146" fmla="*/ 368 w 368"/>
                  <a:gd name="T147" fmla="*/ 83 h 8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68" h="83">
                    <a:moveTo>
                      <a:pt x="368" y="24"/>
                    </a:moveTo>
                    <a:lnTo>
                      <a:pt x="368" y="24"/>
                    </a:lnTo>
                    <a:lnTo>
                      <a:pt x="308" y="51"/>
                    </a:lnTo>
                    <a:lnTo>
                      <a:pt x="267" y="71"/>
                    </a:lnTo>
                    <a:lnTo>
                      <a:pt x="251" y="79"/>
                    </a:lnTo>
                    <a:lnTo>
                      <a:pt x="245" y="83"/>
                    </a:lnTo>
                    <a:lnTo>
                      <a:pt x="185" y="62"/>
                    </a:lnTo>
                    <a:lnTo>
                      <a:pt x="116" y="68"/>
                    </a:lnTo>
                    <a:lnTo>
                      <a:pt x="67" y="71"/>
                    </a:lnTo>
                    <a:lnTo>
                      <a:pt x="51" y="71"/>
                    </a:lnTo>
                    <a:lnTo>
                      <a:pt x="46" y="71"/>
                    </a:lnTo>
                    <a:lnTo>
                      <a:pt x="44" y="70"/>
                    </a:lnTo>
                    <a:lnTo>
                      <a:pt x="1" y="50"/>
                    </a:lnTo>
                    <a:lnTo>
                      <a:pt x="0" y="49"/>
                    </a:lnTo>
                    <a:lnTo>
                      <a:pt x="0" y="48"/>
                    </a:lnTo>
                    <a:lnTo>
                      <a:pt x="0" y="47"/>
                    </a:lnTo>
                    <a:lnTo>
                      <a:pt x="1" y="45"/>
                    </a:lnTo>
                    <a:lnTo>
                      <a:pt x="8" y="47"/>
                    </a:lnTo>
                    <a:lnTo>
                      <a:pt x="59" y="50"/>
                    </a:lnTo>
                    <a:lnTo>
                      <a:pt x="94" y="52"/>
                    </a:lnTo>
                    <a:lnTo>
                      <a:pt x="112" y="52"/>
                    </a:lnTo>
                    <a:lnTo>
                      <a:pt x="117" y="54"/>
                    </a:lnTo>
                    <a:lnTo>
                      <a:pt x="119" y="54"/>
                    </a:lnTo>
                    <a:lnTo>
                      <a:pt x="121" y="54"/>
                    </a:lnTo>
                    <a:lnTo>
                      <a:pt x="121" y="55"/>
                    </a:lnTo>
                    <a:lnTo>
                      <a:pt x="124" y="59"/>
                    </a:lnTo>
                    <a:lnTo>
                      <a:pt x="128" y="60"/>
                    </a:lnTo>
                    <a:lnTo>
                      <a:pt x="131" y="61"/>
                    </a:lnTo>
                    <a:lnTo>
                      <a:pt x="137" y="60"/>
                    </a:lnTo>
                    <a:lnTo>
                      <a:pt x="144" y="59"/>
                    </a:lnTo>
                    <a:lnTo>
                      <a:pt x="178" y="50"/>
                    </a:lnTo>
                    <a:lnTo>
                      <a:pt x="232" y="33"/>
                    </a:lnTo>
                    <a:lnTo>
                      <a:pt x="260" y="24"/>
                    </a:lnTo>
                    <a:lnTo>
                      <a:pt x="285" y="15"/>
                    </a:lnTo>
                    <a:lnTo>
                      <a:pt x="304" y="6"/>
                    </a:lnTo>
                    <a:lnTo>
                      <a:pt x="310" y="3"/>
                    </a:lnTo>
                    <a:lnTo>
                      <a:pt x="315" y="0"/>
                    </a:lnTo>
                    <a:lnTo>
                      <a:pt x="325" y="4"/>
                    </a:lnTo>
                    <a:lnTo>
                      <a:pt x="339" y="10"/>
                    </a:lnTo>
                    <a:lnTo>
                      <a:pt x="368" y="24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3" name="Freeform 1374"/>
              <p:cNvSpPr>
                <a:spLocks/>
              </p:cNvSpPr>
              <p:nvPr/>
            </p:nvSpPr>
            <p:spPr bwMode="auto">
              <a:xfrm>
                <a:off x="4276" y="864"/>
                <a:ext cx="230" cy="87"/>
              </a:xfrm>
              <a:custGeom>
                <a:avLst/>
                <a:gdLst>
                  <a:gd name="T0" fmla="*/ 0 w 230"/>
                  <a:gd name="T1" fmla="*/ 46 h 87"/>
                  <a:gd name="T2" fmla="*/ 0 w 230"/>
                  <a:gd name="T3" fmla="*/ 46 h 87"/>
                  <a:gd name="T4" fmla="*/ 9 w 230"/>
                  <a:gd name="T5" fmla="*/ 54 h 87"/>
                  <a:gd name="T6" fmla="*/ 29 w 230"/>
                  <a:gd name="T7" fmla="*/ 69 h 87"/>
                  <a:gd name="T8" fmla="*/ 40 w 230"/>
                  <a:gd name="T9" fmla="*/ 77 h 87"/>
                  <a:gd name="T10" fmla="*/ 50 w 230"/>
                  <a:gd name="T11" fmla="*/ 83 h 87"/>
                  <a:gd name="T12" fmla="*/ 58 w 230"/>
                  <a:gd name="T13" fmla="*/ 87 h 87"/>
                  <a:gd name="T14" fmla="*/ 60 w 230"/>
                  <a:gd name="T15" fmla="*/ 87 h 87"/>
                  <a:gd name="T16" fmla="*/ 61 w 230"/>
                  <a:gd name="T17" fmla="*/ 87 h 87"/>
                  <a:gd name="T18" fmla="*/ 61 w 230"/>
                  <a:gd name="T19" fmla="*/ 87 h 87"/>
                  <a:gd name="T20" fmla="*/ 65 w 230"/>
                  <a:gd name="T21" fmla="*/ 83 h 87"/>
                  <a:gd name="T22" fmla="*/ 76 w 230"/>
                  <a:gd name="T23" fmla="*/ 74 h 87"/>
                  <a:gd name="T24" fmla="*/ 84 w 230"/>
                  <a:gd name="T25" fmla="*/ 68 h 87"/>
                  <a:gd name="T26" fmla="*/ 94 w 230"/>
                  <a:gd name="T27" fmla="*/ 63 h 87"/>
                  <a:gd name="T28" fmla="*/ 105 w 230"/>
                  <a:gd name="T29" fmla="*/ 57 h 87"/>
                  <a:gd name="T30" fmla="*/ 117 w 230"/>
                  <a:gd name="T31" fmla="*/ 53 h 87"/>
                  <a:gd name="T32" fmla="*/ 117 w 230"/>
                  <a:gd name="T33" fmla="*/ 53 h 87"/>
                  <a:gd name="T34" fmla="*/ 230 w 230"/>
                  <a:gd name="T35" fmla="*/ 43 h 87"/>
                  <a:gd name="T36" fmla="*/ 230 w 230"/>
                  <a:gd name="T37" fmla="*/ 43 h 87"/>
                  <a:gd name="T38" fmla="*/ 188 w 230"/>
                  <a:gd name="T39" fmla="*/ 25 h 87"/>
                  <a:gd name="T40" fmla="*/ 188 w 230"/>
                  <a:gd name="T41" fmla="*/ 25 h 87"/>
                  <a:gd name="T42" fmla="*/ 177 w 230"/>
                  <a:gd name="T43" fmla="*/ 12 h 87"/>
                  <a:gd name="T44" fmla="*/ 169 w 230"/>
                  <a:gd name="T45" fmla="*/ 5 h 87"/>
                  <a:gd name="T46" fmla="*/ 166 w 230"/>
                  <a:gd name="T47" fmla="*/ 0 h 87"/>
                  <a:gd name="T48" fmla="*/ 166 w 230"/>
                  <a:gd name="T49" fmla="*/ 0 h 87"/>
                  <a:gd name="T50" fmla="*/ 163 w 230"/>
                  <a:gd name="T51" fmla="*/ 2 h 87"/>
                  <a:gd name="T52" fmla="*/ 157 w 230"/>
                  <a:gd name="T53" fmla="*/ 8 h 87"/>
                  <a:gd name="T54" fmla="*/ 149 w 230"/>
                  <a:gd name="T55" fmla="*/ 14 h 87"/>
                  <a:gd name="T56" fmla="*/ 145 w 230"/>
                  <a:gd name="T57" fmla="*/ 16 h 87"/>
                  <a:gd name="T58" fmla="*/ 142 w 230"/>
                  <a:gd name="T59" fmla="*/ 18 h 87"/>
                  <a:gd name="T60" fmla="*/ 142 w 230"/>
                  <a:gd name="T61" fmla="*/ 18 h 87"/>
                  <a:gd name="T62" fmla="*/ 134 w 230"/>
                  <a:gd name="T63" fmla="*/ 26 h 87"/>
                  <a:gd name="T64" fmla="*/ 128 w 230"/>
                  <a:gd name="T65" fmla="*/ 30 h 87"/>
                  <a:gd name="T66" fmla="*/ 124 w 230"/>
                  <a:gd name="T67" fmla="*/ 32 h 87"/>
                  <a:gd name="T68" fmla="*/ 121 w 230"/>
                  <a:gd name="T69" fmla="*/ 32 h 87"/>
                  <a:gd name="T70" fmla="*/ 121 w 230"/>
                  <a:gd name="T71" fmla="*/ 32 h 87"/>
                  <a:gd name="T72" fmla="*/ 122 w 230"/>
                  <a:gd name="T73" fmla="*/ 35 h 87"/>
                  <a:gd name="T74" fmla="*/ 123 w 230"/>
                  <a:gd name="T75" fmla="*/ 39 h 87"/>
                  <a:gd name="T76" fmla="*/ 122 w 230"/>
                  <a:gd name="T77" fmla="*/ 41 h 87"/>
                  <a:gd name="T78" fmla="*/ 120 w 230"/>
                  <a:gd name="T79" fmla="*/ 44 h 87"/>
                  <a:gd name="T80" fmla="*/ 117 w 230"/>
                  <a:gd name="T81" fmla="*/ 45 h 87"/>
                  <a:gd name="T82" fmla="*/ 110 w 230"/>
                  <a:gd name="T83" fmla="*/ 46 h 87"/>
                  <a:gd name="T84" fmla="*/ 110 w 230"/>
                  <a:gd name="T85" fmla="*/ 46 h 87"/>
                  <a:gd name="T86" fmla="*/ 103 w 230"/>
                  <a:gd name="T87" fmla="*/ 47 h 87"/>
                  <a:gd name="T88" fmla="*/ 86 w 230"/>
                  <a:gd name="T89" fmla="*/ 49 h 87"/>
                  <a:gd name="T90" fmla="*/ 64 w 230"/>
                  <a:gd name="T91" fmla="*/ 50 h 87"/>
                  <a:gd name="T92" fmla="*/ 52 w 230"/>
                  <a:gd name="T93" fmla="*/ 49 h 87"/>
                  <a:gd name="T94" fmla="*/ 41 w 230"/>
                  <a:gd name="T95" fmla="*/ 48 h 87"/>
                  <a:gd name="T96" fmla="*/ 0 w 230"/>
                  <a:gd name="T97" fmla="*/ 46 h 87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30"/>
                  <a:gd name="T148" fmla="*/ 0 h 87"/>
                  <a:gd name="T149" fmla="*/ 230 w 230"/>
                  <a:gd name="T150" fmla="*/ 87 h 87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30" h="87">
                    <a:moveTo>
                      <a:pt x="0" y="46"/>
                    </a:moveTo>
                    <a:lnTo>
                      <a:pt x="0" y="46"/>
                    </a:lnTo>
                    <a:lnTo>
                      <a:pt x="9" y="54"/>
                    </a:lnTo>
                    <a:lnTo>
                      <a:pt x="29" y="69"/>
                    </a:lnTo>
                    <a:lnTo>
                      <a:pt x="40" y="77"/>
                    </a:lnTo>
                    <a:lnTo>
                      <a:pt x="50" y="83"/>
                    </a:lnTo>
                    <a:lnTo>
                      <a:pt x="58" y="87"/>
                    </a:lnTo>
                    <a:lnTo>
                      <a:pt x="60" y="87"/>
                    </a:lnTo>
                    <a:lnTo>
                      <a:pt x="61" y="87"/>
                    </a:lnTo>
                    <a:lnTo>
                      <a:pt x="65" y="83"/>
                    </a:lnTo>
                    <a:lnTo>
                      <a:pt x="76" y="74"/>
                    </a:lnTo>
                    <a:lnTo>
                      <a:pt x="84" y="68"/>
                    </a:lnTo>
                    <a:lnTo>
                      <a:pt x="94" y="63"/>
                    </a:lnTo>
                    <a:lnTo>
                      <a:pt x="105" y="57"/>
                    </a:lnTo>
                    <a:lnTo>
                      <a:pt x="117" y="53"/>
                    </a:lnTo>
                    <a:lnTo>
                      <a:pt x="230" y="43"/>
                    </a:lnTo>
                    <a:lnTo>
                      <a:pt x="188" y="25"/>
                    </a:lnTo>
                    <a:lnTo>
                      <a:pt x="177" y="12"/>
                    </a:lnTo>
                    <a:lnTo>
                      <a:pt x="169" y="5"/>
                    </a:lnTo>
                    <a:lnTo>
                      <a:pt x="166" y="0"/>
                    </a:lnTo>
                    <a:lnTo>
                      <a:pt x="163" y="2"/>
                    </a:lnTo>
                    <a:lnTo>
                      <a:pt x="157" y="8"/>
                    </a:lnTo>
                    <a:lnTo>
                      <a:pt x="149" y="14"/>
                    </a:lnTo>
                    <a:lnTo>
                      <a:pt x="145" y="16"/>
                    </a:lnTo>
                    <a:lnTo>
                      <a:pt x="142" y="18"/>
                    </a:lnTo>
                    <a:lnTo>
                      <a:pt x="134" y="26"/>
                    </a:lnTo>
                    <a:lnTo>
                      <a:pt x="128" y="30"/>
                    </a:lnTo>
                    <a:lnTo>
                      <a:pt x="124" y="32"/>
                    </a:lnTo>
                    <a:lnTo>
                      <a:pt x="121" y="32"/>
                    </a:lnTo>
                    <a:lnTo>
                      <a:pt x="122" y="35"/>
                    </a:lnTo>
                    <a:lnTo>
                      <a:pt x="123" y="39"/>
                    </a:lnTo>
                    <a:lnTo>
                      <a:pt x="122" y="41"/>
                    </a:lnTo>
                    <a:lnTo>
                      <a:pt x="120" y="44"/>
                    </a:lnTo>
                    <a:lnTo>
                      <a:pt x="117" y="45"/>
                    </a:lnTo>
                    <a:lnTo>
                      <a:pt x="110" y="46"/>
                    </a:lnTo>
                    <a:lnTo>
                      <a:pt x="103" y="47"/>
                    </a:lnTo>
                    <a:lnTo>
                      <a:pt x="86" y="49"/>
                    </a:lnTo>
                    <a:lnTo>
                      <a:pt x="64" y="50"/>
                    </a:lnTo>
                    <a:lnTo>
                      <a:pt x="52" y="49"/>
                    </a:lnTo>
                    <a:lnTo>
                      <a:pt x="41" y="48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831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4" name="Freeform 1375"/>
              <p:cNvSpPr>
                <a:spLocks/>
              </p:cNvSpPr>
              <p:nvPr/>
            </p:nvSpPr>
            <p:spPr bwMode="auto">
              <a:xfrm>
                <a:off x="4203" y="927"/>
                <a:ext cx="122" cy="24"/>
              </a:xfrm>
              <a:custGeom>
                <a:avLst/>
                <a:gdLst>
                  <a:gd name="T0" fmla="*/ 122 w 122"/>
                  <a:gd name="T1" fmla="*/ 24 h 24"/>
                  <a:gd name="T2" fmla="*/ 122 w 122"/>
                  <a:gd name="T3" fmla="*/ 24 h 24"/>
                  <a:gd name="T4" fmla="*/ 64 w 122"/>
                  <a:gd name="T5" fmla="*/ 20 h 24"/>
                  <a:gd name="T6" fmla="*/ 0 w 122"/>
                  <a:gd name="T7" fmla="*/ 14 h 24"/>
                  <a:gd name="T8" fmla="*/ 0 w 122"/>
                  <a:gd name="T9" fmla="*/ 14 h 24"/>
                  <a:gd name="T10" fmla="*/ 5 w 122"/>
                  <a:gd name="T11" fmla="*/ 14 h 24"/>
                  <a:gd name="T12" fmla="*/ 15 w 122"/>
                  <a:gd name="T13" fmla="*/ 12 h 24"/>
                  <a:gd name="T14" fmla="*/ 20 w 122"/>
                  <a:gd name="T15" fmla="*/ 11 h 24"/>
                  <a:gd name="T16" fmla="*/ 25 w 122"/>
                  <a:gd name="T17" fmla="*/ 8 h 24"/>
                  <a:gd name="T18" fmla="*/ 28 w 122"/>
                  <a:gd name="T19" fmla="*/ 5 h 24"/>
                  <a:gd name="T20" fmla="*/ 30 w 122"/>
                  <a:gd name="T21" fmla="*/ 2 h 24"/>
                  <a:gd name="T22" fmla="*/ 30 w 122"/>
                  <a:gd name="T23" fmla="*/ 2 h 24"/>
                  <a:gd name="T24" fmla="*/ 31 w 122"/>
                  <a:gd name="T25" fmla="*/ 1 h 24"/>
                  <a:gd name="T26" fmla="*/ 33 w 122"/>
                  <a:gd name="T27" fmla="*/ 0 h 24"/>
                  <a:gd name="T28" fmla="*/ 35 w 122"/>
                  <a:gd name="T29" fmla="*/ 0 h 24"/>
                  <a:gd name="T30" fmla="*/ 37 w 122"/>
                  <a:gd name="T31" fmla="*/ 0 h 24"/>
                  <a:gd name="T32" fmla="*/ 38 w 122"/>
                  <a:gd name="T33" fmla="*/ 2 h 24"/>
                  <a:gd name="T34" fmla="*/ 38 w 122"/>
                  <a:gd name="T35" fmla="*/ 2 h 24"/>
                  <a:gd name="T36" fmla="*/ 59 w 122"/>
                  <a:gd name="T37" fmla="*/ 4 h 24"/>
                  <a:gd name="T38" fmla="*/ 75 w 122"/>
                  <a:gd name="T39" fmla="*/ 5 h 24"/>
                  <a:gd name="T40" fmla="*/ 80 w 122"/>
                  <a:gd name="T41" fmla="*/ 5 h 24"/>
                  <a:gd name="T42" fmla="*/ 83 w 122"/>
                  <a:gd name="T43" fmla="*/ 3 h 24"/>
                  <a:gd name="T44" fmla="*/ 85 w 122"/>
                  <a:gd name="T45" fmla="*/ 0 h 24"/>
                  <a:gd name="T46" fmla="*/ 85 w 122"/>
                  <a:gd name="T47" fmla="*/ 0 h 24"/>
                  <a:gd name="T48" fmla="*/ 100 w 122"/>
                  <a:gd name="T49" fmla="*/ 12 h 24"/>
                  <a:gd name="T50" fmla="*/ 113 w 122"/>
                  <a:gd name="T51" fmla="*/ 21 h 24"/>
                  <a:gd name="T52" fmla="*/ 118 w 122"/>
                  <a:gd name="T53" fmla="*/ 23 h 24"/>
                  <a:gd name="T54" fmla="*/ 122 w 122"/>
                  <a:gd name="T55" fmla="*/ 24 h 24"/>
                  <a:gd name="T56" fmla="*/ 122 w 122"/>
                  <a:gd name="T57" fmla="*/ 24 h 2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22"/>
                  <a:gd name="T88" fmla="*/ 0 h 24"/>
                  <a:gd name="T89" fmla="*/ 122 w 122"/>
                  <a:gd name="T90" fmla="*/ 24 h 2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22" h="24">
                    <a:moveTo>
                      <a:pt x="122" y="24"/>
                    </a:moveTo>
                    <a:lnTo>
                      <a:pt x="122" y="24"/>
                    </a:lnTo>
                    <a:lnTo>
                      <a:pt x="64" y="20"/>
                    </a:lnTo>
                    <a:lnTo>
                      <a:pt x="0" y="14"/>
                    </a:lnTo>
                    <a:lnTo>
                      <a:pt x="5" y="14"/>
                    </a:lnTo>
                    <a:lnTo>
                      <a:pt x="15" y="12"/>
                    </a:lnTo>
                    <a:lnTo>
                      <a:pt x="20" y="11"/>
                    </a:lnTo>
                    <a:lnTo>
                      <a:pt x="25" y="8"/>
                    </a:lnTo>
                    <a:lnTo>
                      <a:pt x="28" y="5"/>
                    </a:lnTo>
                    <a:lnTo>
                      <a:pt x="30" y="2"/>
                    </a:lnTo>
                    <a:lnTo>
                      <a:pt x="31" y="1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7" y="0"/>
                    </a:lnTo>
                    <a:lnTo>
                      <a:pt x="38" y="2"/>
                    </a:lnTo>
                    <a:lnTo>
                      <a:pt x="59" y="4"/>
                    </a:lnTo>
                    <a:lnTo>
                      <a:pt x="75" y="5"/>
                    </a:lnTo>
                    <a:lnTo>
                      <a:pt x="80" y="5"/>
                    </a:lnTo>
                    <a:lnTo>
                      <a:pt x="83" y="3"/>
                    </a:lnTo>
                    <a:lnTo>
                      <a:pt x="85" y="0"/>
                    </a:lnTo>
                    <a:lnTo>
                      <a:pt x="100" y="12"/>
                    </a:lnTo>
                    <a:lnTo>
                      <a:pt x="113" y="21"/>
                    </a:lnTo>
                    <a:lnTo>
                      <a:pt x="118" y="23"/>
                    </a:lnTo>
                    <a:lnTo>
                      <a:pt x="122" y="24"/>
                    </a:lnTo>
                    <a:close/>
                  </a:path>
                </a:pathLst>
              </a:custGeom>
              <a:solidFill>
                <a:srgbClr val="5200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5" name="Freeform 1376"/>
              <p:cNvSpPr>
                <a:spLocks/>
              </p:cNvSpPr>
              <p:nvPr/>
            </p:nvSpPr>
            <p:spPr bwMode="auto">
              <a:xfrm>
                <a:off x="4542" y="852"/>
                <a:ext cx="108" cy="44"/>
              </a:xfrm>
              <a:custGeom>
                <a:avLst/>
                <a:gdLst>
                  <a:gd name="T0" fmla="*/ 0 w 108"/>
                  <a:gd name="T1" fmla="*/ 20 h 44"/>
                  <a:gd name="T2" fmla="*/ 41 w 108"/>
                  <a:gd name="T3" fmla="*/ 44 h 44"/>
                  <a:gd name="T4" fmla="*/ 41 w 108"/>
                  <a:gd name="T5" fmla="*/ 44 h 44"/>
                  <a:gd name="T6" fmla="*/ 51 w 108"/>
                  <a:gd name="T7" fmla="*/ 40 h 44"/>
                  <a:gd name="T8" fmla="*/ 73 w 108"/>
                  <a:gd name="T9" fmla="*/ 29 h 44"/>
                  <a:gd name="T10" fmla="*/ 84 w 108"/>
                  <a:gd name="T11" fmla="*/ 22 h 44"/>
                  <a:gd name="T12" fmla="*/ 95 w 108"/>
                  <a:gd name="T13" fmla="*/ 14 h 44"/>
                  <a:gd name="T14" fmla="*/ 103 w 108"/>
                  <a:gd name="T15" fmla="*/ 7 h 44"/>
                  <a:gd name="T16" fmla="*/ 107 w 108"/>
                  <a:gd name="T17" fmla="*/ 3 h 44"/>
                  <a:gd name="T18" fmla="*/ 108 w 108"/>
                  <a:gd name="T19" fmla="*/ 0 h 44"/>
                  <a:gd name="T20" fmla="*/ 108 w 108"/>
                  <a:gd name="T21" fmla="*/ 0 h 44"/>
                  <a:gd name="T22" fmla="*/ 97 w 108"/>
                  <a:gd name="T23" fmla="*/ 6 h 44"/>
                  <a:gd name="T24" fmla="*/ 87 w 108"/>
                  <a:gd name="T25" fmla="*/ 9 h 44"/>
                  <a:gd name="T26" fmla="*/ 81 w 108"/>
                  <a:gd name="T27" fmla="*/ 10 h 44"/>
                  <a:gd name="T28" fmla="*/ 77 w 108"/>
                  <a:gd name="T29" fmla="*/ 10 h 44"/>
                  <a:gd name="T30" fmla="*/ 77 w 108"/>
                  <a:gd name="T31" fmla="*/ 10 h 44"/>
                  <a:gd name="T32" fmla="*/ 63 w 108"/>
                  <a:gd name="T33" fmla="*/ 9 h 44"/>
                  <a:gd name="T34" fmla="*/ 52 w 108"/>
                  <a:gd name="T35" fmla="*/ 7 h 44"/>
                  <a:gd name="T36" fmla="*/ 48 w 108"/>
                  <a:gd name="T37" fmla="*/ 6 h 44"/>
                  <a:gd name="T38" fmla="*/ 45 w 108"/>
                  <a:gd name="T39" fmla="*/ 3 h 44"/>
                  <a:gd name="T40" fmla="*/ 45 w 108"/>
                  <a:gd name="T41" fmla="*/ 3 h 44"/>
                  <a:gd name="T42" fmla="*/ 44 w 108"/>
                  <a:gd name="T43" fmla="*/ 3 h 44"/>
                  <a:gd name="T44" fmla="*/ 41 w 108"/>
                  <a:gd name="T45" fmla="*/ 3 h 44"/>
                  <a:gd name="T46" fmla="*/ 36 w 108"/>
                  <a:gd name="T47" fmla="*/ 4 h 44"/>
                  <a:gd name="T48" fmla="*/ 34 w 108"/>
                  <a:gd name="T49" fmla="*/ 7 h 44"/>
                  <a:gd name="T50" fmla="*/ 33 w 108"/>
                  <a:gd name="T51" fmla="*/ 9 h 44"/>
                  <a:gd name="T52" fmla="*/ 33 w 108"/>
                  <a:gd name="T53" fmla="*/ 9 h 44"/>
                  <a:gd name="T54" fmla="*/ 20 w 108"/>
                  <a:gd name="T55" fmla="*/ 16 h 44"/>
                  <a:gd name="T56" fmla="*/ 9 w 108"/>
                  <a:gd name="T57" fmla="*/ 20 h 44"/>
                  <a:gd name="T58" fmla="*/ 4 w 108"/>
                  <a:gd name="T59" fmla="*/ 20 h 44"/>
                  <a:gd name="T60" fmla="*/ 0 w 108"/>
                  <a:gd name="T61" fmla="*/ 20 h 44"/>
                  <a:gd name="T62" fmla="*/ 0 w 108"/>
                  <a:gd name="T63" fmla="*/ 20 h 4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08"/>
                  <a:gd name="T97" fmla="*/ 0 h 44"/>
                  <a:gd name="T98" fmla="*/ 108 w 108"/>
                  <a:gd name="T99" fmla="*/ 44 h 4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08" h="44">
                    <a:moveTo>
                      <a:pt x="0" y="20"/>
                    </a:moveTo>
                    <a:lnTo>
                      <a:pt x="41" y="44"/>
                    </a:lnTo>
                    <a:lnTo>
                      <a:pt x="51" y="40"/>
                    </a:lnTo>
                    <a:lnTo>
                      <a:pt x="73" y="29"/>
                    </a:lnTo>
                    <a:lnTo>
                      <a:pt x="84" y="22"/>
                    </a:lnTo>
                    <a:lnTo>
                      <a:pt x="95" y="14"/>
                    </a:lnTo>
                    <a:lnTo>
                      <a:pt x="103" y="7"/>
                    </a:lnTo>
                    <a:lnTo>
                      <a:pt x="107" y="3"/>
                    </a:lnTo>
                    <a:lnTo>
                      <a:pt x="108" y="0"/>
                    </a:lnTo>
                    <a:lnTo>
                      <a:pt x="97" y="6"/>
                    </a:lnTo>
                    <a:lnTo>
                      <a:pt x="87" y="9"/>
                    </a:lnTo>
                    <a:lnTo>
                      <a:pt x="81" y="10"/>
                    </a:lnTo>
                    <a:lnTo>
                      <a:pt x="77" y="10"/>
                    </a:lnTo>
                    <a:lnTo>
                      <a:pt x="63" y="9"/>
                    </a:lnTo>
                    <a:lnTo>
                      <a:pt x="52" y="7"/>
                    </a:lnTo>
                    <a:lnTo>
                      <a:pt x="48" y="6"/>
                    </a:lnTo>
                    <a:lnTo>
                      <a:pt x="45" y="3"/>
                    </a:lnTo>
                    <a:lnTo>
                      <a:pt x="44" y="3"/>
                    </a:lnTo>
                    <a:lnTo>
                      <a:pt x="41" y="3"/>
                    </a:lnTo>
                    <a:lnTo>
                      <a:pt x="36" y="4"/>
                    </a:lnTo>
                    <a:lnTo>
                      <a:pt x="34" y="7"/>
                    </a:lnTo>
                    <a:lnTo>
                      <a:pt x="33" y="9"/>
                    </a:lnTo>
                    <a:lnTo>
                      <a:pt x="20" y="16"/>
                    </a:lnTo>
                    <a:lnTo>
                      <a:pt x="9" y="20"/>
                    </a:lnTo>
                    <a:lnTo>
                      <a:pt x="4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831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6" name="Freeform 1377"/>
              <p:cNvSpPr>
                <a:spLocks/>
              </p:cNvSpPr>
              <p:nvPr/>
            </p:nvSpPr>
            <p:spPr bwMode="auto">
              <a:xfrm>
                <a:off x="4403" y="943"/>
                <a:ext cx="243" cy="58"/>
              </a:xfrm>
              <a:custGeom>
                <a:avLst/>
                <a:gdLst>
                  <a:gd name="T0" fmla="*/ 0 w 243"/>
                  <a:gd name="T1" fmla="*/ 41 h 58"/>
                  <a:gd name="T2" fmla="*/ 0 w 243"/>
                  <a:gd name="T3" fmla="*/ 41 h 58"/>
                  <a:gd name="T4" fmla="*/ 32 w 243"/>
                  <a:gd name="T5" fmla="*/ 49 h 58"/>
                  <a:gd name="T6" fmla="*/ 54 w 243"/>
                  <a:gd name="T7" fmla="*/ 55 h 58"/>
                  <a:gd name="T8" fmla="*/ 64 w 243"/>
                  <a:gd name="T9" fmla="*/ 58 h 58"/>
                  <a:gd name="T10" fmla="*/ 64 w 243"/>
                  <a:gd name="T11" fmla="*/ 58 h 58"/>
                  <a:gd name="T12" fmla="*/ 70 w 243"/>
                  <a:gd name="T13" fmla="*/ 55 h 58"/>
                  <a:gd name="T14" fmla="*/ 83 w 243"/>
                  <a:gd name="T15" fmla="*/ 48 h 58"/>
                  <a:gd name="T16" fmla="*/ 92 w 243"/>
                  <a:gd name="T17" fmla="*/ 44 h 58"/>
                  <a:gd name="T18" fmla="*/ 102 w 243"/>
                  <a:gd name="T19" fmla="*/ 40 h 58"/>
                  <a:gd name="T20" fmla="*/ 112 w 243"/>
                  <a:gd name="T21" fmla="*/ 39 h 58"/>
                  <a:gd name="T22" fmla="*/ 124 w 243"/>
                  <a:gd name="T23" fmla="*/ 38 h 58"/>
                  <a:gd name="T24" fmla="*/ 124 w 243"/>
                  <a:gd name="T25" fmla="*/ 38 h 58"/>
                  <a:gd name="T26" fmla="*/ 130 w 243"/>
                  <a:gd name="T27" fmla="*/ 35 h 58"/>
                  <a:gd name="T28" fmla="*/ 138 w 243"/>
                  <a:gd name="T29" fmla="*/ 31 h 58"/>
                  <a:gd name="T30" fmla="*/ 150 w 243"/>
                  <a:gd name="T31" fmla="*/ 28 h 58"/>
                  <a:gd name="T32" fmla="*/ 163 w 243"/>
                  <a:gd name="T33" fmla="*/ 25 h 58"/>
                  <a:gd name="T34" fmla="*/ 181 w 243"/>
                  <a:gd name="T35" fmla="*/ 23 h 58"/>
                  <a:gd name="T36" fmla="*/ 201 w 243"/>
                  <a:gd name="T37" fmla="*/ 21 h 58"/>
                  <a:gd name="T38" fmla="*/ 226 w 243"/>
                  <a:gd name="T39" fmla="*/ 21 h 58"/>
                  <a:gd name="T40" fmla="*/ 226 w 243"/>
                  <a:gd name="T41" fmla="*/ 21 h 58"/>
                  <a:gd name="T42" fmla="*/ 232 w 243"/>
                  <a:gd name="T43" fmla="*/ 19 h 58"/>
                  <a:gd name="T44" fmla="*/ 239 w 243"/>
                  <a:gd name="T45" fmla="*/ 18 h 58"/>
                  <a:gd name="T46" fmla="*/ 243 w 243"/>
                  <a:gd name="T47" fmla="*/ 18 h 58"/>
                  <a:gd name="T48" fmla="*/ 243 w 243"/>
                  <a:gd name="T49" fmla="*/ 18 h 58"/>
                  <a:gd name="T50" fmla="*/ 240 w 243"/>
                  <a:gd name="T51" fmla="*/ 18 h 58"/>
                  <a:gd name="T52" fmla="*/ 232 w 243"/>
                  <a:gd name="T53" fmla="*/ 17 h 58"/>
                  <a:gd name="T54" fmla="*/ 229 w 243"/>
                  <a:gd name="T55" fmla="*/ 16 h 58"/>
                  <a:gd name="T56" fmla="*/ 226 w 243"/>
                  <a:gd name="T57" fmla="*/ 14 h 58"/>
                  <a:gd name="T58" fmla="*/ 223 w 243"/>
                  <a:gd name="T59" fmla="*/ 10 h 58"/>
                  <a:gd name="T60" fmla="*/ 222 w 243"/>
                  <a:gd name="T61" fmla="*/ 5 h 58"/>
                  <a:gd name="T62" fmla="*/ 222 w 243"/>
                  <a:gd name="T63" fmla="*/ 5 h 58"/>
                  <a:gd name="T64" fmla="*/ 223 w 243"/>
                  <a:gd name="T65" fmla="*/ 4 h 58"/>
                  <a:gd name="T66" fmla="*/ 223 w 243"/>
                  <a:gd name="T67" fmla="*/ 1 h 58"/>
                  <a:gd name="T68" fmla="*/ 222 w 243"/>
                  <a:gd name="T69" fmla="*/ 0 h 58"/>
                  <a:gd name="T70" fmla="*/ 220 w 243"/>
                  <a:gd name="T71" fmla="*/ 0 h 58"/>
                  <a:gd name="T72" fmla="*/ 216 w 243"/>
                  <a:gd name="T73" fmla="*/ 1 h 58"/>
                  <a:gd name="T74" fmla="*/ 209 w 243"/>
                  <a:gd name="T75" fmla="*/ 4 h 58"/>
                  <a:gd name="T76" fmla="*/ 199 w 243"/>
                  <a:gd name="T77" fmla="*/ 8 h 58"/>
                  <a:gd name="T78" fmla="*/ 199 w 243"/>
                  <a:gd name="T79" fmla="*/ 8 h 58"/>
                  <a:gd name="T80" fmla="*/ 177 w 243"/>
                  <a:gd name="T81" fmla="*/ 16 h 58"/>
                  <a:gd name="T82" fmla="*/ 160 w 243"/>
                  <a:gd name="T83" fmla="*/ 21 h 58"/>
                  <a:gd name="T84" fmla="*/ 154 w 243"/>
                  <a:gd name="T85" fmla="*/ 23 h 58"/>
                  <a:gd name="T86" fmla="*/ 151 w 243"/>
                  <a:gd name="T87" fmla="*/ 24 h 58"/>
                  <a:gd name="T88" fmla="*/ 151 w 243"/>
                  <a:gd name="T89" fmla="*/ 24 h 58"/>
                  <a:gd name="T90" fmla="*/ 145 w 243"/>
                  <a:gd name="T91" fmla="*/ 24 h 58"/>
                  <a:gd name="T92" fmla="*/ 134 w 243"/>
                  <a:gd name="T93" fmla="*/ 26 h 58"/>
                  <a:gd name="T94" fmla="*/ 101 w 243"/>
                  <a:gd name="T95" fmla="*/ 33 h 58"/>
                  <a:gd name="T96" fmla="*/ 67 w 243"/>
                  <a:gd name="T97" fmla="*/ 39 h 58"/>
                  <a:gd name="T98" fmla="*/ 54 w 243"/>
                  <a:gd name="T99" fmla="*/ 41 h 58"/>
                  <a:gd name="T100" fmla="*/ 47 w 243"/>
                  <a:gd name="T101" fmla="*/ 41 h 58"/>
                  <a:gd name="T102" fmla="*/ 47 w 243"/>
                  <a:gd name="T103" fmla="*/ 41 h 58"/>
                  <a:gd name="T104" fmla="*/ 43 w 243"/>
                  <a:gd name="T105" fmla="*/ 41 h 58"/>
                  <a:gd name="T106" fmla="*/ 36 w 243"/>
                  <a:gd name="T107" fmla="*/ 40 h 58"/>
                  <a:gd name="T108" fmla="*/ 22 w 243"/>
                  <a:gd name="T109" fmla="*/ 41 h 58"/>
                  <a:gd name="T110" fmla="*/ 7 w 243"/>
                  <a:gd name="T111" fmla="*/ 41 h 58"/>
                  <a:gd name="T112" fmla="*/ 0 w 243"/>
                  <a:gd name="T113" fmla="*/ 41 h 58"/>
                  <a:gd name="T114" fmla="*/ 0 w 243"/>
                  <a:gd name="T115" fmla="*/ 41 h 5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43"/>
                  <a:gd name="T175" fmla="*/ 0 h 58"/>
                  <a:gd name="T176" fmla="*/ 243 w 243"/>
                  <a:gd name="T177" fmla="*/ 58 h 5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43" h="58">
                    <a:moveTo>
                      <a:pt x="0" y="41"/>
                    </a:moveTo>
                    <a:lnTo>
                      <a:pt x="0" y="41"/>
                    </a:lnTo>
                    <a:lnTo>
                      <a:pt x="32" y="49"/>
                    </a:lnTo>
                    <a:lnTo>
                      <a:pt x="54" y="55"/>
                    </a:lnTo>
                    <a:lnTo>
                      <a:pt x="64" y="58"/>
                    </a:lnTo>
                    <a:lnTo>
                      <a:pt x="70" y="55"/>
                    </a:lnTo>
                    <a:lnTo>
                      <a:pt x="83" y="48"/>
                    </a:lnTo>
                    <a:lnTo>
                      <a:pt x="92" y="44"/>
                    </a:lnTo>
                    <a:lnTo>
                      <a:pt x="102" y="40"/>
                    </a:lnTo>
                    <a:lnTo>
                      <a:pt x="112" y="39"/>
                    </a:lnTo>
                    <a:lnTo>
                      <a:pt x="124" y="38"/>
                    </a:lnTo>
                    <a:lnTo>
                      <a:pt x="130" y="35"/>
                    </a:lnTo>
                    <a:lnTo>
                      <a:pt x="138" y="31"/>
                    </a:lnTo>
                    <a:lnTo>
                      <a:pt x="150" y="28"/>
                    </a:lnTo>
                    <a:lnTo>
                      <a:pt x="163" y="25"/>
                    </a:lnTo>
                    <a:lnTo>
                      <a:pt x="181" y="23"/>
                    </a:lnTo>
                    <a:lnTo>
                      <a:pt x="201" y="21"/>
                    </a:lnTo>
                    <a:lnTo>
                      <a:pt x="226" y="21"/>
                    </a:lnTo>
                    <a:lnTo>
                      <a:pt x="232" y="19"/>
                    </a:lnTo>
                    <a:lnTo>
                      <a:pt x="239" y="18"/>
                    </a:lnTo>
                    <a:lnTo>
                      <a:pt x="243" y="18"/>
                    </a:lnTo>
                    <a:lnTo>
                      <a:pt x="240" y="18"/>
                    </a:lnTo>
                    <a:lnTo>
                      <a:pt x="232" y="17"/>
                    </a:lnTo>
                    <a:lnTo>
                      <a:pt x="229" y="16"/>
                    </a:lnTo>
                    <a:lnTo>
                      <a:pt x="226" y="14"/>
                    </a:lnTo>
                    <a:lnTo>
                      <a:pt x="223" y="10"/>
                    </a:lnTo>
                    <a:lnTo>
                      <a:pt x="222" y="5"/>
                    </a:lnTo>
                    <a:lnTo>
                      <a:pt x="223" y="4"/>
                    </a:lnTo>
                    <a:lnTo>
                      <a:pt x="223" y="1"/>
                    </a:lnTo>
                    <a:lnTo>
                      <a:pt x="222" y="0"/>
                    </a:lnTo>
                    <a:lnTo>
                      <a:pt x="220" y="0"/>
                    </a:lnTo>
                    <a:lnTo>
                      <a:pt x="216" y="1"/>
                    </a:lnTo>
                    <a:lnTo>
                      <a:pt x="209" y="4"/>
                    </a:lnTo>
                    <a:lnTo>
                      <a:pt x="199" y="8"/>
                    </a:lnTo>
                    <a:lnTo>
                      <a:pt x="177" y="16"/>
                    </a:lnTo>
                    <a:lnTo>
                      <a:pt x="160" y="21"/>
                    </a:lnTo>
                    <a:lnTo>
                      <a:pt x="154" y="23"/>
                    </a:lnTo>
                    <a:lnTo>
                      <a:pt x="151" y="24"/>
                    </a:lnTo>
                    <a:lnTo>
                      <a:pt x="145" y="24"/>
                    </a:lnTo>
                    <a:lnTo>
                      <a:pt x="134" y="26"/>
                    </a:lnTo>
                    <a:lnTo>
                      <a:pt x="101" y="33"/>
                    </a:lnTo>
                    <a:lnTo>
                      <a:pt x="67" y="39"/>
                    </a:lnTo>
                    <a:lnTo>
                      <a:pt x="54" y="41"/>
                    </a:lnTo>
                    <a:lnTo>
                      <a:pt x="47" y="41"/>
                    </a:lnTo>
                    <a:lnTo>
                      <a:pt x="43" y="41"/>
                    </a:lnTo>
                    <a:lnTo>
                      <a:pt x="36" y="40"/>
                    </a:lnTo>
                    <a:lnTo>
                      <a:pt x="22" y="41"/>
                    </a:lnTo>
                    <a:lnTo>
                      <a:pt x="7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5200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17" name="Freeform 1378"/>
              <p:cNvSpPr>
                <a:spLocks/>
              </p:cNvSpPr>
              <p:nvPr/>
            </p:nvSpPr>
            <p:spPr bwMode="auto">
              <a:xfrm>
                <a:off x="4664" y="754"/>
                <a:ext cx="59" cy="28"/>
              </a:xfrm>
              <a:custGeom>
                <a:avLst/>
                <a:gdLst>
                  <a:gd name="T0" fmla="*/ 6 w 59"/>
                  <a:gd name="T1" fmla="*/ 28 h 28"/>
                  <a:gd name="T2" fmla="*/ 6 w 59"/>
                  <a:gd name="T3" fmla="*/ 28 h 28"/>
                  <a:gd name="T4" fmla="*/ 31 w 59"/>
                  <a:gd name="T5" fmla="*/ 14 h 28"/>
                  <a:gd name="T6" fmla="*/ 59 w 59"/>
                  <a:gd name="T7" fmla="*/ 1 h 28"/>
                  <a:gd name="T8" fmla="*/ 59 w 59"/>
                  <a:gd name="T9" fmla="*/ 1 h 28"/>
                  <a:gd name="T10" fmla="*/ 42 w 59"/>
                  <a:gd name="T11" fmla="*/ 0 h 28"/>
                  <a:gd name="T12" fmla="*/ 28 w 59"/>
                  <a:gd name="T13" fmla="*/ 0 h 28"/>
                  <a:gd name="T14" fmla="*/ 22 w 59"/>
                  <a:gd name="T15" fmla="*/ 0 h 28"/>
                  <a:gd name="T16" fmla="*/ 18 w 59"/>
                  <a:gd name="T17" fmla="*/ 1 h 28"/>
                  <a:gd name="T18" fmla="*/ 18 w 59"/>
                  <a:gd name="T19" fmla="*/ 1 h 28"/>
                  <a:gd name="T20" fmla="*/ 9 w 59"/>
                  <a:gd name="T21" fmla="*/ 9 h 28"/>
                  <a:gd name="T22" fmla="*/ 2 w 59"/>
                  <a:gd name="T23" fmla="*/ 14 h 28"/>
                  <a:gd name="T24" fmla="*/ 1 w 59"/>
                  <a:gd name="T25" fmla="*/ 18 h 28"/>
                  <a:gd name="T26" fmla="*/ 0 w 59"/>
                  <a:gd name="T27" fmla="*/ 19 h 28"/>
                  <a:gd name="T28" fmla="*/ 0 w 59"/>
                  <a:gd name="T29" fmla="*/ 19 h 28"/>
                  <a:gd name="T30" fmla="*/ 4 w 59"/>
                  <a:gd name="T31" fmla="*/ 22 h 28"/>
                  <a:gd name="T32" fmla="*/ 5 w 59"/>
                  <a:gd name="T33" fmla="*/ 26 h 28"/>
                  <a:gd name="T34" fmla="*/ 6 w 59"/>
                  <a:gd name="T35" fmla="*/ 28 h 28"/>
                  <a:gd name="T36" fmla="*/ 6 w 59"/>
                  <a:gd name="T37" fmla="*/ 28 h 2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9"/>
                  <a:gd name="T58" fmla="*/ 0 h 28"/>
                  <a:gd name="T59" fmla="*/ 59 w 59"/>
                  <a:gd name="T60" fmla="*/ 28 h 2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9" h="28">
                    <a:moveTo>
                      <a:pt x="6" y="28"/>
                    </a:moveTo>
                    <a:lnTo>
                      <a:pt x="6" y="28"/>
                    </a:lnTo>
                    <a:lnTo>
                      <a:pt x="31" y="14"/>
                    </a:lnTo>
                    <a:lnTo>
                      <a:pt x="59" y="1"/>
                    </a:lnTo>
                    <a:lnTo>
                      <a:pt x="42" y="0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8" y="1"/>
                    </a:lnTo>
                    <a:lnTo>
                      <a:pt x="9" y="9"/>
                    </a:lnTo>
                    <a:lnTo>
                      <a:pt x="2" y="14"/>
                    </a:lnTo>
                    <a:lnTo>
                      <a:pt x="1" y="18"/>
                    </a:lnTo>
                    <a:lnTo>
                      <a:pt x="0" y="19"/>
                    </a:lnTo>
                    <a:lnTo>
                      <a:pt x="4" y="22"/>
                    </a:lnTo>
                    <a:lnTo>
                      <a:pt x="5" y="26"/>
                    </a:lnTo>
                    <a:lnTo>
                      <a:pt x="6" y="28"/>
                    </a:lnTo>
                    <a:close/>
                  </a:path>
                </a:pathLst>
              </a:custGeom>
              <a:solidFill>
                <a:srgbClr val="DA4B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25"/>
          <p:cNvGrpSpPr>
            <a:grpSpLocks/>
          </p:cNvGrpSpPr>
          <p:nvPr/>
        </p:nvGrpSpPr>
        <p:grpSpPr bwMode="auto">
          <a:xfrm>
            <a:off x="1338263" y="280988"/>
            <a:ext cx="6305550" cy="5886450"/>
            <a:chOff x="843" y="177"/>
            <a:chExt cx="3972" cy="3708"/>
          </a:xfrm>
        </p:grpSpPr>
        <p:sp>
          <p:nvSpPr>
            <p:cNvPr id="5123" name="Line 104"/>
            <p:cNvSpPr>
              <a:spLocks noChangeShapeType="1"/>
            </p:cNvSpPr>
            <p:nvPr/>
          </p:nvSpPr>
          <p:spPr bwMode="auto">
            <a:xfrm>
              <a:off x="3413" y="1064"/>
              <a:ext cx="1" cy="1"/>
            </a:xfrm>
            <a:prstGeom prst="line">
              <a:avLst/>
            </a:pr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Line 105"/>
            <p:cNvSpPr>
              <a:spLocks noChangeShapeType="1"/>
            </p:cNvSpPr>
            <p:nvPr/>
          </p:nvSpPr>
          <p:spPr bwMode="auto">
            <a:xfrm>
              <a:off x="3513" y="1203"/>
              <a:ext cx="1" cy="1"/>
            </a:xfrm>
            <a:prstGeom prst="line">
              <a:avLst/>
            </a:pr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106"/>
            <p:cNvSpPr>
              <a:spLocks/>
            </p:cNvSpPr>
            <p:nvPr/>
          </p:nvSpPr>
          <p:spPr bwMode="auto">
            <a:xfrm>
              <a:off x="1663" y="649"/>
              <a:ext cx="2705" cy="2872"/>
            </a:xfrm>
            <a:custGeom>
              <a:avLst/>
              <a:gdLst>
                <a:gd name="T0" fmla="*/ 2201 w 2705"/>
                <a:gd name="T1" fmla="*/ 668 h 2872"/>
                <a:gd name="T2" fmla="*/ 2004 w 2705"/>
                <a:gd name="T3" fmla="*/ 540 h 2872"/>
                <a:gd name="T4" fmla="*/ 1807 w 2705"/>
                <a:gd name="T5" fmla="*/ 327 h 2872"/>
                <a:gd name="T6" fmla="*/ 1238 w 2705"/>
                <a:gd name="T7" fmla="*/ 111 h 2872"/>
                <a:gd name="T8" fmla="*/ 691 w 2705"/>
                <a:gd name="T9" fmla="*/ 8 h 2872"/>
                <a:gd name="T10" fmla="*/ 486 w 2705"/>
                <a:gd name="T11" fmla="*/ 235 h 2872"/>
                <a:gd name="T12" fmla="*/ 286 w 2705"/>
                <a:gd name="T13" fmla="*/ 367 h 2872"/>
                <a:gd name="T14" fmla="*/ 103 w 2705"/>
                <a:gd name="T15" fmla="*/ 598 h 2872"/>
                <a:gd name="T16" fmla="*/ 22 w 2705"/>
                <a:gd name="T17" fmla="*/ 953 h 2872"/>
                <a:gd name="T18" fmla="*/ 48 w 2705"/>
                <a:gd name="T19" fmla="*/ 1499 h 2872"/>
                <a:gd name="T20" fmla="*/ 179 w 2705"/>
                <a:gd name="T21" fmla="*/ 1814 h 2872"/>
                <a:gd name="T22" fmla="*/ 459 w 2705"/>
                <a:gd name="T23" fmla="*/ 1933 h 2872"/>
                <a:gd name="T24" fmla="*/ 643 w 2705"/>
                <a:gd name="T25" fmla="*/ 1803 h 2872"/>
                <a:gd name="T26" fmla="*/ 763 w 2705"/>
                <a:gd name="T27" fmla="*/ 1464 h 2872"/>
                <a:gd name="T28" fmla="*/ 705 w 2705"/>
                <a:gd name="T29" fmla="*/ 1089 h 2872"/>
                <a:gd name="T30" fmla="*/ 920 w 2705"/>
                <a:gd name="T31" fmla="*/ 779 h 2872"/>
                <a:gd name="T32" fmla="*/ 1271 w 2705"/>
                <a:gd name="T33" fmla="*/ 658 h 2872"/>
                <a:gd name="T34" fmla="*/ 1631 w 2705"/>
                <a:gd name="T35" fmla="*/ 720 h 2872"/>
                <a:gd name="T36" fmla="*/ 1813 w 2705"/>
                <a:gd name="T37" fmla="*/ 854 h 2872"/>
                <a:gd name="T38" fmla="*/ 1978 w 2705"/>
                <a:gd name="T39" fmla="*/ 1084 h 2872"/>
                <a:gd name="T40" fmla="*/ 2054 w 2705"/>
                <a:gd name="T41" fmla="*/ 1472 h 2872"/>
                <a:gd name="T42" fmla="*/ 2013 w 2705"/>
                <a:gd name="T43" fmla="*/ 1778 h 2872"/>
                <a:gd name="T44" fmla="*/ 2007 w 2705"/>
                <a:gd name="T45" fmla="*/ 1968 h 2872"/>
                <a:gd name="T46" fmla="*/ 2171 w 2705"/>
                <a:gd name="T47" fmla="*/ 1825 h 2872"/>
                <a:gd name="T48" fmla="*/ 2278 w 2705"/>
                <a:gd name="T49" fmla="*/ 1454 h 2872"/>
                <a:gd name="T50" fmla="*/ 2216 w 2705"/>
                <a:gd name="T51" fmla="*/ 985 h 2872"/>
                <a:gd name="T52" fmla="*/ 2039 w 2705"/>
                <a:gd name="T53" fmla="*/ 763 h 2872"/>
                <a:gd name="T54" fmla="*/ 1866 w 2705"/>
                <a:gd name="T55" fmla="*/ 651 h 2872"/>
                <a:gd name="T56" fmla="*/ 1749 w 2705"/>
                <a:gd name="T57" fmla="*/ 494 h 2872"/>
                <a:gd name="T58" fmla="*/ 1528 w 2705"/>
                <a:gd name="T59" fmla="*/ 391 h 2872"/>
                <a:gd name="T60" fmla="*/ 950 w 2705"/>
                <a:gd name="T61" fmla="*/ 461 h 2872"/>
                <a:gd name="T62" fmla="*/ 732 w 2705"/>
                <a:gd name="T63" fmla="*/ 632 h 2872"/>
                <a:gd name="T64" fmla="*/ 545 w 2705"/>
                <a:gd name="T65" fmla="*/ 847 h 2872"/>
                <a:gd name="T66" fmla="*/ 536 w 2705"/>
                <a:gd name="T67" fmla="*/ 1226 h 2872"/>
                <a:gd name="T68" fmla="*/ 530 w 2705"/>
                <a:gd name="T69" fmla="*/ 1233 h 2872"/>
                <a:gd name="T70" fmla="*/ 514 w 2705"/>
                <a:gd name="T71" fmla="*/ 883 h 2872"/>
                <a:gd name="T72" fmla="*/ 676 w 2705"/>
                <a:gd name="T73" fmla="*/ 635 h 2872"/>
                <a:gd name="T74" fmla="*/ 801 w 2705"/>
                <a:gd name="T75" fmla="*/ 528 h 2872"/>
                <a:gd name="T76" fmla="*/ 1217 w 2705"/>
                <a:gd name="T77" fmla="*/ 370 h 2872"/>
                <a:gd name="T78" fmla="*/ 1499 w 2705"/>
                <a:gd name="T79" fmla="*/ 373 h 2872"/>
                <a:gd name="T80" fmla="*/ 1766 w 2705"/>
                <a:gd name="T81" fmla="*/ 504 h 2872"/>
                <a:gd name="T82" fmla="*/ 1907 w 2705"/>
                <a:gd name="T83" fmla="*/ 650 h 2872"/>
                <a:gd name="T84" fmla="*/ 2018 w 2705"/>
                <a:gd name="T85" fmla="*/ 747 h 2872"/>
                <a:gd name="T86" fmla="*/ 2228 w 2705"/>
                <a:gd name="T87" fmla="*/ 948 h 2872"/>
                <a:gd name="T88" fmla="*/ 2305 w 2705"/>
                <a:gd name="T89" fmla="*/ 1285 h 2872"/>
                <a:gd name="T90" fmla="*/ 2238 w 2705"/>
                <a:gd name="T91" fmla="*/ 1752 h 2872"/>
                <a:gd name="T92" fmla="*/ 2025 w 2705"/>
                <a:gd name="T93" fmla="*/ 1994 h 2872"/>
                <a:gd name="T94" fmla="*/ 1984 w 2705"/>
                <a:gd name="T95" fmla="*/ 1832 h 2872"/>
                <a:gd name="T96" fmla="*/ 1935 w 2705"/>
                <a:gd name="T97" fmla="*/ 2052 h 2872"/>
                <a:gd name="T98" fmla="*/ 1838 w 2705"/>
                <a:gd name="T99" fmla="*/ 2158 h 2872"/>
                <a:gd name="T100" fmla="*/ 1603 w 2705"/>
                <a:gd name="T101" fmla="*/ 2260 h 2872"/>
                <a:gd name="T102" fmla="*/ 1580 w 2705"/>
                <a:gd name="T103" fmla="*/ 2380 h 2872"/>
                <a:gd name="T104" fmla="*/ 1445 w 2705"/>
                <a:gd name="T105" fmla="*/ 2664 h 2872"/>
                <a:gd name="T106" fmla="*/ 1454 w 2705"/>
                <a:gd name="T107" fmla="*/ 2739 h 2872"/>
                <a:gd name="T108" fmla="*/ 1824 w 2705"/>
                <a:gd name="T109" fmla="*/ 2854 h 2872"/>
                <a:gd name="T110" fmla="*/ 1995 w 2705"/>
                <a:gd name="T111" fmla="*/ 2851 h 2872"/>
                <a:gd name="T112" fmla="*/ 2275 w 2705"/>
                <a:gd name="T113" fmla="*/ 2412 h 2872"/>
                <a:gd name="T114" fmla="*/ 2424 w 2705"/>
                <a:gd name="T115" fmla="*/ 1783 h 2872"/>
                <a:gd name="T116" fmla="*/ 2672 w 2705"/>
                <a:gd name="T117" fmla="*/ 1095 h 2872"/>
                <a:gd name="T118" fmla="*/ 2675 w 2705"/>
                <a:gd name="T119" fmla="*/ 948 h 28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05"/>
                <a:gd name="T181" fmla="*/ 0 h 2872"/>
                <a:gd name="T182" fmla="*/ 2705 w 2705"/>
                <a:gd name="T183" fmla="*/ 2872 h 287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05" h="2872">
                  <a:moveTo>
                    <a:pt x="2672" y="947"/>
                  </a:moveTo>
                  <a:lnTo>
                    <a:pt x="2672" y="947"/>
                  </a:lnTo>
                  <a:lnTo>
                    <a:pt x="2659" y="943"/>
                  </a:lnTo>
                  <a:lnTo>
                    <a:pt x="2641" y="934"/>
                  </a:lnTo>
                  <a:lnTo>
                    <a:pt x="2586" y="907"/>
                  </a:lnTo>
                  <a:lnTo>
                    <a:pt x="2519" y="871"/>
                  </a:lnTo>
                  <a:lnTo>
                    <a:pt x="2445" y="831"/>
                  </a:lnTo>
                  <a:lnTo>
                    <a:pt x="2311" y="756"/>
                  </a:lnTo>
                  <a:lnTo>
                    <a:pt x="2252" y="721"/>
                  </a:lnTo>
                  <a:lnTo>
                    <a:pt x="2240" y="707"/>
                  </a:lnTo>
                  <a:lnTo>
                    <a:pt x="2228" y="694"/>
                  </a:lnTo>
                  <a:lnTo>
                    <a:pt x="2215" y="680"/>
                  </a:lnTo>
                  <a:lnTo>
                    <a:pt x="2201" y="668"/>
                  </a:lnTo>
                  <a:lnTo>
                    <a:pt x="2186" y="657"/>
                  </a:lnTo>
                  <a:lnTo>
                    <a:pt x="2170" y="646"/>
                  </a:lnTo>
                  <a:lnTo>
                    <a:pt x="2155" y="636"/>
                  </a:lnTo>
                  <a:lnTo>
                    <a:pt x="2138" y="626"/>
                  </a:lnTo>
                  <a:lnTo>
                    <a:pt x="2122" y="617"/>
                  </a:lnTo>
                  <a:lnTo>
                    <a:pt x="2105" y="609"/>
                  </a:lnTo>
                  <a:lnTo>
                    <a:pt x="2070" y="594"/>
                  </a:lnTo>
                  <a:lnTo>
                    <a:pt x="2035" y="582"/>
                  </a:lnTo>
                  <a:lnTo>
                    <a:pt x="2001" y="571"/>
                  </a:lnTo>
                  <a:lnTo>
                    <a:pt x="2010" y="571"/>
                  </a:lnTo>
                  <a:lnTo>
                    <a:pt x="2008" y="555"/>
                  </a:lnTo>
                  <a:lnTo>
                    <a:pt x="2004" y="540"/>
                  </a:lnTo>
                  <a:lnTo>
                    <a:pt x="2000" y="524"/>
                  </a:lnTo>
                  <a:lnTo>
                    <a:pt x="1994" y="510"/>
                  </a:lnTo>
                  <a:lnTo>
                    <a:pt x="1988" y="495"/>
                  </a:lnTo>
                  <a:lnTo>
                    <a:pt x="1980" y="481"/>
                  </a:lnTo>
                  <a:lnTo>
                    <a:pt x="1972" y="468"/>
                  </a:lnTo>
                  <a:lnTo>
                    <a:pt x="1962" y="456"/>
                  </a:lnTo>
                  <a:lnTo>
                    <a:pt x="1953" y="442"/>
                  </a:lnTo>
                  <a:lnTo>
                    <a:pt x="1942" y="431"/>
                  </a:lnTo>
                  <a:lnTo>
                    <a:pt x="1921" y="409"/>
                  </a:lnTo>
                  <a:lnTo>
                    <a:pt x="1898" y="388"/>
                  </a:lnTo>
                  <a:lnTo>
                    <a:pt x="1874" y="370"/>
                  </a:lnTo>
                  <a:lnTo>
                    <a:pt x="1850" y="354"/>
                  </a:lnTo>
                  <a:lnTo>
                    <a:pt x="1828" y="339"/>
                  </a:lnTo>
                  <a:lnTo>
                    <a:pt x="1807" y="327"/>
                  </a:lnTo>
                  <a:lnTo>
                    <a:pt x="1789" y="317"/>
                  </a:lnTo>
                  <a:lnTo>
                    <a:pt x="1760" y="304"/>
                  </a:lnTo>
                  <a:lnTo>
                    <a:pt x="1750" y="300"/>
                  </a:lnTo>
                  <a:lnTo>
                    <a:pt x="1739" y="293"/>
                  </a:lnTo>
                  <a:lnTo>
                    <a:pt x="1720" y="283"/>
                  </a:lnTo>
                  <a:lnTo>
                    <a:pt x="1694" y="272"/>
                  </a:lnTo>
                  <a:lnTo>
                    <a:pt x="1662" y="260"/>
                  </a:lnTo>
                  <a:lnTo>
                    <a:pt x="1587" y="230"/>
                  </a:lnTo>
                  <a:lnTo>
                    <a:pt x="1504" y="199"/>
                  </a:lnTo>
                  <a:lnTo>
                    <a:pt x="1351" y="143"/>
                  </a:lnTo>
                  <a:lnTo>
                    <a:pt x="1284" y="120"/>
                  </a:lnTo>
                  <a:lnTo>
                    <a:pt x="1238" y="111"/>
                  </a:lnTo>
                  <a:lnTo>
                    <a:pt x="1173" y="97"/>
                  </a:lnTo>
                  <a:lnTo>
                    <a:pt x="1014" y="64"/>
                  </a:lnTo>
                  <a:lnTo>
                    <a:pt x="809" y="18"/>
                  </a:lnTo>
                  <a:lnTo>
                    <a:pt x="791" y="12"/>
                  </a:lnTo>
                  <a:lnTo>
                    <a:pt x="776" y="6"/>
                  </a:lnTo>
                  <a:lnTo>
                    <a:pt x="763" y="3"/>
                  </a:lnTo>
                  <a:lnTo>
                    <a:pt x="749" y="1"/>
                  </a:lnTo>
                  <a:lnTo>
                    <a:pt x="738" y="0"/>
                  </a:lnTo>
                  <a:lnTo>
                    <a:pt x="727" y="0"/>
                  </a:lnTo>
                  <a:lnTo>
                    <a:pt x="718" y="0"/>
                  </a:lnTo>
                  <a:lnTo>
                    <a:pt x="711" y="1"/>
                  </a:lnTo>
                  <a:lnTo>
                    <a:pt x="698" y="4"/>
                  </a:lnTo>
                  <a:lnTo>
                    <a:pt x="691" y="8"/>
                  </a:lnTo>
                  <a:lnTo>
                    <a:pt x="685" y="12"/>
                  </a:lnTo>
                  <a:lnTo>
                    <a:pt x="684" y="14"/>
                  </a:lnTo>
                  <a:lnTo>
                    <a:pt x="649" y="67"/>
                  </a:lnTo>
                  <a:lnTo>
                    <a:pt x="638" y="88"/>
                  </a:lnTo>
                  <a:lnTo>
                    <a:pt x="625" y="108"/>
                  </a:lnTo>
                  <a:lnTo>
                    <a:pt x="612" y="128"/>
                  </a:lnTo>
                  <a:lnTo>
                    <a:pt x="597" y="145"/>
                  </a:lnTo>
                  <a:lnTo>
                    <a:pt x="582" y="161"/>
                  </a:lnTo>
                  <a:lnTo>
                    <a:pt x="567" y="176"/>
                  </a:lnTo>
                  <a:lnTo>
                    <a:pt x="551" y="189"/>
                  </a:lnTo>
                  <a:lnTo>
                    <a:pt x="536" y="201"/>
                  </a:lnTo>
                  <a:lnTo>
                    <a:pt x="508" y="221"/>
                  </a:lnTo>
                  <a:lnTo>
                    <a:pt x="486" y="235"/>
                  </a:lnTo>
                  <a:lnTo>
                    <a:pt x="470" y="243"/>
                  </a:lnTo>
                  <a:lnTo>
                    <a:pt x="464" y="246"/>
                  </a:lnTo>
                  <a:lnTo>
                    <a:pt x="432" y="261"/>
                  </a:lnTo>
                  <a:lnTo>
                    <a:pt x="403" y="274"/>
                  </a:lnTo>
                  <a:lnTo>
                    <a:pt x="379" y="287"/>
                  </a:lnTo>
                  <a:lnTo>
                    <a:pt x="358" y="300"/>
                  </a:lnTo>
                  <a:lnTo>
                    <a:pt x="340" y="312"/>
                  </a:lnTo>
                  <a:lnTo>
                    <a:pt x="324" y="323"/>
                  </a:lnTo>
                  <a:lnTo>
                    <a:pt x="312" y="334"/>
                  </a:lnTo>
                  <a:lnTo>
                    <a:pt x="302" y="343"/>
                  </a:lnTo>
                  <a:lnTo>
                    <a:pt x="294" y="352"/>
                  </a:lnTo>
                  <a:lnTo>
                    <a:pt x="289" y="359"/>
                  </a:lnTo>
                  <a:lnTo>
                    <a:pt x="286" y="367"/>
                  </a:lnTo>
                  <a:lnTo>
                    <a:pt x="282" y="373"/>
                  </a:lnTo>
                  <a:lnTo>
                    <a:pt x="280" y="380"/>
                  </a:lnTo>
                  <a:lnTo>
                    <a:pt x="279" y="383"/>
                  </a:lnTo>
                  <a:lnTo>
                    <a:pt x="242" y="428"/>
                  </a:lnTo>
                  <a:lnTo>
                    <a:pt x="196" y="483"/>
                  </a:lnTo>
                  <a:lnTo>
                    <a:pt x="140" y="549"/>
                  </a:lnTo>
                  <a:lnTo>
                    <a:pt x="135" y="551"/>
                  </a:lnTo>
                  <a:lnTo>
                    <a:pt x="131" y="554"/>
                  </a:lnTo>
                  <a:lnTo>
                    <a:pt x="123" y="562"/>
                  </a:lnTo>
                  <a:lnTo>
                    <a:pt x="115" y="573"/>
                  </a:lnTo>
                  <a:lnTo>
                    <a:pt x="110" y="585"/>
                  </a:lnTo>
                  <a:lnTo>
                    <a:pt x="103" y="598"/>
                  </a:lnTo>
                  <a:lnTo>
                    <a:pt x="99" y="612"/>
                  </a:lnTo>
                  <a:lnTo>
                    <a:pt x="94" y="627"/>
                  </a:lnTo>
                  <a:lnTo>
                    <a:pt x="91" y="642"/>
                  </a:lnTo>
                  <a:lnTo>
                    <a:pt x="85" y="670"/>
                  </a:lnTo>
                  <a:lnTo>
                    <a:pt x="82" y="695"/>
                  </a:lnTo>
                  <a:lnTo>
                    <a:pt x="80" y="717"/>
                  </a:lnTo>
                  <a:lnTo>
                    <a:pt x="69" y="752"/>
                  </a:lnTo>
                  <a:lnTo>
                    <a:pt x="59" y="787"/>
                  </a:lnTo>
                  <a:lnTo>
                    <a:pt x="49" y="821"/>
                  </a:lnTo>
                  <a:lnTo>
                    <a:pt x="41" y="855"/>
                  </a:lnTo>
                  <a:lnTo>
                    <a:pt x="33" y="888"/>
                  </a:lnTo>
                  <a:lnTo>
                    <a:pt x="28" y="920"/>
                  </a:lnTo>
                  <a:lnTo>
                    <a:pt x="22" y="953"/>
                  </a:lnTo>
                  <a:lnTo>
                    <a:pt x="17" y="984"/>
                  </a:lnTo>
                  <a:lnTo>
                    <a:pt x="9" y="1044"/>
                  </a:lnTo>
                  <a:lnTo>
                    <a:pt x="5" y="1101"/>
                  </a:lnTo>
                  <a:lnTo>
                    <a:pt x="1" y="1155"/>
                  </a:lnTo>
                  <a:lnTo>
                    <a:pt x="0" y="1205"/>
                  </a:lnTo>
                  <a:lnTo>
                    <a:pt x="1" y="1250"/>
                  </a:lnTo>
                  <a:lnTo>
                    <a:pt x="2" y="1290"/>
                  </a:lnTo>
                  <a:lnTo>
                    <a:pt x="5" y="1326"/>
                  </a:lnTo>
                  <a:lnTo>
                    <a:pt x="8" y="1355"/>
                  </a:lnTo>
                  <a:lnTo>
                    <a:pt x="12" y="1396"/>
                  </a:lnTo>
                  <a:lnTo>
                    <a:pt x="15" y="1411"/>
                  </a:lnTo>
                  <a:lnTo>
                    <a:pt x="30" y="1453"/>
                  </a:lnTo>
                  <a:lnTo>
                    <a:pt x="48" y="1499"/>
                  </a:lnTo>
                  <a:lnTo>
                    <a:pt x="70" y="1552"/>
                  </a:lnTo>
                  <a:lnTo>
                    <a:pt x="70" y="1570"/>
                  </a:lnTo>
                  <a:lnTo>
                    <a:pt x="72" y="1587"/>
                  </a:lnTo>
                  <a:lnTo>
                    <a:pt x="75" y="1604"/>
                  </a:lnTo>
                  <a:lnTo>
                    <a:pt x="79" y="1621"/>
                  </a:lnTo>
                  <a:lnTo>
                    <a:pt x="84" y="1639"/>
                  </a:lnTo>
                  <a:lnTo>
                    <a:pt x="90" y="1656"/>
                  </a:lnTo>
                  <a:lnTo>
                    <a:pt x="96" y="1673"/>
                  </a:lnTo>
                  <a:lnTo>
                    <a:pt x="104" y="1690"/>
                  </a:lnTo>
                  <a:lnTo>
                    <a:pt x="121" y="1723"/>
                  </a:lnTo>
                  <a:lnTo>
                    <a:pt x="140" y="1755"/>
                  </a:lnTo>
                  <a:lnTo>
                    <a:pt x="159" y="1785"/>
                  </a:lnTo>
                  <a:lnTo>
                    <a:pt x="179" y="1814"/>
                  </a:lnTo>
                  <a:lnTo>
                    <a:pt x="200" y="1840"/>
                  </a:lnTo>
                  <a:lnTo>
                    <a:pt x="220" y="1863"/>
                  </a:lnTo>
                  <a:lnTo>
                    <a:pt x="238" y="1884"/>
                  </a:lnTo>
                  <a:lnTo>
                    <a:pt x="255" y="1903"/>
                  </a:lnTo>
                  <a:lnTo>
                    <a:pt x="280" y="1929"/>
                  </a:lnTo>
                  <a:lnTo>
                    <a:pt x="289" y="1938"/>
                  </a:lnTo>
                  <a:lnTo>
                    <a:pt x="318" y="1940"/>
                  </a:lnTo>
                  <a:lnTo>
                    <a:pt x="345" y="1942"/>
                  </a:lnTo>
                  <a:lnTo>
                    <a:pt x="371" y="1942"/>
                  </a:lnTo>
                  <a:lnTo>
                    <a:pt x="395" y="1941"/>
                  </a:lnTo>
                  <a:lnTo>
                    <a:pt x="418" y="1940"/>
                  </a:lnTo>
                  <a:lnTo>
                    <a:pt x="439" y="1937"/>
                  </a:lnTo>
                  <a:lnTo>
                    <a:pt x="459" y="1933"/>
                  </a:lnTo>
                  <a:lnTo>
                    <a:pt x="478" y="1929"/>
                  </a:lnTo>
                  <a:lnTo>
                    <a:pt x="496" y="1923"/>
                  </a:lnTo>
                  <a:lnTo>
                    <a:pt x="513" y="1918"/>
                  </a:lnTo>
                  <a:lnTo>
                    <a:pt x="528" y="1912"/>
                  </a:lnTo>
                  <a:lnTo>
                    <a:pt x="541" y="1906"/>
                  </a:lnTo>
                  <a:lnTo>
                    <a:pt x="555" y="1898"/>
                  </a:lnTo>
                  <a:lnTo>
                    <a:pt x="567" y="1890"/>
                  </a:lnTo>
                  <a:lnTo>
                    <a:pt x="578" y="1882"/>
                  </a:lnTo>
                  <a:lnTo>
                    <a:pt x="588" y="1875"/>
                  </a:lnTo>
                  <a:lnTo>
                    <a:pt x="604" y="1859"/>
                  </a:lnTo>
                  <a:lnTo>
                    <a:pt x="619" y="1844"/>
                  </a:lnTo>
                  <a:lnTo>
                    <a:pt x="629" y="1828"/>
                  </a:lnTo>
                  <a:lnTo>
                    <a:pt x="638" y="1815"/>
                  </a:lnTo>
                  <a:lnTo>
                    <a:pt x="643" y="1803"/>
                  </a:lnTo>
                  <a:lnTo>
                    <a:pt x="646" y="1794"/>
                  </a:lnTo>
                  <a:lnTo>
                    <a:pt x="649" y="1786"/>
                  </a:lnTo>
                  <a:lnTo>
                    <a:pt x="774" y="1684"/>
                  </a:lnTo>
                  <a:lnTo>
                    <a:pt x="771" y="1675"/>
                  </a:lnTo>
                  <a:lnTo>
                    <a:pt x="769" y="1664"/>
                  </a:lnTo>
                  <a:lnTo>
                    <a:pt x="768" y="1634"/>
                  </a:lnTo>
                  <a:lnTo>
                    <a:pt x="767" y="1601"/>
                  </a:lnTo>
                  <a:lnTo>
                    <a:pt x="768" y="1566"/>
                  </a:lnTo>
                  <a:lnTo>
                    <a:pt x="771" y="1504"/>
                  </a:lnTo>
                  <a:lnTo>
                    <a:pt x="774" y="1477"/>
                  </a:lnTo>
                  <a:lnTo>
                    <a:pt x="768" y="1472"/>
                  </a:lnTo>
                  <a:lnTo>
                    <a:pt x="763" y="1464"/>
                  </a:lnTo>
                  <a:lnTo>
                    <a:pt x="748" y="1445"/>
                  </a:lnTo>
                  <a:lnTo>
                    <a:pt x="733" y="1421"/>
                  </a:lnTo>
                  <a:lnTo>
                    <a:pt x="717" y="1394"/>
                  </a:lnTo>
                  <a:lnTo>
                    <a:pt x="687" y="1339"/>
                  </a:lnTo>
                  <a:lnTo>
                    <a:pt x="664" y="1295"/>
                  </a:lnTo>
                  <a:lnTo>
                    <a:pt x="665" y="1293"/>
                  </a:lnTo>
                  <a:lnTo>
                    <a:pt x="667" y="1272"/>
                  </a:lnTo>
                  <a:lnTo>
                    <a:pt x="670" y="1248"/>
                  </a:lnTo>
                  <a:lnTo>
                    <a:pt x="675" y="1216"/>
                  </a:lnTo>
                  <a:lnTo>
                    <a:pt x="682" y="1178"/>
                  </a:lnTo>
                  <a:lnTo>
                    <a:pt x="692" y="1135"/>
                  </a:lnTo>
                  <a:lnTo>
                    <a:pt x="705" y="1089"/>
                  </a:lnTo>
                  <a:lnTo>
                    <a:pt x="713" y="1065"/>
                  </a:lnTo>
                  <a:lnTo>
                    <a:pt x="722" y="1041"/>
                  </a:lnTo>
                  <a:lnTo>
                    <a:pt x="732" y="1017"/>
                  </a:lnTo>
                  <a:lnTo>
                    <a:pt x="743" y="991"/>
                  </a:lnTo>
                  <a:lnTo>
                    <a:pt x="755" y="967"/>
                  </a:lnTo>
                  <a:lnTo>
                    <a:pt x="768" y="943"/>
                  </a:lnTo>
                  <a:lnTo>
                    <a:pt x="783" y="919"/>
                  </a:lnTo>
                  <a:lnTo>
                    <a:pt x="798" y="896"/>
                  </a:lnTo>
                  <a:lnTo>
                    <a:pt x="815" y="874"/>
                  </a:lnTo>
                  <a:lnTo>
                    <a:pt x="832" y="852"/>
                  </a:lnTo>
                  <a:lnTo>
                    <a:pt x="852" y="832"/>
                  </a:lnTo>
                  <a:lnTo>
                    <a:pt x="873" y="813"/>
                  </a:lnTo>
                  <a:lnTo>
                    <a:pt x="895" y="795"/>
                  </a:lnTo>
                  <a:lnTo>
                    <a:pt x="920" y="779"/>
                  </a:lnTo>
                  <a:lnTo>
                    <a:pt x="945" y="765"/>
                  </a:lnTo>
                  <a:lnTo>
                    <a:pt x="973" y="753"/>
                  </a:lnTo>
                  <a:lnTo>
                    <a:pt x="987" y="748"/>
                  </a:lnTo>
                  <a:lnTo>
                    <a:pt x="1002" y="742"/>
                  </a:lnTo>
                  <a:lnTo>
                    <a:pt x="1017" y="739"/>
                  </a:lnTo>
                  <a:lnTo>
                    <a:pt x="1033" y="735"/>
                  </a:lnTo>
                  <a:lnTo>
                    <a:pt x="1070" y="719"/>
                  </a:lnTo>
                  <a:lnTo>
                    <a:pt x="1112" y="702"/>
                  </a:lnTo>
                  <a:lnTo>
                    <a:pt x="1162" y="686"/>
                  </a:lnTo>
                  <a:lnTo>
                    <a:pt x="1190" y="677"/>
                  </a:lnTo>
                  <a:lnTo>
                    <a:pt x="1216" y="669"/>
                  </a:lnTo>
                  <a:lnTo>
                    <a:pt x="1244" y="663"/>
                  </a:lnTo>
                  <a:lnTo>
                    <a:pt x="1271" y="658"/>
                  </a:lnTo>
                  <a:lnTo>
                    <a:pt x="1296" y="655"/>
                  </a:lnTo>
                  <a:lnTo>
                    <a:pt x="1320" y="654"/>
                  </a:lnTo>
                  <a:lnTo>
                    <a:pt x="1331" y="654"/>
                  </a:lnTo>
                  <a:lnTo>
                    <a:pt x="1341" y="655"/>
                  </a:lnTo>
                  <a:lnTo>
                    <a:pt x="1351" y="656"/>
                  </a:lnTo>
                  <a:lnTo>
                    <a:pt x="1359" y="659"/>
                  </a:lnTo>
                  <a:lnTo>
                    <a:pt x="1401" y="666"/>
                  </a:lnTo>
                  <a:lnTo>
                    <a:pt x="1445" y="674"/>
                  </a:lnTo>
                  <a:lnTo>
                    <a:pt x="1497" y="685"/>
                  </a:lnTo>
                  <a:lnTo>
                    <a:pt x="1553" y="698"/>
                  </a:lnTo>
                  <a:lnTo>
                    <a:pt x="1580" y="705"/>
                  </a:lnTo>
                  <a:lnTo>
                    <a:pt x="1607" y="712"/>
                  </a:lnTo>
                  <a:lnTo>
                    <a:pt x="1631" y="720"/>
                  </a:lnTo>
                  <a:lnTo>
                    <a:pt x="1653" y="728"/>
                  </a:lnTo>
                  <a:lnTo>
                    <a:pt x="1672" y="737"/>
                  </a:lnTo>
                  <a:lnTo>
                    <a:pt x="1687" y="746"/>
                  </a:lnTo>
                  <a:lnTo>
                    <a:pt x="1691" y="747"/>
                  </a:lnTo>
                  <a:lnTo>
                    <a:pt x="1702" y="751"/>
                  </a:lnTo>
                  <a:lnTo>
                    <a:pt x="1710" y="756"/>
                  </a:lnTo>
                  <a:lnTo>
                    <a:pt x="1720" y="762"/>
                  </a:lnTo>
                  <a:lnTo>
                    <a:pt x="1731" y="770"/>
                  </a:lnTo>
                  <a:lnTo>
                    <a:pt x="1744" y="781"/>
                  </a:lnTo>
                  <a:lnTo>
                    <a:pt x="1759" y="795"/>
                  </a:lnTo>
                  <a:lnTo>
                    <a:pt x="1775" y="811"/>
                  </a:lnTo>
                  <a:lnTo>
                    <a:pt x="1793" y="831"/>
                  </a:lnTo>
                  <a:lnTo>
                    <a:pt x="1813" y="854"/>
                  </a:lnTo>
                  <a:lnTo>
                    <a:pt x="1834" y="882"/>
                  </a:lnTo>
                  <a:lnTo>
                    <a:pt x="1856" y="913"/>
                  </a:lnTo>
                  <a:lnTo>
                    <a:pt x="1880" y="948"/>
                  </a:lnTo>
                  <a:lnTo>
                    <a:pt x="1906" y="989"/>
                  </a:lnTo>
                  <a:lnTo>
                    <a:pt x="1918" y="1000"/>
                  </a:lnTo>
                  <a:lnTo>
                    <a:pt x="1931" y="1013"/>
                  </a:lnTo>
                  <a:lnTo>
                    <a:pt x="1946" y="1028"/>
                  </a:lnTo>
                  <a:lnTo>
                    <a:pt x="1959" y="1044"/>
                  </a:lnTo>
                  <a:lnTo>
                    <a:pt x="1964" y="1053"/>
                  </a:lnTo>
                  <a:lnTo>
                    <a:pt x="1970" y="1062"/>
                  </a:lnTo>
                  <a:lnTo>
                    <a:pt x="1974" y="1070"/>
                  </a:lnTo>
                  <a:lnTo>
                    <a:pt x="1977" y="1078"/>
                  </a:lnTo>
                  <a:lnTo>
                    <a:pt x="1978" y="1084"/>
                  </a:lnTo>
                  <a:lnTo>
                    <a:pt x="1977" y="1090"/>
                  </a:lnTo>
                  <a:lnTo>
                    <a:pt x="1992" y="1135"/>
                  </a:lnTo>
                  <a:lnTo>
                    <a:pt x="2008" y="1184"/>
                  </a:lnTo>
                  <a:lnTo>
                    <a:pt x="2024" y="1243"/>
                  </a:lnTo>
                  <a:lnTo>
                    <a:pt x="2033" y="1274"/>
                  </a:lnTo>
                  <a:lnTo>
                    <a:pt x="2041" y="1306"/>
                  </a:lnTo>
                  <a:lnTo>
                    <a:pt x="2047" y="1338"/>
                  </a:lnTo>
                  <a:lnTo>
                    <a:pt x="2053" y="1369"/>
                  </a:lnTo>
                  <a:lnTo>
                    <a:pt x="2056" y="1399"/>
                  </a:lnTo>
                  <a:lnTo>
                    <a:pt x="2057" y="1425"/>
                  </a:lnTo>
                  <a:lnTo>
                    <a:pt x="2057" y="1451"/>
                  </a:lnTo>
                  <a:lnTo>
                    <a:pt x="2056" y="1461"/>
                  </a:lnTo>
                  <a:lnTo>
                    <a:pt x="2054" y="1472"/>
                  </a:lnTo>
                  <a:lnTo>
                    <a:pt x="2055" y="1482"/>
                  </a:lnTo>
                  <a:lnTo>
                    <a:pt x="2056" y="1510"/>
                  </a:lnTo>
                  <a:lnTo>
                    <a:pt x="2056" y="1552"/>
                  </a:lnTo>
                  <a:lnTo>
                    <a:pt x="2056" y="1577"/>
                  </a:lnTo>
                  <a:lnTo>
                    <a:pt x="2055" y="1603"/>
                  </a:lnTo>
                  <a:lnTo>
                    <a:pt x="2053" y="1630"/>
                  </a:lnTo>
                  <a:lnTo>
                    <a:pt x="2050" y="1658"/>
                  </a:lnTo>
                  <a:lnTo>
                    <a:pt x="2045" y="1684"/>
                  </a:lnTo>
                  <a:lnTo>
                    <a:pt x="2040" y="1711"/>
                  </a:lnTo>
                  <a:lnTo>
                    <a:pt x="2032" y="1736"/>
                  </a:lnTo>
                  <a:lnTo>
                    <a:pt x="2023" y="1758"/>
                  </a:lnTo>
                  <a:lnTo>
                    <a:pt x="2019" y="1769"/>
                  </a:lnTo>
                  <a:lnTo>
                    <a:pt x="2013" y="1778"/>
                  </a:lnTo>
                  <a:lnTo>
                    <a:pt x="2007" y="1788"/>
                  </a:lnTo>
                  <a:lnTo>
                    <a:pt x="2000" y="1796"/>
                  </a:lnTo>
                  <a:lnTo>
                    <a:pt x="1997" y="1810"/>
                  </a:lnTo>
                  <a:lnTo>
                    <a:pt x="1992" y="1848"/>
                  </a:lnTo>
                  <a:lnTo>
                    <a:pt x="1990" y="1870"/>
                  </a:lnTo>
                  <a:lnTo>
                    <a:pt x="1989" y="1894"/>
                  </a:lnTo>
                  <a:lnTo>
                    <a:pt x="1990" y="1917"/>
                  </a:lnTo>
                  <a:lnTo>
                    <a:pt x="1991" y="1928"/>
                  </a:lnTo>
                  <a:lnTo>
                    <a:pt x="1992" y="1938"/>
                  </a:lnTo>
                  <a:lnTo>
                    <a:pt x="1994" y="1948"/>
                  </a:lnTo>
                  <a:lnTo>
                    <a:pt x="1998" y="1955"/>
                  </a:lnTo>
                  <a:lnTo>
                    <a:pt x="2002" y="1962"/>
                  </a:lnTo>
                  <a:lnTo>
                    <a:pt x="2007" y="1968"/>
                  </a:lnTo>
                  <a:lnTo>
                    <a:pt x="2012" y="1971"/>
                  </a:lnTo>
                  <a:lnTo>
                    <a:pt x="2019" y="1972"/>
                  </a:lnTo>
                  <a:lnTo>
                    <a:pt x="2028" y="1972"/>
                  </a:lnTo>
                  <a:lnTo>
                    <a:pt x="2036" y="1969"/>
                  </a:lnTo>
                  <a:lnTo>
                    <a:pt x="2046" y="1964"/>
                  </a:lnTo>
                  <a:lnTo>
                    <a:pt x="2059" y="1955"/>
                  </a:lnTo>
                  <a:lnTo>
                    <a:pt x="2071" y="1945"/>
                  </a:lnTo>
                  <a:lnTo>
                    <a:pt x="2085" y="1931"/>
                  </a:lnTo>
                  <a:lnTo>
                    <a:pt x="2102" y="1914"/>
                  </a:lnTo>
                  <a:lnTo>
                    <a:pt x="2119" y="1894"/>
                  </a:lnTo>
                  <a:lnTo>
                    <a:pt x="2138" y="1870"/>
                  </a:lnTo>
                  <a:lnTo>
                    <a:pt x="2159" y="1842"/>
                  </a:lnTo>
                  <a:lnTo>
                    <a:pt x="2171" y="1825"/>
                  </a:lnTo>
                  <a:lnTo>
                    <a:pt x="2182" y="1807"/>
                  </a:lnTo>
                  <a:lnTo>
                    <a:pt x="2194" y="1788"/>
                  </a:lnTo>
                  <a:lnTo>
                    <a:pt x="2204" y="1768"/>
                  </a:lnTo>
                  <a:lnTo>
                    <a:pt x="2213" y="1748"/>
                  </a:lnTo>
                  <a:lnTo>
                    <a:pt x="2222" y="1728"/>
                  </a:lnTo>
                  <a:lnTo>
                    <a:pt x="2230" y="1707"/>
                  </a:lnTo>
                  <a:lnTo>
                    <a:pt x="2237" y="1686"/>
                  </a:lnTo>
                  <a:lnTo>
                    <a:pt x="2244" y="1664"/>
                  </a:lnTo>
                  <a:lnTo>
                    <a:pt x="2250" y="1642"/>
                  </a:lnTo>
                  <a:lnTo>
                    <a:pt x="2256" y="1619"/>
                  </a:lnTo>
                  <a:lnTo>
                    <a:pt x="2260" y="1597"/>
                  </a:lnTo>
                  <a:lnTo>
                    <a:pt x="2269" y="1549"/>
                  </a:lnTo>
                  <a:lnTo>
                    <a:pt x="2274" y="1502"/>
                  </a:lnTo>
                  <a:lnTo>
                    <a:pt x="2278" y="1454"/>
                  </a:lnTo>
                  <a:lnTo>
                    <a:pt x="2279" y="1405"/>
                  </a:lnTo>
                  <a:lnTo>
                    <a:pt x="2278" y="1357"/>
                  </a:lnTo>
                  <a:lnTo>
                    <a:pt x="2274" y="1308"/>
                  </a:lnTo>
                  <a:lnTo>
                    <a:pt x="2270" y="1260"/>
                  </a:lnTo>
                  <a:lnTo>
                    <a:pt x="2263" y="1213"/>
                  </a:lnTo>
                  <a:lnTo>
                    <a:pt x="2254" y="1166"/>
                  </a:lnTo>
                  <a:lnTo>
                    <a:pt x="2244" y="1121"/>
                  </a:lnTo>
                  <a:lnTo>
                    <a:pt x="2243" y="1110"/>
                  </a:lnTo>
                  <a:lnTo>
                    <a:pt x="2239" y="1081"/>
                  </a:lnTo>
                  <a:lnTo>
                    <a:pt x="2236" y="1060"/>
                  </a:lnTo>
                  <a:lnTo>
                    <a:pt x="2230" y="1038"/>
                  </a:lnTo>
                  <a:lnTo>
                    <a:pt x="2223" y="1012"/>
                  </a:lnTo>
                  <a:lnTo>
                    <a:pt x="2216" y="985"/>
                  </a:lnTo>
                  <a:lnTo>
                    <a:pt x="2206" y="957"/>
                  </a:lnTo>
                  <a:lnTo>
                    <a:pt x="2194" y="928"/>
                  </a:lnTo>
                  <a:lnTo>
                    <a:pt x="2179" y="899"/>
                  </a:lnTo>
                  <a:lnTo>
                    <a:pt x="2164" y="871"/>
                  </a:lnTo>
                  <a:lnTo>
                    <a:pt x="2155" y="857"/>
                  </a:lnTo>
                  <a:lnTo>
                    <a:pt x="2145" y="844"/>
                  </a:lnTo>
                  <a:lnTo>
                    <a:pt x="2135" y="831"/>
                  </a:lnTo>
                  <a:lnTo>
                    <a:pt x="2125" y="819"/>
                  </a:lnTo>
                  <a:lnTo>
                    <a:pt x="2113" y="806"/>
                  </a:lnTo>
                  <a:lnTo>
                    <a:pt x="2101" y="795"/>
                  </a:lnTo>
                  <a:lnTo>
                    <a:pt x="2088" y="784"/>
                  </a:lnTo>
                  <a:lnTo>
                    <a:pt x="2075" y="774"/>
                  </a:lnTo>
                  <a:lnTo>
                    <a:pt x="2039" y="763"/>
                  </a:lnTo>
                  <a:lnTo>
                    <a:pt x="2002" y="750"/>
                  </a:lnTo>
                  <a:lnTo>
                    <a:pt x="1960" y="735"/>
                  </a:lnTo>
                  <a:lnTo>
                    <a:pt x="1940" y="725"/>
                  </a:lnTo>
                  <a:lnTo>
                    <a:pt x="1920" y="715"/>
                  </a:lnTo>
                  <a:lnTo>
                    <a:pt x="1902" y="705"/>
                  </a:lnTo>
                  <a:lnTo>
                    <a:pt x="1887" y="695"/>
                  </a:lnTo>
                  <a:lnTo>
                    <a:pt x="1876" y="684"/>
                  </a:lnTo>
                  <a:lnTo>
                    <a:pt x="1870" y="678"/>
                  </a:lnTo>
                  <a:lnTo>
                    <a:pt x="1867" y="673"/>
                  </a:lnTo>
                  <a:lnTo>
                    <a:pt x="1865" y="668"/>
                  </a:lnTo>
                  <a:lnTo>
                    <a:pt x="1864" y="663"/>
                  </a:lnTo>
                  <a:lnTo>
                    <a:pt x="1865" y="657"/>
                  </a:lnTo>
                  <a:lnTo>
                    <a:pt x="1866" y="651"/>
                  </a:lnTo>
                  <a:lnTo>
                    <a:pt x="1854" y="638"/>
                  </a:lnTo>
                  <a:lnTo>
                    <a:pt x="1826" y="608"/>
                  </a:lnTo>
                  <a:lnTo>
                    <a:pt x="1812" y="591"/>
                  </a:lnTo>
                  <a:lnTo>
                    <a:pt x="1798" y="573"/>
                  </a:lnTo>
                  <a:lnTo>
                    <a:pt x="1789" y="557"/>
                  </a:lnTo>
                  <a:lnTo>
                    <a:pt x="1786" y="551"/>
                  </a:lnTo>
                  <a:lnTo>
                    <a:pt x="1784" y="545"/>
                  </a:lnTo>
                  <a:lnTo>
                    <a:pt x="1736" y="510"/>
                  </a:lnTo>
                  <a:lnTo>
                    <a:pt x="1740" y="509"/>
                  </a:lnTo>
                  <a:lnTo>
                    <a:pt x="1744" y="505"/>
                  </a:lnTo>
                  <a:lnTo>
                    <a:pt x="1746" y="502"/>
                  </a:lnTo>
                  <a:lnTo>
                    <a:pt x="1749" y="499"/>
                  </a:lnTo>
                  <a:lnTo>
                    <a:pt x="1749" y="494"/>
                  </a:lnTo>
                  <a:lnTo>
                    <a:pt x="1748" y="490"/>
                  </a:lnTo>
                  <a:lnTo>
                    <a:pt x="1744" y="484"/>
                  </a:lnTo>
                  <a:lnTo>
                    <a:pt x="1739" y="478"/>
                  </a:lnTo>
                  <a:lnTo>
                    <a:pt x="1730" y="471"/>
                  </a:lnTo>
                  <a:lnTo>
                    <a:pt x="1718" y="463"/>
                  </a:lnTo>
                  <a:lnTo>
                    <a:pt x="1702" y="456"/>
                  </a:lnTo>
                  <a:lnTo>
                    <a:pt x="1681" y="447"/>
                  </a:lnTo>
                  <a:lnTo>
                    <a:pt x="1657" y="437"/>
                  </a:lnTo>
                  <a:lnTo>
                    <a:pt x="1626" y="427"/>
                  </a:lnTo>
                  <a:lnTo>
                    <a:pt x="1590" y="412"/>
                  </a:lnTo>
                  <a:lnTo>
                    <a:pt x="1558" y="401"/>
                  </a:lnTo>
                  <a:lnTo>
                    <a:pt x="1528" y="391"/>
                  </a:lnTo>
                  <a:lnTo>
                    <a:pt x="1503" y="384"/>
                  </a:lnTo>
                  <a:lnTo>
                    <a:pt x="1475" y="377"/>
                  </a:lnTo>
                  <a:lnTo>
                    <a:pt x="1442" y="369"/>
                  </a:lnTo>
                  <a:lnTo>
                    <a:pt x="1408" y="364"/>
                  </a:lnTo>
                  <a:lnTo>
                    <a:pt x="1391" y="363"/>
                  </a:lnTo>
                  <a:lnTo>
                    <a:pt x="1376" y="362"/>
                  </a:lnTo>
                  <a:lnTo>
                    <a:pt x="1361" y="363"/>
                  </a:lnTo>
                  <a:lnTo>
                    <a:pt x="1348" y="365"/>
                  </a:lnTo>
                  <a:lnTo>
                    <a:pt x="1338" y="369"/>
                  </a:lnTo>
                  <a:lnTo>
                    <a:pt x="1334" y="371"/>
                  </a:lnTo>
                  <a:lnTo>
                    <a:pt x="1330" y="375"/>
                  </a:lnTo>
                  <a:lnTo>
                    <a:pt x="987" y="440"/>
                  </a:lnTo>
                  <a:lnTo>
                    <a:pt x="950" y="461"/>
                  </a:lnTo>
                  <a:lnTo>
                    <a:pt x="911" y="483"/>
                  </a:lnTo>
                  <a:lnTo>
                    <a:pt x="866" y="511"/>
                  </a:lnTo>
                  <a:lnTo>
                    <a:pt x="842" y="526"/>
                  </a:lnTo>
                  <a:lnTo>
                    <a:pt x="820" y="542"/>
                  </a:lnTo>
                  <a:lnTo>
                    <a:pt x="799" y="557"/>
                  </a:lnTo>
                  <a:lnTo>
                    <a:pt x="780" y="573"/>
                  </a:lnTo>
                  <a:lnTo>
                    <a:pt x="764" y="588"/>
                  </a:lnTo>
                  <a:lnTo>
                    <a:pt x="752" y="603"/>
                  </a:lnTo>
                  <a:lnTo>
                    <a:pt x="747" y="609"/>
                  </a:lnTo>
                  <a:lnTo>
                    <a:pt x="743" y="616"/>
                  </a:lnTo>
                  <a:lnTo>
                    <a:pt x="740" y="623"/>
                  </a:lnTo>
                  <a:lnTo>
                    <a:pt x="739" y="628"/>
                  </a:lnTo>
                  <a:lnTo>
                    <a:pt x="732" y="632"/>
                  </a:lnTo>
                  <a:lnTo>
                    <a:pt x="723" y="636"/>
                  </a:lnTo>
                  <a:lnTo>
                    <a:pt x="712" y="643"/>
                  </a:lnTo>
                  <a:lnTo>
                    <a:pt x="697" y="651"/>
                  </a:lnTo>
                  <a:lnTo>
                    <a:pt x="682" y="663"/>
                  </a:lnTo>
                  <a:lnTo>
                    <a:pt x="664" y="676"/>
                  </a:lnTo>
                  <a:lnTo>
                    <a:pt x="645" y="694"/>
                  </a:lnTo>
                  <a:lnTo>
                    <a:pt x="626" y="713"/>
                  </a:lnTo>
                  <a:lnTo>
                    <a:pt x="608" y="737"/>
                  </a:lnTo>
                  <a:lnTo>
                    <a:pt x="589" y="763"/>
                  </a:lnTo>
                  <a:lnTo>
                    <a:pt x="579" y="778"/>
                  </a:lnTo>
                  <a:lnTo>
                    <a:pt x="570" y="793"/>
                  </a:lnTo>
                  <a:lnTo>
                    <a:pt x="561" y="811"/>
                  </a:lnTo>
                  <a:lnTo>
                    <a:pt x="553" y="829"/>
                  </a:lnTo>
                  <a:lnTo>
                    <a:pt x="545" y="847"/>
                  </a:lnTo>
                  <a:lnTo>
                    <a:pt x="538" y="866"/>
                  </a:lnTo>
                  <a:lnTo>
                    <a:pt x="530" y="887"/>
                  </a:lnTo>
                  <a:lnTo>
                    <a:pt x="524" y="909"/>
                  </a:lnTo>
                  <a:lnTo>
                    <a:pt x="518" y="933"/>
                  </a:lnTo>
                  <a:lnTo>
                    <a:pt x="514" y="957"/>
                  </a:lnTo>
                  <a:lnTo>
                    <a:pt x="513" y="997"/>
                  </a:lnTo>
                  <a:lnTo>
                    <a:pt x="513" y="1039"/>
                  </a:lnTo>
                  <a:lnTo>
                    <a:pt x="515" y="1091"/>
                  </a:lnTo>
                  <a:lnTo>
                    <a:pt x="517" y="1117"/>
                  </a:lnTo>
                  <a:lnTo>
                    <a:pt x="520" y="1146"/>
                  </a:lnTo>
                  <a:lnTo>
                    <a:pt x="525" y="1173"/>
                  </a:lnTo>
                  <a:lnTo>
                    <a:pt x="529" y="1200"/>
                  </a:lnTo>
                  <a:lnTo>
                    <a:pt x="536" y="1226"/>
                  </a:lnTo>
                  <a:lnTo>
                    <a:pt x="543" y="1249"/>
                  </a:lnTo>
                  <a:lnTo>
                    <a:pt x="548" y="1259"/>
                  </a:lnTo>
                  <a:lnTo>
                    <a:pt x="552" y="1269"/>
                  </a:lnTo>
                  <a:lnTo>
                    <a:pt x="558" y="1279"/>
                  </a:lnTo>
                  <a:lnTo>
                    <a:pt x="563" y="1287"/>
                  </a:lnTo>
                  <a:lnTo>
                    <a:pt x="559" y="1285"/>
                  </a:lnTo>
                  <a:lnTo>
                    <a:pt x="555" y="1281"/>
                  </a:lnTo>
                  <a:lnTo>
                    <a:pt x="551" y="1277"/>
                  </a:lnTo>
                  <a:lnTo>
                    <a:pt x="547" y="1272"/>
                  </a:lnTo>
                  <a:lnTo>
                    <a:pt x="543" y="1266"/>
                  </a:lnTo>
                  <a:lnTo>
                    <a:pt x="537" y="1250"/>
                  </a:lnTo>
                  <a:lnTo>
                    <a:pt x="530" y="1233"/>
                  </a:lnTo>
                  <a:lnTo>
                    <a:pt x="525" y="1212"/>
                  </a:lnTo>
                  <a:lnTo>
                    <a:pt x="519" y="1189"/>
                  </a:lnTo>
                  <a:lnTo>
                    <a:pt x="510" y="1143"/>
                  </a:lnTo>
                  <a:lnTo>
                    <a:pt x="503" y="1098"/>
                  </a:lnTo>
                  <a:lnTo>
                    <a:pt x="498" y="1059"/>
                  </a:lnTo>
                  <a:lnTo>
                    <a:pt x="495" y="1021"/>
                  </a:lnTo>
                  <a:lnTo>
                    <a:pt x="495" y="999"/>
                  </a:lnTo>
                  <a:lnTo>
                    <a:pt x="496" y="978"/>
                  </a:lnTo>
                  <a:lnTo>
                    <a:pt x="498" y="958"/>
                  </a:lnTo>
                  <a:lnTo>
                    <a:pt x="501" y="938"/>
                  </a:lnTo>
                  <a:lnTo>
                    <a:pt x="505" y="919"/>
                  </a:lnTo>
                  <a:lnTo>
                    <a:pt x="509" y="901"/>
                  </a:lnTo>
                  <a:lnTo>
                    <a:pt x="514" y="883"/>
                  </a:lnTo>
                  <a:lnTo>
                    <a:pt x="519" y="865"/>
                  </a:lnTo>
                  <a:lnTo>
                    <a:pt x="531" y="832"/>
                  </a:lnTo>
                  <a:lnTo>
                    <a:pt x="545" y="802"/>
                  </a:lnTo>
                  <a:lnTo>
                    <a:pt x="559" y="774"/>
                  </a:lnTo>
                  <a:lnTo>
                    <a:pt x="574" y="749"/>
                  </a:lnTo>
                  <a:lnTo>
                    <a:pt x="589" y="727"/>
                  </a:lnTo>
                  <a:lnTo>
                    <a:pt x="603" y="707"/>
                  </a:lnTo>
                  <a:lnTo>
                    <a:pt x="617" y="690"/>
                  </a:lnTo>
                  <a:lnTo>
                    <a:pt x="629" y="677"/>
                  </a:lnTo>
                  <a:lnTo>
                    <a:pt x="648" y="658"/>
                  </a:lnTo>
                  <a:lnTo>
                    <a:pt x="654" y="651"/>
                  </a:lnTo>
                  <a:lnTo>
                    <a:pt x="664" y="643"/>
                  </a:lnTo>
                  <a:lnTo>
                    <a:pt x="676" y="635"/>
                  </a:lnTo>
                  <a:lnTo>
                    <a:pt x="688" y="627"/>
                  </a:lnTo>
                  <a:lnTo>
                    <a:pt x="701" y="622"/>
                  </a:lnTo>
                  <a:lnTo>
                    <a:pt x="721" y="614"/>
                  </a:lnTo>
                  <a:lnTo>
                    <a:pt x="729" y="611"/>
                  </a:lnTo>
                  <a:lnTo>
                    <a:pt x="729" y="606"/>
                  </a:lnTo>
                  <a:lnTo>
                    <a:pt x="731" y="601"/>
                  </a:lnTo>
                  <a:lnTo>
                    <a:pt x="735" y="591"/>
                  </a:lnTo>
                  <a:lnTo>
                    <a:pt x="740" y="580"/>
                  </a:lnTo>
                  <a:lnTo>
                    <a:pt x="746" y="571"/>
                  </a:lnTo>
                  <a:lnTo>
                    <a:pt x="758" y="554"/>
                  </a:lnTo>
                  <a:lnTo>
                    <a:pt x="764" y="549"/>
                  </a:lnTo>
                  <a:lnTo>
                    <a:pt x="801" y="528"/>
                  </a:lnTo>
                  <a:lnTo>
                    <a:pt x="858" y="494"/>
                  </a:lnTo>
                  <a:lnTo>
                    <a:pt x="934" y="449"/>
                  </a:lnTo>
                  <a:lnTo>
                    <a:pt x="941" y="443"/>
                  </a:lnTo>
                  <a:lnTo>
                    <a:pt x="949" y="438"/>
                  </a:lnTo>
                  <a:lnTo>
                    <a:pt x="958" y="432"/>
                  </a:lnTo>
                  <a:lnTo>
                    <a:pt x="970" y="428"/>
                  </a:lnTo>
                  <a:lnTo>
                    <a:pt x="994" y="418"/>
                  </a:lnTo>
                  <a:lnTo>
                    <a:pt x="1022" y="409"/>
                  </a:lnTo>
                  <a:lnTo>
                    <a:pt x="1053" y="401"/>
                  </a:lnTo>
                  <a:lnTo>
                    <a:pt x="1086" y="394"/>
                  </a:lnTo>
                  <a:lnTo>
                    <a:pt x="1119" y="387"/>
                  </a:lnTo>
                  <a:lnTo>
                    <a:pt x="1153" y="380"/>
                  </a:lnTo>
                  <a:lnTo>
                    <a:pt x="1217" y="370"/>
                  </a:lnTo>
                  <a:lnTo>
                    <a:pt x="1272" y="364"/>
                  </a:lnTo>
                  <a:lnTo>
                    <a:pt x="1324" y="358"/>
                  </a:lnTo>
                  <a:lnTo>
                    <a:pt x="1335" y="353"/>
                  </a:lnTo>
                  <a:lnTo>
                    <a:pt x="1348" y="349"/>
                  </a:lnTo>
                  <a:lnTo>
                    <a:pt x="1361" y="348"/>
                  </a:lnTo>
                  <a:lnTo>
                    <a:pt x="1376" y="347"/>
                  </a:lnTo>
                  <a:lnTo>
                    <a:pt x="1390" y="348"/>
                  </a:lnTo>
                  <a:lnTo>
                    <a:pt x="1406" y="349"/>
                  </a:lnTo>
                  <a:lnTo>
                    <a:pt x="1433" y="354"/>
                  </a:lnTo>
                  <a:lnTo>
                    <a:pt x="1459" y="360"/>
                  </a:lnTo>
                  <a:lnTo>
                    <a:pt x="1480" y="366"/>
                  </a:lnTo>
                  <a:lnTo>
                    <a:pt x="1499" y="373"/>
                  </a:lnTo>
                  <a:lnTo>
                    <a:pt x="1512" y="374"/>
                  </a:lnTo>
                  <a:lnTo>
                    <a:pt x="1528" y="375"/>
                  </a:lnTo>
                  <a:lnTo>
                    <a:pt x="1567" y="380"/>
                  </a:lnTo>
                  <a:lnTo>
                    <a:pt x="1614" y="388"/>
                  </a:lnTo>
                  <a:lnTo>
                    <a:pt x="1750" y="449"/>
                  </a:lnTo>
                  <a:lnTo>
                    <a:pt x="1758" y="460"/>
                  </a:lnTo>
                  <a:lnTo>
                    <a:pt x="1763" y="470"/>
                  </a:lnTo>
                  <a:lnTo>
                    <a:pt x="1766" y="480"/>
                  </a:lnTo>
                  <a:lnTo>
                    <a:pt x="1769" y="488"/>
                  </a:lnTo>
                  <a:lnTo>
                    <a:pt x="1769" y="494"/>
                  </a:lnTo>
                  <a:lnTo>
                    <a:pt x="1767" y="500"/>
                  </a:lnTo>
                  <a:lnTo>
                    <a:pt x="1766" y="504"/>
                  </a:lnTo>
                  <a:lnTo>
                    <a:pt x="1810" y="554"/>
                  </a:lnTo>
                  <a:lnTo>
                    <a:pt x="1814" y="562"/>
                  </a:lnTo>
                  <a:lnTo>
                    <a:pt x="1823" y="572"/>
                  </a:lnTo>
                  <a:lnTo>
                    <a:pt x="1847" y="597"/>
                  </a:lnTo>
                  <a:lnTo>
                    <a:pt x="1866" y="617"/>
                  </a:lnTo>
                  <a:lnTo>
                    <a:pt x="1880" y="632"/>
                  </a:lnTo>
                  <a:lnTo>
                    <a:pt x="1891" y="640"/>
                  </a:lnTo>
                  <a:lnTo>
                    <a:pt x="1899" y="646"/>
                  </a:lnTo>
                  <a:lnTo>
                    <a:pt x="1904" y="649"/>
                  </a:lnTo>
                  <a:lnTo>
                    <a:pt x="1906" y="650"/>
                  </a:lnTo>
                  <a:lnTo>
                    <a:pt x="1907" y="650"/>
                  </a:lnTo>
                  <a:lnTo>
                    <a:pt x="1902" y="656"/>
                  </a:lnTo>
                  <a:lnTo>
                    <a:pt x="1899" y="661"/>
                  </a:lnTo>
                  <a:lnTo>
                    <a:pt x="1898" y="667"/>
                  </a:lnTo>
                  <a:lnTo>
                    <a:pt x="1898" y="673"/>
                  </a:lnTo>
                  <a:lnTo>
                    <a:pt x="1899" y="678"/>
                  </a:lnTo>
                  <a:lnTo>
                    <a:pt x="1902" y="684"/>
                  </a:lnTo>
                  <a:lnTo>
                    <a:pt x="1906" y="689"/>
                  </a:lnTo>
                  <a:lnTo>
                    <a:pt x="1911" y="695"/>
                  </a:lnTo>
                  <a:lnTo>
                    <a:pt x="1924" y="705"/>
                  </a:lnTo>
                  <a:lnTo>
                    <a:pt x="1940" y="715"/>
                  </a:lnTo>
                  <a:lnTo>
                    <a:pt x="1958" y="723"/>
                  </a:lnTo>
                  <a:lnTo>
                    <a:pt x="1978" y="732"/>
                  </a:lnTo>
                  <a:lnTo>
                    <a:pt x="1998" y="740"/>
                  </a:lnTo>
                  <a:lnTo>
                    <a:pt x="2018" y="747"/>
                  </a:lnTo>
                  <a:lnTo>
                    <a:pt x="2055" y="758"/>
                  </a:lnTo>
                  <a:lnTo>
                    <a:pt x="2082" y="765"/>
                  </a:lnTo>
                  <a:lnTo>
                    <a:pt x="2092" y="768"/>
                  </a:lnTo>
                  <a:lnTo>
                    <a:pt x="2106" y="779"/>
                  </a:lnTo>
                  <a:lnTo>
                    <a:pt x="2119" y="790"/>
                  </a:lnTo>
                  <a:lnTo>
                    <a:pt x="2132" y="802"/>
                  </a:lnTo>
                  <a:lnTo>
                    <a:pt x="2144" y="814"/>
                  </a:lnTo>
                  <a:lnTo>
                    <a:pt x="2155" y="826"/>
                  </a:lnTo>
                  <a:lnTo>
                    <a:pt x="2166" y="840"/>
                  </a:lnTo>
                  <a:lnTo>
                    <a:pt x="2185" y="866"/>
                  </a:lnTo>
                  <a:lnTo>
                    <a:pt x="2201" y="894"/>
                  </a:lnTo>
                  <a:lnTo>
                    <a:pt x="2216" y="920"/>
                  </a:lnTo>
                  <a:lnTo>
                    <a:pt x="2228" y="948"/>
                  </a:lnTo>
                  <a:lnTo>
                    <a:pt x="2238" y="974"/>
                  </a:lnTo>
                  <a:lnTo>
                    <a:pt x="2246" y="998"/>
                  </a:lnTo>
                  <a:lnTo>
                    <a:pt x="2252" y="1021"/>
                  </a:lnTo>
                  <a:lnTo>
                    <a:pt x="2258" y="1042"/>
                  </a:lnTo>
                  <a:lnTo>
                    <a:pt x="2261" y="1060"/>
                  </a:lnTo>
                  <a:lnTo>
                    <a:pt x="2265" y="1085"/>
                  </a:lnTo>
                  <a:lnTo>
                    <a:pt x="2267" y="1095"/>
                  </a:lnTo>
                  <a:lnTo>
                    <a:pt x="2277" y="1127"/>
                  </a:lnTo>
                  <a:lnTo>
                    <a:pt x="2285" y="1158"/>
                  </a:lnTo>
                  <a:lnTo>
                    <a:pt x="2292" y="1191"/>
                  </a:lnTo>
                  <a:lnTo>
                    <a:pt x="2298" y="1222"/>
                  </a:lnTo>
                  <a:lnTo>
                    <a:pt x="2302" y="1254"/>
                  </a:lnTo>
                  <a:lnTo>
                    <a:pt x="2305" y="1285"/>
                  </a:lnTo>
                  <a:lnTo>
                    <a:pt x="2308" y="1316"/>
                  </a:lnTo>
                  <a:lnTo>
                    <a:pt x="2309" y="1345"/>
                  </a:lnTo>
                  <a:lnTo>
                    <a:pt x="2309" y="1376"/>
                  </a:lnTo>
                  <a:lnTo>
                    <a:pt x="2308" y="1405"/>
                  </a:lnTo>
                  <a:lnTo>
                    <a:pt x="2306" y="1434"/>
                  </a:lnTo>
                  <a:lnTo>
                    <a:pt x="2304" y="1463"/>
                  </a:lnTo>
                  <a:lnTo>
                    <a:pt x="2301" y="1490"/>
                  </a:lnTo>
                  <a:lnTo>
                    <a:pt x="2298" y="1517"/>
                  </a:lnTo>
                  <a:lnTo>
                    <a:pt x="2289" y="1568"/>
                  </a:lnTo>
                  <a:lnTo>
                    <a:pt x="2279" y="1614"/>
                  </a:lnTo>
                  <a:lnTo>
                    <a:pt x="2268" y="1658"/>
                  </a:lnTo>
                  <a:lnTo>
                    <a:pt x="2258" y="1695"/>
                  </a:lnTo>
                  <a:lnTo>
                    <a:pt x="2247" y="1726"/>
                  </a:lnTo>
                  <a:lnTo>
                    <a:pt x="2238" y="1752"/>
                  </a:lnTo>
                  <a:lnTo>
                    <a:pt x="2231" y="1772"/>
                  </a:lnTo>
                  <a:lnTo>
                    <a:pt x="2225" y="1787"/>
                  </a:lnTo>
                  <a:lnTo>
                    <a:pt x="2197" y="1826"/>
                  </a:lnTo>
                  <a:lnTo>
                    <a:pt x="2173" y="1860"/>
                  </a:lnTo>
                  <a:lnTo>
                    <a:pt x="2149" y="1890"/>
                  </a:lnTo>
                  <a:lnTo>
                    <a:pt x="2128" y="1915"/>
                  </a:lnTo>
                  <a:lnTo>
                    <a:pt x="2108" y="1937"/>
                  </a:lnTo>
                  <a:lnTo>
                    <a:pt x="2091" y="1954"/>
                  </a:lnTo>
                  <a:lnTo>
                    <a:pt x="2075" y="1969"/>
                  </a:lnTo>
                  <a:lnTo>
                    <a:pt x="2061" y="1980"/>
                  </a:lnTo>
                  <a:lnTo>
                    <a:pt x="2047" y="1987"/>
                  </a:lnTo>
                  <a:lnTo>
                    <a:pt x="2035" y="1992"/>
                  </a:lnTo>
                  <a:lnTo>
                    <a:pt x="2025" y="1994"/>
                  </a:lnTo>
                  <a:lnTo>
                    <a:pt x="2016" y="1994"/>
                  </a:lnTo>
                  <a:lnTo>
                    <a:pt x="2009" y="1992"/>
                  </a:lnTo>
                  <a:lnTo>
                    <a:pt x="2002" y="1987"/>
                  </a:lnTo>
                  <a:lnTo>
                    <a:pt x="1997" y="1982"/>
                  </a:lnTo>
                  <a:lnTo>
                    <a:pt x="1992" y="1974"/>
                  </a:lnTo>
                  <a:lnTo>
                    <a:pt x="1988" y="1965"/>
                  </a:lnTo>
                  <a:lnTo>
                    <a:pt x="1985" y="1955"/>
                  </a:lnTo>
                  <a:lnTo>
                    <a:pt x="1983" y="1945"/>
                  </a:lnTo>
                  <a:lnTo>
                    <a:pt x="1981" y="1934"/>
                  </a:lnTo>
                  <a:lnTo>
                    <a:pt x="1980" y="1910"/>
                  </a:lnTo>
                  <a:lnTo>
                    <a:pt x="1980" y="1887"/>
                  </a:lnTo>
                  <a:lnTo>
                    <a:pt x="1981" y="1866"/>
                  </a:lnTo>
                  <a:lnTo>
                    <a:pt x="1982" y="1849"/>
                  </a:lnTo>
                  <a:lnTo>
                    <a:pt x="1984" y="1832"/>
                  </a:lnTo>
                  <a:lnTo>
                    <a:pt x="1979" y="1840"/>
                  </a:lnTo>
                  <a:lnTo>
                    <a:pt x="1973" y="1851"/>
                  </a:lnTo>
                  <a:lnTo>
                    <a:pt x="1968" y="1863"/>
                  </a:lnTo>
                  <a:lnTo>
                    <a:pt x="1963" y="1877"/>
                  </a:lnTo>
                  <a:lnTo>
                    <a:pt x="1960" y="1892"/>
                  </a:lnTo>
                  <a:lnTo>
                    <a:pt x="1957" y="1908"/>
                  </a:lnTo>
                  <a:lnTo>
                    <a:pt x="1951" y="1941"/>
                  </a:lnTo>
                  <a:lnTo>
                    <a:pt x="1947" y="1971"/>
                  </a:lnTo>
                  <a:lnTo>
                    <a:pt x="1945" y="1997"/>
                  </a:lnTo>
                  <a:lnTo>
                    <a:pt x="1942" y="2022"/>
                  </a:lnTo>
                  <a:lnTo>
                    <a:pt x="1939" y="2037"/>
                  </a:lnTo>
                  <a:lnTo>
                    <a:pt x="1935" y="2052"/>
                  </a:lnTo>
                  <a:lnTo>
                    <a:pt x="1929" y="2064"/>
                  </a:lnTo>
                  <a:lnTo>
                    <a:pt x="1924" y="2075"/>
                  </a:lnTo>
                  <a:lnTo>
                    <a:pt x="1918" y="2085"/>
                  </a:lnTo>
                  <a:lnTo>
                    <a:pt x="1911" y="2094"/>
                  </a:lnTo>
                  <a:lnTo>
                    <a:pt x="1905" y="2101"/>
                  </a:lnTo>
                  <a:lnTo>
                    <a:pt x="1898" y="2108"/>
                  </a:lnTo>
                  <a:lnTo>
                    <a:pt x="1886" y="2118"/>
                  </a:lnTo>
                  <a:lnTo>
                    <a:pt x="1875" y="2125"/>
                  </a:lnTo>
                  <a:lnTo>
                    <a:pt x="1867" y="2128"/>
                  </a:lnTo>
                  <a:lnTo>
                    <a:pt x="1865" y="2129"/>
                  </a:lnTo>
                  <a:lnTo>
                    <a:pt x="1856" y="2140"/>
                  </a:lnTo>
                  <a:lnTo>
                    <a:pt x="1847" y="2149"/>
                  </a:lnTo>
                  <a:lnTo>
                    <a:pt x="1838" y="2158"/>
                  </a:lnTo>
                  <a:lnTo>
                    <a:pt x="1829" y="2165"/>
                  </a:lnTo>
                  <a:lnTo>
                    <a:pt x="1821" y="2171"/>
                  </a:lnTo>
                  <a:lnTo>
                    <a:pt x="1812" y="2176"/>
                  </a:lnTo>
                  <a:lnTo>
                    <a:pt x="1796" y="2183"/>
                  </a:lnTo>
                  <a:lnTo>
                    <a:pt x="1783" y="2188"/>
                  </a:lnTo>
                  <a:lnTo>
                    <a:pt x="1773" y="2190"/>
                  </a:lnTo>
                  <a:lnTo>
                    <a:pt x="1764" y="2191"/>
                  </a:lnTo>
                  <a:lnTo>
                    <a:pt x="1754" y="2199"/>
                  </a:lnTo>
                  <a:lnTo>
                    <a:pt x="1739" y="2207"/>
                  </a:lnTo>
                  <a:lnTo>
                    <a:pt x="1721" y="2215"/>
                  </a:lnTo>
                  <a:lnTo>
                    <a:pt x="1700" y="2224"/>
                  </a:lnTo>
                  <a:lnTo>
                    <a:pt x="1652" y="2243"/>
                  </a:lnTo>
                  <a:lnTo>
                    <a:pt x="1603" y="2260"/>
                  </a:lnTo>
                  <a:lnTo>
                    <a:pt x="1554" y="2275"/>
                  </a:lnTo>
                  <a:lnTo>
                    <a:pt x="1512" y="2287"/>
                  </a:lnTo>
                  <a:lnTo>
                    <a:pt x="1473" y="2298"/>
                  </a:lnTo>
                  <a:lnTo>
                    <a:pt x="1491" y="2303"/>
                  </a:lnTo>
                  <a:lnTo>
                    <a:pt x="1506" y="2308"/>
                  </a:lnTo>
                  <a:lnTo>
                    <a:pt x="1521" y="2316"/>
                  </a:lnTo>
                  <a:lnTo>
                    <a:pt x="1534" y="2324"/>
                  </a:lnTo>
                  <a:lnTo>
                    <a:pt x="1545" y="2334"/>
                  </a:lnTo>
                  <a:lnTo>
                    <a:pt x="1555" y="2343"/>
                  </a:lnTo>
                  <a:lnTo>
                    <a:pt x="1563" y="2353"/>
                  </a:lnTo>
                  <a:lnTo>
                    <a:pt x="1570" y="2363"/>
                  </a:lnTo>
                  <a:lnTo>
                    <a:pt x="1576" y="2372"/>
                  </a:lnTo>
                  <a:lnTo>
                    <a:pt x="1580" y="2380"/>
                  </a:lnTo>
                  <a:lnTo>
                    <a:pt x="1588" y="2396"/>
                  </a:lnTo>
                  <a:lnTo>
                    <a:pt x="1592" y="2407"/>
                  </a:lnTo>
                  <a:lnTo>
                    <a:pt x="1593" y="2410"/>
                  </a:lnTo>
                  <a:lnTo>
                    <a:pt x="1577" y="2460"/>
                  </a:lnTo>
                  <a:lnTo>
                    <a:pt x="1562" y="2503"/>
                  </a:lnTo>
                  <a:lnTo>
                    <a:pt x="1546" y="2540"/>
                  </a:lnTo>
                  <a:lnTo>
                    <a:pt x="1530" y="2571"/>
                  </a:lnTo>
                  <a:lnTo>
                    <a:pt x="1514" y="2596"/>
                  </a:lnTo>
                  <a:lnTo>
                    <a:pt x="1499" y="2617"/>
                  </a:lnTo>
                  <a:lnTo>
                    <a:pt x="1484" y="2634"/>
                  </a:lnTo>
                  <a:lnTo>
                    <a:pt x="1470" y="2647"/>
                  </a:lnTo>
                  <a:lnTo>
                    <a:pt x="1458" y="2657"/>
                  </a:lnTo>
                  <a:lnTo>
                    <a:pt x="1445" y="2664"/>
                  </a:lnTo>
                  <a:lnTo>
                    <a:pt x="1434" y="2668"/>
                  </a:lnTo>
                  <a:lnTo>
                    <a:pt x="1426" y="2670"/>
                  </a:lnTo>
                  <a:lnTo>
                    <a:pt x="1418" y="2671"/>
                  </a:lnTo>
                  <a:lnTo>
                    <a:pt x="1412" y="2673"/>
                  </a:lnTo>
                  <a:lnTo>
                    <a:pt x="1408" y="2671"/>
                  </a:lnTo>
                  <a:lnTo>
                    <a:pt x="1412" y="2708"/>
                  </a:lnTo>
                  <a:lnTo>
                    <a:pt x="1413" y="2711"/>
                  </a:lnTo>
                  <a:lnTo>
                    <a:pt x="1417" y="2715"/>
                  </a:lnTo>
                  <a:lnTo>
                    <a:pt x="1420" y="2718"/>
                  </a:lnTo>
                  <a:lnTo>
                    <a:pt x="1424" y="2722"/>
                  </a:lnTo>
                  <a:lnTo>
                    <a:pt x="1438" y="2730"/>
                  </a:lnTo>
                  <a:lnTo>
                    <a:pt x="1454" y="2739"/>
                  </a:lnTo>
                  <a:lnTo>
                    <a:pt x="1473" y="2747"/>
                  </a:lnTo>
                  <a:lnTo>
                    <a:pt x="1494" y="2756"/>
                  </a:lnTo>
                  <a:lnTo>
                    <a:pt x="1540" y="2772"/>
                  </a:lnTo>
                  <a:lnTo>
                    <a:pt x="1585" y="2787"/>
                  </a:lnTo>
                  <a:lnTo>
                    <a:pt x="1624" y="2799"/>
                  </a:lnTo>
                  <a:lnTo>
                    <a:pt x="1662" y="2810"/>
                  </a:lnTo>
                  <a:lnTo>
                    <a:pt x="1686" y="2820"/>
                  </a:lnTo>
                  <a:lnTo>
                    <a:pt x="1708" y="2829"/>
                  </a:lnTo>
                  <a:lnTo>
                    <a:pt x="1730" y="2835"/>
                  </a:lnTo>
                  <a:lnTo>
                    <a:pt x="1751" y="2841"/>
                  </a:lnTo>
                  <a:lnTo>
                    <a:pt x="1771" y="2845"/>
                  </a:lnTo>
                  <a:lnTo>
                    <a:pt x="1790" y="2850"/>
                  </a:lnTo>
                  <a:lnTo>
                    <a:pt x="1824" y="2854"/>
                  </a:lnTo>
                  <a:lnTo>
                    <a:pt x="1853" y="2856"/>
                  </a:lnTo>
                  <a:lnTo>
                    <a:pt x="1874" y="2856"/>
                  </a:lnTo>
                  <a:lnTo>
                    <a:pt x="1893" y="2856"/>
                  </a:lnTo>
                  <a:lnTo>
                    <a:pt x="1907" y="2863"/>
                  </a:lnTo>
                  <a:lnTo>
                    <a:pt x="1920" y="2868"/>
                  </a:lnTo>
                  <a:lnTo>
                    <a:pt x="1933" y="2871"/>
                  </a:lnTo>
                  <a:lnTo>
                    <a:pt x="1945" y="2872"/>
                  </a:lnTo>
                  <a:lnTo>
                    <a:pt x="1956" y="2871"/>
                  </a:lnTo>
                  <a:lnTo>
                    <a:pt x="1966" y="2868"/>
                  </a:lnTo>
                  <a:lnTo>
                    <a:pt x="1974" y="2865"/>
                  </a:lnTo>
                  <a:lnTo>
                    <a:pt x="1982" y="2861"/>
                  </a:lnTo>
                  <a:lnTo>
                    <a:pt x="1989" y="2856"/>
                  </a:lnTo>
                  <a:lnTo>
                    <a:pt x="1995" y="2851"/>
                  </a:lnTo>
                  <a:lnTo>
                    <a:pt x="2004" y="2841"/>
                  </a:lnTo>
                  <a:lnTo>
                    <a:pt x="2011" y="2833"/>
                  </a:lnTo>
                  <a:lnTo>
                    <a:pt x="2012" y="2831"/>
                  </a:lnTo>
                  <a:lnTo>
                    <a:pt x="2021" y="2820"/>
                  </a:lnTo>
                  <a:lnTo>
                    <a:pt x="2033" y="2803"/>
                  </a:lnTo>
                  <a:lnTo>
                    <a:pt x="2066" y="2753"/>
                  </a:lnTo>
                  <a:lnTo>
                    <a:pt x="2107" y="2689"/>
                  </a:lnTo>
                  <a:lnTo>
                    <a:pt x="2151" y="2618"/>
                  </a:lnTo>
                  <a:lnTo>
                    <a:pt x="2229" y="2490"/>
                  </a:lnTo>
                  <a:lnTo>
                    <a:pt x="2263" y="2432"/>
                  </a:lnTo>
                  <a:lnTo>
                    <a:pt x="2270" y="2424"/>
                  </a:lnTo>
                  <a:lnTo>
                    <a:pt x="2275" y="2412"/>
                  </a:lnTo>
                  <a:lnTo>
                    <a:pt x="2288" y="2385"/>
                  </a:lnTo>
                  <a:lnTo>
                    <a:pt x="2300" y="2353"/>
                  </a:lnTo>
                  <a:lnTo>
                    <a:pt x="2312" y="2315"/>
                  </a:lnTo>
                  <a:lnTo>
                    <a:pt x="2324" y="2275"/>
                  </a:lnTo>
                  <a:lnTo>
                    <a:pt x="2336" y="2232"/>
                  </a:lnTo>
                  <a:lnTo>
                    <a:pt x="2358" y="2145"/>
                  </a:lnTo>
                  <a:lnTo>
                    <a:pt x="2377" y="2062"/>
                  </a:lnTo>
                  <a:lnTo>
                    <a:pt x="2393" y="1991"/>
                  </a:lnTo>
                  <a:lnTo>
                    <a:pt x="2407" y="1924"/>
                  </a:lnTo>
                  <a:lnTo>
                    <a:pt x="2409" y="1890"/>
                  </a:lnTo>
                  <a:lnTo>
                    <a:pt x="2413" y="1855"/>
                  </a:lnTo>
                  <a:lnTo>
                    <a:pt x="2418" y="1819"/>
                  </a:lnTo>
                  <a:lnTo>
                    <a:pt x="2424" y="1783"/>
                  </a:lnTo>
                  <a:lnTo>
                    <a:pt x="2430" y="1747"/>
                  </a:lnTo>
                  <a:lnTo>
                    <a:pt x="2438" y="1711"/>
                  </a:lnTo>
                  <a:lnTo>
                    <a:pt x="2447" y="1675"/>
                  </a:lnTo>
                  <a:lnTo>
                    <a:pt x="2457" y="1640"/>
                  </a:lnTo>
                  <a:lnTo>
                    <a:pt x="2477" y="1569"/>
                  </a:lnTo>
                  <a:lnTo>
                    <a:pt x="2499" y="1500"/>
                  </a:lnTo>
                  <a:lnTo>
                    <a:pt x="2522" y="1434"/>
                  </a:lnTo>
                  <a:lnTo>
                    <a:pt x="2547" y="1372"/>
                  </a:lnTo>
                  <a:lnTo>
                    <a:pt x="2570" y="1313"/>
                  </a:lnTo>
                  <a:lnTo>
                    <a:pt x="2593" y="1260"/>
                  </a:lnTo>
                  <a:lnTo>
                    <a:pt x="2614" y="1214"/>
                  </a:lnTo>
                  <a:lnTo>
                    <a:pt x="2633" y="1173"/>
                  </a:lnTo>
                  <a:lnTo>
                    <a:pt x="2661" y="1116"/>
                  </a:lnTo>
                  <a:lnTo>
                    <a:pt x="2672" y="1095"/>
                  </a:lnTo>
                  <a:lnTo>
                    <a:pt x="2684" y="1073"/>
                  </a:lnTo>
                  <a:lnTo>
                    <a:pt x="2693" y="1053"/>
                  </a:lnTo>
                  <a:lnTo>
                    <a:pt x="2699" y="1036"/>
                  </a:lnTo>
                  <a:lnTo>
                    <a:pt x="2703" y="1020"/>
                  </a:lnTo>
                  <a:lnTo>
                    <a:pt x="2705" y="1007"/>
                  </a:lnTo>
                  <a:lnTo>
                    <a:pt x="2705" y="995"/>
                  </a:lnTo>
                  <a:lnTo>
                    <a:pt x="2703" y="984"/>
                  </a:lnTo>
                  <a:lnTo>
                    <a:pt x="2699" y="975"/>
                  </a:lnTo>
                  <a:lnTo>
                    <a:pt x="2696" y="968"/>
                  </a:lnTo>
                  <a:lnTo>
                    <a:pt x="2692" y="961"/>
                  </a:lnTo>
                  <a:lnTo>
                    <a:pt x="2686" y="957"/>
                  </a:lnTo>
                  <a:lnTo>
                    <a:pt x="2682" y="953"/>
                  </a:lnTo>
                  <a:lnTo>
                    <a:pt x="2675" y="948"/>
                  </a:lnTo>
                  <a:lnTo>
                    <a:pt x="2672" y="947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107"/>
            <p:cNvSpPr>
              <a:spLocks/>
            </p:cNvSpPr>
            <p:nvPr/>
          </p:nvSpPr>
          <p:spPr bwMode="auto">
            <a:xfrm>
              <a:off x="2529" y="1317"/>
              <a:ext cx="1093" cy="1095"/>
            </a:xfrm>
            <a:custGeom>
              <a:avLst/>
              <a:gdLst>
                <a:gd name="T0" fmla="*/ 46 w 1093"/>
                <a:gd name="T1" fmla="*/ 136 h 1095"/>
                <a:gd name="T2" fmla="*/ 112 w 1093"/>
                <a:gd name="T3" fmla="*/ 101 h 1095"/>
                <a:gd name="T4" fmla="*/ 202 w 1093"/>
                <a:gd name="T5" fmla="*/ 70 h 1095"/>
                <a:gd name="T6" fmla="*/ 368 w 1093"/>
                <a:gd name="T7" fmla="*/ 9 h 1095"/>
                <a:gd name="T8" fmla="*/ 436 w 1093"/>
                <a:gd name="T9" fmla="*/ 1 h 1095"/>
                <a:gd name="T10" fmla="*/ 678 w 1093"/>
                <a:gd name="T11" fmla="*/ 50 h 1095"/>
                <a:gd name="T12" fmla="*/ 827 w 1093"/>
                <a:gd name="T13" fmla="*/ 100 h 1095"/>
                <a:gd name="T14" fmla="*/ 858 w 1093"/>
                <a:gd name="T15" fmla="*/ 117 h 1095"/>
                <a:gd name="T16" fmla="*/ 918 w 1093"/>
                <a:gd name="T17" fmla="*/ 172 h 1095"/>
                <a:gd name="T18" fmla="*/ 999 w 1093"/>
                <a:gd name="T19" fmla="*/ 291 h 1095"/>
                <a:gd name="T20" fmla="*/ 1058 w 1093"/>
                <a:gd name="T21" fmla="*/ 359 h 1095"/>
                <a:gd name="T22" fmla="*/ 1087 w 1093"/>
                <a:gd name="T23" fmla="*/ 405 h 1095"/>
                <a:gd name="T24" fmla="*/ 1091 w 1093"/>
                <a:gd name="T25" fmla="*/ 441 h 1095"/>
                <a:gd name="T26" fmla="*/ 1086 w 1093"/>
                <a:gd name="T27" fmla="*/ 492 h 1095"/>
                <a:gd name="T28" fmla="*/ 1077 w 1093"/>
                <a:gd name="T29" fmla="*/ 536 h 1095"/>
                <a:gd name="T30" fmla="*/ 1091 w 1093"/>
                <a:gd name="T31" fmla="*/ 658 h 1095"/>
                <a:gd name="T32" fmla="*/ 1082 w 1093"/>
                <a:gd name="T33" fmla="*/ 703 h 1095"/>
                <a:gd name="T34" fmla="*/ 1027 w 1093"/>
                <a:gd name="T35" fmla="*/ 787 h 1095"/>
                <a:gd name="T36" fmla="*/ 972 w 1093"/>
                <a:gd name="T37" fmla="*/ 829 h 1095"/>
                <a:gd name="T38" fmla="*/ 940 w 1093"/>
                <a:gd name="T39" fmla="*/ 831 h 1095"/>
                <a:gd name="T40" fmla="*/ 848 w 1093"/>
                <a:gd name="T41" fmla="*/ 826 h 1095"/>
                <a:gd name="T42" fmla="*/ 822 w 1093"/>
                <a:gd name="T43" fmla="*/ 834 h 1095"/>
                <a:gd name="T44" fmla="*/ 794 w 1093"/>
                <a:gd name="T45" fmla="*/ 839 h 1095"/>
                <a:gd name="T46" fmla="*/ 784 w 1093"/>
                <a:gd name="T47" fmla="*/ 819 h 1095"/>
                <a:gd name="T48" fmla="*/ 765 w 1093"/>
                <a:gd name="T49" fmla="*/ 831 h 1095"/>
                <a:gd name="T50" fmla="*/ 740 w 1093"/>
                <a:gd name="T51" fmla="*/ 886 h 1095"/>
                <a:gd name="T52" fmla="*/ 714 w 1093"/>
                <a:gd name="T53" fmla="*/ 951 h 1095"/>
                <a:gd name="T54" fmla="*/ 675 w 1093"/>
                <a:gd name="T55" fmla="*/ 982 h 1095"/>
                <a:gd name="T56" fmla="*/ 541 w 1093"/>
                <a:gd name="T57" fmla="*/ 1047 h 1095"/>
                <a:gd name="T58" fmla="*/ 485 w 1093"/>
                <a:gd name="T59" fmla="*/ 1081 h 1095"/>
                <a:gd name="T60" fmla="*/ 457 w 1093"/>
                <a:gd name="T61" fmla="*/ 1091 h 1095"/>
                <a:gd name="T62" fmla="*/ 396 w 1093"/>
                <a:gd name="T63" fmla="*/ 1094 h 1095"/>
                <a:gd name="T64" fmla="*/ 535 w 1093"/>
                <a:gd name="T65" fmla="*/ 971 h 1095"/>
                <a:gd name="T66" fmla="*/ 729 w 1093"/>
                <a:gd name="T67" fmla="*/ 834 h 1095"/>
                <a:gd name="T68" fmla="*/ 817 w 1093"/>
                <a:gd name="T69" fmla="*/ 784 h 1095"/>
                <a:gd name="T70" fmla="*/ 951 w 1093"/>
                <a:gd name="T71" fmla="*/ 686 h 1095"/>
                <a:gd name="T72" fmla="*/ 1012 w 1093"/>
                <a:gd name="T73" fmla="*/ 615 h 1095"/>
                <a:gd name="T74" fmla="*/ 1029 w 1093"/>
                <a:gd name="T75" fmla="*/ 558 h 1095"/>
                <a:gd name="T76" fmla="*/ 1035 w 1093"/>
                <a:gd name="T77" fmla="*/ 524 h 1095"/>
                <a:gd name="T78" fmla="*/ 1025 w 1093"/>
                <a:gd name="T79" fmla="*/ 466 h 1095"/>
                <a:gd name="T80" fmla="*/ 988 w 1093"/>
                <a:gd name="T81" fmla="*/ 404 h 1095"/>
                <a:gd name="T82" fmla="*/ 909 w 1093"/>
                <a:gd name="T83" fmla="*/ 328 h 1095"/>
                <a:gd name="T84" fmla="*/ 775 w 1093"/>
                <a:gd name="T85" fmla="*/ 236 h 1095"/>
                <a:gd name="T86" fmla="*/ 699 w 1093"/>
                <a:gd name="T87" fmla="*/ 187 h 1095"/>
                <a:gd name="T88" fmla="*/ 662 w 1093"/>
                <a:gd name="T89" fmla="*/ 158 h 1095"/>
                <a:gd name="T90" fmla="*/ 587 w 1093"/>
                <a:gd name="T91" fmla="*/ 142 h 1095"/>
                <a:gd name="T92" fmla="*/ 513 w 1093"/>
                <a:gd name="T93" fmla="*/ 147 h 1095"/>
                <a:gd name="T94" fmla="*/ 403 w 1093"/>
                <a:gd name="T95" fmla="*/ 137 h 1095"/>
                <a:gd name="T96" fmla="*/ 363 w 1093"/>
                <a:gd name="T97" fmla="*/ 148 h 1095"/>
                <a:gd name="T98" fmla="*/ 338 w 1093"/>
                <a:gd name="T99" fmla="*/ 186 h 1095"/>
                <a:gd name="T100" fmla="*/ 204 w 1093"/>
                <a:gd name="T101" fmla="*/ 214 h 1095"/>
                <a:gd name="T102" fmla="*/ 69 w 1093"/>
                <a:gd name="T103" fmla="*/ 216 h 1095"/>
                <a:gd name="T104" fmla="*/ 15 w 1093"/>
                <a:gd name="T105" fmla="*/ 198 h 1095"/>
                <a:gd name="T106" fmla="*/ 1 w 1093"/>
                <a:gd name="T107" fmla="*/ 188 h 1095"/>
                <a:gd name="T108" fmla="*/ 6 w 1093"/>
                <a:gd name="T109" fmla="*/ 172 h 109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93"/>
                <a:gd name="T166" fmla="*/ 0 h 1095"/>
                <a:gd name="T167" fmla="*/ 1093 w 1093"/>
                <a:gd name="T168" fmla="*/ 1095 h 109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93" h="1095">
                  <a:moveTo>
                    <a:pt x="6" y="172"/>
                  </a:moveTo>
                  <a:lnTo>
                    <a:pt x="6" y="172"/>
                  </a:lnTo>
                  <a:lnTo>
                    <a:pt x="16" y="162"/>
                  </a:lnTo>
                  <a:lnTo>
                    <a:pt x="28" y="151"/>
                  </a:lnTo>
                  <a:lnTo>
                    <a:pt x="46" y="136"/>
                  </a:lnTo>
                  <a:lnTo>
                    <a:pt x="56" y="130"/>
                  </a:lnTo>
                  <a:lnTo>
                    <a:pt x="68" y="122"/>
                  </a:lnTo>
                  <a:lnTo>
                    <a:pt x="81" y="115"/>
                  </a:lnTo>
                  <a:lnTo>
                    <a:pt x="96" y="107"/>
                  </a:lnTo>
                  <a:lnTo>
                    <a:pt x="112" y="101"/>
                  </a:lnTo>
                  <a:lnTo>
                    <a:pt x="130" y="95"/>
                  </a:lnTo>
                  <a:lnTo>
                    <a:pt x="149" y="90"/>
                  </a:lnTo>
                  <a:lnTo>
                    <a:pt x="169" y="85"/>
                  </a:lnTo>
                  <a:lnTo>
                    <a:pt x="202" y="70"/>
                  </a:lnTo>
                  <a:lnTo>
                    <a:pt x="237" y="55"/>
                  </a:lnTo>
                  <a:lnTo>
                    <a:pt x="280" y="38"/>
                  </a:lnTo>
                  <a:lnTo>
                    <a:pt x="324" y="22"/>
                  </a:lnTo>
                  <a:lnTo>
                    <a:pt x="347" y="14"/>
                  </a:lnTo>
                  <a:lnTo>
                    <a:pt x="368" y="9"/>
                  </a:lnTo>
                  <a:lnTo>
                    <a:pt x="388" y="3"/>
                  </a:lnTo>
                  <a:lnTo>
                    <a:pt x="407" y="1"/>
                  </a:lnTo>
                  <a:lnTo>
                    <a:pt x="422" y="0"/>
                  </a:lnTo>
                  <a:lnTo>
                    <a:pt x="430" y="0"/>
                  </a:lnTo>
                  <a:lnTo>
                    <a:pt x="436" y="1"/>
                  </a:lnTo>
                  <a:lnTo>
                    <a:pt x="488" y="10"/>
                  </a:lnTo>
                  <a:lnTo>
                    <a:pt x="543" y="20"/>
                  </a:lnTo>
                  <a:lnTo>
                    <a:pt x="608" y="33"/>
                  </a:lnTo>
                  <a:lnTo>
                    <a:pt x="678" y="50"/>
                  </a:lnTo>
                  <a:lnTo>
                    <a:pt x="712" y="59"/>
                  </a:lnTo>
                  <a:lnTo>
                    <a:pt x="745" y="69"/>
                  </a:lnTo>
                  <a:lnTo>
                    <a:pt x="776" y="79"/>
                  </a:lnTo>
                  <a:lnTo>
                    <a:pt x="804" y="89"/>
                  </a:lnTo>
                  <a:lnTo>
                    <a:pt x="827" y="100"/>
                  </a:lnTo>
                  <a:lnTo>
                    <a:pt x="837" y="105"/>
                  </a:lnTo>
                  <a:lnTo>
                    <a:pt x="847" y="111"/>
                  </a:lnTo>
                  <a:lnTo>
                    <a:pt x="849" y="112"/>
                  </a:lnTo>
                  <a:lnTo>
                    <a:pt x="858" y="117"/>
                  </a:lnTo>
                  <a:lnTo>
                    <a:pt x="873" y="127"/>
                  </a:lnTo>
                  <a:lnTo>
                    <a:pt x="883" y="135"/>
                  </a:lnTo>
                  <a:lnTo>
                    <a:pt x="893" y="145"/>
                  </a:lnTo>
                  <a:lnTo>
                    <a:pt x="905" y="157"/>
                  </a:lnTo>
                  <a:lnTo>
                    <a:pt x="918" y="172"/>
                  </a:lnTo>
                  <a:lnTo>
                    <a:pt x="931" y="189"/>
                  </a:lnTo>
                  <a:lnTo>
                    <a:pt x="947" y="210"/>
                  </a:lnTo>
                  <a:lnTo>
                    <a:pt x="963" y="234"/>
                  </a:lnTo>
                  <a:lnTo>
                    <a:pt x="980" y="261"/>
                  </a:lnTo>
                  <a:lnTo>
                    <a:pt x="999" y="291"/>
                  </a:lnTo>
                  <a:lnTo>
                    <a:pt x="1018" y="327"/>
                  </a:lnTo>
                  <a:lnTo>
                    <a:pt x="1031" y="335"/>
                  </a:lnTo>
                  <a:lnTo>
                    <a:pt x="1043" y="347"/>
                  </a:lnTo>
                  <a:lnTo>
                    <a:pt x="1058" y="359"/>
                  </a:lnTo>
                  <a:lnTo>
                    <a:pt x="1071" y="374"/>
                  </a:lnTo>
                  <a:lnTo>
                    <a:pt x="1076" y="382"/>
                  </a:lnTo>
                  <a:lnTo>
                    <a:pt x="1082" y="390"/>
                  </a:lnTo>
                  <a:lnTo>
                    <a:pt x="1085" y="397"/>
                  </a:lnTo>
                  <a:lnTo>
                    <a:pt x="1087" y="405"/>
                  </a:lnTo>
                  <a:lnTo>
                    <a:pt x="1087" y="413"/>
                  </a:lnTo>
                  <a:lnTo>
                    <a:pt x="1086" y="420"/>
                  </a:lnTo>
                  <a:lnTo>
                    <a:pt x="1090" y="430"/>
                  </a:lnTo>
                  <a:lnTo>
                    <a:pt x="1091" y="441"/>
                  </a:lnTo>
                  <a:lnTo>
                    <a:pt x="1093" y="454"/>
                  </a:lnTo>
                  <a:lnTo>
                    <a:pt x="1092" y="469"/>
                  </a:lnTo>
                  <a:lnTo>
                    <a:pt x="1091" y="477"/>
                  </a:lnTo>
                  <a:lnTo>
                    <a:pt x="1090" y="484"/>
                  </a:lnTo>
                  <a:lnTo>
                    <a:pt x="1086" y="492"/>
                  </a:lnTo>
                  <a:lnTo>
                    <a:pt x="1083" y="498"/>
                  </a:lnTo>
                  <a:lnTo>
                    <a:pt x="1079" y="505"/>
                  </a:lnTo>
                  <a:lnTo>
                    <a:pt x="1073" y="511"/>
                  </a:lnTo>
                  <a:lnTo>
                    <a:pt x="1077" y="536"/>
                  </a:lnTo>
                  <a:lnTo>
                    <a:pt x="1082" y="562"/>
                  </a:lnTo>
                  <a:lnTo>
                    <a:pt x="1086" y="593"/>
                  </a:lnTo>
                  <a:lnTo>
                    <a:pt x="1090" y="625"/>
                  </a:lnTo>
                  <a:lnTo>
                    <a:pt x="1091" y="642"/>
                  </a:lnTo>
                  <a:lnTo>
                    <a:pt x="1091" y="658"/>
                  </a:lnTo>
                  <a:lnTo>
                    <a:pt x="1091" y="672"/>
                  </a:lnTo>
                  <a:lnTo>
                    <a:pt x="1089" y="684"/>
                  </a:lnTo>
                  <a:lnTo>
                    <a:pt x="1086" y="695"/>
                  </a:lnTo>
                  <a:lnTo>
                    <a:pt x="1082" y="703"/>
                  </a:lnTo>
                  <a:lnTo>
                    <a:pt x="1070" y="726"/>
                  </a:lnTo>
                  <a:lnTo>
                    <a:pt x="1055" y="748"/>
                  </a:lnTo>
                  <a:lnTo>
                    <a:pt x="1046" y="762"/>
                  </a:lnTo>
                  <a:lnTo>
                    <a:pt x="1036" y="775"/>
                  </a:lnTo>
                  <a:lnTo>
                    <a:pt x="1027" y="787"/>
                  </a:lnTo>
                  <a:lnTo>
                    <a:pt x="1015" y="799"/>
                  </a:lnTo>
                  <a:lnTo>
                    <a:pt x="1003" y="810"/>
                  </a:lnTo>
                  <a:lnTo>
                    <a:pt x="991" y="819"/>
                  </a:lnTo>
                  <a:lnTo>
                    <a:pt x="979" y="827"/>
                  </a:lnTo>
                  <a:lnTo>
                    <a:pt x="972" y="829"/>
                  </a:lnTo>
                  <a:lnTo>
                    <a:pt x="966" y="831"/>
                  </a:lnTo>
                  <a:lnTo>
                    <a:pt x="960" y="832"/>
                  </a:lnTo>
                  <a:lnTo>
                    <a:pt x="953" y="834"/>
                  </a:lnTo>
                  <a:lnTo>
                    <a:pt x="947" y="834"/>
                  </a:lnTo>
                  <a:lnTo>
                    <a:pt x="940" y="831"/>
                  </a:lnTo>
                  <a:lnTo>
                    <a:pt x="925" y="829"/>
                  </a:lnTo>
                  <a:lnTo>
                    <a:pt x="888" y="826"/>
                  </a:lnTo>
                  <a:lnTo>
                    <a:pt x="868" y="826"/>
                  </a:lnTo>
                  <a:lnTo>
                    <a:pt x="848" y="826"/>
                  </a:lnTo>
                  <a:lnTo>
                    <a:pt x="841" y="827"/>
                  </a:lnTo>
                  <a:lnTo>
                    <a:pt x="833" y="828"/>
                  </a:lnTo>
                  <a:lnTo>
                    <a:pt x="826" y="830"/>
                  </a:lnTo>
                  <a:lnTo>
                    <a:pt x="822" y="834"/>
                  </a:lnTo>
                  <a:lnTo>
                    <a:pt x="815" y="837"/>
                  </a:lnTo>
                  <a:lnTo>
                    <a:pt x="809" y="839"/>
                  </a:lnTo>
                  <a:lnTo>
                    <a:pt x="801" y="840"/>
                  </a:lnTo>
                  <a:lnTo>
                    <a:pt x="797" y="840"/>
                  </a:lnTo>
                  <a:lnTo>
                    <a:pt x="794" y="839"/>
                  </a:lnTo>
                  <a:lnTo>
                    <a:pt x="791" y="838"/>
                  </a:lnTo>
                  <a:lnTo>
                    <a:pt x="787" y="835"/>
                  </a:lnTo>
                  <a:lnTo>
                    <a:pt x="786" y="831"/>
                  </a:lnTo>
                  <a:lnTo>
                    <a:pt x="784" y="826"/>
                  </a:lnTo>
                  <a:lnTo>
                    <a:pt x="784" y="819"/>
                  </a:lnTo>
                  <a:lnTo>
                    <a:pt x="785" y="810"/>
                  </a:lnTo>
                  <a:lnTo>
                    <a:pt x="780" y="816"/>
                  </a:lnTo>
                  <a:lnTo>
                    <a:pt x="773" y="822"/>
                  </a:lnTo>
                  <a:lnTo>
                    <a:pt x="765" y="831"/>
                  </a:lnTo>
                  <a:lnTo>
                    <a:pt x="758" y="842"/>
                  </a:lnTo>
                  <a:lnTo>
                    <a:pt x="751" y="855"/>
                  </a:lnTo>
                  <a:lnTo>
                    <a:pt x="744" y="870"/>
                  </a:lnTo>
                  <a:lnTo>
                    <a:pt x="740" y="886"/>
                  </a:lnTo>
                  <a:lnTo>
                    <a:pt x="735" y="900"/>
                  </a:lnTo>
                  <a:lnTo>
                    <a:pt x="731" y="915"/>
                  </a:lnTo>
                  <a:lnTo>
                    <a:pt x="724" y="933"/>
                  </a:lnTo>
                  <a:lnTo>
                    <a:pt x="719" y="942"/>
                  </a:lnTo>
                  <a:lnTo>
                    <a:pt x="714" y="951"/>
                  </a:lnTo>
                  <a:lnTo>
                    <a:pt x="708" y="959"/>
                  </a:lnTo>
                  <a:lnTo>
                    <a:pt x="701" y="966"/>
                  </a:lnTo>
                  <a:lnTo>
                    <a:pt x="693" y="973"/>
                  </a:lnTo>
                  <a:lnTo>
                    <a:pt x="685" y="979"/>
                  </a:lnTo>
                  <a:lnTo>
                    <a:pt x="675" y="982"/>
                  </a:lnTo>
                  <a:lnTo>
                    <a:pt x="665" y="984"/>
                  </a:lnTo>
                  <a:lnTo>
                    <a:pt x="606" y="1012"/>
                  </a:lnTo>
                  <a:lnTo>
                    <a:pt x="561" y="1036"/>
                  </a:lnTo>
                  <a:lnTo>
                    <a:pt x="541" y="1047"/>
                  </a:lnTo>
                  <a:lnTo>
                    <a:pt x="527" y="1056"/>
                  </a:lnTo>
                  <a:lnTo>
                    <a:pt x="519" y="1063"/>
                  </a:lnTo>
                  <a:lnTo>
                    <a:pt x="496" y="1075"/>
                  </a:lnTo>
                  <a:lnTo>
                    <a:pt x="485" y="1081"/>
                  </a:lnTo>
                  <a:lnTo>
                    <a:pt x="473" y="1087"/>
                  </a:lnTo>
                  <a:lnTo>
                    <a:pt x="463" y="1090"/>
                  </a:lnTo>
                  <a:lnTo>
                    <a:pt x="460" y="1091"/>
                  </a:lnTo>
                  <a:lnTo>
                    <a:pt x="457" y="1091"/>
                  </a:lnTo>
                  <a:lnTo>
                    <a:pt x="449" y="1093"/>
                  </a:lnTo>
                  <a:lnTo>
                    <a:pt x="430" y="1094"/>
                  </a:lnTo>
                  <a:lnTo>
                    <a:pt x="418" y="1095"/>
                  </a:lnTo>
                  <a:lnTo>
                    <a:pt x="407" y="1095"/>
                  </a:lnTo>
                  <a:lnTo>
                    <a:pt x="396" y="1094"/>
                  </a:lnTo>
                  <a:lnTo>
                    <a:pt x="386" y="1091"/>
                  </a:lnTo>
                  <a:lnTo>
                    <a:pt x="430" y="1055"/>
                  </a:lnTo>
                  <a:lnTo>
                    <a:pt x="479" y="1016"/>
                  </a:lnTo>
                  <a:lnTo>
                    <a:pt x="535" y="971"/>
                  </a:lnTo>
                  <a:lnTo>
                    <a:pt x="596" y="924"/>
                  </a:lnTo>
                  <a:lnTo>
                    <a:pt x="656" y="881"/>
                  </a:lnTo>
                  <a:lnTo>
                    <a:pt x="682" y="862"/>
                  </a:lnTo>
                  <a:lnTo>
                    <a:pt x="707" y="846"/>
                  </a:lnTo>
                  <a:lnTo>
                    <a:pt x="729" y="834"/>
                  </a:lnTo>
                  <a:lnTo>
                    <a:pt x="747" y="825"/>
                  </a:lnTo>
                  <a:lnTo>
                    <a:pt x="760" y="818"/>
                  </a:lnTo>
                  <a:lnTo>
                    <a:pt x="794" y="798"/>
                  </a:lnTo>
                  <a:lnTo>
                    <a:pt x="817" y="784"/>
                  </a:lnTo>
                  <a:lnTo>
                    <a:pt x="843" y="767"/>
                  </a:lnTo>
                  <a:lnTo>
                    <a:pt x="870" y="749"/>
                  </a:lnTo>
                  <a:lnTo>
                    <a:pt x="898" y="729"/>
                  </a:lnTo>
                  <a:lnTo>
                    <a:pt x="925" y="708"/>
                  </a:lnTo>
                  <a:lnTo>
                    <a:pt x="951" y="686"/>
                  </a:lnTo>
                  <a:lnTo>
                    <a:pt x="976" y="663"/>
                  </a:lnTo>
                  <a:lnTo>
                    <a:pt x="986" y="651"/>
                  </a:lnTo>
                  <a:lnTo>
                    <a:pt x="996" y="640"/>
                  </a:lnTo>
                  <a:lnTo>
                    <a:pt x="1004" y="628"/>
                  </a:lnTo>
                  <a:lnTo>
                    <a:pt x="1012" y="615"/>
                  </a:lnTo>
                  <a:lnTo>
                    <a:pt x="1019" y="604"/>
                  </a:lnTo>
                  <a:lnTo>
                    <a:pt x="1023" y="592"/>
                  </a:lnTo>
                  <a:lnTo>
                    <a:pt x="1027" y="581"/>
                  </a:lnTo>
                  <a:lnTo>
                    <a:pt x="1029" y="569"/>
                  </a:lnTo>
                  <a:lnTo>
                    <a:pt x="1029" y="558"/>
                  </a:lnTo>
                  <a:lnTo>
                    <a:pt x="1028" y="547"/>
                  </a:lnTo>
                  <a:lnTo>
                    <a:pt x="1030" y="541"/>
                  </a:lnTo>
                  <a:lnTo>
                    <a:pt x="1033" y="534"/>
                  </a:lnTo>
                  <a:lnTo>
                    <a:pt x="1035" y="524"/>
                  </a:lnTo>
                  <a:lnTo>
                    <a:pt x="1035" y="510"/>
                  </a:lnTo>
                  <a:lnTo>
                    <a:pt x="1034" y="495"/>
                  </a:lnTo>
                  <a:lnTo>
                    <a:pt x="1032" y="486"/>
                  </a:lnTo>
                  <a:lnTo>
                    <a:pt x="1030" y="476"/>
                  </a:lnTo>
                  <a:lnTo>
                    <a:pt x="1025" y="466"/>
                  </a:lnTo>
                  <a:lnTo>
                    <a:pt x="1021" y="455"/>
                  </a:lnTo>
                  <a:lnTo>
                    <a:pt x="1014" y="443"/>
                  </a:lnTo>
                  <a:lnTo>
                    <a:pt x="1008" y="431"/>
                  </a:lnTo>
                  <a:lnTo>
                    <a:pt x="999" y="418"/>
                  </a:lnTo>
                  <a:lnTo>
                    <a:pt x="988" y="404"/>
                  </a:lnTo>
                  <a:lnTo>
                    <a:pt x="976" y="391"/>
                  </a:lnTo>
                  <a:lnTo>
                    <a:pt x="962" y="375"/>
                  </a:lnTo>
                  <a:lnTo>
                    <a:pt x="947" y="360"/>
                  </a:lnTo>
                  <a:lnTo>
                    <a:pt x="929" y="344"/>
                  </a:lnTo>
                  <a:lnTo>
                    <a:pt x="909" y="328"/>
                  </a:lnTo>
                  <a:lnTo>
                    <a:pt x="887" y="310"/>
                  </a:lnTo>
                  <a:lnTo>
                    <a:pt x="863" y="292"/>
                  </a:lnTo>
                  <a:lnTo>
                    <a:pt x="836" y="275"/>
                  </a:lnTo>
                  <a:lnTo>
                    <a:pt x="807" y="256"/>
                  </a:lnTo>
                  <a:lnTo>
                    <a:pt x="775" y="236"/>
                  </a:lnTo>
                  <a:lnTo>
                    <a:pt x="740" y="216"/>
                  </a:lnTo>
                  <a:lnTo>
                    <a:pt x="703" y="195"/>
                  </a:lnTo>
                  <a:lnTo>
                    <a:pt x="702" y="193"/>
                  </a:lnTo>
                  <a:lnTo>
                    <a:pt x="699" y="187"/>
                  </a:lnTo>
                  <a:lnTo>
                    <a:pt x="691" y="178"/>
                  </a:lnTo>
                  <a:lnTo>
                    <a:pt x="687" y="174"/>
                  </a:lnTo>
                  <a:lnTo>
                    <a:pt x="680" y="168"/>
                  </a:lnTo>
                  <a:lnTo>
                    <a:pt x="672" y="164"/>
                  </a:lnTo>
                  <a:lnTo>
                    <a:pt x="662" y="158"/>
                  </a:lnTo>
                  <a:lnTo>
                    <a:pt x="651" y="154"/>
                  </a:lnTo>
                  <a:lnTo>
                    <a:pt x="638" y="150"/>
                  </a:lnTo>
                  <a:lnTo>
                    <a:pt x="624" y="146"/>
                  </a:lnTo>
                  <a:lnTo>
                    <a:pt x="607" y="144"/>
                  </a:lnTo>
                  <a:lnTo>
                    <a:pt x="587" y="142"/>
                  </a:lnTo>
                  <a:lnTo>
                    <a:pt x="566" y="142"/>
                  </a:lnTo>
                  <a:lnTo>
                    <a:pt x="552" y="144"/>
                  </a:lnTo>
                  <a:lnTo>
                    <a:pt x="535" y="146"/>
                  </a:lnTo>
                  <a:lnTo>
                    <a:pt x="513" y="147"/>
                  </a:lnTo>
                  <a:lnTo>
                    <a:pt x="486" y="147"/>
                  </a:lnTo>
                  <a:lnTo>
                    <a:pt x="455" y="145"/>
                  </a:lnTo>
                  <a:lnTo>
                    <a:pt x="439" y="144"/>
                  </a:lnTo>
                  <a:lnTo>
                    <a:pt x="422" y="141"/>
                  </a:lnTo>
                  <a:lnTo>
                    <a:pt x="403" y="137"/>
                  </a:lnTo>
                  <a:lnTo>
                    <a:pt x="386" y="132"/>
                  </a:lnTo>
                  <a:lnTo>
                    <a:pt x="381" y="135"/>
                  </a:lnTo>
                  <a:lnTo>
                    <a:pt x="369" y="143"/>
                  </a:lnTo>
                  <a:lnTo>
                    <a:pt x="363" y="148"/>
                  </a:lnTo>
                  <a:lnTo>
                    <a:pt x="356" y="155"/>
                  </a:lnTo>
                  <a:lnTo>
                    <a:pt x="349" y="163"/>
                  </a:lnTo>
                  <a:lnTo>
                    <a:pt x="345" y="172"/>
                  </a:lnTo>
                  <a:lnTo>
                    <a:pt x="338" y="186"/>
                  </a:lnTo>
                  <a:lnTo>
                    <a:pt x="327" y="189"/>
                  </a:lnTo>
                  <a:lnTo>
                    <a:pt x="298" y="196"/>
                  </a:lnTo>
                  <a:lnTo>
                    <a:pt x="256" y="205"/>
                  </a:lnTo>
                  <a:lnTo>
                    <a:pt x="231" y="209"/>
                  </a:lnTo>
                  <a:lnTo>
                    <a:pt x="204" y="214"/>
                  </a:lnTo>
                  <a:lnTo>
                    <a:pt x="178" y="216"/>
                  </a:lnTo>
                  <a:lnTo>
                    <a:pt x="150" y="218"/>
                  </a:lnTo>
                  <a:lnTo>
                    <a:pt x="122" y="219"/>
                  </a:lnTo>
                  <a:lnTo>
                    <a:pt x="95" y="218"/>
                  </a:lnTo>
                  <a:lnTo>
                    <a:pt x="69" y="216"/>
                  </a:lnTo>
                  <a:lnTo>
                    <a:pt x="57" y="214"/>
                  </a:lnTo>
                  <a:lnTo>
                    <a:pt x="46" y="210"/>
                  </a:lnTo>
                  <a:lnTo>
                    <a:pt x="35" y="207"/>
                  </a:lnTo>
                  <a:lnTo>
                    <a:pt x="25" y="204"/>
                  </a:lnTo>
                  <a:lnTo>
                    <a:pt x="15" y="198"/>
                  </a:lnTo>
                  <a:lnTo>
                    <a:pt x="6" y="193"/>
                  </a:lnTo>
                  <a:lnTo>
                    <a:pt x="4" y="192"/>
                  </a:lnTo>
                  <a:lnTo>
                    <a:pt x="3" y="190"/>
                  </a:lnTo>
                  <a:lnTo>
                    <a:pt x="1" y="188"/>
                  </a:lnTo>
                  <a:lnTo>
                    <a:pt x="0" y="186"/>
                  </a:lnTo>
                  <a:lnTo>
                    <a:pt x="0" y="183"/>
                  </a:lnTo>
                  <a:lnTo>
                    <a:pt x="2" y="177"/>
                  </a:lnTo>
                  <a:lnTo>
                    <a:pt x="6" y="172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108"/>
            <p:cNvSpPr>
              <a:spLocks/>
            </p:cNvSpPr>
            <p:nvPr/>
          </p:nvSpPr>
          <p:spPr bwMode="auto">
            <a:xfrm>
              <a:off x="2370" y="1543"/>
              <a:ext cx="1211" cy="981"/>
            </a:xfrm>
            <a:custGeom>
              <a:avLst/>
              <a:gdLst>
                <a:gd name="T0" fmla="*/ 230 w 1211"/>
                <a:gd name="T1" fmla="*/ 480 h 981"/>
                <a:gd name="T2" fmla="*/ 225 w 1211"/>
                <a:gd name="T3" fmla="*/ 270 h 981"/>
                <a:gd name="T4" fmla="*/ 202 w 1211"/>
                <a:gd name="T5" fmla="*/ 96 h 981"/>
                <a:gd name="T6" fmla="*/ 180 w 1211"/>
                <a:gd name="T7" fmla="*/ 34 h 981"/>
                <a:gd name="T8" fmla="*/ 159 w 1211"/>
                <a:gd name="T9" fmla="*/ 7 h 981"/>
                <a:gd name="T10" fmla="*/ 145 w 1211"/>
                <a:gd name="T11" fmla="*/ 1 h 981"/>
                <a:gd name="T12" fmla="*/ 122 w 1211"/>
                <a:gd name="T13" fmla="*/ 4 h 981"/>
                <a:gd name="T14" fmla="*/ 82 w 1211"/>
                <a:gd name="T15" fmla="*/ 44 h 981"/>
                <a:gd name="T16" fmla="*/ 46 w 1211"/>
                <a:gd name="T17" fmla="*/ 115 h 981"/>
                <a:gd name="T18" fmla="*/ 16 w 1211"/>
                <a:gd name="T19" fmla="*/ 207 h 981"/>
                <a:gd name="T20" fmla="*/ 0 w 1211"/>
                <a:gd name="T21" fmla="*/ 311 h 981"/>
                <a:gd name="T22" fmla="*/ 5 w 1211"/>
                <a:gd name="T23" fmla="*/ 416 h 981"/>
                <a:gd name="T24" fmla="*/ 33 w 1211"/>
                <a:gd name="T25" fmla="*/ 513 h 981"/>
                <a:gd name="T26" fmla="*/ 83 w 1211"/>
                <a:gd name="T27" fmla="*/ 583 h 981"/>
                <a:gd name="T28" fmla="*/ 203 w 1211"/>
                <a:gd name="T29" fmla="*/ 739 h 981"/>
                <a:gd name="T30" fmla="*/ 255 w 1211"/>
                <a:gd name="T31" fmla="*/ 802 h 981"/>
                <a:gd name="T32" fmla="*/ 371 w 1211"/>
                <a:gd name="T33" fmla="*/ 892 h 981"/>
                <a:gd name="T34" fmla="*/ 451 w 1211"/>
                <a:gd name="T35" fmla="*/ 936 h 981"/>
                <a:gd name="T36" fmla="*/ 516 w 1211"/>
                <a:gd name="T37" fmla="*/ 956 h 981"/>
                <a:gd name="T38" fmla="*/ 626 w 1211"/>
                <a:gd name="T39" fmla="*/ 976 h 981"/>
                <a:gd name="T40" fmla="*/ 719 w 1211"/>
                <a:gd name="T41" fmla="*/ 978 h 981"/>
                <a:gd name="T42" fmla="*/ 775 w 1211"/>
                <a:gd name="T43" fmla="*/ 966 h 981"/>
                <a:gd name="T44" fmla="*/ 819 w 1211"/>
                <a:gd name="T45" fmla="*/ 940 h 981"/>
                <a:gd name="T46" fmla="*/ 846 w 1211"/>
                <a:gd name="T47" fmla="*/ 916 h 981"/>
                <a:gd name="T48" fmla="*/ 946 w 1211"/>
                <a:gd name="T49" fmla="*/ 881 h 981"/>
                <a:gd name="T50" fmla="*/ 1062 w 1211"/>
                <a:gd name="T51" fmla="*/ 813 h 981"/>
                <a:gd name="T52" fmla="*/ 1117 w 1211"/>
                <a:gd name="T53" fmla="*/ 764 h 981"/>
                <a:gd name="T54" fmla="*/ 1163 w 1211"/>
                <a:gd name="T55" fmla="*/ 702 h 981"/>
                <a:gd name="T56" fmla="*/ 1211 w 1211"/>
                <a:gd name="T57" fmla="*/ 571 h 981"/>
                <a:gd name="T58" fmla="*/ 1184 w 1211"/>
                <a:gd name="T59" fmla="*/ 596 h 981"/>
                <a:gd name="T60" fmla="*/ 1139 w 1211"/>
                <a:gd name="T61" fmla="*/ 619 h 981"/>
                <a:gd name="T62" fmla="*/ 1066 w 1211"/>
                <a:gd name="T63" fmla="*/ 630 h 981"/>
                <a:gd name="T64" fmla="*/ 1013 w 1211"/>
                <a:gd name="T65" fmla="*/ 637 h 981"/>
                <a:gd name="T66" fmla="*/ 971 w 1211"/>
                <a:gd name="T67" fmla="*/ 640 h 981"/>
                <a:gd name="T68" fmla="*/ 960 w 1211"/>
                <a:gd name="T69" fmla="*/ 637 h 981"/>
                <a:gd name="T70" fmla="*/ 940 w 1211"/>
                <a:gd name="T71" fmla="*/ 643 h 981"/>
                <a:gd name="T72" fmla="*/ 911 w 1211"/>
                <a:gd name="T73" fmla="*/ 675 h 981"/>
                <a:gd name="T74" fmla="*/ 878 w 1211"/>
                <a:gd name="T75" fmla="*/ 748 h 981"/>
                <a:gd name="T76" fmla="*/ 869 w 1211"/>
                <a:gd name="T77" fmla="*/ 765 h 981"/>
                <a:gd name="T78" fmla="*/ 836 w 1211"/>
                <a:gd name="T79" fmla="*/ 789 h 981"/>
                <a:gd name="T80" fmla="*/ 762 w 1211"/>
                <a:gd name="T81" fmla="*/ 821 h 981"/>
                <a:gd name="T82" fmla="*/ 682 w 1211"/>
                <a:gd name="T83" fmla="*/ 851 h 981"/>
                <a:gd name="T84" fmla="*/ 613 w 1211"/>
                <a:gd name="T85" fmla="*/ 879 h 981"/>
                <a:gd name="T86" fmla="*/ 551 w 1211"/>
                <a:gd name="T87" fmla="*/ 885 h 981"/>
                <a:gd name="T88" fmla="*/ 520 w 1211"/>
                <a:gd name="T89" fmla="*/ 873 h 981"/>
                <a:gd name="T90" fmla="*/ 471 w 1211"/>
                <a:gd name="T91" fmla="*/ 842 h 981"/>
                <a:gd name="T92" fmla="*/ 372 w 1211"/>
                <a:gd name="T93" fmla="*/ 772 h 981"/>
                <a:gd name="T94" fmla="*/ 285 w 1211"/>
                <a:gd name="T95" fmla="*/ 685 h 981"/>
                <a:gd name="T96" fmla="*/ 248 w 1211"/>
                <a:gd name="T97" fmla="*/ 629 h 981"/>
                <a:gd name="T98" fmla="*/ 230 w 1211"/>
                <a:gd name="T99" fmla="*/ 568 h 98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211"/>
                <a:gd name="T151" fmla="*/ 0 h 981"/>
                <a:gd name="T152" fmla="*/ 1211 w 1211"/>
                <a:gd name="T153" fmla="*/ 981 h 98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211" h="981">
                  <a:moveTo>
                    <a:pt x="229" y="552"/>
                  </a:moveTo>
                  <a:lnTo>
                    <a:pt x="229" y="552"/>
                  </a:lnTo>
                  <a:lnTo>
                    <a:pt x="230" y="532"/>
                  </a:lnTo>
                  <a:lnTo>
                    <a:pt x="230" y="480"/>
                  </a:lnTo>
                  <a:lnTo>
                    <a:pt x="230" y="405"/>
                  </a:lnTo>
                  <a:lnTo>
                    <a:pt x="229" y="362"/>
                  </a:lnTo>
                  <a:lnTo>
                    <a:pt x="228" y="316"/>
                  </a:lnTo>
                  <a:lnTo>
                    <a:pt x="225" y="270"/>
                  </a:lnTo>
                  <a:lnTo>
                    <a:pt x="222" y="223"/>
                  </a:lnTo>
                  <a:lnTo>
                    <a:pt x="216" y="178"/>
                  </a:lnTo>
                  <a:lnTo>
                    <a:pt x="209" y="136"/>
                  </a:lnTo>
                  <a:lnTo>
                    <a:pt x="202" y="96"/>
                  </a:lnTo>
                  <a:lnTo>
                    <a:pt x="197" y="78"/>
                  </a:lnTo>
                  <a:lnTo>
                    <a:pt x="192" y="63"/>
                  </a:lnTo>
                  <a:lnTo>
                    <a:pt x="186" y="47"/>
                  </a:lnTo>
                  <a:lnTo>
                    <a:pt x="180" y="34"/>
                  </a:lnTo>
                  <a:lnTo>
                    <a:pt x="173" y="23"/>
                  </a:lnTo>
                  <a:lnTo>
                    <a:pt x="166" y="13"/>
                  </a:lnTo>
                  <a:lnTo>
                    <a:pt x="159" y="7"/>
                  </a:lnTo>
                  <a:lnTo>
                    <a:pt x="154" y="4"/>
                  </a:lnTo>
                  <a:lnTo>
                    <a:pt x="150" y="2"/>
                  </a:lnTo>
                  <a:lnTo>
                    <a:pt x="145" y="1"/>
                  </a:lnTo>
                  <a:lnTo>
                    <a:pt x="141" y="0"/>
                  </a:lnTo>
                  <a:lnTo>
                    <a:pt x="136" y="0"/>
                  </a:lnTo>
                  <a:lnTo>
                    <a:pt x="132" y="1"/>
                  </a:lnTo>
                  <a:lnTo>
                    <a:pt x="122" y="4"/>
                  </a:lnTo>
                  <a:lnTo>
                    <a:pt x="112" y="11"/>
                  </a:lnTo>
                  <a:lnTo>
                    <a:pt x="102" y="20"/>
                  </a:lnTo>
                  <a:lnTo>
                    <a:pt x="92" y="31"/>
                  </a:lnTo>
                  <a:lnTo>
                    <a:pt x="82" y="44"/>
                  </a:lnTo>
                  <a:lnTo>
                    <a:pt x="72" y="59"/>
                  </a:lnTo>
                  <a:lnTo>
                    <a:pt x="63" y="76"/>
                  </a:lnTo>
                  <a:lnTo>
                    <a:pt x="53" y="95"/>
                  </a:lnTo>
                  <a:lnTo>
                    <a:pt x="46" y="115"/>
                  </a:lnTo>
                  <a:lnTo>
                    <a:pt x="37" y="136"/>
                  </a:lnTo>
                  <a:lnTo>
                    <a:pt x="29" y="159"/>
                  </a:lnTo>
                  <a:lnTo>
                    <a:pt x="22" y="183"/>
                  </a:lnTo>
                  <a:lnTo>
                    <a:pt x="16" y="207"/>
                  </a:lnTo>
                  <a:lnTo>
                    <a:pt x="10" y="232"/>
                  </a:lnTo>
                  <a:lnTo>
                    <a:pt x="7" y="258"/>
                  </a:lnTo>
                  <a:lnTo>
                    <a:pt x="2" y="284"/>
                  </a:lnTo>
                  <a:lnTo>
                    <a:pt x="0" y="311"/>
                  </a:lnTo>
                  <a:lnTo>
                    <a:pt x="0" y="337"/>
                  </a:lnTo>
                  <a:lnTo>
                    <a:pt x="0" y="364"/>
                  </a:lnTo>
                  <a:lnTo>
                    <a:pt x="1" y="391"/>
                  </a:lnTo>
                  <a:lnTo>
                    <a:pt x="5" y="416"/>
                  </a:lnTo>
                  <a:lnTo>
                    <a:pt x="9" y="442"/>
                  </a:lnTo>
                  <a:lnTo>
                    <a:pt x="16" y="467"/>
                  </a:lnTo>
                  <a:lnTo>
                    <a:pt x="24" y="490"/>
                  </a:lnTo>
                  <a:lnTo>
                    <a:pt x="33" y="513"/>
                  </a:lnTo>
                  <a:lnTo>
                    <a:pt x="46" y="534"/>
                  </a:lnTo>
                  <a:lnTo>
                    <a:pt x="59" y="556"/>
                  </a:lnTo>
                  <a:lnTo>
                    <a:pt x="74" y="574"/>
                  </a:lnTo>
                  <a:lnTo>
                    <a:pt x="83" y="583"/>
                  </a:lnTo>
                  <a:lnTo>
                    <a:pt x="92" y="592"/>
                  </a:lnTo>
                  <a:lnTo>
                    <a:pt x="156" y="676"/>
                  </a:lnTo>
                  <a:lnTo>
                    <a:pt x="203" y="739"/>
                  </a:lnTo>
                  <a:lnTo>
                    <a:pt x="221" y="765"/>
                  </a:lnTo>
                  <a:lnTo>
                    <a:pt x="232" y="781"/>
                  </a:lnTo>
                  <a:lnTo>
                    <a:pt x="255" y="802"/>
                  </a:lnTo>
                  <a:lnTo>
                    <a:pt x="280" y="824"/>
                  </a:lnTo>
                  <a:lnTo>
                    <a:pt x="313" y="850"/>
                  </a:lnTo>
                  <a:lnTo>
                    <a:pt x="351" y="878"/>
                  </a:lnTo>
                  <a:lnTo>
                    <a:pt x="371" y="892"/>
                  </a:lnTo>
                  <a:lnTo>
                    <a:pt x="391" y="904"/>
                  </a:lnTo>
                  <a:lnTo>
                    <a:pt x="411" y="916"/>
                  </a:lnTo>
                  <a:lnTo>
                    <a:pt x="431" y="927"/>
                  </a:lnTo>
                  <a:lnTo>
                    <a:pt x="451" y="936"/>
                  </a:lnTo>
                  <a:lnTo>
                    <a:pt x="470" y="943"/>
                  </a:lnTo>
                  <a:lnTo>
                    <a:pt x="482" y="946"/>
                  </a:lnTo>
                  <a:lnTo>
                    <a:pt x="516" y="956"/>
                  </a:lnTo>
                  <a:lnTo>
                    <a:pt x="539" y="962"/>
                  </a:lnTo>
                  <a:lnTo>
                    <a:pt x="566" y="967"/>
                  </a:lnTo>
                  <a:lnTo>
                    <a:pt x="595" y="973"/>
                  </a:lnTo>
                  <a:lnTo>
                    <a:pt x="626" y="976"/>
                  </a:lnTo>
                  <a:lnTo>
                    <a:pt x="657" y="979"/>
                  </a:lnTo>
                  <a:lnTo>
                    <a:pt x="688" y="981"/>
                  </a:lnTo>
                  <a:lnTo>
                    <a:pt x="703" y="979"/>
                  </a:lnTo>
                  <a:lnTo>
                    <a:pt x="719" y="978"/>
                  </a:lnTo>
                  <a:lnTo>
                    <a:pt x="733" y="977"/>
                  </a:lnTo>
                  <a:lnTo>
                    <a:pt x="747" y="974"/>
                  </a:lnTo>
                  <a:lnTo>
                    <a:pt x="762" y="971"/>
                  </a:lnTo>
                  <a:lnTo>
                    <a:pt x="775" y="966"/>
                  </a:lnTo>
                  <a:lnTo>
                    <a:pt x="787" y="962"/>
                  </a:lnTo>
                  <a:lnTo>
                    <a:pt x="798" y="955"/>
                  </a:lnTo>
                  <a:lnTo>
                    <a:pt x="809" y="947"/>
                  </a:lnTo>
                  <a:lnTo>
                    <a:pt x="819" y="940"/>
                  </a:lnTo>
                  <a:lnTo>
                    <a:pt x="827" y="930"/>
                  </a:lnTo>
                  <a:lnTo>
                    <a:pt x="835" y="920"/>
                  </a:lnTo>
                  <a:lnTo>
                    <a:pt x="846" y="916"/>
                  </a:lnTo>
                  <a:lnTo>
                    <a:pt x="877" y="907"/>
                  </a:lnTo>
                  <a:lnTo>
                    <a:pt x="897" y="901"/>
                  </a:lnTo>
                  <a:lnTo>
                    <a:pt x="921" y="892"/>
                  </a:lnTo>
                  <a:lnTo>
                    <a:pt x="946" y="881"/>
                  </a:lnTo>
                  <a:lnTo>
                    <a:pt x="974" y="868"/>
                  </a:lnTo>
                  <a:lnTo>
                    <a:pt x="1003" y="852"/>
                  </a:lnTo>
                  <a:lnTo>
                    <a:pt x="1033" y="833"/>
                  </a:lnTo>
                  <a:lnTo>
                    <a:pt x="1062" y="813"/>
                  </a:lnTo>
                  <a:lnTo>
                    <a:pt x="1076" y="802"/>
                  </a:lnTo>
                  <a:lnTo>
                    <a:pt x="1089" y="790"/>
                  </a:lnTo>
                  <a:lnTo>
                    <a:pt x="1104" y="777"/>
                  </a:lnTo>
                  <a:lnTo>
                    <a:pt x="1117" y="764"/>
                  </a:lnTo>
                  <a:lnTo>
                    <a:pt x="1129" y="749"/>
                  </a:lnTo>
                  <a:lnTo>
                    <a:pt x="1141" y="735"/>
                  </a:lnTo>
                  <a:lnTo>
                    <a:pt x="1152" y="718"/>
                  </a:lnTo>
                  <a:lnTo>
                    <a:pt x="1163" y="702"/>
                  </a:lnTo>
                  <a:lnTo>
                    <a:pt x="1172" y="685"/>
                  </a:lnTo>
                  <a:lnTo>
                    <a:pt x="1181" y="666"/>
                  </a:lnTo>
                  <a:lnTo>
                    <a:pt x="1211" y="571"/>
                  </a:lnTo>
                  <a:lnTo>
                    <a:pt x="1209" y="573"/>
                  </a:lnTo>
                  <a:lnTo>
                    <a:pt x="1203" y="581"/>
                  </a:lnTo>
                  <a:lnTo>
                    <a:pt x="1192" y="591"/>
                  </a:lnTo>
                  <a:lnTo>
                    <a:pt x="1184" y="596"/>
                  </a:lnTo>
                  <a:lnTo>
                    <a:pt x="1176" y="603"/>
                  </a:lnTo>
                  <a:lnTo>
                    <a:pt x="1165" y="609"/>
                  </a:lnTo>
                  <a:lnTo>
                    <a:pt x="1152" y="614"/>
                  </a:lnTo>
                  <a:lnTo>
                    <a:pt x="1139" y="619"/>
                  </a:lnTo>
                  <a:lnTo>
                    <a:pt x="1124" y="623"/>
                  </a:lnTo>
                  <a:lnTo>
                    <a:pt x="1106" y="626"/>
                  </a:lnTo>
                  <a:lnTo>
                    <a:pt x="1087" y="629"/>
                  </a:lnTo>
                  <a:lnTo>
                    <a:pt x="1066" y="630"/>
                  </a:lnTo>
                  <a:lnTo>
                    <a:pt x="1043" y="629"/>
                  </a:lnTo>
                  <a:lnTo>
                    <a:pt x="1034" y="632"/>
                  </a:lnTo>
                  <a:lnTo>
                    <a:pt x="1013" y="637"/>
                  </a:lnTo>
                  <a:lnTo>
                    <a:pt x="1000" y="640"/>
                  </a:lnTo>
                  <a:lnTo>
                    <a:pt x="987" y="641"/>
                  </a:lnTo>
                  <a:lnTo>
                    <a:pt x="976" y="641"/>
                  </a:lnTo>
                  <a:lnTo>
                    <a:pt x="971" y="640"/>
                  </a:lnTo>
                  <a:lnTo>
                    <a:pt x="966" y="639"/>
                  </a:lnTo>
                  <a:lnTo>
                    <a:pt x="965" y="637"/>
                  </a:lnTo>
                  <a:lnTo>
                    <a:pt x="960" y="637"/>
                  </a:lnTo>
                  <a:lnTo>
                    <a:pt x="955" y="637"/>
                  </a:lnTo>
                  <a:lnTo>
                    <a:pt x="951" y="639"/>
                  </a:lnTo>
                  <a:lnTo>
                    <a:pt x="945" y="640"/>
                  </a:lnTo>
                  <a:lnTo>
                    <a:pt x="940" y="643"/>
                  </a:lnTo>
                  <a:lnTo>
                    <a:pt x="933" y="648"/>
                  </a:lnTo>
                  <a:lnTo>
                    <a:pt x="927" y="655"/>
                  </a:lnTo>
                  <a:lnTo>
                    <a:pt x="919" y="664"/>
                  </a:lnTo>
                  <a:lnTo>
                    <a:pt x="911" y="675"/>
                  </a:lnTo>
                  <a:lnTo>
                    <a:pt x="903" y="688"/>
                  </a:lnTo>
                  <a:lnTo>
                    <a:pt x="894" y="705"/>
                  </a:lnTo>
                  <a:lnTo>
                    <a:pt x="887" y="725"/>
                  </a:lnTo>
                  <a:lnTo>
                    <a:pt x="878" y="748"/>
                  </a:lnTo>
                  <a:lnTo>
                    <a:pt x="878" y="750"/>
                  </a:lnTo>
                  <a:lnTo>
                    <a:pt x="875" y="756"/>
                  </a:lnTo>
                  <a:lnTo>
                    <a:pt x="869" y="765"/>
                  </a:lnTo>
                  <a:lnTo>
                    <a:pt x="863" y="769"/>
                  </a:lnTo>
                  <a:lnTo>
                    <a:pt x="856" y="776"/>
                  </a:lnTo>
                  <a:lnTo>
                    <a:pt x="847" y="782"/>
                  </a:lnTo>
                  <a:lnTo>
                    <a:pt x="836" y="789"/>
                  </a:lnTo>
                  <a:lnTo>
                    <a:pt x="821" y="797"/>
                  </a:lnTo>
                  <a:lnTo>
                    <a:pt x="805" y="805"/>
                  </a:lnTo>
                  <a:lnTo>
                    <a:pt x="785" y="813"/>
                  </a:lnTo>
                  <a:lnTo>
                    <a:pt x="762" y="821"/>
                  </a:lnTo>
                  <a:lnTo>
                    <a:pt x="735" y="830"/>
                  </a:lnTo>
                  <a:lnTo>
                    <a:pt x="705" y="840"/>
                  </a:lnTo>
                  <a:lnTo>
                    <a:pt x="682" y="851"/>
                  </a:lnTo>
                  <a:lnTo>
                    <a:pt x="658" y="862"/>
                  </a:lnTo>
                  <a:lnTo>
                    <a:pt x="644" y="869"/>
                  </a:lnTo>
                  <a:lnTo>
                    <a:pt x="629" y="874"/>
                  </a:lnTo>
                  <a:lnTo>
                    <a:pt x="613" y="879"/>
                  </a:lnTo>
                  <a:lnTo>
                    <a:pt x="597" y="882"/>
                  </a:lnTo>
                  <a:lnTo>
                    <a:pt x="581" y="885"/>
                  </a:lnTo>
                  <a:lnTo>
                    <a:pt x="566" y="886"/>
                  </a:lnTo>
                  <a:lnTo>
                    <a:pt x="551" y="885"/>
                  </a:lnTo>
                  <a:lnTo>
                    <a:pt x="537" y="882"/>
                  </a:lnTo>
                  <a:lnTo>
                    <a:pt x="531" y="880"/>
                  </a:lnTo>
                  <a:lnTo>
                    <a:pt x="525" y="876"/>
                  </a:lnTo>
                  <a:lnTo>
                    <a:pt x="520" y="873"/>
                  </a:lnTo>
                  <a:lnTo>
                    <a:pt x="515" y="869"/>
                  </a:lnTo>
                  <a:lnTo>
                    <a:pt x="503" y="862"/>
                  </a:lnTo>
                  <a:lnTo>
                    <a:pt x="471" y="842"/>
                  </a:lnTo>
                  <a:lnTo>
                    <a:pt x="448" y="829"/>
                  </a:lnTo>
                  <a:lnTo>
                    <a:pt x="424" y="812"/>
                  </a:lnTo>
                  <a:lnTo>
                    <a:pt x="399" y="793"/>
                  </a:lnTo>
                  <a:lnTo>
                    <a:pt x="372" y="772"/>
                  </a:lnTo>
                  <a:lnTo>
                    <a:pt x="346" y="749"/>
                  </a:lnTo>
                  <a:lnTo>
                    <a:pt x="319" y="725"/>
                  </a:lnTo>
                  <a:lnTo>
                    <a:pt x="296" y="699"/>
                  </a:lnTo>
                  <a:lnTo>
                    <a:pt x="285" y="685"/>
                  </a:lnTo>
                  <a:lnTo>
                    <a:pt x="274" y="672"/>
                  </a:lnTo>
                  <a:lnTo>
                    <a:pt x="265" y="657"/>
                  </a:lnTo>
                  <a:lnTo>
                    <a:pt x="256" y="643"/>
                  </a:lnTo>
                  <a:lnTo>
                    <a:pt x="248" y="629"/>
                  </a:lnTo>
                  <a:lnTo>
                    <a:pt x="242" y="613"/>
                  </a:lnTo>
                  <a:lnTo>
                    <a:pt x="236" y="598"/>
                  </a:lnTo>
                  <a:lnTo>
                    <a:pt x="233" y="583"/>
                  </a:lnTo>
                  <a:lnTo>
                    <a:pt x="230" y="568"/>
                  </a:lnTo>
                  <a:lnTo>
                    <a:pt x="229" y="552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09"/>
            <p:cNvSpPr>
              <a:spLocks/>
            </p:cNvSpPr>
            <p:nvPr/>
          </p:nvSpPr>
          <p:spPr bwMode="auto">
            <a:xfrm>
              <a:off x="1171" y="2068"/>
              <a:ext cx="2065" cy="1511"/>
            </a:xfrm>
            <a:custGeom>
              <a:avLst/>
              <a:gdLst>
                <a:gd name="T0" fmla="*/ 1069 w 2065"/>
                <a:gd name="T1" fmla="*/ 754 h 1511"/>
                <a:gd name="T2" fmla="*/ 1153 w 2065"/>
                <a:gd name="T3" fmla="*/ 669 h 1511"/>
                <a:gd name="T4" fmla="*/ 1232 w 2065"/>
                <a:gd name="T5" fmla="*/ 615 h 1511"/>
                <a:gd name="T6" fmla="*/ 1349 w 2065"/>
                <a:gd name="T7" fmla="*/ 589 h 1511"/>
                <a:gd name="T8" fmla="*/ 1438 w 2065"/>
                <a:gd name="T9" fmla="*/ 596 h 1511"/>
                <a:gd name="T10" fmla="*/ 1348 w 2065"/>
                <a:gd name="T11" fmla="*/ 519 h 1511"/>
                <a:gd name="T12" fmla="*/ 1297 w 2065"/>
                <a:gd name="T13" fmla="*/ 440 h 1511"/>
                <a:gd name="T14" fmla="*/ 1271 w 2065"/>
                <a:gd name="T15" fmla="*/ 314 h 1511"/>
                <a:gd name="T16" fmla="*/ 1146 w 2065"/>
                <a:gd name="T17" fmla="*/ 401 h 1511"/>
                <a:gd name="T18" fmla="*/ 1079 w 2065"/>
                <a:gd name="T19" fmla="*/ 491 h 1511"/>
                <a:gd name="T20" fmla="*/ 985 w 2065"/>
                <a:gd name="T21" fmla="*/ 535 h 1511"/>
                <a:gd name="T22" fmla="*/ 843 w 2065"/>
                <a:gd name="T23" fmla="*/ 547 h 1511"/>
                <a:gd name="T24" fmla="*/ 742 w 2065"/>
                <a:gd name="T25" fmla="*/ 520 h 1511"/>
                <a:gd name="T26" fmla="*/ 630 w 2065"/>
                <a:gd name="T27" fmla="*/ 407 h 1511"/>
                <a:gd name="T28" fmla="*/ 571 w 2065"/>
                <a:gd name="T29" fmla="*/ 305 h 1511"/>
                <a:gd name="T30" fmla="*/ 545 w 2065"/>
                <a:gd name="T31" fmla="*/ 187 h 1511"/>
                <a:gd name="T32" fmla="*/ 541 w 2065"/>
                <a:gd name="T33" fmla="*/ 115 h 1511"/>
                <a:gd name="T34" fmla="*/ 492 w 2065"/>
                <a:gd name="T35" fmla="*/ 0 h 1511"/>
                <a:gd name="T36" fmla="*/ 352 w 2065"/>
                <a:gd name="T37" fmla="*/ 308 h 1511"/>
                <a:gd name="T38" fmla="*/ 176 w 2065"/>
                <a:gd name="T39" fmla="*/ 630 h 1511"/>
                <a:gd name="T40" fmla="*/ 100 w 2065"/>
                <a:gd name="T41" fmla="*/ 728 h 1511"/>
                <a:gd name="T42" fmla="*/ 20 w 2065"/>
                <a:gd name="T43" fmla="*/ 794 h 1511"/>
                <a:gd name="T44" fmla="*/ 0 w 2065"/>
                <a:gd name="T45" fmla="*/ 835 h 1511"/>
                <a:gd name="T46" fmla="*/ 32 w 2065"/>
                <a:gd name="T47" fmla="*/ 858 h 1511"/>
                <a:gd name="T48" fmla="*/ 120 w 2065"/>
                <a:gd name="T49" fmla="*/ 898 h 1511"/>
                <a:gd name="T50" fmla="*/ 248 w 2065"/>
                <a:gd name="T51" fmla="*/ 966 h 1511"/>
                <a:gd name="T52" fmla="*/ 532 w 2065"/>
                <a:gd name="T53" fmla="*/ 1075 h 1511"/>
                <a:gd name="T54" fmla="*/ 826 w 2065"/>
                <a:gd name="T55" fmla="*/ 1189 h 1511"/>
                <a:gd name="T56" fmla="*/ 1208 w 2065"/>
                <a:gd name="T57" fmla="*/ 1397 h 1511"/>
                <a:gd name="T58" fmla="*/ 1312 w 2065"/>
                <a:gd name="T59" fmla="*/ 1473 h 1511"/>
                <a:gd name="T60" fmla="*/ 1374 w 2065"/>
                <a:gd name="T61" fmla="*/ 1506 h 1511"/>
                <a:gd name="T62" fmla="*/ 1465 w 2065"/>
                <a:gd name="T63" fmla="*/ 1503 h 1511"/>
                <a:gd name="T64" fmla="*/ 1515 w 2065"/>
                <a:gd name="T65" fmla="*/ 1478 h 1511"/>
                <a:gd name="T66" fmla="*/ 1546 w 2065"/>
                <a:gd name="T67" fmla="*/ 1486 h 1511"/>
                <a:gd name="T68" fmla="*/ 1584 w 2065"/>
                <a:gd name="T69" fmla="*/ 1490 h 1511"/>
                <a:gd name="T70" fmla="*/ 1620 w 2065"/>
                <a:gd name="T71" fmla="*/ 1461 h 1511"/>
                <a:gd name="T72" fmla="*/ 1728 w 2065"/>
                <a:gd name="T73" fmla="*/ 1373 h 1511"/>
                <a:gd name="T74" fmla="*/ 1796 w 2065"/>
                <a:gd name="T75" fmla="*/ 1342 h 1511"/>
                <a:gd name="T76" fmla="*/ 1871 w 2065"/>
                <a:gd name="T77" fmla="*/ 1297 h 1511"/>
                <a:gd name="T78" fmla="*/ 1890 w 2065"/>
                <a:gd name="T79" fmla="*/ 1245 h 1511"/>
                <a:gd name="T80" fmla="*/ 1962 w 2065"/>
                <a:gd name="T81" fmla="*/ 1196 h 1511"/>
                <a:gd name="T82" fmla="*/ 2047 w 2065"/>
                <a:gd name="T83" fmla="*/ 1053 h 1511"/>
                <a:gd name="T84" fmla="*/ 2064 w 2065"/>
                <a:gd name="T85" fmla="*/ 993 h 1511"/>
                <a:gd name="T86" fmla="*/ 2047 w 2065"/>
                <a:gd name="T87" fmla="*/ 954 h 1511"/>
                <a:gd name="T88" fmla="*/ 1986 w 2065"/>
                <a:gd name="T89" fmla="*/ 904 h 1511"/>
                <a:gd name="T90" fmla="*/ 1828 w 2065"/>
                <a:gd name="T91" fmla="*/ 913 h 1511"/>
                <a:gd name="T92" fmla="*/ 1682 w 2065"/>
                <a:gd name="T93" fmla="*/ 961 h 1511"/>
                <a:gd name="T94" fmla="*/ 1563 w 2065"/>
                <a:gd name="T95" fmla="*/ 992 h 1511"/>
                <a:gd name="T96" fmla="*/ 1416 w 2065"/>
                <a:gd name="T97" fmla="*/ 1002 h 1511"/>
                <a:gd name="T98" fmla="*/ 1300 w 2065"/>
                <a:gd name="T99" fmla="*/ 991 h 1511"/>
                <a:gd name="T100" fmla="*/ 1198 w 2065"/>
                <a:gd name="T101" fmla="*/ 967 h 1511"/>
                <a:gd name="T102" fmla="*/ 1128 w 2065"/>
                <a:gd name="T103" fmla="*/ 919 h 1511"/>
                <a:gd name="T104" fmla="*/ 1102 w 2065"/>
                <a:gd name="T105" fmla="*/ 872 h 1511"/>
                <a:gd name="T106" fmla="*/ 1058 w 2065"/>
                <a:gd name="T107" fmla="*/ 793 h 15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65"/>
                <a:gd name="T163" fmla="*/ 0 h 1511"/>
                <a:gd name="T164" fmla="*/ 2065 w 2065"/>
                <a:gd name="T165" fmla="*/ 1511 h 151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65" h="1511">
                  <a:moveTo>
                    <a:pt x="1058" y="793"/>
                  </a:moveTo>
                  <a:lnTo>
                    <a:pt x="1058" y="793"/>
                  </a:lnTo>
                  <a:lnTo>
                    <a:pt x="1058" y="786"/>
                  </a:lnTo>
                  <a:lnTo>
                    <a:pt x="1059" y="781"/>
                  </a:lnTo>
                  <a:lnTo>
                    <a:pt x="1062" y="768"/>
                  </a:lnTo>
                  <a:lnTo>
                    <a:pt x="1069" y="754"/>
                  </a:lnTo>
                  <a:lnTo>
                    <a:pt x="1078" y="741"/>
                  </a:lnTo>
                  <a:lnTo>
                    <a:pt x="1089" y="729"/>
                  </a:lnTo>
                  <a:lnTo>
                    <a:pt x="1101" y="716"/>
                  </a:lnTo>
                  <a:lnTo>
                    <a:pt x="1113" y="703"/>
                  </a:lnTo>
                  <a:lnTo>
                    <a:pt x="1126" y="691"/>
                  </a:lnTo>
                  <a:lnTo>
                    <a:pt x="1153" y="669"/>
                  </a:lnTo>
                  <a:lnTo>
                    <a:pt x="1176" y="653"/>
                  </a:lnTo>
                  <a:lnTo>
                    <a:pt x="1198" y="637"/>
                  </a:lnTo>
                  <a:lnTo>
                    <a:pt x="1207" y="630"/>
                  </a:lnTo>
                  <a:lnTo>
                    <a:pt x="1215" y="625"/>
                  </a:lnTo>
                  <a:lnTo>
                    <a:pt x="1232" y="615"/>
                  </a:lnTo>
                  <a:lnTo>
                    <a:pt x="1251" y="606"/>
                  </a:lnTo>
                  <a:lnTo>
                    <a:pt x="1270" y="601"/>
                  </a:lnTo>
                  <a:lnTo>
                    <a:pt x="1290" y="596"/>
                  </a:lnTo>
                  <a:lnTo>
                    <a:pt x="1310" y="593"/>
                  </a:lnTo>
                  <a:lnTo>
                    <a:pt x="1330" y="591"/>
                  </a:lnTo>
                  <a:lnTo>
                    <a:pt x="1349" y="589"/>
                  </a:lnTo>
                  <a:lnTo>
                    <a:pt x="1367" y="589"/>
                  </a:lnTo>
                  <a:lnTo>
                    <a:pt x="1384" y="589"/>
                  </a:lnTo>
                  <a:lnTo>
                    <a:pt x="1413" y="592"/>
                  </a:lnTo>
                  <a:lnTo>
                    <a:pt x="1432" y="595"/>
                  </a:lnTo>
                  <a:lnTo>
                    <a:pt x="1438" y="596"/>
                  </a:lnTo>
                  <a:lnTo>
                    <a:pt x="1421" y="584"/>
                  </a:lnTo>
                  <a:lnTo>
                    <a:pt x="1403" y="571"/>
                  </a:lnTo>
                  <a:lnTo>
                    <a:pt x="1387" y="558"/>
                  </a:lnTo>
                  <a:lnTo>
                    <a:pt x="1373" y="545"/>
                  </a:lnTo>
                  <a:lnTo>
                    <a:pt x="1360" y="532"/>
                  </a:lnTo>
                  <a:lnTo>
                    <a:pt x="1348" y="519"/>
                  </a:lnTo>
                  <a:lnTo>
                    <a:pt x="1337" y="505"/>
                  </a:lnTo>
                  <a:lnTo>
                    <a:pt x="1327" y="492"/>
                  </a:lnTo>
                  <a:lnTo>
                    <a:pt x="1318" y="479"/>
                  </a:lnTo>
                  <a:lnTo>
                    <a:pt x="1310" y="465"/>
                  </a:lnTo>
                  <a:lnTo>
                    <a:pt x="1303" y="453"/>
                  </a:lnTo>
                  <a:lnTo>
                    <a:pt x="1297" y="440"/>
                  </a:lnTo>
                  <a:lnTo>
                    <a:pt x="1287" y="415"/>
                  </a:lnTo>
                  <a:lnTo>
                    <a:pt x="1280" y="390"/>
                  </a:lnTo>
                  <a:lnTo>
                    <a:pt x="1276" y="368"/>
                  </a:lnTo>
                  <a:lnTo>
                    <a:pt x="1272" y="347"/>
                  </a:lnTo>
                  <a:lnTo>
                    <a:pt x="1271" y="329"/>
                  </a:lnTo>
                  <a:lnTo>
                    <a:pt x="1271" y="314"/>
                  </a:lnTo>
                  <a:lnTo>
                    <a:pt x="1272" y="301"/>
                  </a:lnTo>
                  <a:lnTo>
                    <a:pt x="1273" y="291"/>
                  </a:lnTo>
                  <a:lnTo>
                    <a:pt x="1275" y="283"/>
                  </a:lnTo>
                  <a:lnTo>
                    <a:pt x="1154" y="381"/>
                  </a:lnTo>
                  <a:lnTo>
                    <a:pt x="1146" y="401"/>
                  </a:lnTo>
                  <a:lnTo>
                    <a:pt x="1138" y="420"/>
                  </a:lnTo>
                  <a:lnTo>
                    <a:pt x="1128" y="438"/>
                  </a:lnTo>
                  <a:lnTo>
                    <a:pt x="1117" y="453"/>
                  </a:lnTo>
                  <a:lnTo>
                    <a:pt x="1105" y="468"/>
                  </a:lnTo>
                  <a:lnTo>
                    <a:pt x="1093" y="480"/>
                  </a:lnTo>
                  <a:lnTo>
                    <a:pt x="1079" y="491"/>
                  </a:lnTo>
                  <a:lnTo>
                    <a:pt x="1064" y="502"/>
                  </a:lnTo>
                  <a:lnTo>
                    <a:pt x="1049" y="511"/>
                  </a:lnTo>
                  <a:lnTo>
                    <a:pt x="1033" y="519"/>
                  </a:lnTo>
                  <a:lnTo>
                    <a:pt x="1018" y="525"/>
                  </a:lnTo>
                  <a:lnTo>
                    <a:pt x="1001" y="531"/>
                  </a:lnTo>
                  <a:lnTo>
                    <a:pt x="985" y="535"/>
                  </a:lnTo>
                  <a:lnTo>
                    <a:pt x="968" y="540"/>
                  </a:lnTo>
                  <a:lnTo>
                    <a:pt x="951" y="543"/>
                  </a:lnTo>
                  <a:lnTo>
                    <a:pt x="935" y="545"/>
                  </a:lnTo>
                  <a:lnTo>
                    <a:pt x="902" y="549"/>
                  </a:lnTo>
                  <a:lnTo>
                    <a:pt x="871" y="549"/>
                  </a:lnTo>
                  <a:lnTo>
                    <a:pt x="843" y="547"/>
                  </a:lnTo>
                  <a:lnTo>
                    <a:pt x="817" y="546"/>
                  </a:lnTo>
                  <a:lnTo>
                    <a:pt x="796" y="544"/>
                  </a:lnTo>
                  <a:lnTo>
                    <a:pt x="780" y="541"/>
                  </a:lnTo>
                  <a:lnTo>
                    <a:pt x="767" y="539"/>
                  </a:lnTo>
                  <a:lnTo>
                    <a:pt x="742" y="520"/>
                  </a:lnTo>
                  <a:lnTo>
                    <a:pt x="719" y="501"/>
                  </a:lnTo>
                  <a:lnTo>
                    <a:pt x="698" y="481"/>
                  </a:lnTo>
                  <a:lnTo>
                    <a:pt x="678" y="462"/>
                  </a:lnTo>
                  <a:lnTo>
                    <a:pt x="660" y="443"/>
                  </a:lnTo>
                  <a:lnTo>
                    <a:pt x="645" y="426"/>
                  </a:lnTo>
                  <a:lnTo>
                    <a:pt x="630" y="407"/>
                  </a:lnTo>
                  <a:lnTo>
                    <a:pt x="617" y="389"/>
                  </a:lnTo>
                  <a:lnTo>
                    <a:pt x="605" y="371"/>
                  </a:lnTo>
                  <a:lnTo>
                    <a:pt x="595" y="354"/>
                  </a:lnTo>
                  <a:lnTo>
                    <a:pt x="586" y="337"/>
                  </a:lnTo>
                  <a:lnTo>
                    <a:pt x="577" y="321"/>
                  </a:lnTo>
                  <a:lnTo>
                    <a:pt x="571" y="305"/>
                  </a:lnTo>
                  <a:lnTo>
                    <a:pt x="564" y="290"/>
                  </a:lnTo>
                  <a:lnTo>
                    <a:pt x="560" y="274"/>
                  </a:lnTo>
                  <a:lnTo>
                    <a:pt x="555" y="260"/>
                  </a:lnTo>
                  <a:lnTo>
                    <a:pt x="550" y="232"/>
                  </a:lnTo>
                  <a:lnTo>
                    <a:pt x="546" y="208"/>
                  </a:lnTo>
                  <a:lnTo>
                    <a:pt x="545" y="187"/>
                  </a:lnTo>
                  <a:lnTo>
                    <a:pt x="545" y="168"/>
                  </a:lnTo>
                  <a:lnTo>
                    <a:pt x="546" y="153"/>
                  </a:lnTo>
                  <a:lnTo>
                    <a:pt x="547" y="142"/>
                  </a:lnTo>
                  <a:lnTo>
                    <a:pt x="550" y="133"/>
                  </a:lnTo>
                  <a:lnTo>
                    <a:pt x="541" y="115"/>
                  </a:lnTo>
                  <a:lnTo>
                    <a:pt x="521" y="73"/>
                  </a:lnTo>
                  <a:lnTo>
                    <a:pt x="510" y="49"/>
                  </a:lnTo>
                  <a:lnTo>
                    <a:pt x="501" y="28"/>
                  </a:lnTo>
                  <a:lnTo>
                    <a:pt x="494" y="11"/>
                  </a:lnTo>
                  <a:lnTo>
                    <a:pt x="493" y="4"/>
                  </a:lnTo>
                  <a:lnTo>
                    <a:pt x="492" y="0"/>
                  </a:lnTo>
                  <a:lnTo>
                    <a:pt x="481" y="25"/>
                  </a:lnTo>
                  <a:lnTo>
                    <a:pt x="452" y="92"/>
                  </a:lnTo>
                  <a:lnTo>
                    <a:pt x="407" y="191"/>
                  </a:lnTo>
                  <a:lnTo>
                    <a:pt x="380" y="247"/>
                  </a:lnTo>
                  <a:lnTo>
                    <a:pt x="352" y="308"/>
                  </a:lnTo>
                  <a:lnTo>
                    <a:pt x="321" y="370"/>
                  </a:lnTo>
                  <a:lnTo>
                    <a:pt x="290" y="432"/>
                  </a:lnTo>
                  <a:lnTo>
                    <a:pt x="256" y="493"/>
                  </a:lnTo>
                  <a:lnTo>
                    <a:pt x="224" y="551"/>
                  </a:lnTo>
                  <a:lnTo>
                    <a:pt x="191" y="605"/>
                  </a:lnTo>
                  <a:lnTo>
                    <a:pt x="176" y="630"/>
                  </a:lnTo>
                  <a:lnTo>
                    <a:pt x="160" y="654"/>
                  </a:lnTo>
                  <a:lnTo>
                    <a:pt x="145" y="675"/>
                  </a:lnTo>
                  <a:lnTo>
                    <a:pt x="129" y="695"/>
                  </a:lnTo>
                  <a:lnTo>
                    <a:pt x="115" y="712"/>
                  </a:lnTo>
                  <a:lnTo>
                    <a:pt x="100" y="728"/>
                  </a:lnTo>
                  <a:lnTo>
                    <a:pt x="93" y="733"/>
                  </a:lnTo>
                  <a:lnTo>
                    <a:pt x="72" y="748"/>
                  </a:lnTo>
                  <a:lnTo>
                    <a:pt x="58" y="759"/>
                  </a:lnTo>
                  <a:lnTo>
                    <a:pt x="45" y="770"/>
                  </a:lnTo>
                  <a:lnTo>
                    <a:pt x="32" y="782"/>
                  </a:lnTo>
                  <a:lnTo>
                    <a:pt x="20" y="794"/>
                  </a:lnTo>
                  <a:lnTo>
                    <a:pt x="10" y="806"/>
                  </a:lnTo>
                  <a:lnTo>
                    <a:pt x="5" y="813"/>
                  </a:lnTo>
                  <a:lnTo>
                    <a:pt x="3" y="819"/>
                  </a:lnTo>
                  <a:lnTo>
                    <a:pt x="1" y="824"/>
                  </a:lnTo>
                  <a:lnTo>
                    <a:pt x="0" y="830"/>
                  </a:lnTo>
                  <a:lnTo>
                    <a:pt x="0" y="835"/>
                  </a:lnTo>
                  <a:lnTo>
                    <a:pt x="1" y="841"/>
                  </a:lnTo>
                  <a:lnTo>
                    <a:pt x="4" y="845"/>
                  </a:lnTo>
                  <a:lnTo>
                    <a:pt x="8" y="850"/>
                  </a:lnTo>
                  <a:lnTo>
                    <a:pt x="14" y="853"/>
                  </a:lnTo>
                  <a:lnTo>
                    <a:pt x="22" y="856"/>
                  </a:lnTo>
                  <a:lnTo>
                    <a:pt x="32" y="858"/>
                  </a:lnTo>
                  <a:lnTo>
                    <a:pt x="43" y="861"/>
                  </a:lnTo>
                  <a:lnTo>
                    <a:pt x="57" y="862"/>
                  </a:lnTo>
                  <a:lnTo>
                    <a:pt x="73" y="862"/>
                  </a:lnTo>
                  <a:lnTo>
                    <a:pt x="96" y="879"/>
                  </a:lnTo>
                  <a:lnTo>
                    <a:pt x="120" y="898"/>
                  </a:lnTo>
                  <a:lnTo>
                    <a:pt x="152" y="919"/>
                  </a:lnTo>
                  <a:lnTo>
                    <a:pt x="170" y="930"/>
                  </a:lnTo>
                  <a:lnTo>
                    <a:pt x="189" y="940"/>
                  </a:lnTo>
                  <a:lnTo>
                    <a:pt x="208" y="950"/>
                  </a:lnTo>
                  <a:lnTo>
                    <a:pt x="228" y="958"/>
                  </a:lnTo>
                  <a:lnTo>
                    <a:pt x="248" y="966"/>
                  </a:lnTo>
                  <a:lnTo>
                    <a:pt x="266" y="971"/>
                  </a:lnTo>
                  <a:lnTo>
                    <a:pt x="285" y="975"/>
                  </a:lnTo>
                  <a:lnTo>
                    <a:pt x="304" y="977"/>
                  </a:lnTo>
                  <a:lnTo>
                    <a:pt x="374" y="1007"/>
                  </a:lnTo>
                  <a:lnTo>
                    <a:pt x="532" y="1075"/>
                  </a:lnTo>
                  <a:lnTo>
                    <a:pt x="623" y="1113"/>
                  </a:lnTo>
                  <a:lnTo>
                    <a:pt x="708" y="1147"/>
                  </a:lnTo>
                  <a:lnTo>
                    <a:pt x="779" y="1174"/>
                  </a:lnTo>
                  <a:lnTo>
                    <a:pt x="806" y="1184"/>
                  </a:lnTo>
                  <a:lnTo>
                    <a:pt x="826" y="1189"/>
                  </a:lnTo>
                  <a:lnTo>
                    <a:pt x="893" y="1224"/>
                  </a:lnTo>
                  <a:lnTo>
                    <a:pt x="962" y="1260"/>
                  </a:lnTo>
                  <a:lnTo>
                    <a:pt x="1044" y="1304"/>
                  </a:lnTo>
                  <a:lnTo>
                    <a:pt x="1130" y="1351"/>
                  </a:lnTo>
                  <a:lnTo>
                    <a:pt x="1171" y="1375"/>
                  </a:lnTo>
                  <a:lnTo>
                    <a:pt x="1208" y="1397"/>
                  </a:lnTo>
                  <a:lnTo>
                    <a:pt x="1242" y="1420"/>
                  </a:lnTo>
                  <a:lnTo>
                    <a:pt x="1272" y="1440"/>
                  </a:lnTo>
                  <a:lnTo>
                    <a:pt x="1296" y="1457"/>
                  </a:lnTo>
                  <a:lnTo>
                    <a:pt x="1304" y="1465"/>
                  </a:lnTo>
                  <a:lnTo>
                    <a:pt x="1312" y="1473"/>
                  </a:lnTo>
                  <a:lnTo>
                    <a:pt x="1315" y="1475"/>
                  </a:lnTo>
                  <a:lnTo>
                    <a:pt x="1325" y="1483"/>
                  </a:lnTo>
                  <a:lnTo>
                    <a:pt x="1341" y="1493"/>
                  </a:lnTo>
                  <a:lnTo>
                    <a:pt x="1351" y="1497"/>
                  </a:lnTo>
                  <a:lnTo>
                    <a:pt x="1362" y="1501"/>
                  </a:lnTo>
                  <a:lnTo>
                    <a:pt x="1374" y="1506"/>
                  </a:lnTo>
                  <a:lnTo>
                    <a:pt x="1387" y="1509"/>
                  </a:lnTo>
                  <a:lnTo>
                    <a:pt x="1402" y="1511"/>
                  </a:lnTo>
                  <a:lnTo>
                    <a:pt x="1416" y="1511"/>
                  </a:lnTo>
                  <a:lnTo>
                    <a:pt x="1432" y="1510"/>
                  </a:lnTo>
                  <a:lnTo>
                    <a:pt x="1448" y="1508"/>
                  </a:lnTo>
                  <a:lnTo>
                    <a:pt x="1465" y="1503"/>
                  </a:lnTo>
                  <a:lnTo>
                    <a:pt x="1481" y="1495"/>
                  </a:lnTo>
                  <a:lnTo>
                    <a:pt x="1488" y="1489"/>
                  </a:lnTo>
                  <a:lnTo>
                    <a:pt x="1495" y="1485"/>
                  </a:lnTo>
                  <a:lnTo>
                    <a:pt x="1505" y="1482"/>
                  </a:lnTo>
                  <a:lnTo>
                    <a:pt x="1515" y="1478"/>
                  </a:lnTo>
                  <a:lnTo>
                    <a:pt x="1520" y="1477"/>
                  </a:lnTo>
                  <a:lnTo>
                    <a:pt x="1526" y="1477"/>
                  </a:lnTo>
                  <a:lnTo>
                    <a:pt x="1531" y="1478"/>
                  </a:lnTo>
                  <a:lnTo>
                    <a:pt x="1536" y="1479"/>
                  </a:lnTo>
                  <a:lnTo>
                    <a:pt x="1541" y="1482"/>
                  </a:lnTo>
                  <a:lnTo>
                    <a:pt x="1546" y="1486"/>
                  </a:lnTo>
                  <a:lnTo>
                    <a:pt x="1553" y="1489"/>
                  </a:lnTo>
                  <a:lnTo>
                    <a:pt x="1562" y="1490"/>
                  </a:lnTo>
                  <a:lnTo>
                    <a:pt x="1573" y="1492"/>
                  </a:lnTo>
                  <a:lnTo>
                    <a:pt x="1579" y="1492"/>
                  </a:lnTo>
                  <a:lnTo>
                    <a:pt x="1584" y="1490"/>
                  </a:lnTo>
                  <a:lnTo>
                    <a:pt x="1591" y="1488"/>
                  </a:lnTo>
                  <a:lnTo>
                    <a:pt x="1597" y="1485"/>
                  </a:lnTo>
                  <a:lnTo>
                    <a:pt x="1603" y="1482"/>
                  </a:lnTo>
                  <a:lnTo>
                    <a:pt x="1609" y="1476"/>
                  </a:lnTo>
                  <a:lnTo>
                    <a:pt x="1614" y="1468"/>
                  </a:lnTo>
                  <a:lnTo>
                    <a:pt x="1620" y="1461"/>
                  </a:lnTo>
                  <a:lnTo>
                    <a:pt x="1635" y="1445"/>
                  </a:lnTo>
                  <a:lnTo>
                    <a:pt x="1654" y="1430"/>
                  </a:lnTo>
                  <a:lnTo>
                    <a:pt x="1676" y="1411"/>
                  </a:lnTo>
                  <a:lnTo>
                    <a:pt x="1702" y="1391"/>
                  </a:lnTo>
                  <a:lnTo>
                    <a:pt x="1728" y="1373"/>
                  </a:lnTo>
                  <a:lnTo>
                    <a:pt x="1743" y="1364"/>
                  </a:lnTo>
                  <a:lnTo>
                    <a:pt x="1756" y="1358"/>
                  </a:lnTo>
                  <a:lnTo>
                    <a:pt x="1768" y="1352"/>
                  </a:lnTo>
                  <a:lnTo>
                    <a:pt x="1780" y="1348"/>
                  </a:lnTo>
                  <a:lnTo>
                    <a:pt x="1796" y="1342"/>
                  </a:lnTo>
                  <a:lnTo>
                    <a:pt x="1811" y="1334"/>
                  </a:lnTo>
                  <a:lnTo>
                    <a:pt x="1830" y="1326"/>
                  </a:lnTo>
                  <a:lnTo>
                    <a:pt x="1848" y="1316"/>
                  </a:lnTo>
                  <a:lnTo>
                    <a:pt x="1857" y="1309"/>
                  </a:lnTo>
                  <a:lnTo>
                    <a:pt x="1864" y="1303"/>
                  </a:lnTo>
                  <a:lnTo>
                    <a:pt x="1871" y="1297"/>
                  </a:lnTo>
                  <a:lnTo>
                    <a:pt x="1877" y="1291"/>
                  </a:lnTo>
                  <a:lnTo>
                    <a:pt x="1880" y="1285"/>
                  </a:lnTo>
                  <a:lnTo>
                    <a:pt x="1882" y="1278"/>
                  </a:lnTo>
                  <a:lnTo>
                    <a:pt x="1882" y="1247"/>
                  </a:lnTo>
                  <a:lnTo>
                    <a:pt x="1890" y="1245"/>
                  </a:lnTo>
                  <a:lnTo>
                    <a:pt x="1899" y="1241"/>
                  </a:lnTo>
                  <a:lnTo>
                    <a:pt x="1910" y="1237"/>
                  </a:lnTo>
                  <a:lnTo>
                    <a:pt x="1922" y="1230"/>
                  </a:lnTo>
                  <a:lnTo>
                    <a:pt x="1935" y="1221"/>
                  </a:lnTo>
                  <a:lnTo>
                    <a:pt x="1949" y="1210"/>
                  </a:lnTo>
                  <a:lnTo>
                    <a:pt x="1962" y="1196"/>
                  </a:lnTo>
                  <a:lnTo>
                    <a:pt x="1981" y="1168"/>
                  </a:lnTo>
                  <a:lnTo>
                    <a:pt x="1998" y="1140"/>
                  </a:lnTo>
                  <a:lnTo>
                    <a:pt x="2019" y="1105"/>
                  </a:lnTo>
                  <a:lnTo>
                    <a:pt x="2038" y="1070"/>
                  </a:lnTo>
                  <a:lnTo>
                    <a:pt x="2047" y="1053"/>
                  </a:lnTo>
                  <a:lnTo>
                    <a:pt x="2055" y="1038"/>
                  </a:lnTo>
                  <a:lnTo>
                    <a:pt x="2060" y="1023"/>
                  </a:lnTo>
                  <a:lnTo>
                    <a:pt x="2064" y="1010"/>
                  </a:lnTo>
                  <a:lnTo>
                    <a:pt x="2065" y="1000"/>
                  </a:lnTo>
                  <a:lnTo>
                    <a:pt x="2065" y="997"/>
                  </a:lnTo>
                  <a:lnTo>
                    <a:pt x="2064" y="993"/>
                  </a:lnTo>
                  <a:lnTo>
                    <a:pt x="2062" y="990"/>
                  </a:lnTo>
                  <a:lnTo>
                    <a:pt x="2061" y="981"/>
                  </a:lnTo>
                  <a:lnTo>
                    <a:pt x="2056" y="969"/>
                  </a:lnTo>
                  <a:lnTo>
                    <a:pt x="2053" y="961"/>
                  </a:lnTo>
                  <a:lnTo>
                    <a:pt x="2047" y="954"/>
                  </a:lnTo>
                  <a:lnTo>
                    <a:pt x="2041" y="945"/>
                  </a:lnTo>
                  <a:lnTo>
                    <a:pt x="2034" y="936"/>
                  </a:lnTo>
                  <a:lnTo>
                    <a:pt x="2025" y="928"/>
                  </a:lnTo>
                  <a:lnTo>
                    <a:pt x="2014" y="919"/>
                  </a:lnTo>
                  <a:lnTo>
                    <a:pt x="2001" y="912"/>
                  </a:lnTo>
                  <a:lnTo>
                    <a:pt x="1986" y="904"/>
                  </a:lnTo>
                  <a:lnTo>
                    <a:pt x="1970" y="897"/>
                  </a:lnTo>
                  <a:lnTo>
                    <a:pt x="1951" y="892"/>
                  </a:lnTo>
                  <a:lnTo>
                    <a:pt x="1913" y="897"/>
                  </a:lnTo>
                  <a:lnTo>
                    <a:pt x="1874" y="904"/>
                  </a:lnTo>
                  <a:lnTo>
                    <a:pt x="1828" y="913"/>
                  </a:lnTo>
                  <a:lnTo>
                    <a:pt x="1780" y="925"/>
                  </a:lnTo>
                  <a:lnTo>
                    <a:pt x="1756" y="930"/>
                  </a:lnTo>
                  <a:lnTo>
                    <a:pt x="1734" y="938"/>
                  </a:lnTo>
                  <a:lnTo>
                    <a:pt x="1714" y="945"/>
                  </a:lnTo>
                  <a:lnTo>
                    <a:pt x="1696" y="953"/>
                  </a:lnTo>
                  <a:lnTo>
                    <a:pt x="1682" y="961"/>
                  </a:lnTo>
                  <a:lnTo>
                    <a:pt x="1676" y="965"/>
                  </a:lnTo>
                  <a:lnTo>
                    <a:pt x="1671" y="969"/>
                  </a:lnTo>
                  <a:lnTo>
                    <a:pt x="1639" y="977"/>
                  </a:lnTo>
                  <a:lnTo>
                    <a:pt x="1604" y="985"/>
                  </a:lnTo>
                  <a:lnTo>
                    <a:pt x="1563" y="992"/>
                  </a:lnTo>
                  <a:lnTo>
                    <a:pt x="1518" y="999"/>
                  </a:lnTo>
                  <a:lnTo>
                    <a:pt x="1496" y="1001"/>
                  </a:lnTo>
                  <a:lnTo>
                    <a:pt x="1474" y="1003"/>
                  </a:lnTo>
                  <a:lnTo>
                    <a:pt x="1453" y="1005"/>
                  </a:lnTo>
                  <a:lnTo>
                    <a:pt x="1434" y="1003"/>
                  </a:lnTo>
                  <a:lnTo>
                    <a:pt x="1416" y="1002"/>
                  </a:lnTo>
                  <a:lnTo>
                    <a:pt x="1402" y="999"/>
                  </a:lnTo>
                  <a:lnTo>
                    <a:pt x="1381" y="998"/>
                  </a:lnTo>
                  <a:lnTo>
                    <a:pt x="1359" y="997"/>
                  </a:lnTo>
                  <a:lnTo>
                    <a:pt x="1331" y="995"/>
                  </a:lnTo>
                  <a:lnTo>
                    <a:pt x="1300" y="991"/>
                  </a:lnTo>
                  <a:lnTo>
                    <a:pt x="1269" y="987"/>
                  </a:lnTo>
                  <a:lnTo>
                    <a:pt x="1239" y="981"/>
                  </a:lnTo>
                  <a:lnTo>
                    <a:pt x="1226" y="977"/>
                  </a:lnTo>
                  <a:lnTo>
                    <a:pt x="1214" y="972"/>
                  </a:lnTo>
                  <a:lnTo>
                    <a:pt x="1198" y="967"/>
                  </a:lnTo>
                  <a:lnTo>
                    <a:pt x="1182" y="959"/>
                  </a:lnTo>
                  <a:lnTo>
                    <a:pt x="1163" y="948"/>
                  </a:lnTo>
                  <a:lnTo>
                    <a:pt x="1154" y="941"/>
                  </a:lnTo>
                  <a:lnTo>
                    <a:pt x="1145" y="935"/>
                  </a:lnTo>
                  <a:lnTo>
                    <a:pt x="1136" y="928"/>
                  </a:lnTo>
                  <a:lnTo>
                    <a:pt x="1128" y="919"/>
                  </a:lnTo>
                  <a:lnTo>
                    <a:pt x="1121" y="912"/>
                  </a:lnTo>
                  <a:lnTo>
                    <a:pt x="1116" y="902"/>
                  </a:lnTo>
                  <a:lnTo>
                    <a:pt x="1112" y="893"/>
                  </a:lnTo>
                  <a:lnTo>
                    <a:pt x="1111" y="883"/>
                  </a:lnTo>
                  <a:lnTo>
                    <a:pt x="1102" y="872"/>
                  </a:lnTo>
                  <a:lnTo>
                    <a:pt x="1084" y="846"/>
                  </a:lnTo>
                  <a:lnTo>
                    <a:pt x="1075" y="831"/>
                  </a:lnTo>
                  <a:lnTo>
                    <a:pt x="1066" y="816"/>
                  </a:lnTo>
                  <a:lnTo>
                    <a:pt x="1060" y="803"/>
                  </a:lnTo>
                  <a:lnTo>
                    <a:pt x="1059" y="798"/>
                  </a:lnTo>
                  <a:lnTo>
                    <a:pt x="1058" y="793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10"/>
            <p:cNvSpPr>
              <a:spLocks/>
            </p:cNvSpPr>
            <p:nvPr/>
          </p:nvSpPr>
          <p:spPr bwMode="auto">
            <a:xfrm>
              <a:off x="843" y="636"/>
              <a:ext cx="1360" cy="2170"/>
            </a:xfrm>
            <a:custGeom>
              <a:avLst/>
              <a:gdLst>
                <a:gd name="T0" fmla="*/ 1357 w 1360"/>
                <a:gd name="T1" fmla="*/ 182 h 2170"/>
                <a:gd name="T2" fmla="*/ 1335 w 1360"/>
                <a:gd name="T3" fmla="*/ 212 h 2170"/>
                <a:gd name="T4" fmla="*/ 1295 w 1360"/>
                <a:gd name="T5" fmla="*/ 239 h 2170"/>
                <a:gd name="T6" fmla="*/ 1247 w 1360"/>
                <a:gd name="T7" fmla="*/ 257 h 2170"/>
                <a:gd name="T8" fmla="*/ 1144 w 1360"/>
                <a:gd name="T9" fmla="*/ 309 h 2170"/>
                <a:gd name="T10" fmla="*/ 1096 w 1360"/>
                <a:gd name="T11" fmla="*/ 352 h 2170"/>
                <a:gd name="T12" fmla="*/ 1087 w 1360"/>
                <a:gd name="T13" fmla="*/ 375 h 2170"/>
                <a:gd name="T14" fmla="*/ 1026 w 1360"/>
                <a:gd name="T15" fmla="*/ 464 h 2170"/>
                <a:gd name="T16" fmla="*/ 947 w 1360"/>
                <a:gd name="T17" fmla="*/ 552 h 2170"/>
                <a:gd name="T18" fmla="*/ 923 w 1360"/>
                <a:gd name="T19" fmla="*/ 574 h 2170"/>
                <a:gd name="T20" fmla="*/ 900 w 1360"/>
                <a:gd name="T21" fmla="*/ 627 h 2170"/>
                <a:gd name="T22" fmla="*/ 889 w 1360"/>
                <a:gd name="T23" fmla="*/ 725 h 2170"/>
                <a:gd name="T24" fmla="*/ 860 w 1360"/>
                <a:gd name="T25" fmla="*/ 817 h 2170"/>
                <a:gd name="T26" fmla="*/ 821 w 1360"/>
                <a:gd name="T27" fmla="*/ 993 h 2170"/>
                <a:gd name="T28" fmla="*/ 801 w 1360"/>
                <a:gd name="T29" fmla="*/ 1189 h 2170"/>
                <a:gd name="T30" fmla="*/ 804 w 1360"/>
                <a:gd name="T31" fmla="*/ 1309 h 2170"/>
                <a:gd name="T32" fmla="*/ 815 w 1360"/>
                <a:gd name="T33" fmla="*/ 1399 h 2170"/>
                <a:gd name="T34" fmla="*/ 686 w 1360"/>
                <a:gd name="T35" fmla="*/ 1675 h 2170"/>
                <a:gd name="T36" fmla="*/ 553 w 1360"/>
                <a:gd name="T37" fmla="*/ 1934 h 2170"/>
                <a:gd name="T38" fmla="*/ 459 w 1360"/>
                <a:gd name="T39" fmla="*/ 2087 h 2170"/>
                <a:gd name="T40" fmla="*/ 408 w 1360"/>
                <a:gd name="T41" fmla="*/ 2141 h 2170"/>
                <a:gd name="T42" fmla="*/ 303 w 1360"/>
                <a:gd name="T43" fmla="*/ 2159 h 2170"/>
                <a:gd name="T44" fmla="*/ 131 w 1360"/>
                <a:gd name="T45" fmla="*/ 2144 h 2170"/>
                <a:gd name="T46" fmla="*/ 73 w 1360"/>
                <a:gd name="T47" fmla="*/ 2150 h 2170"/>
                <a:gd name="T48" fmla="*/ 14 w 1360"/>
                <a:gd name="T49" fmla="*/ 2153 h 2170"/>
                <a:gd name="T50" fmla="*/ 0 w 1360"/>
                <a:gd name="T51" fmla="*/ 2143 h 2170"/>
                <a:gd name="T52" fmla="*/ 6 w 1360"/>
                <a:gd name="T53" fmla="*/ 2130 h 2170"/>
                <a:gd name="T54" fmla="*/ 50 w 1360"/>
                <a:gd name="T55" fmla="*/ 2093 h 2170"/>
                <a:gd name="T56" fmla="*/ 213 w 1360"/>
                <a:gd name="T57" fmla="*/ 1872 h 2170"/>
                <a:gd name="T58" fmla="*/ 310 w 1360"/>
                <a:gd name="T59" fmla="*/ 1718 h 2170"/>
                <a:gd name="T60" fmla="*/ 355 w 1360"/>
                <a:gd name="T61" fmla="*/ 1623 h 2170"/>
                <a:gd name="T62" fmla="*/ 448 w 1360"/>
                <a:gd name="T63" fmla="*/ 1433 h 2170"/>
                <a:gd name="T64" fmla="*/ 502 w 1360"/>
                <a:gd name="T65" fmla="*/ 1301 h 2170"/>
                <a:gd name="T66" fmla="*/ 508 w 1360"/>
                <a:gd name="T67" fmla="*/ 1250 h 2170"/>
                <a:gd name="T68" fmla="*/ 527 w 1360"/>
                <a:gd name="T69" fmla="*/ 1184 h 2170"/>
                <a:gd name="T70" fmla="*/ 569 w 1360"/>
                <a:gd name="T71" fmla="*/ 1117 h 2170"/>
                <a:gd name="T72" fmla="*/ 602 w 1360"/>
                <a:gd name="T73" fmla="*/ 1092 h 2170"/>
                <a:gd name="T74" fmla="*/ 634 w 1360"/>
                <a:gd name="T75" fmla="*/ 954 h 2170"/>
                <a:gd name="T76" fmla="*/ 685 w 1360"/>
                <a:gd name="T77" fmla="*/ 814 h 2170"/>
                <a:gd name="T78" fmla="*/ 739 w 1360"/>
                <a:gd name="T79" fmla="*/ 715 h 2170"/>
                <a:gd name="T80" fmla="*/ 785 w 1360"/>
                <a:gd name="T81" fmla="*/ 663 h 2170"/>
                <a:gd name="T82" fmla="*/ 884 w 1360"/>
                <a:gd name="T83" fmla="*/ 500 h 2170"/>
                <a:gd name="T84" fmla="*/ 952 w 1360"/>
                <a:gd name="T85" fmla="*/ 363 h 2170"/>
                <a:gd name="T86" fmla="*/ 1015 w 1360"/>
                <a:gd name="T87" fmla="*/ 273 h 2170"/>
                <a:gd name="T88" fmla="*/ 1077 w 1360"/>
                <a:gd name="T89" fmla="*/ 181 h 2170"/>
                <a:gd name="T90" fmla="*/ 1136 w 1360"/>
                <a:gd name="T91" fmla="*/ 78 h 2170"/>
                <a:gd name="T92" fmla="*/ 1142 w 1360"/>
                <a:gd name="T93" fmla="*/ 50 h 2170"/>
                <a:gd name="T94" fmla="*/ 1152 w 1360"/>
                <a:gd name="T95" fmla="*/ 7 h 2170"/>
                <a:gd name="T96" fmla="*/ 1164 w 1360"/>
                <a:gd name="T97" fmla="*/ 0 h 2170"/>
                <a:gd name="T98" fmla="*/ 1183 w 1360"/>
                <a:gd name="T99" fmla="*/ 15 h 2170"/>
                <a:gd name="T100" fmla="*/ 1215 w 1360"/>
                <a:gd name="T101" fmla="*/ 75 h 2170"/>
                <a:gd name="T102" fmla="*/ 1288 w 1360"/>
                <a:gd name="T103" fmla="*/ 137 h 2170"/>
                <a:gd name="T104" fmla="*/ 1348 w 1360"/>
                <a:gd name="T105" fmla="*/ 169 h 217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60"/>
                <a:gd name="T160" fmla="*/ 0 h 2170"/>
                <a:gd name="T161" fmla="*/ 1360 w 1360"/>
                <a:gd name="T162" fmla="*/ 2170 h 217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60" h="2170">
                  <a:moveTo>
                    <a:pt x="1360" y="172"/>
                  </a:moveTo>
                  <a:lnTo>
                    <a:pt x="1360" y="172"/>
                  </a:lnTo>
                  <a:lnTo>
                    <a:pt x="1359" y="174"/>
                  </a:lnTo>
                  <a:lnTo>
                    <a:pt x="1357" y="182"/>
                  </a:lnTo>
                  <a:lnTo>
                    <a:pt x="1351" y="192"/>
                  </a:lnTo>
                  <a:lnTo>
                    <a:pt x="1347" y="199"/>
                  </a:lnTo>
                  <a:lnTo>
                    <a:pt x="1341" y="205"/>
                  </a:lnTo>
                  <a:lnTo>
                    <a:pt x="1335" y="212"/>
                  </a:lnTo>
                  <a:lnTo>
                    <a:pt x="1327" y="220"/>
                  </a:lnTo>
                  <a:lnTo>
                    <a:pt x="1318" y="226"/>
                  </a:lnTo>
                  <a:lnTo>
                    <a:pt x="1307" y="233"/>
                  </a:lnTo>
                  <a:lnTo>
                    <a:pt x="1295" y="239"/>
                  </a:lnTo>
                  <a:lnTo>
                    <a:pt x="1282" y="246"/>
                  </a:lnTo>
                  <a:lnTo>
                    <a:pt x="1265" y="253"/>
                  </a:lnTo>
                  <a:lnTo>
                    <a:pt x="1247" y="257"/>
                  </a:lnTo>
                  <a:lnTo>
                    <a:pt x="1220" y="269"/>
                  </a:lnTo>
                  <a:lnTo>
                    <a:pt x="1191" y="283"/>
                  </a:lnTo>
                  <a:lnTo>
                    <a:pt x="1160" y="299"/>
                  </a:lnTo>
                  <a:lnTo>
                    <a:pt x="1144" y="309"/>
                  </a:lnTo>
                  <a:lnTo>
                    <a:pt x="1129" y="319"/>
                  </a:lnTo>
                  <a:lnTo>
                    <a:pt x="1116" y="330"/>
                  </a:lnTo>
                  <a:lnTo>
                    <a:pt x="1105" y="341"/>
                  </a:lnTo>
                  <a:lnTo>
                    <a:pt x="1096" y="352"/>
                  </a:lnTo>
                  <a:lnTo>
                    <a:pt x="1092" y="358"/>
                  </a:lnTo>
                  <a:lnTo>
                    <a:pt x="1089" y="363"/>
                  </a:lnTo>
                  <a:lnTo>
                    <a:pt x="1088" y="369"/>
                  </a:lnTo>
                  <a:lnTo>
                    <a:pt x="1087" y="375"/>
                  </a:lnTo>
                  <a:lnTo>
                    <a:pt x="1088" y="380"/>
                  </a:lnTo>
                  <a:lnTo>
                    <a:pt x="1089" y="386"/>
                  </a:lnTo>
                  <a:lnTo>
                    <a:pt x="1026" y="464"/>
                  </a:lnTo>
                  <a:lnTo>
                    <a:pt x="958" y="547"/>
                  </a:lnTo>
                  <a:lnTo>
                    <a:pt x="955" y="548"/>
                  </a:lnTo>
                  <a:lnTo>
                    <a:pt x="947" y="552"/>
                  </a:lnTo>
                  <a:lnTo>
                    <a:pt x="942" y="555"/>
                  </a:lnTo>
                  <a:lnTo>
                    <a:pt x="936" y="559"/>
                  </a:lnTo>
                  <a:lnTo>
                    <a:pt x="930" y="566"/>
                  </a:lnTo>
                  <a:lnTo>
                    <a:pt x="923" y="574"/>
                  </a:lnTo>
                  <a:lnTo>
                    <a:pt x="916" y="584"/>
                  </a:lnTo>
                  <a:lnTo>
                    <a:pt x="911" y="596"/>
                  </a:lnTo>
                  <a:lnTo>
                    <a:pt x="904" y="610"/>
                  </a:lnTo>
                  <a:lnTo>
                    <a:pt x="900" y="627"/>
                  </a:lnTo>
                  <a:lnTo>
                    <a:pt x="895" y="647"/>
                  </a:lnTo>
                  <a:lnTo>
                    <a:pt x="892" y="669"/>
                  </a:lnTo>
                  <a:lnTo>
                    <a:pt x="890" y="695"/>
                  </a:lnTo>
                  <a:lnTo>
                    <a:pt x="889" y="725"/>
                  </a:lnTo>
                  <a:lnTo>
                    <a:pt x="883" y="741"/>
                  </a:lnTo>
                  <a:lnTo>
                    <a:pt x="869" y="785"/>
                  </a:lnTo>
                  <a:lnTo>
                    <a:pt x="860" y="817"/>
                  </a:lnTo>
                  <a:lnTo>
                    <a:pt x="850" y="855"/>
                  </a:lnTo>
                  <a:lnTo>
                    <a:pt x="840" y="897"/>
                  </a:lnTo>
                  <a:lnTo>
                    <a:pt x="830" y="942"/>
                  </a:lnTo>
                  <a:lnTo>
                    <a:pt x="821" y="993"/>
                  </a:lnTo>
                  <a:lnTo>
                    <a:pt x="813" y="1046"/>
                  </a:lnTo>
                  <a:lnTo>
                    <a:pt x="807" y="1102"/>
                  </a:lnTo>
                  <a:lnTo>
                    <a:pt x="802" y="1159"/>
                  </a:lnTo>
                  <a:lnTo>
                    <a:pt x="801" y="1189"/>
                  </a:lnTo>
                  <a:lnTo>
                    <a:pt x="800" y="1219"/>
                  </a:lnTo>
                  <a:lnTo>
                    <a:pt x="800" y="1249"/>
                  </a:lnTo>
                  <a:lnTo>
                    <a:pt x="801" y="1279"/>
                  </a:lnTo>
                  <a:lnTo>
                    <a:pt x="804" y="1309"/>
                  </a:lnTo>
                  <a:lnTo>
                    <a:pt x="806" y="1340"/>
                  </a:lnTo>
                  <a:lnTo>
                    <a:pt x="810" y="1370"/>
                  </a:lnTo>
                  <a:lnTo>
                    <a:pt x="815" y="1399"/>
                  </a:lnTo>
                  <a:lnTo>
                    <a:pt x="801" y="1428"/>
                  </a:lnTo>
                  <a:lnTo>
                    <a:pt x="767" y="1503"/>
                  </a:lnTo>
                  <a:lnTo>
                    <a:pt x="716" y="1613"/>
                  </a:lnTo>
                  <a:lnTo>
                    <a:pt x="686" y="1675"/>
                  </a:lnTo>
                  <a:lnTo>
                    <a:pt x="654" y="1740"/>
                  </a:lnTo>
                  <a:lnTo>
                    <a:pt x="621" y="1807"/>
                  </a:lnTo>
                  <a:lnTo>
                    <a:pt x="588" y="1871"/>
                  </a:lnTo>
                  <a:lnTo>
                    <a:pt x="553" y="1934"/>
                  </a:lnTo>
                  <a:lnTo>
                    <a:pt x="520" y="1992"/>
                  </a:lnTo>
                  <a:lnTo>
                    <a:pt x="489" y="2044"/>
                  </a:lnTo>
                  <a:lnTo>
                    <a:pt x="474" y="2066"/>
                  </a:lnTo>
                  <a:lnTo>
                    <a:pt x="459" y="2087"/>
                  </a:lnTo>
                  <a:lnTo>
                    <a:pt x="445" y="2104"/>
                  </a:lnTo>
                  <a:lnTo>
                    <a:pt x="432" y="2120"/>
                  </a:lnTo>
                  <a:lnTo>
                    <a:pt x="419" y="2132"/>
                  </a:lnTo>
                  <a:lnTo>
                    <a:pt x="408" y="2141"/>
                  </a:lnTo>
                  <a:lnTo>
                    <a:pt x="380" y="2170"/>
                  </a:lnTo>
                  <a:lnTo>
                    <a:pt x="343" y="2164"/>
                  </a:lnTo>
                  <a:lnTo>
                    <a:pt x="303" y="2159"/>
                  </a:lnTo>
                  <a:lnTo>
                    <a:pt x="256" y="2152"/>
                  </a:lnTo>
                  <a:lnTo>
                    <a:pt x="205" y="2148"/>
                  </a:lnTo>
                  <a:lnTo>
                    <a:pt x="154" y="2144"/>
                  </a:lnTo>
                  <a:lnTo>
                    <a:pt x="131" y="2144"/>
                  </a:lnTo>
                  <a:lnTo>
                    <a:pt x="109" y="2144"/>
                  </a:lnTo>
                  <a:lnTo>
                    <a:pt x="90" y="2147"/>
                  </a:lnTo>
                  <a:lnTo>
                    <a:pt x="73" y="2150"/>
                  </a:lnTo>
                  <a:lnTo>
                    <a:pt x="52" y="2152"/>
                  </a:lnTo>
                  <a:lnTo>
                    <a:pt x="33" y="2154"/>
                  </a:lnTo>
                  <a:lnTo>
                    <a:pt x="23" y="2153"/>
                  </a:lnTo>
                  <a:lnTo>
                    <a:pt x="14" y="2153"/>
                  </a:lnTo>
                  <a:lnTo>
                    <a:pt x="8" y="2151"/>
                  </a:lnTo>
                  <a:lnTo>
                    <a:pt x="2" y="2148"/>
                  </a:lnTo>
                  <a:lnTo>
                    <a:pt x="1" y="2145"/>
                  </a:lnTo>
                  <a:lnTo>
                    <a:pt x="0" y="2143"/>
                  </a:lnTo>
                  <a:lnTo>
                    <a:pt x="0" y="2141"/>
                  </a:lnTo>
                  <a:lnTo>
                    <a:pt x="1" y="2138"/>
                  </a:lnTo>
                  <a:lnTo>
                    <a:pt x="3" y="2133"/>
                  </a:lnTo>
                  <a:lnTo>
                    <a:pt x="6" y="2130"/>
                  </a:lnTo>
                  <a:lnTo>
                    <a:pt x="16" y="2120"/>
                  </a:lnTo>
                  <a:lnTo>
                    <a:pt x="30" y="2108"/>
                  </a:lnTo>
                  <a:lnTo>
                    <a:pt x="50" y="2093"/>
                  </a:lnTo>
                  <a:lnTo>
                    <a:pt x="92" y="2039"/>
                  </a:lnTo>
                  <a:lnTo>
                    <a:pt x="135" y="1982"/>
                  </a:lnTo>
                  <a:lnTo>
                    <a:pt x="186" y="1911"/>
                  </a:lnTo>
                  <a:lnTo>
                    <a:pt x="213" y="1872"/>
                  </a:lnTo>
                  <a:lnTo>
                    <a:pt x="239" y="1833"/>
                  </a:lnTo>
                  <a:lnTo>
                    <a:pt x="265" y="1795"/>
                  </a:lnTo>
                  <a:lnTo>
                    <a:pt x="289" y="1756"/>
                  </a:lnTo>
                  <a:lnTo>
                    <a:pt x="310" y="1718"/>
                  </a:lnTo>
                  <a:lnTo>
                    <a:pt x="329" y="1683"/>
                  </a:lnTo>
                  <a:lnTo>
                    <a:pt x="344" y="1651"/>
                  </a:lnTo>
                  <a:lnTo>
                    <a:pt x="350" y="1636"/>
                  </a:lnTo>
                  <a:lnTo>
                    <a:pt x="355" y="1623"/>
                  </a:lnTo>
                  <a:lnTo>
                    <a:pt x="375" y="1582"/>
                  </a:lnTo>
                  <a:lnTo>
                    <a:pt x="423" y="1487"/>
                  </a:lnTo>
                  <a:lnTo>
                    <a:pt x="448" y="1433"/>
                  </a:lnTo>
                  <a:lnTo>
                    <a:pt x="473" y="1380"/>
                  </a:lnTo>
                  <a:lnTo>
                    <a:pt x="491" y="1334"/>
                  </a:lnTo>
                  <a:lnTo>
                    <a:pt x="498" y="1315"/>
                  </a:lnTo>
                  <a:lnTo>
                    <a:pt x="502" y="1301"/>
                  </a:lnTo>
                  <a:lnTo>
                    <a:pt x="502" y="1294"/>
                  </a:lnTo>
                  <a:lnTo>
                    <a:pt x="505" y="1277"/>
                  </a:lnTo>
                  <a:lnTo>
                    <a:pt x="508" y="1250"/>
                  </a:lnTo>
                  <a:lnTo>
                    <a:pt x="511" y="1235"/>
                  </a:lnTo>
                  <a:lnTo>
                    <a:pt x="516" y="1219"/>
                  </a:lnTo>
                  <a:lnTo>
                    <a:pt x="521" y="1201"/>
                  </a:lnTo>
                  <a:lnTo>
                    <a:pt x="527" y="1184"/>
                  </a:lnTo>
                  <a:lnTo>
                    <a:pt x="536" y="1167"/>
                  </a:lnTo>
                  <a:lnTo>
                    <a:pt x="545" y="1149"/>
                  </a:lnTo>
                  <a:lnTo>
                    <a:pt x="557" y="1133"/>
                  </a:lnTo>
                  <a:lnTo>
                    <a:pt x="569" y="1117"/>
                  </a:lnTo>
                  <a:lnTo>
                    <a:pt x="584" y="1104"/>
                  </a:lnTo>
                  <a:lnTo>
                    <a:pt x="593" y="1097"/>
                  </a:lnTo>
                  <a:lnTo>
                    <a:pt x="602" y="1092"/>
                  </a:lnTo>
                  <a:lnTo>
                    <a:pt x="604" y="1077"/>
                  </a:lnTo>
                  <a:lnTo>
                    <a:pt x="612" y="1041"/>
                  </a:lnTo>
                  <a:lnTo>
                    <a:pt x="625" y="987"/>
                  </a:lnTo>
                  <a:lnTo>
                    <a:pt x="634" y="954"/>
                  </a:lnTo>
                  <a:lnTo>
                    <a:pt x="645" y="920"/>
                  </a:lnTo>
                  <a:lnTo>
                    <a:pt x="656" y="885"/>
                  </a:lnTo>
                  <a:lnTo>
                    <a:pt x="670" y="849"/>
                  </a:lnTo>
                  <a:lnTo>
                    <a:pt x="685" y="814"/>
                  </a:lnTo>
                  <a:lnTo>
                    <a:pt x="702" y="778"/>
                  </a:lnTo>
                  <a:lnTo>
                    <a:pt x="719" y="745"/>
                  </a:lnTo>
                  <a:lnTo>
                    <a:pt x="729" y="730"/>
                  </a:lnTo>
                  <a:lnTo>
                    <a:pt x="739" y="715"/>
                  </a:lnTo>
                  <a:lnTo>
                    <a:pt x="750" y="701"/>
                  </a:lnTo>
                  <a:lnTo>
                    <a:pt x="761" y="688"/>
                  </a:lnTo>
                  <a:lnTo>
                    <a:pt x="773" y="674"/>
                  </a:lnTo>
                  <a:lnTo>
                    <a:pt x="785" y="663"/>
                  </a:lnTo>
                  <a:lnTo>
                    <a:pt x="859" y="563"/>
                  </a:lnTo>
                  <a:lnTo>
                    <a:pt x="870" y="532"/>
                  </a:lnTo>
                  <a:lnTo>
                    <a:pt x="884" y="500"/>
                  </a:lnTo>
                  <a:lnTo>
                    <a:pt x="902" y="458"/>
                  </a:lnTo>
                  <a:lnTo>
                    <a:pt x="925" y="412"/>
                  </a:lnTo>
                  <a:lnTo>
                    <a:pt x="939" y="388"/>
                  </a:lnTo>
                  <a:lnTo>
                    <a:pt x="952" y="363"/>
                  </a:lnTo>
                  <a:lnTo>
                    <a:pt x="966" y="339"/>
                  </a:lnTo>
                  <a:lnTo>
                    <a:pt x="982" y="316"/>
                  </a:lnTo>
                  <a:lnTo>
                    <a:pt x="998" y="294"/>
                  </a:lnTo>
                  <a:lnTo>
                    <a:pt x="1015" y="273"/>
                  </a:lnTo>
                  <a:lnTo>
                    <a:pt x="1035" y="245"/>
                  </a:lnTo>
                  <a:lnTo>
                    <a:pt x="1055" y="215"/>
                  </a:lnTo>
                  <a:lnTo>
                    <a:pt x="1077" y="181"/>
                  </a:lnTo>
                  <a:lnTo>
                    <a:pt x="1100" y="144"/>
                  </a:lnTo>
                  <a:lnTo>
                    <a:pt x="1121" y="109"/>
                  </a:lnTo>
                  <a:lnTo>
                    <a:pt x="1129" y="92"/>
                  </a:lnTo>
                  <a:lnTo>
                    <a:pt x="1136" y="78"/>
                  </a:lnTo>
                  <a:lnTo>
                    <a:pt x="1140" y="66"/>
                  </a:lnTo>
                  <a:lnTo>
                    <a:pt x="1142" y="57"/>
                  </a:lnTo>
                  <a:lnTo>
                    <a:pt x="1142" y="50"/>
                  </a:lnTo>
                  <a:lnTo>
                    <a:pt x="1143" y="37"/>
                  </a:lnTo>
                  <a:lnTo>
                    <a:pt x="1147" y="21"/>
                  </a:lnTo>
                  <a:lnTo>
                    <a:pt x="1150" y="14"/>
                  </a:lnTo>
                  <a:lnTo>
                    <a:pt x="1152" y="7"/>
                  </a:lnTo>
                  <a:lnTo>
                    <a:pt x="1157" y="3"/>
                  </a:lnTo>
                  <a:lnTo>
                    <a:pt x="1159" y="2"/>
                  </a:lnTo>
                  <a:lnTo>
                    <a:pt x="1162" y="0"/>
                  </a:lnTo>
                  <a:lnTo>
                    <a:pt x="1164" y="0"/>
                  </a:lnTo>
                  <a:lnTo>
                    <a:pt x="1168" y="2"/>
                  </a:lnTo>
                  <a:lnTo>
                    <a:pt x="1171" y="4"/>
                  </a:lnTo>
                  <a:lnTo>
                    <a:pt x="1174" y="6"/>
                  </a:lnTo>
                  <a:lnTo>
                    <a:pt x="1183" y="15"/>
                  </a:lnTo>
                  <a:lnTo>
                    <a:pt x="1192" y="29"/>
                  </a:lnTo>
                  <a:lnTo>
                    <a:pt x="1203" y="49"/>
                  </a:lnTo>
                  <a:lnTo>
                    <a:pt x="1215" y="75"/>
                  </a:lnTo>
                  <a:lnTo>
                    <a:pt x="1230" y="88"/>
                  </a:lnTo>
                  <a:lnTo>
                    <a:pt x="1245" y="102"/>
                  </a:lnTo>
                  <a:lnTo>
                    <a:pt x="1265" y="120"/>
                  </a:lnTo>
                  <a:lnTo>
                    <a:pt x="1288" y="137"/>
                  </a:lnTo>
                  <a:lnTo>
                    <a:pt x="1313" y="152"/>
                  </a:lnTo>
                  <a:lnTo>
                    <a:pt x="1325" y="159"/>
                  </a:lnTo>
                  <a:lnTo>
                    <a:pt x="1337" y="164"/>
                  </a:lnTo>
                  <a:lnTo>
                    <a:pt x="1348" y="169"/>
                  </a:lnTo>
                  <a:lnTo>
                    <a:pt x="1360" y="172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11"/>
            <p:cNvSpPr>
              <a:spLocks/>
            </p:cNvSpPr>
            <p:nvPr/>
          </p:nvSpPr>
          <p:spPr bwMode="auto">
            <a:xfrm>
              <a:off x="1769" y="3279"/>
              <a:ext cx="1988" cy="606"/>
            </a:xfrm>
            <a:custGeom>
              <a:avLst/>
              <a:gdLst>
                <a:gd name="T0" fmla="*/ 210 w 1988"/>
                <a:gd name="T1" fmla="*/ 76 h 606"/>
                <a:gd name="T2" fmla="*/ 181 w 1988"/>
                <a:gd name="T3" fmla="*/ 223 h 606"/>
                <a:gd name="T4" fmla="*/ 150 w 1988"/>
                <a:gd name="T5" fmla="*/ 300 h 606"/>
                <a:gd name="T6" fmla="*/ 56 w 1988"/>
                <a:gd name="T7" fmla="*/ 474 h 606"/>
                <a:gd name="T8" fmla="*/ 29 w 1988"/>
                <a:gd name="T9" fmla="*/ 517 h 606"/>
                <a:gd name="T10" fmla="*/ 3 w 1988"/>
                <a:gd name="T11" fmla="*/ 572 h 606"/>
                <a:gd name="T12" fmla="*/ 1 w 1988"/>
                <a:gd name="T13" fmla="*/ 594 h 606"/>
                <a:gd name="T14" fmla="*/ 17 w 1988"/>
                <a:gd name="T15" fmla="*/ 606 h 606"/>
                <a:gd name="T16" fmla="*/ 55 w 1988"/>
                <a:gd name="T17" fmla="*/ 600 h 606"/>
                <a:gd name="T18" fmla="*/ 120 w 1988"/>
                <a:gd name="T19" fmla="*/ 573 h 606"/>
                <a:gd name="T20" fmla="*/ 234 w 1988"/>
                <a:gd name="T21" fmla="*/ 523 h 606"/>
                <a:gd name="T22" fmla="*/ 347 w 1988"/>
                <a:gd name="T23" fmla="*/ 485 h 606"/>
                <a:gd name="T24" fmla="*/ 397 w 1988"/>
                <a:gd name="T25" fmla="*/ 480 h 606"/>
                <a:gd name="T26" fmla="*/ 548 w 1988"/>
                <a:gd name="T27" fmla="*/ 457 h 606"/>
                <a:gd name="T28" fmla="*/ 653 w 1988"/>
                <a:gd name="T29" fmla="*/ 428 h 606"/>
                <a:gd name="T30" fmla="*/ 717 w 1988"/>
                <a:gd name="T31" fmla="*/ 398 h 606"/>
                <a:gd name="T32" fmla="*/ 892 w 1988"/>
                <a:gd name="T33" fmla="*/ 386 h 606"/>
                <a:gd name="T34" fmla="*/ 986 w 1988"/>
                <a:gd name="T35" fmla="*/ 369 h 606"/>
                <a:gd name="T36" fmla="*/ 1289 w 1988"/>
                <a:gd name="T37" fmla="*/ 337 h 606"/>
                <a:gd name="T38" fmla="*/ 1795 w 1988"/>
                <a:gd name="T39" fmla="*/ 299 h 606"/>
                <a:gd name="T40" fmla="*/ 1954 w 1988"/>
                <a:gd name="T41" fmla="*/ 298 h 606"/>
                <a:gd name="T42" fmla="*/ 1976 w 1988"/>
                <a:gd name="T43" fmla="*/ 303 h 606"/>
                <a:gd name="T44" fmla="*/ 1986 w 1988"/>
                <a:gd name="T45" fmla="*/ 294 h 606"/>
                <a:gd name="T46" fmla="*/ 1988 w 1988"/>
                <a:gd name="T47" fmla="*/ 272 h 606"/>
                <a:gd name="T48" fmla="*/ 1975 w 1988"/>
                <a:gd name="T49" fmla="*/ 227 h 606"/>
                <a:gd name="T50" fmla="*/ 1968 w 1988"/>
                <a:gd name="T51" fmla="*/ 186 h 606"/>
                <a:gd name="T52" fmla="*/ 1971 w 1988"/>
                <a:gd name="T53" fmla="*/ 131 h 606"/>
                <a:gd name="T54" fmla="*/ 1976 w 1988"/>
                <a:gd name="T55" fmla="*/ 120 h 606"/>
                <a:gd name="T56" fmla="*/ 1947 w 1988"/>
                <a:gd name="T57" fmla="*/ 178 h 606"/>
                <a:gd name="T58" fmla="*/ 1895 w 1988"/>
                <a:gd name="T59" fmla="*/ 230 h 606"/>
                <a:gd name="T60" fmla="*/ 1857 w 1988"/>
                <a:gd name="T61" fmla="*/ 245 h 606"/>
                <a:gd name="T62" fmla="*/ 1811 w 1988"/>
                <a:gd name="T63" fmla="*/ 248 h 606"/>
                <a:gd name="T64" fmla="*/ 1754 w 1988"/>
                <a:gd name="T65" fmla="*/ 241 h 606"/>
                <a:gd name="T66" fmla="*/ 1605 w 1988"/>
                <a:gd name="T67" fmla="*/ 214 h 606"/>
                <a:gd name="T68" fmla="*/ 1552 w 1988"/>
                <a:gd name="T69" fmla="*/ 195 h 606"/>
                <a:gd name="T70" fmla="*/ 1399 w 1988"/>
                <a:gd name="T71" fmla="*/ 144 h 606"/>
                <a:gd name="T72" fmla="*/ 1306 w 1988"/>
                <a:gd name="T73" fmla="*/ 102 h 606"/>
                <a:gd name="T74" fmla="*/ 1277 w 1988"/>
                <a:gd name="T75" fmla="*/ 101 h 606"/>
                <a:gd name="T76" fmla="*/ 1215 w 1988"/>
                <a:gd name="T77" fmla="*/ 140 h 606"/>
                <a:gd name="T78" fmla="*/ 1176 w 1988"/>
                <a:gd name="T79" fmla="*/ 155 h 606"/>
                <a:gd name="T80" fmla="*/ 1084 w 1988"/>
                <a:gd name="T81" fmla="*/ 209 h 606"/>
                <a:gd name="T82" fmla="*/ 1042 w 1988"/>
                <a:gd name="T83" fmla="*/ 246 h 606"/>
                <a:gd name="T84" fmla="*/ 1022 w 1988"/>
                <a:gd name="T85" fmla="*/ 272 h 606"/>
                <a:gd name="T86" fmla="*/ 992 w 1988"/>
                <a:gd name="T87" fmla="*/ 295 h 606"/>
                <a:gd name="T88" fmla="*/ 951 w 1988"/>
                <a:gd name="T89" fmla="*/ 296 h 606"/>
                <a:gd name="T90" fmla="*/ 902 w 1988"/>
                <a:gd name="T91" fmla="*/ 293 h 606"/>
                <a:gd name="T92" fmla="*/ 805 w 1988"/>
                <a:gd name="T93" fmla="*/ 319 h 606"/>
                <a:gd name="T94" fmla="*/ 737 w 1988"/>
                <a:gd name="T95" fmla="*/ 317 h 606"/>
                <a:gd name="T96" fmla="*/ 712 w 1988"/>
                <a:gd name="T97" fmla="*/ 303 h 606"/>
                <a:gd name="T98" fmla="*/ 634 w 1988"/>
                <a:gd name="T99" fmla="*/ 242 h 606"/>
                <a:gd name="T100" fmla="*/ 434 w 1988"/>
                <a:gd name="T101" fmla="*/ 108 h 606"/>
                <a:gd name="T102" fmla="*/ 287 w 1988"/>
                <a:gd name="T103" fmla="*/ 28 h 60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88"/>
                <a:gd name="T157" fmla="*/ 0 h 606"/>
                <a:gd name="T158" fmla="*/ 1988 w 1988"/>
                <a:gd name="T159" fmla="*/ 606 h 60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88" h="606">
                  <a:moveTo>
                    <a:pt x="219" y="0"/>
                  </a:moveTo>
                  <a:lnTo>
                    <a:pt x="219" y="0"/>
                  </a:lnTo>
                  <a:lnTo>
                    <a:pt x="215" y="37"/>
                  </a:lnTo>
                  <a:lnTo>
                    <a:pt x="210" y="76"/>
                  </a:lnTo>
                  <a:lnTo>
                    <a:pt x="202" y="123"/>
                  </a:lnTo>
                  <a:lnTo>
                    <a:pt x="193" y="174"/>
                  </a:lnTo>
                  <a:lnTo>
                    <a:pt x="186" y="199"/>
                  </a:lnTo>
                  <a:lnTo>
                    <a:pt x="181" y="223"/>
                  </a:lnTo>
                  <a:lnTo>
                    <a:pt x="174" y="246"/>
                  </a:lnTo>
                  <a:lnTo>
                    <a:pt x="166" y="267"/>
                  </a:lnTo>
                  <a:lnTo>
                    <a:pt x="159" y="285"/>
                  </a:lnTo>
                  <a:lnTo>
                    <a:pt x="150" y="300"/>
                  </a:lnTo>
                  <a:lnTo>
                    <a:pt x="102" y="385"/>
                  </a:lnTo>
                  <a:lnTo>
                    <a:pt x="68" y="449"/>
                  </a:lnTo>
                  <a:lnTo>
                    <a:pt x="56" y="474"/>
                  </a:lnTo>
                  <a:lnTo>
                    <a:pt x="48" y="490"/>
                  </a:lnTo>
                  <a:lnTo>
                    <a:pt x="42" y="497"/>
                  </a:lnTo>
                  <a:lnTo>
                    <a:pt x="29" y="517"/>
                  </a:lnTo>
                  <a:lnTo>
                    <a:pt x="21" y="531"/>
                  </a:lnTo>
                  <a:lnTo>
                    <a:pt x="14" y="544"/>
                  </a:lnTo>
                  <a:lnTo>
                    <a:pt x="7" y="558"/>
                  </a:lnTo>
                  <a:lnTo>
                    <a:pt x="3" y="572"/>
                  </a:lnTo>
                  <a:lnTo>
                    <a:pt x="1" y="578"/>
                  </a:lnTo>
                  <a:lnTo>
                    <a:pt x="0" y="584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2"/>
                  </a:lnTo>
                  <a:lnTo>
                    <a:pt x="11" y="604"/>
                  </a:lnTo>
                  <a:lnTo>
                    <a:pt x="17" y="606"/>
                  </a:lnTo>
                  <a:lnTo>
                    <a:pt x="24" y="606"/>
                  </a:lnTo>
                  <a:lnTo>
                    <a:pt x="32" y="605"/>
                  </a:lnTo>
                  <a:lnTo>
                    <a:pt x="42" y="604"/>
                  </a:lnTo>
                  <a:lnTo>
                    <a:pt x="55" y="600"/>
                  </a:lnTo>
                  <a:lnTo>
                    <a:pt x="68" y="596"/>
                  </a:lnTo>
                  <a:lnTo>
                    <a:pt x="83" y="590"/>
                  </a:lnTo>
                  <a:lnTo>
                    <a:pt x="101" y="583"/>
                  </a:lnTo>
                  <a:lnTo>
                    <a:pt x="120" y="573"/>
                  </a:lnTo>
                  <a:lnTo>
                    <a:pt x="154" y="557"/>
                  </a:lnTo>
                  <a:lnTo>
                    <a:pt x="191" y="542"/>
                  </a:lnTo>
                  <a:lnTo>
                    <a:pt x="234" y="523"/>
                  </a:lnTo>
                  <a:lnTo>
                    <a:pt x="280" y="505"/>
                  </a:lnTo>
                  <a:lnTo>
                    <a:pt x="304" y="497"/>
                  </a:lnTo>
                  <a:lnTo>
                    <a:pt x="326" y="491"/>
                  </a:lnTo>
                  <a:lnTo>
                    <a:pt x="347" y="485"/>
                  </a:lnTo>
                  <a:lnTo>
                    <a:pt x="366" y="481"/>
                  </a:lnTo>
                  <a:lnTo>
                    <a:pt x="382" y="479"/>
                  </a:lnTo>
                  <a:lnTo>
                    <a:pt x="397" y="480"/>
                  </a:lnTo>
                  <a:lnTo>
                    <a:pt x="433" y="475"/>
                  </a:lnTo>
                  <a:lnTo>
                    <a:pt x="473" y="470"/>
                  </a:lnTo>
                  <a:lnTo>
                    <a:pt x="522" y="462"/>
                  </a:lnTo>
                  <a:lnTo>
                    <a:pt x="548" y="457"/>
                  </a:lnTo>
                  <a:lnTo>
                    <a:pt x="575" y="451"/>
                  </a:lnTo>
                  <a:lnTo>
                    <a:pt x="601" y="443"/>
                  </a:lnTo>
                  <a:lnTo>
                    <a:pt x="628" y="437"/>
                  </a:lnTo>
                  <a:lnTo>
                    <a:pt x="653" y="428"/>
                  </a:lnTo>
                  <a:lnTo>
                    <a:pt x="677" y="419"/>
                  </a:lnTo>
                  <a:lnTo>
                    <a:pt x="698" y="409"/>
                  </a:lnTo>
                  <a:lnTo>
                    <a:pt x="717" y="398"/>
                  </a:lnTo>
                  <a:lnTo>
                    <a:pt x="756" y="396"/>
                  </a:lnTo>
                  <a:lnTo>
                    <a:pt x="796" y="393"/>
                  </a:lnTo>
                  <a:lnTo>
                    <a:pt x="844" y="390"/>
                  </a:lnTo>
                  <a:lnTo>
                    <a:pt x="892" y="386"/>
                  </a:lnTo>
                  <a:lnTo>
                    <a:pt x="938" y="380"/>
                  </a:lnTo>
                  <a:lnTo>
                    <a:pt x="957" y="377"/>
                  </a:lnTo>
                  <a:lnTo>
                    <a:pt x="973" y="373"/>
                  </a:lnTo>
                  <a:lnTo>
                    <a:pt x="986" y="369"/>
                  </a:lnTo>
                  <a:lnTo>
                    <a:pt x="995" y="366"/>
                  </a:lnTo>
                  <a:lnTo>
                    <a:pt x="1139" y="351"/>
                  </a:lnTo>
                  <a:lnTo>
                    <a:pt x="1289" y="337"/>
                  </a:lnTo>
                  <a:lnTo>
                    <a:pt x="1461" y="321"/>
                  </a:lnTo>
                  <a:lnTo>
                    <a:pt x="1637" y="308"/>
                  </a:lnTo>
                  <a:lnTo>
                    <a:pt x="1720" y="303"/>
                  </a:lnTo>
                  <a:lnTo>
                    <a:pt x="1795" y="299"/>
                  </a:lnTo>
                  <a:lnTo>
                    <a:pt x="1861" y="297"/>
                  </a:lnTo>
                  <a:lnTo>
                    <a:pt x="1915" y="296"/>
                  </a:lnTo>
                  <a:lnTo>
                    <a:pt x="1936" y="297"/>
                  </a:lnTo>
                  <a:lnTo>
                    <a:pt x="1954" y="298"/>
                  </a:lnTo>
                  <a:lnTo>
                    <a:pt x="1966" y="300"/>
                  </a:lnTo>
                  <a:lnTo>
                    <a:pt x="1975" y="303"/>
                  </a:lnTo>
                  <a:lnTo>
                    <a:pt x="1976" y="303"/>
                  </a:lnTo>
                  <a:lnTo>
                    <a:pt x="1979" y="303"/>
                  </a:lnTo>
                  <a:lnTo>
                    <a:pt x="1982" y="299"/>
                  </a:lnTo>
                  <a:lnTo>
                    <a:pt x="1985" y="297"/>
                  </a:lnTo>
                  <a:lnTo>
                    <a:pt x="1986" y="294"/>
                  </a:lnTo>
                  <a:lnTo>
                    <a:pt x="1988" y="290"/>
                  </a:lnTo>
                  <a:lnTo>
                    <a:pt x="1988" y="285"/>
                  </a:lnTo>
                  <a:lnTo>
                    <a:pt x="1988" y="279"/>
                  </a:lnTo>
                  <a:lnTo>
                    <a:pt x="1988" y="272"/>
                  </a:lnTo>
                  <a:lnTo>
                    <a:pt x="1986" y="263"/>
                  </a:lnTo>
                  <a:lnTo>
                    <a:pt x="1984" y="253"/>
                  </a:lnTo>
                  <a:lnTo>
                    <a:pt x="1979" y="241"/>
                  </a:lnTo>
                  <a:lnTo>
                    <a:pt x="1975" y="227"/>
                  </a:lnTo>
                  <a:lnTo>
                    <a:pt x="1972" y="215"/>
                  </a:lnTo>
                  <a:lnTo>
                    <a:pt x="1970" y="203"/>
                  </a:lnTo>
                  <a:lnTo>
                    <a:pt x="1968" y="186"/>
                  </a:lnTo>
                  <a:lnTo>
                    <a:pt x="1967" y="169"/>
                  </a:lnTo>
                  <a:lnTo>
                    <a:pt x="1968" y="150"/>
                  </a:lnTo>
                  <a:lnTo>
                    <a:pt x="1969" y="140"/>
                  </a:lnTo>
                  <a:lnTo>
                    <a:pt x="1971" y="131"/>
                  </a:lnTo>
                  <a:lnTo>
                    <a:pt x="1975" y="121"/>
                  </a:lnTo>
                  <a:lnTo>
                    <a:pt x="1978" y="113"/>
                  </a:lnTo>
                  <a:lnTo>
                    <a:pt x="1976" y="120"/>
                  </a:lnTo>
                  <a:lnTo>
                    <a:pt x="1968" y="139"/>
                  </a:lnTo>
                  <a:lnTo>
                    <a:pt x="1962" y="151"/>
                  </a:lnTo>
                  <a:lnTo>
                    <a:pt x="1956" y="164"/>
                  </a:lnTo>
                  <a:lnTo>
                    <a:pt x="1947" y="178"/>
                  </a:lnTo>
                  <a:lnTo>
                    <a:pt x="1937" y="192"/>
                  </a:lnTo>
                  <a:lnTo>
                    <a:pt x="1925" y="205"/>
                  </a:lnTo>
                  <a:lnTo>
                    <a:pt x="1910" y="219"/>
                  </a:lnTo>
                  <a:lnTo>
                    <a:pt x="1895" y="230"/>
                  </a:lnTo>
                  <a:lnTo>
                    <a:pt x="1886" y="234"/>
                  </a:lnTo>
                  <a:lnTo>
                    <a:pt x="1877" y="238"/>
                  </a:lnTo>
                  <a:lnTo>
                    <a:pt x="1867" y="242"/>
                  </a:lnTo>
                  <a:lnTo>
                    <a:pt x="1857" y="245"/>
                  </a:lnTo>
                  <a:lnTo>
                    <a:pt x="1846" y="247"/>
                  </a:lnTo>
                  <a:lnTo>
                    <a:pt x="1835" y="248"/>
                  </a:lnTo>
                  <a:lnTo>
                    <a:pt x="1824" y="250"/>
                  </a:lnTo>
                  <a:lnTo>
                    <a:pt x="1811" y="248"/>
                  </a:lnTo>
                  <a:lnTo>
                    <a:pt x="1799" y="247"/>
                  </a:lnTo>
                  <a:lnTo>
                    <a:pt x="1784" y="244"/>
                  </a:lnTo>
                  <a:lnTo>
                    <a:pt x="1754" y="241"/>
                  </a:lnTo>
                  <a:lnTo>
                    <a:pt x="1721" y="236"/>
                  </a:lnTo>
                  <a:lnTo>
                    <a:pt x="1684" y="230"/>
                  </a:lnTo>
                  <a:lnTo>
                    <a:pt x="1643" y="223"/>
                  </a:lnTo>
                  <a:lnTo>
                    <a:pt x="1605" y="214"/>
                  </a:lnTo>
                  <a:lnTo>
                    <a:pt x="1588" y="210"/>
                  </a:lnTo>
                  <a:lnTo>
                    <a:pt x="1573" y="205"/>
                  </a:lnTo>
                  <a:lnTo>
                    <a:pt x="1561" y="200"/>
                  </a:lnTo>
                  <a:lnTo>
                    <a:pt x="1552" y="195"/>
                  </a:lnTo>
                  <a:lnTo>
                    <a:pt x="1519" y="184"/>
                  </a:lnTo>
                  <a:lnTo>
                    <a:pt x="1442" y="159"/>
                  </a:lnTo>
                  <a:lnTo>
                    <a:pt x="1399" y="144"/>
                  </a:lnTo>
                  <a:lnTo>
                    <a:pt x="1359" y="129"/>
                  </a:lnTo>
                  <a:lnTo>
                    <a:pt x="1327" y="115"/>
                  </a:lnTo>
                  <a:lnTo>
                    <a:pt x="1315" y="108"/>
                  </a:lnTo>
                  <a:lnTo>
                    <a:pt x="1306" y="102"/>
                  </a:lnTo>
                  <a:lnTo>
                    <a:pt x="1293" y="86"/>
                  </a:lnTo>
                  <a:lnTo>
                    <a:pt x="1285" y="93"/>
                  </a:lnTo>
                  <a:lnTo>
                    <a:pt x="1277" y="101"/>
                  </a:lnTo>
                  <a:lnTo>
                    <a:pt x="1266" y="111"/>
                  </a:lnTo>
                  <a:lnTo>
                    <a:pt x="1252" y="121"/>
                  </a:lnTo>
                  <a:lnTo>
                    <a:pt x="1235" y="131"/>
                  </a:lnTo>
                  <a:lnTo>
                    <a:pt x="1215" y="140"/>
                  </a:lnTo>
                  <a:lnTo>
                    <a:pt x="1204" y="144"/>
                  </a:lnTo>
                  <a:lnTo>
                    <a:pt x="1192" y="147"/>
                  </a:lnTo>
                  <a:lnTo>
                    <a:pt x="1176" y="155"/>
                  </a:lnTo>
                  <a:lnTo>
                    <a:pt x="1157" y="164"/>
                  </a:lnTo>
                  <a:lnTo>
                    <a:pt x="1134" y="176"/>
                  </a:lnTo>
                  <a:lnTo>
                    <a:pt x="1109" y="192"/>
                  </a:lnTo>
                  <a:lnTo>
                    <a:pt x="1084" y="209"/>
                  </a:lnTo>
                  <a:lnTo>
                    <a:pt x="1072" y="217"/>
                  </a:lnTo>
                  <a:lnTo>
                    <a:pt x="1061" y="226"/>
                  </a:lnTo>
                  <a:lnTo>
                    <a:pt x="1051" y="236"/>
                  </a:lnTo>
                  <a:lnTo>
                    <a:pt x="1042" y="246"/>
                  </a:lnTo>
                  <a:lnTo>
                    <a:pt x="1040" y="250"/>
                  </a:lnTo>
                  <a:lnTo>
                    <a:pt x="1033" y="259"/>
                  </a:lnTo>
                  <a:lnTo>
                    <a:pt x="1022" y="272"/>
                  </a:lnTo>
                  <a:lnTo>
                    <a:pt x="1015" y="278"/>
                  </a:lnTo>
                  <a:lnTo>
                    <a:pt x="1009" y="285"/>
                  </a:lnTo>
                  <a:lnTo>
                    <a:pt x="1001" y="290"/>
                  </a:lnTo>
                  <a:lnTo>
                    <a:pt x="992" y="295"/>
                  </a:lnTo>
                  <a:lnTo>
                    <a:pt x="982" y="298"/>
                  </a:lnTo>
                  <a:lnTo>
                    <a:pt x="972" y="299"/>
                  </a:lnTo>
                  <a:lnTo>
                    <a:pt x="962" y="299"/>
                  </a:lnTo>
                  <a:lnTo>
                    <a:pt x="951" y="296"/>
                  </a:lnTo>
                  <a:lnTo>
                    <a:pt x="940" y="290"/>
                  </a:lnTo>
                  <a:lnTo>
                    <a:pt x="928" y="282"/>
                  </a:lnTo>
                  <a:lnTo>
                    <a:pt x="902" y="293"/>
                  </a:lnTo>
                  <a:lnTo>
                    <a:pt x="875" y="303"/>
                  </a:lnTo>
                  <a:lnTo>
                    <a:pt x="841" y="312"/>
                  </a:lnTo>
                  <a:lnTo>
                    <a:pt x="824" y="316"/>
                  </a:lnTo>
                  <a:lnTo>
                    <a:pt x="805" y="319"/>
                  </a:lnTo>
                  <a:lnTo>
                    <a:pt x="787" y="321"/>
                  </a:lnTo>
                  <a:lnTo>
                    <a:pt x="769" y="321"/>
                  </a:lnTo>
                  <a:lnTo>
                    <a:pt x="753" y="320"/>
                  </a:lnTo>
                  <a:lnTo>
                    <a:pt x="737" y="317"/>
                  </a:lnTo>
                  <a:lnTo>
                    <a:pt x="731" y="315"/>
                  </a:lnTo>
                  <a:lnTo>
                    <a:pt x="724" y="312"/>
                  </a:lnTo>
                  <a:lnTo>
                    <a:pt x="717" y="308"/>
                  </a:lnTo>
                  <a:lnTo>
                    <a:pt x="712" y="303"/>
                  </a:lnTo>
                  <a:lnTo>
                    <a:pt x="699" y="292"/>
                  </a:lnTo>
                  <a:lnTo>
                    <a:pt x="681" y="277"/>
                  </a:lnTo>
                  <a:lnTo>
                    <a:pt x="634" y="242"/>
                  </a:lnTo>
                  <a:lnTo>
                    <a:pt x="576" y="200"/>
                  </a:lnTo>
                  <a:lnTo>
                    <a:pt x="507" y="154"/>
                  </a:lnTo>
                  <a:lnTo>
                    <a:pt x="472" y="131"/>
                  </a:lnTo>
                  <a:lnTo>
                    <a:pt x="434" y="108"/>
                  </a:lnTo>
                  <a:lnTo>
                    <a:pt x="397" y="86"/>
                  </a:lnTo>
                  <a:lnTo>
                    <a:pt x="360" y="65"/>
                  </a:lnTo>
                  <a:lnTo>
                    <a:pt x="322" y="46"/>
                  </a:lnTo>
                  <a:lnTo>
                    <a:pt x="287" y="28"/>
                  </a:lnTo>
                  <a:lnTo>
                    <a:pt x="253" y="13"/>
                  </a:lnTo>
                  <a:lnTo>
                    <a:pt x="219" y="0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12"/>
            <p:cNvSpPr>
              <a:spLocks/>
            </p:cNvSpPr>
            <p:nvPr/>
          </p:nvSpPr>
          <p:spPr bwMode="auto">
            <a:xfrm>
              <a:off x="4009" y="1758"/>
              <a:ext cx="424" cy="1162"/>
            </a:xfrm>
            <a:custGeom>
              <a:avLst/>
              <a:gdLst>
                <a:gd name="T0" fmla="*/ 359 w 424"/>
                <a:gd name="T1" fmla="*/ 0 h 1162"/>
                <a:gd name="T2" fmla="*/ 374 w 424"/>
                <a:gd name="T3" fmla="*/ 58 h 1162"/>
                <a:gd name="T4" fmla="*/ 396 w 424"/>
                <a:gd name="T5" fmla="*/ 160 h 1162"/>
                <a:gd name="T6" fmla="*/ 411 w 424"/>
                <a:gd name="T7" fmla="*/ 245 h 1162"/>
                <a:gd name="T8" fmla="*/ 421 w 424"/>
                <a:gd name="T9" fmla="*/ 335 h 1162"/>
                <a:gd name="T10" fmla="*/ 424 w 424"/>
                <a:gd name="T11" fmla="*/ 426 h 1162"/>
                <a:gd name="T12" fmla="*/ 423 w 424"/>
                <a:gd name="T13" fmla="*/ 469 h 1162"/>
                <a:gd name="T14" fmla="*/ 417 w 424"/>
                <a:gd name="T15" fmla="*/ 509 h 1162"/>
                <a:gd name="T16" fmla="*/ 410 w 424"/>
                <a:gd name="T17" fmla="*/ 546 h 1162"/>
                <a:gd name="T18" fmla="*/ 411 w 424"/>
                <a:gd name="T19" fmla="*/ 551 h 1162"/>
                <a:gd name="T20" fmla="*/ 410 w 424"/>
                <a:gd name="T21" fmla="*/ 566 h 1162"/>
                <a:gd name="T22" fmla="*/ 399 w 424"/>
                <a:gd name="T23" fmla="*/ 592 h 1162"/>
                <a:gd name="T24" fmla="*/ 370 w 424"/>
                <a:gd name="T25" fmla="*/ 631 h 1162"/>
                <a:gd name="T26" fmla="*/ 362 w 424"/>
                <a:gd name="T27" fmla="*/ 639 h 1162"/>
                <a:gd name="T28" fmla="*/ 344 w 424"/>
                <a:gd name="T29" fmla="*/ 664 h 1162"/>
                <a:gd name="T30" fmla="*/ 325 w 424"/>
                <a:gd name="T31" fmla="*/ 701 h 1162"/>
                <a:gd name="T32" fmla="*/ 312 w 424"/>
                <a:gd name="T33" fmla="*/ 737 h 1162"/>
                <a:gd name="T34" fmla="*/ 310 w 424"/>
                <a:gd name="T35" fmla="*/ 749 h 1162"/>
                <a:gd name="T36" fmla="*/ 289 w 424"/>
                <a:gd name="T37" fmla="*/ 767 h 1162"/>
                <a:gd name="T38" fmla="*/ 270 w 424"/>
                <a:gd name="T39" fmla="*/ 777 h 1162"/>
                <a:gd name="T40" fmla="*/ 257 w 424"/>
                <a:gd name="T41" fmla="*/ 779 h 1162"/>
                <a:gd name="T42" fmla="*/ 254 w 424"/>
                <a:gd name="T43" fmla="*/ 779 h 1162"/>
                <a:gd name="T44" fmla="*/ 243 w 424"/>
                <a:gd name="T45" fmla="*/ 800 h 1162"/>
                <a:gd name="T46" fmla="*/ 232 w 424"/>
                <a:gd name="T47" fmla="*/ 832 h 1162"/>
                <a:gd name="T48" fmla="*/ 226 w 424"/>
                <a:gd name="T49" fmla="*/ 863 h 1162"/>
                <a:gd name="T50" fmla="*/ 227 w 424"/>
                <a:gd name="T51" fmla="*/ 886 h 1162"/>
                <a:gd name="T52" fmla="*/ 228 w 424"/>
                <a:gd name="T53" fmla="*/ 897 h 1162"/>
                <a:gd name="T54" fmla="*/ 233 w 424"/>
                <a:gd name="T55" fmla="*/ 916 h 1162"/>
                <a:gd name="T56" fmla="*/ 233 w 424"/>
                <a:gd name="T57" fmla="*/ 933 h 1162"/>
                <a:gd name="T58" fmla="*/ 229 w 424"/>
                <a:gd name="T59" fmla="*/ 943 h 1162"/>
                <a:gd name="T60" fmla="*/ 223 w 424"/>
                <a:gd name="T61" fmla="*/ 950 h 1162"/>
                <a:gd name="T62" fmla="*/ 213 w 424"/>
                <a:gd name="T63" fmla="*/ 954 h 1162"/>
                <a:gd name="T64" fmla="*/ 205 w 424"/>
                <a:gd name="T65" fmla="*/ 954 h 1162"/>
                <a:gd name="T66" fmla="*/ 190 w 424"/>
                <a:gd name="T67" fmla="*/ 955 h 1162"/>
                <a:gd name="T68" fmla="*/ 172 w 424"/>
                <a:gd name="T69" fmla="*/ 959 h 1162"/>
                <a:gd name="T70" fmla="*/ 150 w 424"/>
                <a:gd name="T71" fmla="*/ 969 h 1162"/>
                <a:gd name="T72" fmla="*/ 142 w 424"/>
                <a:gd name="T73" fmla="*/ 978 h 1162"/>
                <a:gd name="T74" fmla="*/ 111 w 424"/>
                <a:gd name="T75" fmla="*/ 1016 h 1162"/>
                <a:gd name="T76" fmla="*/ 93 w 424"/>
                <a:gd name="T77" fmla="*/ 1043 h 1162"/>
                <a:gd name="T78" fmla="*/ 89 w 424"/>
                <a:gd name="T79" fmla="*/ 1057 h 1162"/>
                <a:gd name="T80" fmla="*/ 82 w 424"/>
                <a:gd name="T81" fmla="*/ 1073 h 1162"/>
                <a:gd name="T82" fmla="*/ 67 w 424"/>
                <a:gd name="T83" fmla="*/ 1109 h 1162"/>
                <a:gd name="T84" fmla="*/ 51 w 424"/>
                <a:gd name="T85" fmla="*/ 1137 h 1162"/>
                <a:gd name="T86" fmla="*/ 39 w 424"/>
                <a:gd name="T87" fmla="*/ 1152 h 1162"/>
                <a:gd name="T88" fmla="*/ 28 w 424"/>
                <a:gd name="T89" fmla="*/ 1161 h 1162"/>
                <a:gd name="T90" fmla="*/ 22 w 424"/>
                <a:gd name="T91" fmla="*/ 1162 h 1162"/>
                <a:gd name="T92" fmla="*/ 0 w 424"/>
                <a:gd name="T93" fmla="*/ 1162 h 1162"/>
                <a:gd name="T94" fmla="*/ 32 w 424"/>
                <a:gd name="T95" fmla="*/ 1018 h 1162"/>
                <a:gd name="T96" fmla="*/ 59 w 424"/>
                <a:gd name="T97" fmla="*/ 909 h 1162"/>
                <a:gd name="T98" fmla="*/ 72 w 424"/>
                <a:gd name="T99" fmla="*/ 867 h 1162"/>
                <a:gd name="T100" fmla="*/ 83 w 424"/>
                <a:gd name="T101" fmla="*/ 842 h 1162"/>
                <a:gd name="T102" fmla="*/ 85 w 424"/>
                <a:gd name="T103" fmla="*/ 822 h 1162"/>
                <a:gd name="T104" fmla="*/ 91 w 424"/>
                <a:gd name="T105" fmla="*/ 766 h 1162"/>
                <a:gd name="T106" fmla="*/ 104 w 424"/>
                <a:gd name="T107" fmla="*/ 679 h 1162"/>
                <a:gd name="T108" fmla="*/ 126 w 424"/>
                <a:gd name="T109" fmla="*/ 569 h 1162"/>
                <a:gd name="T110" fmla="*/ 160 w 424"/>
                <a:gd name="T111" fmla="*/ 439 h 1162"/>
                <a:gd name="T112" fmla="*/ 183 w 424"/>
                <a:gd name="T113" fmla="*/ 369 h 1162"/>
                <a:gd name="T114" fmla="*/ 208 w 424"/>
                <a:gd name="T115" fmla="*/ 297 h 1162"/>
                <a:gd name="T116" fmla="*/ 239 w 424"/>
                <a:gd name="T117" fmla="*/ 223 h 1162"/>
                <a:gd name="T118" fmla="*/ 274 w 424"/>
                <a:gd name="T119" fmla="*/ 149 h 1162"/>
                <a:gd name="T120" fmla="*/ 313 w 424"/>
                <a:gd name="T121" fmla="*/ 74 h 1162"/>
                <a:gd name="T122" fmla="*/ 359 w 424"/>
                <a:gd name="T123" fmla="*/ 0 h 11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24"/>
                <a:gd name="T187" fmla="*/ 0 h 1162"/>
                <a:gd name="T188" fmla="*/ 424 w 424"/>
                <a:gd name="T189" fmla="*/ 1162 h 116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24" h="1162">
                  <a:moveTo>
                    <a:pt x="359" y="0"/>
                  </a:moveTo>
                  <a:lnTo>
                    <a:pt x="359" y="0"/>
                  </a:lnTo>
                  <a:lnTo>
                    <a:pt x="363" y="15"/>
                  </a:lnTo>
                  <a:lnTo>
                    <a:pt x="374" y="58"/>
                  </a:lnTo>
                  <a:lnTo>
                    <a:pt x="389" y="122"/>
                  </a:lnTo>
                  <a:lnTo>
                    <a:pt x="396" y="160"/>
                  </a:lnTo>
                  <a:lnTo>
                    <a:pt x="404" y="202"/>
                  </a:lnTo>
                  <a:lnTo>
                    <a:pt x="411" y="245"/>
                  </a:lnTo>
                  <a:lnTo>
                    <a:pt x="416" y="290"/>
                  </a:lnTo>
                  <a:lnTo>
                    <a:pt x="421" y="335"/>
                  </a:lnTo>
                  <a:lnTo>
                    <a:pt x="424" y="380"/>
                  </a:lnTo>
                  <a:lnTo>
                    <a:pt x="424" y="426"/>
                  </a:lnTo>
                  <a:lnTo>
                    <a:pt x="424" y="447"/>
                  </a:lnTo>
                  <a:lnTo>
                    <a:pt x="423" y="469"/>
                  </a:lnTo>
                  <a:lnTo>
                    <a:pt x="421" y="489"/>
                  </a:lnTo>
                  <a:lnTo>
                    <a:pt x="417" y="509"/>
                  </a:lnTo>
                  <a:lnTo>
                    <a:pt x="414" y="529"/>
                  </a:lnTo>
                  <a:lnTo>
                    <a:pt x="410" y="546"/>
                  </a:lnTo>
                  <a:lnTo>
                    <a:pt x="411" y="551"/>
                  </a:lnTo>
                  <a:lnTo>
                    <a:pt x="412" y="557"/>
                  </a:lnTo>
                  <a:lnTo>
                    <a:pt x="410" y="566"/>
                  </a:lnTo>
                  <a:lnTo>
                    <a:pt x="406" y="577"/>
                  </a:lnTo>
                  <a:lnTo>
                    <a:pt x="399" y="592"/>
                  </a:lnTo>
                  <a:lnTo>
                    <a:pt x="388" y="609"/>
                  </a:lnTo>
                  <a:lnTo>
                    <a:pt x="370" y="631"/>
                  </a:lnTo>
                  <a:lnTo>
                    <a:pt x="362" y="639"/>
                  </a:lnTo>
                  <a:lnTo>
                    <a:pt x="354" y="649"/>
                  </a:lnTo>
                  <a:lnTo>
                    <a:pt x="344" y="664"/>
                  </a:lnTo>
                  <a:lnTo>
                    <a:pt x="334" y="681"/>
                  </a:lnTo>
                  <a:lnTo>
                    <a:pt x="325" y="701"/>
                  </a:lnTo>
                  <a:lnTo>
                    <a:pt x="316" y="725"/>
                  </a:lnTo>
                  <a:lnTo>
                    <a:pt x="312" y="737"/>
                  </a:lnTo>
                  <a:lnTo>
                    <a:pt x="310" y="749"/>
                  </a:lnTo>
                  <a:lnTo>
                    <a:pt x="304" y="754"/>
                  </a:lnTo>
                  <a:lnTo>
                    <a:pt x="289" y="767"/>
                  </a:lnTo>
                  <a:lnTo>
                    <a:pt x="280" y="772"/>
                  </a:lnTo>
                  <a:lnTo>
                    <a:pt x="270" y="777"/>
                  </a:lnTo>
                  <a:lnTo>
                    <a:pt x="261" y="779"/>
                  </a:lnTo>
                  <a:lnTo>
                    <a:pt x="257" y="779"/>
                  </a:lnTo>
                  <a:lnTo>
                    <a:pt x="254" y="779"/>
                  </a:lnTo>
                  <a:lnTo>
                    <a:pt x="248" y="788"/>
                  </a:lnTo>
                  <a:lnTo>
                    <a:pt x="243" y="800"/>
                  </a:lnTo>
                  <a:lnTo>
                    <a:pt x="236" y="814"/>
                  </a:lnTo>
                  <a:lnTo>
                    <a:pt x="232" y="832"/>
                  </a:lnTo>
                  <a:lnTo>
                    <a:pt x="227" y="853"/>
                  </a:lnTo>
                  <a:lnTo>
                    <a:pt x="226" y="863"/>
                  </a:lnTo>
                  <a:lnTo>
                    <a:pt x="226" y="874"/>
                  </a:lnTo>
                  <a:lnTo>
                    <a:pt x="227" y="886"/>
                  </a:lnTo>
                  <a:lnTo>
                    <a:pt x="228" y="897"/>
                  </a:lnTo>
                  <a:lnTo>
                    <a:pt x="230" y="907"/>
                  </a:lnTo>
                  <a:lnTo>
                    <a:pt x="233" y="916"/>
                  </a:lnTo>
                  <a:lnTo>
                    <a:pt x="233" y="927"/>
                  </a:lnTo>
                  <a:lnTo>
                    <a:pt x="233" y="933"/>
                  </a:lnTo>
                  <a:lnTo>
                    <a:pt x="232" y="938"/>
                  </a:lnTo>
                  <a:lnTo>
                    <a:pt x="229" y="943"/>
                  </a:lnTo>
                  <a:lnTo>
                    <a:pt x="227" y="947"/>
                  </a:lnTo>
                  <a:lnTo>
                    <a:pt x="223" y="950"/>
                  </a:lnTo>
                  <a:lnTo>
                    <a:pt x="218" y="953"/>
                  </a:lnTo>
                  <a:lnTo>
                    <a:pt x="213" y="954"/>
                  </a:lnTo>
                  <a:lnTo>
                    <a:pt x="205" y="954"/>
                  </a:lnTo>
                  <a:lnTo>
                    <a:pt x="201" y="954"/>
                  </a:lnTo>
                  <a:lnTo>
                    <a:pt x="190" y="955"/>
                  </a:lnTo>
                  <a:lnTo>
                    <a:pt x="182" y="957"/>
                  </a:lnTo>
                  <a:lnTo>
                    <a:pt x="172" y="959"/>
                  </a:lnTo>
                  <a:lnTo>
                    <a:pt x="162" y="964"/>
                  </a:lnTo>
                  <a:lnTo>
                    <a:pt x="150" y="969"/>
                  </a:lnTo>
                  <a:lnTo>
                    <a:pt x="142" y="978"/>
                  </a:lnTo>
                  <a:lnTo>
                    <a:pt x="122" y="1001"/>
                  </a:lnTo>
                  <a:lnTo>
                    <a:pt x="111" y="1016"/>
                  </a:lnTo>
                  <a:lnTo>
                    <a:pt x="101" y="1030"/>
                  </a:lnTo>
                  <a:lnTo>
                    <a:pt x="93" y="1043"/>
                  </a:lnTo>
                  <a:lnTo>
                    <a:pt x="90" y="1050"/>
                  </a:lnTo>
                  <a:lnTo>
                    <a:pt x="89" y="1057"/>
                  </a:lnTo>
                  <a:lnTo>
                    <a:pt x="82" y="1073"/>
                  </a:lnTo>
                  <a:lnTo>
                    <a:pt x="76" y="1090"/>
                  </a:lnTo>
                  <a:lnTo>
                    <a:pt x="67" y="1109"/>
                  </a:lnTo>
                  <a:lnTo>
                    <a:pt x="57" y="1129"/>
                  </a:lnTo>
                  <a:lnTo>
                    <a:pt x="51" y="1137"/>
                  </a:lnTo>
                  <a:lnTo>
                    <a:pt x="46" y="1145"/>
                  </a:lnTo>
                  <a:lnTo>
                    <a:pt x="39" y="1152"/>
                  </a:lnTo>
                  <a:lnTo>
                    <a:pt x="33" y="1157"/>
                  </a:lnTo>
                  <a:lnTo>
                    <a:pt x="28" y="1161"/>
                  </a:lnTo>
                  <a:lnTo>
                    <a:pt x="22" y="1162"/>
                  </a:lnTo>
                  <a:lnTo>
                    <a:pt x="0" y="1162"/>
                  </a:lnTo>
                  <a:lnTo>
                    <a:pt x="10" y="1118"/>
                  </a:lnTo>
                  <a:lnTo>
                    <a:pt x="32" y="1018"/>
                  </a:lnTo>
                  <a:lnTo>
                    <a:pt x="46" y="961"/>
                  </a:lnTo>
                  <a:lnTo>
                    <a:pt x="59" y="909"/>
                  </a:lnTo>
                  <a:lnTo>
                    <a:pt x="66" y="887"/>
                  </a:lnTo>
                  <a:lnTo>
                    <a:pt x="72" y="867"/>
                  </a:lnTo>
                  <a:lnTo>
                    <a:pt x="79" y="852"/>
                  </a:lnTo>
                  <a:lnTo>
                    <a:pt x="83" y="842"/>
                  </a:lnTo>
                  <a:lnTo>
                    <a:pt x="85" y="822"/>
                  </a:lnTo>
                  <a:lnTo>
                    <a:pt x="88" y="798"/>
                  </a:lnTo>
                  <a:lnTo>
                    <a:pt x="91" y="766"/>
                  </a:lnTo>
                  <a:lnTo>
                    <a:pt x="97" y="726"/>
                  </a:lnTo>
                  <a:lnTo>
                    <a:pt x="104" y="679"/>
                  </a:lnTo>
                  <a:lnTo>
                    <a:pt x="113" y="626"/>
                  </a:lnTo>
                  <a:lnTo>
                    <a:pt x="126" y="569"/>
                  </a:lnTo>
                  <a:lnTo>
                    <a:pt x="142" y="505"/>
                  </a:lnTo>
                  <a:lnTo>
                    <a:pt x="160" y="439"/>
                  </a:lnTo>
                  <a:lnTo>
                    <a:pt x="171" y="405"/>
                  </a:lnTo>
                  <a:lnTo>
                    <a:pt x="183" y="369"/>
                  </a:lnTo>
                  <a:lnTo>
                    <a:pt x="195" y="334"/>
                  </a:lnTo>
                  <a:lnTo>
                    <a:pt x="208" y="297"/>
                  </a:lnTo>
                  <a:lnTo>
                    <a:pt x="224" y="261"/>
                  </a:lnTo>
                  <a:lnTo>
                    <a:pt x="239" y="223"/>
                  </a:lnTo>
                  <a:lnTo>
                    <a:pt x="256" y="187"/>
                  </a:lnTo>
                  <a:lnTo>
                    <a:pt x="274" y="149"/>
                  </a:lnTo>
                  <a:lnTo>
                    <a:pt x="294" y="111"/>
                  </a:lnTo>
                  <a:lnTo>
                    <a:pt x="313" y="74"/>
                  </a:lnTo>
                  <a:lnTo>
                    <a:pt x="336" y="36"/>
                  </a:lnTo>
                  <a:lnTo>
                    <a:pt x="359" y="0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13"/>
            <p:cNvSpPr>
              <a:spLocks/>
            </p:cNvSpPr>
            <p:nvPr/>
          </p:nvSpPr>
          <p:spPr bwMode="auto">
            <a:xfrm>
              <a:off x="3476" y="611"/>
              <a:ext cx="1135" cy="983"/>
            </a:xfrm>
            <a:custGeom>
              <a:avLst/>
              <a:gdLst>
                <a:gd name="T0" fmla="*/ 78 w 1135"/>
                <a:gd name="T1" fmla="*/ 227 h 983"/>
                <a:gd name="T2" fmla="*/ 428 w 1135"/>
                <a:gd name="T3" fmla="*/ 488 h 983"/>
                <a:gd name="T4" fmla="*/ 522 w 1135"/>
                <a:gd name="T5" fmla="*/ 563 h 983"/>
                <a:gd name="T6" fmla="*/ 540 w 1135"/>
                <a:gd name="T7" fmla="*/ 588 h 983"/>
                <a:gd name="T8" fmla="*/ 562 w 1135"/>
                <a:gd name="T9" fmla="*/ 631 h 983"/>
                <a:gd name="T10" fmla="*/ 565 w 1135"/>
                <a:gd name="T11" fmla="*/ 660 h 983"/>
                <a:gd name="T12" fmla="*/ 560 w 1135"/>
                <a:gd name="T13" fmla="*/ 677 h 983"/>
                <a:gd name="T14" fmla="*/ 570 w 1135"/>
                <a:gd name="T15" fmla="*/ 730 h 983"/>
                <a:gd name="T16" fmla="*/ 572 w 1135"/>
                <a:gd name="T17" fmla="*/ 779 h 983"/>
                <a:gd name="T18" fmla="*/ 565 w 1135"/>
                <a:gd name="T19" fmla="*/ 799 h 983"/>
                <a:gd name="T20" fmla="*/ 626 w 1135"/>
                <a:gd name="T21" fmla="*/ 841 h 983"/>
                <a:gd name="T22" fmla="*/ 732 w 1135"/>
                <a:gd name="T23" fmla="*/ 908 h 983"/>
                <a:gd name="T24" fmla="*/ 801 w 1135"/>
                <a:gd name="T25" fmla="*/ 942 h 983"/>
                <a:gd name="T26" fmla="*/ 843 w 1135"/>
                <a:gd name="T27" fmla="*/ 957 h 983"/>
                <a:gd name="T28" fmla="*/ 877 w 1135"/>
                <a:gd name="T29" fmla="*/ 970 h 983"/>
                <a:gd name="T30" fmla="*/ 892 w 1135"/>
                <a:gd name="T31" fmla="*/ 981 h 983"/>
                <a:gd name="T32" fmla="*/ 893 w 1135"/>
                <a:gd name="T33" fmla="*/ 957 h 983"/>
                <a:gd name="T34" fmla="*/ 903 w 1135"/>
                <a:gd name="T35" fmla="*/ 864 h 983"/>
                <a:gd name="T36" fmla="*/ 916 w 1135"/>
                <a:gd name="T37" fmla="*/ 818 h 983"/>
                <a:gd name="T38" fmla="*/ 934 w 1135"/>
                <a:gd name="T39" fmla="*/ 790 h 983"/>
                <a:gd name="T40" fmla="*/ 960 w 1135"/>
                <a:gd name="T41" fmla="*/ 771 h 983"/>
                <a:gd name="T42" fmla="*/ 1077 w 1135"/>
                <a:gd name="T43" fmla="*/ 699 h 983"/>
                <a:gd name="T44" fmla="*/ 1113 w 1135"/>
                <a:gd name="T45" fmla="*/ 683 h 983"/>
                <a:gd name="T46" fmla="*/ 1128 w 1135"/>
                <a:gd name="T47" fmla="*/ 678 h 983"/>
                <a:gd name="T48" fmla="*/ 1134 w 1135"/>
                <a:gd name="T49" fmla="*/ 671 h 983"/>
                <a:gd name="T50" fmla="*/ 1132 w 1135"/>
                <a:gd name="T51" fmla="*/ 664 h 983"/>
                <a:gd name="T52" fmla="*/ 1114 w 1135"/>
                <a:gd name="T53" fmla="*/ 656 h 983"/>
                <a:gd name="T54" fmla="*/ 1070 w 1135"/>
                <a:gd name="T55" fmla="*/ 646 h 983"/>
                <a:gd name="T56" fmla="*/ 957 w 1135"/>
                <a:gd name="T57" fmla="*/ 618 h 983"/>
                <a:gd name="T58" fmla="*/ 910 w 1135"/>
                <a:gd name="T59" fmla="*/ 610 h 983"/>
                <a:gd name="T60" fmla="*/ 842 w 1135"/>
                <a:gd name="T61" fmla="*/ 584 h 983"/>
                <a:gd name="T62" fmla="*/ 769 w 1135"/>
                <a:gd name="T63" fmla="*/ 567 h 983"/>
                <a:gd name="T64" fmla="*/ 731 w 1135"/>
                <a:gd name="T65" fmla="*/ 566 h 983"/>
                <a:gd name="T66" fmla="*/ 695 w 1135"/>
                <a:gd name="T67" fmla="*/ 549 h 983"/>
                <a:gd name="T68" fmla="*/ 605 w 1135"/>
                <a:gd name="T69" fmla="*/ 497 h 983"/>
                <a:gd name="T70" fmla="*/ 530 w 1135"/>
                <a:gd name="T71" fmla="*/ 442 h 983"/>
                <a:gd name="T72" fmla="*/ 474 w 1135"/>
                <a:gd name="T73" fmla="*/ 388 h 983"/>
                <a:gd name="T74" fmla="*/ 419 w 1135"/>
                <a:gd name="T75" fmla="*/ 325 h 983"/>
                <a:gd name="T76" fmla="*/ 372 w 1135"/>
                <a:gd name="T77" fmla="*/ 252 h 983"/>
                <a:gd name="T78" fmla="*/ 336 w 1135"/>
                <a:gd name="T79" fmla="*/ 167 h 983"/>
                <a:gd name="T80" fmla="*/ 314 w 1135"/>
                <a:gd name="T81" fmla="*/ 72 h 983"/>
                <a:gd name="T82" fmla="*/ 311 w 1135"/>
                <a:gd name="T83" fmla="*/ 33 h 983"/>
                <a:gd name="T84" fmla="*/ 306 w 1135"/>
                <a:gd name="T85" fmla="*/ 13 h 983"/>
                <a:gd name="T86" fmla="*/ 292 w 1135"/>
                <a:gd name="T87" fmla="*/ 1 h 983"/>
                <a:gd name="T88" fmla="*/ 261 w 1135"/>
                <a:gd name="T89" fmla="*/ 2 h 983"/>
                <a:gd name="T90" fmla="*/ 208 w 1135"/>
                <a:gd name="T91" fmla="*/ 29 h 983"/>
                <a:gd name="T92" fmla="*/ 154 w 1135"/>
                <a:gd name="T93" fmla="*/ 57 h 983"/>
                <a:gd name="T94" fmla="*/ 67 w 1135"/>
                <a:gd name="T95" fmla="*/ 96 h 983"/>
                <a:gd name="T96" fmla="*/ 22 w 1135"/>
                <a:gd name="T97" fmla="*/ 127 h 983"/>
                <a:gd name="T98" fmla="*/ 3 w 1135"/>
                <a:gd name="T99" fmla="*/ 149 h 983"/>
                <a:gd name="T100" fmla="*/ 0 w 1135"/>
                <a:gd name="T101" fmla="*/ 165 h 98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35"/>
                <a:gd name="T154" fmla="*/ 0 h 983"/>
                <a:gd name="T155" fmla="*/ 1135 w 1135"/>
                <a:gd name="T156" fmla="*/ 983 h 98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35" h="983">
                  <a:moveTo>
                    <a:pt x="1" y="170"/>
                  </a:moveTo>
                  <a:lnTo>
                    <a:pt x="1" y="170"/>
                  </a:lnTo>
                  <a:lnTo>
                    <a:pt x="78" y="227"/>
                  </a:lnTo>
                  <a:lnTo>
                    <a:pt x="250" y="354"/>
                  </a:lnTo>
                  <a:lnTo>
                    <a:pt x="344" y="424"/>
                  </a:lnTo>
                  <a:lnTo>
                    <a:pt x="428" y="488"/>
                  </a:lnTo>
                  <a:lnTo>
                    <a:pt x="491" y="537"/>
                  </a:lnTo>
                  <a:lnTo>
                    <a:pt x="511" y="553"/>
                  </a:lnTo>
                  <a:lnTo>
                    <a:pt x="522" y="563"/>
                  </a:lnTo>
                  <a:lnTo>
                    <a:pt x="531" y="575"/>
                  </a:lnTo>
                  <a:lnTo>
                    <a:pt x="540" y="588"/>
                  </a:lnTo>
                  <a:lnTo>
                    <a:pt x="550" y="603"/>
                  </a:lnTo>
                  <a:lnTo>
                    <a:pt x="559" y="622"/>
                  </a:lnTo>
                  <a:lnTo>
                    <a:pt x="562" y="631"/>
                  </a:lnTo>
                  <a:lnTo>
                    <a:pt x="564" y="641"/>
                  </a:lnTo>
                  <a:lnTo>
                    <a:pt x="565" y="651"/>
                  </a:lnTo>
                  <a:lnTo>
                    <a:pt x="565" y="660"/>
                  </a:lnTo>
                  <a:lnTo>
                    <a:pt x="563" y="668"/>
                  </a:lnTo>
                  <a:lnTo>
                    <a:pt x="560" y="677"/>
                  </a:lnTo>
                  <a:lnTo>
                    <a:pt x="563" y="694"/>
                  </a:lnTo>
                  <a:lnTo>
                    <a:pt x="566" y="711"/>
                  </a:lnTo>
                  <a:lnTo>
                    <a:pt x="570" y="730"/>
                  </a:lnTo>
                  <a:lnTo>
                    <a:pt x="572" y="751"/>
                  </a:lnTo>
                  <a:lnTo>
                    <a:pt x="573" y="770"/>
                  </a:lnTo>
                  <a:lnTo>
                    <a:pt x="572" y="779"/>
                  </a:lnTo>
                  <a:lnTo>
                    <a:pt x="571" y="787"/>
                  </a:lnTo>
                  <a:lnTo>
                    <a:pt x="569" y="794"/>
                  </a:lnTo>
                  <a:lnTo>
                    <a:pt x="565" y="799"/>
                  </a:lnTo>
                  <a:lnTo>
                    <a:pt x="594" y="820"/>
                  </a:lnTo>
                  <a:lnTo>
                    <a:pt x="626" y="841"/>
                  </a:lnTo>
                  <a:lnTo>
                    <a:pt x="665" y="868"/>
                  </a:lnTo>
                  <a:lnTo>
                    <a:pt x="709" y="894"/>
                  </a:lnTo>
                  <a:lnTo>
                    <a:pt x="732" y="908"/>
                  </a:lnTo>
                  <a:lnTo>
                    <a:pt x="756" y="921"/>
                  </a:lnTo>
                  <a:lnTo>
                    <a:pt x="779" y="932"/>
                  </a:lnTo>
                  <a:lnTo>
                    <a:pt x="801" y="942"/>
                  </a:lnTo>
                  <a:lnTo>
                    <a:pt x="823" y="951"/>
                  </a:lnTo>
                  <a:lnTo>
                    <a:pt x="843" y="957"/>
                  </a:lnTo>
                  <a:lnTo>
                    <a:pt x="851" y="960"/>
                  </a:lnTo>
                  <a:lnTo>
                    <a:pt x="869" y="966"/>
                  </a:lnTo>
                  <a:lnTo>
                    <a:pt x="877" y="970"/>
                  </a:lnTo>
                  <a:lnTo>
                    <a:pt x="885" y="974"/>
                  </a:lnTo>
                  <a:lnTo>
                    <a:pt x="891" y="978"/>
                  </a:lnTo>
                  <a:lnTo>
                    <a:pt x="892" y="981"/>
                  </a:lnTo>
                  <a:lnTo>
                    <a:pt x="892" y="983"/>
                  </a:lnTo>
                  <a:lnTo>
                    <a:pt x="893" y="957"/>
                  </a:lnTo>
                  <a:lnTo>
                    <a:pt x="894" y="931"/>
                  </a:lnTo>
                  <a:lnTo>
                    <a:pt x="897" y="899"/>
                  </a:lnTo>
                  <a:lnTo>
                    <a:pt x="903" y="864"/>
                  </a:lnTo>
                  <a:lnTo>
                    <a:pt x="907" y="848"/>
                  </a:lnTo>
                  <a:lnTo>
                    <a:pt x="912" y="832"/>
                  </a:lnTo>
                  <a:lnTo>
                    <a:pt x="916" y="818"/>
                  </a:lnTo>
                  <a:lnTo>
                    <a:pt x="923" y="806"/>
                  </a:lnTo>
                  <a:lnTo>
                    <a:pt x="929" y="795"/>
                  </a:lnTo>
                  <a:lnTo>
                    <a:pt x="934" y="790"/>
                  </a:lnTo>
                  <a:lnTo>
                    <a:pt x="937" y="787"/>
                  </a:lnTo>
                  <a:lnTo>
                    <a:pt x="960" y="771"/>
                  </a:lnTo>
                  <a:lnTo>
                    <a:pt x="1015" y="736"/>
                  </a:lnTo>
                  <a:lnTo>
                    <a:pt x="1047" y="717"/>
                  </a:lnTo>
                  <a:lnTo>
                    <a:pt x="1077" y="699"/>
                  </a:lnTo>
                  <a:lnTo>
                    <a:pt x="1090" y="693"/>
                  </a:lnTo>
                  <a:lnTo>
                    <a:pt x="1103" y="687"/>
                  </a:lnTo>
                  <a:lnTo>
                    <a:pt x="1113" y="683"/>
                  </a:lnTo>
                  <a:lnTo>
                    <a:pt x="1122" y="682"/>
                  </a:lnTo>
                  <a:lnTo>
                    <a:pt x="1128" y="678"/>
                  </a:lnTo>
                  <a:lnTo>
                    <a:pt x="1132" y="675"/>
                  </a:lnTo>
                  <a:lnTo>
                    <a:pt x="1134" y="673"/>
                  </a:lnTo>
                  <a:lnTo>
                    <a:pt x="1134" y="671"/>
                  </a:lnTo>
                  <a:lnTo>
                    <a:pt x="1135" y="668"/>
                  </a:lnTo>
                  <a:lnTo>
                    <a:pt x="1134" y="666"/>
                  </a:lnTo>
                  <a:lnTo>
                    <a:pt x="1132" y="664"/>
                  </a:lnTo>
                  <a:lnTo>
                    <a:pt x="1128" y="661"/>
                  </a:lnTo>
                  <a:lnTo>
                    <a:pt x="1122" y="659"/>
                  </a:lnTo>
                  <a:lnTo>
                    <a:pt x="1114" y="656"/>
                  </a:lnTo>
                  <a:lnTo>
                    <a:pt x="1092" y="652"/>
                  </a:lnTo>
                  <a:lnTo>
                    <a:pt x="1070" y="646"/>
                  </a:lnTo>
                  <a:lnTo>
                    <a:pt x="1018" y="632"/>
                  </a:lnTo>
                  <a:lnTo>
                    <a:pt x="988" y="624"/>
                  </a:lnTo>
                  <a:lnTo>
                    <a:pt x="957" y="618"/>
                  </a:lnTo>
                  <a:lnTo>
                    <a:pt x="931" y="612"/>
                  </a:lnTo>
                  <a:lnTo>
                    <a:pt x="910" y="610"/>
                  </a:lnTo>
                  <a:lnTo>
                    <a:pt x="890" y="602"/>
                  </a:lnTo>
                  <a:lnTo>
                    <a:pt x="867" y="593"/>
                  </a:lnTo>
                  <a:lnTo>
                    <a:pt x="842" y="584"/>
                  </a:lnTo>
                  <a:lnTo>
                    <a:pt x="812" y="575"/>
                  </a:lnTo>
                  <a:lnTo>
                    <a:pt x="783" y="569"/>
                  </a:lnTo>
                  <a:lnTo>
                    <a:pt x="769" y="567"/>
                  </a:lnTo>
                  <a:lnTo>
                    <a:pt x="756" y="564"/>
                  </a:lnTo>
                  <a:lnTo>
                    <a:pt x="742" y="564"/>
                  </a:lnTo>
                  <a:lnTo>
                    <a:pt x="731" y="566"/>
                  </a:lnTo>
                  <a:lnTo>
                    <a:pt x="715" y="558"/>
                  </a:lnTo>
                  <a:lnTo>
                    <a:pt x="695" y="549"/>
                  </a:lnTo>
                  <a:lnTo>
                    <a:pt x="669" y="536"/>
                  </a:lnTo>
                  <a:lnTo>
                    <a:pt x="638" y="518"/>
                  </a:lnTo>
                  <a:lnTo>
                    <a:pt x="605" y="497"/>
                  </a:lnTo>
                  <a:lnTo>
                    <a:pt x="569" y="471"/>
                  </a:lnTo>
                  <a:lnTo>
                    <a:pt x="550" y="457"/>
                  </a:lnTo>
                  <a:lnTo>
                    <a:pt x="530" y="442"/>
                  </a:lnTo>
                  <a:lnTo>
                    <a:pt x="511" y="425"/>
                  </a:lnTo>
                  <a:lnTo>
                    <a:pt x="492" y="407"/>
                  </a:lnTo>
                  <a:lnTo>
                    <a:pt x="474" y="388"/>
                  </a:lnTo>
                  <a:lnTo>
                    <a:pt x="455" y="369"/>
                  </a:lnTo>
                  <a:lnTo>
                    <a:pt x="437" y="347"/>
                  </a:lnTo>
                  <a:lnTo>
                    <a:pt x="419" y="325"/>
                  </a:lnTo>
                  <a:lnTo>
                    <a:pt x="403" y="302"/>
                  </a:lnTo>
                  <a:lnTo>
                    <a:pt x="387" y="278"/>
                  </a:lnTo>
                  <a:lnTo>
                    <a:pt x="372" y="252"/>
                  </a:lnTo>
                  <a:lnTo>
                    <a:pt x="358" y="225"/>
                  </a:lnTo>
                  <a:lnTo>
                    <a:pt x="346" y="197"/>
                  </a:lnTo>
                  <a:lnTo>
                    <a:pt x="336" y="167"/>
                  </a:lnTo>
                  <a:lnTo>
                    <a:pt x="326" y="137"/>
                  </a:lnTo>
                  <a:lnTo>
                    <a:pt x="320" y="105"/>
                  </a:lnTo>
                  <a:lnTo>
                    <a:pt x="314" y="72"/>
                  </a:lnTo>
                  <a:lnTo>
                    <a:pt x="311" y="38"/>
                  </a:lnTo>
                  <a:lnTo>
                    <a:pt x="311" y="33"/>
                  </a:lnTo>
                  <a:lnTo>
                    <a:pt x="310" y="24"/>
                  </a:lnTo>
                  <a:lnTo>
                    <a:pt x="309" y="19"/>
                  </a:lnTo>
                  <a:lnTo>
                    <a:pt x="306" y="13"/>
                  </a:lnTo>
                  <a:lnTo>
                    <a:pt x="303" y="9"/>
                  </a:lnTo>
                  <a:lnTo>
                    <a:pt x="298" y="4"/>
                  </a:lnTo>
                  <a:lnTo>
                    <a:pt x="292" y="1"/>
                  </a:lnTo>
                  <a:lnTo>
                    <a:pt x="283" y="0"/>
                  </a:lnTo>
                  <a:lnTo>
                    <a:pt x="273" y="0"/>
                  </a:lnTo>
                  <a:lnTo>
                    <a:pt x="261" y="2"/>
                  </a:lnTo>
                  <a:lnTo>
                    <a:pt x="247" y="8"/>
                  </a:lnTo>
                  <a:lnTo>
                    <a:pt x="229" y="17"/>
                  </a:lnTo>
                  <a:lnTo>
                    <a:pt x="208" y="29"/>
                  </a:lnTo>
                  <a:lnTo>
                    <a:pt x="185" y="45"/>
                  </a:lnTo>
                  <a:lnTo>
                    <a:pt x="154" y="57"/>
                  </a:lnTo>
                  <a:lnTo>
                    <a:pt x="122" y="71"/>
                  </a:lnTo>
                  <a:lnTo>
                    <a:pt x="85" y="87"/>
                  </a:lnTo>
                  <a:lnTo>
                    <a:pt x="67" y="96"/>
                  </a:lnTo>
                  <a:lnTo>
                    <a:pt x="51" y="106"/>
                  </a:lnTo>
                  <a:lnTo>
                    <a:pt x="35" y="117"/>
                  </a:lnTo>
                  <a:lnTo>
                    <a:pt x="22" y="127"/>
                  </a:lnTo>
                  <a:lnTo>
                    <a:pt x="11" y="138"/>
                  </a:lnTo>
                  <a:lnTo>
                    <a:pt x="6" y="144"/>
                  </a:lnTo>
                  <a:lnTo>
                    <a:pt x="3" y="149"/>
                  </a:lnTo>
                  <a:lnTo>
                    <a:pt x="1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1" y="170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14"/>
            <p:cNvSpPr>
              <a:spLocks/>
            </p:cNvSpPr>
            <p:nvPr/>
          </p:nvSpPr>
          <p:spPr bwMode="auto">
            <a:xfrm>
              <a:off x="2614" y="177"/>
              <a:ext cx="1417" cy="1231"/>
            </a:xfrm>
            <a:custGeom>
              <a:avLst/>
              <a:gdLst>
                <a:gd name="T0" fmla="*/ 1394 w 1417"/>
                <a:gd name="T1" fmla="*/ 1223 h 1231"/>
                <a:gd name="T2" fmla="*/ 1336 w 1417"/>
                <a:gd name="T3" fmla="*/ 1189 h 1231"/>
                <a:gd name="T4" fmla="*/ 1312 w 1417"/>
                <a:gd name="T5" fmla="*/ 1182 h 1231"/>
                <a:gd name="T6" fmla="*/ 1292 w 1417"/>
                <a:gd name="T7" fmla="*/ 1159 h 1231"/>
                <a:gd name="T8" fmla="*/ 1238 w 1417"/>
                <a:gd name="T9" fmla="*/ 1109 h 1231"/>
                <a:gd name="T10" fmla="*/ 1183 w 1417"/>
                <a:gd name="T11" fmla="*/ 1070 h 1231"/>
                <a:gd name="T12" fmla="*/ 1121 w 1417"/>
                <a:gd name="T13" fmla="*/ 1042 h 1231"/>
                <a:gd name="T14" fmla="*/ 1078 w 1417"/>
                <a:gd name="T15" fmla="*/ 1034 h 1231"/>
                <a:gd name="T16" fmla="*/ 1075 w 1417"/>
                <a:gd name="T17" fmla="*/ 1017 h 1231"/>
                <a:gd name="T18" fmla="*/ 1062 w 1417"/>
                <a:gd name="T19" fmla="*/ 974 h 1231"/>
                <a:gd name="T20" fmla="*/ 1028 w 1417"/>
                <a:gd name="T21" fmla="*/ 914 h 1231"/>
                <a:gd name="T22" fmla="*/ 988 w 1417"/>
                <a:gd name="T23" fmla="*/ 870 h 1231"/>
                <a:gd name="T24" fmla="*/ 947 w 1417"/>
                <a:gd name="T25" fmla="*/ 836 h 1231"/>
                <a:gd name="T26" fmla="*/ 896 w 1417"/>
                <a:gd name="T27" fmla="*/ 803 h 1231"/>
                <a:gd name="T28" fmla="*/ 832 w 1417"/>
                <a:gd name="T29" fmla="*/ 770 h 1231"/>
                <a:gd name="T30" fmla="*/ 745 w 1417"/>
                <a:gd name="T31" fmla="*/ 734 h 1231"/>
                <a:gd name="T32" fmla="*/ 441 w 1417"/>
                <a:gd name="T33" fmla="*/ 611 h 1231"/>
                <a:gd name="T34" fmla="*/ 341 w 1417"/>
                <a:gd name="T35" fmla="*/ 575 h 1231"/>
                <a:gd name="T36" fmla="*/ 58 w 1417"/>
                <a:gd name="T37" fmla="*/ 516 h 1231"/>
                <a:gd name="T38" fmla="*/ 0 w 1417"/>
                <a:gd name="T39" fmla="*/ 505 h 1231"/>
                <a:gd name="T40" fmla="*/ 85 w 1417"/>
                <a:gd name="T41" fmla="*/ 434 h 1231"/>
                <a:gd name="T42" fmla="*/ 166 w 1417"/>
                <a:gd name="T43" fmla="*/ 358 h 1231"/>
                <a:gd name="T44" fmla="*/ 252 w 1417"/>
                <a:gd name="T45" fmla="*/ 265 h 1231"/>
                <a:gd name="T46" fmla="*/ 326 w 1417"/>
                <a:gd name="T47" fmla="*/ 163 h 1231"/>
                <a:gd name="T48" fmla="*/ 346 w 1417"/>
                <a:gd name="T49" fmla="*/ 128 h 1231"/>
                <a:gd name="T50" fmla="*/ 382 w 1417"/>
                <a:gd name="T51" fmla="*/ 75 h 1231"/>
                <a:gd name="T52" fmla="*/ 418 w 1417"/>
                <a:gd name="T53" fmla="*/ 34 h 1231"/>
                <a:gd name="T54" fmla="*/ 457 w 1417"/>
                <a:gd name="T55" fmla="*/ 4 h 1231"/>
                <a:gd name="T56" fmla="*/ 476 w 1417"/>
                <a:gd name="T57" fmla="*/ 0 h 1231"/>
                <a:gd name="T58" fmla="*/ 493 w 1417"/>
                <a:gd name="T59" fmla="*/ 4 h 1231"/>
                <a:gd name="T60" fmla="*/ 504 w 1417"/>
                <a:gd name="T61" fmla="*/ 14 h 1231"/>
                <a:gd name="T62" fmla="*/ 517 w 1417"/>
                <a:gd name="T63" fmla="*/ 33 h 1231"/>
                <a:gd name="T64" fmla="*/ 525 w 1417"/>
                <a:gd name="T65" fmla="*/ 60 h 1231"/>
                <a:gd name="T66" fmla="*/ 531 w 1417"/>
                <a:gd name="T67" fmla="*/ 102 h 1231"/>
                <a:gd name="T68" fmla="*/ 528 w 1417"/>
                <a:gd name="T69" fmla="*/ 162 h 1231"/>
                <a:gd name="T70" fmla="*/ 525 w 1417"/>
                <a:gd name="T71" fmla="*/ 197 h 1231"/>
                <a:gd name="T72" fmla="*/ 542 w 1417"/>
                <a:gd name="T73" fmla="*/ 255 h 1231"/>
                <a:gd name="T74" fmla="*/ 559 w 1417"/>
                <a:gd name="T75" fmla="*/ 287 h 1231"/>
                <a:gd name="T76" fmla="*/ 591 w 1417"/>
                <a:gd name="T77" fmla="*/ 318 h 1231"/>
                <a:gd name="T78" fmla="*/ 636 w 1417"/>
                <a:gd name="T79" fmla="*/ 375 h 1231"/>
                <a:gd name="T80" fmla="*/ 690 w 1417"/>
                <a:gd name="T81" fmla="*/ 455 h 1231"/>
                <a:gd name="T82" fmla="*/ 760 w 1417"/>
                <a:gd name="T83" fmla="*/ 546 h 1231"/>
                <a:gd name="T84" fmla="*/ 876 w 1417"/>
                <a:gd name="T85" fmla="*/ 642 h 1231"/>
                <a:gd name="T86" fmla="*/ 1026 w 1417"/>
                <a:gd name="T87" fmla="*/ 758 h 1231"/>
                <a:gd name="T88" fmla="*/ 1068 w 1417"/>
                <a:gd name="T89" fmla="*/ 786 h 1231"/>
                <a:gd name="T90" fmla="*/ 1191 w 1417"/>
                <a:gd name="T91" fmla="*/ 867 h 1231"/>
                <a:gd name="T92" fmla="*/ 1293 w 1417"/>
                <a:gd name="T93" fmla="*/ 943 h 1231"/>
                <a:gd name="T94" fmla="*/ 1368 w 1417"/>
                <a:gd name="T95" fmla="*/ 1007 h 1231"/>
                <a:gd name="T96" fmla="*/ 1397 w 1417"/>
                <a:gd name="T97" fmla="*/ 1043 h 1231"/>
                <a:gd name="T98" fmla="*/ 1411 w 1417"/>
                <a:gd name="T99" fmla="*/ 1074 h 1231"/>
                <a:gd name="T100" fmla="*/ 1409 w 1417"/>
                <a:gd name="T101" fmla="*/ 1094 h 1231"/>
                <a:gd name="T102" fmla="*/ 1410 w 1417"/>
                <a:gd name="T103" fmla="*/ 1117 h 1231"/>
                <a:gd name="T104" fmla="*/ 1417 w 1417"/>
                <a:gd name="T105" fmla="*/ 1185 h 1231"/>
                <a:gd name="T106" fmla="*/ 1415 w 1417"/>
                <a:gd name="T107" fmla="*/ 1216 h 1231"/>
                <a:gd name="T108" fmla="*/ 1407 w 1417"/>
                <a:gd name="T109" fmla="*/ 1230 h 12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17"/>
                <a:gd name="T166" fmla="*/ 0 h 1231"/>
                <a:gd name="T167" fmla="*/ 1417 w 1417"/>
                <a:gd name="T168" fmla="*/ 1231 h 12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17" h="1231">
                  <a:moveTo>
                    <a:pt x="1405" y="1231"/>
                  </a:moveTo>
                  <a:lnTo>
                    <a:pt x="1405" y="1231"/>
                  </a:lnTo>
                  <a:lnTo>
                    <a:pt x="1394" y="1223"/>
                  </a:lnTo>
                  <a:lnTo>
                    <a:pt x="1366" y="1207"/>
                  </a:lnTo>
                  <a:lnTo>
                    <a:pt x="1351" y="1197"/>
                  </a:lnTo>
                  <a:lnTo>
                    <a:pt x="1336" y="1189"/>
                  </a:lnTo>
                  <a:lnTo>
                    <a:pt x="1322" y="1183"/>
                  </a:lnTo>
                  <a:lnTo>
                    <a:pt x="1317" y="1182"/>
                  </a:lnTo>
                  <a:lnTo>
                    <a:pt x="1312" y="1182"/>
                  </a:lnTo>
                  <a:lnTo>
                    <a:pt x="1307" y="1176"/>
                  </a:lnTo>
                  <a:lnTo>
                    <a:pt x="1292" y="1159"/>
                  </a:lnTo>
                  <a:lnTo>
                    <a:pt x="1268" y="1136"/>
                  </a:lnTo>
                  <a:lnTo>
                    <a:pt x="1254" y="1123"/>
                  </a:lnTo>
                  <a:lnTo>
                    <a:pt x="1238" y="1109"/>
                  </a:lnTo>
                  <a:lnTo>
                    <a:pt x="1220" y="1096"/>
                  </a:lnTo>
                  <a:lnTo>
                    <a:pt x="1203" y="1083"/>
                  </a:lnTo>
                  <a:lnTo>
                    <a:pt x="1183" y="1070"/>
                  </a:lnTo>
                  <a:lnTo>
                    <a:pt x="1163" y="1059"/>
                  </a:lnTo>
                  <a:lnTo>
                    <a:pt x="1142" y="1049"/>
                  </a:lnTo>
                  <a:lnTo>
                    <a:pt x="1121" y="1042"/>
                  </a:lnTo>
                  <a:lnTo>
                    <a:pt x="1100" y="1036"/>
                  </a:lnTo>
                  <a:lnTo>
                    <a:pt x="1089" y="1034"/>
                  </a:lnTo>
                  <a:lnTo>
                    <a:pt x="1078" y="1034"/>
                  </a:lnTo>
                  <a:lnTo>
                    <a:pt x="1077" y="1026"/>
                  </a:lnTo>
                  <a:lnTo>
                    <a:pt x="1075" y="1017"/>
                  </a:lnTo>
                  <a:lnTo>
                    <a:pt x="1073" y="1005"/>
                  </a:lnTo>
                  <a:lnTo>
                    <a:pt x="1069" y="991"/>
                  </a:lnTo>
                  <a:lnTo>
                    <a:pt x="1062" y="974"/>
                  </a:lnTo>
                  <a:lnTo>
                    <a:pt x="1053" y="956"/>
                  </a:lnTo>
                  <a:lnTo>
                    <a:pt x="1042" y="936"/>
                  </a:lnTo>
                  <a:lnTo>
                    <a:pt x="1028" y="914"/>
                  </a:lnTo>
                  <a:lnTo>
                    <a:pt x="1010" y="893"/>
                  </a:lnTo>
                  <a:lnTo>
                    <a:pt x="999" y="881"/>
                  </a:lnTo>
                  <a:lnTo>
                    <a:pt x="988" y="870"/>
                  </a:lnTo>
                  <a:lnTo>
                    <a:pt x="976" y="859"/>
                  </a:lnTo>
                  <a:lnTo>
                    <a:pt x="963" y="847"/>
                  </a:lnTo>
                  <a:lnTo>
                    <a:pt x="947" y="836"/>
                  </a:lnTo>
                  <a:lnTo>
                    <a:pt x="932" y="825"/>
                  </a:lnTo>
                  <a:lnTo>
                    <a:pt x="914" y="814"/>
                  </a:lnTo>
                  <a:lnTo>
                    <a:pt x="896" y="803"/>
                  </a:lnTo>
                  <a:lnTo>
                    <a:pt x="876" y="791"/>
                  </a:lnTo>
                  <a:lnTo>
                    <a:pt x="855" y="781"/>
                  </a:lnTo>
                  <a:lnTo>
                    <a:pt x="832" y="770"/>
                  </a:lnTo>
                  <a:lnTo>
                    <a:pt x="809" y="760"/>
                  </a:lnTo>
                  <a:lnTo>
                    <a:pt x="745" y="734"/>
                  </a:lnTo>
                  <a:lnTo>
                    <a:pt x="598" y="674"/>
                  </a:lnTo>
                  <a:lnTo>
                    <a:pt x="518" y="641"/>
                  </a:lnTo>
                  <a:lnTo>
                    <a:pt x="441" y="611"/>
                  </a:lnTo>
                  <a:lnTo>
                    <a:pt x="379" y="588"/>
                  </a:lnTo>
                  <a:lnTo>
                    <a:pt x="357" y="580"/>
                  </a:lnTo>
                  <a:lnTo>
                    <a:pt x="341" y="575"/>
                  </a:lnTo>
                  <a:lnTo>
                    <a:pt x="176" y="540"/>
                  </a:lnTo>
                  <a:lnTo>
                    <a:pt x="58" y="516"/>
                  </a:lnTo>
                  <a:lnTo>
                    <a:pt x="19" y="508"/>
                  </a:lnTo>
                  <a:lnTo>
                    <a:pt x="0" y="505"/>
                  </a:lnTo>
                  <a:lnTo>
                    <a:pt x="11" y="496"/>
                  </a:lnTo>
                  <a:lnTo>
                    <a:pt x="41" y="472"/>
                  </a:lnTo>
                  <a:lnTo>
                    <a:pt x="85" y="434"/>
                  </a:lnTo>
                  <a:lnTo>
                    <a:pt x="110" y="411"/>
                  </a:lnTo>
                  <a:lnTo>
                    <a:pt x="137" y="385"/>
                  </a:lnTo>
                  <a:lnTo>
                    <a:pt x="166" y="358"/>
                  </a:lnTo>
                  <a:lnTo>
                    <a:pt x="195" y="328"/>
                  </a:lnTo>
                  <a:lnTo>
                    <a:pt x="223" y="297"/>
                  </a:lnTo>
                  <a:lnTo>
                    <a:pt x="252" y="265"/>
                  </a:lnTo>
                  <a:lnTo>
                    <a:pt x="279" y="231"/>
                  </a:lnTo>
                  <a:lnTo>
                    <a:pt x="304" y="197"/>
                  </a:lnTo>
                  <a:lnTo>
                    <a:pt x="326" y="163"/>
                  </a:lnTo>
                  <a:lnTo>
                    <a:pt x="336" y="145"/>
                  </a:lnTo>
                  <a:lnTo>
                    <a:pt x="346" y="128"/>
                  </a:lnTo>
                  <a:lnTo>
                    <a:pt x="351" y="121"/>
                  </a:lnTo>
                  <a:lnTo>
                    <a:pt x="363" y="102"/>
                  </a:lnTo>
                  <a:lnTo>
                    <a:pt x="382" y="75"/>
                  </a:lnTo>
                  <a:lnTo>
                    <a:pt x="393" y="61"/>
                  </a:lnTo>
                  <a:lnTo>
                    <a:pt x="405" y="47"/>
                  </a:lnTo>
                  <a:lnTo>
                    <a:pt x="418" y="34"/>
                  </a:lnTo>
                  <a:lnTo>
                    <a:pt x="430" y="22"/>
                  </a:lnTo>
                  <a:lnTo>
                    <a:pt x="444" y="12"/>
                  </a:lnTo>
                  <a:lnTo>
                    <a:pt x="457" y="4"/>
                  </a:lnTo>
                  <a:lnTo>
                    <a:pt x="463" y="2"/>
                  </a:lnTo>
                  <a:lnTo>
                    <a:pt x="470" y="1"/>
                  </a:lnTo>
                  <a:lnTo>
                    <a:pt x="476" y="0"/>
                  </a:lnTo>
                  <a:lnTo>
                    <a:pt x="482" y="0"/>
                  </a:lnTo>
                  <a:lnTo>
                    <a:pt x="488" y="2"/>
                  </a:lnTo>
                  <a:lnTo>
                    <a:pt x="493" y="4"/>
                  </a:lnTo>
                  <a:lnTo>
                    <a:pt x="499" y="9"/>
                  </a:lnTo>
                  <a:lnTo>
                    <a:pt x="504" y="14"/>
                  </a:lnTo>
                  <a:lnTo>
                    <a:pt x="506" y="16"/>
                  </a:lnTo>
                  <a:lnTo>
                    <a:pt x="510" y="22"/>
                  </a:lnTo>
                  <a:lnTo>
                    <a:pt x="517" y="33"/>
                  </a:lnTo>
                  <a:lnTo>
                    <a:pt x="520" y="40"/>
                  </a:lnTo>
                  <a:lnTo>
                    <a:pt x="523" y="49"/>
                  </a:lnTo>
                  <a:lnTo>
                    <a:pt x="525" y="60"/>
                  </a:lnTo>
                  <a:lnTo>
                    <a:pt x="528" y="72"/>
                  </a:lnTo>
                  <a:lnTo>
                    <a:pt x="530" y="86"/>
                  </a:lnTo>
                  <a:lnTo>
                    <a:pt x="531" y="102"/>
                  </a:lnTo>
                  <a:lnTo>
                    <a:pt x="531" y="120"/>
                  </a:lnTo>
                  <a:lnTo>
                    <a:pt x="530" y="140"/>
                  </a:lnTo>
                  <a:lnTo>
                    <a:pt x="528" y="162"/>
                  </a:lnTo>
                  <a:lnTo>
                    <a:pt x="524" y="186"/>
                  </a:lnTo>
                  <a:lnTo>
                    <a:pt x="525" y="197"/>
                  </a:lnTo>
                  <a:lnTo>
                    <a:pt x="531" y="223"/>
                  </a:lnTo>
                  <a:lnTo>
                    <a:pt x="536" y="238"/>
                  </a:lnTo>
                  <a:lnTo>
                    <a:pt x="542" y="255"/>
                  </a:lnTo>
                  <a:lnTo>
                    <a:pt x="550" y="271"/>
                  </a:lnTo>
                  <a:lnTo>
                    <a:pt x="559" y="287"/>
                  </a:lnTo>
                  <a:lnTo>
                    <a:pt x="567" y="294"/>
                  </a:lnTo>
                  <a:lnTo>
                    <a:pt x="577" y="304"/>
                  </a:lnTo>
                  <a:lnTo>
                    <a:pt x="591" y="318"/>
                  </a:lnTo>
                  <a:lnTo>
                    <a:pt x="605" y="334"/>
                  </a:lnTo>
                  <a:lnTo>
                    <a:pt x="621" y="353"/>
                  </a:lnTo>
                  <a:lnTo>
                    <a:pt x="636" y="375"/>
                  </a:lnTo>
                  <a:lnTo>
                    <a:pt x="652" y="400"/>
                  </a:lnTo>
                  <a:lnTo>
                    <a:pt x="690" y="455"/>
                  </a:lnTo>
                  <a:lnTo>
                    <a:pt x="726" y="503"/>
                  </a:lnTo>
                  <a:lnTo>
                    <a:pt x="743" y="526"/>
                  </a:lnTo>
                  <a:lnTo>
                    <a:pt x="760" y="546"/>
                  </a:lnTo>
                  <a:lnTo>
                    <a:pt x="794" y="575"/>
                  </a:lnTo>
                  <a:lnTo>
                    <a:pt x="876" y="642"/>
                  </a:lnTo>
                  <a:lnTo>
                    <a:pt x="927" y="683"/>
                  </a:lnTo>
                  <a:lnTo>
                    <a:pt x="978" y="722"/>
                  </a:lnTo>
                  <a:lnTo>
                    <a:pt x="1026" y="758"/>
                  </a:lnTo>
                  <a:lnTo>
                    <a:pt x="1048" y="774"/>
                  </a:lnTo>
                  <a:lnTo>
                    <a:pt x="1068" y="786"/>
                  </a:lnTo>
                  <a:lnTo>
                    <a:pt x="1085" y="797"/>
                  </a:lnTo>
                  <a:lnTo>
                    <a:pt x="1130" y="826"/>
                  </a:lnTo>
                  <a:lnTo>
                    <a:pt x="1191" y="867"/>
                  </a:lnTo>
                  <a:lnTo>
                    <a:pt x="1225" y="891"/>
                  </a:lnTo>
                  <a:lnTo>
                    <a:pt x="1260" y="917"/>
                  </a:lnTo>
                  <a:lnTo>
                    <a:pt x="1293" y="943"/>
                  </a:lnTo>
                  <a:lnTo>
                    <a:pt x="1326" y="970"/>
                  </a:lnTo>
                  <a:lnTo>
                    <a:pt x="1354" y="995"/>
                  </a:lnTo>
                  <a:lnTo>
                    <a:pt x="1368" y="1007"/>
                  </a:lnTo>
                  <a:lnTo>
                    <a:pt x="1379" y="1021"/>
                  </a:lnTo>
                  <a:lnTo>
                    <a:pt x="1389" y="1032"/>
                  </a:lnTo>
                  <a:lnTo>
                    <a:pt x="1397" y="1043"/>
                  </a:lnTo>
                  <a:lnTo>
                    <a:pt x="1404" y="1054"/>
                  </a:lnTo>
                  <a:lnTo>
                    <a:pt x="1409" y="1064"/>
                  </a:lnTo>
                  <a:lnTo>
                    <a:pt x="1411" y="1074"/>
                  </a:lnTo>
                  <a:lnTo>
                    <a:pt x="1412" y="1083"/>
                  </a:lnTo>
                  <a:lnTo>
                    <a:pt x="1410" y="1090"/>
                  </a:lnTo>
                  <a:lnTo>
                    <a:pt x="1409" y="1094"/>
                  </a:lnTo>
                  <a:lnTo>
                    <a:pt x="1405" y="1097"/>
                  </a:lnTo>
                  <a:lnTo>
                    <a:pt x="1410" y="1117"/>
                  </a:lnTo>
                  <a:lnTo>
                    <a:pt x="1412" y="1137"/>
                  </a:lnTo>
                  <a:lnTo>
                    <a:pt x="1415" y="1161"/>
                  </a:lnTo>
                  <a:lnTo>
                    <a:pt x="1417" y="1185"/>
                  </a:lnTo>
                  <a:lnTo>
                    <a:pt x="1417" y="1197"/>
                  </a:lnTo>
                  <a:lnTo>
                    <a:pt x="1416" y="1208"/>
                  </a:lnTo>
                  <a:lnTo>
                    <a:pt x="1415" y="1216"/>
                  </a:lnTo>
                  <a:lnTo>
                    <a:pt x="1413" y="1223"/>
                  </a:lnTo>
                  <a:lnTo>
                    <a:pt x="1410" y="1229"/>
                  </a:lnTo>
                  <a:lnTo>
                    <a:pt x="1407" y="1230"/>
                  </a:lnTo>
                  <a:lnTo>
                    <a:pt x="1405" y="1231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15"/>
            <p:cNvSpPr>
              <a:spLocks/>
            </p:cNvSpPr>
            <p:nvPr/>
          </p:nvSpPr>
          <p:spPr bwMode="auto">
            <a:xfrm>
              <a:off x="2442" y="2139"/>
              <a:ext cx="741" cy="521"/>
            </a:xfrm>
            <a:custGeom>
              <a:avLst/>
              <a:gdLst>
                <a:gd name="T0" fmla="*/ 0 w 741"/>
                <a:gd name="T1" fmla="*/ 16 h 521"/>
                <a:gd name="T2" fmla="*/ 0 w 741"/>
                <a:gd name="T3" fmla="*/ 91 h 521"/>
                <a:gd name="T4" fmla="*/ 4 w 741"/>
                <a:gd name="T5" fmla="*/ 150 h 521"/>
                <a:gd name="T6" fmla="*/ 8 w 741"/>
                <a:gd name="T7" fmla="*/ 183 h 521"/>
                <a:gd name="T8" fmla="*/ 11 w 741"/>
                <a:gd name="T9" fmla="*/ 190 h 521"/>
                <a:gd name="T10" fmla="*/ 10 w 741"/>
                <a:gd name="T11" fmla="*/ 227 h 521"/>
                <a:gd name="T12" fmla="*/ 12 w 741"/>
                <a:gd name="T13" fmla="*/ 268 h 521"/>
                <a:gd name="T14" fmla="*/ 22 w 741"/>
                <a:gd name="T15" fmla="*/ 318 h 521"/>
                <a:gd name="T16" fmla="*/ 36 w 741"/>
                <a:gd name="T17" fmla="*/ 358 h 521"/>
                <a:gd name="T18" fmla="*/ 48 w 741"/>
                <a:gd name="T19" fmla="*/ 386 h 521"/>
                <a:gd name="T20" fmla="*/ 64 w 741"/>
                <a:gd name="T21" fmla="*/ 412 h 521"/>
                <a:gd name="T22" fmla="*/ 83 w 741"/>
                <a:gd name="T23" fmla="*/ 438 h 521"/>
                <a:gd name="T24" fmla="*/ 106 w 741"/>
                <a:gd name="T25" fmla="*/ 461 h 521"/>
                <a:gd name="T26" fmla="*/ 134 w 741"/>
                <a:gd name="T27" fmla="*/ 483 h 521"/>
                <a:gd name="T28" fmla="*/ 167 w 741"/>
                <a:gd name="T29" fmla="*/ 502 h 521"/>
                <a:gd name="T30" fmla="*/ 185 w 741"/>
                <a:gd name="T31" fmla="*/ 510 h 521"/>
                <a:gd name="T32" fmla="*/ 194 w 741"/>
                <a:gd name="T33" fmla="*/ 514 h 521"/>
                <a:gd name="T34" fmla="*/ 225 w 741"/>
                <a:gd name="T35" fmla="*/ 520 h 521"/>
                <a:gd name="T36" fmla="*/ 251 w 741"/>
                <a:gd name="T37" fmla="*/ 521 h 521"/>
                <a:gd name="T38" fmla="*/ 289 w 741"/>
                <a:gd name="T39" fmla="*/ 517 h 521"/>
                <a:gd name="T40" fmla="*/ 338 w 741"/>
                <a:gd name="T41" fmla="*/ 511 h 521"/>
                <a:gd name="T42" fmla="*/ 399 w 741"/>
                <a:gd name="T43" fmla="*/ 497 h 521"/>
                <a:gd name="T44" fmla="*/ 417 w 741"/>
                <a:gd name="T45" fmla="*/ 493 h 521"/>
                <a:gd name="T46" fmla="*/ 488 w 741"/>
                <a:gd name="T47" fmla="*/ 478 h 521"/>
                <a:gd name="T48" fmla="*/ 533 w 741"/>
                <a:gd name="T49" fmla="*/ 471 h 521"/>
                <a:gd name="T50" fmla="*/ 546 w 741"/>
                <a:gd name="T51" fmla="*/ 471 h 521"/>
                <a:gd name="T52" fmla="*/ 572 w 741"/>
                <a:gd name="T53" fmla="*/ 460 h 521"/>
                <a:gd name="T54" fmla="*/ 662 w 741"/>
                <a:gd name="T55" fmla="*/ 419 h 521"/>
                <a:gd name="T56" fmla="*/ 714 w 741"/>
                <a:gd name="T57" fmla="*/ 392 h 521"/>
                <a:gd name="T58" fmla="*/ 726 w 741"/>
                <a:gd name="T59" fmla="*/ 385 h 521"/>
                <a:gd name="T60" fmla="*/ 741 w 741"/>
                <a:gd name="T61" fmla="*/ 368 h 521"/>
                <a:gd name="T62" fmla="*/ 720 w 741"/>
                <a:gd name="T63" fmla="*/ 378 h 521"/>
                <a:gd name="T64" fmla="*/ 694 w 741"/>
                <a:gd name="T65" fmla="*/ 386 h 521"/>
                <a:gd name="T66" fmla="*/ 660 w 741"/>
                <a:gd name="T67" fmla="*/ 392 h 521"/>
                <a:gd name="T68" fmla="*/ 616 w 741"/>
                <a:gd name="T69" fmla="*/ 397 h 521"/>
                <a:gd name="T70" fmla="*/ 562 w 741"/>
                <a:gd name="T71" fmla="*/ 396 h 521"/>
                <a:gd name="T72" fmla="*/ 500 w 741"/>
                <a:gd name="T73" fmla="*/ 388 h 521"/>
                <a:gd name="T74" fmla="*/ 430 w 741"/>
                <a:gd name="T75" fmla="*/ 370 h 521"/>
                <a:gd name="T76" fmla="*/ 421 w 741"/>
                <a:gd name="T77" fmla="*/ 368 h 521"/>
                <a:gd name="T78" fmla="*/ 362 w 741"/>
                <a:gd name="T79" fmla="*/ 348 h 521"/>
                <a:gd name="T80" fmla="*/ 320 w 741"/>
                <a:gd name="T81" fmla="*/ 329 h 521"/>
                <a:gd name="T82" fmla="*/ 275 w 741"/>
                <a:gd name="T83" fmla="*/ 306 h 521"/>
                <a:gd name="T84" fmla="*/ 229 w 741"/>
                <a:gd name="T85" fmla="*/ 276 h 521"/>
                <a:gd name="T86" fmla="*/ 188 w 741"/>
                <a:gd name="T87" fmla="*/ 241 h 521"/>
                <a:gd name="T88" fmla="*/ 171 w 741"/>
                <a:gd name="T89" fmla="*/ 220 h 521"/>
                <a:gd name="T90" fmla="*/ 155 w 741"/>
                <a:gd name="T91" fmla="*/ 197 h 521"/>
                <a:gd name="T92" fmla="*/ 88 w 741"/>
                <a:gd name="T93" fmla="*/ 106 h 521"/>
                <a:gd name="T94" fmla="*/ 12 w 741"/>
                <a:gd name="T95" fmla="*/ 5 h 521"/>
                <a:gd name="T96" fmla="*/ 9 w 741"/>
                <a:gd name="T97" fmla="*/ 3 h 521"/>
                <a:gd name="T98" fmla="*/ 5 w 741"/>
                <a:gd name="T99" fmla="*/ 0 h 521"/>
                <a:gd name="T100" fmla="*/ 2 w 741"/>
                <a:gd name="T101" fmla="*/ 4 h 521"/>
                <a:gd name="T102" fmla="*/ 0 w 741"/>
                <a:gd name="T103" fmla="*/ 16 h 52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41"/>
                <a:gd name="T157" fmla="*/ 0 h 521"/>
                <a:gd name="T158" fmla="*/ 741 w 741"/>
                <a:gd name="T159" fmla="*/ 521 h 52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41" h="521">
                  <a:moveTo>
                    <a:pt x="0" y="16"/>
                  </a:moveTo>
                  <a:lnTo>
                    <a:pt x="0" y="16"/>
                  </a:lnTo>
                  <a:lnTo>
                    <a:pt x="0" y="39"/>
                  </a:lnTo>
                  <a:lnTo>
                    <a:pt x="0" y="91"/>
                  </a:lnTo>
                  <a:lnTo>
                    <a:pt x="1" y="122"/>
                  </a:lnTo>
                  <a:lnTo>
                    <a:pt x="4" y="150"/>
                  </a:lnTo>
                  <a:lnTo>
                    <a:pt x="7" y="174"/>
                  </a:lnTo>
                  <a:lnTo>
                    <a:pt x="8" y="183"/>
                  </a:lnTo>
                  <a:lnTo>
                    <a:pt x="11" y="190"/>
                  </a:lnTo>
                  <a:lnTo>
                    <a:pt x="10" y="200"/>
                  </a:lnTo>
                  <a:lnTo>
                    <a:pt x="10" y="227"/>
                  </a:lnTo>
                  <a:lnTo>
                    <a:pt x="10" y="247"/>
                  </a:lnTo>
                  <a:lnTo>
                    <a:pt x="12" y="268"/>
                  </a:lnTo>
                  <a:lnTo>
                    <a:pt x="17" y="293"/>
                  </a:lnTo>
                  <a:lnTo>
                    <a:pt x="22" y="318"/>
                  </a:lnTo>
                  <a:lnTo>
                    <a:pt x="31" y="345"/>
                  </a:lnTo>
                  <a:lnTo>
                    <a:pt x="36" y="358"/>
                  </a:lnTo>
                  <a:lnTo>
                    <a:pt x="41" y="372"/>
                  </a:lnTo>
                  <a:lnTo>
                    <a:pt x="48" y="386"/>
                  </a:lnTo>
                  <a:lnTo>
                    <a:pt x="56" y="399"/>
                  </a:lnTo>
                  <a:lnTo>
                    <a:pt x="64" y="412"/>
                  </a:lnTo>
                  <a:lnTo>
                    <a:pt x="73" y="424"/>
                  </a:lnTo>
                  <a:lnTo>
                    <a:pt x="83" y="438"/>
                  </a:lnTo>
                  <a:lnTo>
                    <a:pt x="94" y="450"/>
                  </a:lnTo>
                  <a:lnTo>
                    <a:pt x="106" y="461"/>
                  </a:lnTo>
                  <a:lnTo>
                    <a:pt x="120" y="472"/>
                  </a:lnTo>
                  <a:lnTo>
                    <a:pt x="134" y="483"/>
                  </a:lnTo>
                  <a:lnTo>
                    <a:pt x="151" y="493"/>
                  </a:lnTo>
                  <a:lnTo>
                    <a:pt x="167" y="502"/>
                  </a:lnTo>
                  <a:lnTo>
                    <a:pt x="185" y="510"/>
                  </a:lnTo>
                  <a:lnTo>
                    <a:pt x="187" y="511"/>
                  </a:lnTo>
                  <a:lnTo>
                    <a:pt x="194" y="514"/>
                  </a:lnTo>
                  <a:lnTo>
                    <a:pt x="205" y="517"/>
                  </a:lnTo>
                  <a:lnTo>
                    <a:pt x="225" y="520"/>
                  </a:lnTo>
                  <a:lnTo>
                    <a:pt x="237" y="521"/>
                  </a:lnTo>
                  <a:lnTo>
                    <a:pt x="251" y="521"/>
                  </a:lnTo>
                  <a:lnTo>
                    <a:pt x="269" y="520"/>
                  </a:lnTo>
                  <a:lnTo>
                    <a:pt x="289" y="517"/>
                  </a:lnTo>
                  <a:lnTo>
                    <a:pt x="312" y="515"/>
                  </a:lnTo>
                  <a:lnTo>
                    <a:pt x="338" y="511"/>
                  </a:lnTo>
                  <a:lnTo>
                    <a:pt x="367" y="505"/>
                  </a:lnTo>
                  <a:lnTo>
                    <a:pt x="399" y="497"/>
                  </a:lnTo>
                  <a:lnTo>
                    <a:pt x="417" y="493"/>
                  </a:lnTo>
                  <a:lnTo>
                    <a:pt x="463" y="482"/>
                  </a:lnTo>
                  <a:lnTo>
                    <a:pt x="488" y="478"/>
                  </a:lnTo>
                  <a:lnTo>
                    <a:pt x="513" y="473"/>
                  </a:lnTo>
                  <a:lnTo>
                    <a:pt x="533" y="471"/>
                  </a:lnTo>
                  <a:lnTo>
                    <a:pt x="540" y="470"/>
                  </a:lnTo>
                  <a:lnTo>
                    <a:pt x="546" y="471"/>
                  </a:lnTo>
                  <a:lnTo>
                    <a:pt x="572" y="460"/>
                  </a:lnTo>
                  <a:lnTo>
                    <a:pt x="631" y="434"/>
                  </a:lnTo>
                  <a:lnTo>
                    <a:pt x="662" y="419"/>
                  </a:lnTo>
                  <a:lnTo>
                    <a:pt x="692" y="404"/>
                  </a:lnTo>
                  <a:lnTo>
                    <a:pt x="714" y="392"/>
                  </a:lnTo>
                  <a:lnTo>
                    <a:pt x="722" y="388"/>
                  </a:lnTo>
                  <a:lnTo>
                    <a:pt x="726" y="385"/>
                  </a:lnTo>
                  <a:lnTo>
                    <a:pt x="741" y="368"/>
                  </a:lnTo>
                  <a:lnTo>
                    <a:pt x="736" y="371"/>
                  </a:lnTo>
                  <a:lnTo>
                    <a:pt x="720" y="378"/>
                  </a:lnTo>
                  <a:lnTo>
                    <a:pt x="708" y="381"/>
                  </a:lnTo>
                  <a:lnTo>
                    <a:pt x="694" y="386"/>
                  </a:lnTo>
                  <a:lnTo>
                    <a:pt x="679" y="389"/>
                  </a:lnTo>
                  <a:lnTo>
                    <a:pt x="660" y="392"/>
                  </a:lnTo>
                  <a:lnTo>
                    <a:pt x="639" y="394"/>
                  </a:lnTo>
                  <a:lnTo>
                    <a:pt x="616" y="397"/>
                  </a:lnTo>
                  <a:lnTo>
                    <a:pt x="590" y="397"/>
                  </a:lnTo>
                  <a:lnTo>
                    <a:pt x="562" y="396"/>
                  </a:lnTo>
                  <a:lnTo>
                    <a:pt x="533" y="392"/>
                  </a:lnTo>
                  <a:lnTo>
                    <a:pt x="500" y="388"/>
                  </a:lnTo>
                  <a:lnTo>
                    <a:pt x="466" y="380"/>
                  </a:lnTo>
                  <a:lnTo>
                    <a:pt x="430" y="370"/>
                  </a:lnTo>
                  <a:lnTo>
                    <a:pt x="421" y="368"/>
                  </a:lnTo>
                  <a:lnTo>
                    <a:pt x="398" y="360"/>
                  </a:lnTo>
                  <a:lnTo>
                    <a:pt x="362" y="348"/>
                  </a:lnTo>
                  <a:lnTo>
                    <a:pt x="342" y="339"/>
                  </a:lnTo>
                  <a:lnTo>
                    <a:pt x="320" y="329"/>
                  </a:lnTo>
                  <a:lnTo>
                    <a:pt x="298" y="318"/>
                  </a:lnTo>
                  <a:lnTo>
                    <a:pt x="275" y="306"/>
                  </a:lnTo>
                  <a:lnTo>
                    <a:pt x="251" y="292"/>
                  </a:lnTo>
                  <a:lnTo>
                    <a:pt x="229" y="276"/>
                  </a:lnTo>
                  <a:lnTo>
                    <a:pt x="208" y="259"/>
                  </a:lnTo>
                  <a:lnTo>
                    <a:pt x="188" y="241"/>
                  </a:lnTo>
                  <a:lnTo>
                    <a:pt x="179" y="231"/>
                  </a:lnTo>
                  <a:lnTo>
                    <a:pt x="171" y="220"/>
                  </a:lnTo>
                  <a:lnTo>
                    <a:pt x="163" y="210"/>
                  </a:lnTo>
                  <a:lnTo>
                    <a:pt x="155" y="197"/>
                  </a:lnTo>
                  <a:lnTo>
                    <a:pt x="88" y="106"/>
                  </a:lnTo>
                  <a:lnTo>
                    <a:pt x="39" y="40"/>
                  </a:lnTo>
                  <a:lnTo>
                    <a:pt x="12" y="5"/>
                  </a:lnTo>
                  <a:lnTo>
                    <a:pt x="9" y="3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16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16"/>
            <p:cNvSpPr>
              <a:spLocks/>
            </p:cNvSpPr>
            <p:nvPr/>
          </p:nvSpPr>
          <p:spPr bwMode="auto">
            <a:xfrm>
              <a:off x="2251" y="1783"/>
              <a:ext cx="1450" cy="1261"/>
            </a:xfrm>
            <a:custGeom>
              <a:avLst/>
              <a:gdLst>
                <a:gd name="T0" fmla="*/ 575 w 1450"/>
                <a:gd name="T1" fmla="*/ 874 h 1261"/>
                <a:gd name="T2" fmla="*/ 397 w 1450"/>
                <a:gd name="T3" fmla="*/ 902 h 1261"/>
                <a:gd name="T4" fmla="*/ 359 w 1450"/>
                <a:gd name="T5" fmla="*/ 898 h 1261"/>
                <a:gd name="T6" fmla="*/ 260 w 1450"/>
                <a:gd name="T7" fmla="*/ 893 h 1261"/>
                <a:gd name="T8" fmla="*/ 185 w 1450"/>
                <a:gd name="T9" fmla="*/ 909 h 1261"/>
                <a:gd name="T10" fmla="*/ 151 w 1450"/>
                <a:gd name="T11" fmla="*/ 928 h 1261"/>
                <a:gd name="T12" fmla="*/ 60 w 1450"/>
                <a:gd name="T13" fmla="*/ 986 h 1261"/>
                <a:gd name="T14" fmla="*/ 15 w 1450"/>
                <a:gd name="T15" fmla="*/ 1029 h 1261"/>
                <a:gd name="T16" fmla="*/ 8 w 1450"/>
                <a:gd name="T17" fmla="*/ 1053 h 1261"/>
                <a:gd name="T18" fmla="*/ 4 w 1450"/>
                <a:gd name="T19" fmla="*/ 1062 h 1261"/>
                <a:gd name="T20" fmla="*/ 1 w 1450"/>
                <a:gd name="T21" fmla="*/ 1085 h 1261"/>
                <a:gd name="T22" fmla="*/ 17 w 1450"/>
                <a:gd name="T23" fmla="*/ 1120 h 1261"/>
                <a:gd name="T24" fmla="*/ 51 w 1450"/>
                <a:gd name="T25" fmla="*/ 1158 h 1261"/>
                <a:gd name="T26" fmla="*/ 64 w 1450"/>
                <a:gd name="T27" fmla="*/ 1183 h 1261"/>
                <a:gd name="T28" fmla="*/ 112 w 1450"/>
                <a:gd name="T29" fmla="*/ 1223 h 1261"/>
                <a:gd name="T30" fmla="*/ 209 w 1450"/>
                <a:gd name="T31" fmla="*/ 1254 h 1261"/>
                <a:gd name="T32" fmla="*/ 304 w 1450"/>
                <a:gd name="T33" fmla="*/ 1261 h 1261"/>
                <a:gd name="T34" fmla="*/ 384 w 1450"/>
                <a:gd name="T35" fmla="*/ 1261 h 1261"/>
                <a:gd name="T36" fmla="*/ 521 w 1450"/>
                <a:gd name="T37" fmla="*/ 1250 h 1261"/>
                <a:gd name="T38" fmla="*/ 573 w 1450"/>
                <a:gd name="T39" fmla="*/ 1235 h 1261"/>
                <a:gd name="T40" fmla="*/ 712 w 1450"/>
                <a:gd name="T41" fmla="*/ 1181 h 1261"/>
                <a:gd name="T42" fmla="*/ 836 w 1450"/>
                <a:gd name="T43" fmla="*/ 1150 h 1261"/>
                <a:gd name="T44" fmla="*/ 948 w 1450"/>
                <a:gd name="T45" fmla="*/ 1125 h 1261"/>
                <a:gd name="T46" fmla="*/ 1102 w 1450"/>
                <a:gd name="T47" fmla="*/ 1076 h 1261"/>
                <a:gd name="T48" fmla="*/ 1160 w 1450"/>
                <a:gd name="T49" fmla="*/ 1045 h 1261"/>
                <a:gd name="T50" fmla="*/ 1189 w 1450"/>
                <a:gd name="T51" fmla="*/ 1033 h 1261"/>
                <a:gd name="T52" fmla="*/ 1241 w 1450"/>
                <a:gd name="T53" fmla="*/ 1005 h 1261"/>
                <a:gd name="T54" fmla="*/ 1269 w 1450"/>
                <a:gd name="T55" fmla="*/ 972 h 1261"/>
                <a:gd name="T56" fmla="*/ 1279 w 1450"/>
                <a:gd name="T57" fmla="*/ 967 h 1261"/>
                <a:gd name="T58" fmla="*/ 1305 w 1450"/>
                <a:gd name="T59" fmla="*/ 935 h 1261"/>
                <a:gd name="T60" fmla="*/ 1337 w 1450"/>
                <a:gd name="T61" fmla="*/ 851 h 1261"/>
                <a:gd name="T62" fmla="*/ 1371 w 1450"/>
                <a:gd name="T63" fmla="*/ 689 h 1261"/>
                <a:gd name="T64" fmla="*/ 1393 w 1450"/>
                <a:gd name="T65" fmla="*/ 659 h 1261"/>
                <a:gd name="T66" fmla="*/ 1426 w 1450"/>
                <a:gd name="T67" fmla="*/ 587 h 1261"/>
                <a:gd name="T68" fmla="*/ 1447 w 1450"/>
                <a:gd name="T69" fmla="*/ 466 h 1261"/>
                <a:gd name="T70" fmla="*/ 1444 w 1450"/>
                <a:gd name="T71" fmla="*/ 338 h 1261"/>
                <a:gd name="T72" fmla="*/ 1436 w 1450"/>
                <a:gd name="T73" fmla="*/ 184 h 1261"/>
                <a:gd name="T74" fmla="*/ 1416 w 1450"/>
                <a:gd name="T75" fmla="*/ 73 h 1261"/>
                <a:gd name="T76" fmla="*/ 1390 w 1450"/>
                <a:gd name="T77" fmla="*/ 0 h 1261"/>
                <a:gd name="T78" fmla="*/ 1371 w 1450"/>
                <a:gd name="T79" fmla="*/ 50 h 1261"/>
                <a:gd name="T80" fmla="*/ 1381 w 1450"/>
                <a:gd name="T81" fmla="*/ 93 h 1261"/>
                <a:gd name="T82" fmla="*/ 1385 w 1450"/>
                <a:gd name="T83" fmla="*/ 182 h 1261"/>
                <a:gd name="T84" fmla="*/ 1370 w 1450"/>
                <a:gd name="T85" fmla="*/ 276 h 1261"/>
                <a:gd name="T86" fmla="*/ 1347 w 1450"/>
                <a:gd name="T87" fmla="*/ 340 h 1261"/>
                <a:gd name="T88" fmla="*/ 1330 w 1450"/>
                <a:gd name="T89" fmla="*/ 404 h 1261"/>
                <a:gd name="T90" fmla="*/ 1314 w 1450"/>
                <a:gd name="T91" fmla="*/ 442 h 1261"/>
                <a:gd name="T92" fmla="*/ 1259 w 1450"/>
                <a:gd name="T93" fmla="*/ 530 h 1261"/>
                <a:gd name="T94" fmla="*/ 1199 w 1450"/>
                <a:gd name="T95" fmla="*/ 593 h 1261"/>
                <a:gd name="T96" fmla="*/ 1133 w 1450"/>
                <a:gd name="T97" fmla="*/ 640 h 1261"/>
                <a:gd name="T98" fmla="*/ 1051 w 1450"/>
                <a:gd name="T99" fmla="*/ 679 h 1261"/>
                <a:gd name="T100" fmla="*/ 977 w 1450"/>
                <a:gd name="T101" fmla="*/ 698 h 1261"/>
                <a:gd name="T102" fmla="*/ 918 w 1450"/>
                <a:gd name="T103" fmla="*/ 755 h 1261"/>
                <a:gd name="T104" fmla="*/ 843 w 1450"/>
                <a:gd name="T105" fmla="*/ 806 h 1261"/>
                <a:gd name="T106" fmla="*/ 750 w 1450"/>
                <a:gd name="T107" fmla="*/ 840 h 126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50"/>
                <a:gd name="T163" fmla="*/ 0 h 1261"/>
                <a:gd name="T164" fmla="*/ 1450 w 1450"/>
                <a:gd name="T165" fmla="*/ 1261 h 126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50" h="1261">
                  <a:moveTo>
                    <a:pt x="725" y="843"/>
                  </a:moveTo>
                  <a:lnTo>
                    <a:pt x="725" y="843"/>
                  </a:lnTo>
                  <a:lnTo>
                    <a:pt x="679" y="853"/>
                  </a:lnTo>
                  <a:lnTo>
                    <a:pt x="575" y="874"/>
                  </a:lnTo>
                  <a:lnTo>
                    <a:pt x="517" y="884"/>
                  </a:lnTo>
                  <a:lnTo>
                    <a:pt x="461" y="894"/>
                  </a:lnTo>
                  <a:lnTo>
                    <a:pt x="415" y="900"/>
                  </a:lnTo>
                  <a:lnTo>
                    <a:pt x="397" y="902"/>
                  </a:lnTo>
                  <a:lnTo>
                    <a:pt x="385" y="902"/>
                  </a:lnTo>
                  <a:lnTo>
                    <a:pt x="378" y="900"/>
                  </a:lnTo>
                  <a:lnTo>
                    <a:pt x="359" y="898"/>
                  </a:lnTo>
                  <a:lnTo>
                    <a:pt x="332" y="894"/>
                  </a:lnTo>
                  <a:lnTo>
                    <a:pt x="297" y="892"/>
                  </a:lnTo>
                  <a:lnTo>
                    <a:pt x="279" y="892"/>
                  </a:lnTo>
                  <a:lnTo>
                    <a:pt x="260" y="893"/>
                  </a:lnTo>
                  <a:lnTo>
                    <a:pt x="241" y="894"/>
                  </a:lnTo>
                  <a:lnTo>
                    <a:pt x="221" y="898"/>
                  </a:lnTo>
                  <a:lnTo>
                    <a:pt x="202" y="903"/>
                  </a:lnTo>
                  <a:lnTo>
                    <a:pt x="185" y="909"/>
                  </a:lnTo>
                  <a:lnTo>
                    <a:pt x="167" y="918"/>
                  </a:lnTo>
                  <a:lnTo>
                    <a:pt x="159" y="922"/>
                  </a:lnTo>
                  <a:lnTo>
                    <a:pt x="151" y="928"/>
                  </a:lnTo>
                  <a:lnTo>
                    <a:pt x="127" y="942"/>
                  </a:lnTo>
                  <a:lnTo>
                    <a:pt x="102" y="957"/>
                  </a:lnTo>
                  <a:lnTo>
                    <a:pt x="74" y="976"/>
                  </a:lnTo>
                  <a:lnTo>
                    <a:pt x="60" y="986"/>
                  </a:lnTo>
                  <a:lnTo>
                    <a:pt x="46" y="997"/>
                  </a:lnTo>
                  <a:lnTo>
                    <a:pt x="34" y="1008"/>
                  </a:lnTo>
                  <a:lnTo>
                    <a:pt x="23" y="1018"/>
                  </a:lnTo>
                  <a:lnTo>
                    <a:pt x="15" y="1029"/>
                  </a:lnTo>
                  <a:lnTo>
                    <a:pt x="10" y="1039"/>
                  </a:lnTo>
                  <a:lnTo>
                    <a:pt x="9" y="1044"/>
                  </a:lnTo>
                  <a:lnTo>
                    <a:pt x="8" y="1048"/>
                  </a:lnTo>
                  <a:lnTo>
                    <a:pt x="8" y="1053"/>
                  </a:lnTo>
                  <a:lnTo>
                    <a:pt x="9" y="1057"/>
                  </a:lnTo>
                  <a:lnTo>
                    <a:pt x="8" y="1058"/>
                  </a:lnTo>
                  <a:lnTo>
                    <a:pt x="4" y="1062"/>
                  </a:lnTo>
                  <a:lnTo>
                    <a:pt x="1" y="1069"/>
                  </a:lnTo>
                  <a:lnTo>
                    <a:pt x="1" y="1074"/>
                  </a:lnTo>
                  <a:lnTo>
                    <a:pt x="0" y="1079"/>
                  </a:lnTo>
                  <a:lnTo>
                    <a:pt x="1" y="1085"/>
                  </a:lnTo>
                  <a:lnTo>
                    <a:pt x="3" y="1093"/>
                  </a:lnTo>
                  <a:lnTo>
                    <a:pt x="6" y="1100"/>
                  </a:lnTo>
                  <a:lnTo>
                    <a:pt x="11" y="1110"/>
                  </a:lnTo>
                  <a:lnTo>
                    <a:pt x="17" y="1120"/>
                  </a:lnTo>
                  <a:lnTo>
                    <a:pt x="26" y="1131"/>
                  </a:lnTo>
                  <a:lnTo>
                    <a:pt x="37" y="1143"/>
                  </a:lnTo>
                  <a:lnTo>
                    <a:pt x="51" y="1158"/>
                  </a:lnTo>
                  <a:lnTo>
                    <a:pt x="52" y="1162"/>
                  </a:lnTo>
                  <a:lnTo>
                    <a:pt x="55" y="1168"/>
                  </a:lnTo>
                  <a:lnTo>
                    <a:pt x="58" y="1176"/>
                  </a:lnTo>
                  <a:lnTo>
                    <a:pt x="64" y="1183"/>
                  </a:lnTo>
                  <a:lnTo>
                    <a:pt x="73" y="1193"/>
                  </a:lnTo>
                  <a:lnTo>
                    <a:pt x="83" y="1203"/>
                  </a:lnTo>
                  <a:lnTo>
                    <a:pt x="96" y="1213"/>
                  </a:lnTo>
                  <a:lnTo>
                    <a:pt x="112" y="1223"/>
                  </a:lnTo>
                  <a:lnTo>
                    <a:pt x="130" y="1232"/>
                  </a:lnTo>
                  <a:lnTo>
                    <a:pt x="152" y="1241"/>
                  </a:lnTo>
                  <a:lnTo>
                    <a:pt x="179" y="1249"/>
                  </a:lnTo>
                  <a:lnTo>
                    <a:pt x="209" y="1254"/>
                  </a:lnTo>
                  <a:lnTo>
                    <a:pt x="243" y="1259"/>
                  </a:lnTo>
                  <a:lnTo>
                    <a:pt x="262" y="1260"/>
                  </a:lnTo>
                  <a:lnTo>
                    <a:pt x="283" y="1261"/>
                  </a:lnTo>
                  <a:lnTo>
                    <a:pt x="304" y="1261"/>
                  </a:lnTo>
                  <a:lnTo>
                    <a:pt x="326" y="1260"/>
                  </a:lnTo>
                  <a:lnTo>
                    <a:pt x="354" y="1261"/>
                  </a:lnTo>
                  <a:lnTo>
                    <a:pt x="384" y="1261"/>
                  </a:lnTo>
                  <a:lnTo>
                    <a:pt x="420" y="1260"/>
                  </a:lnTo>
                  <a:lnTo>
                    <a:pt x="460" y="1257"/>
                  </a:lnTo>
                  <a:lnTo>
                    <a:pt x="501" y="1253"/>
                  </a:lnTo>
                  <a:lnTo>
                    <a:pt x="521" y="1250"/>
                  </a:lnTo>
                  <a:lnTo>
                    <a:pt x="540" y="1246"/>
                  </a:lnTo>
                  <a:lnTo>
                    <a:pt x="558" y="1241"/>
                  </a:lnTo>
                  <a:lnTo>
                    <a:pt x="573" y="1235"/>
                  </a:lnTo>
                  <a:lnTo>
                    <a:pt x="600" y="1224"/>
                  </a:lnTo>
                  <a:lnTo>
                    <a:pt x="629" y="1211"/>
                  </a:lnTo>
                  <a:lnTo>
                    <a:pt x="668" y="1197"/>
                  </a:lnTo>
                  <a:lnTo>
                    <a:pt x="712" y="1181"/>
                  </a:lnTo>
                  <a:lnTo>
                    <a:pt x="761" y="1167"/>
                  </a:lnTo>
                  <a:lnTo>
                    <a:pt x="787" y="1160"/>
                  </a:lnTo>
                  <a:lnTo>
                    <a:pt x="811" y="1154"/>
                  </a:lnTo>
                  <a:lnTo>
                    <a:pt x="836" y="1150"/>
                  </a:lnTo>
                  <a:lnTo>
                    <a:pt x="861" y="1147"/>
                  </a:lnTo>
                  <a:lnTo>
                    <a:pt x="903" y="1137"/>
                  </a:lnTo>
                  <a:lnTo>
                    <a:pt x="948" y="1125"/>
                  </a:lnTo>
                  <a:lnTo>
                    <a:pt x="1000" y="1110"/>
                  </a:lnTo>
                  <a:lnTo>
                    <a:pt x="1053" y="1094"/>
                  </a:lnTo>
                  <a:lnTo>
                    <a:pt x="1079" y="1085"/>
                  </a:lnTo>
                  <a:lnTo>
                    <a:pt x="1102" y="1076"/>
                  </a:lnTo>
                  <a:lnTo>
                    <a:pt x="1123" y="1067"/>
                  </a:lnTo>
                  <a:lnTo>
                    <a:pt x="1141" y="1058"/>
                  </a:lnTo>
                  <a:lnTo>
                    <a:pt x="1154" y="1049"/>
                  </a:lnTo>
                  <a:lnTo>
                    <a:pt x="1160" y="1045"/>
                  </a:lnTo>
                  <a:lnTo>
                    <a:pt x="1163" y="1040"/>
                  </a:lnTo>
                  <a:lnTo>
                    <a:pt x="1176" y="1037"/>
                  </a:lnTo>
                  <a:lnTo>
                    <a:pt x="1189" y="1033"/>
                  </a:lnTo>
                  <a:lnTo>
                    <a:pt x="1206" y="1026"/>
                  </a:lnTo>
                  <a:lnTo>
                    <a:pt x="1224" y="1017"/>
                  </a:lnTo>
                  <a:lnTo>
                    <a:pt x="1233" y="1012"/>
                  </a:lnTo>
                  <a:lnTo>
                    <a:pt x="1241" y="1005"/>
                  </a:lnTo>
                  <a:lnTo>
                    <a:pt x="1250" y="998"/>
                  </a:lnTo>
                  <a:lnTo>
                    <a:pt x="1257" y="991"/>
                  </a:lnTo>
                  <a:lnTo>
                    <a:pt x="1264" y="982"/>
                  </a:lnTo>
                  <a:lnTo>
                    <a:pt x="1269" y="972"/>
                  </a:lnTo>
                  <a:lnTo>
                    <a:pt x="1272" y="971"/>
                  </a:lnTo>
                  <a:lnTo>
                    <a:pt x="1276" y="970"/>
                  </a:lnTo>
                  <a:lnTo>
                    <a:pt x="1279" y="967"/>
                  </a:lnTo>
                  <a:lnTo>
                    <a:pt x="1285" y="963"/>
                  </a:lnTo>
                  <a:lnTo>
                    <a:pt x="1290" y="956"/>
                  </a:lnTo>
                  <a:lnTo>
                    <a:pt x="1297" y="948"/>
                  </a:lnTo>
                  <a:lnTo>
                    <a:pt x="1305" y="935"/>
                  </a:lnTo>
                  <a:lnTo>
                    <a:pt x="1312" y="921"/>
                  </a:lnTo>
                  <a:lnTo>
                    <a:pt x="1320" y="902"/>
                  </a:lnTo>
                  <a:lnTo>
                    <a:pt x="1329" y="879"/>
                  </a:lnTo>
                  <a:lnTo>
                    <a:pt x="1337" y="851"/>
                  </a:lnTo>
                  <a:lnTo>
                    <a:pt x="1345" y="819"/>
                  </a:lnTo>
                  <a:lnTo>
                    <a:pt x="1354" y="781"/>
                  </a:lnTo>
                  <a:lnTo>
                    <a:pt x="1362" y="738"/>
                  </a:lnTo>
                  <a:lnTo>
                    <a:pt x="1371" y="689"/>
                  </a:lnTo>
                  <a:lnTo>
                    <a:pt x="1375" y="684"/>
                  </a:lnTo>
                  <a:lnTo>
                    <a:pt x="1386" y="670"/>
                  </a:lnTo>
                  <a:lnTo>
                    <a:pt x="1393" y="659"/>
                  </a:lnTo>
                  <a:lnTo>
                    <a:pt x="1401" y="645"/>
                  </a:lnTo>
                  <a:lnTo>
                    <a:pt x="1410" y="629"/>
                  </a:lnTo>
                  <a:lnTo>
                    <a:pt x="1417" y="610"/>
                  </a:lnTo>
                  <a:lnTo>
                    <a:pt x="1426" y="587"/>
                  </a:lnTo>
                  <a:lnTo>
                    <a:pt x="1433" y="561"/>
                  </a:lnTo>
                  <a:lnTo>
                    <a:pt x="1440" y="534"/>
                  </a:lnTo>
                  <a:lnTo>
                    <a:pt x="1445" y="501"/>
                  </a:lnTo>
                  <a:lnTo>
                    <a:pt x="1447" y="466"/>
                  </a:lnTo>
                  <a:lnTo>
                    <a:pt x="1450" y="426"/>
                  </a:lnTo>
                  <a:lnTo>
                    <a:pt x="1448" y="384"/>
                  </a:lnTo>
                  <a:lnTo>
                    <a:pt x="1444" y="338"/>
                  </a:lnTo>
                  <a:lnTo>
                    <a:pt x="1444" y="300"/>
                  </a:lnTo>
                  <a:lnTo>
                    <a:pt x="1442" y="260"/>
                  </a:lnTo>
                  <a:lnTo>
                    <a:pt x="1438" y="210"/>
                  </a:lnTo>
                  <a:lnTo>
                    <a:pt x="1436" y="184"/>
                  </a:lnTo>
                  <a:lnTo>
                    <a:pt x="1433" y="156"/>
                  </a:lnTo>
                  <a:lnTo>
                    <a:pt x="1428" y="127"/>
                  </a:lnTo>
                  <a:lnTo>
                    <a:pt x="1423" y="100"/>
                  </a:lnTo>
                  <a:lnTo>
                    <a:pt x="1416" y="73"/>
                  </a:lnTo>
                  <a:lnTo>
                    <a:pt x="1409" y="47"/>
                  </a:lnTo>
                  <a:lnTo>
                    <a:pt x="1400" y="22"/>
                  </a:lnTo>
                  <a:lnTo>
                    <a:pt x="1390" y="0"/>
                  </a:lnTo>
                  <a:lnTo>
                    <a:pt x="1383" y="23"/>
                  </a:lnTo>
                  <a:lnTo>
                    <a:pt x="1376" y="40"/>
                  </a:lnTo>
                  <a:lnTo>
                    <a:pt x="1373" y="47"/>
                  </a:lnTo>
                  <a:lnTo>
                    <a:pt x="1371" y="50"/>
                  </a:lnTo>
                  <a:lnTo>
                    <a:pt x="1372" y="54"/>
                  </a:lnTo>
                  <a:lnTo>
                    <a:pt x="1376" y="70"/>
                  </a:lnTo>
                  <a:lnTo>
                    <a:pt x="1381" y="93"/>
                  </a:lnTo>
                  <a:lnTo>
                    <a:pt x="1384" y="123"/>
                  </a:lnTo>
                  <a:lnTo>
                    <a:pt x="1385" y="142"/>
                  </a:lnTo>
                  <a:lnTo>
                    <a:pt x="1386" y="161"/>
                  </a:lnTo>
                  <a:lnTo>
                    <a:pt x="1385" y="182"/>
                  </a:lnTo>
                  <a:lnTo>
                    <a:pt x="1383" y="204"/>
                  </a:lnTo>
                  <a:lnTo>
                    <a:pt x="1381" y="227"/>
                  </a:lnTo>
                  <a:lnTo>
                    <a:pt x="1375" y="250"/>
                  </a:lnTo>
                  <a:lnTo>
                    <a:pt x="1370" y="276"/>
                  </a:lnTo>
                  <a:lnTo>
                    <a:pt x="1361" y="301"/>
                  </a:lnTo>
                  <a:lnTo>
                    <a:pt x="1357" y="312"/>
                  </a:lnTo>
                  <a:lnTo>
                    <a:pt x="1347" y="340"/>
                  </a:lnTo>
                  <a:lnTo>
                    <a:pt x="1341" y="356"/>
                  </a:lnTo>
                  <a:lnTo>
                    <a:pt x="1336" y="373"/>
                  </a:lnTo>
                  <a:lnTo>
                    <a:pt x="1332" y="390"/>
                  </a:lnTo>
                  <a:lnTo>
                    <a:pt x="1330" y="404"/>
                  </a:lnTo>
                  <a:lnTo>
                    <a:pt x="1327" y="414"/>
                  </a:lnTo>
                  <a:lnTo>
                    <a:pt x="1322" y="426"/>
                  </a:lnTo>
                  <a:lnTo>
                    <a:pt x="1314" y="442"/>
                  </a:lnTo>
                  <a:lnTo>
                    <a:pt x="1306" y="462"/>
                  </a:lnTo>
                  <a:lnTo>
                    <a:pt x="1293" y="483"/>
                  </a:lnTo>
                  <a:lnTo>
                    <a:pt x="1278" y="506"/>
                  </a:lnTo>
                  <a:lnTo>
                    <a:pt x="1259" y="530"/>
                  </a:lnTo>
                  <a:lnTo>
                    <a:pt x="1238" y="556"/>
                  </a:lnTo>
                  <a:lnTo>
                    <a:pt x="1226" y="568"/>
                  </a:lnTo>
                  <a:lnTo>
                    <a:pt x="1213" y="581"/>
                  </a:lnTo>
                  <a:lnTo>
                    <a:pt x="1199" y="593"/>
                  </a:lnTo>
                  <a:lnTo>
                    <a:pt x="1184" y="606"/>
                  </a:lnTo>
                  <a:lnTo>
                    <a:pt x="1168" y="618"/>
                  </a:lnTo>
                  <a:lnTo>
                    <a:pt x="1152" y="629"/>
                  </a:lnTo>
                  <a:lnTo>
                    <a:pt x="1133" y="640"/>
                  </a:lnTo>
                  <a:lnTo>
                    <a:pt x="1114" y="651"/>
                  </a:lnTo>
                  <a:lnTo>
                    <a:pt x="1094" y="661"/>
                  </a:lnTo>
                  <a:lnTo>
                    <a:pt x="1073" y="670"/>
                  </a:lnTo>
                  <a:lnTo>
                    <a:pt x="1051" y="679"/>
                  </a:lnTo>
                  <a:lnTo>
                    <a:pt x="1028" y="686"/>
                  </a:lnTo>
                  <a:lnTo>
                    <a:pt x="1002" y="693"/>
                  </a:lnTo>
                  <a:lnTo>
                    <a:pt x="977" y="698"/>
                  </a:lnTo>
                  <a:lnTo>
                    <a:pt x="971" y="705"/>
                  </a:lnTo>
                  <a:lnTo>
                    <a:pt x="956" y="721"/>
                  </a:lnTo>
                  <a:lnTo>
                    <a:pt x="933" y="742"/>
                  </a:lnTo>
                  <a:lnTo>
                    <a:pt x="918" y="755"/>
                  </a:lnTo>
                  <a:lnTo>
                    <a:pt x="902" y="767"/>
                  </a:lnTo>
                  <a:lnTo>
                    <a:pt x="883" y="780"/>
                  </a:lnTo>
                  <a:lnTo>
                    <a:pt x="864" y="794"/>
                  </a:lnTo>
                  <a:lnTo>
                    <a:pt x="843" y="806"/>
                  </a:lnTo>
                  <a:lnTo>
                    <a:pt x="821" y="817"/>
                  </a:lnTo>
                  <a:lnTo>
                    <a:pt x="798" y="827"/>
                  </a:lnTo>
                  <a:lnTo>
                    <a:pt x="774" y="835"/>
                  </a:lnTo>
                  <a:lnTo>
                    <a:pt x="750" y="840"/>
                  </a:lnTo>
                  <a:lnTo>
                    <a:pt x="737" y="842"/>
                  </a:lnTo>
                  <a:lnTo>
                    <a:pt x="725" y="843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117"/>
            <p:cNvSpPr>
              <a:spLocks/>
            </p:cNvSpPr>
            <p:nvPr/>
          </p:nvSpPr>
          <p:spPr bwMode="auto">
            <a:xfrm>
              <a:off x="2830" y="1473"/>
              <a:ext cx="524" cy="212"/>
            </a:xfrm>
            <a:custGeom>
              <a:avLst/>
              <a:gdLst>
                <a:gd name="T0" fmla="*/ 12 w 524"/>
                <a:gd name="T1" fmla="*/ 209 h 212"/>
                <a:gd name="T2" fmla="*/ 5 w 524"/>
                <a:gd name="T3" fmla="*/ 192 h 212"/>
                <a:gd name="T4" fmla="*/ 1 w 524"/>
                <a:gd name="T5" fmla="*/ 171 h 212"/>
                <a:gd name="T6" fmla="*/ 1 w 524"/>
                <a:gd name="T7" fmla="*/ 144 h 212"/>
                <a:gd name="T8" fmla="*/ 5 w 524"/>
                <a:gd name="T9" fmla="*/ 114 h 212"/>
                <a:gd name="T10" fmla="*/ 19 w 524"/>
                <a:gd name="T11" fmla="*/ 80 h 212"/>
                <a:gd name="T12" fmla="*/ 37 w 524"/>
                <a:gd name="T13" fmla="*/ 54 h 212"/>
                <a:gd name="T14" fmla="*/ 54 w 524"/>
                <a:gd name="T15" fmla="*/ 37 h 212"/>
                <a:gd name="T16" fmla="*/ 74 w 524"/>
                <a:gd name="T17" fmla="*/ 19 h 212"/>
                <a:gd name="T18" fmla="*/ 85 w 524"/>
                <a:gd name="T19" fmla="*/ 10 h 212"/>
                <a:gd name="T20" fmla="*/ 94 w 524"/>
                <a:gd name="T21" fmla="*/ 5 h 212"/>
                <a:gd name="T22" fmla="*/ 112 w 524"/>
                <a:gd name="T23" fmla="*/ 0 h 212"/>
                <a:gd name="T24" fmla="*/ 145 w 524"/>
                <a:gd name="T25" fmla="*/ 3 h 212"/>
                <a:gd name="T26" fmla="*/ 167 w 524"/>
                <a:gd name="T27" fmla="*/ 10 h 212"/>
                <a:gd name="T28" fmla="*/ 219 w 524"/>
                <a:gd name="T29" fmla="*/ 7 h 212"/>
                <a:gd name="T30" fmla="*/ 270 w 524"/>
                <a:gd name="T31" fmla="*/ 7 h 212"/>
                <a:gd name="T32" fmla="*/ 306 w 524"/>
                <a:gd name="T33" fmla="*/ 11 h 212"/>
                <a:gd name="T34" fmla="*/ 342 w 524"/>
                <a:gd name="T35" fmla="*/ 19 h 212"/>
                <a:gd name="T36" fmla="*/ 374 w 524"/>
                <a:gd name="T37" fmla="*/ 32 h 212"/>
                <a:gd name="T38" fmla="*/ 388 w 524"/>
                <a:gd name="T39" fmla="*/ 41 h 212"/>
                <a:gd name="T40" fmla="*/ 499 w 524"/>
                <a:gd name="T41" fmla="*/ 103 h 212"/>
                <a:gd name="T42" fmla="*/ 524 w 524"/>
                <a:gd name="T43" fmla="*/ 121 h 212"/>
                <a:gd name="T44" fmla="*/ 524 w 524"/>
                <a:gd name="T45" fmla="*/ 122 h 212"/>
                <a:gd name="T46" fmla="*/ 521 w 524"/>
                <a:gd name="T47" fmla="*/ 124 h 212"/>
                <a:gd name="T48" fmla="*/ 483 w 524"/>
                <a:gd name="T49" fmla="*/ 124 h 212"/>
                <a:gd name="T50" fmla="*/ 399 w 524"/>
                <a:gd name="T51" fmla="*/ 120 h 212"/>
                <a:gd name="T52" fmla="*/ 369 w 524"/>
                <a:gd name="T53" fmla="*/ 120 h 212"/>
                <a:gd name="T54" fmla="*/ 365 w 524"/>
                <a:gd name="T55" fmla="*/ 121 h 212"/>
                <a:gd name="T56" fmla="*/ 318 w 524"/>
                <a:gd name="T57" fmla="*/ 111 h 212"/>
                <a:gd name="T58" fmla="*/ 262 w 524"/>
                <a:gd name="T59" fmla="*/ 102 h 212"/>
                <a:gd name="T60" fmla="*/ 226 w 524"/>
                <a:gd name="T61" fmla="*/ 100 h 212"/>
                <a:gd name="T62" fmla="*/ 211 w 524"/>
                <a:gd name="T63" fmla="*/ 102 h 212"/>
                <a:gd name="T64" fmla="*/ 207 w 524"/>
                <a:gd name="T65" fmla="*/ 105 h 212"/>
                <a:gd name="T66" fmla="*/ 135 w 524"/>
                <a:gd name="T67" fmla="*/ 144 h 212"/>
                <a:gd name="T68" fmla="*/ 111 w 524"/>
                <a:gd name="T69" fmla="*/ 155 h 212"/>
                <a:gd name="T70" fmla="*/ 88 w 524"/>
                <a:gd name="T71" fmla="*/ 176 h 212"/>
                <a:gd name="T72" fmla="*/ 57 w 524"/>
                <a:gd name="T73" fmla="*/ 198 h 212"/>
                <a:gd name="T74" fmla="*/ 41 w 524"/>
                <a:gd name="T75" fmla="*/ 207 h 212"/>
                <a:gd name="T76" fmla="*/ 25 w 524"/>
                <a:gd name="T77" fmla="*/ 212 h 212"/>
                <a:gd name="T78" fmla="*/ 12 w 524"/>
                <a:gd name="T79" fmla="*/ 209 h 2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4"/>
                <a:gd name="T121" fmla="*/ 0 h 212"/>
                <a:gd name="T122" fmla="*/ 524 w 524"/>
                <a:gd name="T123" fmla="*/ 212 h 21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4" h="212">
                  <a:moveTo>
                    <a:pt x="12" y="209"/>
                  </a:moveTo>
                  <a:lnTo>
                    <a:pt x="12" y="209"/>
                  </a:lnTo>
                  <a:lnTo>
                    <a:pt x="10" y="205"/>
                  </a:lnTo>
                  <a:lnTo>
                    <a:pt x="5" y="192"/>
                  </a:lnTo>
                  <a:lnTo>
                    <a:pt x="3" y="182"/>
                  </a:lnTo>
                  <a:lnTo>
                    <a:pt x="1" y="171"/>
                  </a:lnTo>
                  <a:lnTo>
                    <a:pt x="0" y="158"/>
                  </a:lnTo>
                  <a:lnTo>
                    <a:pt x="1" y="144"/>
                  </a:lnTo>
                  <a:lnTo>
                    <a:pt x="2" y="130"/>
                  </a:lnTo>
                  <a:lnTo>
                    <a:pt x="5" y="114"/>
                  </a:lnTo>
                  <a:lnTo>
                    <a:pt x="11" y="98"/>
                  </a:lnTo>
                  <a:lnTo>
                    <a:pt x="19" y="80"/>
                  </a:lnTo>
                  <a:lnTo>
                    <a:pt x="31" y="63"/>
                  </a:lnTo>
                  <a:lnTo>
                    <a:pt x="37" y="54"/>
                  </a:lnTo>
                  <a:lnTo>
                    <a:pt x="45" y="46"/>
                  </a:lnTo>
                  <a:lnTo>
                    <a:pt x="54" y="37"/>
                  </a:lnTo>
                  <a:lnTo>
                    <a:pt x="63" y="28"/>
                  </a:lnTo>
                  <a:lnTo>
                    <a:pt x="74" y="19"/>
                  </a:lnTo>
                  <a:lnTo>
                    <a:pt x="85" y="10"/>
                  </a:lnTo>
                  <a:lnTo>
                    <a:pt x="88" y="7"/>
                  </a:lnTo>
                  <a:lnTo>
                    <a:pt x="94" y="5"/>
                  </a:lnTo>
                  <a:lnTo>
                    <a:pt x="101" y="2"/>
                  </a:lnTo>
                  <a:lnTo>
                    <a:pt x="112" y="0"/>
                  </a:lnTo>
                  <a:lnTo>
                    <a:pt x="127" y="1"/>
                  </a:lnTo>
                  <a:lnTo>
                    <a:pt x="145" y="3"/>
                  </a:lnTo>
                  <a:lnTo>
                    <a:pt x="167" y="10"/>
                  </a:lnTo>
                  <a:lnTo>
                    <a:pt x="192" y="8"/>
                  </a:lnTo>
                  <a:lnTo>
                    <a:pt x="219" y="7"/>
                  </a:lnTo>
                  <a:lnTo>
                    <a:pt x="252" y="7"/>
                  </a:lnTo>
                  <a:lnTo>
                    <a:pt x="270" y="7"/>
                  </a:lnTo>
                  <a:lnTo>
                    <a:pt x="287" y="9"/>
                  </a:lnTo>
                  <a:lnTo>
                    <a:pt x="306" y="11"/>
                  </a:lnTo>
                  <a:lnTo>
                    <a:pt x="325" y="15"/>
                  </a:lnTo>
                  <a:lnTo>
                    <a:pt x="342" y="19"/>
                  </a:lnTo>
                  <a:lnTo>
                    <a:pt x="359" y="25"/>
                  </a:lnTo>
                  <a:lnTo>
                    <a:pt x="374" y="32"/>
                  </a:lnTo>
                  <a:lnTo>
                    <a:pt x="388" y="41"/>
                  </a:lnTo>
                  <a:lnTo>
                    <a:pt x="452" y="77"/>
                  </a:lnTo>
                  <a:lnTo>
                    <a:pt x="499" y="103"/>
                  </a:lnTo>
                  <a:lnTo>
                    <a:pt x="515" y="114"/>
                  </a:lnTo>
                  <a:lnTo>
                    <a:pt x="524" y="121"/>
                  </a:lnTo>
                  <a:lnTo>
                    <a:pt x="524" y="122"/>
                  </a:lnTo>
                  <a:lnTo>
                    <a:pt x="524" y="123"/>
                  </a:lnTo>
                  <a:lnTo>
                    <a:pt x="521" y="124"/>
                  </a:lnTo>
                  <a:lnTo>
                    <a:pt x="506" y="125"/>
                  </a:lnTo>
                  <a:lnTo>
                    <a:pt x="483" y="124"/>
                  </a:lnTo>
                  <a:lnTo>
                    <a:pt x="456" y="123"/>
                  </a:lnTo>
                  <a:lnTo>
                    <a:pt x="399" y="120"/>
                  </a:lnTo>
                  <a:lnTo>
                    <a:pt x="378" y="120"/>
                  </a:lnTo>
                  <a:lnTo>
                    <a:pt x="369" y="120"/>
                  </a:lnTo>
                  <a:lnTo>
                    <a:pt x="365" y="121"/>
                  </a:lnTo>
                  <a:lnTo>
                    <a:pt x="342" y="116"/>
                  </a:lnTo>
                  <a:lnTo>
                    <a:pt x="318" y="111"/>
                  </a:lnTo>
                  <a:lnTo>
                    <a:pt x="291" y="106"/>
                  </a:lnTo>
                  <a:lnTo>
                    <a:pt x="262" y="102"/>
                  </a:lnTo>
                  <a:lnTo>
                    <a:pt x="236" y="100"/>
                  </a:lnTo>
                  <a:lnTo>
                    <a:pt x="226" y="100"/>
                  </a:lnTo>
                  <a:lnTo>
                    <a:pt x="218" y="101"/>
                  </a:lnTo>
                  <a:lnTo>
                    <a:pt x="211" y="102"/>
                  </a:lnTo>
                  <a:lnTo>
                    <a:pt x="207" y="105"/>
                  </a:lnTo>
                  <a:lnTo>
                    <a:pt x="166" y="127"/>
                  </a:lnTo>
                  <a:lnTo>
                    <a:pt x="135" y="144"/>
                  </a:lnTo>
                  <a:lnTo>
                    <a:pt x="111" y="155"/>
                  </a:lnTo>
                  <a:lnTo>
                    <a:pt x="100" y="165"/>
                  </a:lnTo>
                  <a:lnTo>
                    <a:pt x="88" y="176"/>
                  </a:lnTo>
                  <a:lnTo>
                    <a:pt x="74" y="187"/>
                  </a:lnTo>
                  <a:lnTo>
                    <a:pt x="57" y="198"/>
                  </a:lnTo>
                  <a:lnTo>
                    <a:pt x="49" y="203"/>
                  </a:lnTo>
                  <a:lnTo>
                    <a:pt x="41" y="207"/>
                  </a:lnTo>
                  <a:lnTo>
                    <a:pt x="33" y="209"/>
                  </a:lnTo>
                  <a:lnTo>
                    <a:pt x="25" y="212"/>
                  </a:lnTo>
                  <a:lnTo>
                    <a:pt x="18" y="212"/>
                  </a:lnTo>
                  <a:lnTo>
                    <a:pt x="12" y="209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118"/>
            <p:cNvSpPr>
              <a:spLocks/>
            </p:cNvSpPr>
            <p:nvPr/>
          </p:nvSpPr>
          <p:spPr bwMode="auto">
            <a:xfrm>
              <a:off x="2620" y="1586"/>
              <a:ext cx="917" cy="794"/>
            </a:xfrm>
            <a:custGeom>
              <a:avLst/>
              <a:gdLst>
                <a:gd name="T0" fmla="*/ 186 w 917"/>
                <a:gd name="T1" fmla="*/ 55 h 794"/>
                <a:gd name="T2" fmla="*/ 156 w 917"/>
                <a:gd name="T3" fmla="*/ 53 h 794"/>
                <a:gd name="T4" fmla="*/ 134 w 917"/>
                <a:gd name="T5" fmla="*/ 63 h 794"/>
                <a:gd name="T6" fmla="*/ 73 w 917"/>
                <a:gd name="T7" fmla="*/ 148 h 794"/>
                <a:gd name="T8" fmla="*/ 32 w 917"/>
                <a:gd name="T9" fmla="*/ 232 h 794"/>
                <a:gd name="T10" fmla="*/ 14 w 917"/>
                <a:gd name="T11" fmla="*/ 312 h 794"/>
                <a:gd name="T12" fmla="*/ 5 w 917"/>
                <a:gd name="T13" fmla="*/ 396 h 794"/>
                <a:gd name="T14" fmla="*/ 1 w 917"/>
                <a:gd name="T15" fmla="*/ 500 h 794"/>
                <a:gd name="T16" fmla="*/ 4 w 917"/>
                <a:gd name="T17" fmla="*/ 526 h 794"/>
                <a:gd name="T18" fmla="*/ 25 w 917"/>
                <a:gd name="T19" fmla="*/ 580 h 794"/>
                <a:gd name="T20" fmla="*/ 91 w 917"/>
                <a:gd name="T21" fmla="*/ 665 h 794"/>
                <a:gd name="T22" fmla="*/ 185 w 917"/>
                <a:gd name="T23" fmla="*/ 741 h 794"/>
                <a:gd name="T24" fmla="*/ 275 w 917"/>
                <a:gd name="T25" fmla="*/ 794 h 794"/>
                <a:gd name="T26" fmla="*/ 223 w 917"/>
                <a:gd name="T27" fmla="*/ 742 h 794"/>
                <a:gd name="T28" fmla="*/ 176 w 917"/>
                <a:gd name="T29" fmla="*/ 679 h 794"/>
                <a:gd name="T30" fmla="*/ 161 w 917"/>
                <a:gd name="T31" fmla="*/ 639 h 794"/>
                <a:gd name="T32" fmla="*/ 139 w 917"/>
                <a:gd name="T33" fmla="*/ 556 h 794"/>
                <a:gd name="T34" fmla="*/ 133 w 917"/>
                <a:gd name="T35" fmla="*/ 474 h 794"/>
                <a:gd name="T36" fmla="*/ 138 w 917"/>
                <a:gd name="T37" fmla="*/ 396 h 794"/>
                <a:gd name="T38" fmla="*/ 158 w 917"/>
                <a:gd name="T39" fmla="*/ 288 h 794"/>
                <a:gd name="T40" fmla="*/ 185 w 917"/>
                <a:gd name="T41" fmla="*/ 216 h 794"/>
                <a:gd name="T42" fmla="*/ 216 w 917"/>
                <a:gd name="T43" fmla="*/ 175 h 794"/>
                <a:gd name="T44" fmla="*/ 245 w 917"/>
                <a:gd name="T45" fmla="*/ 153 h 794"/>
                <a:gd name="T46" fmla="*/ 326 w 917"/>
                <a:gd name="T47" fmla="*/ 101 h 794"/>
                <a:gd name="T48" fmla="*/ 383 w 917"/>
                <a:gd name="T49" fmla="*/ 80 h 794"/>
                <a:gd name="T50" fmla="*/ 443 w 917"/>
                <a:gd name="T51" fmla="*/ 57 h 794"/>
                <a:gd name="T52" fmla="*/ 509 w 917"/>
                <a:gd name="T53" fmla="*/ 47 h 794"/>
                <a:gd name="T54" fmla="*/ 546 w 917"/>
                <a:gd name="T55" fmla="*/ 54 h 794"/>
                <a:gd name="T56" fmla="*/ 674 w 917"/>
                <a:gd name="T57" fmla="*/ 82 h 794"/>
                <a:gd name="T58" fmla="*/ 724 w 917"/>
                <a:gd name="T59" fmla="*/ 86 h 794"/>
                <a:gd name="T60" fmla="*/ 761 w 917"/>
                <a:gd name="T61" fmla="*/ 94 h 794"/>
                <a:gd name="T62" fmla="*/ 782 w 917"/>
                <a:gd name="T63" fmla="*/ 112 h 794"/>
                <a:gd name="T64" fmla="*/ 798 w 917"/>
                <a:gd name="T65" fmla="*/ 143 h 794"/>
                <a:gd name="T66" fmla="*/ 830 w 917"/>
                <a:gd name="T67" fmla="*/ 182 h 794"/>
                <a:gd name="T68" fmla="*/ 847 w 917"/>
                <a:gd name="T69" fmla="*/ 194 h 794"/>
                <a:gd name="T70" fmla="*/ 869 w 917"/>
                <a:gd name="T71" fmla="*/ 235 h 794"/>
                <a:gd name="T72" fmla="*/ 875 w 917"/>
                <a:gd name="T73" fmla="*/ 310 h 794"/>
                <a:gd name="T74" fmla="*/ 869 w 917"/>
                <a:gd name="T75" fmla="*/ 362 h 794"/>
                <a:gd name="T76" fmla="*/ 858 w 917"/>
                <a:gd name="T77" fmla="*/ 401 h 794"/>
                <a:gd name="T78" fmla="*/ 871 w 917"/>
                <a:gd name="T79" fmla="*/ 387 h 794"/>
                <a:gd name="T80" fmla="*/ 903 w 917"/>
                <a:gd name="T81" fmla="*/ 332 h 794"/>
                <a:gd name="T82" fmla="*/ 912 w 917"/>
                <a:gd name="T83" fmla="*/ 299 h 794"/>
                <a:gd name="T84" fmla="*/ 917 w 917"/>
                <a:gd name="T85" fmla="*/ 246 h 794"/>
                <a:gd name="T86" fmla="*/ 906 w 917"/>
                <a:gd name="T87" fmla="*/ 187 h 794"/>
                <a:gd name="T88" fmla="*/ 870 w 917"/>
                <a:gd name="T89" fmla="*/ 128 h 794"/>
                <a:gd name="T90" fmla="*/ 835 w 917"/>
                <a:gd name="T91" fmla="*/ 92 h 794"/>
                <a:gd name="T92" fmla="*/ 778 w 917"/>
                <a:gd name="T93" fmla="*/ 45 h 794"/>
                <a:gd name="T94" fmla="*/ 751 w 917"/>
                <a:gd name="T95" fmla="*/ 35 h 794"/>
                <a:gd name="T96" fmla="*/ 635 w 917"/>
                <a:gd name="T97" fmla="*/ 14 h 794"/>
                <a:gd name="T98" fmla="*/ 588 w 917"/>
                <a:gd name="T99" fmla="*/ 14 h 794"/>
                <a:gd name="T100" fmla="*/ 473 w 917"/>
                <a:gd name="T101" fmla="*/ 0 h 794"/>
                <a:gd name="T102" fmla="*/ 419 w 917"/>
                <a:gd name="T103" fmla="*/ 4 h 794"/>
                <a:gd name="T104" fmla="*/ 403 w 917"/>
                <a:gd name="T105" fmla="*/ 13 h 794"/>
                <a:gd name="T106" fmla="*/ 335 w 917"/>
                <a:gd name="T107" fmla="*/ 52 h 794"/>
                <a:gd name="T108" fmla="*/ 283 w 917"/>
                <a:gd name="T109" fmla="*/ 94 h 794"/>
                <a:gd name="T110" fmla="*/ 238 w 917"/>
                <a:gd name="T111" fmla="*/ 111 h 794"/>
                <a:gd name="T112" fmla="*/ 216 w 917"/>
                <a:gd name="T113" fmla="*/ 107 h 794"/>
                <a:gd name="T114" fmla="*/ 200 w 917"/>
                <a:gd name="T115" fmla="*/ 89 h 794"/>
                <a:gd name="T116" fmla="*/ 193 w 917"/>
                <a:gd name="T117" fmla="*/ 62 h 79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17"/>
                <a:gd name="T178" fmla="*/ 0 h 794"/>
                <a:gd name="T179" fmla="*/ 917 w 917"/>
                <a:gd name="T180" fmla="*/ 794 h 79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17" h="794">
                  <a:moveTo>
                    <a:pt x="193" y="62"/>
                  </a:moveTo>
                  <a:lnTo>
                    <a:pt x="193" y="62"/>
                  </a:lnTo>
                  <a:lnTo>
                    <a:pt x="190" y="59"/>
                  </a:lnTo>
                  <a:lnTo>
                    <a:pt x="186" y="55"/>
                  </a:lnTo>
                  <a:lnTo>
                    <a:pt x="181" y="53"/>
                  </a:lnTo>
                  <a:lnTo>
                    <a:pt x="173" y="52"/>
                  </a:lnTo>
                  <a:lnTo>
                    <a:pt x="163" y="52"/>
                  </a:lnTo>
                  <a:lnTo>
                    <a:pt x="156" y="53"/>
                  </a:lnTo>
                  <a:lnTo>
                    <a:pt x="150" y="55"/>
                  </a:lnTo>
                  <a:lnTo>
                    <a:pt x="142" y="59"/>
                  </a:lnTo>
                  <a:lnTo>
                    <a:pt x="134" y="63"/>
                  </a:lnTo>
                  <a:lnTo>
                    <a:pt x="129" y="70"/>
                  </a:lnTo>
                  <a:lnTo>
                    <a:pt x="114" y="87"/>
                  </a:lnTo>
                  <a:lnTo>
                    <a:pt x="96" y="114"/>
                  </a:lnTo>
                  <a:lnTo>
                    <a:pt x="73" y="148"/>
                  </a:lnTo>
                  <a:lnTo>
                    <a:pt x="62" y="168"/>
                  </a:lnTo>
                  <a:lnTo>
                    <a:pt x="51" y="188"/>
                  </a:lnTo>
                  <a:lnTo>
                    <a:pt x="41" y="210"/>
                  </a:lnTo>
                  <a:lnTo>
                    <a:pt x="32" y="232"/>
                  </a:lnTo>
                  <a:lnTo>
                    <a:pt x="25" y="255"/>
                  </a:lnTo>
                  <a:lnTo>
                    <a:pt x="19" y="278"/>
                  </a:lnTo>
                  <a:lnTo>
                    <a:pt x="15" y="301"/>
                  </a:lnTo>
                  <a:lnTo>
                    <a:pt x="14" y="312"/>
                  </a:lnTo>
                  <a:lnTo>
                    <a:pt x="14" y="323"/>
                  </a:lnTo>
                  <a:lnTo>
                    <a:pt x="11" y="344"/>
                  </a:lnTo>
                  <a:lnTo>
                    <a:pt x="5" y="396"/>
                  </a:lnTo>
                  <a:lnTo>
                    <a:pt x="3" y="427"/>
                  </a:lnTo>
                  <a:lnTo>
                    <a:pt x="0" y="458"/>
                  </a:lnTo>
                  <a:lnTo>
                    <a:pt x="0" y="488"/>
                  </a:lnTo>
                  <a:lnTo>
                    <a:pt x="1" y="500"/>
                  </a:lnTo>
                  <a:lnTo>
                    <a:pt x="3" y="513"/>
                  </a:lnTo>
                  <a:lnTo>
                    <a:pt x="3" y="519"/>
                  </a:lnTo>
                  <a:lnTo>
                    <a:pt x="4" y="526"/>
                  </a:lnTo>
                  <a:lnTo>
                    <a:pt x="7" y="536"/>
                  </a:lnTo>
                  <a:lnTo>
                    <a:pt x="10" y="549"/>
                  </a:lnTo>
                  <a:lnTo>
                    <a:pt x="17" y="563"/>
                  </a:lnTo>
                  <a:lnTo>
                    <a:pt x="25" y="580"/>
                  </a:lnTo>
                  <a:lnTo>
                    <a:pt x="37" y="599"/>
                  </a:lnTo>
                  <a:lnTo>
                    <a:pt x="51" y="620"/>
                  </a:lnTo>
                  <a:lnTo>
                    <a:pt x="69" y="642"/>
                  </a:lnTo>
                  <a:lnTo>
                    <a:pt x="91" y="665"/>
                  </a:lnTo>
                  <a:lnTo>
                    <a:pt x="118" y="690"/>
                  </a:lnTo>
                  <a:lnTo>
                    <a:pt x="149" y="714"/>
                  </a:lnTo>
                  <a:lnTo>
                    <a:pt x="166" y="727"/>
                  </a:lnTo>
                  <a:lnTo>
                    <a:pt x="185" y="741"/>
                  </a:lnTo>
                  <a:lnTo>
                    <a:pt x="205" y="754"/>
                  </a:lnTo>
                  <a:lnTo>
                    <a:pt x="227" y="767"/>
                  </a:lnTo>
                  <a:lnTo>
                    <a:pt x="251" y="780"/>
                  </a:lnTo>
                  <a:lnTo>
                    <a:pt x="275" y="794"/>
                  </a:lnTo>
                  <a:lnTo>
                    <a:pt x="259" y="779"/>
                  </a:lnTo>
                  <a:lnTo>
                    <a:pt x="243" y="763"/>
                  </a:lnTo>
                  <a:lnTo>
                    <a:pt x="223" y="742"/>
                  </a:lnTo>
                  <a:lnTo>
                    <a:pt x="203" y="717"/>
                  </a:lnTo>
                  <a:lnTo>
                    <a:pt x="194" y="705"/>
                  </a:lnTo>
                  <a:lnTo>
                    <a:pt x="184" y="692"/>
                  </a:lnTo>
                  <a:lnTo>
                    <a:pt x="176" y="679"/>
                  </a:lnTo>
                  <a:lnTo>
                    <a:pt x="170" y="665"/>
                  </a:lnTo>
                  <a:lnTo>
                    <a:pt x="164" y="652"/>
                  </a:lnTo>
                  <a:lnTo>
                    <a:pt x="161" y="639"/>
                  </a:lnTo>
                  <a:lnTo>
                    <a:pt x="154" y="621"/>
                  </a:lnTo>
                  <a:lnTo>
                    <a:pt x="148" y="601"/>
                  </a:lnTo>
                  <a:lnTo>
                    <a:pt x="142" y="572"/>
                  </a:lnTo>
                  <a:lnTo>
                    <a:pt x="139" y="556"/>
                  </a:lnTo>
                  <a:lnTo>
                    <a:pt x="137" y="538"/>
                  </a:lnTo>
                  <a:lnTo>
                    <a:pt x="134" y="518"/>
                  </a:lnTo>
                  <a:lnTo>
                    <a:pt x="133" y="496"/>
                  </a:lnTo>
                  <a:lnTo>
                    <a:pt x="133" y="474"/>
                  </a:lnTo>
                  <a:lnTo>
                    <a:pt x="133" y="449"/>
                  </a:lnTo>
                  <a:lnTo>
                    <a:pt x="134" y="423"/>
                  </a:lnTo>
                  <a:lnTo>
                    <a:pt x="138" y="396"/>
                  </a:lnTo>
                  <a:lnTo>
                    <a:pt x="141" y="374"/>
                  </a:lnTo>
                  <a:lnTo>
                    <a:pt x="144" y="349"/>
                  </a:lnTo>
                  <a:lnTo>
                    <a:pt x="151" y="320"/>
                  </a:lnTo>
                  <a:lnTo>
                    <a:pt x="158" y="288"/>
                  </a:lnTo>
                  <a:lnTo>
                    <a:pt x="167" y="257"/>
                  </a:lnTo>
                  <a:lnTo>
                    <a:pt x="173" y="241"/>
                  </a:lnTo>
                  <a:lnTo>
                    <a:pt x="179" y="228"/>
                  </a:lnTo>
                  <a:lnTo>
                    <a:pt x="185" y="216"/>
                  </a:lnTo>
                  <a:lnTo>
                    <a:pt x="193" y="206"/>
                  </a:lnTo>
                  <a:lnTo>
                    <a:pt x="212" y="182"/>
                  </a:lnTo>
                  <a:lnTo>
                    <a:pt x="216" y="175"/>
                  </a:lnTo>
                  <a:lnTo>
                    <a:pt x="210" y="182"/>
                  </a:lnTo>
                  <a:lnTo>
                    <a:pt x="227" y="167"/>
                  </a:lnTo>
                  <a:lnTo>
                    <a:pt x="245" y="153"/>
                  </a:lnTo>
                  <a:lnTo>
                    <a:pt x="269" y="136"/>
                  </a:lnTo>
                  <a:lnTo>
                    <a:pt x="296" y="117"/>
                  </a:lnTo>
                  <a:lnTo>
                    <a:pt x="310" y="110"/>
                  </a:lnTo>
                  <a:lnTo>
                    <a:pt x="326" y="101"/>
                  </a:lnTo>
                  <a:lnTo>
                    <a:pt x="340" y="94"/>
                  </a:lnTo>
                  <a:lnTo>
                    <a:pt x="355" y="87"/>
                  </a:lnTo>
                  <a:lnTo>
                    <a:pt x="369" y="83"/>
                  </a:lnTo>
                  <a:lnTo>
                    <a:pt x="383" y="80"/>
                  </a:lnTo>
                  <a:lnTo>
                    <a:pt x="401" y="72"/>
                  </a:lnTo>
                  <a:lnTo>
                    <a:pt x="420" y="64"/>
                  </a:lnTo>
                  <a:lnTo>
                    <a:pt x="443" y="57"/>
                  </a:lnTo>
                  <a:lnTo>
                    <a:pt x="470" y="50"/>
                  </a:lnTo>
                  <a:lnTo>
                    <a:pt x="483" y="48"/>
                  </a:lnTo>
                  <a:lnTo>
                    <a:pt x="496" y="47"/>
                  </a:lnTo>
                  <a:lnTo>
                    <a:pt x="509" y="47"/>
                  </a:lnTo>
                  <a:lnTo>
                    <a:pt x="523" y="48"/>
                  </a:lnTo>
                  <a:lnTo>
                    <a:pt x="535" y="50"/>
                  </a:lnTo>
                  <a:lnTo>
                    <a:pt x="546" y="54"/>
                  </a:lnTo>
                  <a:lnTo>
                    <a:pt x="568" y="59"/>
                  </a:lnTo>
                  <a:lnTo>
                    <a:pt x="618" y="71"/>
                  </a:lnTo>
                  <a:lnTo>
                    <a:pt x="647" y="76"/>
                  </a:lnTo>
                  <a:lnTo>
                    <a:pt x="674" y="82"/>
                  </a:lnTo>
                  <a:lnTo>
                    <a:pt x="699" y="85"/>
                  </a:lnTo>
                  <a:lnTo>
                    <a:pt x="716" y="86"/>
                  </a:lnTo>
                  <a:lnTo>
                    <a:pt x="724" y="86"/>
                  </a:lnTo>
                  <a:lnTo>
                    <a:pt x="733" y="86"/>
                  </a:lnTo>
                  <a:lnTo>
                    <a:pt x="743" y="89"/>
                  </a:lnTo>
                  <a:lnTo>
                    <a:pt x="755" y="92"/>
                  </a:lnTo>
                  <a:lnTo>
                    <a:pt x="761" y="94"/>
                  </a:lnTo>
                  <a:lnTo>
                    <a:pt x="766" y="97"/>
                  </a:lnTo>
                  <a:lnTo>
                    <a:pt x="772" y="102"/>
                  </a:lnTo>
                  <a:lnTo>
                    <a:pt x="777" y="106"/>
                  </a:lnTo>
                  <a:lnTo>
                    <a:pt x="782" y="112"/>
                  </a:lnTo>
                  <a:lnTo>
                    <a:pt x="786" y="118"/>
                  </a:lnTo>
                  <a:lnTo>
                    <a:pt x="789" y="126"/>
                  </a:lnTo>
                  <a:lnTo>
                    <a:pt x="798" y="143"/>
                  </a:lnTo>
                  <a:lnTo>
                    <a:pt x="805" y="154"/>
                  </a:lnTo>
                  <a:lnTo>
                    <a:pt x="813" y="164"/>
                  </a:lnTo>
                  <a:lnTo>
                    <a:pt x="822" y="174"/>
                  </a:lnTo>
                  <a:lnTo>
                    <a:pt x="830" y="182"/>
                  </a:lnTo>
                  <a:lnTo>
                    <a:pt x="836" y="185"/>
                  </a:lnTo>
                  <a:lnTo>
                    <a:pt x="841" y="188"/>
                  </a:lnTo>
                  <a:lnTo>
                    <a:pt x="847" y="194"/>
                  </a:lnTo>
                  <a:lnTo>
                    <a:pt x="854" y="201"/>
                  </a:lnTo>
                  <a:lnTo>
                    <a:pt x="860" y="210"/>
                  </a:lnTo>
                  <a:lnTo>
                    <a:pt x="866" y="221"/>
                  </a:lnTo>
                  <a:lnTo>
                    <a:pt x="869" y="235"/>
                  </a:lnTo>
                  <a:lnTo>
                    <a:pt x="870" y="250"/>
                  </a:lnTo>
                  <a:lnTo>
                    <a:pt x="874" y="288"/>
                  </a:lnTo>
                  <a:lnTo>
                    <a:pt x="875" y="310"/>
                  </a:lnTo>
                  <a:lnTo>
                    <a:pt x="875" y="331"/>
                  </a:lnTo>
                  <a:lnTo>
                    <a:pt x="872" y="349"/>
                  </a:lnTo>
                  <a:lnTo>
                    <a:pt x="871" y="356"/>
                  </a:lnTo>
                  <a:lnTo>
                    <a:pt x="869" y="362"/>
                  </a:lnTo>
                  <a:lnTo>
                    <a:pt x="865" y="381"/>
                  </a:lnTo>
                  <a:lnTo>
                    <a:pt x="861" y="395"/>
                  </a:lnTo>
                  <a:lnTo>
                    <a:pt x="858" y="401"/>
                  </a:lnTo>
                  <a:lnTo>
                    <a:pt x="856" y="404"/>
                  </a:lnTo>
                  <a:lnTo>
                    <a:pt x="864" y="396"/>
                  </a:lnTo>
                  <a:lnTo>
                    <a:pt x="871" y="387"/>
                  </a:lnTo>
                  <a:lnTo>
                    <a:pt x="880" y="375"/>
                  </a:lnTo>
                  <a:lnTo>
                    <a:pt x="890" y="360"/>
                  </a:lnTo>
                  <a:lnTo>
                    <a:pt x="899" y="342"/>
                  </a:lnTo>
                  <a:lnTo>
                    <a:pt x="903" y="332"/>
                  </a:lnTo>
                  <a:lnTo>
                    <a:pt x="907" y="322"/>
                  </a:lnTo>
                  <a:lnTo>
                    <a:pt x="910" y="311"/>
                  </a:lnTo>
                  <a:lnTo>
                    <a:pt x="912" y="299"/>
                  </a:lnTo>
                  <a:lnTo>
                    <a:pt x="913" y="294"/>
                  </a:lnTo>
                  <a:lnTo>
                    <a:pt x="916" y="280"/>
                  </a:lnTo>
                  <a:lnTo>
                    <a:pt x="917" y="258"/>
                  </a:lnTo>
                  <a:lnTo>
                    <a:pt x="917" y="246"/>
                  </a:lnTo>
                  <a:lnTo>
                    <a:pt x="916" y="231"/>
                  </a:lnTo>
                  <a:lnTo>
                    <a:pt x="913" y="217"/>
                  </a:lnTo>
                  <a:lnTo>
                    <a:pt x="910" y="201"/>
                  </a:lnTo>
                  <a:lnTo>
                    <a:pt x="906" y="187"/>
                  </a:lnTo>
                  <a:lnTo>
                    <a:pt x="900" y="172"/>
                  </a:lnTo>
                  <a:lnTo>
                    <a:pt x="892" y="156"/>
                  </a:lnTo>
                  <a:lnTo>
                    <a:pt x="882" y="142"/>
                  </a:lnTo>
                  <a:lnTo>
                    <a:pt x="870" y="128"/>
                  </a:lnTo>
                  <a:lnTo>
                    <a:pt x="856" y="115"/>
                  </a:lnTo>
                  <a:lnTo>
                    <a:pt x="846" y="104"/>
                  </a:lnTo>
                  <a:lnTo>
                    <a:pt x="835" y="92"/>
                  </a:lnTo>
                  <a:lnTo>
                    <a:pt x="822" y="78"/>
                  </a:lnTo>
                  <a:lnTo>
                    <a:pt x="805" y="63"/>
                  </a:lnTo>
                  <a:lnTo>
                    <a:pt x="787" y="51"/>
                  </a:lnTo>
                  <a:lnTo>
                    <a:pt x="778" y="45"/>
                  </a:lnTo>
                  <a:lnTo>
                    <a:pt x="770" y="41"/>
                  </a:lnTo>
                  <a:lnTo>
                    <a:pt x="760" y="38"/>
                  </a:lnTo>
                  <a:lnTo>
                    <a:pt x="751" y="35"/>
                  </a:lnTo>
                  <a:lnTo>
                    <a:pt x="733" y="31"/>
                  </a:lnTo>
                  <a:lnTo>
                    <a:pt x="689" y="22"/>
                  </a:lnTo>
                  <a:lnTo>
                    <a:pt x="662" y="18"/>
                  </a:lnTo>
                  <a:lnTo>
                    <a:pt x="635" y="14"/>
                  </a:lnTo>
                  <a:lnTo>
                    <a:pt x="610" y="13"/>
                  </a:lnTo>
                  <a:lnTo>
                    <a:pt x="598" y="13"/>
                  </a:lnTo>
                  <a:lnTo>
                    <a:pt x="588" y="14"/>
                  </a:lnTo>
                  <a:lnTo>
                    <a:pt x="563" y="10"/>
                  </a:lnTo>
                  <a:lnTo>
                    <a:pt x="536" y="7"/>
                  </a:lnTo>
                  <a:lnTo>
                    <a:pt x="505" y="2"/>
                  </a:lnTo>
                  <a:lnTo>
                    <a:pt x="473" y="0"/>
                  </a:lnTo>
                  <a:lnTo>
                    <a:pt x="457" y="0"/>
                  </a:lnTo>
                  <a:lnTo>
                    <a:pt x="443" y="1"/>
                  </a:lnTo>
                  <a:lnTo>
                    <a:pt x="430" y="2"/>
                  </a:lnTo>
                  <a:lnTo>
                    <a:pt x="419" y="4"/>
                  </a:lnTo>
                  <a:lnTo>
                    <a:pt x="410" y="8"/>
                  </a:lnTo>
                  <a:lnTo>
                    <a:pt x="407" y="11"/>
                  </a:lnTo>
                  <a:lnTo>
                    <a:pt x="403" y="13"/>
                  </a:lnTo>
                  <a:lnTo>
                    <a:pt x="373" y="31"/>
                  </a:lnTo>
                  <a:lnTo>
                    <a:pt x="350" y="44"/>
                  </a:lnTo>
                  <a:lnTo>
                    <a:pt x="335" y="52"/>
                  </a:lnTo>
                  <a:lnTo>
                    <a:pt x="329" y="58"/>
                  </a:lnTo>
                  <a:lnTo>
                    <a:pt x="315" y="70"/>
                  </a:lnTo>
                  <a:lnTo>
                    <a:pt x="294" y="86"/>
                  </a:lnTo>
                  <a:lnTo>
                    <a:pt x="283" y="94"/>
                  </a:lnTo>
                  <a:lnTo>
                    <a:pt x="269" y="101"/>
                  </a:lnTo>
                  <a:lnTo>
                    <a:pt x="257" y="106"/>
                  </a:lnTo>
                  <a:lnTo>
                    <a:pt x="245" y="110"/>
                  </a:lnTo>
                  <a:lnTo>
                    <a:pt x="238" y="111"/>
                  </a:lnTo>
                  <a:lnTo>
                    <a:pt x="233" y="112"/>
                  </a:lnTo>
                  <a:lnTo>
                    <a:pt x="227" y="111"/>
                  </a:lnTo>
                  <a:lnTo>
                    <a:pt x="222" y="110"/>
                  </a:lnTo>
                  <a:lnTo>
                    <a:pt x="216" y="107"/>
                  </a:lnTo>
                  <a:lnTo>
                    <a:pt x="212" y="104"/>
                  </a:lnTo>
                  <a:lnTo>
                    <a:pt x="207" y="101"/>
                  </a:lnTo>
                  <a:lnTo>
                    <a:pt x="203" y="95"/>
                  </a:lnTo>
                  <a:lnTo>
                    <a:pt x="200" y="89"/>
                  </a:lnTo>
                  <a:lnTo>
                    <a:pt x="196" y="82"/>
                  </a:lnTo>
                  <a:lnTo>
                    <a:pt x="194" y="73"/>
                  </a:lnTo>
                  <a:lnTo>
                    <a:pt x="193" y="62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119"/>
            <p:cNvSpPr>
              <a:spLocks/>
            </p:cNvSpPr>
            <p:nvPr/>
          </p:nvSpPr>
          <p:spPr bwMode="auto">
            <a:xfrm>
              <a:off x="2791" y="1644"/>
              <a:ext cx="690" cy="622"/>
            </a:xfrm>
            <a:custGeom>
              <a:avLst/>
              <a:gdLst>
                <a:gd name="T0" fmla="*/ 15 w 690"/>
                <a:gd name="T1" fmla="*/ 575 h 622"/>
                <a:gd name="T2" fmla="*/ 13 w 690"/>
                <a:gd name="T3" fmla="*/ 552 h 622"/>
                <a:gd name="T4" fmla="*/ 83 w 690"/>
                <a:gd name="T5" fmla="*/ 528 h 622"/>
                <a:gd name="T6" fmla="*/ 203 w 690"/>
                <a:gd name="T7" fmla="*/ 509 h 622"/>
                <a:gd name="T8" fmla="*/ 265 w 690"/>
                <a:gd name="T9" fmla="*/ 505 h 622"/>
                <a:gd name="T10" fmla="*/ 348 w 690"/>
                <a:gd name="T11" fmla="*/ 495 h 622"/>
                <a:gd name="T12" fmla="*/ 478 w 690"/>
                <a:gd name="T13" fmla="*/ 468 h 622"/>
                <a:gd name="T14" fmla="*/ 558 w 690"/>
                <a:gd name="T15" fmla="*/ 427 h 622"/>
                <a:gd name="T16" fmla="*/ 611 w 690"/>
                <a:gd name="T17" fmla="*/ 390 h 622"/>
                <a:gd name="T18" fmla="*/ 638 w 690"/>
                <a:gd name="T19" fmla="*/ 363 h 622"/>
                <a:gd name="T20" fmla="*/ 656 w 690"/>
                <a:gd name="T21" fmla="*/ 245 h 622"/>
                <a:gd name="T22" fmla="*/ 646 w 690"/>
                <a:gd name="T23" fmla="*/ 181 h 622"/>
                <a:gd name="T24" fmla="*/ 603 w 690"/>
                <a:gd name="T25" fmla="*/ 110 h 622"/>
                <a:gd name="T26" fmla="*/ 542 w 690"/>
                <a:gd name="T27" fmla="*/ 67 h 622"/>
                <a:gd name="T28" fmla="*/ 486 w 690"/>
                <a:gd name="T29" fmla="*/ 57 h 622"/>
                <a:gd name="T30" fmla="*/ 352 w 690"/>
                <a:gd name="T31" fmla="*/ 63 h 622"/>
                <a:gd name="T32" fmla="*/ 290 w 690"/>
                <a:gd name="T33" fmla="*/ 86 h 622"/>
                <a:gd name="T34" fmla="*/ 258 w 690"/>
                <a:gd name="T35" fmla="*/ 122 h 622"/>
                <a:gd name="T36" fmla="*/ 242 w 690"/>
                <a:gd name="T37" fmla="*/ 145 h 622"/>
                <a:gd name="T38" fmla="*/ 240 w 690"/>
                <a:gd name="T39" fmla="*/ 193 h 622"/>
                <a:gd name="T40" fmla="*/ 291 w 690"/>
                <a:gd name="T41" fmla="*/ 293 h 622"/>
                <a:gd name="T42" fmla="*/ 333 w 690"/>
                <a:gd name="T43" fmla="*/ 365 h 622"/>
                <a:gd name="T44" fmla="*/ 374 w 690"/>
                <a:gd name="T45" fmla="*/ 414 h 622"/>
                <a:gd name="T46" fmla="*/ 433 w 690"/>
                <a:gd name="T47" fmla="*/ 435 h 622"/>
                <a:gd name="T48" fmla="*/ 490 w 690"/>
                <a:gd name="T49" fmla="*/ 440 h 622"/>
                <a:gd name="T50" fmla="*/ 319 w 690"/>
                <a:gd name="T51" fmla="*/ 486 h 622"/>
                <a:gd name="T52" fmla="*/ 219 w 690"/>
                <a:gd name="T53" fmla="*/ 498 h 622"/>
                <a:gd name="T54" fmla="*/ 181 w 690"/>
                <a:gd name="T55" fmla="*/ 495 h 622"/>
                <a:gd name="T56" fmla="*/ 88 w 690"/>
                <a:gd name="T57" fmla="*/ 476 h 622"/>
                <a:gd name="T58" fmla="*/ 40 w 690"/>
                <a:gd name="T59" fmla="*/ 440 h 622"/>
                <a:gd name="T60" fmla="*/ 22 w 690"/>
                <a:gd name="T61" fmla="*/ 398 h 622"/>
                <a:gd name="T62" fmla="*/ 6 w 690"/>
                <a:gd name="T63" fmla="*/ 354 h 622"/>
                <a:gd name="T64" fmla="*/ 2 w 690"/>
                <a:gd name="T65" fmla="*/ 262 h 622"/>
                <a:gd name="T66" fmla="*/ 40 w 690"/>
                <a:gd name="T67" fmla="*/ 152 h 622"/>
                <a:gd name="T68" fmla="*/ 106 w 690"/>
                <a:gd name="T69" fmla="*/ 90 h 622"/>
                <a:gd name="T70" fmla="*/ 200 w 690"/>
                <a:gd name="T71" fmla="*/ 36 h 622"/>
                <a:gd name="T72" fmla="*/ 284 w 690"/>
                <a:gd name="T73" fmla="*/ 10 h 622"/>
                <a:gd name="T74" fmla="*/ 348 w 690"/>
                <a:gd name="T75" fmla="*/ 0 h 622"/>
                <a:gd name="T76" fmla="*/ 556 w 690"/>
                <a:gd name="T77" fmla="*/ 41 h 622"/>
                <a:gd name="T78" fmla="*/ 606 w 690"/>
                <a:gd name="T79" fmla="*/ 67 h 622"/>
                <a:gd name="T80" fmla="*/ 646 w 690"/>
                <a:gd name="T81" fmla="*/ 120 h 622"/>
                <a:gd name="T82" fmla="*/ 663 w 690"/>
                <a:gd name="T83" fmla="*/ 134 h 622"/>
                <a:gd name="T84" fmla="*/ 684 w 690"/>
                <a:gd name="T85" fmla="*/ 166 h 622"/>
                <a:gd name="T86" fmla="*/ 689 w 690"/>
                <a:gd name="T87" fmla="*/ 229 h 622"/>
                <a:gd name="T88" fmla="*/ 673 w 690"/>
                <a:gd name="T89" fmla="*/ 329 h 622"/>
                <a:gd name="T90" fmla="*/ 647 w 690"/>
                <a:gd name="T91" fmla="*/ 381 h 622"/>
                <a:gd name="T92" fmla="*/ 488 w 690"/>
                <a:gd name="T93" fmla="*/ 483 h 622"/>
                <a:gd name="T94" fmla="*/ 357 w 690"/>
                <a:gd name="T95" fmla="*/ 560 h 622"/>
                <a:gd name="T96" fmla="*/ 278 w 690"/>
                <a:gd name="T97" fmla="*/ 600 h 622"/>
                <a:gd name="T98" fmla="*/ 224 w 690"/>
                <a:gd name="T99" fmla="*/ 606 h 622"/>
                <a:gd name="T100" fmla="*/ 155 w 690"/>
                <a:gd name="T101" fmla="*/ 619 h 622"/>
                <a:gd name="T102" fmla="*/ 73 w 690"/>
                <a:gd name="T103" fmla="*/ 617 h 622"/>
                <a:gd name="T104" fmla="*/ 36 w 690"/>
                <a:gd name="T105" fmla="*/ 597 h 62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90"/>
                <a:gd name="T160" fmla="*/ 0 h 622"/>
                <a:gd name="T161" fmla="*/ 690 w 690"/>
                <a:gd name="T162" fmla="*/ 622 h 62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90" h="622">
                  <a:moveTo>
                    <a:pt x="30" y="585"/>
                  </a:moveTo>
                  <a:lnTo>
                    <a:pt x="30" y="585"/>
                  </a:lnTo>
                  <a:lnTo>
                    <a:pt x="26" y="584"/>
                  </a:lnTo>
                  <a:lnTo>
                    <a:pt x="19" y="578"/>
                  </a:lnTo>
                  <a:lnTo>
                    <a:pt x="15" y="575"/>
                  </a:lnTo>
                  <a:lnTo>
                    <a:pt x="12" y="571"/>
                  </a:lnTo>
                  <a:lnTo>
                    <a:pt x="10" y="566"/>
                  </a:lnTo>
                  <a:lnTo>
                    <a:pt x="9" y="562"/>
                  </a:lnTo>
                  <a:lnTo>
                    <a:pt x="10" y="557"/>
                  </a:lnTo>
                  <a:lnTo>
                    <a:pt x="13" y="552"/>
                  </a:lnTo>
                  <a:lnTo>
                    <a:pt x="19" y="546"/>
                  </a:lnTo>
                  <a:lnTo>
                    <a:pt x="29" y="542"/>
                  </a:lnTo>
                  <a:lnTo>
                    <a:pt x="42" y="536"/>
                  </a:lnTo>
                  <a:lnTo>
                    <a:pt x="60" y="532"/>
                  </a:lnTo>
                  <a:lnTo>
                    <a:pt x="83" y="528"/>
                  </a:lnTo>
                  <a:lnTo>
                    <a:pt x="110" y="524"/>
                  </a:lnTo>
                  <a:lnTo>
                    <a:pt x="130" y="521"/>
                  </a:lnTo>
                  <a:lnTo>
                    <a:pt x="177" y="512"/>
                  </a:lnTo>
                  <a:lnTo>
                    <a:pt x="203" y="509"/>
                  </a:lnTo>
                  <a:lnTo>
                    <a:pt x="229" y="505"/>
                  </a:lnTo>
                  <a:lnTo>
                    <a:pt x="250" y="504"/>
                  </a:lnTo>
                  <a:lnTo>
                    <a:pt x="259" y="504"/>
                  </a:lnTo>
                  <a:lnTo>
                    <a:pt x="265" y="505"/>
                  </a:lnTo>
                  <a:lnTo>
                    <a:pt x="272" y="504"/>
                  </a:lnTo>
                  <a:lnTo>
                    <a:pt x="291" y="501"/>
                  </a:lnTo>
                  <a:lnTo>
                    <a:pt x="317" y="498"/>
                  </a:lnTo>
                  <a:lnTo>
                    <a:pt x="333" y="495"/>
                  </a:lnTo>
                  <a:lnTo>
                    <a:pt x="348" y="495"/>
                  </a:lnTo>
                  <a:lnTo>
                    <a:pt x="409" y="480"/>
                  </a:lnTo>
                  <a:lnTo>
                    <a:pt x="455" y="471"/>
                  </a:lnTo>
                  <a:lnTo>
                    <a:pt x="471" y="468"/>
                  </a:lnTo>
                  <a:lnTo>
                    <a:pt x="478" y="468"/>
                  </a:lnTo>
                  <a:lnTo>
                    <a:pt x="481" y="468"/>
                  </a:lnTo>
                  <a:lnTo>
                    <a:pt x="493" y="462"/>
                  </a:lnTo>
                  <a:lnTo>
                    <a:pt x="523" y="447"/>
                  </a:lnTo>
                  <a:lnTo>
                    <a:pt x="558" y="427"/>
                  </a:lnTo>
                  <a:lnTo>
                    <a:pt x="572" y="417"/>
                  </a:lnTo>
                  <a:lnTo>
                    <a:pt x="585" y="408"/>
                  </a:lnTo>
                  <a:lnTo>
                    <a:pt x="595" y="401"/>
                  </a:lnTo>
                  <a:lnTo>
                    <a:pt x="611" y="390"/>
                  </a:lnTo>
                  <a:lnTo>
                    <a:pt x="618" y="384"/>
                  </a:lnTo>
                  <a:lnTo>
                    <a:pt x="626" y="377"/>
                  </a:lnTo>
                  <a:lnTo>
                    <a:pt x="633" y="370"/>
                  </a:lnTo>
                  <a:lnTo>
                    <a:pt x="638" y="363"/>
                  </a:lnTo>
                  <a:lnTo>
                    <a:pt x="639" y="347"/>
                  </a:lnTo>
                  <a:lnTo>
                    <a:pt x="644" y="311"/>
                  </a:lnTo>
                  <a:lnTo>
                    <a:pt x="647" y="290"/>
                  </a:lnTo>
                  <a:lnTo>
                    <a:pt x="652" y="266"/>
                  </a:lnTo>
                  <a:lnTo>
                    <a:pt x="656" y="245"/>
                  </a:lnTo>
                  <a:lnTo>
                    <a:pt x="662" y="228"/>
                  </a:lnTo>
                  <a:lnTo>
                    <a:pt x="659" y="222"/>
                  </a:lnTo>
                  <a:lnTo>
                    <a:pt x="655" y="205"/>
                  </a:lnTo>
                  <a:lnTo>
                    <a:pt x="646" y="181"/>
                  </a:lnTo>
                  <a:lnTo>
                    <a:pt x="641" y="168"/>
                  </a:lnTo>
                  <a:lnTo>
                    <a:pt x="633" y="153"/>
                  </a:lnTo>
                  <a:lnTo>
                    <a:pt x="624" y="139"/>
                  </a:lnTo>
                  <a:lnTo>
                    <a:pt x="614" y="125"/>
                  </a:lnTo>
                  <a:lnTo>
                    <a:pt x="603" y="110"/>
                  </a:lnTo>
                  <a:lnTo>
                    <a:pt x="591" y="98"/>
                  </a:lnTo>
                  <a:lnTo>
                    <a:pt x="576" y="86"/>
                  </a:lnTo>
                  <a:lnTo>
                    <a:pt x="560" y="75"/>
                  </a:lnTo>
                  <a:lnTo>
                    <a:pt x="552" y="70"/>
                  </a:lnTo>
                  <a:lnTo>
                    <a:pt x="542" y="67"/>
                  </a:lnTo>
                  <a:lnTo>
                    <a:pt x="533" y="64"/>
                  </a:lnTo>
                  <a:lnTo>
                    <a:pt x="523" y="60"/>
                  </a:lnTo>
                  <a:lnTo>
                    <a:pt x="513" y="59"/>
                  </a:lnTo>
                  <a:lnTo>
                    <a:pt x="486" y="57"/>
                  </a:lnTo>
                  <a:lnTo>
                    <a:pt x="446" y="55"/>
                  </a:lnTo>
                  <a:lnTo>
                    <a:pt x="424" y="55"/>
                  </a:lnTo>
                  <a:lnTo>
                    <a:pt x="399" y="56"/>
                  </a:lnTo>
                  <a:lnTo>
                    <a:pt x="376" y="58"/>
                  </a:lnTo>
                  <a:lnTo>
                    <a:pt x="352" y="63"/>
                  </a:lnTo>
                  <a:lnTo>
                    <a:pt x="330" y="68"/>
                  </a:lnTo>
                  <a:lnTo>
                    <a:pt x="319" y="72"/>
                  </a:lnTo>
                  <a:lnTo>
                    <a:pt x="309" y="76"/>
                  </a:lnTo>
                  <a:lnTo>
                    <a:pt x="299" y="80"/>
                  </a:lnTo>
                  <a:lnTo>
                    <a:pt x="290" y="86"/>
                  </a:lnTo>
                  <a:lnTo>
                    <a:pt x="282" y="91"/>
                  </a:lnTo>
                  <a:lnTo>
                    <a:pt x="274" y="98"/>
                  </a:lnTo>
                  <a:lnTo>
                    <a:pt x="268" y="106"/>
                  </a:lnTo>
                  <a:lnTo>
                    <a:pt x="262" y="114"/>
                  </a:lnTo>
                  <a:lnTo>
                    <a:pt x="258" y="122"/>
                  </a:lnTo>
                  <a:lnTo>
                    <a:pt x="254" y="132"/>
                  </a:lnTo>
                  <a:lnTo>
                    <a:pt x="251" y="134"/>
                  </a:lnTo>
                  <a:lnTo>
                    <a:pt x="246" y="140"/>
                  </a:lnTo>
                  <a:lnTo>
                    <a:pt x="242" y="145"/>
                  </a:lnTo>
                  <a:lnTo>
                    <a:pt x="240" y="151"/>
                  </a:lnTo>
                  <a:lnTo>
                    <a:pt x="238" y="159"/>
                  </a:lnTo>
                  <a:lnTo>
                    <a:pt x="237" y="168"/>
                  </a:lnTo>
                  <a:lnTo>
                    <a:pt x="238" y="180"/>
                  </a:lnTo>
                  <a:lnTo>
                    <a:pt x="240" y="193"/>
                  </a:lnTo>
                  <a:lnTo>
                    <a:pt x="244" y="208"/>
                  </a:lnTo>
                  <a:lnTo>
                    <a:pt x="251" y="225"/>
                  </a:lnTo>
                  <a:lnTo>
                    <a:pt x="261" y="245"/>
                  </a:lnTo>
                  <a:lnTo>
                    <a:pt x="274" y="267"/>
                  </a:lnTo>
                  <a:lnTo>
                    <a:pt x="291" y="293"/>
                  </a:lnTo>
                  <a:lnTo>
                    <a:pt x="312" y="321"/>
                  </a:lnTo>
                  <a:lnTo>
                    <a:pt x="317" y="334"/>
                  </a:lnTo>
                  <a:lnTo>
                    <a:pt x="324" y="347"/>
                  </a:lnTo>
                  <a:lnTo>
                    <a:pt x="333" y="365"/>
                  </a:lnTo>
                  <a:lnTo>
                    <a:pt x="344" y="383"/>
                  </a:lnTo>
                  <a:lnTo>
                    <a:pt x="351" y="390"/>
                  </a:lnTo>
                  <a:lnTo>
                    <a:pt x="357" y="399"/>
                  </a:lnTo>
                  <a:lnTo>
                    <a:pt x="365" y="407"/>
                  </a:lnTo>
                  <a:lnTo>
                    <a:pt x="374" y="414"/>
                  </a:lnTo>
                  <a:lnTo>
                    <a:pt x="383" y="419"/>
                  </a:lnTo>
                  <a:lnTo>
                    <a:pt x="392" y="424"/>
                  </a:lnTo>
                  <a:lnTo>
                    <a:pt x="404" y="428"/>
                  </a:lnTo>
                  <a:lnTo>
                    <a:pt x="433" y="435"/>
                  </a:lnTo>
                  <a:lnTo>
                    <a:pt x="449" y="439"/>
                  </a:lnTo>
                  <a:lnTo>
                    <a:pt x="465" y="441"/>
                  </a:lnTo>
                  <a:lnTo>
                    <a:pt x="479" y="442"/>
                  </a:lnTo>
                  <a:lnTo>
                    <a:pt x="485" y="441"/>
                  </a:lnTo>
                  <a:lnTo>
                    <a:pt x="490" y="440"/>
                  </a:lnTo>
                  <a:lnTo>
                    <a:pt x="452" y="451"/>
                  </a:lnTo>
                  <a:lnTo>
                    <a:pt x="414" y="462"/>
                  </a:lnTo>
                  <a:lnTo>
                    <a:pt x="367" y="474"/>
                  </a:lnTo>
                  <a:lnTo>
                    <a:pt x="319" y="486"/>
                  </a:lnTo>
                  <a:lnTo>
                    <a:pt x="295" y="490"/>
                  </a:lnTo>
                  <a:lnTo>
                    <a:pt x="272" y="494"/>
                  </a:lnTo>
                  <a:lnTo>
                    <a:pt x="252" y="497"/>
                  </a:lnTo>
                  <a:lnTo>
                    <a:pt x="233" y="498"/>
                  </a:lnTo>
                  <a:lnTo>
                    <a:pt x="219" y="498"/>
                  </a:lnTo>
                  <a:lnTo>
                    <a:pt x="212" y="497"/>
                  </a:lnTo>
                  <a:lnTo>
                    <a:pt x="207" y="495"/>
                  </a:lnTo>
                  <a:lnTo>
                    <a:pt x="200" y="495"/>
                  </a:lnTo>
                  <a:lnTo>
                    <a:pt x="181" y="495"/>
                  </a:lnTo>
                  <a:lnTo>
                    <a:pt x="154" y="492"/>
                  </a:lnTo>
                  <a:lnTo>
                    <a:pt x="138" y="490"/>
                  </a:lnTo>
                  <a:lnTo>
                    <a:pt x="122" y="487"/>
                  </a:lnTo>
                  <a:lnTo>
                    <a:pt x="105" y="482"/>
                  </a:lnTo>
                  <a:lnTo>
                    <a:pt x="88" y="476"/>
                  </a:lnTo>
                  <a:lnTo>
                    <a:pt x="73" y="468"/>
                  </a:lnTo>
                  <a:lnTo>
                    <a:pt x="58" y="458"/>
                  </a:lnTo>
                  <a:lnTo>
                    <a:pt x="52" y="452"/>
                  </a:lnTo>
                  <a:lnTo>
                    <a:pt x="46" y="447"/>
                  </a:lnTo>
                  <a:lnTo>
                    <a:pt x="40" y="440"/>
                  </a:lnTo>
                  <a:lnTo>
                    <a:pt x="35" y="432"/>
                  </a:lnTo>
                  <a:lnTo>
                    <a:pt x="31" y="425"/>
                  </a:lnTo>
                  <a:lnTo>
                    <a:pt x="26" y="417"/>
                  </a:lnTo>
                  <a:lnTo>
                    <a:pt x="24" y="408"/>
                  </a:lnTo>
                  <a:lnTo>
                    <a:pt x="22" y="398"/>
                  </a:lnTo>
                  <a:lnTo>
                    <a:pt x="19" y="393"/>
                  </a:lnTo>
                  <a:lnTo>
                    <a:pt x="13" y="378"/>
                  </a:lnTo>
                  <a:lnTo>
                    <a:pt x="10" y="367"/>
                  </a:lnTo>
                  <a:lnTo>
                    <a:pt x="6" y="354"/>
                  </a:lnTo>
                  <a:lnTo>
                    <a:pt x="3" y="339"/>
                  </a:lnTo>
                  <a:lnTo>
                    <a:pt x="1" y="322"/>
                  </a:lnTo>
                  <a:lnTo>
                    <a:pt x="0" y="304"/>
                  </a:lnTo>
                  <a:lnTo>
                    <a:pt x="0" y="284"/>
                  </a:lnTo>
                  <a:lnTo>
                    <a:pt x="2" y="262"/>
                  </a:lnTo>
                  <a:lnTo>
                    <a:pt x="5" y="240"/>
                  </a:lnTo>
                  <a:lnTo>
                    <a:pt x="12" y="217"/>
                  </a:lnTo>
                  <a:lnTo>
                    <a:pt x="21" y="191"/>
                  </a:lnTo>
                  <a:lnTo>
                    <a:pt x="33" y="166"/>
                  </a:lnTo>
                  <a:lnTo>
                    <a:pt x="40" y="152"/>
                  </a:lnTo>
                  <a:lnTo>
                    <a:pt x="47" y="139"/>
                  </a:lnTo>
                  <a:lnTo>
                    <a:pt x="64" y="125"/>
                  </a:lnTo>
                  <a:lnTo>
                    <a:pt x="83" y="109"/>
                  </a:lnTo>
                  <a:lnTo>
                    <a:pt x="106" y="90"/>
                  </a:lnTo>
                  <a:lnTo>
                    <a:pt x="133" y="73"/>
                  </a:lnTo>
                  <a:lnTo>
                    <a:pt x="160" y="55"/>
                  </a:lnTo>
                  <a:lnTo>
                    <a:pt x="174" y="47"/>
                  </a:lnTo>
                  <a:lnTo>
                    <a:pt x="187" y="42"/>
                  </a:lnTo>
                  <a:lnTo>
                    <a:pt x="200" y="36"/>
                  </a:lnTo>
                  <a:lnTo>
                    <a:pt x="212" y="34"/>
                  </a:lnTo>
                  <a:lnTo>
                    <a:pt x="227" y="28"/>
                  </a:lnTo>
                  <a:lnTo>
                    <a:pt x="263" y="16"/>
                  </a:lnTo>
                  <a:lnTo>
                    <a:pt x="284" y="10"/>
                  </a:lnTo>
                  <a:lnTo>
                    <a:pt x="307" y="4"/>
                  </a:lnTo>
                  <a:lnTo>
                    <a:pt x="330" y="1"/>
                  </a:lnTo>
                  <a:lnTo>
                    <a:pt x="340" y="0"/>
                  </a:lnTo>
                  <a:lnTo>
                    <a:pt x="348" y="0"/>
                  </a:lnTo>
                  <a:lnTo>
                    <a:pt x="439" y="18"/>
                  </a:lnTo>
                  <a:lnTo>
                    <a:pt x="545" y="41"/>
                  </a:lnTo>
                  <a:lnTo>
                    <a:pt x="550" y="41"/>
                  </a:lnTo>
                  <a:lnTo>
                    <a:pt x="556" y="41"/>
                  </a:lnTo>
                  <a:lnTo>
                    <a:pt x="564" y="43"/>
                  </a:lnTo>
                  <a:lnTo>
                    <a:pt x="574" y="45"/>
                  </a:lnTo>
                  <a:lnTo>
                    <a:pt x="584" y="51"/>
                  </a:lnTo>
                  <a:lnTo>
                    <a:pt x="595" y="57"/>
                  </a:lnTo>
                  <a:lnTo>
                    <a:pt x="606" y="67"/>
                  </a:lnTo>
                  <a:lnTo>
                    <a:pt x="613" y="77"/>
                  </a:lnTo>
                  <a:lnTo>
                    <a:pt x="627" y="98"/>
                  </a:lnTo>
                  <a:lnTo>
                    <a:pt x="637" y="109"/>
                  </a:lnTo>
                  <a:lnTo>
                    <a:pt x="646" y="120"/>
                  </a:lnTo>
                  <a:lnTo>
                    <a:pt x="654" y="128"/>
                  </a:lnTo>
                  <a:lnTo>
                    <a:pt x="658" y="130"/>
                  </a:lnTo>
                  <a:lnTo>
                    <a:pt x="662" y="132"/>
                  </a:lnTo>
                  <a:lnTo>
                    <a:pt x="663" y="134"/>
                  </a:lnTo>
                  <a:lnTo>
                    <a:pt x="668" y="138"/>
                  </a:lnTo>
                  <a:lnTo>
                    <a:pt x="674" y="146"/>
                  </a:lnTo>
                  <a:lnTo>
                    <a:pt x="677" y="151"/>
                  </a:lnTo>
                  <a:lnTo>
                    <a:pt x="680" y="158"/>
                  </a:lnTo>
                  <a:lnTo>
                    <a:pt x="684" y="166"/>
                  </a:lnTo>
                  <a:lnTo>
                    <a:pt x="686" y="174"/>
                  </a:lnTo>
                  <a:lnTo>
                    <a:pt x="688" y="186"/>
                  </a:lnTo>
                  <a:lnTo>
                    <a:pt x="689" y="199"/>
                  </a:lnTo>
                  <a:lnTo>
                    <a:pt x="690" y="213"/>
                  </a:lnTo>
                  <a:lnTo>
                    <a:pt x="689" y="229"/>
                  </a:lnTo>
                  <a:lnTo>
                    <a:pt x="688" y="246"/>
                  </a:lnTo>
                  <a:lnTo>
                    <a:pt x="685" y="267"/>
                  </a:lnTo>
                  <a:lnTo>
                    <a:pt x="679" y="300"/>
                  </a:lnTo>
                  <a:lnTo>
                    <a:pt x="673" y="329"/>
                  </a:lnTo>
                  <a:lnTo>
                    <a:pt x="666" y="356"/>
                  </a:lnTo>
                  <a:lnTo>
                    <a:pt x="663" y="362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39" y="388"/>
                  </a:lnTo>
                  <a:lnTo>
                    <a:pt x="632" y="395"/>
                  </a:lnTo>
                  <a:lnTo>
                    <a:pt x="623" y="400"/>
                  </a:lnTo>
                  <a:lnTo>
                    <a:pt x="488" y="483"/>
                  </a:lnTo>
                  <a:lnTo>
                    <a:pt x="473" y="493"/>
                  </a:lnTo>
                  <a:lnTo>
                    <a:pt x="436" y="516"/>
                  </a:lnTo>
                  <a:lnTo>
                    <a:pt x="393" y="542"/>
                  </a:lnTo>
                  <a:lnTo>
                    <a:pt x="373" y="553"/>
                  </a:lnTo>
                  <a:lnTo>
                    <a:pt x="357" y="560"/>
                  </a:lnTo>
                  <a:lnTo>
                    <a:pt x="340" y="570"/>
                  </a:lnTo>
                  <a:lnTo>
                    <a:pt x="322" y="580"/>
                  </a:lnTo>
                  <a:lnTo>
                    <a:pt x="301" y="590"/>
                  </a:lnTo>
                  <a:lnTo>
                    <a:pt x="278" y="600"/>
                  </a:lnTo>
                  <a:lnTo>
                    <a:pt x="257" y="606"/>
                  </a:lnTo>
                  <a:lnTo>
                    <a:pt x="247" y="608"/>
                  </a:lnTo>
                  <a:lnTo>
                    <a:pt x="238" y="609"/>
                  </a:lnTo>
                  <a:lnTo>
                    <a:pt x="230" y="608"/>
                  </a:lnTo>
                  <a:lnTo>
                    <a:pt x="224" y="606"/>
                  </a:lnTo>
                  <a:lnTo>
                    <a:pt x="218" y="608"/>
                  </a:lnTo>
                  <a:lnTo>
                    <a:pt x="198" y="612"/>
                  </a:lnTo>
                  <a:lnTo>
                    <a:pt x="170" y="617"/>
                  </a:lnTo>
                  <a:lnTo>
                    <a:pt x="155" y="619"/>
                  </a:lnTo>
                  <a:lnTo>
                    <a:pt x="138" y="621"/>
                  </a:lnTo>
                  <a:lnTo>
                    <a:pt x="122" y="622"/>
                  </a:lnTo>
                  <a:lnTo>
                    <a:pt x="104" y="622"/>
                  </a:lnTo>
                  <a:lnTo>
                    <a:pt x="88" y="619"/>
                  </a:lnTo>
                  <a:lnTo>
                    <a:pt x="73" y="617"/>
                  </a:lnTo>
                  <a:lnTo>
                    <a:pt x="58" y="612"/>
                  </a:lnTo>
                  <a:lnTo>
                    <a:pt x="52" y="609"/>
                  </a:lnTo>
                  <a:lnTo>
                    <a:pt x="46" y="605"/>
                  </a:lnTo>
                  <a:lnTo>
                    <a:pt x="41" y="602"/>
                  </a:lnTo>
                  <a:lnTo>
                    <a:pt x="36" y="597"/>
                  </a:lnTo>
                  <a:lnTo>
                    <a:pt x="33" y="592"/>
                  </a:lnTo>
                  <a:lnTo>
                    <a:pt x="30" y="585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120"/>
            <p:cNvSpPr>
              <a:spLocks/>
            </p:cNvSpPr>
            <p:nvPr/>
          </p:nvSpPr>
          <p:spPr bwMode="auto">
            <a:xfrm>
              <a:off x="3045" y="1719"/>
              <a:ext cx="379" cy="282"/>
            </a:xfrm>
            <a:custGeom>
              <a:avLst/>
              <a:gdLst>
                <a:gd name="T0" fmla="*/ 107 w 379"/>
                <a:gd name="T1" fmla="*/ 0 h 282"/>
                <a:gd name="T2" fmla="*/ 81 w 379"/>
                <a:gd name="T3" fmla="*/ 5 h 282"/>
                <a:gd name="T4" fmla="*/ 59 w 379"/>
                <a:gd name="T5" fmla="*/ 15 h 282"/>
                <a:gd name="T6" fmla="*/ 44 w 379"/>
                <a:gd name="T7" fmla="*/ 26 h 282"/>
                <a:gd name="T8" fmla="*/ 36 w 379"/>
                <a:gd name="T9" fmla="*/ 35 h 282"/>
                <a:gd name="T10" fmla="*/ 31 w 379"/>
                <a:gd name="T11" fmla="*/ 47 h 282"/>
                <a:gd name="T12" fmla="*/ 30 w 379"/>
                <a:gd name="T13" fmla="*/ 61 h 282"/>
                <a:gd name="T14" fmla="*/ 34 w 379"/>
                <a:gd name="T15" fmla="*/ 76 h 282"/>
                <a:gd name="T16" fmla="*/ 41 w 379"/>
                <a:gd name="T17" fmla="*/ 94 h 282"/>
                <a:gd name="T18" fmla="*/ 57 w 379"/>
                <a:gd name="T19" fmla="*/ 115 h 282"/>
                <a:gd name="T20" fmla="*/ 79 w 379"/>
                <a:gd name="T21" fmla="*/ 138 h 282"/>
                <a:gd name="T22" fmla="*/ 108 w 379"/>
                <a:gd name="T23" fmla="*/ 164 h 282"/>
                <a:gd name="T24" fmla="*/ 127 w 379"/>
                <a:gd name="T25" fmla="*/ 178 h 282"/>
                <a:gd name="T26" fmla="*/ 179 w 379"/>
                <a:gd name="T27" fmla="*/ 201 h 282"/>
                <a:gd name="T28" fmla="*/ 229 w 379"/>
                <a:gd name="T29" fmla="*/ 219 h 282"/>
                <a:gd name="T30" fmla="*/ 266 w 379"/>
                <a:gd name="T31" fmla="*/ 227 h 282"/>
                <a:gd name="T32" fmla="*/ 300 w 379"/>
                <a:gd name="T33" fmla="*/ 231 h 282"/>
                <a:gd name="T34" fmla="*/ 329 w 379"/>
                <a:gd name="T35" fmla="*/ 228 h 282"/>
                <a:gd name="T36" fmla="*/ 341 w 379"/>
                <a:gd name="T37" fmla="*/ 222 h 282"/>
                <a:gd name="T38" fmla="*/ 379 w 379"/>
                <a:gd name="T39" fmla="*/ 219 h 282"/>
                <a:gd name="T40" fmla="*/ 379 w 379"/>
                <a:gd name="T41" fmla="*/ 244 h 282"/>
                <a:gd name="T42" fmla="*/ 353 w 379"/>
                <a:gd name="T43" fmla="*/ 257 h 282"/>
                <a:gd name="T44" fmla="*/ 309 w 379"/>
                <a:gd name="T45" fmla="*/ 271 h 282"/>
                <a:gd name="T46" fmla="*/ 273 w 379"/>
                <a:gd name="T47" fmla="*/ 279 h 282"/>
                <a:gd name="T48" fmla="*/ 233 w 379"/>
                <a:gd name="T49" fmla="*/ 282 h 282"/>
                <a:gd name="T50" fmla="*/ 193 w 379"/>
                <a:gd name="T51" fmla="*/ 278 h 282"/>
                <a:gd name="T52" fmla="*/ 173 w 379"/>
                <a:gd name="T53" fmla="*/ 272 h 282"/>
                <a:gd name="T54" fmla="*/ 155 w 379"/>
                <a:gd name="T55" fmla="*/ 263 h 282"/>
                <a:gd name="T56" fmla="*/ 138 w 379"/>
                <a:gd name="T57" fmla="*/ 251 h 282"/>
                <a:gd name="T58" fmla="*/ 119 w 379"/>
                <a:gd name="T59" fmla="*/ 239 h 282"/>
                <a:gd name="T60" fmla="*/ 76 w 379"/>
                <a:gd name="T61" fmla="*/ 205 h 282"/>
                <a:gd name="T62" fmla="*/ 51 w 379"/>
                <a:gd name="T63" fmla="*/ 183 h 282"/>
                <a:gd name="T64" fmla="*/ 29 w 379"/>
                <a:gd name="T65" fmla="*/ 158 h 282"/>
                <a:gd name="T66" fmla="*/ 11 w 379"/>
                <a:gd name="T67" fmla="*/ 132 h 282"/>
                <a:gd name="T68" fmla="*/ 1 w 379"/>
                <a:gd name="T69" fmla="*/ 105 h 282"/>
                <a:gd name="T70" fmla="*/ 0 w 379"/>
                <a:gd name="T71" fmla="*/ 98 h 282"/>
                <a:gd name="T72" fmla="*/ 1 w 379"/>
                <a:gd name="T73" fmla="*/ 75 h 282"/>
                <a:gd name="T74" fmla="*/ 6 w 379"/>
                <a:gd name="T75" fmla="*/ 66 h 282"/>
                <a:gd name="T76" fmla="*/ 10 w 379"/>
                <a:gd name="T77" fmla="*/ 64 h 282"/>
                <a:gd name="T78" fmla="*/ 14 w 379"/>
                <a:gd name="T79" fmla="*/ 64 h 282"/>
                <a:gd name="T80" fmla="*/ 13 w 379"/>
                <a:gd name="T81" fmla="*/ 56 h 282"/>
                <a:gd name="T82" fmla="*/ 17 w 379"/>
                <a:gd name="T83" fmla="*/ 44 h 282"/>
                <a:gd name="T84" fmla="*/ 25 w 379"/>
                <a:gd name="T85" fmla="*/ 33 h 282"/>
                <a:gd name="T86" fmla="*/ 38 w 379"/>
                <a:gd name="T87" fmla="*/ 23 h 282"/>
                <a:gd name="T88" fmla="*/ 59 w 379"/>
                <a:gd name="T89" fmla="*/ 12 h 282"/>
                <a:gd name="T90" fmla="*/ 88 w 379"/>
                <a:gd name="T91" fmla="*/ 3 h 282"/>
                <a:gd name="T92" fmla="*/ 107 w 379"/>
                <a:gd name="T93" fmla="*/ 0 h 28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79"/>
                <a:gd name="T142" fmla="*/ 0 h 282"/>
                <a:gd name="T143" fmla="*/ 379 w 379"/>
                <a:gd name="T144" fmla="*/ 282 h 28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79" h="282">
                  <a:moveTo>
                    <a:pt x="107" y="0"/>
                  </a:moveTo>
                  <a:lnTo>
                    <a:pt x="107" y="0"/>
                  </a:lnTo>
                  <a:lnTo>
                    <a:pt x="99" y="1"/>
                  </a:lnTo>
                  <a:lnTo>
                    <a:pt x="81" y="5"/>
                  </a:lnTo>
                  <a:lnTo>
                    <a:pt x="70" y="10"/>
                  </a:lnTo>
                  <a:lnTo>
                    <a:pt x="59" y="15"/>
                  </a:lnTo>
                  <a:lnTo>
                    <a:pt x="48" y="22"/>
                  </a:lnTo>
                  <a:lnTo>
                    <a:pt x="44" y="26"/>
                  </a:lnTo>
                  <a:lnTo>
                    <a:pt x="39" y="31"/>
                  </a:lnTo>
                  <a:lnTo>
                    <a:pt x="36" y="35"/>
                  </a:lnTo>
                  <a:lnTo>
                    <a:pt x="34" y="41"/>
                  </a:lnTo>
                  <a:lnTo>
                    <a:pt x="31" y="47"/>
                  </a:lnTo>
                  <a:lnTo>
                    <a:pt x="30" y="53"/>
                  </a:lnTo>
                  <a:lnTo>
                    <a:pt x="30" y="61"/>
                  </a:lnTo>
                  <a:lnTo>
                    <a:pt x="31" y="68"/>
                  </a:lnTo>
                  <a:lnTo>
                    <a:pt x="34" y="76"/>
                  </a:lnTo>
                  <a:lnTo>
                    <a:pt x="37" y="85"/>
                  </a:lnTo>
                  <a:lnTo>
                    <a:pt x="41" y="94"/>
                  </a:lnTo>
                  <a:lnTo>
                    <a:pt x="48" y="104"/>
                  </a:lnTo>
                  <a:lnTo>
                    <a:pt x="57" y="115"/>
                  </a:lnTo>
                  <a:lnTo>
                    <a:pt x="67" y="126"/>
                  </a:lnTo>
                  <a:lnTo>
                    <a:pt x="79" y="138"/>
                  </a:lnTo>
                  <a:lnTo>
                    <a:pt x="92" y="150"/>
                  </a:lnTo>
                  <a:lnTo>
                    <a:pt x="108" y="164"/>
                  </a:lnTo>
                  <a:lnTo>
                    <a:pt x="127" y="178"/>
                  </a:lnTo>
                  <a:lnTo>
                    <a:pt x="152" y="190"/>
                  </a:lnTo>
                  <a:lnTo>
                    <a:pt x="179" y="201"/>
                  </a:lnTo>
                  <a:lnTo>
                    <a:pt x="212" y="213"/>
                  </a:lnTo>
                  <a:lnTo>
                    <a:pt x="229" y="219"/>
                  </a:lnTo>
                  <a:lnTo>
                    <a:pt x="248" y="223"/>
                  </a:lnTo>
                  <a:lnTo>
                    <a:pt x="266" y="227"/>
                  </a:lnTo>
                  <a:lnTo>
                    <a:pt x="284" y="230"/>
                  </a:lnTo>
                  <a:lnTo>
                    <a:pt x="300" y="231"/>
                  </a:lnTo>
                  <a:lnTo>
                    <a:pt x="315" y="230"/>
                  </a:lnTo>
                  <a:lnTo>
                    <a:pt x="329" y="228"/>
                  </a:lnTo>
                  <a:lnTo>
                    <a:pt x="336" y="226"/>
                  </a:lnTo>
                  <a:lnTo>
                    <a:pt x="341" y="222"/>
                  </a:lnTo>
                  <a:lnTo>
                    <a:pt x="379" y="219"/>
                  </a:lnTo>
                  <a:lnTo>
                    <a:pt x="379" y="244"/>
                  </a:lnTo>
                  <a:lnTo>
                    <a:pt x="372" y="248"/>
                  </a:lnTo>
                  <a:lnTo>
                    <a:pt x="353" y="257"/>
                  </a:lnTo>
                  <a:lnTo>
                    <a:pt x="326" y="267"/>
                  </a:lnTo>
                  <a:lnTo>
                    <a:pt x="309" y="271"/>
                  </a:lnTo>
                  <a:lnTo>
                    <a:pt x="291" y="275"/>
                  </a:lnTo>
                  <a:lnTo>
                    <a:pt x="273" y="279"/>
                  </a:lnTo>
                  <a:lnTo>
                    <a:pt x="253" y="282"/>
                  </a:lnTo>
                  <a:lnTo>
                    <a:pt x="233" y="282"/>
                  </a:lnTo>
                  <a:lnTo>
                    <a:pt x="213" y="281"/>
                  </a:lnTo>
                  <a:lnTo>
                    <a:pt x="193" y="278"/>
                  </a:lnTo>
                  <a:lnTo>
                    <a:pt x="183" y="275"/>
                  </a:lnTo>
                  <a:lnTo>
                    <a:pt x="173" y="272"/>
                  </a:lnTo>
                  <a:lnTo>
                    <a:pt x="164" y="269"/>
                  </a:lnTo>
                  <a:lnTo>
                    <a:pt x="155" y="263"/>
                  </a:lnTo>
                  <a:lnTo>
                    <a:pt x="146" y="258"/>
                  </a:lnTo>
                  <a:lnTo>
                    <a:pt x="138" y="251"/>
                  </a:lnTo>
                  <a:lnTo>
                    <a:pt x="119" y="239"/>
                  </a:lnTo>
                  <a:lnTo>
                    <a:pt x="99" y="225"/>
                  </a:lnTo>
                  <a:lnTo>
                    <a:pt x="76" y="205"/>
                  </a:lnTo>
                  <a:lnTo>
                    <a:pt x="63" y="195"/>
                  </a:lnTo>
                  <a:lnTo>
                    <a:pt x="51" y="183"/>
                  </a:lnTo>
                  <a:lnTo>
                    <a:pt x="40" y="170"/>
                  </a:lnTo>
                  <a:lnTo>
                    <a:pt x="29" y="158"/>
                  </a:lnTo>
                  <a:lnTo>
                    <a:pt x="19" y="145"/>
                  </a:lnTo>
                  <a:lnTo>
                    <a:pt x="11" y="132"/>
                  </a:lnTo>
                  <a:lnTo>
                    <a:pt x="6" y="118"/>
                  </a:lnTo>
                  <a:lnTo>
                    <a:pt x="1" y="105"/>
                  </a:lnTo>
                  <a:lnTo>
                    <a:pt x="0" y="98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8"/>
                  </a:lnTo>
                  <a:lnTo>
                    <a:pt x="6" y="66"/>
                  </a:lnTo>
                  <a:lnTo>
                    <a:pt x="7" y="65"/>
                  </a:lnTo>
                  <a:lnTo>
                    <a:pt x="10" y="64"/>
                  </a:lnTo>
                  <a:lnTo>
                    <a:pt x="14" y="64"/>
                  </a:lnTo>
                  <a:lnTo>
                    <a:pt x="13" y="62"/>
                  </a:lnTo>
                  <a:lnTo>
                    <a:pt x="13" y="56"/>
                  </a:lnTo>
                  <a:lnTo>
                    <a:pt x="15" y="49"/>
                  </a:lnTo>
                  <a:lnTo>
                    <a:pt x="17" y="44"/>
                  </a:lnTo>
                  <a:lnTo>
                    <a:pt x="20" y="39"/>
                  </a:lnTo>
                  <a:lnTo>
                    <a:pt x="25" y="33"/>
                  </a:lnTo>
                  <a:lnTo>
                    <a:pt x="31" y="28"/>
                  </a:lnTo>
                  <a:lnTo>
                    <a:pt x="38" y="23"/>
                  </a:lnTo>
                  <a:lnTo>
                    <a:pt x="48" y="18"/>
                  </a:lnTo>
                  <a:lnTo>
                    <a:pt x="59" y="12"/>
                  </a:lnTo>
                  <a:lnTo>
                    <a:pt x="72" y="8"/>
                  </a:lnTo>
                  <a:lnTo>
                    <a:pt x="88" y="3"/>
                  </a:lnTo>
                  <a:lnTo>
                    <a:pt x="107" y="0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121"/>
            <p:cNvSpPr>
              <a:spLocks/>
            </p:cNvSpPr>
            <p:nvPr/>
          </p:nvSpPr>
          <p:spPr bwMode="auto">
            <a:xfrm>
              <a:off x="3111" y="1708"/>
              <a:ext cx="270" cy="195"/>
            </a:xfrm>
            <a:custGeom>
              <a:avLst/>
              <a:gdLst>
                <a:gd name="T0" fmla="*/ 236 w 270"/>
                <a:gd name="T1" fmla="*/ 195 h 195"/>
                <a:gd name="T2" fmla="*/ 240 w 270"/>
                <a:gd name="T3" fmla="*/ 172 h 195"/>
                <a:gd name="T4" fmla="*/ 240 w 270"/>
                <a:gd name="T5" fmla="*/ 135 h 195"/>
                <a:gd name="T6" fmla="*/ 235 w 270"/>
                <a:gd name="T7" fmla="*/ 106 h 195"/>
                <a:gd name="T8" fmla="*/ 224 w 270"/>
                <a:gd name="T9" fmla="*/ 77 h 195"/>
                <a:gd name="T10" fmla="*/ 205 w 270"/>
                <a:gd name="T11" fmla="*/ 50 h 195"/>
                <a:gd name="T12" fmla="*/ 192 w 270"/>
                <a:gd name="T13" fmla="*/ 39 h 195"/>
                <a:gd name="T14" fmla="*/ 177 w 270"/>
                <a:gd name="T15" fmla="*/ 29 h 195"/>
                <a:gd name="T16" fmla="*/ 158 w 270"/>
                <a:gd name="T17" fmla="*/ 21 h 195"/>
                <a:gd name="T18" fmla="*/ 150 w 270"/>
                <a:gd name="T19" fmla="*/ 19 h 195"/>
                <a:gd name="T20" fmla="*/ 116 w 270"/>
                <a:gd name="T21" fmla="*/ 13 h 195"/>
                <a:gd name="T22" fmla="*/ 88 w 270"/>
                <a:gd name="T23" fmla="*/ 14 h 195"/>
                <a:gd name="T24" fmla="*/ 67 w 270"/>
                <a:gd name="T25" fmla="*/ 20 h 195"/>
                <a:gd name="T26" fmla="*/ 56 w 270"/>
                <a:gd name="T27" fmla="*/ 26 h 195"/>
                <a:gd name="T28" fmla="*/ 47 w 270"/>
                <a:gd name="T29" fmla="*/ 36 h 195"/>
                <a:gd name="T30" fmla="*/ 41 w 270"/>
                <a:gd name="T31" fmla="*/ 50 h 195"/>
                <a:gd name="T32" fmla="*/ 38 w 270"/>
                <a:gd name="T33" fmla="*/ 66 h 195"/>
                <a:gd name="T34" fmla="*/ 41 w 270"/>
                <a:gd name="T35" fmla="*/ 87 h 195"/>
                <a:gd name="T36" fmla="*/ 48 w 270"/>
                <a:gd name="T37" fmla="*/ 114 h 195"/>
                <a:gd name="T38" fmla="*/ 63 w 270"/>
                <a:gd name="T39" fmla="*/ 146 h 195"/>
                <a:gd name="T40" fmla="*/ 72 w 270"/>
                <a:gd name="T41" fmla="*/ 164 h 195"/>
                <a:gd name="T42" fmla="*/ 48 w 270"/>
                <a:gd name="T43" fmla="*/ 147 h 195"/>
                <a:gd name="T44" fmla="*/ 27 w 270"/>
                <a:gd name="T45" fmla="*/ 128 h 195"/>
                <a:gd name="T46" fmla="*/ 10 w 270"/>
                <a:gd name="T47" fmla="*/ 104 h 195"/>
                <a:gd name="T48" fmla="*/ 3 w 270"/>
                <a:gd name="T49" fmla="*/ 92 h 195"/>
                <a:gd name="T50" fmla="*/ 0 w 270"/>
                <a:gd name="T51" fmla="*/ 78 h 195"/>
                <a:gd name="T52" fmla="*/ 1 w 270"/>
                <a:gd name="T53" fmla="*/ 64 h 195"/>
                <a:gd name="T54" fmla="*/ 6 w 270"/>
                <a:gd name="T55" fmla="*/ 51 h 195"/>
                <a:gd name="T56" fmla="*/ 16 w 270"/>
                <a:gd name="T57" fmla="*/ 37 h 195"/>
                <a:gd name="T58" fmla="*/ 33 w 270"/>
                <a:gd name="T59" fmla="*/ 24 h 195"/>
                <a:gd name="T60" fmla="*/ 57 w 270"/>
                <a:gd name="T61" fmla="*/ 12 h 195"/>
                <a:gd name="T62" fmla="*/ 88 w 270"/>
                <a:gd name="T63" fmla="*/ 0 h 195"/>
                <a:gd name="T64" fmla="*/ 100 w 270"/>
                <a:gd name="T65" fmla="*/ 0 h 195"/>
                <a:gd name="T66" fmla="*/ 129 w 270"/>
                <a:gd name="T67" fmla="*/ 0 h 195"/>
                <a:gd name="T68" fmla="*/ 169 w 270"/>
                <a:gd name="T69" fmla="*/ 4 h 195"/>
                <a:gd name="T70" fmla="*/ 200 w 270"/>
                <a:gd name="T71" fmla="*/ 12 h 195"/>
                <a:gd name="T72" fmla="*/ 220 w 270"/>
                <a:gd name="T73" fmla="*/ 20 h 195"/>
                <a:gd name="T74" fmla="*/ 238 w 270"/>
                <a:gd name="T75" fmla="*/ 31 h 195"/>
                <a:gd name="T76" fmla="*/ 253 w 270"/>
                <a:gd name="T77" fmla="*/ 45 h 195"/>
                <a:gd name="T78" fmla="*/ 263 w 270"/>
                <a:gd name="T79" fmla="*/ 62 h 195"/>
                <a:gd name="T80" fmla="*/ 270 w 270"/>
                <a:gd name="T81" fmla="*/ 84 h 195"/>
                <a:gd name="T82" fmla="*/ 270 w 270"/>
                <a:gd name="T83" fmla="*/ 109 h 195"/>
                <a:gd name="T84" fmla="*/ 262 w 270"/>
                <a:gd name="T85" fmla="*/ 139 h 195"/>
                <a:gd name="T86" fmla="*/ 248 w 270"/>
                <a:gd name="T87" fmla="*/ 175 h 195"/>
                <a:gd name="T88" fmla="*/ 236 w 270"/>
                <a:gd name="T89" fmla="*/ 195 h 19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0"/>
                <a:gd name="T136" fmla="*/ 0 h 195"/>
                <a:gd name="T137" fmla="*/ 270 w 270"/>
                <a:gd name="T138" fmla="*/ 195 h 19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0" h="195">
                  <a:moveTo>
                    <a:pt x="236" y="195"/>
                  </a:moveTo>
                  <a:lnTo>
                    <a:pt x="236" y="195"/>
                  </a:lnTo>
                  <a:lnTo>
                    <a:pt x="238" y="188"/>
                  </a:lnTo>
                  <a:lnTo>
                    <a:pt x="240" y="172"/>
                  </a:lnTo>
                  <a:lnTo>
                    <a:pt x="240" y="149"/>
                  </a:lnTo>
                  <a:lnTo>
                    <a:pt x="240" y="135"/>
                  </a:lnTo>
                  <a:lnTo>
                    <a:pt x="238" y="120"/>
                  </a:lnTo>
                  <a:lnTo>
                    <a:pt x="235" y="106"/>
                  </a:lnTo>
                  <a:lnTo>
                    <a:pt x="231" y="92"/>
                  </a:lnTo>
                  <a:lnTo>
                    <a:pt x="224" y="77"/>
                  </a:lnTo>
                  <a:lnTo>
                    <a:pt x="217" y="63"/>
                  </a:lnTo>
                  <a:lnTo>
                    <a:pt x="205" y="50"/>
                  </a:lnTo>
                  <a:lnTo>
                    <a:pt x="200" y="44"/>
                  </a:lnTo>
                  <a:lnTo>
                    <a:pt x="192" y="39"/>
                  </a:lnTo>
                  <a:lnTo>
                    <a:pt x="186" y="33"/>
                  </a:lnTo>
                  <a:lnTo>
                    <a:pt x="177" y="29"/>
                  </a:lnTo>
                  <a:lnTo>
                    <a:pt x="168" y="24"/>
                  </a:lnTo>
                  <a:lnTo>
                    <a:pt x="158" y="21"/>
                  </a:lnTo>
                  <a:lnTo>
                    <a:pt x="150" y="19"/>
                  </a:lnTo>
                  <a:lnTo>
                    <a:pt x="129" y="15"/>
                  </a:lnTo>
                  <a:lnTo>
                    <a:pt x="116" y="13"/>
                  </a:lnTo>
                  <a:lnTo>
                    <a:pt x="103" y="13"/>
                  </a:lnTo>
                  <a:lnTo>
                    <a:pt x="88" y="14"/>
                  </a:lnTo>
                  <a:lnTo>
                    <a:pt x="74" y="18"/>
                  </a:lnTo>
                  <a:lnTo>
                    <a:pt x="67" y="20"/>
                  </a:lnTo>
                  <a:lnTo>
                    <a:pt x="62" y="23"/>
                  </a:lnTo>
                  <a:lnTo>
                    <a:pt x="56" y="26"/>
                  </a:lnTo>
                  <a:lnTo>
                    <a:pt x="51" y="31"/>
                  </a:lnTo>
                  <a:lnTo>
                    <a:pt x="47" y="36"/>
                  </a:lnTo>
                  <a:lnTo>
                    <a:pt x="43" y="42"/>
                  </a:lnTo>
                  <a:lnTo>
                    <a:pt x="41" y="50"/>
                  </a:lnTo>
                  <a:lnTo>
                    <a:pt x="39" y="57"/>
                  </a:lnTo>
                  <a:lnTo>
                    <a:pt x="38" y="66"/>
                  </a:lnTo>
                  <a:lnTo>
                    <a:pt x="39" y="76"/>
                  </a:lnTo>
                  <a:lnTo>
                    <a:pt x="41" y="87"/>
                  </a:lnTo>
                  <a:lnTo>
                    <a:pt x="44" y="101"/>
                  </a:lnTo>
                  <a:lnTo>
                    <a:pt x="48" y="114"/>
                  </a:lnTo>
                  <a:lnTo>
                    <a:pt x="55" y="129"/>
                  </a:lnTo>
                  <a:lnTo>
                    <a:pt x="63" y="146"/>
                  </a:lnTo>
                  <a:lnTo>
                    <a:pt x="72" y="164"/>
                  </a:lnTo>
                  <a:lnTo>
                    <a:pt x="65" y="159"/>
                  </a:lnTo>
                  <a:lnTo>
                    <a:pt x="48" y="147"/>
                  </a:lnTo>
                  <a:lnTo>
                    <a:pt x="37" y="138"/>
                  </a:lnTo>
                  <a:lnTo>
                    <a:pt x="27" y="128"/>
                  </a:lnTo>
                  <a:lnTo>
                    <a:pt x="17" y="116"/>
                  </a:lnTo>
                  <a:lnTo>
                    <a:pt x="10" y="104"/>
                  </a:lnTo>
                  <a:lnTo>
                    <a:pt x="5" y="98"/>
                  </a:lnTo>
                  <a:lnTo>
                    <a:pt x="3" y="92"/>
                  </a:lnTo>
                  <a:lnTo>
                    <a:pt x="1" y="85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" y="64"/>
                  </a:lnTo>
                  <a:lnTo>
                    <a:pt x="3" y="57"/>
                  </a:lnTo>
                  <a:lnTo>
                    <a:pt x="6" y="51"/>
                  </a:lnTo>
                  <a:lnTo>
                    <a:pt x="11" y="44"/>
                  </a:lnTo>
                  <a:lnTo>
                    <a:pt x="16" y="37"/>
                  </a:lnTo>
                  <a:lnTo>
                    <a:pt x="24" y="31"/>
                  </a:lnTo>
                  <a:lnTo>
                    <a:pt x="33" y="24"/>
                  </a:lnTo>
                  <a:lnTo>
                    <a:pt x="44" y="18"/>
                  </a:lnTo>
                  <a:lnTo>
                    <a:pt x="57" y="12"/>
                  </a:lnTo>
                  <a:lnTo>
                    <a:pt x="72" y="5"/>
                  </a:lnTo>
                  <a:lnTo>
                    <a:pt x="88" y="0"/>
                  </a:lnTo>
                  <a:lnTo>
                    <a:pt x="100" y="0"/>
                  </a:lnTo>
                  <a:lnTo>
                    <a:pt x="113" y="0"/>
                  </a:lnTo>
                  <a:lnTo>
                    <a:pt x="129" y="0"/>
                  </a:lnTo>
                  <a:lnTo>
                    <a:pt x="148" y="1"/>
                  </a:lnTo>
                  <a:lnTo>
                    <a:pt x="169" y="4"/>
                  </a:lnTo>
                  <a:lnTo>
                    <a:pt x="190" y="9"/>
                  </a:lnTo>
                  <a:lnTo>
                    <a:pt x="200" y="12"/>
                  </a:lnTo>
                  <a:lnTo>
                    <a:pt x="210" y="15"/>
                  </a:lnTo>
                  <a:lnTo>
                    <a:pt x="220" y="20"/>
                  </a:lnTo>
                  <a:lnTo>
                    <a:pt x="229" y="25"/>
                  </a:lnTo>
                  <a:lnTo>
                    <a:pt x="238" y="31"/>
                  </a:lnTo>
                  <a:lnTo>
                    <a:pt x="245" y="37"/>
                  </a:lnTo>
                  <a:lnTo>
                    <a:pt x="253" y="45"/>
                  </a:lnTo>
                  <a:lnTo>
                    <a:pt x="259" y="53"/>
                  </a:lnTo>
                  <a:lnTo>
                    <a:pt x="263" y="62"/>
                  </a:lnTo>
                  <a:lnTo>
                    <a:pt x="267" y="72"/>
                  </a:lnTo>
                  <a:lnTo>
                    <a:pt x="270" y="84"/>
                  </a:lnTo>
                  <a:lnTo>
                    <a:pt x="270" y="96"/>
                  </a:lnTo>
                  <a:lnTo>
                    <a:pt x="270" y="109"/>
                  </a:lnTo>
                  <a:lnTo>
                    <a:pt x="266" y="124"/>
                  </a:lnTo>
                  <a:lnTo>
                    <a:pt x="262" y="139"/>
                  </a:lnTo>
                  <a:lnTo>
                    <a:pt x="255" y="156"/>
                  </a:lnTo>
                  <a:lnTo>
                    <a:pt x="248" y="175"/>
                  </a:lnTo>
                  <a:lnTo>
                    <a:pt x="236" y="195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122"/>
            <p:cNvSpPr>
              <a:spLocks/>
            </p:cNvSpPr>
            <p:nvPr/>
          </p:nvSpPr>
          <p:spPr bwMode="auto">
            <a:xfrm>
              <a:off x="3209" y="1851"/>
              <a:ext cx="123" cy="80"/>
            </a:xfrm>
            <a:custGeom>
              <a:avLst/>
              <a:gdLst>
                <a:gd name="T0" fmla="*/ 7 w 123"/>
                <a:gd name="T1" fmla="*/ 34 h 80"/>
                <a:gd name="T2" fmla="*/ 7 w 123"/>
                <a:gd name="T3" fmla="*/ 34 h 80"/>
                <a:gd name="T4" fmla="*/ 20 w 123"/>
                <a:gd name="T5" fmla="*/ 27 h 80"/>
                <a:gd name="T6" fmla="*/ 33 w 123"/>
                <a:gd name="T7" fmla="*/ 21 h 80"/>
                <a:gd name="T8" fmla="*/ 50 w 123"/>
                <a:gd name="T9" fmla="*/ 14 h 80"/>
                <a:gd name="T10" fmla="*/ 68 w 123"/>
                <a:gd name="T11" fmla="*/ 7 h 80"/>
                <a:gd name="T12" fmla="*/ 85 w 123"/>
                <a:gd name="T13" fmla="*/ 2 h 80"/>
                <a:gd name="T14" fmla="*/ 93 w 123"/>
                <a:gd name="T15" fmla="*/ 1 h 80"/>
                <a:gd name="T16" fmla="*/ 101 w 123"/>
                <a:gd name="T17" fmla="*/ 0 h 80"/>
                <a:gd name="T18" fmla="*/ 107 w 123"/>
                <a:gd name="T19" fmla="*/ 1 h 80"/>
                <a:gd name="T20" fmla="*/ 114 w 123"/>
                <a:gd name="T21" fmla="*/ 2 h 80"/>
                <a:gd name="T22" fmla="*/ 114 w 123"/>
                <a:gd name="T23" fmla="*/ 2 h 80"/>
                <a:gd name="T24" fmla="*/ 116 w 123"/>
                <a:gd name="T25" fmla="*/ 7 h 80"/>
                <a:gd name="T26" fmla="*/ 120 w 123"/>
                <a:gd name="T27" fmla="*/ 13 h 80"/>
                <a:gd name="T28" fmla="*/ 122 w 123"/>
                <a:gd name="T29" fmla="*/ 21 h 80"/>
                <a:gd name="T30" fmla="*/ 123 w 123"/>
                <a:gd name="T31" fmla="*/ 29 h 80"/>
                <a:gd name="T32" fmla="*/ 123 w 123"/>
                <a:gd name="T33" fmla="*/ 41 h 80"/>
                <a:gd name="T34" fmla="*/ 122 w 123"/>
                <a:gd name="T35" fmla="*/ 47 h 80"/>
                <a:gd name="T36" fmla="*/ 120 w 123"/>
                <a:gd name="T37" fmla="*/ 53 h 80"/>
                <a:gd name="T38" fmla="*/ 117 w 123"/>
                <a:gd name="T39" fmla="*/ 59 h 80"/>
                <a:gd name="T40" fmla="*/ 114 w 123"/>
                <a:gd name="T41" fmla="*/ 67 h 80"/>
                <a:gd name="T42" fmla="*/ 114 w 123"/>
                <a:gd name="T43" fmla="*/ 67 h 80"/>
                <a:gd name="T44" fmla="*/ 109 w 123"/>
                <a:gd name="T45" fmla="*/ 73 h 80"/>
                <a:gd name="T46" fmla="*/ 103 w 123"/>
                <a:gd name="T47" fmla="*/ 77 h 80"/>
                <a:gd name="T48" fmla="*/ 98 w 123"/>
                <a:gd name="T49" fmla="*/ 79 h 80"/>
                <a:gd name="T50" fmla="*/ 90 w 123"/>
                <a:gd name="T51" fmla="*/ 80 h 80"/>
                <a:gd name="T52" fmla="*/ 82 w 123"/>
                <a:gd name="T53" fmla="*/ 80 h 80"/>
                <a:gd name="T54" fmla="*/ 74 w 123"/>
                <a:gd name="T55" fmla="*/ 78 h 80"/>
                <a:gd name="T56" fmla="*/ 67 w 123"/>
                <a:gd name="T57" fmla="*/ 76 h 80"/>
                <a:gd name="T58" fmla="*/ 58 w 123"/>
                <a:gd name="T59" fmla="*/ 73 h 80"/>
                <a:gd name="T60" fmla="*/ 42 w 123"/>
                <a:gd name="T61" fmla="*/ 65 h 80"/>
                <a:gd name="T62" fmla="*/ 27 w 123"/>
                <a:gd name="T63" fmla="*/ 57 h 80"/>
                <a:gd name="T64" fmla="*/ 16 w 123"/>
                <a:gd name="T65" fmla="*/ 48 h 80"/>
                <a:gd name="T66" fmla="*/ 7 w 123"/>
                <a:gd name="T67" fmla="*/ 43 h 80"/>
                <a:gd name="T68" fmla="*/ 7 w 123"/>
                <a:gd name="T69" fmla="*/ 43 h 80"/>
                <a:gd name="T70" fmla="*/ 2 w 123"/>
                <a:gd name="T71" fmla="*/ 39 h 80"/>
                <a:gd name="T72" fmla="*/ 1 w 123"/>
                <a:gd name="T73" fmla="*/ 36 h 80"/>
                <a:gd name="T74" fmla="*/ 0 w 123"/>
                <a:gd name="T75" fmla="*/ 35 h 80"/>
                <a:gd name="T76" fmla="*/ 1 w 123"/>
                <a:gd name="T77" fmla="*/ 34 h 80"/>
                <a:gd name="T78" fmla="*/ 5 w 123"/>
                <a:gd name="T79" fmla="*/ 34 h 80"/>
                <a:gd name="T80" fmla="*/ 7 w 123"/>
                <a:gd name="T81" fmla="*/ 34 h 80"/>
                <a:gd name="T82" fmla="*/ 7 w 123"/>
                <a:gd name="T83" fmla="*/ 34 h 8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23"/>
                <a:gd name="T127" fmla="*/ 0 h 80"/>
                <a:gd name="T128" fmla="*/ 123 w 123"/>
                <a:gd name="T129" fmla="*/ 80 h 8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23" h="80">
                  <a:moveTo>
                    <a:pt x="7" y="34"/>
                  </a:moveTo>
                  <a:lnTo>
                    <a:pt x="7" y="34"/>
                  </a:lnTo>
                  <a:lnTo>
                    <a:pt x="20" y="27"/>
                  </a:lnTo>
                  <a:lnTo>
                    <a:pt x="33" y="21"/>
                  </a:lnTo>
                  <a:lnTo>
                    <a:pt x="50" y="14"/>
                  </a:lnTo>
                  <a:lnTo>
                    <a:pt x="68" y="7"/>
                  </a:lnTo>
                  <a:lnTo>
                    <a:pt x="85" y="2"/>
                  </a:lnTo>
                  <a:lnTo>
                    <a:pt x="93" y="1"/>
                  </a:lnTo>
                  <a:lnTo>
                    <a:pt x="101" y="0"/>
                  </a:lnTo>
                  <a:lnTo>
                    <a:pt x="107" y="1"/>
                  </a:lnTo>
                  <a:lnTo>
                    <a:pt x="114" y="2"/>
                  </a:lnTo>
                  <a:lnTo>
                    <a:pt x="116" y="7"/>
                  </a:lnTo>
                  <a:lnTo>
                    <a:pt x="120" y="13"/>
                  </a:lnTo>
                  <a:lnTo>
                    <a:pt x="122" y="21"/>
                  </a:lnTo>
                  <a:lnTo>
                    <a:pt x="123" y="29"/>
                  </a:lnTo>
                  <a:lnTo>
                    <a:pt x="123" y="41"/>
                  </a:lnTo>
                  <a:lnTo>
                    <a:pt x="122" y="47"/>
                  </a:lnTo>
                  <a:lnTo>
                    <a:pt x="120" y="53"/>
                  </a:lnTo>
                  <a:lnTo>
                    <a:pt x="117" y="59"/>
                  </a:lnTo>
                  <a:lnTo>
                    <a:pt x="114" y="67"/>
                  </a:lnTo>
                  <a:lnTo>
                    <a:pt x="109" y="73"/>
                  </a:lnTo>
                  <a:lnTo>
                    <a:pt x="103" y="77"/>
                  </a:lnTo>
                  <a:lnTo>
                    <a:pt x="98" y="79"/>
                  </a:lnTo>
                  <a:lnTo>
                    <a:pt x="90" y="80"/>
                  </a:lnTo>
                  <a:lnTo>
                    <a:pt x="82" y="80"/>
                  </a:lnTo>
                  <a:lnTo>
                    <a:pt x="74" y="78"/>
                  </a:lnTo>
                  <a:lnTo>
                    <a:pt x="67" y="76"/>
                  </a:lnTo>
                  <a:lnTo>
                    <a:pt x="58" y="73"/>
                  </a:lnTo>
                  <a:lnTo>
                    <a:pt x="42" y="65"/>
                  </a:lnTo>
                  <a:lnTo>
                    <a:pt x="27" y="57"/>
                  </a:lnTo>
                  <a:lnTo>
                    <a:pt x="16" y="48"/>
                  </a:lnTo>
                  <a:lnTo>
                    <a:pt x="7" y="43"/>
                  </a:lnTo>
                  <a:lnTo>
                    <a:pt x="2" y="39"/>
                  </a:lnTo>
                  <a:lnTo>
                    <a:pt x="1" y="36"/>
                  </a:lnTo>
                  <a:lnTo>
                    <a:pt x="0" y="35"/>
                  </a:lnTo>
                  <a:lnTo>
                    <a:pt x="1" y="34"/>
                  </a:lnTo>
                  <a:lnTo>
                    <a:pt x="5" y="34"/>
                  </a:lnTo>
                  <a:lnTo>
                    <a:pt x="7" y="34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123"/>
            <p:cNvSpPr>
              <a:spLocks/>
            </p:cNvSpPr>
            <p:nvPr/>
          </p:nvSpPr>
          <p:spPr bwMode="auto">
            <a:xfrm>
              <a:off x="3261" y="1741"/>
              <a:ext cx="62" cy="110"/>
            </a:xfrm>
            <a:custGeom>
              <a:avLst/>
              <a:gdLst>
                <a:gd name="T0" fmla="*/ 10 w 62"/>
                <a:gd name="T1" fmla="*/ 23 h 110"/>
                <a:gd name="T2" fmla="*/ 10 w 62"/>
                <a:gd name="T3" fmla="*/ 23 h 110"/>
                <a:gd name="T4" fmla="*/ 12 w 62"/>
                <a:gd name="T5" fmla="*/ 25 h 110"/>
                <a:gd name="T6" fmla="*/ 13 w 62"/>
                <a:gd name="T7" fmla="*/ 29 h 110"/>
                <a:gd name="T8" fmla="*/ 16 w 62"/>
                <a:gd name="T9" fmla="*/ 34 h 110"/>
                <a:gd name="T10" fmla="*/ 17 w 62"/>
                <a:gd name="T11" fmla="*/ 42 h 110"/>
                <a:gd name="T12" fmla="*/ 17 w 62"/>
                <a:gd name="T13" fmla="*/ 52 h 110"/>
                <a:gd name="T14" fmla="*/ 15 w 62"/>
                <a:gd name="T15" fmla="*/ 64 h 110"/>
                <a:gd name="T16" fmla="*/ 10 w 62"/>
                <a:gd name="T17" fmla="*/ 80 h 110"/>
                <a:gd name="T18" fmla="*/ 0 w 62"/>
                <a:gd name="T19" fmla="*/ 110 h 110"/>
                <a:gd name="T20" fmla="*/ 0 w 62"/>
                <a:gd name="T21" fmla="*/ 110 h 110"/>
                <a:gd name="T22" fmla="*/ 8 w 62"/>
                <a:gd name="T23" fmla="*/ 106 h 110"/>
                <a:gd name="T24" fmla="*/ 26 w 62"/>
                <a:gd name="T25" fmla="*/ 100 h 110"/>
                <a:gd name="T26" fmla="*/ 37 w 62"/>
                <a:gd name="T27" fmla="*/ 97 h 110"/>
                <a:gd name="T28" fmla="*/ 47 w 62"/>
                <a:gd name="T29" fmla="*/ 95 h 110"/>
                <a:gd name="T30" fmla="*/ 55 w 62"/>
                <a:gd name="T31" fmla="*/ 95 h 110"/>
                <a:gd name="T32" fmla="*/ 59 w 62"/>
                <a:gd name="T33" fmla="*/ 95 h 110"/>
                <a:gd name="T34" fmla="*/ 62 w 62"/>
                <a:gd name="T35" fmla="*/ 96 h 110"/>
                <a:gd name="T36" fmla="*/ 62 w 62"/>
                <a:gd name="T37" fmla="*/ 96 h 110"/>
                <a:gd name="T38" fmla="*/ 60 w 62"/>
                <a:gd name="T39" fmla="*/ 86 h 110"/>
                <a:gd name="T40" fmla="*/ 57 w 62"/>
                <a:gd name="T41" fmla="*/ 75 h 110"/>
                <a:gd name="T42" fmla="*/ 52 w 62"/>
                <a:gd name="T43" fmla="*/ 62 h 110"/>
                <a:gd name="T44" fmla="*/ 48 w 62"/>
                <a:gd name="T45" fmla="*/ 49 h 110"/>
                <a:gd name="T46" fmla="*/ 41 w 62"/>
                <a:gd name="T47" fmla="*/ 35 h 110"/>
                <a:gd name="T48" fmla="*/ 33 w 62"/>
                <a:gd name="T49" fmla="*/ 24 h 110"/>
                <a:gd name="T50" fmla="*/ 30 w 62"/>
                <a:gd name="T51" fmla="*/ 20 h 110"/>
                <a:gd name="T52" fmla="*/ 25 w 62"/>
                <a:gd name="T53" fmla="*/ 17 h 110"/>
                <a:gd name="T54" fmla="*/ 25 w 62"/>
                <a:gd name="T55" fmla="*/ 17 h 110"/>
                <a:gd name="T56" fmla="*/ 26 w 62"/>
                <a:gd name="T57" fmla="*/ 17 h 110"/>
                <a:gd name="T58" fmla="*/ 23 w 62"/>
                <a:gd name="T59" fmla="*/ 16 h 110"/>
                <a:gd name="T60" fmla="*/ 0 w 62"/>
                <a:gd name="T61" fmla="*/ 0 h 110"/>
                <a:gd name="T62" fmla="*/ 0 w 62"/>
                <a:gd name="T63" fmla="*/ 0 h 110"/>
                <a:gd name="T64" fmla="*/ 2 w 62"/>
                <a:gd name="T65" fmla="*/ 7 h 110"/>
                <a:gd name="T66" fmla="*/ 10 w 62"/>
                <a:gd name="T67" fmla="*/ 23 h 110"/>
                <a:gd name="T68" fmla="*/ 10 w 62"/>
                <a:gd name="T69" fmla="*/ 23 h 11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2"/>
                <a:gd name="T106" fmla="*/ 0 h 110"/>
                <a:gd name="T107" fmla="*/ 62 w 62"/>
                <a:gd name="T108" fmla="*/ 110 h 11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2" h="110">
                  <a:moveTo>
                    <a:pt x="10" y="23"/>
                  </a:moveTo>
                  <a:lnTo>
                    <a:pt x="10" y="23"/>
                  </a:lnTo>
                  <a:lnTo>
                    <a:pt x="12" y="25"/>
                  </a:lnTo>
                  <a:lnTo>
                    <a:pt x="13" y="29"/>
                  </a:lnTo>
                  <a:lnTo>
                    <a:pt x="16" y="34"/>
                  </a:lnTo>
                  <a:lnTo>
                    <a:pt x="17" y="42"/>
                  </a:lnTo>
                  <a:lnTo>
                    <a:pt x="17" y="52"/>
                  </a:lnTo>
                  <a:lnTo>
                    <a:pt x="15" y="64"/>
                  </a:lnTo>
                  <a:lnTo>
                    <a:pt x="10" y="80"/>
                  </a:lnTo>
                  <a:lnTo>
                    <a:pt x="0" y="110"/>
                  </a:lnTo>
                  <a:lnTo>
                    <a:pt x="8" y="106"/>
                  </a:lnTo>
                  <a:lnTo>
                    <a:pt x="26" y="100"/>
                  </a:lnTo>
                  <a:lnTo>
                    <a:pt x="37" y="97"/>
                  </a:lnTo>
                  <a:lnTo>
                    <a:pt x="47" y="95"/>
                  </a:lnTo>
                  <a:lnTo>
                    <a:pt x="55" y="95"/>
                  </a:lnTo>
                  <a:lnTo>
                    <a:pt x="59" y="95"/>
                  </a:lnTo>
                  <a:lnTo>
                    <a:pt x="62" y="96"/>
                  </a:lnTo>
                  <a:lnTo>
                    <a:pt x="60" y="86"/>
                  </a:lnTo>
                  <a:lnTo>
                    <a:pt x="57" y="75"/>
                  </a:lnTo>
                  <a:lnTo>
                    <a:pt x="52" y="62"/>
                  </a:lnTo>
                  <a:lnTo>
                    <a:pt x="48" y="49"/>
                  </a:lnTo>
                  <a:lnTo>
                    <a:pt x="41" y="35"/>
                  </a:lnTo>
                  <a:lnTo>
                    <a:pt x="33" y="24"/>
                  </a:lnTo>
                  <a:lnTo>
                    <a:pt x="30" y="20"/>
                  </a:lnTo>
                  <a:lnTo>
                    <a:pt x="25" y="17"/>
                  </a:lnTo>
                  <a:lnTo>
                    <a:pt x="26" y="17"/>
                  </a:lnTo>
                  <a:lnTo>
                    <a:pt x="23" y="16"/>
                  </a:lnTo>
                  <a:lnTo>
                    <a:pt x="0" y="0"/>
                  </a:lnTo>
                  <a:lnTo>
                    <a:pt x="2" y="7"/>
                  </a:lnTo>
                  <a:lnTo>
                    <a:pt x="10" y="23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124"/>
            <p:cNvSpPr>
              <a:spLocks/>
            </p:cNvSpPr>
            <p:nvPr/>
          </p:nvSpPr>
          <p:spPr bwMode="auto">
            <a:xfrm>
              <a:off x="4380" y="1758"/>
              <a:ext cx="435" cy="546"/>
            </a:xfrm>
            <a:custGeom>
              <a:avLst/>
              <a:gdLst>
                <a:gd name="T0" fmla="*/ 0 w 435"/>
                <a:gd name="T1" fmla="*/ 0 h 546"/>
                <a:gd name="T2" fmla="*/ 18 w 435"/>
                <a:gd name="T3" fmla="*/ 65 h 546"/>
                <a:gd name="T4" fmla="*/ 42 w 435"/>
                <a:gd name="T5" fmla="*/ 176 h 546"/>
                <a:gd name="T6" fmla="*/ 59 w 435"/>
                <a:gd name="T7" fmla="*/ 264 h 546"/>
                <a:gd name="T8" fmla="*/ 70 w 435"/>
                <a:gd name="T9" fmla="*/ 356 h 546"/>
                <a:gd name="T10" fmla="*/ 73 w 435"/>
                <a:gd name="T11" fmla="*/ 422 h 546"/>
                <a:gd name="T12" fmla="*/ 72 w 435"/>
                <a:gd name="T13" fmla="*/ 463 h 546"/>
                <a:gd name="T14" fmla="*/ 68 w 435"/>
                <a:gd name="T15" fmla="*/ 500 h 546"/>
                <a:gd name="T16" fmla="*/ 60 w 435"/>
                <a:gd name="T17" fmla="*/ 532 h 546"/>
                <a:gd name="T18" fmla="*/ 54 w 435"/>
                <a:gd name="T19" fmla="*/ 546 h 546"/>
                <a:gd name="T20" fmla="*/ 70 w 435"/>
                <a:gd name="T21" fmla="*/ 531 h 546"/>
                <a:gd name="T22" fmla="*/ 101 w 435"/>
                <a:gd name="T23" fmla="*/ 504 h 546"/>
                <a:gd name="T24" fmla="*/ 131 w 435"/>
                <a:gd name="T25" fmla="*/ 486 h 546"/>
                <a:gd name="T26" fmla="*/ 166 w 435"/>
                <a:gd name="T27" fmla="*/ 467 h 546"/>
                <a:gd name="T28" fmla="*/ 207 w 435"/>
                <a:gd name="T29" fmla="*/ 452 h 546"/>
                <a:gd name="T30" fmla="*/ 253 w 435"/>
                <a:gd name="T31" fmla="*/ 443 h 546"/>
                <a:gd name="T32" fmla="*/ 279 w 435"/>
                <a:gd name="T33" fmla="*/ 442 h 546"/>
                <a:gd name="T34" fmla="*/ 318 w 435"/>
                <a:gd name="T35" fmla="*/ 462 h 546"/>
                <a:gd name="T36" fmla="*/ 353 w 435"/>
                <a:gd name="T37" fmla="*/ 478 h 546"/>
                <a:gd name="T38" fmla="*/ 391 w 435"/>
                <a:gd name="T39" fmla="*/ 488 h 546"/>
                <a:gd name="T40" fmla="*/ 406 w 435"/>
                <a:gd name="T41" fmla="*/ 489 h 546"/>
                <a:gd name="T42" fmla="*/ 419 w 435"/>
                <a:gd name="T43" fmla="*/ 486 h 546"/>
                <a:gd name="T44" fmla="*/ 429 w 435"/>
                <a:gd name="T45" fmla="*/ 479 h 546"/>
                <a:gd name="T46" fmla="*/ 434 w 435"/>
                <a:gd name="T47" fmla="*/ 467 h 546"/>
                <a:gd name="T48" fmla="*/ 433 w 435"/>
                <a:gd name="T49" fmla="*/ 448 h 546"/>
                <a:gd name="T50" fmla="*/ 425 w 435"/>
                <a:gd name="T51" fmla="*/ 424 h 546"/>
                <a:gd name="T52" fmla="*/ 411 w 435"/>
                <a:gd name="T53" fmla="*/ 390 h 546"/>
                <a:gd name="T54" fmla="*/ 386 w 435"/>
                <a:gd name="T55" fmla="*/ 349 h 546"/>
                <a:gd name="T56" fmla="*/ 376 w 435"/>
                <a:gd name="T57" fmla="*/ 336 h 546"/>
                <a:gd name="T58" fmla="*/ 305 w 435"/>
                <a:gd name="T59" fmla="*/ 249 h 546"/>
                <a:gd name="T60" fmla="*/ 252 w 435"/>
                <a:gd name="T61" fmla="*/ 188 h 546"/>
                <a:gd name="T62" fmla="*/ 191 w 435"/>
                <a:gd name="T63" fmla="*/ 127 h 546"/>
                <a:gd name="T64" fmla="*/ 127 w 435"/>
                <a:gd name="T65" fmla="*/ 69 h 546"/>
                <a:gd name="T66" fmla="*/ 94 w 435"/>
                <a:gd name="T67" fmla="*/ 45 h 546"/>
                <a:gd name="T68" fmla="*/ 62 w 435"/>
                <a:gd name="T69" fmla="*/ 25 h 546"/>
                <a:gd name="T70" fmla="*/ 30 w 435"/>
                <a:gd name="T71" fmla="*/ 10 h 546"/>
                <a:gd name="T72" fmla="*/ 0 w 435"/>
                <a:gd name="T73" fmla="*/ 0 h 54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5"/>
                <a:gd name="T112" fmla="*/ 0 h 546"/>
                <a:gd name="T113" fmla="*/ 435 w 435"/>
                <a:gd name="T114" fmla="*/ 546 h 54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5" h="546">
                  <a:moveTo>
                    <a:pt x="0" y="0"/>
                  </a:moveTo>
                  <a:lnTo>
                    <a:pt x="0" y="0"/>
                  </a:lnTo>
                  <a:lnTo>
                    <a:pt x="4" y="17"/>
                  </a:lnTo>
                  <a:lnTo>
                    <a:pt x="18" y="65"/>
                  </a:lnTo>
                  <a:lnTo>
                    <a:pt x="34" y="135"/>
                  </a:lnTo>
                  <a:lnTo>
                    <a:pt x="42" y="176"/>
                  </a:lnTo>
                  <a:lnTo>
                    <a:pt x="51" y="219"/>
                  </a:lnTo>
                  <a:lnTo>
                    <a:pt x="59" y="264"/>
                  </a:lnTo>
                  <a:lnTo>
                    <a:pt x="65" y="311"/>
                  </a:lnTo>
                  <a:lnTo>
                    <a:pt x="70" y="356"/>
                  </a:lnTo>
                  <a:lnTo>
                    <a:pt x="73" y="400"/>
                  </a:lnTo>
                  <a:lnTo>
                    <a:pt x="73" y="422"/>
                  </a:lnTo>
                  <a:lnTo>
                    <a:pt x="73" y="443"/>
                  </a:lnTo>
                  <a:lnTo>
                    <a:pt x="72" y="463"/>
                  </a:lnTo>
                  <a:lnTo>
                    <a:pt x="70" y="482"/>
                  </a:lnTo>
                  <a:lnTo>
                    <a:pt x="68" y="500"/>
                  </a:lnTo>
                  <a:lnTo>
                    <a:pt x="64" y="517"/>
                  </a:lnTo>
                  <a:lnTo>
                    <a:pt x="60" y="532"/>
                  </a:lnTo>
                  <a:lnTo>
                    <a:pt x="54" y="546"/>
                  </a:lnTo>
                  <a:lnTo>
                    <a:pt x="58" y="542"/>
                  </a:lnTo>
                  <a:lnTo>
                    <a:pt x="70" y="531"/>
                  </a:lnTo>
                  <a:lnTo>
                    <a:pt x="89" y="514"/>
                  </a:lnTo>
                  <a:lnTo>
                    <a:pt x="101" y="504"/>
                  </a:lnTo>
                  <a:lnTo>
                    <a:pt x="115" y="494"/>
                  </a:lnTo>
                  <a:lnTo>
                    <a:pt x="131" y="486"/>
                  </a:lnTo>
                  <a:lnTo>
                    <a:pt x="147" y="476"/>
                  </a:lnTo>
                  <a:lnTo>
                    <a:pt x="166" y="467"/>
                  </a:lnTo>
                  <a:lnTo>
                    <a:pt x="186" y="459"/>
                  </a:lnTo>
                  <a:lnTo>
                    <a:pt x="207" y="452"/>
                  </a:lnTo>
                  <a:lnTo>
                    <a:pt x="230" y="447"/>
                  </a:lnTo>
                  <a:lnTo>
                    <a:pt x="253" y="443"/>
                  </a:lnTo>
                  <a:lnTo>
                    <a:pt x="279" y="442"/>
                  </a:lnTo>
                  <a:lnTo>
                    <a:pt x="290" y="449"/>
                  </a:lnTo>
                  <a:lnTo>
                    <a:pt x="318" y="462"/>
                  </a:lnTo>
                  <a:lnTo>
                    <a:pt x="334" y="470"/>
                  </a:lnTo>
                  <a:lnTo>
                    <a:pt x="353" y="478"/>
                  </a:lnTo>
                  <a:lnTo>
                    <a:pt x="372" y="483"/>
                  </a:lnTo>
                  <a:lnTo>
                    <a:pt x="391" y="488"/>
                  </a:lnTo>
                  <a:lnTo>
                    <a:pt x="398" y="488"/>
                  </a:lnTo>
                  <a:lnTo>
                    <a:pt x="406" y="489"/>
                  </a:lnTo>
                  <a:lnTo>
                    <a:pt x="414" y="488"/>
                  </a:lnTo>
                  <a:lnTo>
                    <a:pt x="419" y="486"/>
                  </a:lnTo>
                  <a:lnTo>
                    <a:pt x="425" y="483"/>
                  </a:lnTo>
                  <a:lnTo>
                    <a:pt x="429" y="479"/>
                  </a:lnTo>
                  <a:lnTo>
                    <a:pt x="433" y="473"/>
                  </a:lnTo>
                  <a:lnTo>
                    <a:pt x="434" y="467"/>
                  </a:lnTo>
                  <a:lnTo>
                    <a:pt x="435" y="458"/>
                  </a:lnTo>
                  <a:lnTo>
                    <a:pt x="433" y="448"/>
                  </a:lnTo>
                  <a:lnTo>
                    <a:pt x="431" y="437"/>
                  </a:lnTo>
                  <a:lnTo>
                    <a:pt x="425" y="424"/>
                  </a:lnTo>
                  <a:lnTo>
                    <a:pt x="418" y="408"/>
                  </a:lnTo>
                  <a:lnTo>
                    <a:pt x="411" y="390"/>
                  </a:lnTo>
                  <a:lnTo>
                    <a:pt x="400" y="372"/>
                  </a:lnTo>
                  <a:lnTo>
                    <a:pt x="386" y="349"/>
                  </a:lnTo>
                  <a:lnTo>
                    <a:pt x="376" y="336"/>
                  </a:lnTo>
                  <a:lnTo>
                    <a:pt x="348" y="300"/>
                  </a:lnTo>
                  <a:lnTo>
                    <a:pt x="305" y="249"/>
                  </a:lnTo>
                  <a:lnTo>
                    <a:pt x="280" y="219"/>
                  </a:lnTo>
                  <a:lnTo>
                    <a:pt x="252" y="188"/>
                  </a:lnTo>
                  <a:lnTo>
                    <a:pt x="222" y="157"/>
                  </a:lnTo>
                  <a:lnTo>
                    <a:pt x="191" y="127"/>
                  </a:lnTo>
                  <a:lnTo>
                    <a:pt x="159" y="97"/>
                  </a:lnTo>
                  <a:lnTo>
                    <a:pt x="127" y="69"/>
                  </a:lnTo>
                  <a:lnTo>
                    <a:pt x="111" y="57"/>
                  </a:lnTo>
                  <a:lnTo>
                    <a:pt x="94" y="45"/>
                  </a:lnTo>
                  <a:lnTo>
                    <a:pt x="77" y="35"/>
                  </a:lnTo>
                  <a:lnTo>
                    <a:pt x="62" y="25"/>
                  </a:lnTo>
                  <a:lnTo>
                    <a:pt x="45" y="16"/>
                  </a:lnTo>
                  <a:lnTo>
                    <a:pt x="30" y="10"/>
                  </a:lnTo>
                  <a:lnTo>
                    <a:pt x="14" y="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4925">
              <a:solidFill>
                <a:srgbClr val="9E1F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475"/>
          <p:cNvGrpSpPr>
            <a:grpSpLocks/>
          </p:cNvGrpSpPr>
          <p:nvPr/>
        </p:nvGrpSpPr>
        <p:grpSpPr bwMode="auto">
          <a:xfrm>
            <a:off x="3405188" y="941388"/>
            <a:ext cx="1135062" cy="1042987"/>
            <a:chOff x="2145" y="593"/>
            <a:chExt cx="715" cy="657"/>
          </a:xfrm>
        </p:grpSpPr>
        <p:grpSp>
          <p:nvGrpSpPr>
            <p:cNvPr id="7571" name="Group 1473"/>
            <p:cNvGrpSpPr>
              <a:grpSpLocks/>
            </p:cNvGrpSpPr>
            <p:nvPr/>
          </p:nvGrpSpPr>
          <p:grpSpPr bwMode="auto">
            <a:xfrm>
              <a:off x="2145" y="593"/>
              <a:ext cx="675" cy="657"/>
              <a:chOff x="2145" y="593"/>
              <a:chExt cx="675" cy="657"/>
            </a:xfrm>
          </p:grpSpPr>
          <p:sp>
            <p:nvSpPr>
              <p:cNvPr id="7573" name="Line 1062"/>
              <p:cNvSpPr>
                <a:spLocks noChangeShapeType="1"/>
              </p:cNvSpPr>
              <p:nvPr/>
            </p:nvSpPr>
            <p:spPr bwMode="auto">
              <a:xfrm>
                <a:off x="2603" y="747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4" name="Line 1063"/>
              <p:cNvSpPr>
                <a:spLocks noChangeShapeType="1"/>
              </p:cNvSpPr>
              <p:nvPr/>
            </p:nvSpPr>
            <p:spPr bwMode="auto">
              <a:xfrm>
                <a:off x="2603" y="74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5" name="Line 1064"/>
              <p:cNvSpPr>
                <a:spLocks noChangeShapeType="1"/>
              </p:cNvSpPr>
              <p:nvPr/>
            </p:nvSpPr>
            <p:spPr bwMode="auto">
              <a:xfrm>
                <a:off x="2622" y="772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6" name="Line 1065"/>
              <p:cNvSpPr>
                <a:spLocks noChangeShapeType="1"/>
              </p:cNvSpPr>
              <p:nvPr/>
            </p:nvSpPr>
            <p:spPr bwMode="auto">
              <a:xfrm>
                <a:off x="2622" y="772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7" name="Line 1066"/>
              <p:cNvSpPr>
                <a:spLocks noChangeShapeType="1"/>
              </p:cNvSpPr>
              <p:nvPr/>
            </p:nvSpPr>
            <p:spPr bwMode="auto">
              <a:xfrm>
                <a:off x="2620" y="727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8" name="Line 1067"/>
              <p:cNvSpPr>
                <a:spLocks noChangeShapeType="1"/>
              </p:cNvSpPr>
              <p:nvPr/>
            </p:nvSpPr>
            <p:spPr bwMode="auto">
              <a:xfrm>
                <a:off x="2620" y="72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79" name="Freeform 1068"/>
              <p:cNvSpPr>
                <a:spLocks/>
              </p:cNvSpPr>
              <p:nvPr/>
            </p:nvSpPr>
            <p:spPr bwMode="auto">
              <a:xfrm>
                <a:off x="2290" y="678"/>
                <a:ext cx="487" cy="501"/>
              </a:xfrm>
              <a:custGeom>
                <a:avLst/>
                <a:gdLst>
                  <a:gd name="T0" fmla="*/ 405 w 975"/>
                  <a:gd name="T1" fmla="*/ 121 h 1003"/>
                  <a:gd name="T2" fmla="*/ 359 w 975"/>
                  <a:gd name="T3" fmla="*/ 96 h 1003"/>
                  <a:gd name="T4" fmla="*/ 344 w 975"/>
                  <a:gd name="T5" fmla="*/ 68 h 1003"/>
                  <a:gd name="T6" fmla="*/ 296 w 975"/>
                  <a:gd name="T7" fmla="*/ 42 h 1003"/>
                  <a:gd name="T8" fmla="*/ 136 w 975"/>
                  <a:gd name="T9" fmla="*/ 1 h 1003"/>
                  <a:gd name="T10" fmla="*/ 113 w 975"/>
                  <a:gd name="T11" fmla="*/ 12 h 1003"/>
                  <a:gd name="T12" fmla="*/ 81 w 975"/>
                  <a:gd name="T13" fmla="*/ 44 h 1003"/>
                  <a:gd name="T14" fmla="*/ 47 w 975"/>
                  <a:gd name="T15" fmla="*/ 69 h 1003"/>
                  <a:gd name="T16" fmla="*/ 16 w 975"/>
                  <a:gd name="T17" fmla="*/ 110 h 1003"/>
                  <a:gd name="T18" fmla="*/ 3 w 975"/>
                  <a:gd name="T19" fmla="*/ 176 h 1003"/>
                  <a:gd name="T20" fmla="*/ 10 w 975"/>
                  <a:gd name="T21" fmla="*/ 266 h 1003"/>
                  <a:gd name="T22" fmla="*/ 27 w 975"/>
                  <a:gd name="T23" fmla="*/ 311 h 1003"/>
                  <a:gd name="T24" fmla="*/ 74 w 975"/>
                  <a:gd name="T25" fmla="*/ 343 h 1003"/>
                  <a:gd name="T26" fmla="*/ 117 w 975"/>
                  <a:gd name="T27" fmla="*/ 320 h 1003"/>
                  <a:gd name="T28" fmla="*/ 140 w 975"/>
                  <a:gd name="T29" fmla="*/ 260 h 1003"/>
                  <a:gd name="T30" fmla="*/ 120 w 975"/>
                  <a:gd name="T31" fmla="*/ 228 h 1003"/>
                  <a:gd name="T32" fmla="*/ 149 w 975"/>
                  <a:gd name="T33" fmla="*/ 149 h 1003"/>
                  <a:gd name="T34" fmla="*/ 208 w 975"/>
                  <a:gd name="T35" fmla="*/ 119 h 1003"/>
                  <a:gd name="T36" fmla="*/ 269 w 975"/>
                  <a:gd name="T37" fmla="*/ 117 h 1003"/>
                  <a:gd name="T38" fmla="*/ 313 w 975"/>
                  <a:gd name="T39" fmla="*/ 134 h 1003"/>
                  <a:gd name="T40" fmla="*/ 355 w 975"/>
                  <a:gd name="T41" fmla="*/ 183 h 1003"/>
                  <a:gd name="T42" fmla="*/ 371 w 975"/>
                  <a:gd name="T43" fmla="*/ 236 h 1003"/>
                  <a:gd name="T44" fmla="*/ 370 w 975"/>
                  <a:gd name="T45" fmla="*/ 296 h 1003"/>
                  <a:gd name="T46" fmla="*/ 362 w 975"/>
                  <a:gd name="T47" fmla="*/ 337 h 1003"/>
                  <a:gd name="T48" fmla="*/ 384 w 975"/>
                  <a:gd name="T49" fmla="*/ 328 h 1003"/>
                  <a:gd name="T50" fmla="*/ 411 w 975"/>
                  <a:gd name="T51" fmla="*/ 259 h 1003"/>
                  <a:gd name="T52" fmla="*/ 402 w 975"/>
                  <a:gd name="T53" fmla="*/ 177 h 1003"/>
                  <a:gd name="T54" fmla="*/ 373 w 975"/>
                  <a:gd name="T55" fmla="*/ 131 h 1003"/>
                  <a:gd name="T56" fmla="*/ 335 w 975"/>
                  <a:gd name="T57" fmla="*/ 111 h 1003"/>
                  <a:gd name="T58" fmla="*/ 311 w 975"/>
                  <a:gd name="T59" fmla="*/ 86 h 1003"/>
                  <a:gd name="T60" fmla="*/ 290 w 975"/>
                  <a:gd name="T61" fmla="*/ 72 h 1003"/>
                  <a:gd name="T62" fmla="*/ 251 w 975"/>
                  <a:gd name="T63" fmla="*/ 61 h 1003"/>
                  <a:gd name="T64" fmla="*/ 154 w 975"/>
                  <a:gd name="T65" fmla="*/ 90 h 1003"/>
                  <a:gd name="T66" fmla="*/ 126 w 975"/>
                  <a:gd name="T67" fmla="*/ 113 h 1003"/>
                  <a:gd name="T68" fmla="*/ 92 w 975"/>
                  <a:gd name="T69" fmla="*/ 169 h 1003"/>
                  <a:gd name="T70" fmla="*/ 102 w 975"/>
                  <a:gd name="T71" fmla="*/ 227 h 1003"/>
                  <a:gd name="T72" fmla="*/ 94 w 975"/>
                  <a:gd name="T73" fmla="*/ 210 h 1003"/>
                  <a:gd name="T74" fmla="*/ 93 w 975"/>
                  <a:gd name="T75" fmla="*/ 153 h 1003"/>
                  <a:gd name="T76" fmla="*/ 120 w 975"/>
                  <a:gd name="T77" fmla="*/ 112 h 1003"/>
                  <a:gd name="T78" fmla="*/ 135 w 975"/>
                  <a:gd name="T79" fmla="*/ 97 h 1003"/>
                  <a:gd name="T80" fmla="*/ 194 w 975"/>
                  <a:gd name="T81" fmla="*/ 68 h 1003"/>
                  <a:gd name="T82" fmla="*/ 256 w 975"/>
                  <a:gd name="T83" fmla="*/ 60 h 1003"/>
                  <a:gd name="T84" fmla="*/ 313 w 975"/>
                  <a:gd name="T85" fmla="*/ 75 h 1003"/>
                  <a:gd name="T86" fmla="*/ 327 w 975"/>
                  <a:gd name="T87" fmla="*/ 97 h 1003"/>
                  <a:gd name="T88" fmla="*/ 341 w 975"/>
                  <a:gd name="T89" fmla="*/ 114 h 1003"/>
                  <a:gd name="T90" fmla="*/ 376 w 975"/>
                  <a:gd name="T91" fmla="*/ 130 h 1003"/>
                  <a:gd name="T92" fmla="*/ 407 w 975"/>
                  <a:gd name="T93" fmla="*/ 181 h 1003"/>
                  <a:gd name="T94" fmla="*/ 417 w 975"/>
                  <a:gd name="T95" fmla="*/ 242 h 1003"/>
                  <a:gd name="T96" fmla="*/ 394 w 975"/>
                  <a:gd name="T97" fmla="*/ 322 h 1003"/>
                  <a:gd name="T98" fmla="*/ 362 w 975"/>
                  <a:gd name="T99" fmla="*/ 343 h 1003"/>
                  <a:gd name="T100" fmla="*/ 357 w 975"/>
                  <a:gd name="T101" fmla="*/ 326 h 1003"/>
                  <a:gd name="T102" fmla="*/ 346 w 975"/>
                  <a:gd name="T103" fmla="*/ 367 h 1003"/>
                  <a:gd name="T104" fmla="*/ 323 w 975"/>
                  <a:gd name="T105" fmla="*/ 382 h 1003"/>
                  <a:gd name="T106" fmla="*/ 270 w 975"/>
                  <a:gd name="T107" fmla="*/ 402 h 1003"/>
                  <a:gd name="T108" fmla="*/ 291 w 975"/>
                  <a:gd name="T109" fmla="*/ 421 h 1003"/>
                  <a:gd name="T110" fmla="*/ 259 w 975"/>
                  <a:gd name="T111" fmla="*/ 468 h 1003"/>
                  <a:gd name="T112" fmla="*/ 284 w 975"/>
                  <a:gd name="T113" fmla="*/ 485 h 1003"/>
                  <a:gd name="T114" fmla="*/ 347 w 975"/>
                  <a:gd name="T115" fmla="*/ 499 h 1003"/>
                  <a:gd name="T116" fmla="*/ 369 w 975"/>
                  <a:gd name="T117" fmla="*/ 494 h 1003"/>
                  <a:gd name="T118" fmla="*/ 421 w 975"/>
                  <a:gd name="T119" fmla="*/ 402 h 1003"/>
                  <a:gd name="T120" fmla="*/ 442 w 975"/>
                  <a:gd name="T121" fmla="*/ 295 h 1003"/>
                  <a:gd name="T122" fmla="*/ 481 w 975"/>
                  <a:gd name="T123" fmla="*/ 186 h 1003"/>
                  <a:gd name="T124" fmla="*/ 481 w 975"/>
                  <a:gd name="T125" fmla="*/ 160 h 1003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75"/>
                  <a:gd name="T190" fmla="*/ 0 h 1003"/>
                  <a:gd name="T191" fmla="*/ 975 w 975"/>
                  <a:gd name="T192" fmla="*/ 1003 h 1003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75" h="1003">
                    <a:moveTo>
                      <a:pt x="963" y="320"/>
                    </a:moveTo>
                    <a:lnTo>
                      <a:pt x="963" y="320"/>
                    </a:lnTo>
                    <a:lnTo>
                      <a:pt x="951" y="316"/>
                    </a:lnTo>
                    <a:lnTo>
                      <a:pt x="931" y="307"/>
                    </a:lnTo>
                    <a:lnTo>
                      <a:pt x="880" y="281"/>
                    </a:lnTo>
                    <a:lnTo>
                      <a:pt x="811" y="243"/>
                    </a:lnTo>
                    <a:lnTo>
                      <a:pt x="801" y="233"/>
                    </a:lnTo>
                    <a:lnTo>
                      <a:pt x="791" y="225"/>
                    </a:lnTo>
                    <a:lnTo>
                      <a:pt x="779" y="218"/>
                    </a:lnTo>
                    <a:lnTo>
                      <a:pt x="767" y="212"/>
                    </a:lnTo>
                    <a:lnTo>
                      <a:pt x="744" y="200"/>
                    </a:lnTo>
                    <a:lnTo>
                      <a:pt x="718" y="192"/>
                    </a:lnTo>
                    <a:lnTo>
                      <a:pt x="722" y="192"/>
                    </a:lnTo>
                    <a:lnTo>
                      <a:pt x="720" y="182"/>
                    </a:lnTo>
                    <a:lnTo>
                      <a:pt x="716" y="170"/>
                    </a:lnTo>
                    <a:lnTo>
                      <a:pt x="710" y="160"/>
                    </a:lnTo>
                    <a:lnTo>
                      <a:pt x="704" y="152"/>
                    </a:lnTo>
                    <a:lnTo>
                      <a:pt x="688" y="136"/>
                    </a:lnTo>
                    <a:lnTo>
                      <a:pt x="670" y="123"/>
                    </a:lnTo>
                    <a:lnTo>
                      <a:pt x="655" y="113"/>
                    </a:lnTo>
                    <a:lnTo>
                      <a:pt x="639" y="105"/>
                    </a:lnTo>
                    <a:lnTo>
                      <a:pt x="625" y="99"/>
                    </a:lnTo>
                    <a:lnTo>
                      <a:pt x="615" y="93"/>
                    </a:lnTo>
                    <a:lnTo>
                      <a:pt x="593" y="85"/>
                    </a:lnTo>
                    <a:lnTo>
                      <a:pt x="536" y="65"/>
                    </a:lnTo>
                    <a:lnTo>
                      <a:pt x="457" y="38"/>
                    </a:lnTo>
                    <a:lnTo>
                      <a:pt x="358" y="20"/>
                    </a:lnTo>
                    <a:lnTo>
                      <a:pt x="285" y="6"/>
                    </a:lnTo>
                    <a:lnTo>
                      <a:pt x="273" y="2"/>
                    </a:lnTo>
                    <a:lnTo>
                      <a:pt x="263" y="0"/>
                    </a:lnTo>
                    <a:lnTo>
                      <a:pt x="255" y="0"/>
                    </a:lnTo>
                    <a:lnTo>
                      <a:pt x="249" y="0"/>
                    </a:lnTo>
                    <a:lnTo>
                      <a:pt x="241" y="4"/>
                    </a:lnTo>
                    <a:lnTo>
                      <a:pt x="239" y="6"/>
                    </a:lnTo>
                    <a:lnTo>
                      <a:pt x="227" y="24"/>
                    </a:lnTo>
                    <a:lnTo>
                      <a:pt x="220" y="40"/>
                    </a:lnTo>
                    <a:lnTo>
                      <a:pt x="208" y="51"/>
                    </a:lnTo>
                    <a:lnTo>
                      <a:pt x="198" y="63"/>
                    </a:lnTo>
                    <a:lnTo>
                      <a:pt x="188" y="73"/>
                    </a:lnTo>
                    <a:lnTo>
                      <a:pt x="168" y="85"/>
                    </a:lnTo>
                    <a:lnTo>
                      <a:pt x="162" y="89"/>
                    </a:lnTo>
                    <a:lnTo>
                      <a:pt x="140" y="99"/>
                    </a:lnTo>
                    <a:lnTo>
                      <a:pt x="123" y="109"/>
                    </a:lnTo>
                    <a:lnTo>
                      <a:pt x="111" y="117"/>
                    </a:lnTo>
                    <a:lnTo>
                      <a:pt x="103" y="125"/>
                    </a:lnTo>
                    <a:lnTo>
                      <a:pt x="99" y="131"/>
                    </a:lnTo>
                    <a:lnTo>
                      <a:pt x="97" y="134"/>
                    </a:lnTo>
                    <a:lnTo>
                      <a:pt x="95" y="138"/>
                    </a:lnTo>
                    <a:lnTo>
                      <a:pt x="67" y="174"/>
                    </a:lnTo>
                    <a:lnTo>
                      <a:pt x="46" y="198"/>
                    </a:lnTo>
                    <a:lnTo>
                      <a:pt x="40" y="202"/>
                    </a:lnTo>
                    <a:lnTo>
                      <a:pt x="36" y="210"/>
                    </a:lnTo>
                    <a:lnTo>
                      <a:pt x="32" y="220"/>
                    </a:lnTo>
                    <a:lnTo>
                      <a:pt x="30" y="231"/>
                    </a:lnTo>
                    <a:lnTo>
                      <a:pt x="26" y="249"/>
                    </a:lnTo>
                    <a:lnTo>
                      <a:pt x="26" y="257"/>
                    </a:lnTo>
                    <a:lnTo>
                      <a:pt x="18" y="283"/>
                    </a:lnTo>
                    <a:lnTo>
                      <a:pt x="12" y="307"/>
                    </a:lnTo>
                    <a:lnTo>
                      <a:pt x="6" y="352"/>
                    </a:lnTo>
                    <a:lnTo>
                      <a:pt x="2" y="394"/>
                    </a:lnTo>
                    <a:lnTo>
                      <a:pt x="0" y="429"/>
                    </a:lnTo>
                    <a:lnTo>
                      <a:pt x="2" y="459"/>
                    </a:lnTo>
                    <a:lnTo>
                      <a:pt x="4" y="483"/>
                    </a:lnTo>
                    <a:lnTo>
                      <a:pt x="8" y="502"/>
                    </a:lnTo>
                    <a:lnTo>
                      <a:pt x="20" y="532"/>
                    </a:lnTo>
                    <a:lnTo>
                      <a:pt x="28" y="552"/>
                    </a:lnTo>
                    <a:lnTo>
                      <a:pt x="30" y="564"/>
                    </a:lnTo>
                    <a:lnTo>
                      <a:pt x="32" y="576"/>
                    </a:lnTo>
                    <a:lnTo>
                      <a:pt x="36" y="587"/>
                    </a:lnTo>
                    <a:lnTo>
                      <a:pt x="42" y="599"/>
                    </a:lnTo>
                    <a:lnTo>
                      <a:pt x="55" y="623"/>
                    </a:lnTo>
                    <a:lnTo>
                      <a:pt x="69" y="643"/>
                    </a:lnTo>
                    <a:lnTo>
                      <a:pt x="85" y="661"/>
                    </a:lnTo>
                    <a:lnTo>
                      <a:pt x="97" y="675"/>
                    </a:lnTo>
                    <a:lnTo>
                      <a:pt x="111" y="686"/>
                    </a:lnTo>
                    <a:lnTo>
                      <a:pt x="131" y="686"/>
                    </a:lnTo>
                    <a:lnTo>
                      <a:pt x="148" y="686"/>
                    </a:lnTo>
                    <a:lnTo>
                      <a:pt x="164" y="684"/>
                    </a:lnTo>
                    <a:lnTo>
                      <a:pt x="178" y="680"/>
                    </a:lnTo>
                    <a:lnTo>
                      <a:pt x="190" y="676"/>
                    </a:lnTo>
                    <a:lnTo>
                      <a:pt x="202" y="673"/>
                    </a:lnTo>
                    <a:lnTo>
                      <a:pt x="218" y="661"/>
                    </a:lnTo>
                    <a:lnTo>
                      <a:pt x="227" y="651"/>
                    </a:lnTo>
                    <a:lnTo>
                      <a:pt x="235" y="641"/>
                    </a:lnTo>
                    <a:lnTo>
                      <a:pt x="239" y="629"/>
                    </a:lnTo>
                    <a:lnTo>
                      <a:pt x="283" y="593"/>
                    </a:lnTo>
                    <a:lnTo>
                      <a:pt x="281" y="585"/>
                    </a:lnTo>
                    <a:lnTo>
                      <a:pt x="281" y="576"/>
                    </a:lnTo>
                    <a:lnTo>
                      <a:pt x="281" y="552"/>
                    </a:lnTo>
                    <a:lnTo>
                      <a:pt x="281" y="520"/>
                    </a:lnTo>
                    <a:lnTo>
                      <a:pt x="273" y="508"/>
                    </a:lnTo>
                    <a:lnTo>
                      <a:pt x="261" y="491"/>
                    </a:lnTo>
                    <a:lnTo>
                      <a:pt x="241" y="457"/>
                    </a:lnTo>
                    <a:lnTo>
                      <a:pt x="243" y="429"/>
                    </a:lnTo>
                    <a:lnTo>
                      <a:pt x="249" y="400"/>
                    </a:lnTo>
                    <a:lnTo>
                      <a:pt x="259" y="366"/>
                    </a:lnTo>
                    <a:lnTo>
                      <a:pt x="267" y="350"/>
                    </a:lnTo>
                    <a:lnTo>
                      <a:pt x="275" y="332"/>
                    </a:lnTo>
                    <a:lnTo>
                      <a:pt x="287" y="314"/>
                    </a:lnTo>
                    <a:lnTo>
                      <a:pt x="299" y="299"/>
                    </a:lnTo>
                    <a:lnTo>
                      <a:pt x="313" y="285"/>
                    </a:lnTo>
                    <a:lnTo>
                      <a:pt x="330" y="273"/>
                    </a:lnTo>
                    <a:lnTo>
                      <a:pt x="348" y="263"/>
                    </a:lnTo>
                    <a:lnTo>
                      <a:pt x="370" y="257"/>
                    </a:lnTo>
                    <a:lnTo>
                      <a:pt x="384" y="251"/>
                    </a:lnTo>
                    <a:lnTo>
                      <a:pt x="417" y="239"/>
                    </a:lnTo>
                    <a:lnTo>
                      <a:pt x="435" y="233"/>
                    </a:lnTo>
                    <a:lnTo>
                      <a:pt x="455" y="227"/>
                    </a:lnTo>
                    <a:lnTo>
                      <a:pt x="473" y="225"/>
                    </a:lnTo>
                    <a:lnTo>
                      <a:pt x="481" y="225"/>
                    </a:lnTo>
                    <a:lnTo>
                      <a:pt x="487" y="227"/>
                    </a:lnTo>
                    <a:lnTo>
                      <a:pt x="538" y="235"/>
                    </a:lnTo>
                    <a:lnTo>
                      <a:pt x="577" y="245"/>
                    </a:lnTo>
                    <a:lnTo>
                      <a:pt x="593" y="249"/>
                    </a:lnTo>
                    <a:lnTo>
                      <a:pt x="607" y="255"/>
                    </a:lnTo>
                    <a:lnTo>
                      <a:pt x="611" y="257"/>
                    </a:lnTo>
                    <a:lnTo>
                      <a:pt x="617" y="261"/>
                    </a:lnTo>
                    <a:lnTo>
                      <a:pt x="627" y="269"/>
                    </a:lnTo>
                    <a:lnTo>
                      <a:pt x="639" y="279"/>
                    </a:lnTo>
                    <a:lnTo>
                      <a:pt x="653" y="293"/>
                    </a:lnTo>
                    <a:lnTo>
                      <a:pt x="668" y="314"/>
                    </a:lnTo>
                    <a:lnTo>
                      <a:pt x="686" y="340"/>
                    </a:lnTo>
                    <a:lnTo>
                      <a:pt x="702" y="354"/>
                    </a:lnTo>
                    <a:lnTo>
                      <a:pt x="710" y="366"/>
                    </a:lnTo>
                    <a:lnTo>
                      <a:pt x="714" y="370"/>
                    </a:lnTo>
                    <a:lnTo>
                      <a:pt x="714" y="376"/>
                    </a:lnTo>
                    <a:lnTo>
                      <a:pt x="720" y="392"/>
                    </a:lnTo>
                    <a:lnTo>
                      <a:pt x="732" y="429"/>
                    </a:lnTo>
                    <a:lnTo>
                      <a:pt x="738" y="451"/>
                    </a:lnTo>
                    <a:lnTo>
                      <a:pt x="742" y="473"/>
                    </a:lnTo>
                    <a:lnTo>
                      <a:pt x="746" y="493"/>
                    </a:lnTo>
                    <a:lnTo>
                      <a:pt x="744" y="508"/>
                    </a:lnTo>
                    <a:lnTo>
                      <a:pt x="746" y="522"/>
                    </a:lnTo>
                    <a:lnTo>
                      <a:pt x="746" y="556"/>
                    </a:lnTo>
                    <a:lnTo>
                      <a:pt x="744" y="574"/>
                    </a:lnTo>
                    <a:lnTo>
                      <a:pt x="740" y="593"/>
                    </a:lnTo>
                    <a:lnTo>
                      <a:pt x="734" y="611"/>
                    </a:lnTo>
                    <a:lnTo>
                      <a:pt x="732" y="617"/>
                    </a:lnTo>
                    <a:lnTo>
                      <a:pt x="726" y="623"/>
                    </a:lnTo>
                    <a:lnTo>
                      <a:pt x="724" y="643"/>
                    </a:lnTo>
                    <a:lnTo>
                      <a:pt x="724" y="659"/>
                    </a:lnTo>
                    <a:lnTo>
                      <a:pt x="724" y="675"/>
                    </a:lnTo>
                    <a:lnTo>
                      <a:pt x="726" y="680"/>
                    </a:lnTo>
                    <a:lnTo>
                      <a:pt x="730" y="684"/>
                    </a:lnTo>
                    <a:lnTo>
                      <a:pt x="734" y="686"/>
                    </a:lnTo>
                    <a:lnTo>
                      <a:pt x="742" y="684"/>
                    </a:lnTo>
                    <a:lnTo>
                      <a:pt x="748" y="680"/>
                    </a:lnTo>
                    <a:lnTo>
                      <a:pt x="757" y="671"/>
                    </a:lnTo>
                    <a:lnTo>
                      <a:pt x="769" y="657"/>
                    </a:lnTo>
                    <a:lnTo>
                      <a:pt x="785" y="639"/>
                    </a:lnTo>
                    <a:lnTo>
                      <a:pt x="793" y="627"/>
                    </a:lnTo>
                    <a:lnTo>
                      <a:pt x="799" y="613"/>
                    </a:lnTo>
                    <a:lnTo>
                      <a:pt x="811" y="584"/>
                    </a:lnTo>
                    <a:lnTo>
                      <a:pt x="819" y="552"/>
                    </a:lnTo>
                    <a:lnTo>
                      <a:pt x="823" y="518"/>
                    </a:lnTo>
                    <a:lnTo>
                      <a:pt x="825" y="485"/>
                    </a:lnTo>
                    <a:lnTo>
                      <a:pt x="823" y="449"/>
                    </a:lnTo>
                    <a:lnTo>
                      <a:pt x="817" y="415"/>
                    </a:lnTo>
                    <a:lnTo>
                      <a:pt x="811" y="384"/>
                    </a:lnTo>
                    <a:lnTo>
                      <a:pt x="807" y="370"/>
                    </a:lnTo>
                    <a:lnTo>
                      <a:pt x="805" y="354"/>
                    </a:lnTo>
                    <a:lnTo>
                      <a:pt x="799" y="336"/>
                    </a:lnTo>
                    <a:lnTo>
                      <a:pt x="791" y="316"/>
                    </a:lnTo>
                    <a:lnTo>
                      <a:pt x="779" y="297"/>
                    </a:lnTo>
                    <a:lnTo>
                      <a:pt x="765" y="279"/>
                    </a:lnTo>
                    <a:lnTo>
                      <a:pt x="755" y="271"/>
                    </a:lnTo>
                    <a:lnTo>
                      <a:pt x="746" y="263"/>
                    </a:lnTo>
                    <a:lnTo>
                      <a:pt x="734" y="259"/>
                    </a:lnTo>
                    <a:lnTo>
                      <a:pt x="704" y="249"/>
                    </a:lnTo>
                    <a:lnTo>
                      <a:pt x="690" y="243"/>
                    </a:lnTo>
                    <a:lnTo>
                      <a:pt x="678" y="237"/>
                    </a:lnTo>
                    <a:lnTo>
                      <a:pt x="670" y="229"/>
                    </a:lnTo>
                    <a:lnTo>
                      <a:pt x="670" y="225"/>
                    </a:lnTo>
                    <a:lnTo>
                      <a:pt x="670" y="222"/>
                    </a:lnTo>
                    <a:lnTo>
                      <a:pt x="655" y="206"/>
                    </a:lnTo>
                    <a:lnTo>
                      <a:pt x="645" y="194"/>
                    </a:lnTo>
                    <a:lnTo>
                      <a:pt x="641" y="188"/>
                    </a:lnTo>
                    <a:lnTo>
                      <a:pt x="641" y="184"/>
                    </a:lnTo>
                    <a:lnTo>
                      <a:pt x="623" y="172"/>
                    </a:lnTo>
                    <a:lnTo>
                      <a:pt x="625" y="170"/>
                    </a:lnTo>
                    <a:lnTo>
                      <a:pt x="627" y="168"/>
                    </a:lnTo>
                    <a:lnTo>
                      <a:pt x="627" y="166"/>
                    </a:lnTo>
                    <a:lnTo>
                      <a:pt x="623" y="162"/>
                    </a:lnTo>
                    <a:lnTo>
                      <a:pt x="615" y="156"/>
                    </a:lnTo>
                    <a:lnTo>
                      <a:pt x="601" y="150"/>
                    </a:lnTo>
                    <a:lnTo>
                      <a:pt x="581" y="144"/>
                    </a:lnTo>
                    <a:lnTo>
                      <a:pt x="570" y="138"/>
                    </a:lnTo>
                    <a:lnTo>
                      <a:pt x="546" y="133"/>
                    </a:lnTo>
                    <a:lnTo>
                      <a:pt x="538" y="131"/>
                    </a:lnTo>
                    <a:lnTo>
                      <a:pt x="516" y="125"/>
                    </a:lnTo>
                    <a:lnTo>
                      <a:pt x="502" y="123"/>
                    </a:lnTo>
                    <a:lnTo>
                      <a:pt x="490" y="123"/>
                    </a:lnTo>
                    <a:lnTo>
                      <a:pt x="481" y="125"/>
                    </a:lnTo>
                    <a:lnTo>
                      <a:pt x="475" y="129"/>
                    </a:lnTo>
                    <a:lnTo>
                      <a:pt x="352" y="154"/>
                    </a:lnTo>
                    <a:lnTo>
                      <a:pt x="338" y="160"/>
                    </a:lnTo>
                    <a:lnTo>
                      <a:pt x="309" y="180"/>
                    </a:lnTo>
                    <a:lnTo>
                      <a:pt x="293" y="190"/>
                    </a:lnTo>
                    <a:lnTo>
                      <a:pt x="277" y="202"/>
                    </a:lnTo>
                    <a:lnTo>
                      <a:pt x="267" y="212"/>
                    </a:lnTo>
                    <a:lnTo>
                      <a:pt x="265" y="218"/>
                    </a:lnTo>
                    <a:lnTo>
                      <a:pt x="263" y="222"/>
                    </a:lnTo>
                    <a:lnTo>
                      <a:pt x="253" y="227"/>
                    </a:lnTo>
                    <a:lnTo>
                      <a:pt x="243" y="233"/>
                    </a:lnTo>
                    <a:lnTo>
                      <a:pt x="229" y="245"/>
                    </a:lnTo>
                    <a:lnTo>
                      <a:pt x="216" y="261"/>
                    </a:lnTo>
                    <a:lnTo>
                      <a:pt x="204" y="281"/>
                    </a:lnTo>
                    <a:lnTo>
                      <a:pt x="192" y="307"/>
                    </a:lnTo>
                    <a:lnTo>
                      <a:pt x="188" y="322"/>
                    </a:lnTo>
                    <a:lnTo>
                      <a:pt x="184" y="338"/>
                    </a:lnTo>
                    <a:lnTo>
                      <a:pt x="184" y="352"/>
                    </a:lnTo>
                    <a:lnTo>
                      <a:pt x="186" y="386"/>
                    </a:lnTo>
                    <a:lnTo>
                      <a:pt x="188" y="405"/>
                    </a:lnTo>
                    <a:lnTo>
                      <a:pt x="192" y="425"/>
                    </a:lnTo>
                    <a:lnTo>
                      <a:pt x="198" y="441"/>
                    </a:lnTo>
                    <a:lnTo>
                      <a:pt x="204" y="455"/>
                    </a:lnTo>
                    <a:lnTo>
                      <a:pt x="204" y="453"/>
                    </a:lnTo>
                    <a:lnTo>
                      <a:pt x="200" y="451"/>
                    </a:lnTo>
                    <a:lnTo>
                      <a:pt x="198" y="447"/>
                    </a:lnTo>
                    <a:lnTo>
                      <a:pt x="192" y="435"/>
                    </a:lnTo>
                    <a:lnTo>
                      <a:pt x="188" y="421"/>
                    </a:lnTo>
                    <a:lnTo>
                      <a:pt x="184" y="404"/>
                    </a:lnTo>
                    <a:lnTo>
                      <a:pt x="180" y="374"/>
                    </a:lnTo>
                    <a:lnTo>
                      <a:pt x="178" y="362"/>
                    </a:lnTo>
                    <a:lnTo>
                      <a:pt x="178" y="346"/>
                    </a:lnTo>
                    <a:lnTo>
                      <a:pt x="180" y="332"/>
                    </a:lnTo>
                    <a:lnTo>
                      <a:pt x="186" y="307"/>
                    </a:lnTo>
                    <a:lnTo>
                      <a:pt x="194" y="285"/>
                    </a:lnTo>
                    <a:lnTo>
                      <a:pt x="204" y="265"/>
                    </a:lnTo>
                    <a:lnTo>
                      <a:pt x="216" y="249"/>
                    </a:lnTo>
                    <a:lnTo>
                      <a:pt x="224" y="239"/>
                    </a:lnTo>
                    <a:lnTo>
                      <a:pt x="233" y="229"/>
                    </a:lnTo>
                    <a:lnTo>
                      <a:pt x="241" y="224"/>
                    </a:lnTo>
                    <a:lnTo>
                      <a:pt x="249" y="220"/>
                    </a:lnTo>
                    <a:lnTo>
                      <a:pt x="259" y="216"/>
                    </a:lnTo>
                    <a:lnTo>
                      <a:pt x="261" y="208"/>
                    </a:lnTo>
                    <a:lnTo>
                      <a:pt x="265" y="202"/>
                    </a:lnTo>
                    <a:lnTo>
                      <a:pt x="271" y="194"/>
                    </a:lnTo>
                    <a:lnTo>
                      <a:pt x="305" y="174"/>
                    </a:lnTo>
                    <a:lnTo>
                      <a:pt x="332" y="156"/>
                    </a:lnTo>
                    <a:lnTo>
                      <a:pt x="338" y="152"/>
                    </a:lnTo>
                    <a:lnTo>
                      <a:pt x="344" y="148"/>
                    </a:lnTo>
                    <a:lnTo>
                      <a:pt x="364" y="142"/>
                    </a:lnTo>
                    <a:lnTo>
                      <a:pt x="388" y="136"/>
                    </a:lnTo>
                    <a:lnTo>
                      <a:pt x="411" y="131"/>
                    </a:lnTo>
                    <a:lnTo>
                      <a:pt x="453" y="125"/>
                    </a:lnTo>
                    <a:lnTo>
                      <a:pt x="473" y="123"/>
                    </a:lnTo>
                    <a:lnTo>
                      <a:pt x="481" y="119"/>
                    </a:lnTo>
                    <a:lnTo>
                      <a:pt x="490" y="119"/>
                    </a:lnTo>
                    <a:lnTo>
                      <a:pt x="512" y="121"/>
                    </a:lnTo>
                    <a:lnTo>
                      <a:pt x="528" y="125"/>
                    </a:lnTo>
                    <a:lnTo>
                      <a:pt x="536" y="127"/>
                    </a:lnTo>
                    <a:lnTo>
                      <a:pt x="560" y="129"/>
                    </a:lnTo>
                    <a:lnTo>
                      <a:pt x="577" y="131"/>
                    </a:lnTo>
                    <a:lnTo>
                      <a:pt x="627" y="150"/>
                    </a:lnTo>
                    <a:lnTo>
                      <a:pt x="633" y="158"/>
                    </a:lnTo>
                    <a:lnTo>
                      <a:pt x="633" y="164"/>
                    </a:lnTo>
                    <a:lnTo>
                      <a:pt x="633" y="170"/>
                    </a:lnTo>
                    <a:lnTo>
                      <a:pt x="649" y="188"/>
                    </a:lnTo>
                    <a:lnTo>
                      <a:pt x="655" y="194"/>
                    </a:lnTo>
                    <a:lnTo>
                      <a:pt x="678" y="218"/>
                    </a:lnTo>
                    <a:lnTo>
                      <a:pt x="684" y="220"/>
                    </a:lnTo>
                    <a:lnTo>
                      <a:pt x="684" y="222"/>
                    </a:lnTo>
                    <a:lnTo>
                      <a:pt x="682" y="225"/>
                    </a:lnTo>
                    <a:lnTo>
                      <a:pt x="682" y="229"/>
                    </a:lnTo>
                    <a:lnTo>
                      <a:pt x="684" y="233"/>
                    </a:lnTo>
                    <a:lnTo>
                      <a:pt x="686" y="235"/>
                    </a:lnTo>
                    <a:lnTo>
                      <a:pt x="696" y="243"/>
                    </a:lnTo>
                    <a:lnTo>
                      <a:pt x="710" y="249"/>
                    </a:lnTo>
                    <a:lnTo>
                      <a:pt x="740" y="257"/>
                    </a:lnTo>
                    <a:lnTo>
                      <a:pt x="753" y="261"/>
                    </a:lnTo>
                    <a:lnTo>
                      <a:pt x="763" y="269"/>
                    </a:lnTo>
                    <a:lnTo>
                      <a:pt x="771" y="277"/>
                    </a:lnTo>
                    <a:lnTo>
                      <a:pt x="787" y="295"/>
                    </a:lnTo>
                    <a:lnTo>
                      <a:pt x="799" y="314"/>
                    </a:lnTo>
                    <a:lnTo>
                      <a:pt x="807" y="332"/>
                    </a:lnTo>
                    <a:lnTo>
                      <a:pt x="813" y="348"/>
                    </a:lnTo>
                    <a:lnTo>
                      <a:pt x="815" y="362"/>
                    </a:lnTo>
                    <a:lnTo>
                      <a:pt x="819" y="376"/>
                    </a:lnTo>
                    <a:lnTo>
                      <a:pt x="825" y="398"/>
                    </a:lnTo>
                    <a:lnTo>
                      <a:pt x="831" y="419"/>
                    </a:lnTo>
                    <a:lnTo>
                      <a:pt x="833" y="441"/>
                    </a:lnTo>
                    <a:lnTo>
                      <a:pt x="835" y="463"/>
                    </a:lnTo>
                    <a:lnTo>
                      <a:pt x="835" y="485"/>
                    </a:lnTo>
                    <a:lnTo>
                      <a:pt x="835" y="504"/>
                    </a:lnTo>
                    <a:lnTo>
                      <a:pt x="829" y="542"/>
                    </a:lnTo>
                    <a:lnTo>
                      <a:pt x="823" y="574"/>
                    </a:lnTo>
                    <a:lnTo>
                      <a:pt x="815" y="597"/>
                    </a:lnTo>
                    <a:lnTo>
                      <a:pt x="807" y="619"/>
                    </a:lnTo>
                    <a:lnTo>
                      <a:pt x="789" y="645"/>
                    </a:lnTo>
                    <a:lnTo>
                      <a:pt x="773" y="665"/>
                    </a:lnTo>
                    <a:lnTo>
                      <a:pt x="759" y="678"/>
                    </a:lnTo>
                    <a:lnTo>
                      <a:pt x="750" y="688"/>
                    </a:lnTo>
                    <a:lnTo>
                      <a:pt x="742" y="692"/>
                    </a:lnTo>
                    <a:lnTo>
                      <a:pt x="734" y="694"/>
                    </a:lnTo>
                    <a:lnTo>
                      <a:pt x="728" y="692"/>
                    </a:lnTo>
                    <a:lnTo>
                      <a:pt x="724" y="686"/>
                    </a:lnTo>
                    <a:lnTo>
                      <a:pt x="722" y="680"/>
                    </a:lnTo>
                    <a:lnTo>
                      <a:pt x="720" y="673"/>
                    </a:lnTo>
                    <a:lnTo>
                      <a:pt x="720" y="657"/>
                    </a:lnTo>
                    <a:lnTo>
                      <a:pt x="722" y="637"/>
                    </a:lnTo>
                    <a:lnTo>
                      <a:pt x="718" y="643"/>
                    </a:lnTo>
                    <a:lnTo>
                      <a:pt x="714" y="653"/>
                    </a:lnTo>
                    <a:lnTo>
                      <a:pt x="710" y="675"/>
                    </a:lnTo>
                    <a:lnTo>
                      <a:pt x="708" y="704"/>
                    </a:lnTo>
                    <a:lnTo>
                      <a:pt x="704" y="714"/>
                    </a:lnTo>
                    <a:lnTo>
                      <a:pt x="700" y="722"/>
                    </a:lnTo>
                    <a:lnTo>
                      <a:pt x="696" y="730"/>
                    </a:lnTo>
                    <a:lnTo>
                      <a:pt x="692" y="734"/>
                    </a:lnTo>
                    <a:lnTo>
                      <a:pt x="684" y="740"/>
                    </a:lnTo>
                    <a:lnTo>
                      <a:pt x="680" y="742"/>
                    </a:lnTo>
                    <a:lnTo>
                      <a:pt x="674" y="750"/>
                    </a:lnTo>
                    <a:lnTo>
                      <a:pt x="666" y="756"/>
                    </a:lnTo>
                    <a:lnTo>
                      <a:pt x="657" y="762"/>
                    </a:lnTo>
                    <a:lnTo>
                      <a:pt x="647" y="764"/>
                    </a:lnTo>
                    <a:lnTo>
                      <a:pt x="645" y="764"/>
                    </a:lnTo>
                    <a:lnTo>
                      <a:pt x="635" y="769"/>
                    </a:lnTo>
                    <a:lnTo>
                      <a:pt x="621" y="777"/>
                    </a:lnTo>
                    <a:lnTo>
                      <a:pt x="585" y="789"/>
                    </a:lnTo>
                    <a:lnTo>
                      <a:pt x="540" y="805"/>
                    </a:lnTo>
                    <a:lnTo>
                      <a:pt x="552" y="807"/>
                    </a:lnTo>
                    <a:lnTo>
                      <a:pt x="562" y="813"/>
                    </a:lnTo>
                    <a:lnTo>
                      <a:pt x="570" y="819"/>
                    </a:lnTo>
                    <a:lnTo>
                      <a:pt x="576" y="827"/>
                    </a:lnTo>
                    <a:lnTo>
                      <a:pt x="581" y="839"/>
                    </a:lnTo>
                    <a:lnTo>
                      <a:pt x="583" y="843"/>
                    </a:lnTo>
                    <a:lnTo>
                      <a:pt x="574" y="876"/>
                    </a:lnTo>
                    <a:lnTo>
                      <a:pt x="562" y="900"/>
                    </a:lnTo>
                    <a:lnTo>
                      <a:pt x="552" y="916"/>
                    </a:lnTo>
                    <a:lnTo>
                      <a:pt x="542" y="928"/>
                    </a:lnTo>
                    <a:lnTo>
                      <a:pt x="532" y="934"/>
                    </a:lnTo>
                    <a:lnTo>
                      <a:pt x="526" y="936"/>
                    </a:lnTo>
                    <a:lnTo>
                      <a:pt x="518" y="936"/>
                    </a:lnTo>
                    <a:lnTo>
                      <a:pt x="520" y="949"/>
                    </a:lnTo>
                    <a:lnTo>
                      <a:pt x="522" y="951"/>
                    </a:lnTo>
                    <a:lnTo>
                      <a:pt x="526" y="953"/>
                    </a:lnTo>
                    <a:lnTo>
                      <a:pt x="536" y="959"/>
                    </a:lnTo>
                    <a:lnTo>
                      <a:pt x="568" y="971"/>
                    </a:lnTo>
                    <a:lnTo>
                      <a:pt x="611" y="983"/>
                    </a:lnTo>
                    <a:lnTo>
                      <a:pt x="629" y="989"/>
                    </a:lnTo>
                    <a:lnTo>
                      <a:pt x="645" y="993"/>
                    </a:lnTo>
                    <a:lnTo>
                      <a:pt x="670" y="997"/>
                    </a:lnTo>
                    <a:lnTo>
                      <a:pt x="688" y="999"/>
                    </a:lnTo>
                    <a:lnTo>
                      <a:pt x="694" y="999"/>
                    </a:lnTo>
                    <a:lnTo>
                      <a:pt x="706" y="1003"/>
                    </a:lnTo>
                    <a:lnTo>
                      <a:pt x="714" y="1003"/>
                    </a:lnTo>
                    <a:lnTo>
                      <a:pt x="722" y="1001"/>
                    </a:lnTo>
                    <a:lnTo>
                      <a:pt x="728" y="999"/>
                    </a:lnTo>
                    <a:lnTo>
                      <a:pt x="736" y="991"/>
                    </a:lnTo>
                    <a:lnTo>
                      <a:pt x="738" y="989"/>
                    </a:lnTo>
                    <a:lnTo>
                      <a:pt x="757" y="961"/>
                    </a:lnTo>
                    <a:lnTo>
                      <a:pt x="787" y="912"/>
                    </a:lnTo>
                    <a:lnTo>
                      <a:pt x="827" y="847"/>
                    </a:lnTo>
                    <a:lnTo>
                      <a:pt x="835" y="829"/>
                    </a:lnTo>
                    <a:lnTo>
                      <a:pt x="842" y="805"/>
                    </a:lnTo>
                    <a:lnTo>
                      <a:pt x="858" y="744"/>
                    </a:lnTo>
                    <a:lnTo>
                      <a:pt x="870" y="690"/>
                    </a:lnTo>
                    <a:lnTo>
                      <a:pt x="874" y="667"/>
                    </a:lnTo>
                    <a:lnTo>
                      <a:pt x="876" y="641"/>
                    </a:lnTo>
                    <a:lnTo>
                      <a:pt x="880" y="617"/>
                    </a:lnTo>
                    <a:lnTo>
                      <a:pt x="884" y="591"/>
                    </a:lnTo>
                    <a:lnTo>
                      <a:pt x="890" y="566"/>
                    </a:lnTo>
                    <a:lnTo>
                      <a:pt x="904" y="516"/>
                    </a:lnTo>
                    <a:lnTo>
                      <a:pt x="922" y="471"/>
                    </a:lnTo>
                    <a:lnTo>
                      <a:pt x="937" y="431"/>
                    </a:lnTo>
                    <a:lnTo>
                      <a:pt x="951" y="400"/>
                    </a:lnTo>
                    <a:lnTo>
                      <a:pt x="963" y="372"/>
                    </a:lnTo>
                    <a:lnTo>
                      <a:pt x="971" y="358"/>
                    </a:lnTo>
                    <a:lnTo>
                      <a:pt x="975" y="346"/>
                    </a:lnTo>
                    <a:lnTo>
                      <a:pt x="975" y="336"/>
                    </a:lnTo>
                    <a:lnTo>
                      <a:pt x="973" y="330"/>
                    </a:lnTo>
                    <a:lnTo>
                      <a:pt x="971" y="324"/>
                    </a:lnTo>
                    <a:lnTo>
                      <a:pt x="967" y="322"/>
                    </a:lnTo>
                    <a:lnTo>
                      <a:pt x="963" y="32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0" name="Freeform 1069"/>
              <p:cNvSpPr>
                <a:spLocks/>
              </p:cNvSpPr>
              <p:nvPr/>
            </p:nvSpPr>
            <p:spPr bwMode="auto">
              <a:xfrm>
                <a:off x="2445" y="794"/>
                <a:ext cx="199" cy="193"/>
              </a:xfrm>
              <a:custGeom>
                <a:avLst/>
                <a:gdLst>
                  <a:gd name="T0" fmla="*/ 3 w 397"/>
                  <a:gd name="T1" fmla="*/ 30 h 386"/>
                  <a:gd name="T2" fmla="*/ 23 w 397"/>
                  <a:gd name="T3" fmla="*/ 18 h 386"/>
                  <a:gd name="T4" fmla="*/ 36 w 397"/>
                  <a:gd name="T5" fmla="*/ 13 h 386"/>
                  <a:gd name="T6" fmla="*/ 73 w 397"/>
                  <a:gd name="T7" fmla="*/ 0 h 386"/>
                  <a:gd name="T8" fmla="*/ 87 w 397"/>
                  <a:gd name="T9" fmla="*/ 2 h 386"/>
                  <a:gd name="T10" fmla="*/ 144 w 397"/>
                  <a:gd name="T11" fmla="*/ 15 h 386"/>
                  <a:gd name="T12" fmla="*/ 155 w 397"/>
                  <a:gd name="T13" fmla="*/ 19 h 386"/>
                  <a:gd name="T14" fmla="*/ 171 w 397"/>
                  <a:gd name="T15" fmla="*/ 36 h 386"/>
                  <a:gd name="T16" fmla="*/ 184 w 397"/>
                  <a:gd name="T17" fmla="*/ 56 h 386"/>
                  <a:gd name="T18" fmla="*/ 196 w 397"/>
                  <a:gd name="T19" fmla="*/ 67 h 386"/>
                  <a:gd name="T20" fmla="*/ 197 w 397"/>
                  <a:gd name="T21" fmla="*/ 72 h 386"/>
                  <a:gd name="T22" fmla="*/ 198 w 397"/>
                  <a:gd name="T23" fmla="*/ 84 h 386"/>
                  <a:gd name="T24" fmla="*/ 195 w 397"/>
                  <a:gd name="T25" fmla="*/ 88 h 386"/>
                  <a:gd name="T26" fmla="*/ 198 w 397"/>
                  <a:gd name="T27" fmla="*/ 118 h 386"/>
                  <a:gd name="T28" fmla="*/ 195 w 397"/>
                  <a:gd name="T29" fmla="*/ 126 h 386"/>
                  <a:gd name="T30" fmla="*/ 181 w 397"/>
                  <a:gd name="T31" fmla="*/ 143 h 386"/>
                  <a:gd name="T32" fmla="*/ 172 w 397"/>
                  <a:gd name="T33" fmla="*/ 145 h 386"/>
                  <a:gd name="T34" fmla="*/ 155 w 397"/>
                  <a:gd name="T35" fmla="*/ 145 h 386"/>
                  <a:gd name="T36" fmla="*/ 150 w 397"/>
                  <a:gd name="T37" fmla="*/ 146 h 386"/>
                  <a:gd name="T38" fmla="*/ 145 w 397"/>
                  <a:gd name="T39" fmla="*/ 147 h 386"/>
                  <a:gd name="T40" fmla="*/ 144 w 397"/>
                  <a:gd name="T41" fmla="*/ 142 h 386"/>
                  <a:gd name="T42" fmla="*/ 137 w 397"/>
                  <a:gd name="T43" fmla="*/ 150 h 386"/>
                  <a:gd name="T44" fmla="*/ 135 w 397"/>
                  <a:gd name="T45" fmla="*/ 158 h 386"/>
                  <a:gd name="T46" fmla="*/ 130 w 397"/>
                  <a:gd name="T47" fmla="*/ 170 h 386"/>
                  <a:gd name="T48" fmla="*/ 123 w 397"/>
                  <a:gd name="T49" fmla="*/ 173 h 386"/>
                  <a:gd name="T50" fmla="*/ 98 w 397"/>
                  <a:gd name="T51" fmla="*/ 186 h 386"/>
                  <a:gd name="T52" fmla="*/ 89 w 397"/>
                  <a:gd name="T53" fmla="*/ 191 h 386"/>
                  <a:gd name="T54" fmla="*/ 81 w 397"/>
                  <a:gd name="T55" fmla="*/ 193 h 386"/>
                  <a:gd name="T56" fmla="*/ 73 w 397"/>
                  <a:gd name="T57" fmla="*/ 193 h 386"/>
                  <a:gd name="T58" fmla="*/ 130 w 397"/>
                  <a:gd name="T59" fmla="*/ 149 h 386"/>
                  <a:gd name="T60" fmla="*/ 145 w 397"/>
                  <a:gd name="T61" fmla="*/ 140 h 386"/>
                  <a:gd name="T62" fmla="*/ 173 w 397"/>
                  <a:gd name="T63" fmla="*/ 119 h 386"/>
                  <a:gd name="T64" fmla="*/ 186 w 397"/>
                  <a:gd name="T65" fmla="*/ 102 h 386"/>
                  <a:gd name="T66" fmla="*/ 187 w 397"/>
                  <a:gd name="T67" fmla="*/ 94 h 386"/>
                  <a:gd name="T68" fmla="*/ 188 w 397"/>
                  <a:gd name="T69" fmla="*/ 86 h 386"/>
                  <a:gd name="T70" fmla="*/ 179 w 397"/>
                  <a:gd name="T71" fmla="*/ 70 h 386"/>
                  <a:gd name="T72" fmla="*/ 160 w 397"/>
                  <a:gd name="T73" fmla="*/ 54 h 386"/>
                  <a:gd name="T74" fmla="*/ 127 w 397"/>
                  <a:gd name="T75" fmla="*/ 34 h 386"/>
                  <a:gd name="T76" fmla="*/ 123 w 397"/>
                  <a:gd name="T77" fmla="*/ 29 h 386"/>
                  <a:gd name="T78" fmla="*/ 110 w 397"/>
                  <a:gd name="T79" fmla="*/ 25 h 386"/>
                  <a:gd name="T80" fmla="*/ 100 w 397"/>
                  <a:gd name="T81" fmla="*/ 25 h 386"/>
                  <a:gd name="T82" fmla="*/ 76 w 397"/>
                  <a:gd name="T83" fmla="*/ 25 h 386"/>
                  <a:gd name="T84" fmla="*/ 66 w 397"/>
                  <a:gd name="T85" fmla="*/ 26 h 386"/>
                  <a:gd name="T86" fmla="*/ 61 w 397"/>
                  <a:gd name="T87" fmla="*/ 33 h 386"/>
                  <a:gd name="T88" fmla="*/ 37 w 397"/>
                  <a:gd name="T89" fmla="*/ 39 h 386"/>
                  <a:gd name="T90" fmla="*/ 8 w 397"/>
                  <a:gd name="T91" fmla="*/ 39 h 386"/>
                  <a:gd name="T92" fmla="*/ 1 w 397"/>
                  <a:gd name="T93" fmla="*/ 36 h 386"/>
                  <a:gd name="T94" fmla="*/ 1 w 397"/>
                  <a:gd name="T95" fmla="*/ 32 h 38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97"/>
                  <a:gd name="T145" fmla="*/ 0 h 386"/>
                  <a:gd name="T146" fmla="*/ 397 w 397"/>
                  <a:gd name="T147" fmla="*/ 386 h 38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97" h="386">
                    <a:moveTo>
                      <a:pt x="2" y="64"/>
                    </a:moveTo>
                    <a:lnTo>
                      <a:pt x="2" y="64"/>
                    </a:lnTo>
                    <a:lnTo>
                      <a:pt x="5" y="60"/>
                    </a:lnTo>
                    <a:lnTo>
                      <a:pt x="15" y="52"/>
                    </a:lnTo>
                    <a:lnTo>
                      <a:pt x="33" y="40"/>
                    </a:lnTo>
                    <a:lnTo>
                      <a:pt x="45" y="36"/>
                    </a:lnTo>
                    <a:lnTo>
                      <a:pt x="59" y="32"/>
                    </a:lnTo>
                    <a:lnTo>
                      <a:pt x="71" y="26"/>
                    </a:lnTo>
                    <a:lnTo>
                      <a:pt x="98" y="14"/>
                    </a:lnTo>
                    <a:lnTo>
                      <a:pt x="132" y="4"/>
                    </a:lnTo>
                    <a:lnTo>
                      <a:pt x="146" y="0"/>
                    </a:lnTo>
                    <a:lnTo>
                      <a:pt x="156" y="0"/>
                    </a:lnTo>
                    <a:lnTo>
                      <a:pt x="174" y="4"/>
                    </a:lnTo>
                    <a:lnTo>
                      <a:pt x="219" y="10"/>
                    </a:lnTo>
                    <a:lnTo>
                      <a:pt x="268" y="22"/>
                    </a:lnTo>
                    <a:lnTo>
                      <a:pt x="288" y="30"/>
                    </a:lnTo>
                    <a:lnTo>
                      <a:pt x="304" y="36"/>
                    </a:lnTo>
                    <a:lnTo>
                      <a:pt x="310" y="38"/>
                    </a:lnTo>
                    <a:lnTo>
                      <a:pt x="322" y="48"/>
                    </a:lnTo>
                    <a:lnTo>
                      <a:pt x="330" y="58"/>
                    </a:lnTo>
                    <a:lnTo>
                      <a:pt x="342" y="72"/>
                    </a:lnTo>
                    <a:lnTo>
                      <a:pt x="354" y="87"/>
                    </a:lnTo>
                    <a:lnTo>
                      <a:pt x="367" y="111"/>
                    </a:lnTo>
                    <a:lnTo>
                      <a:pt x="373" y="115"/>
                    </a:lnTo>
                    <a:lnTo>
                      <a:pt x="383" y="123"/>
                    </a:lnTo>
                    <a:lnTo>
                      <a:pt x="391" y="133"/>
                    </a:lnTo>
                    <a:lnTo>
                      <a:pt x="393" y="139"/>
                    </a:lnTo>
                    <a:lnTo>
                      <a:pt x="393" y="143"/>
                    </a:lnTo>
                    <a:lnTo>
                      <a:pt x="395" y="147"/>
                    </a:lnTo>
                    <a:lnTo>
                      <a:pt x="395" y="155"/>
                    </a:lnTo>
                    <a:lnTo>
                      <a:pt x="395" y="167"/>
                    </a:lnTo>
                    <a:lnTo>
                      <a:pt x="393" y="171"/>
                    </a:lnTo>
                    <a:lnTo>
                      <a:pt x="389" y="176"/>
                    </a:lnTo>
                    <a:lnTo>
                      <a:pt x="395" y="204"/>
                    </a:lnTo>
                    <a:lnTo>
                      <a:pt x="397" y="228"/>
                    </a:lnTo>
                    <a:lnTo>
                      <a:pt x="395" y="236"/>
                    </a:lnTo>
                    <a:lnTo>
                      <a:pt x="393" y="244"/>
                    </a:lnTo>
                    <a:lnTo>
                      <a:pt x="389" y="252"/>
                    </a:lnTo>
                    <a:lnTo>
                      <a:pt x="377" y="269"/>
                    </a:lnTo>
                    <a:lnTo>
                      <a:pt x="369" y="277"/>
                    </a:lnTo>
                    <a:lnTo>
                      <a:pt x="361" y="285"/>
                    </a:lnTo>
                    <a:lnTo>
                      <a:pt x="354" y="289"/>
                    </a:lnTo>
                    <a:lnTo>
                      <a:pt x="348" y="291"/>
                    </a:lnTo>
                    <a:lnTo>
                      <a:pt x="344" y="289"/>
                    </a:lnTo>
                    <a:lnTo>
                      <a:pt x="324" y="287"/>
                    </a:lnTo>
                    <a:lnTo>
                      <a:pt x="310" y="289"/>
                    </a:lnTo>
                    <a:lnTo>
                      <a:pt x="304" y="289"/>
                    </a:lnTo>
                    <a:lnTo>
                      <a:pt x="300" y="291"/>
                    </a:lnTo>
                    <a:lnTo>
                      <a:pt x="298" y="293"/>
                    </a:lnTo>
                    <a:lnTo>
                      <a:pt x="292" y="293"/>
                    </a:lnTo>
                    <a:lnTo>
                      <a:pt x="290" y="293"/>
                    </a:lnTo>
                    <a:lnTo>
                      <a:pt x="288" y="291"/>
                    </a:lnTo>
                    <a:lnTo>
                      <a:pt x="288" y="289"/>
                    </a:lnTo>
                    <a:lnTo>
                      <a:pt x="288" y="283"/>
                    </a:lnTo>
                    <a:lnTo>
                      <a:pt x="280" y="291"/>
                    </a:lnTo>
                    <a:lnTo>
                      <a:pt x="274" y="299"/>
                    </a:lnTo>
                    <a:lnTo>
                      <a:pt x="270" y="311"/>
                    </a:lnTo>
                    <a:lnTo>
                      <a:pt x="270" y="315"/>
                    </a:lnTo>
                    <a:lnTo>
                      <a:pt x="266" y="327"/>
                    </a:lnTo>
                    <a:lnTo>
                      <a:pt x="263" y="333"/>
                    </a:lnTo>
                    <a:lnTo>
                      <a:pt x="259" y="339"/>
                    </a:lnTo>
                    <a:lnTo>
                      <a:pt x="253" y="343"/>
                    </a:lnTo>
                    <a:lnTo>
                      <a:pt x="245" y="345"/>
                    </a:lnTo>
                    <a:lnTo>
                      <a:pt x="225" y="356"/>
                    </a:lnTo>
                    <a:lnTo>
                      <a:pt x="207" y="364"/>
                    </a:lnTo>
                    <a:lnTo>
                      <a:pt x="195" y="372"/>
                    </a:lnTo>
                    <a:lnTo>
                      <a:pt x="185" y="378"/>
                    </a:lnTo>
                    <a:lnTo>
                      <a:pt x="178" y="382"/>
                    </a:lnTo>
                    <a:lnTo>
                      <a:pt x="172" y="384"/>
                    </a:lnTo>
                    <a:lnTo>
                      <a:pt x="162" y="386"/>
                    </a:lnTo>
                    <a:lnTo>
                      <a:pt x="152" y="386"/>
                    </a:lnTo>
                    <a:lnTo>
                      <a:pt x="146" y="386"/>
                    </a:lnTo>
                    <a:lnTo>
                      <a:pt x="197" y="343"/>
                    </a:lnTo>
                    <a:lnTo>
                      <a:pt x="241" y="309"/>
                    </a:lnTo>
                    <a:lnTo>
                      <a:pt x="259" y="297"/>
                    </a:lnTo>
                    <a:lnTo>
                      <a:pt x="272" y="289"/>
                    </a:lnTo>
                    <a:lnTo>
                      <a:pt x="290" y="279"/>
                    </a:lnTo>
                    <a:lnTo>
                      <a:pt x="308" y="267"/>
                    </a:lnTo>
                    <a:lnTo>
                      <a:pt x="328" y="254"/>
                    </a:lnTo>
                    <a:lnTo>
                      <a:pt x="346" y="238"/>
                    </a:lnTo>
                    <a:lnTo>
                      <a:pt x="361" y="222"/>
                    </a:lnTo>
                    <a:lnTo>
                      <a:pt x="367" y="214"/>
                    </a:lnTo>
                    <a:lnTo>
                      <a:pt x="371" y="204"/>
                    </a:lnTo>
                    <a:lnTo>
                      <a:pt x="373" y="196"/>
                    </a:lnTo>
                    <a:lnTo>
                      <a:pt x="373" y="188"/>
                    </a:lnTo>
                    <a:lnTo>
                      <a:pt x="373" y="186"/>
                    </a:lnTo>
                    <a:lnTo>
                      <a:pt x="375" y="180"/>
                    </a:lnTo>
                    <a:lnTo>
                      <a:pt x="375" y="171"/>
                    </a:lnTo>
                    <a:lnTo>
                      <a:pt x="369" y="157"/>
                    </a:lnTo>
                    <a:lnTo>
                      <a:pt x="365" y="149"/>
                    </a:lnTo>
                    <a:lnTo>
                      <a:pt x="357" y="139"/>
                    </a:lnTo>
                    <a:lnTo>
                      <a:pt x="348" y="129"/>
                    </a:lnTo>
                    <a:lnTo>
                      <a:pt x="336" y="117"/>
                    </a:lnTo>
                    <a:lnTo>
                      <a:pt x="320" y="107"/>
                    </a:lnTo>
                    <a:lnTo>
                      <a:pt x="302" y="93"/>
                    </a:lnTo>
                    <a:lnTo>
                      <a:pt x="280" y="82"/>
                    </a:lnTo>
                    <a:lnTo>
                      <a:pt x="253" y="68"/>
                    </a:lnTo>
                    <a:lnTo>
                      <a:pt x="253" y="64"/>
                    </a:lnTo>
                    <a:lnTo>
                      <a:pt x="245" y="58"/>
                    </a:lnTo>
                    <a:lnTo>
                      <a:pt x="239" y="54"/>
                    </a:lnTo>
                    <a:lnTo>
                      <a:pt x="229" y="52"/>
                    </a:lnTo>
                    <a:lnTo>
                      <a:pt x="219" y="50"/>
                    </a:lnTo>
                    <a:lnTo>
                      <a:pt x="203" y="50"/>
                    </a:lnTo>
                    <a:lnTo>
                      <a:pt x="199" y="50"/>
                    </a:lnTo>
                    <a:lnTo>
                      <a:pt x="183" y="52"/>
                    </a:lnTo>
                    <a:lnTo>
                      <a:pt x="164" y="52"/>
                    </a:lnTo>
                    <a:lnTo>
                      <a:pt x="152" y="50"/>
                    </a:lnTo>
                    <a:lnTo>
                      <a:pt x="138" y="48"/>
                    </a:lnTo>
                    <a:lnTo>
                      <a:pt x="132" y="52"/>
                    </a:lnTo>
                    <a:lnTo>
                      <a:pt x="128" y="56"/>
                    </a:lnTo>
                    <a:lnTo>
                      <a:pt x="124" y="62"/>
                    </a:lnTo>
                    <a:lnTo>
                      <a:pt x="122" y="66"/>
                    </a:lnTo>
                    <a:lnTo>
                      <a:pt x="106" y="70"/>
                    </a:lnTo>
                    <a:lnTo>
                      <a:pt x="73" y="78"/>
                    </a:lnTo>
                    <a:lnTo>
                      <a:pt x="53" y="80"/>
                    </a:lnTo>
                    <a:lnTo>
                      <a:pt x="33" y="80"/>
                    </a:lnTo>
                    <a:lnTo>
                      <a:pt x="15" y="78"/>
                    </a:lnTo>
                    <a:lnTo>
                      <a:pt x="9" y="76"/>
                    </a:lnTo>
                    <a:lnTo>
                      <a:pt x="2" y="72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2" y="6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1" name="Freeform 1070"/>
              <p:cNvSpPr>
                <a:spLocks/>
              </p:cNvSpPr>
              <p:nvPr/>
            </p:nvSpPr>
            <p:spPr bwMode="auto">
              <a:xfrm>
                <a:off x="2417" y="835"/>
                <a:ext cx="220" cy="170"/>
              </a:xfrm>
              <a:custGeom>
                <a:avLst/>
                <a:gdLst>
                  <a:gd name="T0" fmla="*/ 43 w 439"/>
                  <a:gd name="T1" fmla="*/ 97 h 341"/>
                  <a:gd name="T2" fmla="*/ 42 w 439"/>
                  <a:gd name="T3" fmla="*/ 55 h 341"/>
                  <a:gd name="T4" fmla="*/ 38 w 439"/>
                  <a:gd name="T5" fmla="*/ 24 h 341"/>
                  <a:gd name="T6" fmla="*/ 32 w 439"/>
                  <a:gd name="T7" fmla="*/ 6 h 341"/>
                  <a:gd name="T8" fmla="*/ 30 w 439"/>
                  <a:gd name="T9" fmla="*/ 2 h 341"/>
                  <a:gd name="T10" fmla="*/ 28 w 439"/>
                  <a:gd name="T11" fmla="*/ 1 h 341"/>
                  <a:gd name="T12" fmla="*/ 21 w 439"/>
                  <a:gd name="T13" fmla="*/ 1 h 341"/>
                  <a:gd name="T14" fmla="*/ 14 w 439"/>
                  <a:gd name="T15" fmla="*/ 8 h 341"/>
                  <a:gd name="T16" fmla="*/ 8 w 439"/>
                  <a:gd name="T17" fmla="*/ 21 h 341"/>
                  <a:gd name="T18" fmla="*/ 3 w 439"/>
                  <a:gd name="T19" fmla="*/ 37 h 341"/>
                  <a:gd name="T20" fmla="*/ 0 w 439"/>
                  <a:gd name="T21" fmla="*/ 55 h 341"/>
                  <a:gd name="T22" fmla="*/ 1 w 439"/>
                  <a:gd name="T23" fmla="*/ 73 h 341"/>
                  <a:gd name="T24" fmla="*/ 7 w 439"/>
                  <a:gd name="T25" fmla="*/ 91 h 341"/>
                  <a:gd name="T26" fmla="*/ 18 w 439"/>
                  <a:gd name="T27" fmla="*/ 104 h 341"/>
                  <a:gd name="T28" fmla="*/ 30 w 439"/>
                  <a:gd name="T29" fmla="*/ 119 h 341"/>
                  <a:gd name="T30" fmla="*/ 44 w 439"/>
                  <a:gd name="T31" fmla="*/ 137 h 341"/>
                  <a:gd name="T32" fmla="*/ 48 w 439"/>
                  <a:gd name="T33" fmla="*/ 140 h 341"/>
                  <a:gd name="T34" fmla="*/ 73 w 439"/>
                  <a:gd name="T35" fmla="*/ 158 h 341"/>
                  <a:gd name="T36" fmla="*/ 87 w 439"/>
                  <a:gd name="T37" fmla="*/ 165 h 341"/>
                  <a:gd name="T38" fmla="*/ 96 w 439"/>
                  <a:gd name="T39" fmla="*/ 167 h 341"/>
                  <a:gd name="T40" fmla="*/ 116 w 439"/>
                  <a:gd name="T41" fmla="*/ 170 h 341"/>
                  <a:gd name="T42" fmla="*/ 138 w 439"/>
                  <a:gd name="T43" fmla="*/ 169 h 341"/>
                  <a:gd name="T44" fmla="*/ 147 w 439"/>
                  <a:gd name="T45" fmla="*/ 166 h 341"/>
                  <a:gd name="T46" fmla="*/ 154 w 439"/>
                  <a:gd name="T47" fmla="*/ 159 h 341"/>
                  <a:gd name="T48" fmla="*/ 161 w 439"/>
                  <a:gd name="T49" fmla="*/ 157 h 341"/>
                  <a:gd name="T50" fmla="*/ 178 w 439"/>
                  <a:gd name="T51" fmla="*/ 149 h 341"/>
                  <a:gd name="T52" fmla="*/ 199 w 439"/>
                  <a:gd name="T53" fmla="*/ 135 h 341"/>
                  <a:gd name="T54" fmla="*/ 208 w 439"/>
                  <a:gd name="T55" fmla="*/ 126 h 341"/>
                  <a:gd name="T56" fmla="*/ 215 w 439"/>
                  <a:gd name="T57" fmla="*/ 114 h 341"/>
                  <a:gd name="T58" fmla="*/ 220 w 439"/>
                  <a:gd name="T59" fmla="*/ 97 h 341"/>
                  <a:gd name="T60" fmla="*/ 214 w 439"/>
                  <a:gd name="T61" fmla="*/ 102 h 341"/>
                  <a:gd name="T62" fmla="*/ 204 w 439"/>
                  <a:gd name="T63" fmla="*/ 106 h 341"/>
                  <a:gd name="T64" fmla="*/ 190 w 439"/>
                  <a:gd name="T65" fmla="*/ 108 h 341"/>
                  <a:gd name="T66" fmla="*/ 184 w 439"/>
                  <a:gd name="T67" fmla="*/ 109 h 341"/>
                  <a:gd name="T68" fmla="*/ 176 w 439"/>
                  <a:gd name="T69" fmla="*/ 110 h 341"/>
                  <a:gd name="T70" fmla="*/ 175 w 439"/>
                  <a:gd name="T71" fmla="*/ 109 h 341"/>
                  <a:gd name="T72" fmla="*/ 171 w 439"/>
                  <a:gd name="T73" fmla="*/ 111 h 341"/>
                  <a:gd name="T74" fmla="*/ 166 w 439"/>
                  <a:gd name="T75" fmla="*/ 116 h 341"/>
                  <a:gd name="T76" fmla="*/ 161 w 439"/>
                  <a:gd name="T77" fmla="*/ 129 h 341"/>
                  <a:gd name="T78" fmla="*/ 161 w 439"/>
                  <a:gd name="T79" fmla="*/ 131 h 341"/>
                  <a:gd name="T80" fmla="*/ 153 w 439"/>
                  <a:gd name="T81" fmla="*/ 136 h 341"/>
                  <a:gd name="T82" fmla="*/ 140 w 439"/>
                  <a:gd name="T83" fmla="*/ 142 h 341"/>
                  <a:gd name="T84" fmla="*/ 130 w 439"/>
                  <a:gd name="T85" fmla="*/ 145 h 341"/>
                  <a:gd name="T86" fmla="*/ 116 w 439"/>
                  <a:gd name="T87" fmla="*/ 152 h 341"/>
                  <a:gd name="T88" fmla="*/ 105 w 439"/>
                  <a:gd name="T89" fmla="*/ 154 h 341"/>
                  <a:gd name="T90" fmla="*/ 97 w 439"/>
                  <a:gd name="T91" fmla="*/ 153 h 341"/>
                  <a:gd name="T92" fmla="*/ 95 w 439"/>
                  <a:gd name="T93" fmla="*/ 151 h 341"/>
                  <a:gd name="T94" fmla="*/ 78 w 439"/>
                  <a:gd name="T95" fmla="*/ 141 h 341"/>
                  <a:gd name="T96" fmla="*/ 60 w 439"/>
                  <a:gd name="T97" fmla="*/ 127 h 341"/>
                  <a:gd name="T98" fmla="*/ 48 w 439"/>
                  <a:gd name="T99" fmla="*/ 113 h 341"/>
                  <a:gd name="T100" fmla="*/ 44 w 439"/>
                  <a:gd name="T101" fmla="*/ 102 h 341"/>
                  <a:gd name="T102" fmla="*/ 43 w 439"/>
                  <a:gd name="T103" fmla="*/ 97 h 341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39"/>
                  <a:gd name="T157" fmla="*/ 0 h 341"/>
                  <a:gd name="T158" fmla="*/ 439 w 439"/>
                  <a:gd name="T159" fmla="*/ 341 h 341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39" h="341">
                    <a:moveTo>
                      <a:pt x="85" y="194"/>
                    </a:moveTo>
                    <a:lnTo>
                      <a:pt x="85" y="194"/>
                    </a:lnTo>
                    <a:lnTo>
                      <a:pt x="85" y="169"/>
                    </a:lnTo>
                    <a:lnTo>
                      <a:pt x="83" y="111"/>
                    </a:lnTo>
                    <a:lnTo>
                      <a:pt x="79" y="78"/>
                    </a:lnTo>
                    <a:lnTo>
                      <a:pt x="75" y="48"/>
                    </a:lnTo>
                    <a:lnTo>
                      <a:pt x="67" y="22"/>
                    </a:lnTo>
                    <a:lnTo>
                      <a:pt x="63" y="12"/>
                    </a:lnTo>
                    <a:lnTo>
                      <a:pt x="59" y="4"/>
                    </a:lnTo>
                    <a:lnTo>
                      <a:pt x="56" y="2"/>
                    </a:lnTo>
                    <a:lnTo>
                      <a:pt x="50" y="0"/>
                    </a:lnTo>
                    <a:lnTo>
                      <a:pt x="42" y="2"/>
                    </a:lnTo>
                    <a:lnTo>
                      <a:pt x="36" y="6"/>
                    </a:lnTo>
                    <a:lnTo>
                      <a:pt x="28" y="16"/>
                    </a:lnTo>
                    <a:lnTo>
                      <a:pt x="22" y="28"/>
                    </a:lnTo>
                    <a:lnTo>
                      <a:pt x="16" y="42"/>
                    </a:lnTo>
                    <a:lnTo>
                      <a:pt x="10" y="58"/>
                    </a:lnTo>
                    <a:lnTo>
                      <a:pt x="6" y="74"/>
                    </a:lnTo>
                    <a:lnTo>
                      <a:pt x="2" y="91"/>
                    </a:lnTo>
                    <a:lnTo>
                      <a:pt x="0" y="111"/>
                    </a:lnTo>
                    <a:lnTo>
                      <a:pt x="0" y="129"/>
                    </a:lnTo>
                    <a:lnTo>
                      <a:pt x="2" y="147"/>
                    </a:lnTo>
                    <a:lnTo>
                      <a:pt x="8" y="165"/>
                    </a:lnTo>
                    <a:lnTo>
                      <a:pt x="14" y="182"/>
                    </a:lnTo>
                    <a:lnTo>
                      <a:pt x="24" y="196"/>
                    </a:lnTo>
                    <a:lnTo>
                      <a:pt x="36" y="208"/>
                    </a:lnTo>
                    <a:lnTo>
                      <a:pt x="59" y="238"/>
                    </a:lnTo>
                    <a:lnTo>
                      <a:pt x="77" y="260"/>
                    </a:lnTo>
                    <a:lnTo>
                      <a:pt x="87" y="275"/>
                    </a:lnTo>
                    <a:lnTo>
                      <a:pt x="95" y="281"/>
                    </a:lnTo>
                    <a:lnTo>
                      <a:pt x="117" y="299"/>
                    </a:lnTo>
                    <a:lnTo>
                      <a:pt x="146" y="317"/>
                    </a:lnTo>
                    <a:lnTo>
                      <a:pt x="160" y="325"/>
                    </a:lnTo>
                    <a:lnTo>
                      <a:pt x="174" y="331"/>
                    </a:lnTo>
                    <a:lnTo>
                      <a:pt x="192" y="335"/>
                    </a:lnTo>
                    <a:lnTo>
                      <a:pt x="210" y="339"/>
                    </a:lnTo>
                    <a:lnTo>
                      <a:pt x="232" y="341"/>
                    </a:lnTo>
                    <a:lnTo>
                      <a:pt x="253" y="341"/>
                    </a:lnTo>
                    <a:lnTo>
                      <a:pt x="275" y="339"/>
                    </a:lnTo>
                    <a:lnTo>
                      <a:pt x="285" y="337"/>
                    </a:lnTo>
                    <a:lnTo>
                      <a:pt x="293" y="333"/>
                    </a:lnTo>
                    <a:lnTo>
                      <a:pt x="301" y="327"/>
                    </a:lnTo>
                    <a:lnTo>
                      <a:pt x="307" y="319"/>
                    </a:lnTo>
                    <a:lnTo>
                      <a:pt x="321" y="315"/>
                    </a:lnTo>
                    <a:lnTo>
                      <a:pt x="336" y="309"/>
                    </a:lnTo>
                    <a:lnTo>
                      <a:pt x="356" y="299"/>
                    </a:lnTo>
                    <a:lnTo>
                      <a:pt x="378" y="287"/>
                    </a:lnTo>
                    <a:lnTo>
                      <a:pt x="398" y="271"/>
                    </a:lnTo>
                    <a:lnTo>
                      <a:pt x="408" y="262"/>
                    </a:lnTo>
                    <a:lnTo>
                      <a:pt x="415" y="252"/>
                    </a:lnTo>
                    <a:lnTo>
                      <a:pt x="423" y="240"/>
                    </a:lnTo>
                    <a:lnTo>
                      <a:pt x="429" y="228"/>
                    </a:lnTo>
                    <a:lnTo>
                      <a:pt x="439" y="194"/>
                    </a:lnTo>
                    <a:lnTo>
                      <a:pt x="437" y="196"/>
                    </a:lnTo>
                    <a:lnTo>
                      <a:pt x="427" y="204"/>
                    </a:lnTo>
                    <a:lnTo>
                      <a:pt x="419" y="210"/>
                    </a:lnTo>
                    <a:lnTo>
                      <a:pt x="408" y="212"/>
                    </a:lnTo>
                    <a:lnTo>
                      <a:pt x="396" y="214"/>
                    </a:lnTo>
                    <a:lnTo>
                      <a:pt x="380" y="216"/>
                    </a:lnTo>
                    <a:lnTo>
                      <a:pt x="368" y="218"/>
                    </a:lnTo>
                    <a:lnTo>
                      <a:pt x="360" y="220"/>
                    </a:lnTo>
                    <a:lnTo>
                      <a:pt x="352" y="220"/>
                    </a:lnTo>
                    <a:lnTo>
                      <a:pt x="350" y="218"/>
                    </a:lnTo>
                    <a:lnTo>
                      <a:pt x="346" y="220"/>
                    </a:lnTo>
                    <a:lnTo>
                      <a:pt x="342" y="222"/>
                    </a:lnTo>
                    <a:lnTo>
                      <a:pt x="336" y="226"/>
                    </a:lnTo>
                    <a:lnTo>
                      <a:pt x="332" y="232"/>
                    </a:lnTo>
                    <a:lnTo>
                      <a:pt x="326" y="244"/>
                    </a:lnTo>
                    <a:lnTo>
                      <a:pt x="321" y="258"/>
                    </a:lnTo>
                    <a:lnTo>
                      <a:pt x="321" y="262"/>
                    </a:lnTo>
                    <a:lnTo>
                      <a:pt x="313" y="268"/>
                    </a:lnTo>
                    <a:lnTo>
                      <a:pt x="305" y="273"/>
                    </a:lnTo>
                    <a:lnTo>
                      <a:pt x="295" y="279"/>
                    </a:lnTo>
                    <a:lnTo>
                      <a:pt x="279" y="285"/>
                    </a:lnTo>
                    <a:lnTo>
                      <a:pt x="259" y="291"/>
                    </a:lnTo>
                    <a:lnTo>
                      <a:pt x="251" y="297"/>
                    </a:lnTo>
                    <a:lnTo>
                      <a:pt x="232" y="305"/>
                    </a:lnTo>
                    <a:lnTo>
                      <a:pt x="220" y="307"/>
                    </a:lnTo>
                    <a:lnTo>
                      <a:pt x="210" y="309"/>
                    </a:lnTo>
                    <a:lnTo>
                      <a:pt x="198" y="309"/>
                    </a:lnTo>
                    <a:lnTo>
                      <a:pt x="194" y="307"/>
                    </a:lnTo>
                    <a:lnTo>
                      <a:pt x="190" y="303"/>
                    </a:lnTo>
                    <a:lnTo>
                      <a:pt x="174" y="295"/>
                    </a:lnTo>
                    <a:lnTo>
                      <a:pt x="156" y="283"/>
                    </a:lnTo>
                    <a:lnTo>
                      <a:pt x="139" y="271"/>
                    </a:lnTo>
                    <a:lnTo>
                      <a:pt x="119" y="254"/>
                    </a:lnTo>
                    <a:lnTo>
                      <a:pt x="101" y="236"/>
                    </a:lnTo>
                    <a:lnTo>
                      <a:pt x="95" y="226"/>
                    </a:lnTo>
                    <a:lnTo>
                      <a:pt x="89" y="216"/>
                    </a:lnTo>
                    <a:lnTo>
                      <a:pt x="87" y="204"/>
                    </a:lnTo>
                    <a:lnTo>
                      <a:pt x="85" y="19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2" name="Freeform 1071"/>
              <p:cNvSpPr>
                <a:spLocks/>
              </p:cNvSpPr>
              <p:nvPr/>
            </p:nvSpPr>
            <p:spPr bwMode="auto">
              <a:xfrm>
                <a:off x="2204" y="930"/>
                <a:ext cx="373" cy="263"/>
              </a:xfrm>
              <a:custGeom>
                <a:avLst/>
                <a:gdLst>
                  <a:gd name="T0" fmla="*/ 192 w 746"/>
                  <a:gd name="T1" fmla="*/ 133 h 527"/>
                  <a:gd name="T2" fmla="*/ 203 w 746"/>
                  <a:gd name="T3" fmla="*/ 120 h 527"/>
                  <a:gd name="T4" fmla="*/ 216 w 746"/>
                  <a:gd name="T5" fmla="*/ 110 h 527"/>
                  <a:gd name="T6" fmla="*/ 236 w 746"/>
                  <a:gd name="T7" fmla="*/ 102 h 527"/>
                  <a:gd name="T8" fmla="*/ 259 w 746"/>
                  <a:gd name="T9" fmla="*/ 102 h 527"/>
                  <a:gd name="T10" fmla="*/ 247 w 746"/>
                  <a:gd name="T11" fmla="*/ 93 h 527"/>
                  <a:gd name="T12" fmla="*/ 233 w 746"/>
                  <a:gd name="T13" fmla="*/ 75 h 527"/>
                  <a:gd name="T14" fmla="*/ 228 w 746"/>
                  <a:gd name="T15" fmla="*/ 52 h 527"/>
                  <a:gd name="T16" fmla="*/ 207 w 746"/>
                  <a:gd name="T17" fmla="*/ 65 h 527"/>
                  <a:gd name="T18" fmla="*/ 196 w 746"/>
                  <a:gd name="T19" fmla="*/ 83 h 527"/>
                  <a:gd name="T20" fmla="*/ 180 w 746"/>
                  <a:gd name="T21" fmla="*/ 92 h 527"/>
                  <a:gd name="T22" fmla="*/ 156 w 746"/>
                  <a:gd name="T23" fmla="*/ 96 h 527"/>
                  <a:gd name="T24" fmla="*/ 138 w 746"/>
                  <a:gd name="T25" fmla="*/ 94 h 527"/>
                  <a:gd name="T26" fmla="*/ 115 w 746"/>
                  <a:gd name="T27" fmla="*/ 75 h 527"/>
                  <a:gd name="T28" fmla="*/ 103 w 746"/>
                  <a:gd name="T29" fmla="*/ 56 h 527"/>
                  <a:gd name="T30" fmla="*/ 96 w 746"/>
                  <a:gd name="T31" fmla="*/ 30 h 527"/>
                  <a:gd name="T32" fmla="*/ 91 w 746"/>
                  <a:gd name="T33" fmla="*/ 13 h 527"/>
                  <a:gd name="T34" fmla="*/ 86 w 746"/>
                  <a:gd name="T35" fmla="*/ 0 h 527"/>
                  <a:gd name="T36" fmla="*/ 51 w 746"/>
                  <a:gd name="T37" fmla="*/ 77 h 527"/>
                  <a:gd name="T38" fmla="*/ 23 w 746"/>
                  <a:gd name="T39" fmla="*/ 124 h 527"/>
                  <a:gd name="T40" fmla="*/ 13 w 746"/>
                  <a:gd name="T41" fmla="*/ 133 h 527"/>
                  <a:gd name="T42" fmla="*/ 1 w 746"/>
                  <a:gd name="T43" fmla="*/ 146 h 527"/>
                  <a:gd name="T44" fmla="*/ 2 w 746"/>
                  <a:gd name="T45" fmla="*/ 151 h 527"/>
                  <a:gd name="T46" fmla="*/ 13 w 746"/>
                  <a:gd name="T47" fmla="*/ 153 h 527"/>
                  <a:gd name="T48" fmla="*/ 28 w 746"/>
                  <a:gd name="T49" fmla="*/ 163 h 527"/>
                  <a:gd name="T50" fmla="*/ 49 w 746"/>
                  <a:gd name="T51" fmla="*/ 172 h 527"/>
                  <a:gd name="T52" fmla="*/ 97 w 746"/>
                  <a:gd name="T53" fmla="*/ 190 h 527"/>
                  <a:gd name="T54" fmla="*/ 151 w 746"/>
                  <a:gd name="T55" fmla="*/ 209 h 527"/>
                  <a:gd name="T56" fmla="*/ 221 w 746"/>
                  <a:gd name="T57" fmla="*/ 244 h 527"/>
                  <a:gd name="T58" fmla="*/ 240 w 746"/>
                  <a:gd name="T59" fmla="*/ 257 h 527"/>
                  <a:gd name="T60" fmla="*/ 253 w 746"/>
                  <a:gd name="T61" fmla="*/ 263 h 527"/>
                  <a:gd name="T62" fmla="*/ 270 w 746"/>
                  <a:gd name="T63" fmla="*/ 260 h 527"/>
                  <a:gd name="T64" fmla="*/ 278 w 746"/>
                  <a:gd name="T65" fmla="*/ 257 h 527"/>
                  <a:gd name="T66" fmla="*/ 282 w 746"/>
                  <a:gd name="T67" fmla="*/ 258 h 527"/>
                  <a:gd name="T68" fmla="*/ 289 w 746"/>
                  <a:gd name="T69" fmla="*/ 259 h 527"/>
                  <a:gd name="T70" fmla="*/ 295 w 746"/>
                  <a:gd name="T71" fmla="*/ 253 h 527"/>
                  <a:gd name="T72" fmla="*/ 315 w 746"/>
                  <a:gd name="T73" fmla="*/ 237 h 527"/>
                  <a:gd name="T74" fmla="*/ 324 w 746"/>
                  <a:gd name="T75" fmla="*/ 233 h 527"/>
                  <a:gd name="T76" fmla="*/ 340 w 746"/>
                  <a:gd name="T77" fmla="*/ 222 h 527"/>
                  <a:gd name="T78" fmla="*/ 341 w 746"/>
                  <a:gd name="T79" fmla="*/ 216 h 527"/>
                  <a:gd name="T80" fmla="*/ 355 w 746"/>
                  <a:gd name="T81" fmla="*/ 206 h 527"/>
                  <a:gd name="T82" fmla="*/ 372 w 746"/>
                  <a:gd name="T83" fmla="*/ 178 h 527"/>
                  <a:gd name="T84" fmla="*/ 373 w 746"/>
                  <a:gd name="T85" fmla="*/ 170 h 527"/>
                  <a:gd name="T86" fmla="*/ 368 w 746"/>
                  <a:gd name="T87" fmla="*/ 160 h 527"/>
                  <a:gd name="T88" fmla="*/ 352 w 746"/>
                  <a:gd name="T89" fmla="*/ 152 h 527"/>
                  <a:gd name="T90" fmla="*/ 330 w 746"/>
                  <a:gd name="T91" fmla="*/ 156 h 527"/>
                  <a:gd name="T92" fmla="*/ 303 w 746"/>
                  <a:gd name="T93" fmla="*/ 167 h 527"/>
                  <a:gd name="T94" fmla="*/ 283 w 746"/>
                  <a:gd name="T95" fmla="*/ 171 h 527"/>
                  <a:gd name="T96" fmla="*/ 253 w 746"/>
                  <a:gd name="T97" fmla="*/ 173 h 527"/>
                  <a:gd name="T98" fmla="*/ 230 w 746"/>
                  <a:gd name="T99" fmla="*/ 171 h 527"/>
                  <a:gd name="T100" fmla="*/ 217 w 746"/>
                  <a:gd name="T101" fmla="*/ 168 h 527"/>
                  <a:gd name="T102" fmla="*/ 204 w 746"/>
                  <a:gd name="T103" fmla="*/ 160 h 527"/>
                  <a:gd name="T104" fmla="*/ 201 w 746"/>
                  <a:gd name="T105" fmla="*/ 153 h 527"/>
                  <a:gd name="T106" fmla="*/ 191 w 746"/>
                  <a:gd name="T107" fmla="*/ 138 h 52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46"/>
                  <a:gd name="T163" fmla="*/ 0 h 527"/>
                  <a:gd name="T164" fmla="*/ 746 w 746"/>
                  <a:gd name="T165" fmla="*/ 527 h 52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46" h="527">
                    <a:moveTo>
                      <a:pt x="382" y="277"/>
                    </a:moveTo>
                    <a:lnTo>
                      <a:pt x="382" y="277"/>
                    </a:lnTo>
                    <a:lnTo>
                      <a:pt x="384" y="267"/>
                    </a:lnTo>
                    <a:lnTo>
                      <a:pt x="390" y="258"/>
                    </a:lnTo>
                    <a:lnTo>
                      <a:pt x="397" y="250"/>
                    </a:lnTo>
                    <a:lnTo>
                      <a:pt x="405" y="240"/>
                    </a:lnTo>
                    <a:lnTo>
                      <a:pt x="423" y="226"/>
                    </a:lnTo>
                    <a:lnTo>
                      <a:pt x="431" y="220"/>
                    </a:lnTo>
                    <a:lnTo>
                      <a:pt x="443" y="212"/>
                    </a:lnTo>
                    <a:lnTo>
                      <a:pt x="457" y="208"/>
                    </a:lnTo>
                    <a:lnTo>
                      <a:pt x="471" y="204"/>
                    </a:lnTo>
                    <a:lnTo>
                      <a:pt x="484" y="202"/>
                    </a:lnTo>
                    <a:lnTo>
                      <a:pt x="508" y="204"/>
                    </a:lnTo>
                    <a:lnTo>
                      <a:pt x="518" y="204"/>
                    </a:lnTo>
                    <a:lnTo>
                      <a:pt x="504" y="196"/>
                    </a:lnTo>
                    <a:lnTo>
                      <a:pt x="494" y="186"/>
                    </a:lnTo>
                    <a:lnTo>
                      <a:pt x="484" y="178"/>
                    </a:lnTo>
                    <a:lnTo>
                      <a:pt x="477" y="169"/>
                    </a:lnTo>
                    <a:lnTo>
                      <a:pt x="465" y="151"/>
                    </a:lnTo>
                    <a:lnTo>
                      <a:pt x="459" y="133"/>
                    </a:lnTo>
                    <a:lnTo>
                      <a:pt x="457" y="117"/>
                    </a:lnTo>
                    <a:lnTo>
                      <a:pt x="455" y="105"/>
                    </a:lnTo>
                    <a:lnTo>
                      <a:pt x="457" y="95"/>
                    </a:lnTo>
                    <a:lnTo>
                      <a:pt x="413" y="131"/>
                    </a:lnTo>
                    <a:lnTo>
                      <a:pt x="407" y="145"/>
                    </a:lnTo>
                    <a:lnTo>
                      <a:pt x="401" y="157"/>
                    </a:lnTo>
                    <a:lnTo>
                      <a:pt x="392" y="167"/>
                    </a:lnTo>
                    <a:lnTo>
                      <a:pt x="382" y="174"/>
                    </a:lnTo>
                    <a:lnTo>
                      <a:pt x="372" y="180"/>
                    </a:lnTo>
                    <a:lnTo>
                      <a:pt x="360" y="184"/>
                    </a:lnTo>
                    <a:lnTo>
                      <a:pt x="348" y="188"/>
                    </a:lnTo>
                    <a:lnTo>
                      <a:pt x="336" y="190"/>
                    </a:lnTo>
                    <a:lnTo>
                      <a:pt x="312" y="192"/>
                    </a:lnTo>
                    <a:lnTo>
                      <a:pt x="293" y="190"/>
                    </a:lnTo>
                    <a:lnTo>
                      <a:pt x="275" y="188"/>
                    </a:lnTo>
                    <a:lnTo>
                      <a:pt x="257" y="176"/>
                    </a:lnTo>
                    <a:lnTo>
                      <a:pt x="243" y="163"/>
                    </a:lnTo>
                    <a:lnTo>
                      <a:pt x="229" y="151"/>
                    </a:lnTo>
                    <a:lnTo>
                      <a:pt x="219" y="137"/>
                    </a:lnTo>
                    <a:lnTo>
                      <a:pt x="212" y="125"/>
                    </a:lnTo>
                    <a:lnTo>
                      <a:pt x="206" y="113"/>
                    </a:lnTo>
                    <a:lnTo>
                      <a:pt x="196" y="91"/>
                    </a:lnTo>
                    <a:lnTo>
                      <a:pt x="194" y="74"/>
                    </a:lnTo>
                    <a:lnTo>
                      <a:pt x="192" y="60"/>
                    </a:lnTo>
                    <a:lnTo>
                      <a:pt x="194" y="48"/>
                    </a:lnTo>
                    <a:lnTo>
                      <a:pt x="182" y="26"/>
                    </a:lnTo>
                    <a:lnTo>
                      <a:pt x="176" y="10"/>
                    </a:lnTo>
                    <a:lnTo>
                      <a:pt x="172" y="0"/>
                    </a:lnTo>
                    <a:lnTo>
                      <a:pt x="158" y="34"/>
                    </a:lnTo>
                    <a:lnTo>
                      <a:pt x="123" y="111"/>
                    </a:lnTo>
                    <a:lnTo>
                      <a:pt x="101" y="155"/>
                    </a:lnTo>
                    <a:lnTo>
                      <a:pt x="79" y="198"/>
                    </a:lnTo>
                    <a:lnTo>
                      <a:pt x="57" y="234"/>
                    </a:lnTo>
                    <a:lnTo>
                      <a:pt x="45" y="248"/>
                    </a:lnTo>
                    <a:lnTo>
                      <a:pt x="36" y="260"/>
                    </a:lnTo>
                    <a:lnTo>
                      <a:pt x="26" y="267"/>
                    </a:lnTo>
                    <a:lnTo>
                      <a:pt x="16" y="275"/>
                    </a:lnTo>
                    <a:lnTo>
                      <a:pt x="8" y="285"/>
                    </a:lnTo>
                    <a:lnTo>
                      <a:pt x="2" y="293"/>
                    </a:lnTo>
                    <a:lnTo>
                      <a:pt x="0" y="297"/>
                    </a:lnTo>
                    <a:lnTo>
                      <a:pt x="0" y="301"/>
                    </a:lnTo>
                    <a:lnTo>
                      <a:pt x="4" y="303"/>
                    </a:lnTo>
                    <a:lnTo>
                      <a:pt x="8" y="307"/>
                    </a:lnTo>
                    <a:lnTo>
                      <a:pt x="16" y="307"/>
                    </a:lnTo>
                    <a:lnTo>
                      <a:pt x="26" y="307"/>
                    </a:lnTo>
                    <a:lnTo>
                      <a:pt x="36" y="315"/>
                    </a:lnTo>
                    <a:lnTo>
                      <a:pt x="55" y="327"/>
                    </a:lnTo>
                    <a:lnTo>
                      <a:pt x="69" y="335"/>
                    </a:lnTo>
                    <a:lnTo>
                      <a:pt x="83" y="341"/>
                    </a:lnTo>
                    <a:lnTo>
                      <a:pt x="97" y="345"/>
                    </a:lnTo>
                    <a:lnTo>
                      <a:pt x="111" y="347"/>
                    </a:lnTo>
                    <a:lnTo>
                      <a:pt x="194" y="380"/>
                    </a:lnTo>
                    <a:lnTo>
                      <a:pt x="257" y="404"/>
                    </a:lnTo>
                    <a:lnTo>
                      <a:pt x="283" y="414"/>
                    </a:lnTo>
                    <a:lnTo>
                      <a:pt x="301" y="418"/>
                    </a:lnTo>
                    <a:lnTo>
                      <a:pt x="380" y="457"/>
                    </a:lnTo>
                    <a:lnTo>
                      <a:pt x="441" y="489"/>
                    </a:lnTo>
                    <a:lnTo>
                      <a:pt x="463" y="503"/>
                    </a:lnTo>
                    <a:lnTo>
                      <a:pt x="479" y="515"/>
                    </a:lnTo>
                    <a:lnTo>
                      <a:pt x="483" y="517"/>
                    </a:lnTo>
                    <a:lnTo>
                      <a:pt x="496" y="525"/>
                    </a:lnTo>
                    <a:lnTo>
                      <a:pt x="506" y="527"/>
                    </a:lnTo>
                    <a:lnTo>
                      <a:pt x="516" y="527"/>
                    </a:lnTo>
                    <a:lnTo>
                      <a:pt x="528" y="525"/>
                    </a:lnTo>
                    <a:lnTo>
                      <a:pt x="540" y="521"/>
                    </a:lnTo>
                    <a:lnTo>
                      <a:pt x="548" y="517"/>
                    </a:lnTo>
                    <a:lnTo>
                      <a:pt x="556" y="515"/>
                    </a:lnTo>
                    <a:lnTo>
                      <a:pt x="560" y="515"/>
                    </a:lnTo>
                    <a:lnTo>
                      <a:pt x="564" y="517"/>
                    </a:lnTo>
                    <a:lnTo>
                      <a:pt x="566" y="519"/>
                    </a:lnTo>
                    <a:lnTo>
                      <a:pt x="571" y="519"/>
                    </a:lnTo>
                    <a:lnTo>
                      <a:pt x="577" y="519"/>
                    </a:lnTo>
                    <a:lnTo>
                      <a:pt x="581" y="517"/>
                    </a:lnTo>
                    <a:lnTo>
                      <a:pt x="585" y="513"/>
                    </a:lnTo>
                    <a:lnTo>
                      <a:pt x="589" y="507"/>
                    </a:lnTo>
                    <a:lnTo>
                      <a:pt x="609" y="489"/>
                    </a:lnTo>
                    <a:lnTo>
                      <a:pt x="629" y="475"/>
                    </a:lnTo>
                    <a:lnTo>
                      <a:pt x="637" y="471"/>
                    </a:lnTo>
                    <a:lnTo>
                      <a:pt x="647" y="467"/>
                    </a:lnTo>
                    <a:lnTo>
                      <a:pt x="664" y="459"/>
                    </a:lnTo>
                    <a:lnTo>
                      <a:pt x="676" y="451"/>
                    </a:lnTo>
                    <a:lnTo>
                      <a:pt x="680" y="445"/>
                    </a:lnTo>
                    <a:lnTo>
                      <a:pt x="682" y="442"/>
                    </a:lnTo>
                    <a:lnTo>
                      <a:pt x="682" y="432"/>
                    </a:lnTo>
                    <a:lnTo>
                      <a:pt x="692" y="428"/>
                    </a:lnTo>
                    <a:lnTo>
                      <a:pt x="702" y="422"/>
                    </a:lnTo>
                    <a:lnTo>
                      <a:pt x="710" y="412"/>
                    </a:lnTo>
                    <a:lnTo>
                      <a:pt x="732" y="380"/>
                    </a:lnTo>
                    <a:lnTo>
                      <a:pt x="744" y="356"/>
                    </a:lnTo>
                    <a:lnTo>
                      <a:pt x="746" y="347"/>
                    </a:lnTo>
                    <a:lnTo>
                      <a:pt x="746" y="341"/>
                    </a:lnTo>
                    <a:lnTo>
                      <a:pt x="746" y="337"/>
                    </a:lnTo>
                    <a:lnTo>
                      <a:pt x="740" y="327"/>
                    </a:lnTo>
                    <a:lnTo>
                      <a:pt x="736" y="321"/>
                    </a:lnTo>
                    <a:lnTo>
                      <a:pt x="728" y="315"/>
                    </a:lnTo>
                    <a:lnTo>
                      <a:pt x="718" y="309"/>
                    </a:lnTo>
                    <a:lnTo>
                      <a:pt x="704" y="305"/>
                    </a:lnTo>
                    <a:lnTo>
                      <a:pt x="692" y="307"/>
                    </a:lnTo>
                    <a:lnTo>
                      <a:pt x="660" y="313"/>
                    </a:lnTo>
                    <a:lnTo>
                      <a:pt x="627" y="323"/>
                    </a:lnTo>
                    <a:lnTo>
                      <a:pt x="613" y="329"/>
                    </a:lnTo>
                    <a:lnTo>
                      <a:pt x="605" y="335"/>
                    </a:lnTo>
                    <a:lnTo>
                      <a:pt x="593" y="337"/>
                    </a:lnTo>
                    <a:lnTo>
                      <a:pt x="566" y="343"/>
                    </a:lnTo>
                    <a:lnTo>
                      <a:pt x="534" y="349"/>
                    </a:lnTo>
                    <a:lnTo>
                      <a:pt x="518" y="349"/>
                    </a:lnTo>
                    <a:lnTo>
                      <a:pt x="506" y="347"/>
                    </a:lnTo>
                    <a:lnTo>
                      <a:pt x="483" y="347"/>
                    </a:lnTo>
                    <a:lnTo>
                      <a:pt x="459" y="343"/>
                    </a:lnTo>
                    <a:lnTo>
                      <a:pt x="439" y="339"/>
                    </a:lnTo>
                    <a:lnTo>
                      <a:pt x="433" y="337"/>
                    </a:lnTo>
                    <a:lnTo>
                      <a:pt x="421" y="331"/>
                    </a:lnTo>
                    <a:lnTo>
                      <a:pt x="413" y="327"/>
                    </a:lnTo>
                    <a:lnTo>
                      <a:pt x="407" y="321"/>
                    </a:lnTo>
                    <a:lnTo>
                      <a:pt x="403" y="315"/>
                    </a:lnTo>
                    <a:lnTo>
                      <a:pt x="401" y="307"/>
                    </a:lnTo>
                    <a:lnTo>
                      <a:pt x="392" y="295"/>
                    </a:lnTo>
                    <a:lnTo>
                      <a:pt x="386" y="285"/>
                    </a:lnTo>
                    <a:lnTo>
                      <a:pt x="382" y="277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3" name="Freeform 1072"/>
              <p:cNvSpPr>
                <a:spLocks/>
              </p:cNvSpPr>
              <p:nvPr/>
            </p:nvSpPr>
            <p:spPr bwMode="auto">
              <a:xfrm>
                <a:off x="2145" y="677"/>
                <a:ext cx="238" cy="385"/>
              </a:xfrm>
              <a:custGeom>
                <a:avLst/>
                <a:gdLst>
                  <a:gd name="T0" fmla="*/ 238 w 477"/>
                  <a:gd name="T1" fmla="*/ 30 h 769"/>
                  <a:gd name="T2" fmla="*/ 235 w 477"/>
                  <a:gd name="T3" fmla="*/ 36 h 769"/>
                  <a:gd name="T4" fmla="*/ 229 w 477"/>
                  <a:gd name="T5" fmla="*/ 41 h 769"/>
                  <a:gd name="T6" fmla="*/ 218 w 477"/>
                  <a:gd name="T7" fmla="*/ 46 h 769"/>
                  <a:gd name="T8" fmla="*/ 213 w 477"/>
                  <a:gd name="T9" fmla="*/ 48 h 769"/>
                  <a:gd name="T10" fmla="*/ 198 w 477"/>
                  <a:gd name="T11" fmla="*/ 57 h 769"/>
                  <a:gd name="T12" fmla="*/ 190 w 477"/>
                  <a:gd name="T13" fmla="*/ 65 h 769"/>
                  <a:gd name="T14" fmla="*/ 190 w 477"/>
                  <a:gd name="T15" fmla="*/ 68 h 769"/>
                  <a:gd name="T16" fmla="*/ 167 w 477"/>
                  <a:gd name="T17" fmla="*/ 97 h 769"/>
                  <a:gd name="T18" fmla="*/ 165 w 477"/>
                  <a:gd name="T19" fmla="*/ 98 h 769"/>
                  <a:gd name="T20" fmla="*/ 161 w 477"/>
                  <a:gd name="T21" fmla="*/ 102 h 769"/>
                  <a:gd name="T22" fmla="*/ 157 w 477"/>
                  <a:gd name="T23" fmla="*/ 112 h 769"/>
                  <a:gd name="T24" fmla="*/ 155 w 477"/>
                  <a:gd name="T25" fmla="*/ 129 h 769"/>
                  <a:gd name="T26" fmla="*/ 152 w 477"/>
                  <a:gd name="T27" fmla="*/ 140 h 769"/>
                  <a:gd name="T28" fmla="*/ 145 w 477"/>
                  <a:gd name="T29" fmla="*/ 167 h 769"/>
                  <a:gd name="T30" fmla="*/ 141 w 477"/>
                  <a:gd name="T31" fmla="*/ 206 h 769"/>
                  <a:gd name="T32" fmla="*/ 142 w 477"/>
                  <a:gd name="T33" fmla="*/ 238 h 769"/>
                  <a:gd name="T34" fmla="*/ 144 w 477"/>
                  <a:gd name="T35" fmla="*/ 249 h 769"/>
                  <a:gd name="T36" fmla="*/ 117 w 477"/>
                  <a:gd name="T37" fmla="*/ 309 h 769"/>
                  <a:gd name="T38" fmla="*/ 93 w 477"/>
                  <a:gd name="T39" fmla="*/ 353 h 769"/>
                  <a:gd name="T40" fmla="*/ 78 w 477"/>
                  <a:gd name="T41" fmla="*/ 376 h 769"/>
                  <a:gd name="T42" fmla="*/ 68 w 477"/>
                  <a:gd name="T43" fmla="*/ 385 h 769"/>
                  <a:gd name="T44" fmla="*/ 46 w 477"/>
                  <a:gd name="T45" fmla="*/ 383 h 769"/>
                  <a:gd name="T46" fmla="*/ 20 w 477"/>
                  <a:gd name="T47" fmla="*/ 382 h 769"/>
                  <a:gd name="T48" fmla="*/ 13 w 477"/>
                  <a:gd name="T49" fmla="*/ 383 h 769"/>
                  <a:gd name="T50" fmla="*/ 3 w 477"/>
                  <a:gd name="T51" fmla="*/ 384 h 769"/>
                  <a:gd name="T52" fmla="*/ 0 w 477"/>
                  <a:gd name="T53" fmla="*/ 382 h 769"/>
                  <a:gd name="T54" fmla="*/ 3 w 477"/>
                  <a:gd name="T55" fmla="*/ 378 h 769"/>
                  <a:gd name="T56" fmla="*/ 9 w 477"/>
                  <a:gd name="T57" fmla="*/ 373 h 769"/>
                  <a:gd name="T58" fmla="*/ 33 w 477"/>
                  <a:gd name="T59" fmla="*/ 340 h 769"/>
                  <a:gd name="T60" fmla="*/ 50 w 477"/>
                  <a:gd name="T61" fmla="*/ 313 h 769"/>
                  <a:gd name="T62" fmla="*/ 62 w 477"/>
                  <a:gd name="T63" fmla="*/ 289 h 769"/>
                  <a:gd name="T64" fmla="*/ 74 w 477"/>
                  <a:gd name="T65" fmla="*/ 265 h 769"/>
                  <a:gd name="T66" fmla="*/ 88 w 477"/>
                  <a:gd name="T67" fmla="*/ 232 h 769"/>
                  <a:gd name="T68" fmla="*/ 88 w 477"/>
                  <a:gd name="T69" fmla="*/ 228 h 769"/>
                  <a:gd name="T70" fmla="*/ 92 w 477"/>
                  <a:gd name="T71" fmla="*/ 211 h 769"/>
                  <a:gd name="T72" fmla="*/ 99 w 477"/>
                  <a:gd name="T73" fmla="*/ 199 h 769"/>
                  <a:gd name="T74" fmla="*/ 105 w 477"/>
                  <a:gd name="T75" fmla="*/ 194 h 769"/>
                  <a:gd name="T76" fmla="*/ 112 w 477"/>
                  <a:gd name="T77" fmla="*/ 164 h 769"/>
                  <a:gd name="T78" fmla="*/ 122 w 477"/>
                  <a:gd name="T79" fmla="*/ 139 h 769"/>
                  <a:gd name="T80" fmla="*/ 132 w 477"/>
                  <a:gd name="T81" fmla="*/ 123 h 769"/>
                  <a:gd name="T82" fmla="*/ 149 w 477"/>
                  <a:gd name="T83" fmla="*/ 100 h 769"/>
                  <a:gd name="T84" fmla="*/ 151 w 477"/>
                  <a:gd name="T85" fmla="*/ 95 h 769"/>
                  <a:gd name="T86" fmla="*/ 165 w 477"/>
                  <a:gd name="T87" fmla="*/ 66 h 769"/>
                  <a:gd name="T88" fmla="*/ 176 w 477"/>
                  <a:gd name="T89" fmla="*/ 49 h 769"/>
                  <a:gd name="T90" fmla="*/ 188 w 477"/>
                  <a:gd name="T91" fmla="*/ 33 h 769"/>
                  <a:gd name="T92" fmla="*/ 198 w 477"/>
                  <a:gd name="T93" fmla="*/ 14 h 769"/>
                  <a:gd name="T94" fmla="*/ 199 w 477"/>
                  <a:gd name="T95" fmla="*/ 10 h 769"/>
                  <a:gd name="T96" fmla="*/ 200 w 477"/>
                  <a:gd name="T97" fmla="*/ 4 h 769"/>
                  <a:gd name="T98" fmla="*/ 202 w 477"/>
                  <a:gd name="T99" fmla="*/ 0 h 769"/>
                  <a:gd name="T100" fmla="*/ 208 w 477"/>
                  <a:gd name="T101" fmla="*/ 5 h 769"/>
                  <a:gd name="T102" fmla="*/ 212 w 477"/>
                  <a:gd name="T103" fmla="*/ 13 h 769"/>
                  <a:gd name="T104" fmla="*/ 229 w 477"/>
                  <a:gd name="T105" fmla="*/ 27 h 769"/>
                  <a:gd name="T106" fmla="*/ 238 w 477"/>
                  <a:gd name="T107" fmla="*/ 30 h 76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77"/>
                  <a:gd name="T163" fmla="*/ 0 h 769"/>
                  <a:gd name="T164" fmla="*/ 477 w 477"/>
                  <a:gd name="T165" fmla="*/ 769 h 76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77" h="769">
                    <a:moveTo>
                      <a:pt x="477" y="59"/>
                    </a:moveTo>
                    <a:lnTo>
                      <a:pt x="477" y="59"/>
                    </a:lnTo>
                    <a:lnTo>
                      <a:pt x="475" y="63"/>
                    </a:lnTo>
                    <a:lnTo>
                      <a:pt x="471" y="71"/>
                    </a:lnTo>
                    <a:lnTo>
                      <a:pt x="465" y="77"/>
                    </a:lnTo>
                    <a:lnTo>
                      <a:pt x="459" y="81"/>
                    </a:lnTo>
                    <a:lnTo>
                      <a:pt x="449" y="87"/>
                    </a:lnTo>
                    <a:lnTo>
                      <a:pt x="437" y="91"/>
                    </a:lnTo>
                    <a:lnTo>
                      <a:pt x="427" y="95"/>
                    </a:lnTo>
                    <a:lnTo>
                      <a:pt x="406" y="105"/>
                    </a:lnTo>
                    <a:lnTo>
                      <a:pt x="396" y="113"/>
                    </a:lnTo>
                    <a:lnTo>
                      <a:pt x="386" y="121"/>
                    </a:lnTo>
                    <a:lnTo>
                      <a:pt x="380" y="129"/>
                    </a:lnTo>
                    <a:lnTo>
                      <a:pt x="380" y="133"/>
                    </a:lnTo>
                    <a:lnTo>
                      <a:pt x="380" y="136"/>
                    </a:lnTo>
                    <a:lnTo>
                      <a:pt x="335" y="194"/>
                    </a:lnTo>
                    <a:lnTo>
                      <a:pt x="331" y="196"/>
                    </a:lnTo>
                    <a:lnTo>
                      <a:pt x="327" y="200"/>
                    </a:lnTo>
                    <a:lnTo>
                      <a:pt x="323" y="204"/>
                    </a:lnTo>
                    <a:lnTo>
                      <a:pt x="319" y="212"/>
                    </a:lnTo>
                    <a:lnTo>
                      <a:pt x="315" y="224"/>
                    </a:lnTo>
                    <a:lnTo>
                      <a:pt x="311" y="237"/>
                    </a:lnTo>
                    <a:lnTo>
                      <a:pt x="311" y="257"/>
                    </a:lnTo>
                    <a:lnTo>
                      <a:pt x="305" y="279"/>
                    </a:lnTo>
                    <a:lnTo>
                      <a:pt x="299" y="303"/>
                    </a:lnTo>
                    <a:lnTo>
                      <a:pt x="291" y="334"/>
                    </a:lnTo>
                    <a:lnTo>
                      <a:pt x="285" y="372"/>
                    </a:lnTo>
                    <a:lnTo>
                      <a:pt x="283" y="411"/>
                    </a:lnTo>
                    <a:lnTo>
                      <a:pt x="283" y="453"/>
                    </a:lnTo>
                    <a:lnTo>
                      <a:pt x="285" y="475"/>
                    </a:lnTo>
                    <a:lnTo>
                      <a:pt x="289" y="497"/>
                    </a:lnTo>
                    <a:lnTo>
                      <a:pt x="273" y="532"/>
                    </a:lnTo>
                    <a:lnTo>
                      <a:pt x="234" y="617"/>
                    </a:lnTo>
                    <a:lnTo>
                      <a:pt x="210" y="663"/>
                    </a:lnTo>
                    <a:lnTo>
                      <a:pt x="186" y="706"/>
                    </a:lnTo>
                    <a:lnTo>
                      <a:pt x="164" y="740"/>
                    </a:lnTo>
                    <a:lnTo>
                      <a:pt x="157" y="752"/>
                    </a:lnTo>
                    <a:lnTo>
                      <a:pt x="147" y="760"/>
                    </a:lnTo>
                    <a:lnTo>
                      <a:pt x="137" y="769"/>
                    </a:lnTo>
                    <a:lnTo>
                      <a:pt x="93" y="766"/>
                    </a:lnTo>
                    <a:lnTo>
                      <a:pt x="56" y="764"/>
                    </a:lnTo>
                    <a:lnTo>
                      <a:pt x="40" y="764"/>
                    </a:lnTo>
                    <a:lnTo>
                      <a:pt x="26" y="766"/>
                    </a:lnTo>
                    <a:lnTo>
                      <a:pt x="18" y="766"/>
                    </a:lnTo>
                    <a:lnTo>
                      <a:pt x="6" y="768"/>
                    </a:lnTo>
                    <a:lnTo>
                      <a:pt x="0" y="766"/>
                    </a:lnTo>
                    <a:lnTo>
                      <a:pt x="0" y="764"/>
                    </a:lnTo>
                    <a:lnTo>
                      <a:pt x="0" y="762"/>
                    </a:lnTo>
                    <a:lnTo>
                      <a:pt x="6" y="756"/>
                    </a:lnTo>
                    <a:lnTo>
                      <a:pt x="18" y="746"/>
                    </a:lnTo>
                    <a:lnTo>
                      <a:pt x="32" y="726"/>
                    </a:lnTo>
                    <a:lnTo>
                      <a:pt x="66" y="680"/>
                    </a:lnTo>
                    <a:lnTo>
                      <a:pt x="83" y="653"/>
                    </a:lnTo>
                    <a:lnTo>
                      <a:pt x="101" y="625"/>
                    </a:lnTo>
                    <a:lnTo>
                      <a:pt x="115" y="599"/>
                    </a:lnTo>
                    <a:lnTo>
                      <a:pt x="125" y="578"/>
                    </a:lnTo>
                    <a:lnTo>
                      <a:pt x="149" y="530"/>
                    </a:lnTo>
                    <a:lnTo>
                      <a:pt x="164" y="491"/>
                    </a:lnTo>
                    <a:lnTo>
                      <a:pt x="176" y="463"/>
                    </a:lnTo>
                    <a:lnTo>
                      <a:pt x="176" y="455"/>
                    </a:lnTo>
                    <a:lnTo>
                      <a:pt x="180" y="433"/>
                    </a:lnTo>
                    <a:lnTo>
                      <a:pt x="184" y="421"/>
                    </a:lnTo>
                    <a:lnTo>
                      <a:pt x="190" y="409"/>
                    </a:lnTo>
                    <a:lnTo>
                      <a:pt x="198" y="398"/>
                    </a:lnTo>
                    <a:lnTo>
                      <a:pt x="210" y="388"/>
                    </a:lnTo>
                    <a:lnTo>
                      <a:pt x="214" y="370"/>
                    </a:lnTo>
                    <a:lnTo>
                      <a:pt x="224" y="328"/>
                    </a:lnTo>
                    <a:lnTo>
                      <a:pt x="234" y="303"/>
                    </a:lnTo>
                    <a:lnTo>
                      <a:pt x="244" y="277"/>
                    </a:lnTo>
                    <a:lnTo>
                      <a:pt x="257" y="255"/>
                    </a:lnTo>
                    <a:lnTo>
                      <a:pt x="265" y="245"/>
                    </a:lnTo>
                    <a:lnTo>
                      <a:pt x="273" y="237"/>
                    </a:lnTo>
                    <a:lnTo>
                      <a:pt x="299" y="200"/>
                    </a:lnTo>
                    <a:lnTo>
                      <a:pt x="303" y="190"/>
                    </a:lnTo>
                    <a:lnTo>
                      <a:pt x="315" y="164"/>
                    </a:lnTo>
                    <a:lnTo>
                      <a:pt x="331" y="131"/>
                    </a:lnTo>
                    <a:lnTo>
                      <a:pt x="342" y="113"/>
                    </a:lnTo>
                    <a:lnTo>
                      <a:pt x="352" y="97"/>
                    </a:lnTo>
                    <a:lnTo>
                      <a:pt x="376" y="65"/>
                    </a:lnTo>
                    <a:lnTo>
                      <a:pt x="390" y="40"/>
                    </a:lnTo>
                    <a:lnTo>
                      <a:pt x="396" y="28"/>
                    </a:lnTo>
                    <a:lnTo>
                      <a:pt x="398" y="20"/>
                    </a:lnTo>
                    <a:lnTo>
                      <a:pt x="398" y="14"/>
                    </a:lnTo>
                    <a:lnTo>
                      <a:pt x="400" y="8"/>
                    </a:lnTo>
                    <a:lnTo>
                      <a:pt x="402" y="2"/>
                    </a:lnTo>
                    <a:lnTo>
                      <a:pt x="404" y="0"/>
                    </a:lnTo>
                    <a:lnTo>
                      <a:pt x="410" y="2"/>
                    </a:lnTo>
                    <a:lnTo>
                      <a:pt x="416" y="10"/>
                    </a:lnTo>
                    <a:lnTo>
                      <a:pt x="424" y="26"/>
                    </a:lnTo>
                    <a:lnTo>
                      <a:pt x="443" y="42"/>
                    </a:lnTo>
                    <a:lnTo>
                      <a:pt x="459" y="53"/>
                    </a:lnTo>
                    <a:lnTo>
                      <a:pt x="469" y="57"/>
                    </a:lnTo>
                    <a:lnTo>
                      <a:pt x="477" y="59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4" name="Freeform 1073"/>
              <p:cNvSpPr>
                <a:spLocks/>
              </p:cNvSpPr>
              <p:nvPr/>
            </p:nvSpPr>
            <p:spPr bwMode="auto">
              <a:xfrm>
                <a:off x="2316" y="1143"/>
                <a:ext cx="357" cy="107"/>
              </a:xfrm>
              <a:custGeom>
                <a:avLst/>
                <a:gdLst>
                  <a:gd name="T0" fmla="*/ 38 w 714"/>
                  <a:gd name="T1" fmla="*/ 0 h 213"/>
                  <a:gd name="T2" fmla="*/ 35 w 714"/>
                  <a:gd name="T3" fmla="*/ 22 h 213"/>
                  <a:gd name="T4" fmla="*/ 29 w 714"/>
                  <a:gd name="T5" fmla="*/ 48 h 213"/>
                  <a:gd name="T6" fmla="*/ 26 w 714"/>
                  <a:gd name="T7" fmla="*/ 54 h 213"/>
                  <a:gd name="T8" fmla="*/ 12 w 714"/>
                  <a:gd name="T9" fmla="*/ 79 h 213"/>
                  <a:gd name="T10" fmla="*/ 8 w 714"/>
                  <a:gd name="T11" fmla="*/ 87 h 213"/>
                  <a:gd name="T12" fmla="*/ 2 w 714"/>
                  <a:gd name="T13" fmla="*/ 97 h 213"/>
                  <a:gd name="T14" fmla="*/ 0 w 714"/>
                  <a:gd name="T15" fmla="*/ 104 h 213"/>
                  <a:gd name="T16" fmla="*/ 1 w 714"/>
                  <a:gd name="T17" fmla="*/ 107 h 213"/>
                  <a:gd name="T18" fmla="*/ 6 w 714"/>
                  <a:gd name="T19" fmla="*/ 107 h 213"/>
                  <a:gd name="T20" fmla="*/ 21 w 714"/>
                  <a:gd name="T21" fmla="*/ 101 h 213"/>
                  <a:gd name="T22" fmla="*/ 42 w 714"/>
                  <a:gd name="T23" fmla="*/ 92 h 213"/>
                  <a:gd name="T24" fmla="*/ 66 w 714"/>
                  <a:gd name="T25" fmla="*/ 84 h 213"/>
                  <a:gd name="T26" fmla="*/ 72 w 714"/>
                  <a:gd name="T27" fmla="*/ 84 h 213"/>
                  <a:gd name="T28" fmla="*/ 93 w 714"/>
                  <a:gd name="T29" fmla="*/ 80 h 213"/>
                  <a:gd name="T30" fmla="*/ 113 w 714"/>
                  <a:gd name="T31" fmla="*/ 75 h 213"/>
                  <a:gd name="T32" fmla="*/ 129 w 714"/>
                  <a:gd name="T33" fmla="*/ 68 h 213"/>
                  <a:gd name="T34" fmla="*/ 152 w 714"/>
                  <a:gd name="T35" fmla="*/ 66 h 213"/>
                  <a:gd name="T36" fmla="*/ 175 w 714"/>
                  <a:gd name="T37" fmla="*/ 63 h 213"/>
                  <a:gd name="T38" fmla="*/ 178 w 714"/>
                  <a:gd name="T39" fmla="*/ 61 h 213"/>
                  <a:gd name="T40" fmla="*/ 262 w 714"/>
                  <a:gd name="T41" fmla="*/ 53 h 213"/>
                  <a:gd name="T42" fmla="*/ 345 w 714"/>
                  <a:gd name="T43" fmla="*/ 47 h 213"/>
                  <a:gd name="T44" fmla="*/ 355 w 714"/>
                  <a:gd name="T45" fmla="*/ 48 h 213"/>
                  <a:gd name="T46" fmla="*/ 356 w 714"/>
                  <a:gd name="T47" fmla="*/ 47 h 213"/>
                  <a:gd name="T48" fmla="*/ 357 w 714"/>
                  <a:gd name="T49" fmla="*/ 42 h 213"/>
                  <a:gd name="T50" fmla="*/ 355 w 714"/>
                  <a:gd name="T51" fmla="*/ 34 h 213"/>
                  <a:gd name="T52" fmla="*/ 353 w 714"/>
                  <a:gd name="T53" fmla="*/ 20 h 213"/>
                  <a:gd name="T54" fmla="*/ 355 w 714"/>
                  <a:gd name="T55" fmla="*/ 14 h 213"/>
                  <a:gd name="T56" fmla="*/ 353 w 714"/>
                  <a:gd name="T57" fmla="*/ 18 h 213"/>
                  <a:gd name="T58" fmla="*/ 349 w 714"/>
                  <a:gd name="T59" fmla="*/ 28 h 213"/>
                  <a:gd name="T60" fmla="*/ 338 w 714"/>
                  <a:gd name="T61" fmla="*/ 36 h 213"/>
                  <a:gd name="T62" fmla="*/ 330 w 714"/>
                  <a:gd name="T63" fmla="*/ 38 h 213"/>
                  <a:gd name="T64" fmla="*/ 321 w 714"/>
                  <a:gd name="T65" fmla="*/ 38 h 213"/>
                  <a:gd name="T66" fmla="*/ 303 w 714"/>
                  <a:gd name="T67" fmla="*/ 36 h 213"/>
                  <a:gd name="T68" fmla="*/ 282 w 714"/>
                  <a:gd name="T69" fmla="*/ 32 h 213"/>
                  <a:gd name="T70" fmla="*/ 278 w 714"/>
                  <a:gd name="T71" fmla="*/ 30 h 213"/>
                  <a:gd name="T72" fmla="*/ 244 w 714"/>
                  <a:gd name="T73" fmla="*/ 19 h 213"/>
                  <a:gd name="T74" fmla="*/ 232 w 714"/>
                  <a:gd name="T75" fmla="*/ 11 h 213"/>
                  <a:gd name="T76" fmla="*/ 227 w 714"/>
                  <a:gd name="T77" fmla="*/ 16 h 213"/>
                  <a:gd name="T78" fmla="*/ 214 w 714"/>
                  <a:gd name="T79" fmla="*/ 23 h 213"/>
                  <a:gd name="T80" fmla="*/ 203 w 714"/>
                  <a:gd name="T81" fmla="*/ 28 h 213"/>
                  <a:gd name="T82" fmla="*/ 190 w 714"/>
                  <a:gd name="T83" fmla="*/ 37 h 213"/>
                  <a:gd name="T84" fmla="*/ 186 w 714"/>
                  <a:gd name="T85" fmla="*/ 41 h 213"/>
                  <a:gd name="T86" fmla="*/ 181 w 714"/>
                  <a:gd name="T87" fmla="*/ 48 h 213"/>
                  <a:gd name="T88" fmla="*/ 174 w 714"/>
                  <a:gd name="T89" fmla="*/ 51 h 213"/>
                  <a:gd name="T90" fmla="*/ 167 w 714"/>
                  <a:gd name="T91" fmla="*/ 48 h 213"/>
                  <a:gd name="T92" fmla="*/ 162 w 714"/>
                  <a:gd name="T93" fmla="*/ 50 h 213"/>
                  <a:gd name="T94" fmla="*/ 145 w 714"/>
                  <a:gd name="T95" fmla="*/ 54 h 213"/>
                  <a:gd name="T96" fmla="*/ 132 w 714"/>
                  <a:gd name="T97" fmla="*/ 54 h 213"/>
                  <a:gd name="T98" fmla="*/ 128 w 714"/>
                  <a:gd name="T99" fmla="*/ 52 h 213"/>
                  <a:gd name="T100" fmla="*/ 113 w 714"/>
                  <a:gd name="T101" fmla="*/ 42 h 213"/>
                  <a:gd name="T102" fmla="*/ 77 w 714"/>
                  <a:gd name="T103" fmla="*/ 18 h 213"/>
                  <a:gd name="T104" fmla="*/ 50 w 714"/>
                  <a:gd name="T105" fmla="*/ 5 h 213"/>
                  <a:gd name="T106" fmla="*/ 38 w 714"/>
                  <a:gd name="T107" fmla="*/ 0 h 21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14"/>
                  <a:gd name="T163" fmla="*/ 0 h 213"/>
                  <a:gd name="T164" fmla="*/ 714 w 714"/>
                  <a:gd name="T165" fmla="*/ 213 h 21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14" h="213">
                    <a:moveTo>
                      <a:pt x="76" y="0"/>
                    </a:moveTo>
                    <a:lnTo>
                      <a:pt x="76" y="0"/>
                    </a:lnTo>
                    <a:lnTo>
                      <a:pt x="74" y="14"/>
                    </a:lnTo>
                    <a:lnTo>
                      <a:pt x="70" y="43"/>
                    </a:lnTo>
                    <a:lnTo>
                      <a:pt x="62" y="79"/>
                    </a:lnTo>
                    <a:lnTo>
                      <a:pt x="58" y="95"/>
                    </a:lnTo>
                    <a:lnTo>
                      <a:pt x="52" y="107"/>
                    </a:lnTo>
                    <a:lnTo>
                      <a:pt x="36" y="136"/>
                    </a:lnTo>
                    <a:lnTo>
                      <a:pt x="24" y="158"/>
                    </a:lnTo>
                    <a:lnTo>
                      <a:pt x="16" y="174"/>
                    </a:lnTo>
                    <a:lnTo>
                      <a:pt x="10" y="184"/>
                    </a:lnTo>
                    <a:lnTo>
                      <a:pt x="4" y="194"/>
                    </a:lnTo>
                    <a:lnTo>
                      <a:pt x="0" y="203"/>
                    </a:lnTo>
                    <a:lnTo>
                      <a:pt x="0" y="207"/>
                    </a:lnTo>
                    <a:lnTo>
                      <a:pt x="0" y="209"/>
                    </a:lnTo>
                    <a:lnTo>
                      <a:pt x="2" y="213"/>
                    </a:lnTo>
                    <a:lnTo>
                      <a:pt x="6" y="213"/>
                    </a:lnTo>
                    <a:lnTo>
                      <a:pt x="12" y="213"/>
                    </a:lnTo>
                    <a:lnTo>
                      <a:pt x="20" y="211"/>
                    </a:lnTo>
                    <a:lnTo>
                      <a:pt x="42" y="201"/>
                    </a:lnTo>
                    <a:lnTo>
                      <a:pt x="84" y="184"/>
                    </a:lnTo>
                    <a:lnTo>
                      <a:pt x="117" y="172"/>
                    </a:lnTo>
                    <a:lnTo>
                      <a:pt x="131" y="168"/>
                    </a:lnTo>
                    <a:lnTo>
                      <a:pt x="143" y="168"/>
                    </a:lnTo>
                    <a:lnTo>
                      <a:pt x="155" y="166"/>
                    </a:lnTo>
                    <a:lnTo>
                      <a:pt x="186" y="160"/>
                    </a:lnTo>
                    <a:lnTo>
                      <a:pt x="206" y="156"/>
                    </a:lnTo>
                    <a:lnTo>
                      <a:pt x="226" y="150"/>
                    </a:lnTo>
                    <a:lnTo>
                      <a:pt x="242" y="144"/>
                    </a:lnTo>
                    <a:lnTo>
                      <a:pt x="258" y="136"/>
                    </a:lnTo>
                    <a:lnTo>
                      <a:pt x="303" y="132"/>
                    </a:lnTo>
                    <a:lnTo>
                      <a:pt x="337" y="128"/>
                    </a:lnTo>
                    <a:lnTo>
                      <a:pt x="350" y="126"/>
                    </a:lnTo>
                    <a:lnTo>
                      <a:pt x="356" y="122"/>
                    </a:lnTo>
                    <a:lnTo>
                      <a:pt x="410" y="116"/>
                    </a:lnTo>
                    <a:lnTo>
                      <a:pt x="524" y="105"/>
                    </a:lnTo>
                    <a:lnTo>
                      <a:pt x="645" y="93"/>
                    </a:lnTo>
                    <a:lnTo>
                      <a:pt x="689" y="93"/>
                    </a:lnTo>
                    <a:lnTo>
                      <a:pt x="702" y="93"/>
                    </a:lnTo>
                    <a:lnTo>
                      <a:pt x="710" y="95"/>
                    </a:lnTo>
                    <a:lnTo>
                      <a:pt x="712" y="93"/>
                    </a:lnTo>
                    <a:lnTo>
                      <a:pt x="714" y="91"/>
                    </a:lnTo>
                    <a:lnTo>
                      <a:pt x="714" y="83"/>
                    </a:lnTo>
                    <a:lnTo>
                      <a:pt x="710" y="67"/>
                    </a:lnTo>
                    <a:lnTo>
                      <a:pt x="706" y="53"/>
                    </a:lnTo>
                    <a:lnTo>
                      <a:pt x="706" y="39"/>
                    </a:lnTo>
                    <a:lnTo>
                      <a:pt x="708" y="33"/>
                    </a:lnTo>
                    <a:lnTo>
                      <a:pt x="710" y="27"/>
                    </a:lnTo>
                    <a:lnTo>
                      <a:pt x="706" y="35"/>
                    </a:lnTo>
                    <a:lnTo>
                      <a:pt x="702" y="45"/>
                    </a:lnTo>
                    <a:lnTo>
                      <a:pt x="697" y="55"/>
                    </a:lnTo>
                    <a:lnTo>
                      <a:pt x="687" y="65"/>
                    </a:lnTo>
                    <a:lnTo>
                      <a:pt x="675" y="71"/>
                    </a:lnTo>
                    <a:lnTo>
                      <a:pt x="667" y="75"/>
                    </a:lnTo>
                    <a:lnTo>
                      <a:pt x="659" y="75"/>
                    </a:lnTo>
                    <a:lnTo>
                      <a:pt x="651" y="75"/>
                    </a:lnTo>
                    <a:lnTo>
                      <a:pt x="641" y="75"/>
                    </a:lnTo>
                    <a:lnTo>
                      <a:pt x="606" y="71"/>
                    </a:lnTo>
                    <a:lnTo>
                      <a:pt x="576" y="65"/>
                    </a:lnTo>
                    <a:lnTo>
                      <a:pt x="564" y="63"/>
                    </a:lnTo>
                    <a:lnTo>
                      <a:pt x="556" y="59"/>
                    </a:lnTo>
                    <a:lnTo>
                      <a:pt x="517" y="47"/>
                    </a:lnTo>
                    <a:lnTo>
                      <a:pt x="487" y="37"/>
                    </a:lnTo>
                    <a:lnTo>
                      <a:pt x="467" y="27"/>
                    </a:lnTo>
                    <a:lnTo>
                      <a:pt x="463" y="21"/>
                    </a:lnTo>
                    <a:lnTo>
                      <a:pt x="453" y="31"/>
                    </a:lnTo>
                    <a:lnTo>
                      <a:pt x="441" y="39"/>
                    </a:lnTo>
                    <a:lnTo>
                      <a:pt x="428" y="45"/>
                    </a:lnTo>
                    <a:lnTo>
                      <a:pt x="406" y="55"/>
                    </a:lnTo>
                    <a:lnTo>
                      <a:pt x="388" y="67"/>
                    </a:lnTo>
                    <a:lnTo>
                      <a:pt x="380" y="73"/>
                    </a:lnTo>
                    <a:lnTo>
                      <a:pt x="372" y="81"/>
                    </a:lnTo>
                    <a:lnTo>
                      <a:pt x="370" y="85"/>
                    </a:lnTo>
                    <a:lnTo>
                      <a:pt x="362" y="95"/>
                    </a:lnTo>
                    <a:lnTo>
                      <a:pt x="356" y="99"/>
                    </a:lnTo>
                    <a:lnTo>
                      <a:pt x="348" y="101"/>
                    </a:lnTo>
                    <a:lnTo>
                      <a:pt x="341" y="99"/>
                    </a:lnTo>
                    <a:lnTo>
                      <a:pt x="333" y="95"/>
                    </a:lnTo>
                    <a:lnTo>
                      <a:pt x="323" y="99"/>
                    </a:lnTo>
                    <a:lnTo>
                      <a:pt x="301" y="105"/>
                    </a:lnTo>
                    <a:lnTo>
                      <a:pt x="289" y="108"/>
                    </a:lnTo>
                    <a:lnTo>
                      <a:pt x="275" y="108"/>
                    </a:lnTo>
                    <a:lnTo>
                      <a:pt x="263" y="108"/>
                    </a:lnTo>
                    <a:lnTo>
                      <a:pt x="260" y="107"/>
                    </a:lnTo>
                    <a:lnTo>
                      <a:pt x="256" y="103"/>
                    </a:lnTo>
                    <a:lnTo>
                      <a:pt x="226" y="83"/>
                    </a:lnTo>
                    <a:lnTo>
                      <a:pt x="180" y="51"/>
                    </a:lnTo>
                    <a:lnTo>
                      <a:pt x="153" y="35"/>
                    </a:lnTo>
                    <a:lnTo>
                      <a:pt x="125" y="21"/>
                    </a:lnTo>
                    <a:lnTo>
                      <a:pt x="99" y="1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5" name="Freeform 1074"/>
              <p:cNvSpPr>
                <a:spLocks/>
              </p:cNvSpPr>
              <p:nvPr/>
            </p:nvSpPr>
            <p:spPr bwMode="auto">
              <a:xfrm>
                <a:off x="2717" y="866"/>
                <a:ext cx="74" cy="207"/>
              </a:xfrm>
              <a:custGeom>
                <a:avLst/>
                <a:gdLst>
                  <a:gd name="T0" fmla="*/ 61 w 149"/>
                  <a:gd name="T1" fmla="*/ 0 h 413"/>
                  <a:gd name="T2" fmla="*/ 69 w 149"/>
                  <a:gd name="T3" fmla="*/ 36 h 413"/>
                  <a:gd name="T4" fmla="*/ 74 w 149"/>
                  <a:gd name="T5" fmla="*/ 67 h 413"/>
                  <a:gd name="T6" fmla="*/ 73 w 149"/>
                  <a:gd name="T7" fmla="*/ 90 h 413"/>
                  <a:gd name="T8" fmla="*/ 72 w 149"/>
                  <a:gd name="T9" fmla="*/ 97 h 413"/>
                  <a:gd name="T10" fmla="*/ 72 w 149"/>
                  <a:gd name="T11" fmla="*/ 100 h 413"/>
                  <a:gd name="T12" fmla="*/ 65 w 149"/>
                  <a:gd name="T13" fmla="*/ 112 h 413"/>
                  <a:gd name="T14" fmla="*/ 60 w 149"/>
                  <a:gd name="T15" fmla="*/ 118 h 413"/>
                  <a:gd name="T16" fmla="*/ 54 w 149"/>
                  <a:gd name="T17" fmla="*/ 133 h 413"/>
                  <a:gd name="T18" fmla="*/ 50 w 149"/>
                  <a:gd name="T19" fmla="*/ 136 h 413"/>
                  <a:gd name="T20" fmla="*/ 44 w 149"/>
                  <a:gd name="T21" fmla="*/ 138 h 413"/>
                  <a:gd name="T22" fmla="*/ 43 w 149"/>
                  <a:gd name="T23" fmla="*/ 140 h 413"/>
                  <a:gd name="T24" fmla="*/ 40 w 149"/>
                  <a:gd name="T25" fmla="*/ 151 h 413"/>
                  <a:gd name="T26" fmla="*/ 40 w 149"/>
                  <a:gd name="T27" fmla="*/ 159 h 413"/>
                  <a:gd name="T28" fmla="*/ 40 w 149"/>
                  <a:gd name="T29" fmla="*/ 160 h 413"/>
                  <a:gd name="T30" fmla="*/ 41 w 149"/>
                  <a:gd name="T31" fmla="*/ 166 h 413"/>
                  <a:gd name="T32" fmla="*/ 38 w 149"/>
                  <a:gd name="T33" fmla="*/ 169 h 413"/>
                  <a:gd name="T34" fmla="*/ 37 w 149"/>
                  <a:gd name="T35" fmla="*/ 169 h 413"/>
                  <a:gd name="T36" fmla="*/ 31 w 149"/>
                  <a:gd name="T37" fmla="*/ 170 h 413"/>
                  <a:gd name="T38" fmla="*/ 27 w 149"/>
                  <a:gd name="T39" fmla="*/ 172 h 413"/>
                  <a:gd name="T40" fmla="*/ 18 w 149"/>
                  <a:gd name="T41" fmla="*/ 183 h 413"/>
                  <a:gd name="T42" fmla="*/ 16 w 149"/>
                  <a:gd name="T43" fmla="*/ 188 h 413"/>
                  <a:gd name="T44" fmla="*/ 8 w 149"/>
                  <a:gd name="T45" fmla="*/ 204 h 413"/>
                  <a:gd name="T46" fmla="*/ 4 w 149"/>
                  <a:gd name="T47" fmla="*/ 207 h 413"/>
                  <a:gd name="T48" fmla="*/ 0 w 149"/>
                  <a:gd name="T49" fmla="*/ 207 h 413"/>
                  <a:gd name="T50" fmla="*/ 5 w 149"/>
                  <a:gd name="T51" fmla="*/ 181 h 413"/>
                  <a:gd name="T52" fmla="*/ 12 w 149"/>
                  <a:gd name="T53" fmla="*/ 154 h 413"/>
                  <a:gd name="T54" fmla="*/ 14 w 149"/>
                  <a:gd name="T55" fmla="*/ 150 h 413"/>
                  <a:gd name="T56" fmla="*/ 17 w 149"/>
                  <a:gd name="T57" fmla="*/ 121 h 413"/>
                  <a:gd name="T58" fmla="*/ 27 w 149"/>
                  <a:gd name="T59" fmla="*/ 78 h 413"/>
                  <a:gd name="T60" fmla="*/ 39 w 149"/>
                  <a:gd name="T61" fmla="*/ 41 h 413"/>
                  <a:gd name="T62" fmla="*/ 53 w 149"/>
                  <a:gd name="T63" fmla="*/ 14 h 413"/>
                  <a:gd name="T64" fmla="*/ 61 w 149"/>
                  <a:gd name="T65" fmla="*/ 0 h 41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9"/>
                  <a:gd name="T100" fmla="*/ 0 h 413"/>
                  <a:gd name="T101" fmla="*/ 149 w 149"/>
                  <a:gd name="T102" fmla="*/ 413 h 41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9" h="413">
                    <a:moveTo>
                      <a:pt x="123" y="0"/>
                    </a:moveTo>
                    <a:lnTo>
                      <a:pt x="123" y="0"/>
                    </a:lnTo>
                    <a:lnTo>
                      <a:pt x="129" y="22"/>
                    </a:lnTo>
                    <a:lnTo>
                      <a:pt x="139" y="71"/>
                    </a:lnTo>
                    <a:lnTo>
                      <a:pt x="145" y="103"/>
                    </a:lnTo>
                    <a:lnTo>
                      <a:pt x="149" y="134"/>
                    </a:lnTo>
                    <a:lnTo>
                      <a:pt x="149" y="166"/>
                    </a:lnTo>
                    <a:lnTo>
                      <a:pt x="147" y="180"/>
                    </a:lnTo>
                    <a:lnTo>
                      <a:pt x="145" y="194"/>
                    </a:lnTo>
                    <a:lnTo>
                      <a:pt x="145" y="200"/>
                    </a:lnTo>
                    <a:lnTo>
                      <a:pt x="141" y="209"/>
                    </a:lnTo>
                    <a:lnTo>
                      <a:pt x="131" y="223"/>
                    </a:lnTo>
                    <a:lnTo>
                      <a:pt x="121" y="235"/>
                    </a:lnTo>
                    <a:lnTo>
                      <a:pt x="115" y="247"/>
                    </a:lnTo>
                    <a:lnTo>
                      <a:pt x="109" y="265"/>
                    </a:lnTo>
                    <a:lnTo>
                      <a:pt x="101" y="271"/>
                    </a:lnTo>
                    <a:lnTo>
                      <a:pt x="95" y="275"/>
                    </a:lnTo>
                    <a:lnTo>
                      <a:pt x="89" y="275"/>
                    </a:lnTo>
                    <a:lnTo>
                      <a:pt x="87" y="279"/>
                    </a:lnTo>
                    <a:lnTo>
                      <a:pt x="83" y="289"/>
                    </a:lnTo>
                    <a:lnTo>
                      <a:pt x="81" y="302"/>
                    </a:lnTo>
                    <a:lnTo>
                      <a:pt x="79" y="310"/>
                    </a:lnTo>
                    <a:lnTo>
                      <a:pt x="81" y="318"/>
                    </a:lnTo>
                    <a:lnTo>
                      <a:pt x="81" y="320"/>
                    </a:lnTo>
                    <a:lnTo>
                      <a:pt x="83" y="328"/>
                    </a:lnTo>
                    <a:lnTo>
                      <a:pt x="83" y="332"/>
                    </a:lnTo>
                    <a:lnTo>
                      <a:pt x="81" y="336"/>
                    </a:lnTo>
                    <a:lnTo>
                      <a:pt x="77" y="338"/>
                    </a:lnTo>
                    <a:lnTo>
                      <a:pt x="74" y="338"/>
                    </a:lnTo>
                    <a:lnTo>
                      <a:pt x="68" y="338"/>
                    </a:lnTo>
                    <a:lnTo>
                      <a:pt x="62" y="340"/>
                    </a:lnTo>
                    <a:lnTo>
                      <a:pt x="54" y="344"/>
                    </a:lnTo>
                    <a:lnTo>
                      <a:pt x="44" y="356"/>
                    </a:lnTo>
                    <a:lnTo>
                      <a:pt x="36" y="366"/>
                    </a:lnTo>
                    <a:lnTo>
                      <a:pt x="32" y="376"/>
                    </a:lnTo>
                    <a:lnTo>
                      <a:pt x="24" y="393"/>
                    </a:lnTo>
                    <a:lnTo>
                      <a:pt x="16" y="407"/>
                    </a:lnTo>
                    <a:lnTo>
                      <a:pt x="12" y="411"/>
                    </a:lnTo>
                    <a:lnTo>
                      <a:pt x="8" y="413"/>
                    </a:lnTo>
                    <a:lnTo>
                      <a:pt x="0" y="413"/>
                    </a:lnTo>
                    <a:lnTo>
                      <a:pt x="10" y="362"/>
                    </a:lnTo>
                    <a:lnTo>
                      <a:pt x="20" y="324"/>
                    </a:lnTo>
                    <a:lnTo>
                      <a:pt x="24" y="308"/>
                    </a:lnTo>
                    <a:lnTo>
                      <a:pt x="28" y="299"/>
                    </a:lnTo>
                    <a:lnTo>
                      <a:pt x="30" y="273"/>
                    </a:lnTo>
                    <a:lnTo>
                      <a:pt x="34" y="241"/>
                    </a:lnTo>
                    <a:lnTo>
                      <a:pt x="42" y="202"/>
                    </a:lnTo>
                    <a:lnTo>
                      <a:pt x="54" y="156"/>
                    </a:lnTo>
                    <a:lnTo>
                      <a:pt x="70" y="107"/>
                    </a:lnTo>
                    <a:lnTo>
                      <a:pt x="79" y="81"/>
                    </a:lnTo>
                    <a:lnTo>
                      <a:pt x="93" y="53"/>
                    </a:lnTo>
                    <a:lnTo>
                      <a:pt x="107" y="28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6" name="Freeform 1075"/>
              <p:cNvSpPr>
                <a:spLocks/>
              </p:cNvSpPr>
              <p:nvPr/>
            </p:nvSpPr>
            <p:spPr bwMode="auto">
              <a:xfrm>
                <a:off x="2613" y="666"/>
                <a:ext cx="207" cy="171"/>
              </a:xfrm>
              <a:custGeom>
                <a:avLst/>
                <a:gdLst>
                  <a:gd name="T0" fmla="*/ 1 w 413"/>
                  <a:gd name="T1" fmla="*/ 32 h 342"/>
                  <a:gd name="T2" fmla="*/ 79 w 413"/>
                  <a:gd name="T3" fmla="*/ 86 h 342"/>
                  <a:gd name="T4" fmla="*/ 96 w 413"/>
                  <a:gd name="T5" fmla="*/ 99 h 342"/>
                  <a:gd name="T6" fmla="*/ 101 w 413"/>
                  <a:gd name="T7" fmla="*/ 106 h 342"/>
                  <a:gd name="T8" fmla="*/ 104 w 413"/>
                  <a:gd name="T9" fmla="*/ 112 h 342"/>
                  <a:gd name="T10" fmla="*/ 103 w 413"/>
                  <a:gd name="T11" fmla="*/ 119 h 342"/>
                  <a:gd name="T12" fmla="*/ 105 w 413"/>
                  <a:gd name="T13" fmla="*/ 128 h 342"/>
                  <a:gd name="T14" fmla="*/ 106 w 413"/>
                  <a:gd name="T15" fmla="*/ 139 h 342"/>
                  <a:gd name="T16" fmla="*/ 105 w 413"/>
                  <a:gd name="T17" fmla="*/ 141 h 342"/>
                  <a:gd name="T18" fmla="*/ 140 w 413"/>
                  <a:gd name="T19" fmla="*/ 162 h 342"/>
                  <a:gd name="T20" fmla="*/ 155 w 413"/>
                  <a:gd name="T21" fmla="*/ 168 h 342"/>
                  <a:gd name="T22" fmla="*/ 160 w 413"/>
                  <a:gd name="T23" fmla="*/ 169 h 342"/>
                  <a:gd name="T24" fmla="*/ 164 w 413"/>
                  <a:gd name="T25" fmla="*/ 170 h 342"/>
                  <a:gd name="T26" fmla="*/ 164 w 413"/>
                  <a:gd name="T27" fmla="*/ 171 h 342"/>
                  <a:gd name="T28" fmla="*/ 165 w 413"/>
                  <a:gd name="T29" fmla="*/ 157 h 342"/>
                  <a:gd name="T30" fmla="*/ 169 w 413"/>
                  <a:gd name="T31" fmla="*/ 141 h 342"/>
                  <a:gd name="T32" fmla="*/ 172 w 413"/>
                  <a:gd name="T33" fmla="*/ 137 h 342"/>
                  <a:gd name="T34" fmla="*/ 197 w 413"/>
                  <a:gd name="T35" fmla="*/ 121 h 342"/>
                  <a:gd name="T36" fmla="*/ 205 w 413"/>
                  <a:gd name="T37" fmla="*/ 118 h 342"/>
                  <a:gd name="T38" fmla="*/ 206 w 413"/>
                  <a:gd name="T39" fmla="*/ 117 h 342"/>
                  <a:gd name="T40" fmla="*/ 207 w 413"/>
                  <a:gd name="T41" fmla="*/ 115 h 342"/>
                  <a:gd name="T42" fmla="*/ 199 w 413"/>
                  <a:gd name="T43" fmla="*/ 113 h 342"/>
                  <a:gd name="T44" fmla="*/ 186 w 413"/>
                  <a:gd name="T45" fmla="*/ 109 h 342"/>
                  <a:gd name="T46" fmla="*/ 166 w 413"/>
                  <a:gd name="T47" fmla="*/ 106 h 342"/>
                  <a:gd name="T48" fmla="*/ 153 w 413"/>
                  <a:gd name="T49" fmla="*/ 101 h 342"/>
                  <a:gd name="T50" fmla="*/ 139 w 413"/>
                  <a:gd name="T51" fmla="*/ 98 h 342"/>
                  <a:gd name="T52" fmla="*/ 134 w 413"/>
                  <a:gd name="T53" fmla="*/ 98 h 342"/>
                  <a:gd name="T54" fmla="*/ 111 w 413"/>
                  <a:gd name="T55" fmla="*/ 87 h 342"/>
                  <a:gd name="T56" fmla="*/ 90 w 413"/>
                  <a:gd name="T57" fmla="*/ 72 h 342"/>
                  <a:gd name="T58" fmla="*/ 76 w 413"/>
                  <a:gd name="T59" fmla="*/ 58 h 342"/>
                  <a:gd name="T60" fmla="*/ 65 w 413"/>
                  <a:gd name="T61" fmla="*/ 40 h 342"/>
                  <a:gd name="T62" fmla="*/ 57 w 413"/>
                  <a:gd name="T63" fmla="*/ 19 h 342"/>
                  <a:gd name="T64" fmla="*/ 56 w 413"/>
                  <a:gd name="T65" fmla="*/ 7 h 342"/>
                  <a:gd name="T66" fmla="*/ 55 w 413"/>
                  <a:gd name="T67" fmla="*/ 3 h 342"/>
                  <a:gd name="T68" fmla="*/ 51 w 413"/>
                  <a:gd name="T69" fmla="*/ 0 h 342"/>
                  <a:gd name="T70" fmla="*/ 42 w 413"/>
                  <a:gd name="T71" fmla="*/ 4 h 342"/>
                  <a:gd name="T72" fmla="*/ 34 w 413"/>
                  <a:gd name="T73" fmla="*/ 9 h 342"/>
                  <a:gd name="T74" fmla="*/ 16 w 413"/>
                  <a:gd name="T75" fmla="*/ 17 h 342"/>
                  <a:gd name="T76" fmla="*/ 4 w 413"/>
                  <a:gd name="T77" fmla="*/ 24 h 342"/>
                  <a:gd name="T78" fmla="*/ 0 w 413"/>
                  <a:gd name="T79" fmla="*/ 30 h 342"/>
                  <a:gd name="T80" fmla="*/ 1 w 413"/>
                  <a:gd name="T81" fmla="*/ 32 h 34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13"/>
                  <a:gd name="T124" fmla="*/ 0 h 342"/>
                  <a:gd name="T125" fmla="*/ 413 w 413"/>
                  <a:gd name="T126" fmla="*/ 342 h 34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13" h="342">
                    <a:moveTo>
                      <a:pt x="2" y="64"/>
                    </a:moveTo>
                    <a:lnTo>
                      <a:pt x="2" y="64"/>
                    </a:lnTo>
                    <a:lnTo>
                      <a:pt x="93" y="127"/>
                    </a:lnTo>
                    <a:lnTo>
                      <a:pt x="158" y="172"/>
                    </a:lnTo>
                    <a:lnTo>
                      <a:pt x="192" y="198"/>
                    </a:lnTo>
                    <a:lnTo>
                      <a:pt x="195" y="202"/>
                    </a:lnTo>
                    <a:lnTo>
                      <a:pt x="201" y="212"/>
                    </a:lnTo>
                    <a:lnTo>
                      <a:pt x="205" y="218"/>
                    </a:lnTo>
                    <a:lnTo>
                      <a:pt x="207" y="224"/>
                    </a:lnTo>
                    <a:lnTo>
                      <a:pt x="207" y="232"/>
                    </a:lnTo>
                    <a:lnTo>
                      <a:pt x="205" y="238"/>
                    </a:lnTo>
                    <a:lnTo>
                      <a:pt x="209" y="255"/>
                    </a:lnTo>
                    <a:lnTo>
                      <a:pt x="211" y="271"/>
                    </a:lnTo>
                    <a:lnTo>
                      <a:pt x="211" y="277"/>
                    </a:lnTo>
                    <a:lnTo>
                      <a:pt x="209" y="281"/>
                    </a:lnTo>
                    <a:lnTo>
                      <a:pt x="245" y="303"/>
                    </a:lnTo>
                    <a:lnTo>
                      <a:pt x="279" y="323"/>
                    </a:lnTo>
                    <a:lnTo>
                      <a:pt x="294" y="329"/>
                    </a:lnTo>
                    <a:lnTo>
                      <a:pt x="310" y="335"/>
                    </a:lnTo>
                    <a:lnTo>
                      <a:pt x="320" y="337"/>
                    </a:lnTo>
                    <a:lnTo>
                      <a:pt x="326" y="340"/>
                    </a:lnTo>
                    <a:lnTo>
                      <a:pt x="328" y="340"/>
                    </a:lnTo>
                    <a:lnTo>
                      <a:pt x="328" y="342"/>
                    </a:lnTo>
                    <a:lnTo>
                      <a:pt x="328" y="335"/>
                    </a:lnTo>
                    <a:lnTo>
                      <a:pt x="330" y="313"/>
                    </a:lnTo>
                    <a:lnTo>
                      <a:pt x="334" y="289"/>
                    </a:lnTo>
                    <a:lnTo>
                      <a:pt x="338" y="281"/>
                    </a:lnTo>
                    <a:lnTo>
                      <a:pt x="344" y="273"/>
                    </a:lnTo>
                    <a:lnTo>
                      <a:pt x="371" y="255"/>
                    </a:lnTo>
                    <a:lnTo>
                      <a:pt x="393" y="242"/>
                    </a:lnTo>
                    <a:lnTo>
                      <a:pt x="401" y="238"/>
                    </a:lnTo>
                    <a:lnTo>
                      <a:pt x="409" y="236"/>
                    </a:lnTo>
                    <a:lnTo>
                      <a:pt x="411" y="234"/>
                    </a:lnTo>
                    <a:lnTo>
                      <a:pt x="413" y="232"/>
                    </a:lnTo>
                    <a:lnTo>
                      <a:pt x="413" y="230"/>
                    </a:lnTo>
                    <a:lnTo>
                      <a:pt x="411" y="228"/>
                    </a:lnTo>
                    <a:lnTo>
                      <a:pt x="397" y="226"/>
                    </a:lnTo>
                    <a:lnTo>
                      <a:pt x="371" y="218"/>
                    </a:lnTo>
                    <a:lnTo>
                      <a:pt x="350" y="214"/>
                    </a:lnTo>
                    <a:lnTo>
                      <a:pt x="332" y="212"/>
                    </a:lnTo>
                    <a:lnTo>
                      <a:pt x="306" y="202"/>
                    </a:lnTo>
                    <a:lnTo>
                      <a:pt x="286" y="198"/>
                    </a:lnTo>
                    <a:lnTo>
                      <a:pt x="277" y="196"/>
                    </a:lnTo>
                    <a:lnTo>
                      <a:pt x="267" y="196"/>
                    </a:lnTo>
                    <a:lnTo>
                      <a:pt x="245" y="186"/>
                    </a:lnTo>
                    <a:lnTo>
                      <a:pt x="221" y="174"/>
                    </a:lnTo>
                    <a:lnTo>
                      <a:pt x="194" y="155"/>
                    </a:lnTo>
                    <a:lnTo>
                      <a:pt x="180" y="143"/>
                    </a:lnTo>
                    <a:lnTo>
                      <a:pt x="166" y="129"/>
                    </a:lnTo>
                    <a:lnTo>
                      <a:pt x="152" y="115"/>
                    </a:lnTo>
                    <a:lnTo>
                      <a:pt x="140" y="97"/>
                    </a:lnTo>
                    <a:lnTo>
                      <a:pt x="130" y="79"/>
                    </a:lnTo>
                    <a:lnTo>
                      <a:pt x="122" y="60"/>
                    </a:lnTo>
                    <a:lnTo>
                      <a:pt x="114" y="38"/>
                    </a:lnTo>
                    <a:lnTo>
                      <a:pt x="112" y="14"/>
                    </a:lnTo>
                    <a:lnTo>
                      <a:pt x="110" y="10"/>
                    </a:lnTo>
                    <a:lnTo>
                      <a:pt x="110" y="6"/>
                    </a:lnTo>
                    <a:lnTo>
                      <a:pt x="106" y="2"/>
                    </a:lnTo>
                    <a:lnTo>
                      <a:pt x="101" y="0"/>
                    </a:lnTo>
                    <a:lnTo>
                      <a:pt x="93" y="2"/>
                    </a:lnTo>
                    <a:lnTo>
                      <a:pt x="83" y="8"/>
                    </a:lnTo>
                    <a:lnTo>
                      <a:pt x="67" y="18"/>
                    </a:lnTo>
                    <a:lnTo>
                      <a:pt x="55" y="22"/>
                    </a:lnTo>
                    <a:lnTo>
                      <a:pt x="31" y="34"/>
                    </a:lnTo>
                    <a:lnTo>
                      <a:pt x="18" y="40"/>
                    </a:lnTo>
                    <a:lnTo>
                      <a:pt x="8" y="48"/>
                    </a:lnTo>
                    <a:lnTo>
                      <a:pt x="2" y="56"/>
                    </a:lnTo>
                    <a:lnTo>
                      <a:pt x="0" y="60"/>
                    </a:lnTo>
                    <a:lnTo>
                      <a:pt x="2" y="6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7" name="Freeform 1076"/>
              <p:cNvSpPr>
                <a:spLocks/>
              </p:cNvSpPr>
              <p:nvPr/>
            </p:nvSpPr>
            <p:spPr bwMode="auto">
              <a:xfrm>
                <a:off x="2458" y="593"/>
                <a:ext cx="258" cy="213"/>
              </a:xfrm>
              <a:custGeom>
                <a:avLst/>
                <a:gdLst>
                  <a:gd name="T0" fmla="*/ 256 w 516"/>
                  <a:gd name="T1" fmla="*/ 213 h 425"/>
                  <a:gd name="T2" fmla="*/ 244 w 516"/>
                  <a:gd name="T3" fmla="*/ 206 h 425"/>
                  <a:gd name="T4" fmla="*/ 240 w 516"/>
                  <a:gd name="T5" fmla="*/ 205 h 425"/>
                  <a:gd name="T6" fmla="*/ 226 w 516"/>
                  <a:gd name="T7" fmla="*/ 192 h 425"/>
                  <a:gd name="T8" fmla="*/ 212 w 516"/>
                  <a:gd name="T9" fmla="*/ 184 h 425"/>
                  <a:gd name="T10" fmla="*/ 196 w 516"/>
                  <a:gd name="T11" fmla="*/ 179 h 425"/>
                  <a:gd name="T12" fmla="*/ 195 w 516"/>
                  <a:gd name="T13" fmla="*/ 174 h 425"/>
                  <a:gd name="T14" fmla="*/ 189 w 516"/>
                  <a:gd name="T15" fmla="*/ 162 h 425"/>
                  <a:gd name="T16" fmla="*/ 174 w 516"/>
                  <a:gd name="T17" fmla="*/ 148 h 425"/>
                  <a:gd name="T18" fmla="*/ 163 w 516"/>
                  <a:gd name="T19" fmla="*/ 140 h 425"/>
                  <a:gd name="T20" fmla="*/ 147 w 516"/>
                  <a:gd name="T21" fmla="*/ 133 h 425"/>
                  <a:gd name="T22" fmla="*/ 109 w 516"/>
                  <a:gd name="T23" fmla="*/ 118 h 425"/>
                  <a:gd name="T24" fmla="*/ 62 w 516"/>
                  <a:gd name="T25" fmla="*/ 101 h 425"/>
                  <a:gd name="T26" fmla="*/ 32 w 516"/>
                  <a:gd name="T27" fmla="*/ 96 h 425"/>
                  <a:gd name="T28" fmla="*/ 0 w 516"/>
                  <a:gd name="T29" fmla="*/ 90 h 425"/>
                  <a:gd name="T30" fmla="*/ 24 w 516"/>
                  <a:gd name="T31" fmla="*/ 68 h 425"/>
                  <a:gd name="T32" fmla="*/ 45 w 516"/>
                  <a:gd name="T33" fmla="*/ 47 h 425"/>
                  <a:gd name="T34" fmla="*/ 62 w 516"/>
                  <a:gd name="T35" fmla="*/ 23 h 425"/>
                  <a:gd name="T36" fmla="*/ 65 w 516"/>
                  <a:gd name="T37" fmla="*/ 18 h 425"/>
                  <a:gd name="T38" fmla="*/ 77 w 516"/>
                  <a:gd name="T39" fmla="*/ 4 h 425"/>
                  <a:gd name="T40" fmla="*/ 83 w 516"/>
                  <a:gd name="T41" fmla="*/ 0 h 425"/>
                  <a:gd name="T42" fmla="*/ 87 w 516"/>
                  <a:gd name="T43" fmla="*/ 0 h 425"/>
                  <a:gd name="T44" fmla="*/ 89 w 516"/>
                  <a:gd name="T45" fmla="*/ 2 h 425"/>
                  <a:gd name="T46" fmla="*/ 92 w 516"/>
                  <a:gd name="T47" fmla="*/ 8 h 425"/>
                  <a:gd name="T48" fmla="*/ 94 w 516"/>
                  <a:gd name="T49" fmla="*/ 17 h 425"/>
                  <a:gd name="T50" fmla="*/ 93 w 516"/>
                  <a:gd name="T51" fmla="*/ 32 h 425"/>
                  <a:gd name="T52" fmla="*/ 95 w 516"/>
                  <a:gd name="T53" fmla="*/ 39 h 425"/>
                  <a:gd name="T54" fmla="*/ 100 w 516"/>
                  <a:gd name="T55" fmla="*/ 50 h 425"/>
                  <a:gd name="T56" fmla="*/ 106 w 516"/>
                  <a:gd name="T57" fmla="*/ 56 h 425"/>
                  <a:gd name="T58" fmla="*/ 117 w 516"/>
                  <a:gd name="T59" fmla="*/ 69 h 425"/>
                  <a:gd name="T60" fmla="*/ 125 w 516"/>
                  <a:gd name="T61" fmla="*/ 79 h 425"/>
                  <a:gd name="T62" fmla="*/ 138 w 516"/>
                  <a:gd name="T63" fmla="*/ 95 h 425"/>
                  <a:gd name="T64" fmla="*/ 177 w 516"/>
                  <a:gd name="T65" fmla="*/ 125 h 425"/>
                  <a:gd name="T66" fmla="*/ 194 w 516"/>
                  <a:gd name="T67" fmla="*/ 136 h 425"/>
                  <a:gd name="T68" fmla="*/ 229 w 516"/>
                  <a:gd name="T69" fmla="*/ 158 h 425"/>
                  <a:gd name="T70" fmla="*/ 251 w 516"/>
                  <a:gd name="T71" fmla="*/ 176 h 425"/>
                  <a:gd name="T72" fmla="*/ 256 w 516"/>
                  <a:gd name="T73" fmla="*/ 184 h 425"/>
                  <a:gd name="T74" fmla="*/ 255 w 516"/>
                  <a:gd name="T75" fmla="*/ 189 h 425"/>
                  <a:gd name="T76" fmla="*/ 257 w 516"/>
                  <a:gd name="T77" fmla="*/ 201 h 425"/>
                  <a:gd name="T78" fmla="*/ 257 w 516"/>
                  <a:gd name="T79" fmla="*/ 212 h 425"/>
                  <a:gd name="T80" fmla="*/ 256 w 516"/>
                  <a:gd name="T81" fmla="*/ 213 h 42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6"/>
                  <a:gd name="T124" fmla="*/ 0 h 425"/>
                  <a:gd name="T125" fmla="*/ 516 w 516"/>
                  <a:gd name="T126" fmla="*/ 425 h 425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6" h="425">
                    <a:moveTo>
                      <a:pt x="512" y="425"/>
                    </a:moveTo>
                    <a:lnTo>
                      <a:pt x="512" y="425"/>
                    </a:lnTo>
                    <a:lnTo>
                      <a:pt x="499" y="417"/>
                    </a:lnTo>
                    <a:lnTo>
                      <a:pt x="487" y="411"/>
                    </a:lnTo>
                    <a:lnTo>
                      <a:pt x="479" y="409"/>
                    </a:lnTo>
                    <a:lnTo>
                      <a:pt x="471" y="401"/>
                    </a:lnTo>
                    <a:lnTo>
                      <a:pt x="451" y="384"/>
                    </a:lnTo>
                    <a:lnTo>
                      <a:pt x="437" y="376"/>
                    </a:lnTo>
                    <a:lnTo>
                      <a:pt x="423" y="368"/>
                    </a:lnTo>
                    <a:lnTo>
                      <a:pt x="408" y="362"/>
                    </a:lnTo>
                    <a:lnTo>
                      <a:pt x="392" y="358"/>
                    </a:lnTo>
                    <a:lnTo>
                      <a:pt x="390" y="348"/>
                    </a:lnTo>
                    <a:lnTo>
                      <a:pt x="386" y="338"/>
                    </a:lnTo>
                    <a:lnTo>
                      <a:pt x="378" y="324"/>
                    </a:lnTo>
                    <a:lnTo>
                      <a:pt x="366" y="310"/>
                    </a:lnTo>
                    <a:lnTo>
                      <a:pt x="348" y="295"/>
                    </a:lnTo>
                    <a:lnTo>
                      <a:pt x="338" y="287"/>
                    </a:lnTo>
                    <a:lnTo>
                      <a:pt x="325" y="279"/>
                    </a:lnTo>
                    <a:lnTo>
                      <a:pt x="311" y="271"/>
                    </a:lnTo>
                    <a:lnTo>
                      <a:pt x="293" y="265"/>
                    </a:lnTo>
                    <a:lnTo>
                      <a:pt x="218" y="235"/>
                    </a:lnTo>
                    <a:lnTo>
                      <a:pt x="160" y="213"/>
                    </a:lnTo>
                    <a:lnTo>
                      <a:pt x="123" y="202"/>
                    </a:lnTo>
                    <a:lnTo>
                      <a:pt x="64" y="192"/>
                    </a:lnTo>
                    <a:lnTo>
                      <a:pt x="0" y="180"/>
                    </a:lnTo>
                    <a:lnTo>
                      <a:pt x="14" y="168"/>
                    </a:lnTo>
                    <a:lnTo>
                      <a:pt x="48" y="136"/>
                    </a:lnTo>
                    <a:lnTo>
                      <a:pt x="69" y="117"/>
                    </a:lnTo>
                    <a:lnTo>
                      <a:pt x="89" y="93"/>
                    </a:lnTo>
                    <a:lnTo>
                      <a:pt x="107" y="69"/>
                    </a:lnTo>
                    <a:lnTo>
                      <a:pt x="123" y="45"/>
                    </a:lnTo>
                    <a:lnTo>
                      <a:pt x="129" y="35"/>
                    </a:lnTo>
                    <a:lnTo>
                      <a:pt x="143" y="16"/>
                    </a:lnTo>
                    <a:lnTo>
                      <a:pt x="153" y="8"/>
                    </a:lnTo>
                    <a:lnTo>
                      <a:pt x="160" y="0"/>
                    </a:lnTo>
                    <a:lnTo>
                      <a:pt x="166" y="0"/>
                    </a:lnTo>
                    <a:lnTo>
                      <a:pt x="170" y="0"/>
                    </a:lnTo>
                    <a:lnTo>
                      <a:pt x="174" y="0"/>
                    </a:lnTo>
                    <a:lnTo>
                      <a:pt x="178" y="4"/>
                    </a:lnTo>
                    <a:lnTo>
                      <a:pt x="180" y="6"/>
                    </a:lnTo>
                    <a:lnTo>
                      <a:pt x="184" y="16"/>
                    </a:lnTo>
                    <a:lnTo>
                      <a:pt x="188" y="24"/>
                    </a:lnTo>
                    <a:lnTo>
                      <a:pt x="188" y="33"/>
                    </a:lnTo>
                    <a:lnTo>
                      <a:pt x="188" y="47"/>
                    </a:lnTo>
                    <a:lnTo>
                      <a:pt x="186" y="63"/>
                    </a:lnTo>
                    <a:lnTo>
                      <a:pt x="190" y="77"/>
                    </a:lnTo>
                    <a:lnTo>
                      <a:pt x="194" y="89"/>
                    </a:lnTo>
                    <a:lnTo>
                      <a:pt x="200" y="99"/>
                    </a:lnTo>
                    <a:lnTo>
                      <a:pt x="212" y="111"/>
                    </a:lnTo>
                    <a:lnTo>
                      <a:pt x="222" y="122"/>
                    </a:lnTo>
                    <a:lnTo>
                      <a:pt x="234" y="138"/>
                    </a:lnTo>
                    <a:lnTo>
                      <a:pt x="249" y="158"/>
                    </a:lnTo>
                    <a:lnTo>
                      <a:pt x="275" y="190"/>
                    </a:lnTo>
                    <a:lnTo>
                      <a:pt x="317" y="221"/>
                    </a:lnTo>
                    <a:lnTo>
                      <a:pt x="354" y="249"/>
                    </a:lnTo>
                    <a:lnTo>
                      <a:pt x="388" y="271"/>
                    </a:lnTo>
                    <a:lnTo>
                      <a:pt x="410" y="285"/>
                    </a:lnTo>
                    <a:lnTo>
                      <a:pt x="457" y="316"/>
                    </a:lnTo>
                    <a:lnTo>
                      <a:pt x="481" y="334"/>
                    </a:lnTo>
                    <a:lnTo>
                      <a:pt x="501" y="352"/>
                    </a:lnTo>
                    <a:lnTo>
                      <a:pt x="508" y="360"/>
                    </a:lnTo>
                    <a:lnTo>
                      <a:pt x="512" y="368"/>
                    </a:lnTo>
                    <a:lnTo>
                      <a:pt x="512" y="374"/>
                    </a:lnTo>
                    <a:lnTo>
                      <a:pt x="510" y="378"/>
                    </a:lnTo>
                    <a:lnTo>
                      <a:pt x="514" y="401"/>
                    </a:lnTo>
                    <a:lnTo>
                      <a:pt x="516" y="417"/>
                    </a:lnTo>
                    <a:lnTo>
                      <a:pt x="514" y="423"/>
                    </a:lnTo>
                    <a:lnTo>
                      <a:pt x="512" y="425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8" name="Freeform 1077"/>
              <p:cNvSpPr>
                <a:spLocks/>
              </p:cNvSpPr>
              <p:nvPr/>
            </p:nvSpPr>
            <p:spPr bwMode="auto">
              <a:xfrm>
                <a:off x="2432" y="940"/>
                <a:ext cx="134" cy="91"/>
              </a:xfrm>
              <a:custGeom>
                <a:avLst/>
                <a:gdLst>
                  <a:gd name="T0" fmla="*/ 0 w 269"/>
                  <a:gd name="T1" fmla="*/ 3 h 182"/>
                  <a:gd name="T2" fmla="*/ 0 w 269"/>
                  <a:gd name="T3" fmla="*/ 3 h 182"/>
                  <a:gd name="T4" fmla="*/ 0 w 269"/>
                  <a:gd name="T5" fmla="*/ 17 h 182"/>
                  <a:gd name="T6" fmla="*/ 1 w 269"/>
                  <a:gd name="T7" fmla="*/ 27 h 182"/>
                  <a:gd name="T8" fmla="*/ 2 w 269"/>
                  <a:gd name="T9" fmla="*/ 34 h 182"/>
                  <a:gd name="T10" fmla="*/ 2 w 269"/>
                  <a:gd name="T11" fmla="*/ 34 h 182"/>
                  <a:gd name="T12" fmla="*/ 2 w 269"/>
                  <a:gd name="T13" fmla="*/ 41 h 182"/>
                  <a:gd name="T14" fmla="*/ 3 w 269"/>
                  <a:gd name="T15" fmla="*/ 48 h 182"/>
                  <a:gd name="T16" fmla="*/ 5 w 269"/>
                  <a:gd name="T17" fmla="*/ 57 h 182"/>
                  <a:gd name="T18" fmla="*/ 8 w 269"/>
                  <a:gd name="T19" fmla="*/ 66 h 182"/>
                  <a:gd name="T20" fmla="*/ 11 w 269"/>
                  <a:gd name="T21" fmla="*/ 71 h 182"/>
                  <a:gd name="T22" fmla="*/ 14 w 269"/>
                  <a:gd name="T23" fmla="*/ 76 h 182"/>
                  <a:gd name="T24" fmla="*/ 17 w 269"/>
                  <a:gd name="T25" fmla="*/ 79 h 182"/>
                  <a:gd name="T26" fmla="*/ 22 w 269"/>
                  <a:gd name="T27" fmla="*/ 83 h 182"/>
                  <a:gd name="T28" fmla="*/ 28 w 269"/>
                  <a:gd name="T29" fmla="*/ 86 h 182"/>
                  <a:gd name="T30" fmla="*/ 34 w 269"/>
                  <a:gd name="T31" fmla="*/ 89 h 182"/>
                  <a:gd name="T32" fmla="*/ 34 w 269"/>
                  <a:gd name="T33" fmla="*/ 89 h 182"/>
                  <a:gd name="T34" fmla="*/ 35 w 269"/>
                  <a:gd name="T35" fmla="*/ 90 h 182"/>
                  <a:gd name="T36" fmla="*/ 41 w 269"/>
                  <a:gd name="T37" fmla="*/ 91 h 182"/>
                  <a:gd name="T38" fmla="*/ 53 w 269"/>
                  <a:gd name="T39" fmla="*/ 90 h 182"/>
                  <a:gd name="T40" fmla="*/ 62 w 269"/>
                  <a:gd name="T41" fmla="*/ 89 h 182"/>
                  <a:gd name="T42" fmla="*/ 73 w 269"/>
                  <a:gd name="T43" fmla="*/ 86 h 182"/>
                  <a:gd name="T44" fmla="*/ 73 w 269"/>
                  <a:gd name="T45" fmla="*/ 86 h 182"/>
                  <a:gd name="T46" fmla="*/ 85 w 269"/>
                  <a:gd name="T47" fmla="*/ 83 h 182"/>
                  <a:gd name="T48" fmla="*/ 94 w 269"/>
                  <a:gd name="T49" fmla="*/ 82 h 182"/>
                  <a:gd name="T50" fmla="*/ 100 w 269"/>
                  <a:gd name="T51" fmla="*/ 81 h 182"/>
                  <a:gd name="T52" fmla="*/ 100 w 269"/>
                  <a:gd name="T53" fmla="*/ 81 h 182"/>
                  <a:gd name="T54" fmla="*/ 114 w 269"/>
                  <a:gd name="T55" fmla="*/ 75 h 182"/>
                  <a:gd name="T56" fmla="*/ 125 w 269"/>
                  <a:gd name="T57" fmla="*/ 70 h 182"/>
                  <a:gd name="T58" fmla="*/ 131 w 269"/>
                  <a:gd name="T59" fmla="*/ 66 h 182"/>
                  <a:gd name="T60" fmla="*/ 134 w 269"/>
                  <a:gd name="T61" fmla="*/ 63 h 182"/>
                  <a:gd name="T62" fmla="*/ 134 w 269"/>
                  <a:gd name="T63" fmla="*/ 63 h 182"/>
                  <a:gd name="T64" fmla="*/ 130 w 269"/>
                  <a:gd name="T65" fmla="*/ 65 h 182"/>
                  <a:gd name="T66" fmla="*/ 126 w 269"/>
                  <a:gd name="T67" fmla="*/ 66 h 182"/>
                  <a:gd name="T68" fmla="*/ 119 w 269"/>
                  <a:gd name="T69" fmla="*/ 68 h 182"/>
                  <a:gd name="T70" fmla="*/ 111 w 269"/>
                  <a:gd name="T71" fmla="*/ 69 h 182"/>
                  <a:gd name="T72" fmla="*/ 102 w 269"/>
                  <a:gd name="T73" fmla="*/ 69 h 182"/>
                  <a:gd name="T74" fmla="*/ 91 w 269"/>
                  <a:gd name="T75" fmla="*/ 67 h 182"/>
                  <a:gd name="T76" fmla="*/ 78 w 269"/>
                  <a:gd name="T77" fmla="*/ 65 h 182"/>
                  <a:gd name="T78" fmla="*/ 78 w 269"/>
                  <a:gd name="T79" fmla="*/ 65 h 182"/>
                  <a:gd name="T80" fmla="*/ 72 w 269"/>
                  <a:gd name="T81" fmla="*/ 63 h 182"/>
                  <a:gd name="T82" fmla="*/ 58 w 269"/>
                  <a:gd name="T83" fmla="*/ 58 h 182"/>
                  <a:gd name="T84" fmla="*/ 50 w 269"/>
                  <a:gd name="T85" fmla="*/ 54 h 182"/>
                  <a:gd name="T86" fmla="*/ 41 w 269"/>
                  <a:gd name="T87" fmla="*/ 49 h 182"/>
                  <a:gd name="T88" fmla="*/ 34 w 269"/>
                  <a:gd name="T89" fmla="*/ 42 h 182"/>
                  <a:gd name="T90" fmla="*/ 27 w 269"/>
                  <a:gd name="T91" fmla="*/ 35 h 182"/>
                  <a:gd name="T92" fmla="*/ 27 w 269"/>
                  <a:gd name="T93" fmla="*/ 35 h 182"/>
                  <a:gd name="T94" fmla="*/ 2 w 269"/>
                  <a:gd name="T95" fmla="*/ 1 h 182"/>
                  <a:gd name="T96" fmla="*/ 2 w 269"/>
                  <a:gd name="T97" fmla="*/ 1 h 182"/>
                  <a:gd name="T98" fmla="*/ 1 w 269"/>
                  <a:gd name="T99" fmla="*/ 0 h 182"/>
                  <a:gd name="T100" fmla="*/ 0 w 269"/>
                  <a:gd name="T101" fmla="*/ 1 h 182"/>
                  <a:gd name="T102" fmla="*/ 0 w 269"/>
                  <a:gd name="T103" fmla="*/ 3 h 182"/>
                  <a:gd name="T104" fmla="*/ 0 w 269"/>
                  <a:gd name="T105" fmla="*/ 3 h 18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69"/>
                  <a:gd name="T160" fmla="*/ 0 h 182"/>
                  <a:gd name="T161" fmla="*/ 269 w 269"/>
                  <a:gd name="T162" fmla="*/ 182 h 18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69" h="182">
                    <a:moveTo>
                      <a:pt x="0" y="6"/>
                    </a:moveTo>
                    <a:lnTo>
                      <a:pt x="0" y="6"/>
                    </a:lnTo>
                    <a:lnTo>
                      <a:pt x="0" y="34"/>
                    </a:lnTo>
                    <a:lnTo>
                      <a:pt x="2" y="54"/>
                    </a:lnTo>
                    <a:lnTo>
                      <a:pt x="4" y="67"/>
                    </a:lnTo>
                    <a:lnTo>
                      <a:pt x="4" y="81"/>
                    </a:lnTo>
                    <a:lnTo>
                      <a:pt x="6" y="95"/>
                    </a:lnTo>
                    <a:lnTo>
                      <a:pt x="10" y="113"/>
                    </a:lnTo>
                    <a:lnTo>
                      <a:pt x="16" y="131"/>
                    </a:lnTo>
                    <a:lnTo>
                      <a:pt x="22" y="141"/>
                    </a:lnTo>
                    <a:lnTo>
                      <a:pt x="28" y="151"/>
                    </a:lnTo>
                    <a:lnTo>
                      <a:pt x="35" y="158"/>
                    </a:lnTo>
                    <a:lnTo>
                      <a:pt x="45" y="166"/>
                    </a:lnTo>
                    <a:lnTo>
                      <a:pt x="57" y="172"/>
                    </a:lnTo>
                    <a:lnTo>
                      <a:pt x="69" y="178"/>
                    </a:lnTo>
                    <a:lnTo>
                      <a:pt x="71" y="180"/>
                    </a:lnTo>
                    <a:lnTo>
                      <a:pt x="83" y="182"/>
                    </a:lnTo>
                    <a:lnTo>
                      <a:pt x="107" y="180"/>
                    </a:lnTo>
                    <a:lnTo>
                      <a:pt x="124" y="178"/>
                    </a:lnTo>
                    <a:lnTo>
                      <a:pt x="146" y="172"/>
                    </a:lnTo>
                    <a:lnTo>
                      <a:pt x="170" y="166"/>
                    </a:lnTo>
                    <a:lnTo>
                      <a:pt x="188" y="164"/>
                    </a:lnTo>
                    <a:lnTo>
                      <a:pt x="200" y="162"/>
                    </a:lnTo>
                    <a:lnTo>
                      <a:pt x="229" y="149"/>
                    </a:lnTo>
                    <a:lnTo>
                      <a:pt x="251" y="139"/>
                    </a:lnTo>
                    <a:lnTo>
                      <a:pt x="263" y="131"/>
                    </a:lnTo>
                    <a:lnTo>
                      <a:pt x="269" y="125"/>
                    </a:lnTo>
                    <a:lnTo>
                      <a:pt x="261" y="129"/>
                    </a:lnTo>
                    <a:lnTo>
                      <a:pt x="253" y="131"/>
                    </a:lnTo>
                    <a:lnTo>
                      <a:pt x="239" y="135"/>
                    </a:lnTo>
                    <a:lnTo>
                      <a:pt x="223" y="137"/>
                    </a:lnTo>
                    <a:lnTo>
                      <a:pt x="204" y="137"/>
                    </a:lnTo>
                    <a:lnTo>
                      <a:pt x="182" y="133"/>
                    </a:lnTo>
                    <a:lnTo>
                      <a:pt x="156" y="129"/>
                    </a:lnTo>
                    <a:lnTo>
                      <a:pt x="144" y="125"/>
                    </a:lnTo>
                    <a:lnTo>
                      <a:pt x="116" y="115"/>
                    </a:lnTo>
                    <a:lnTo>
                      <a:pt x="101" y="107"/>
                    </a:lnTo>
                    <a:lnTo>
                      <a:pt x="83" y="97"/>
                    </a:lnTo>
                    <a:lnTo>
                      <a:pt x="69" y="83"/>
                    </a:lnTo>
                    <a:lnTo>
                      <a:pt x="55" y="69"/>
                    </a:lnTo>
                    <a:lnTo>
                      <a:pt x="4" y="2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89" name="Freeform 1078"/>
              <p:cNvSpPr>
                <a:spLocks/>
              </p:cNvSpPr>
              <p:nvPr/>
            </p:nvSpPr>
            <p:spPr bwMode="auto">
              <a:xfrm>
                <a:off x="2399" y="874"/>
                <a:ext cx="259" cy="225"/>
              </a:xfrm>
              <a:custGeom>
                <a:avLst/>
                <a:gdLst>
                  <a:gd name="T0" fmla="*/ 130 w 518"/>
                  <a:gd name="T1" fmla="*/ 150 h 451"/>
                  <a:gd name="T2" fmla="*/ 83 w 518"/>
                  <a:gd name="T3" fmla="*/ 160 h 451"/>
                  <a:gd name="T4" fmla="*/ 69 w 518"/>
                  <a:gd name="T5" fmla="*/ 162 h 451"/>
                  <a:gd name="T6" fmla="*/ 53 w 518"/>
                  <a:gd name="T7" fmla="*/ 160 h 451"/>
                  <a:gd name="T8" fmla="*/ 40 w 518"/>
                  <a:gd name="T9" fmla="*/ 162 h 451"/>
                  <a:gd name="T10" fmla="*/ 27 w 518"/>
                  <a:gd name="T11" fmla="*/ 167 h 451"/>
                  <a:gd name="T12" fmla="*/ 23 w 518"/>
                  <a:gd name="T13" fmla="*/ 170 h 451"/>
                  <a:gd name="T14" fmla="*/ 8 w 518"/>
                  <a:gd name="T15" fmla="*/ 180 h 451"/>
                  <a:gd name="T16" fmla="*/ 2 w 518"/>
                  <a:gd name="T17" fmla="*/ 187 h 451"/>
                  <a:gd name="T18" fmla="*/ 2 w 518"/>
                  <a:gd name="T19" fmla="*/ 190 h 451"/>
                  <a:gd name="T20" fmla="*/ 1 w 518"/>
                  <a:gd name="T21" fmla="*/ 191 h 451"/>
                  <a:gd name="T22" fmla="*/ 1 w 518"/>
                  <a:gd name="T23" fmla="*/ 196 h 451"/>
                  <a:gd name="T24" fmla="*/ 5 w 518"/>
                  <a:gd name="T25" fmla="*/ 203 h 451"/>
                  <a:gd name="T26" fmla="*/ 10 w 518"/>
                  <a:gd name="T27" fmla="*/ 207 h 451"/>
                  <a:gd name="T28" fmla="*/ 14 w 518"/>
                  <a:gd name="T29" fmla="*/ 214 h 451"/>
                  <a:gd name="T30" fmla="*/ 24 w 518"/>
                  <a:gd name="T31" fmla="*/ 221 h 451"/>
                  <a:gd name="T32" fmla="*/ 45 w 518"/>
                  <a:gd name="T33" fmla="*/ 225 h 451"/>
                  <a:gd name="T34" fmla="*/ 59 w 518"/>
                  <a:gd name="T35" fmla="*/ 225 h 451"/>
                  <a:gd name="T36" fmla="*/ 91 w 518"/>
                  <a:gd name="T37" fmla="*/ 223 h 451"/>
                  <a:gd name="T38" fmla="*/ 104 w 518"/>
                  <a:gd name="T39" fmla="*/ 220 h 451"/>
                  <a:gd name="T40" fmla="*/ 109 w 518"/>
                  <a:gd name="T41" fmla="*/ 217 h 451"/>
                  <a:gd name="T42" fmla="*/ 137 w 518"/>
                  <a:gd name="T43" fmla="*/ 207 h 451"/>
                  <a:gd name="T44" fmla="*/ 155 w 518"/>
                  <a:gd name="T45" fmla="*/ 203 h 451"/>
                  <a:gd name="T46" fmla="*/ 181 w 518"/>
                  <a:gd name="T47" fmla="*/ 196 h 451"/>
                  <a:gd name="T48" fmla="*/ 206 w 518"/>
                  <a:gd name="T49" fmla="*/ 187 h 451"/>
                  <a:gd name="T50" fmla="*/ 210 w 518"/>
                  <a:gd name="T51" fmla="*/ 184 h 451"/>
                  <a:gd name="T52" fmla="*/ 218 w 518"/>
                  <a:gd name="T53" fmla="*/ 181 h 451"/>
                  <a:gd name="T54" fmla="*/ 226 w 518"/>
                  <a:gd name="T55" fmla="*/ 174 h 451"/>
                  <a:gd name="T56" fmla="*/ 228 w 518"/>
                  <a:gd name="T57" fmla="*/ 171 h 451"/>
                  <a:gd name="T58" fmla="*/ 232 w 518"/>
                  <a:gd name="T59" fmla="*/ 168 h 451"/>
                  <a:gd name="T60" fmla="*/ 237 w 518"/>
                  <a:gd name="T61" fmla="*/ 158 h 451"/>
                  <a:gd name="T62" fmla="*/ 243 w 518"/>
                  <a:gd name="T63" fmla="*/ 137 h 451"/>
                  <a:gd name="T64" fmla="*/ 246 w 518"/>
                  <a:gd name="T65" fmla="*/ 120 h 451"/>
                  <a:gd name="T66" fmla="*/ 251 w 518"/>
                  <a:gd name="T67" fmla="*/ 112 h 451"/>
                  <a:gd name="T68" fmla="*/ 257 w 518"/>
                  <a:gd name="T69" fmla="*/ 97 h 451"/>
                  <a:gd name="T70" fmla="*/ 259 w 518"/>
                  <a:gd name="T71" fmla="*/ 74 h 451"/>
                  <a:gd name="T72" fmla="*/ 258 w 518"/>
                  <a:gd name="T73" fmla="*/ 58 h 451"/>
                  <a:gd name="T74" fmla="*/ 257 w 518"/>
                  <a:gd name="T75" fmla="*/ 36 h 451"/>
                  <a:gd name="T76" fmla="*/ 253 w 518"/>
                  <a:gd name="T77" fmla="*/ 16 h 451"/>
                  <a:gd name="T78" fmla="*/ 247 w 518"/>
                  <a:gd name="T79" fmla="*/ 0 h 451"/>
                  <a:gd name="T80" fmla="*/ 246 w 518"/>
                  <a:gd name="T81" fmla="*/ 4 h 451"/>
                  <a:gd name="T82" fmla="*/ 244 w 518"/>
                  <a:gd name="T83" fmla="*/ 7 h 451"/>
                  <a:gd name="T84" fmla="*/ 245 w 518"/>
                  <a:gd name="T85" fmla="*/ 11 h 451"/>
                  <a:gd name="T86" fmla="*/ 247 w 518"/>
                  <a:gd name="T87" fmla="*/ 27 h 451"/>
                  <a:gd name="T88" fmla="*/ 245 w 518"/>
                  <a:gd name="T89" fmla="*/ 43 h 451"/>
                  <a:gd name="T90" fmla="*/ 243 w 518"/>
                  <a:gd name="T91" fmla="*/ 52 h 451"/>
                  <a:gd name="T92" fmla="*/ 238 w 518"/>
                  <a:gd name="T93" fmla="*/ 65 h 451"/>
                  <a:gd name="T94" fmla="*/ 237 w 518"/>
                  <a:gd name="T95" fmla="*/ 71 h 451"/>
                  <a:gd name="T96" fmla="*/ 231 w 518"/>
                  <a:gd name="T97" fmla="*/ 85 h 451"/>
                  <a:gd name="T98" fmla="*/ 218 w 518"/>
                  <a:gd name="T99" fmla="*/ 102 h 451"/>
                  <a:gd name="T100" fmla="*/ 207 w 518"/>
                  <a:gd name="T101" fmla="*/ 110 h 451"/>
                  <a:gd name="T102" fmla="*/ 192 w 518"/>
                  <a:gd name="T103" fmla="*/ 118 h 451"/>
                  <a:gd name="T104" fmla="*/ 175 w 518"/>
                  <a:gd name="T105" fmla="*/ 123 h 451"/>
                  <a:gd name="T106" fmla="*/ 171 w 518"/>
                  <a:gd name="T107" fmla="*/ 127 h 451"/>
                  <a:gd name="T108" fmla="*/ 155 w 518"/>
                  <a:gd name="T109" fmla="*/ 141 h 451"/>
                  <a:gd name="T110" fmla="*/ 139 w 518"/>
                  <a:gd name="T111" fmla="*/ 148 h 451"/>
                  <a:gd name="T112" fmla="*/ 130 w 518"/>
                  <a:gd name="T113" fmla="*/ 150 h 45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18"/>
                  <a:gd name="T172" fmla="*/ 0 h 451"/>
                  <a:gd name="T173" fmla="*/ 518 w 518"/>
                  <a:gd name="T174" fmla="*/ 451 h 45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18" h="451">
                    <a:moveTo>
                      <a:pt x="259" y="300"/>
                    </a:moveTo>
                    <a:lnTo>
                      <a:pt x="259" y="300"/>
                    </a:lnTo>
                    <a:lnTo>
                      <a:pt x="205" y="312"/>
                    </a:lnTo>
                    <a:lnTo>
                      <a:pt x="166" y="320"/>
                    </a:lnTo>
                    <a:lnTo>
                      <a:pt x="138" y="324"/>
                    </a:lnTo>
                    <a:lnTo>
                      <a:pt x="128" y="322"/>
                    </a:lnTo>
                    <a:lnTo>
                      <a:pt x="106" y="320"/>
                    </a:lnTo>
                    <a:lnTo>
                      <a:pt x="93" y="322"/>
                    </a:lnTo>
                    <a:lnTo>
                      <a:pt x="79" y="324"/>
                    </a:lnTo>
                    <a:lnTo>
                      <a:pt x="65" y="328"/>
                    </a:lnTo>
                    <a:lnTo>
                      <a:pt x="53" y="334"/>
                    </a:lnTo>
                    <a:lnTo>
                      <a:pt x="45" y="340"/>
                    </a:lnTo>
                    <a:lnTo>
                      <a:pt x="25" y="352"/>
                    </a:lnTo>
                    <a:lnTo>
                      <a:pt x="15" y="360"/>
                    </a:lnTo>
                    <a:lnTo>
                      <a:pt x="7" y="368"/>
                    </a:lnTo>
                    <a:lnTo>
                      <a:pt x="4" y="375"/>
                    </a:lnTo>
                    <a:lnTo>
                      <a:pt x="2" y="377"/>
                    </a:lnTo>
                    <a:lnTo>
                      <a:pt x="4" y="381"/>
                    </a:lnTo>
                    <a:lnTo>
                      <a:pt x="2" y="383"/>
                    </a:lnTo>
                    <a:lnTo>
                      <a:pt x="0" y="389"/>
                    </a:lnTo>
                    <a:lnTo>
                      <a:pt x="2" y="393"/>
                    </a:lnTo>
                    <a:lnTo>
                      <a:pt x="4" y="399"/>
                    </a:lnTo>
                    <a:lnTo>
                      <a:pt x="9" y="407"/>
                    </a:lnTo>
                    <a:lnTo>
                      <a:pt x="19" y="415"/>
                    </a:lnTo>
                    <a:lnTo>
                      <a:pt x="21" y="423"/>
                    </a:lnTo>
                    <a:lnTo>
                      <a:pt x="27" y="429"/>
                    </a:lnTo>
                    <a:lnTo>
                      <a:pt x="35" y="435"/>
                    </a:lnTo>
                    <a:lnTo>
                      <a:pt x="47" y="443"/>
                    </a:lnTo>
                    <a:lnTo>
                      <a:pt x="65" y="447"/>
                    </a:lnTo>
                    <a:lnTo>
                      <a:pt x="89" y="451"/>
                    </a:lnTo>
                    <a:lnTo>
                      <a:pt x="118" y="451"/>
                    </a:lnTo>
                    <a:lnTo>
                      <a:pt x="152" y="449"/>
                    </a:lnTo>
                    <a:lnTo>
                      <a:pt x="181" y="447"/>
                    </a:lnTo>
                    <a:lnTo>
                      <a:pt x="195" y="445"/>
                    </a:lnTo>
                    <a:lnTo>
                      <a:pt x="207" y="441"/>
                    </a:lnTo>
                    <a:lnTo>
                      <a:pt x="217" y="435"/>
                    </a:lnTo>
                    <a:lnTo>
                      <a:pt x="241" y="425"/>
                    </a:lnTo>
                    <a:lnTo>
                      <a:pt x="274" y="415"/>
                    </a:lnTo>
                    <a:lnTo>
                      <a:pt x="292" y="409"/>
                    </a:lnTo>
                    <a:lnTo>
                      <a:pt x="310" y="407"/>
                    </a:lnTo>
                    <a:lnTo>
                      <a:pt x="361" y="393"/>
                    </a:lnTo>
                    <a:lnTo>
                      <a:pt x="397" y="379"/>
                    </a:lnTo>
                    <a:lnTo>
                      <a:pt x="411" y="374"/>
                    </a:lnTo>
                    <a:lnTo>
                      <a:pt x="419" y="368"/>
                    </a:lnTo>
                    <a:lnTo>
                      <a:pt x="425" y="366"/>
                    </a:lnTo>
                    <a:lnTo>
                      <a:pt x="435" y="362"/>
                    </a:lnTo>
                    <a:lnTo>
                      <a:pt x="446" y="354"/>
                    </a:lnTo>
                    <a:lnTo>
                      <a:pt x="452" y="348"/>
                    </a:lnTo>
                    <a:lnTo>
                      <a:pt x="456" y="342"/>
                    </a:lnTo>
                    <a:lnTo>
                      <a:pt x="460" y="340"/>
                    </a:lnTo>
                    <a:lnTo>
                      <a:pt x="464" y="336"/>
                    </a:lnTo>
                    <a:lnTo>
                      <a:pt x="470" y="328"/>
                    </a:lnTo>
                    <a:lnTo>
                      <a:pt x="474" y="316"/>
                    </a:lnTo>
                    <a:lnTo>
                      <a:pt x="480" y="298"/>
                    </a:lnTo>
                    <a:lnTo>
                      <a:pt x="486" y="275"/>
                    </a:lnTo>
                    <a:lnTo>
                      <a:pt x="492" y="241"/>
                    </a:lnTo>
                    <a:lnTo>
                      <a:pt x="498" y="235"/>
                    </a:lnTo>
                    <a:lnTo>
                      <a:pt x="502" y="225"/>
                    </a:lnTo>
                    <a:lnTo>
                      <a:pt x="508" y="213"/>
                    </a:lnTo>
                    <a:lnTo>
                      <a:pt x="514" y="195"/>
                    </a:lnTo>
                    <a:lnTo>
                      <a:pt x="518" y="176"/>
                    </a:lnTo>
                    <a:lnTo>
                      <a:pt x="518" y="148"/>
                    </a:lnTo>
                    <a:lnTo>
                      <a:pt x="516" y="116"/>
                    </a:lnTo>
                    <a:lnTo>
                      <a:pt x="516" y="104"/>
                    </a:lnTo>
                    <a:lnTo>
                      <a:pt x="514" y="73"/>
                    </a:lnTo>
                    <a:lnTo>
                      <a:pt x="510" y="53"/>
                    </a:lnTo>
                    <a:lnTo>
                      <a:pt x="506" y="33"/>
                    </a:lnTo>
                    <a:lnTo>
                      <a:pt x="502" y="15"/>
                    </a:lnTo>
                    <a:lnTo>
                      <a:pt x="494" y="0"/>
                    </a:lnTo>
                    <a:lnTo>
                      <a:pt x="492" y="8"/>
                    </a:lnTo>
                    <a:lnTo>
                      <a:pt x="490" y="13"/>
                    </a:lnTo>
                    <a:lnTo>
                      <a:pt x="488" y="15"/>
                    </a:lnTo>
                    <a:lnTo>
                      <a:pt x="490" y="23"/>
                    </a:lnTo>
                    <a:lnTo>
                      <a:pt x="492" y="43"/>
                    </a:lnTo>
                    <a:lnTo>
                      <a:pt x="494" y="55"/>
                    </a:lnTo>
                    <a:lnTo>
                      <a:pt x="494" y="71"/>
                    </a:lnTo>
                    <a:lnTo>
                      <a:pt x="490" y="87"/>
                    </a:lnTo>
                    <a:lnTo>
                      <a:pt x="486" y="104"/>
                    </a:lnTo>
                    <a:lnTo>
                      <a:pt x="480" y="118"/>
                    </a:lnTo>
                    <a:lnTo>
                      <a:pt x="476" y="130"/>
                    </a:lnTo>
                    <a:lnTo>
                      <a:pt x="474" y="142"/>
                    </a:lnTo>
                    <a:lnTo>
                      <a:pt x="470" y="156"/>
                    </a:lnTo>
                    <a:lnTo>
                      <a:pt x="462" y="170"/>
                    </a:lnTo>
                    <a:lnTo>
                      <a:pt x="450" y="186"/>
                    </a:lnTo>
                    <a:lnTo>
                      <a:pt x="435" y="205"/>
                    </a:lnTo>
                    <a:lnTo>
                      <a:pt x="425" y="213"/>
                    </a:lnTo>
                    <a:lnTo>
                      <a:pt x="413" y="221"/>
                    </a:lnTo>
                    <a:lnTo>
                      <a:pt x="399" y="229"/>
                    </a:lnTo>
                    <a:lnTo>
                      <a:pt x="383" y="237"/>
                    </a:lnTo>
                    <a:lnTo>
                      <a:pt x="367" y="243"/>
                    </a:lnTo>
                    <a:lnTo>
                      <a:pt x="350" y="247"/>
                    </a:lnTo>
                    <a:lnTo>
                      <a:pt x="342" y="255"/>
                    </a:lnTo>
                    <a:lnTo>
                      <a:pt x="322" y="273"/>
                    </a:lnTo>
                    <a:lnTo>
                      <a:pt x="310" y="283"/>
                    </a:lnTo>
                    <a:lnTo>
                      <a:pt x="294" y="290"/>
                    </a:lnTo>
                    <a:lnTo>
                      <a:pt x="278" y="296"/>
                    </a:lnTo>
                    <a:lnTo>
                      <a:pt x="259" y="30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0" name="Freeform 1079"/>
              <p:cNvSpPr>
                <a:spLocks/>
              </p:cNvSpPr>
              <p:nvPr/>
            </p:nvSpPr>
            <p:spPr bwMode="auto">
              <a:xfrm>
                <a:off x="2499" y="821"/>
                <a:ext cx="95" cy="38"/>
              </a:xfrm>
              <a:custGeom>
                <a:avLst/>
                <a:gdLst>
                  <a:gd name="T0" fmla="*/ 3 w 190"/>
                  <a:gd name="T1" fmla="*/ 38 h 75"/>
                  <a:gd name="T2" fmla="*/ 3 w 190"/>
                  <a:gd name="T3" fmla="*/ 38 h 75"/>
                  <a:gd name="T4" fmla="*/ 2 w 190"/>
                  <a:gd name="T5" fmla="*/ 34 h 75"/>
                  <a:gd name="T6" fmla="*/ 1 w 190"/>
                  <a:gd name="T7" fmla="*/ 31 h 75"/>
                  <a:gd name="T8" fmla="*/ 0 w 190"/>
                  <a:gd name="T9" fmla="*/ 26 h 75"/>
                  <a:gd name="T10" fmla="*/ 1 w 190"/>
                  <a:gd name="T11" fmla="*/ 20 h 75"/>
                  <a:gd name="T12" fmla="*/ 4 w 190"/>
                  <a:gd name="T13" fmla="*/ 14 h 75"/>
                  <a:gd name="T14" fmla="*/ 8 w 190"/>
                  <a:gd name="T15" fmla="*/ 8 h 75"/>
                  <a:gd name="T16" fmla="*/ 15 w 190"/>
                  <a:gd name="T17" fmla="*/ 2 h 75"/>
                  <a:gd name="T18" fmla="*/ 15 w 190"/>
                  <a:gd name="T19" fmla="*/ 2 h 75"/>
                  <a:gd name="T20" fmla="*/ 16 w 190"/>
                  <a:gd name="T21" fmla="*/ 1 h 75"/>
                  <a:gd name="T22" fmla="*/ 18 w 190"/>
                  <a:gd name="T23" fmla="*/ 0 h 75"/>
                  <a:gd name="T24" fmla="*/ 23 w 190"/>
                  <a:gd name="T25" fmla="*/ 0 h 75"/>
                  <a:gd name="T26" fmla="*/ 30 w 190"/>
                  <a:gd name="T27" fmla="*/ 1 h 75"/>
                  <a:gd name="T28" fmla="*/ 30 w 190"/>
                  <a:gd name="T29" fmla="*/ 1 h 75"/>
                  <a:gd name="T30" fmla="*/ 35 w 190"/>
                  <a:gd name="T31" fmla="*/ 1 h 75"/>
                  <a:gd name="T32" fmla="*/ 46 w 190"/>
                  <a:gd name="T33" fmla="*/ 0 h 75"/>
                  <a:gd name="T34" fmla="*/ 52 w 190"/>
                  <a:gd name="T35" fmla="*/ 1 h 75"/>
                  <a:gd name="T36" fmla="*/ 59 w 190"/>
                  <a:gd name="T37" fmla="*/ 2 h 75"/>
                  <a:gd name="T38" fmla="*/ 65 w 190"/>
                  <a:gd name="T39" fmla="*/ 3 h 75"/>
                  <a:gd name="T40" fmla="*/ 71 w 190"/>
                  <a:gd name="T41" fmla="*/ 6 h 75"/>
                  <a:gd name="T42" fmla="*/ 71 w 190"/>
                  <a:gd name="T43" fmla="*/ 6 h 75"/>
                  <a:gd name="T44" fmla="*/ 82 w 190"/>
                  <a:gd name="T45" fmla="*/ 12 h 75"/>
                  <a:gd name="T46" fmla="*/ 90 w 190"/>
                  <a:gd name="T47" fmla="*/ 17 h 75"/>
                  <a:gd name="T48" fmla="*/ 95 w 190"/>
                  <a:gd name="T49" fmla="*/ 20 h 75"/>
                  <a:gd name="T50" fmla="*/ 95 w 190"/>
                  <a:gd name="T51" fmla="*/ 20 h 75"/>
                  <a:gd name="T52" fmla="*/ 94 w 190"/>
                  <a:gd name="T53" fmla="*/ 20 h 75"/>
                  <a:gd name="T54" fmla="*/ 92 w 190"/>
                  <a:gd name="T55" fmla="*/ 21 h 75"/>
                  <a:gd name="T56" fmla="*/ 82 w 190"/>
                  <a:gd name="T57" fmla="*/ 20 h 75"/>
                  <a:gd name="T58" fmla="*/ 73 w 190"/>
                  <a:gd name="T59" fmla="*/ 20 h 75"/>
                  <a:gd name="T60" fmla="*/ 67 w 190"/>
                  <a:gd name="T61" fmla="*/ 20 h 75"/>
                  <a:gd name="T62" fmla="*/ 67 w 190"/>
                  <a:gd name="T63" fmla="*/ 20 h 75"/>
                  <a:gd name="T64" fmla="*/ 53 w 190"/>
                  <a:gd name="T65" fmla="*/ 18 h 75"/>
                  <a:gd name="T66" fmla="*/ 43 w 190"/>
                  <a:gd name="T67" fmla="*/ 17 h 75"/>
                  <a:gd name="T68" fmla="*/ 40 w 190"/>
                  <a:gd name="T69" fmla="*/ 17 h 75"/>
                  <a:gd name="T70" fmla="*/ 38 w 190"/>
                  <a:gd name="T71" fmla="*/ 18 h 75"/>
                  <a:gd name="T72" fmla="*/ 38 w 190"/>
                  <a:gd name="T73" fmla="*/ 18 h 75"/>
                  <a:gd name="T74" fmla="*/ 31 w 190"/>
                  <a:gd name="T75" fmla="*/ 22 h 75"/>
                  <a:gd name="T76" fmla="*/ 21 w 190"/>
                  <a:gd name="T77" fmla="*/ 27 h 75"/>
                  <a:gd name="T78" fmla="*/ 21 w 190"/>
                  <a:gd name="T79" fmla="*/ 27 h 75"/>
                  <a:gd name="T80" fmla="*/ 14 w 190"/>
                  <a:gd name="T81" fmla="*/ 33 h 75"/>
                  <a:gd name="T82" fmla="*/ 8 w 190"/>
                  <a:gd name="T83" fmla="*/ 37 h 75"/>
                  <a:gd name="T84" fmla="*/ 5 w 190"/>
                  <a:gd name="T85" fmla="*/ 38 h 75"/>
                  <a:gd name="T86" fmla="*/ 3 w 190"/>
                  <a:gd name="T87" fmla="*/ 38 h 75"/>
                  <a:gd name="T88" fmla="*/ 3 w 190"/>
                  <a:gd name="T89" fmla="*/ 38 h 75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0"/>
                  <a:gd name="T136" fmla="*/ 0 h 75"/>
                  <a:gd name="T137" fmla="*/ 190 w 190"/>
                  <a:gd name="T138" fmla="*/ 75 h 75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0" h="75">
                    <a:moveTo>
                      <a:pt x="6" y="75"/>
                    </a:moveTo>
                    <a:lnTo>
                      <a:pt x="6" y="75"/>
                    </a:lnTo>
                    <a:lnTo>
                      <a:pt x="4" y="67"/>
                    </a:lnTo>
                    <a:lnTo>
                      <a:pt x="2" y="61"/>
                    </a:lnTo>
                    <a:lnTo>
                      <a:pt x="0" y="51"/>
                    </a:lnTo>
                    <a:lnTo>
                      <a:pt x="2" y="39"/>
                    </a:lnTo>
                    <a:lnTo>
                      <a:pt x="8" y="27"/>
                    </a:lnTo>
                    <a:lnTo>
                      <a:pt x="16" y="16"/>
                    </a:lnTo>
                    <a:lnTo>
                      <a:pt x="30" y="4"/>
                    </a:lnTo>
                    <a:lnTo>
                      <a:pt x="32" y="2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60" y="2"/>
                    </a:lnTo>
                    <a:lnTo>
                      <a:pt x="70" y="2"/>
                    </a:lnTo>
                    <a:lnTo>
                      <a:pt x="91" y="0"/>
                    </a:lnTo>
                    <a:lnTo>
                      <a:pt x="103" y="2"/>
                    </a:lnTo>
                    <a:lnTo>
                      <a:pt x="117" y="4"/>
                    </a:lnTo>
                    <a:lnTo>
                      <a:pt x="129" y="6"/>
                    </a:lnTo>
                    <a:lnTo>
                      <a:pt x="141" y="12"/>
                    </a:lnTo>
                    <a:lnTo>
                      <a:pt x="164" y="24"/>
                    </a:lnTo>
                    <a:lnTo>
                      <a:pt x="180" y="33"/>
                    </a:lnTo>
                    <a:lnTo>
                      <a:pt x="190" y="39"/>
                    </a:lnTo>
                    <a:lnTo>
                      <a:pt x="188" y="39"/>
                    </a:lnTo>
                    <a:lnTo>
                      <a:pt x="184" y="41"/>
                    </a:lnTo>
                    <a:lnTo>
                      <a:pt x="164" y="39"/>
                    </a:lnTo>
                    <a:lnTo>
                      <a:pt x="145" y="39"/>
                    </a:lnTo>
                    <a:lnTo>
                      <a:pt x="133" y="39"/>
                    </a:lnTo>
                    <a:lnTo>
                      <a:pt x="105" y="35"/>
                    </a:lnTo>
                    <a:lnTo>
                      <a:pt x="85" y="33"/>
                    </a:lnTo>
                    <a:lnTo>
                      <a:pt x="79" y="33"/>
                    </a:lnTo>
                    <a:lnTo>
                      <a:pt x="75" y="35"/>
                    </a:lnTo>
                    <a:lnTo>
                      <a:pt x="62" y="43"/>
                    </a:lnTo>
                    <a:lnTo>
                      <a:pt x="42" y="53"/>
                    </a:lnTo>
                    <a:lnTo>
                      <a:pt x="28" y="65"/>
                    </a:lnTo>
                    <a:lnTo>
                      <a:pt x="16" y="73"/>
                    </a:lnTo>
                    <a:lnTo>
                      <a:pt x="10" y="75"/>
                    </a:lnTo>
                    <a:lnTo>
                      <a:pt x="6" y="75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1" name="Freeform 1080"/>
              <p:cNvSpPr>
                <a:spLocks/>
              </p:cNvSpPr>
              <p:nvPr/>
            </p:nvSpPr>
            <p:spPr bwMode="auto">
              <a:xfrm>
                <a:off x="2464" y="841"/>
                <a:ext cx="164" cy="140"/>
              </a:xfrm>
              <a:custGeom>
                <a:avLst/>
                <a:gdLst>
                  <a:gd name="T0" fmla="*/ 33 w 328"/>
                  <a:gd name="T1" fmla="*/ 12 h 279"/>
                  <a:gd name="T2" fmla="*/ 31 w 328"/>
                  <a:gd name="T3" fmla="*/ 10 h 279"/>
                  <a:gd name="T4" fmla="*/ 23 w 328"/>
                  <a:gd name="T5" fmla="*/ 12 h 279"/>
                  <a:gd name="T6" fmla="*/ 19 w 328"/>
                  <a:gd name="T7" fmla="*/ 16 h 279"/>
                  <a:gd name="T8" fmla="*/ 8 w 328"/>
                  <a:gd name="T9" fmla="*/ 34 h 279"/>
                  <a:gd name="T10" fmla="*/ 2 w 328"/>
                  <a:gd name="T11" fmla="*/ 51 h 279"/>
                  <a:gd name="T12" fmla="*/ 2 w 328"/>
                  <a:gd name="T13" fmla="*/ 59 h 279"/>
                  <a:gd name="T14" fmla="*/ 0 w 328"/>
                  <a:gd name="T15" fmla="*/ 83 h 279"/>
                  <a:gd name="T16" fmla="*/ 0 w 328"/>
                  <a:gd name="T17" fmla="*/ 91 h 279"/>
                  <a:gd name="T18" fmla="*/ 3 w 328"/>
                  <a:gd name="T19" fmla="*/ 100 h 279"/>
                  <a:gd name="T20" fmla="*/ 13 w 328"/>
                  <a:gd name="T21" fmla="*/ 114 h 279"/>
                  <a:gd name="T22" fmla="*/ 34 w 328"/>
                  <a:gd name="T23" fmla="*/ 131 h 279"/>
                  <a:gd name="T24" fmla="*/ 51 w 328"/>
                  <a:gd name="T25" fmla="*/ 140 h 279"/>
                  <a:gd name="T26" fmla="*/ 41 w 328"/>
                  <a:gd name="T27" fmla="*/ 131 h 279"/>
                  <a:gd name="T28" fmla="*/ 31 w 328"/>
                  <a:gd name="T29" fmla="*/ 118 h 279"/>
                  <a:gd name="T30" fmla="*/ 29 w 328"/>
                  <a:gd name="T31" fmla="*/ 113 h 279"/>
                  <a:gd name="T32" fmla="*/ 26 w 328"/>
                  <a:gd name="T33" fmla="*/ 102 h 279"/>
                  <a:gd name="T34" fmla="*/ 24 w 328"/>
                  <a:gd name="T35" fmla="*/ 81 h 279"/>
                  <a:gd name="T36" fmla="*/ 24 w 328"/>
                  <a:gd name="T37" fmla="*/ 71 h 279"/>
                  <a:gd name="T38" fmla="*/ 29 w 328"/>
                  <a:gd name="T39" fmla="*/ 46 h 279"/>
                  <a:gd name="T40" fmla="*/ 34 w 328"/>
                  <a:gd name="T41" fmla="*/ 37 h 279"/>
                  <a:gd name="T42" fmla="*/ 38 w 328"/>
                  <a:gd name="T43" fmla="*/ 32 h 279"/>
                  <a:gd name="T44" fmla="*/ 37 w 328"/>
                  <a:gd name="T45" fmla="*/ 33 h 279"/>
                  <a:gd name="T46" fmla="*/ 58 w 328"/>
                  <a:gd name="T47" fmla="*/ 18 h 279"/>
                  <a:gd name="T48" fmla="*/ 68 w 328"/>
                  <a:gd name="T49" fmla="*/ 14 h 279"/>
                  <a:gd name="T50" fmla="*/ 71 w 328"/>
                  <a:gd name="T51" fmla="*/ 12 h 279"/>
                  <a:gd name="T52" fmla="*/ 88 w 328"/>
                  <a:gd name="T53" fmla="*/ 8 h 279"/>
                  <a:gd name="T54" fmla="*/ 97 w 328"/>
                  <a:gd name="T55" fmla="*/ 9 h 279"/>
                  <a:gd name="T56" fmla="*/ 110 w 328"/>
                  <a:gd name="T57" fmla="*/ 11 h 279"/>
                  <a:gd name="T58" fmla="*/ 128 w 328"/>
                  <a:gd name="T59" fmla="*/ 14 h 279"/>
                  <a:gd name="T60" fmla="*/ 133 w 328"/>
                  <a:gd name="T61" fmla="*/ 14 h 279"/>
                  <a:gd name="T62" fmla="*/ 139 w 328"/>
                  <a:gd name="T63" fmla="*/ 17 h 279"/>
                  <a:gd name="T64" fmla="*/ 141 w 328"/>
                  <a:gd name="T65" fmla="*/ 19 h 279"/>
                  <a:gd name="T66" fmla="*/ 146 w 328"/>
                  <a:gd name="T67" fmla="*/ 27 h 279"/>
                  <a:gd name="T68" fmla="*/ 149 w 328"/>
                  <a:gd name="T69" fmla="*/ 30 h 279"/>
                  <a:gd name="T70" fmla="*/ 155 w 328"/>
                  <a:gd name="T71" fmla="*/ 36 h 279"/>
                  <a:gd name="T72" fmla="*/ 156 w 328"/>
                  <a:gd name="T73" fmla="*/ 40 h 279"/>
                  <a:gd name="T74" fmla="*/ 158 w 328"/>
                  <a:gd name="T75" fmla="*/ 57 h 279"/>
                  <a:gd name="T76" fmla="*/ 157 w 328"/>
                  <a:gd name="T77" fmla="*/ 63 h 279"/>
                  <a:gd name="T78" fmla="*/ 155 w 328"/>
                  <a:gd name="T79" fmla="*/ 70 h 279"/>
                  <a:gd name="T80" fmla="*/ 159 w 328"/>
                  <a:gd name="T81" fmla="*/ 65 h 279"/>
                  <a:gd name="T82" fmla="*/ 163 w 328"/>
                  <a:gd name="T83" fmla="*/ 51 h 279"/>
                  <a:gd name="T84" fmla="*/ 164 w 328"/>
                  <a:gd name="T85" fmla="*/ 48 h 279"/>
                  <a:gd name="T86" fmla="*/ 163 w 328"/>
                  <a:gd name="T87" fmla="*/ 34 h 279"/>
                  <a:gd name="T88" fmla="*/ 158 w 328"/>
                  <a:gd name="T89" fmla="*/ 23 h 279"/>
                  <a:gd name="T90" fmla="*/ 154 w 328"/>
                  <a:gd name="T91" fmla="*/ 19 h 279"/>
                  <a:gd name="T92" fmla="*/ 141 w 328"/>
                  <a:gd name="T93" fmla="*/ 7 h 279"/>
                  <a:gd name="T94" fmla="*/ 134 w 328"/>
                  <a:gd name="T95" fmla="*/ 5 h 279"/>
                  <a:gd name="T96" fmla="*/ 123 w 328"/>
                  <a:gd name="T97" fmla="*/ 3 h 279"/>
                  <a:gd name="T98" fmla="*/ 104 w 328"/>
                  <a:gd name="T99" fmla="*/ 2 h 279"/>
                  <a:gd name="T100" fmla="*/ 89 w 328"/>
                  <a:gd name="T101" fmla="*/ 0 h 279"/>
                  <a:gd name="T102" fmla="*/ 73 w 328"/>
                  <a:gd name="T103" fmla="*/ 0 h 279"/>
                  <a:gd name="T104" fmla="*/ 71 w 328"/>
                  <a:gd name="T105" fmla="*/ 2 h 279"/>
                  <a:gd name="T106" fmla="*/ 59 w 328"/>
                  <a:gd name="T107" fmla="*/ 9 h 279"/>
                  <a:gd name="T108" fmla="*/ 52 w 328"/>
                  <a:gd name="T109" fmla="*/ 15 h 279"/>
                  <a:gd name="T110" fmla="*/ 43 w 328"/>
                  <a:gd name="T111" fmla="*/ 20 h 279"/>
                  <a:gd name="T112" fmla="*/ 37 w 328"/>
                  <a:gd name="T113" fmla="*/ 19 h 279"/>
                  <a:gd name="T114" fmla="*/ 34 w 328"/>
                  <a:gd name="T115" fmla="*/ 15 h 279"/>
                  <a:gd name="T116" fmla="*/ 33 w 328"/>
                  <a:gd name="T117" fmla="*/ 12 h 27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28"/>
                  <a:gd name="T178" fmla="*/ 0 h 279"/>
                  <a:gd name="T179" fmla="*/ 328 w 328"/>
                  <a:gd name="T180" fmla="*/ 279 h 279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28" h="279">
                    <a:moveTo>
                      <a:pt x="65" y="24"/>
                    </a:moveTo>
                    <a:lnTo>
                      <a:pt x="65" y="24"/>
                    </a:lnTo>
                    <a:lnTo>
                      <a:pt x="65" y="22"/>
                    </a:lnTo>
                    <a:lnTo>
                      <a:pt x="61" y="20"/>
                    </a:lnTo>
                    <a:lnTo>
                      <a:pt x="55" y="20"/>
                    </a:lnTo>
                    <a:lnTo>
                      <a:pt x="46" y="24"/>
                    </a:lnTo>
                    <a:lnTo>
                      <a:pt x="38" y="32"/>
                    </a:lnTo>
                    <a:lnTo>
                      <a:pt x="24" y="54"/>
                    </a:lnTo>
                    <a:lnTo>
                      <a:pt x="16" y="68"/>
                    </a:lnTo>
                    <a:lnTo>
                      <a:pt x="10" y="83"/>
                    </a:lnTo>
                    <a:lnTo>
                      <a:pt x="4" y="101"/>
                    </a:lnTo>
                    <a:lnTo>
                      <a:pt x="4" y="117"/>
                    </a:lnTo>
                    <a:lnTo>
                      <a:pt x="0" y="143"/>
                    </a:lnTo>
                    <a:lnTo>
                      <a:pt x="0" y="165"/>
                    </a:lnTo>
                    <a:lnTo>
                      <a:pt x="0" y="182"/>
                    </a:lnTo>
                    <a:lnTo>
                      <a:pt x="2" y="192"/>
                    </a:lnTo>
                    <a:lnTo>
                      <a:pt x="6" y="200"/>
                    </a:lnTo>
                    <a:lnTo>
                      <a:pt x="14" y="214"/>
                    </a:lnTo>
                    <a:lnTo>
                      <a:pt x="26" y="228"/>
                    </a:lnTo>
                    <a:lnTo>
                      <a:pt x="44" y="244"/>
                    </a:lnTo>
                    <a:lnTo>
                      <a:pt x="67" y="261"/>
                    </a:lnTo>
                    <a:lnTo>
                      <a:pt x="101" y="279"/>
                    </a:lnTo>
                    <a:lnTo>
                      <a:pt x="95" y="275"/>
                    </a:lnTo>
                    <a:lnTo>
                      <a:pt x="81" y="261"/>
                    </a:lnTo>
                    <a:lnTo>
                      <a:pt x="67" y="246"/>
                    </a:lnTo>
                    <a:lnTo>
                      <a:pt x="61" y="236"/>
                    </a:lnTo>
                    <a:lnTo>
                      <a:pt x="57" y="226"/>
                    </a:lnTo>
                    <a:lnTo>
                      <a:pt x="55" y="220"/>
                    </a:lnTo>
                    <a:lnTo>
                      <a:pt x="52" y="204"/>
                    </a:lnTo>
                    <a:lnTo>
                      <a:pt x="48" y="176"/>
                    </a:lnTo>
                    <a:lnTo>
                      <a:pt x="48" y="161"/>
                    </a:lnTo>
                    <a:lnTo>
                      <a:pt x="48" y="141"/>
                    </a:lnTo>
                    <a:lnTo>
                      <a:pt x="53" y="113"/>
                    </a:lnTo>
                    <a:lnTo>
                      <a:pt x="57" y="91"/>
                    </a:lnTo>
                    <a:lnTo>
                      <a:pt x="61" y="81"/>
                    </a:lnTo>
                    <a:lnTo>
                      <a:pt x="67" y="74"/>
                    </a:lnTo>
                    <a:lnTo>
                      <a:pt x="75" y="64"/>
                    </a:lnTo>
                    <a:lnTo>
                      <a:pt x="73" y="66"/>
                    </a:lnTo>
                    <a:lnTo>
                      <a:pt x="95" y="48"/>
                    </a:lnTo>
                    <a:lnTo>
                      <a:pt x="115" y="36"/>
                    </a:lnTo>
                    <a:lnTo>
                      <a:pt x="125" y="30"/>
                    </a:lnTo>
                    <a:lnTo>
                      <a:pt x="135" y="28"/>
                    </a:lnTo>
                    <a:lnTo>
                      <a:pt x="141" y="24"/>
                    </a:lnTo>
                    <a:lnTo>
                      <a:pt x="156" y="20"/>
                    </a:lnTo>
                    <a:lnTo>
                      <a:pt x="176" y="16"/>
                    </a:lnTo>
                    <a:lnTo>
                      <a:pt x="184" y="16"/>
                    </a:lnTo>
                    <a:lnTo>
                      <a:pt x="194" y="18"/>
                    </a:lnTo>
                    <a:lnTo>
                      <a:pt x="220" y="22"/>
                    </a:lnTo>
                    <a:lnTo>
                      <a:pt x="239" y="26"/>
                    </a:lnTo>
                    <a:lnTo>
                      <a:pt x="255" y="28"/>
                    </a:lnTo>
                    <a:lnTo>
                      <a:pt x="265" y="28"/>
                    </a:lnTo>
                    <a:lnTo>
                      <a:pt x="273" y="32"/>
                    </a:lnTo>
                    <a:lnTo>
                      <a:pt x="277" y="34"/>
                    </a:lnTo>
                    <a:lnTo>
                      <a:pt x="281" y="38"/>
                    </a:lnTo>
                    <a:lnTo>
                      <a:pt x="285" y="48"/>
                    </a:lnTo>
                    <a:lnTo>
                      <a:pt x="291" y="54"/>
                    </a:lnTo>
                    <a:lnTo>
                      <a:pt x="297" y="60"/>
                    </a:lnTo>
                    <a:lnTo>
                      <a:pt x="303" y="66"/>
                    </a:lnTo>
                    <a:lnTo>
                      <a:pt x="309" y="72"/>
                    </a:lnTo>
                    <a:lnTo>
                      <a:pt x="311" y="79"/>
                    </a:lnTo>
                    <a:lnTo>
                      <a:pt x="313" y="97"/>
                    </a:lnTo>
                    <a:lnTo>
                      <a:pt x="315" y="113"/>
                    </a:lnTo>
                    <a:lnTo>
                      <a:pt x="313" y="125"/>
                    </a:lnTo>
                    <a:lnTo>
                      <a:pt x="311" y="131"/>
                    </a:lnTo>
                    <a:lnTo>
                      <a:pt x="309" y="139"/>
                    </a:lnTo>
                    <a:lnTo>
                      <a:pt x="317" y="129"/>
                    </a:lnTo>
                    <a:lnTo>
                      <a:pt x="322" y="117"/>
                    </a:lnTo>
                    <a:lnTo>
                      <a:pt x="326" y="101"/>
                    </a:lnTo>
                    <a:lnTo>
                      <a:pt x="328" y="95"/>
                    </a:lnTo>
                    <a:lnTo>
                      <a:pt x="328" y="78"/>
                    </a:lnTo>
                    <a:lnTo>
                      <a:pt x="326" y="68"/>
                    </a:lnTo>
                    <a:lnTo>
                      <a:pt x="322" y="56"/>
                    </a:lnTo>
                    <a:lnTo>
                      <a:pt x="315" y="46"/>
                    </a:lnTo>
                    <a:lnTo>
                      <a:pt x="307" y="38"/>
                    </a:lnTo>
                    <a:lnTo>
                      <a:pt x="293" y="24"/>
                    </a:lnTo>
                    <a:lnTo>
                      <a:pt x="281" y="14"/>
                    </a:lnTo>
                    <a:lnTo>
                      <a:pt x="273" y="12"/>
                    </a:lnTo>
                    <a:lnTo>
                      <a:pt x="267" y="10"/>
                    </a:lnTo>
                    <a:lnTo>
                      <a:pt x="245" y="6"/>
                    </a:lnTo>
                    <a:lnTo>
                      <a:pt x="226" y="2"/>
                    </a:lnTo>
                    <a:lnTo>
                      <a:pt x="208" y="4"/>
                    </a:lnTo>
                    <a:lnTo>
                      <a:pt x="178" y="0"/>
                    </a:lnTo>
                    <a:lnTo>
                      <a:pt x="156" y="0"/>
                    </a:lnTo>
                    <a:lnTo>
                      <a:pt x="146" y="0"/>
                    </a:lnTo>
                    <a:lnTo>
                      <a:pt x="142" y="4"/>
                    </a:lnTo>
                    <a:lnTo>
                      <a:pt x="117" y="18"/>
                    </a:lnTo>
                    <a:lnTo>
                      <a:pt x="111" y="24"/>
                    </a:lnTo>
                    <a:lnTo>
                      <a:pt x="103" y="30"/>
                    </a:lnTo>
                    <a:lnTo>
                      <a:pt x="95" y="36"/>
                    </a:lnTo>
                    <a:lnTo>
                      <a:pt x="85" y="40"/>
                    </a:lnTo>
                    <a:lnTo>
                      <a:pt x="77" y="40"/>
                    </a:lnTo>
                    <a:lnTo>
                      <a:pt x="73" y="38"/>
                    </a:lnTo>
                    <a:lnTo>
                      <a:pt x="69" y="34"/>
                    </a:lnTo>
                    <a:lnTo>
                      <a:pt x="67" y="30"/>
                    </a:lnTo>
                    <a:lnTo>
                      <a:pt x="65" y="2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2" name="Freeform 1081"/>
              <p:cNvSpPr>
                <a:spLocks/>
              </p:cNvSpPr>
              <p:nvPr/>
            </p:nvSpPr>
            <p:spPr bwMode="auto">
              <a:xfrm>
                <a:off x="2493" y="850"/>
                <a:ext cx="125" cy="111"/>
              </a:xfrm>
              <a:custGeom>
                <a:avLst/>
                <a:gdLst>
                  <a:gd name="T0" fmla="*/ 5 w 250"/>
                  <a:gd name="T1" fmla="*/ 104 h 222"/>
                  <a:gd name="T2" fmla="*/ 4 w 250"/>
                  <a:gd name="T3" fmla="*/ 99 h 222"/>
                  <a:gd name="T4" fmla="*/ 21 w 250"/>
                  <a:gd name="T5" fmla="*/ 94 h 222"/>
                  <a:gd name="T6" fmla="*/ 43 w 250"/>
                  <a:gd name="T7" fmla="*/ 90 h 222"/>
                  <a:gd name="T8" fmla="*/ 54 w 250"/>
                  <a:gd name="T9" fmla="*/ 89 h 222"/>
                  <a:gd name="T10" fmla="*/ 76 w 250"/>
                  <a:gd name="T11" fmla="*/ 85 h 222"/>
                  <a:gd name="T12" fmla="*/ 88 w 250"/>
                  <a:gd name="T13" fmla="*/ 82 h 222"/>
                  <a:gd name="T14" fmla="*/ 107 w 250"/>
                  <a:gd name="T15" fmla="*/ 72 h 222"/>
                  <a:gd name="T16" fmla="*/ 114 w 250"/>
                  <a:gd name="T17" fmla="*/ 67 h 222"/>
                  <a:gd name="T18" fmla="*/ 117 w 250"/>
                  <a:gd name="T19" fmla="*/ 55 h 222"/>
                  <a:gd name="T20" fmla="*/ 120 w 250"/>
                  <a:gd name="T21" fmla="*/ 40 h 222"/>
                  <a:gd name="T22" fmla="*/ 111 w 250"/>
                  <a:gd name="T23" fmla="*/ 22 h 222"/>
                  <a:gd name="T24" fmla="*/ 94 w 250"/>
                  <a:gd name="T25" fmla="*/ 11 h 222"/>
                  <a:gd name="T26" fmla="*/ 81 w 250"/>
                  <a:gd name="T27" fmla="*/ 10 h 222"/>
                  <a:gd name="T28" fmla="*/ 56 w 250"/>
                  <a:gd name="T29" fmla="*/ 14 h 222"/>
                  <a:gd name="T30" fmla="*/ 48 w 250"/>
                  <a:gd name="T31" fmla="*/ 21 h 222"/>
                  <a:gd name="T32" fmla="*/ 45 w 250"/>
                  <a:gd name="T33" fmla="*/ 26 h 222"/>
                  <a:gd name="T34" fmla="*/ 44 w 250"/>
                  <a:gd name="T35" fmla="*/ 35 h 222"/>
                  <a:gd name="T36" fmla="*/ 57 w 250"/>
                  <a:gd name="T37" fmla="*/ 58 h 222"/>
                  <a:gd name="T38" fmla="*/ 61 w 250"/>
                  <a:gd name="T39" fmla="*/ 66 h 222"/>
                  <a:gd name="T40" fmla="*/ 72 w 250"/>
                  <a:gd name="T41" fmla="*/ 76 h 222"/>
                  <a:gd name="T42" fmla="*/ 85 w 250"/>
                  <a:gd name="T43" fmla="*/ 78 h 222"/>
                  <a:gd name="T44" fmla="*/ 68 w 250"/>
                  <a:gd name="T45" fmla="*/ 84 h 222"/>
                  <a:gd name="T46" fmla="*/ 39 w 250"/>
                  <a:gd name="T47" fmla="*/ 88 h 222"/>
                  <a:gd name="T48" fmla="*/ 29 w 250"/>
                  <a:gd name="T49" fmla="*/ 88 h 222"/>
                  <a:gd name="T50" fmla="*/ 12 w 250"/>
                  <a:gd name="T51" fmla="*/ 82 h 222"/>
                  <a:gd name="T52" fmla="*/ 5 w 250"/>
                  <a:gd name="T53" fmla="*/ 73 h 222"/>
                  <a:gd name="T54" fmla="*/ 2 w 250"/>
                  <a:gd name="T55" fmla="*/ 65 h 222"/>
                  <a:gd name="T56" fmla="*/ 1 w 250"/>
                  <a:gd name="T57" fmla="*/ 45 h 222"/>
                  <a:gd name="T58" fmla="*/ 9 w 250"/>
                  <a:gd name="T59" fmla="*/ 26 h 222"/>
                  <a:gd name="T60" fmla="*/ 34 w 250"/>
                  <a:gd name="T61" fmla="*/ 9 h 222"/>
                  <a:gd name="T62" fmla="*/ 47 w 250"/>
                  <a:gd name="T63" fmla="*/ 4 h 222"/>
                  <a:gd name="T64" fmla="*/ 63 w 250"/>
                  <a:gd name="T65" fmla="*/ 0 h 222"/>
                  <a:gd name="T66" fmla="*/ 102 w 250"/>
                  <a:gd name="T67" fmla="*/ 7 h 222"/>
                  <a:gd name="T68" fmla="*/ 109 w 250"/>
                  <a:gd name="T69" fmla="*/ 12 h 222"/>
                  <a:gd name="T70" fmla="*/ 120 w 250"/>
                  <a:gd name="T71" fmla="*/ 23 h 222"/>
                  <a:gd name="T72" fmla="*/ 123 w 250"/>
                  <a:gd name="T73" fmla="*/ 27 h 222"/>
                  <a:gd name="T74" fmla="*/ 125 w 250"/>
                  <a:gd name="T75" fmla="*/ 40 h 222"/>
                  <a:gd name="T76" fmla="*/ 123 w 250"/>
                  <a:gd name="T77" fmla="*/ 53 h 222"/>
                  <a:gd name="T78" fmla="*/ 119 w 250"/>
                  <a:gd name="T79" fmla="*/ 66 h 222"/>
                  <a:gd name="T80" fmla="*/ 89 w 250"/>
                  <a:gd name="T81" fmla="*/ 85 h 222"/>
                  <a:gd name="T82" fmla="*/ 73 w 250"/>
                  <a:gd name="T83" fmla="*/ 96 h 222"/>
                  <a:gd name="T84" fmla="*/ 56 w 250"/>
                  <a:gd name="T85" fmla="*/ 105 h 222"/>
                  <a:gd name="T86" fmla="*/ 42 w 250"/>
                  <a:gd name="T87" fmla="*/ 108 h 222"/>
                  <a:gd name="T88" fmla="*/ 27 w 250"/>
                  <a:gd name="T89" fmla="*/ 111 h 222"/>
                  <a:gd name="T90" fmla="*/ 10 w 250"/>
                  <a:gd name="T91" fmla="*/ 109 h 222"/>
                  <a:gd name="T92" fmla="*/ 7 w 250"/>
                  <a:gd name="T93" fmla="*/ 105 h 22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50"/>
                  <a:gd name="T142" fmla="*/ 0 h 222"/>
                  <a:gd name="T143" fmla="*/ 250 w 250"/>
                  <a:gd name="T144" fmla="*/ 222 h 22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50" h="222">
                    <a:moveTo>
                      <a:pt x="14" y="210"/>
                    </a:moveTo>
                    <a:lnTo>
                      <a:pt x="14" y="210"/>
                    </a:lnTo>
                    <a:lnTo>
                      <a:pt x="10" y="208"/>
                    </a:lnTo>
                    <a:lnTo>
                      <a:pt x="6" y="206"/>
                    </a:lnTo>
                    <a:lnTo>
                      <a:pt x="6" y="202"/>
                    </a:lnTo>
                    <a:lnTo>
                      <a:pt x="8" y="198"/>
                    </a:lnTo>
                    <a:lnTo>
                      <a:pt x="12" y="194"/>
                    </a:lnTo>
                    <a:lnTo>
                      <a:pt x="24" y="190"/>
                    </a:lnTo>
                    <a:lnTo>
                      <a:pt x="42" y="188"/>
                    </a:lnTo>
                    <a:lnTo>
                      <a:pt x="66" y="182"/>
                    </a:lnTo>
                    <a:lnTo>
                      <a:pt x="85" y="180"/>
                    </a:lnTo>
                    <a:lnTo>
                      <a:pt x="99" y="180"/>
                    </a:lnTo>
                    <a:lnTo>
                      <a:pt x="107" y="178"/>
                    </a:lnTo>
                    <a:lnTo>
                      <a:pt x="129" y="176"/>
                    </a:lnTo>
                    <a:lnTo>
                      <a:pt x="151" y="170"/>
                    </a:lnTo>
                    <a:lnTo>
                      <a:pt x="167" y="166"/>
                    </a:lnTo>
                    <a:lnTo>
                      <a:pt x="176" y="164"/>
                    </a:lnTo>
                    <a:lnTo>
                      <a:pt x="190" y="156"/>
                    </a:lnTo>
                    <a:lnTo>
                      <a:pt x="204" y="151"/>
                    </a:lnTo>
                    <a:lnTo>
                      <a:pt x="214" y="143"/>
                    </a:lnTo>
                    <a:lnTo>
                      <a:pt x="222" y="137"/>
                    </a:lnTo>
                    <a:lnTo>
                      <a:pt x="228" y="133"/>
                    </a:lnTo>
                    <a:lnTo>
                      <a:pt x="232" y="127"/>
                    </a:lnTo>
                    <a:lnTo>
                      <a:pt x="234" y="109"/>
                    </a:lnTo>
                    <a:lnTo>
                      <a:pt x="236" y="93"/>
                    </a:lnTo>
                    <a:lnTo>
                      <a:pt x="240" y="79"/>
                    </a:lnTo>
                    <a:lnTo>
                      <a:pt x="238" y="71"/>
                    </a:lnTo>
                    <a:lnTo>
                      <a:pt x="228" y="54"/>
                    </a:lnTo>
                    <a:lnTo>
                      <a:pt x="222" y="44"/>
                    </a:lnTo>
                    <a:lnTo>
                      <a:pt x="212" y="34"/>
                    </a:lnTo>
                    <a:lnTo>
                      <a:pt x="202" y="26"/>
                    </a:lnTo>
                    <a:lnTo>
                      <a:pt x="188" y="22"/>
                    </a:lnTo>
                    <a:lnTo>
                      <a:pt x="174" y="20"/>
                    </a:lnTo>
                    <a:lnTo>
                      <a:pt x="161" y="20"/>
                    </a:lnTo>
                    <a:lnTo>
                      <a:pt x="145" y="20"/>
                    </a:lnTo>
                    <a:lnTo>
                      <a:pt x="127" y="24"/>
                    </a:lnTo>
                    <a:lnTo>
                      <a:pt x="111" y="28"/>
                    </a:lnTo>
                    <a:lnTo>
                      <a:pt x="105" y="32"/>
                    </a:lnTo>
                    <a:lnTo>
                      <a:pt x="99" y="36"/>
                    </a:lnTo>
                    <a:lnTo>
                      <a:pt x="95" y="42"/>
                    </a:lnTo>
                    <a:lnTo>
                      <a:pt x="91" y="48"/>
                    </a:lnTo>
                    <a:lnTo>
                      <a:pt x="89" y="52"/>
                    </a:lnTo>
                    <a:lnTo>
                      <a:pt x="87" y="56"/>
                    </a:lnTo>
                    <a:lnTo>
                      <a:pt x="85" y="61"/>
                    </a:lnTo>
                    <a:lnTo>
                      <a:pt x="87" y="69"/>
                    </a:lnTo>
                    <a:lnTo>
                      <a:pt x="91" y="81"/>
                    </a:lnTo>
                    <a:lnTo>
                      <a:pt x="99" y="97"/>
                    </a:lnTo>
                    <a:lnTo>
                      <a:pt x="113" y="115"/>
                    </a:lnTo>
                    <a:lnTo>
                      <a:pt x="115" y="119"/>
                    </a:lnTo>
                    <a:lnTo>
                      <a:pt x="121" y="131"/>
                    </a:lnTo>
                    <a:lnTo>
                      <a:pt x="131" y="143"/>
                    </a:lnTo>
                    <a:lnTo>
                      <a:pt x="137" y="147"/>
                    </a:lnTo>
                    <a:lnTo>
                      <a:pt x="143" y="151"/>
                    </a:lnTo>
                    <a:lnTo>
                      <a:pt x="159" y="154"/>
                    </a:lnTo>
                    <a:lnTo>
                      <a:pt x="170" y="156"/>
                    </a:lnTo>
                    <a:lnTo>
                      <a:pt x="178" y="154"/>
                    </a:lnTo>
                    <a:lnTo>
                      <a:pt x="135" y="168"/>
                    </a:lnTo>
                    <a:lnTo>
                      <a:pt x="101" y="176"/>
                    </a:lnTo>
                    <a:lnTo>
                      <a:pt x="87" y="178"/>
                    </a:lnTo>
                    <a:lnTo>
                      <a:pt x="78" y="176"/>
                    </a:lnTo>
                    <a:lnTo>
                      <a:pt x="68" y="176"/>
                    </a:lnTo>
                    <a:lnTo>
                      <a:pt x="58" y="176"/>
                    </a:lnTo>
                    <a:lnTo>
                      <a:pt x="46" y="174"/>
                    </a:lnTo>
                    <a:lnTo>
                      <a:pt x="34" y="170"/>
                    </a:lnTo>
                    <a:lnTo>
                      <a:pt x="24" y="164"/>
                    </a:lnTo>
                    <a:lnTo>
                      <a:pt x="14" y="156"/>
                    </a:lnTo>
                    <a:lnTo>
                      <a:pt x="12" y="151"/>
                    </a:lnTo>
                    <a:lnTo>
                      <a:pt x="10" y="145"/>
                    </a:lnTo>
                    <a:lnTo>
                      <a:pt x="6" y="137"/>
                    </a:lnTo>
                    <a:lnTo>
                      <a:pt x="4" y="129"/>
                    </a:lnTo>
                    <a:lnTo>
                      <a:pt x="2" y="117"/>
                    </a:lnTo>
                    <a:lnTo>
                      <a:pt x="0" y="103"/>
                    </a:lnTo>
                    <a:lnTo>
                      <a:pt x="2" y="89"/>
                    </a:lnTo>
                    <a:lnTo>
                      <a:pt x="8" y="71"/>
                    </a:lnTo>
                    <a:lnTo>
                      <a:pt x="18" y="52"/>
                    </a:lnTo>
                    <a:lnTo>
                      <a:pt x="38" y="36"/>
                    </a:lnTo>
                    <a:lnTo>
                      <a:pt x="58" y="22"/>
                    </a:lnTo>
                    <a:lnTo>
                      <a:pt x="68" y="18"/>
                    </a:lnTo>
                    <a:lnTo>
                      <a:pt x="76" y="14"/>
                    </a:lnTo>
                    <a:lnTo>
                      <a:pt x="93" y="8"/>
                    </a:lnTo>
                    <a:lnTo>
                      <a:pt x="109" y="2"/>
                    </a:lnTo>
                    <a:lnTo>
                      <a:pt x="125" y="0"/>
                    </a:lnTo>
                    <a:lnTo>
                      <a:pt x="196" y="14"/>
                    </a:lnTo>
                    <a:lnTo>
                      <a:pt x="204" y="14"/>
                    </a:lnTo>
                    <a:lnTo>
                      <a:pt x="210" y="18"/>
                    </a:lnTo>
                    <a:lnTo>
                      <a:pt x="218" y="24"/>
                    </a:lnTo>
                    <a:lnTo>
                      <a:pt x="226" y="34"/>
                    </a:lnTo>
                    <a:lnTo>
                      <a:pt x="234" y="42"/>
                    </a:lnTo>
                    <a:lnTo>
                      <a:pt x="240" y="46"/>
                    </a:lnTo>
                    <a:lnTo>
                      <a:pt x="242" y="48"/>
                    </a:lnTo>
                    <a:lnTo>
                      <a:pt x="246" y="54"/>
                    </a:lnTo>
                    <a:lnTo>
                      <a:pt x="248" y="61"/>
                    </a:lnTo>
                    <a:lnTo>
                      <a:pt x="250" y="69"/>
                    </a:lnTo>
                    <a:lnTo>
                      <a:pt x="250" y="79"/>
                    </a:lnTo>
                    <a:lnTo>
                      <a:pt x="248" y="93"/>
                    </a:lnTo>
                    <a:lnTo>
                      <a:pt x="246" y="105"/>
                    </a:lnTo>
                    <a:lnTo>
                      <a:pt x="242" y="125"/>
                    </a:lnTo>
                    <a:lnTo>
                      <a:pt x="238" y="131"/>
                    </a:lnTo>
                    <a:lnTo>
                      <a:pt x="232" y="137"/>
                    </a:lnTo>
                    <a:lnTo>
                      <a:pt x="226" y="141"/>
                    </a:lnTo>
                    <a:lnTo>
                      <a:pt x="178" y="170"/>
                    </a:lnTo>
                    <a:lnTo>
                      <a:pt x="161" y="182"/>
                    </a:lnTo>
                    <a:lnTo>
                      <a:pt x="145" y="192"/>
                    </a:lnTo>
                    <a:lnTo>
                      <a:pt x="131" y="198"/>
                    </a:lnTo>
                    <a:lnTo>
                      <a:pt x="111" y="210"/>
                    </a:lnTo>
                    <a:lnTo>
                      <a:pt x="95" y="216"/>
                    </a:lnTo>
                    <a:lnTo>
                      <a:pt x="89" y="216"/>
                    </a:lnTo>
                    <a:lnTo>
                      <a:pt x="83" y="216"/>
                    </a:lnTo>
                    <a:lnTo>
                      <a:pt x="76" y="218"/>
                    </a:lnTo>
                    <a:lnTo>
                      <a:pt x="54" y="222"/>
                    </a:lnTo>
                    <a:lnTo>
                      <a:pt x="42" y="222"/>
                    </a:lnTo>
                    <a:lnTo>
                      <a:pt x="30" y="220"/>
                    </a:lnTo>
                    <a:lnTo>
                      <a:pt x="20" y="218"/>
                    </a:lnTo>
                    <a:lnTo>
                      <a:pt x="16" y="214"/>
                    </a:lnTo>
                    <a:lnTo>
                      <a:pt x="14" y="21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3" name="Freeform 1082"/>
              <p:cNvSpPr>
                <a:spLocks/>
              </p:cNvSpPr>
              <p:nvPr/>
            </p:nvSpPr>
            <p:spPr bwMode="auto">
              <a:xfrm>
                <a:off x="2539" y="864"/>
                <a:ext cx="69" cy="49"/>
              </a:xfrm>
              <a:custGeom>
                <a:avLst/>
                <a:gdLst>
                  <a:gd name="T0" fmla="*/ 19 w 139"/>
                  <a:gd name="T1" fmla="*/ 0 h 99"/>
                  <a:gd name="T2" fmla="*/ 19 w 139"/>
                  <a:gd name="T3" fmla="*/ 0 h 99"/>
                  <a:gd name="T4" fmla="*/ 15 w 139"/>
                  <a:gd name="T5" fmla="*/ 1 h 99"/>
                  <a:gd name="T6" fmla="*/ 11 w 139"/>
                  <a:gd name="T7" fmla="*/ 3 h 99"/>
                  <a:gd name="T8" fmla="*/ 7 w 139"/>
                  <a:gd name="T9" fmla="*/ 6 h 99"/>
                  <a:gd name="T10" fmla="*/ 6 w 139"/>
                  <a:gd name="T11" fmla="*/ 7 h 99"/>
                  <a:gd name="T12" fmla="*/ 6 w 139"/>
                  <a:gd name="T13" fmla="*/ 10 h 99"/>
                  <a:gd name="T14" fmla="*/ 6 w 139"/>
                  <a:gd name="T15" fmla="*/ 12 h 99"/>
                  <a:gd name="T16" fmla="*/ 7 w 139"/>
                  <a:gd name="T17" fmla="*/ 15 h 99"/>
                  <a:gd name="T18" fmla="*/ 9 w 139"/>
                  <a:gd name="T19" fmla="*/ 18 h 99"/>
                  <a:gd name="T20" fmla="*/ 13 w 139"/>
                  <a:gd name="T21" fmla="*/ 21 h 99"/>
                  <a:gd name="T22" fmla="*/ 17 w 139"/>
                  <a:gd name="T23" fmla="*/ 26 h 99"/>
                  <a:gd name="T24" fmla="*/ 24 w 139"/>
                  <a:gd name="T25" fmla="*/ 31 h 99"/>
                  <a:gd name="T26" fmla="*/ 24 w 139"/>
                  <a:gd name="T27" fmla="*/ 31 h 99"/>
                  <a:gd name="T28" fmla="*/ 28 w 139"/>
                  <a:gd name="T29" fmla="*/ 33 h 99"/>
                  <a:gd name="T30" fmla="*/ 39 w 139"/>
                  <a:gd name="T31" fmla="*/ 36 h 99"/>
                  <a:gd name="T32" fmla="*/ 45 w 139"/>
                  <a:gd name="T33" fmla="*/ 38 h 99"/>
                  <a:gd name="T34" fmla="*/ 51 w 139"/>
                  <a:gd name="T35" fmla="*/ 39 h 99"/>
                  <a:gd name="T36" fmla="*/ 57 w 139"/>
                  <a:gd name="T37" fmla="*/ 39 h 99"/>
                  <a:gd name="T38" fmla="*/ 62 w 139"/>
                  <a:gd name="T39" fmla="*/ 38 h 99"/>
                  <a:gd name="T40" fmla="*/ 69 w 139"/>
                  <a:gd name="T41" fmla="*/ 37 h 99"/>
                  <a:gd name="T42" fmla="*/ 69 w 139"/>
                  <a:gd name="T43" fmla="*/ 37 h 99"/>
                  <a:gd name="T44" fmla="*/ 69 w 139"/>
                  <a:gd name="T45" fmla="*/ 41 h 99"/>
                  <a:gd name="T46" fmla="*/ 69 w 139"/>
                  <a:gd name="T47" fmla="*/ 41 h 99"/>
                  <a:gd name="T48" fmla="*/ 64 w 139"/>
                  <a:gd name="T49" fmla="*/ 44 h 99"/>
                  <a:gd name="T50" fmla="*/ 53 w 139"/>
                  <a:gd name="T51" fmla="*/ 47 h 99"/>
                  <a:gd name="T52" fmla="*/ 46 w 139"/>
                  <a:gd name="T53" fmla="*/ 49 h 99"/>
                  <a:gd name="T54" fmla="*/ 39 w 139"/>
                  <a:gd name="T55" fmla="*/ 49 h 99"/>
                  <a:gd name="T56" fmla="*/ 33 w 139"/>
                  <a:gd name="T57" fmla="*/ 47 h 99"/>
                  <a:gd name="T58" fmla="*/ 29 w 139"/>
                  <a:gd name="T59" fmla="*/ 46 h 99"/>
                  <a:gd name="T60" fmla="*/ 26 w 139"/>
                  <a:gd name="T61" fmla="*/ 44 h 99"/>
                  <a:gd name="T62" fmla="*/ 26 w 139"/>
                  <a:gd name="T63" fmla="*/ 44 h 99"/>
                  <a:gd name="T64" fmla="*/ 22 w 139"/>
                  <a:gd name="T65" fmla="*/ 41 h 99"/>
                  <a:gd name="T66" fmla="*/ 14 w 139"/>
                  <a:gd name="T67" fmla="*/ 36 h 99"/>
                  <a:gd name="T68" fmla="*/ 10 w 139"/>
                  <a:gd name="T69" fmla="*/ 32 h 99"/>
                  <a:gd name="T70" fmla="*/ 6 w 139"/>
                  <a:gd name="T71" fmla="*/ 27 h 99"/>
                  <a:gd name="T72" fmla="*/ 3 w 139"/>
                  <a:gd name="T73" fmla="*/ 23 h 99"/>
                  <a:gd name="T74" fmla="*/ 1 w 139"/>
                  <a:gd name="T75" fmla="*/ 18 h 99"/>
                  <a:gd name="T76" fmla="*/ 1 w 139"/>
                  <a:gd name="T77" fmla="*/ 18 h 99"/>
                  <a:gd name="T78" fmla="*/ 0 w 139"/>
                  <a:gd name="T79" fmla="*/ 15 h 99"/>
                  <a:gd name="T80" fmla="*/ 1 w 139"/>
                  <a:gd name="T81" fmla="*/ 13 h 99"/>
                  <a:gd name="T82" fmla="*/ 2 w 139"/>
                  <a:gd name="T83" fmla="*/ 12 h 99"/>
                  <a:gd name="T84" fmla="*/ 3 w 139"/>
                  <a:gd name="T85" fmla="*/ 12 h 99"/>
                  <a:gd name="T86" fmla="*/ 3 w 139"/>
                  <a:gd name="T87" fmla="*/ 12 h 99"/>
                  <a:gd name="T88" fmla="*/ 3 w 139"/>
                  <a:gd name="T89" fmla="*/ 10 h 99"/>
                  <a:gd name="T90" fmla="*/ 4 w 139"/>
                  <a:gd name="T91" fmla="*/ 7 h 99"/>
                  <a:gd name="T92" fmla="*/ 6 w 139"/>
                  <a:gd name="T93" fmla="*/ 5 h 99"/>
                  <a:gd name="T94" fmla="*/ 9 w 139"/>
                  <a:gd name="T95" fmla="*/ 3 h 99"/>
                  <a:gd name="T96" fmla="*/ 13 w 139"/>
                  <a:gd name="T97" fmla="*/ 1 h 99"/>
                  <a:gd name="T98" fmla="*/ 19 w 139"/>
                  <a:gd name="T99" fmla="*/ 0 h 99"/>
                  <a:gd name="T100" fmla="*/ 19 w 139"/>
                  <a:gd name="T101" fmla="*/ 0 h 9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39"/>
                  <a:gd name="T154" fmla="*/ 0 h 99"/>
                  <a:gd name="T155" fmla="*/ 139 w 139"/>
                  <a:gd name="T156" fmla="*/ 99 h 9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39" h="99">
                    <a:moveTo>
                      <a:pt x="38" y="0"/>
                    </a:moveTo>
                    <a:lnTo>
                      <a:pt x="38" y="0"/>
                    </a:lnTo>
                    <a:lnTo>
                      <a:pt x="30" y="2"/>
                    </a:lnTo>
                    <a:lnTo>
                      <a:pt x="22" y="6"/>
                    </a:lnTo>
                    <a:lnTo>
                      <a:pt x="14" y="12"/>
                    </a:lnTo>
                    <a:lnTo>
                      <a:pt x="12" y="14"/>
                    </a:lnTo>
                    <a:lnTo>
                      <a:pt x="12" y="20"/>
                    </a:lnTo>
                    <a:lnTo>
                      <a:pt x="12" y="24"/>
                    </a:lnTo>
                    <a:lnTo>
                      <a:pt x="14" y="30"/>
                    </a:lnTo>
                    <a:lnTo>
                      <a:pt x="18" y="37"/>
                    </a:lnTo>
                    <a:lnTo>
                      <a:pt x="26" y="43"/>
                    </a:lnTo>
                    <a:lnTo>
                      <a:pt x="34" y="53"/>
                    </a:lnTo>
                    <a:lnTo>
                      <a:pt x="48" y="63"/>
                    </a:lnTo>
                    <a:lnTo>
                      <a:pt x="56" y="67"/>
                    </a:lnTo>
                    <a:lnTo>
                      <a:pt x="78" y="73"/>
                    </a:lnTo>
                    <a:lnTo>
                      <a:pt x="91" y="77"/>
                    </a:lnTo>
                    <a:lnTo>
                      <a:pt x="103" y="79"/>
                    </a:lnTo>
                    <a:lnTo>
                      <a:pt x="115" y="79"/>
                    </a:lnTo>
                    <a:lnTo>
                      <a:pt x="125" y="77"/>
                    </a:lnTo>
                    <a:lnTo>
                      <a:pt x="139" y="75"/>
                    </a:lnTo>
                    <a:lnTo>
                      <a:pt x="139" y="83"/>
                    </a:lnTo>
                    <a:lnTo>
                      <a:pt x="129" y="89"/>
                    </a:lnTo>
                    <a:lnTo>
                      <a:pt x="107" y="95"/>
                    </a:lnTo>
                    <a:lnTo>
                      <a:pt x="93" y="99"/>
                    </a:lnTo>
                    <a:lnTo>
                      <a:pt x="79" y="99"/>
                    </a:lnTo>
                    <a:lnTo>
                      <a:pt x="66" y="95"/>
                    </a:lnTo>
                    <a:lnTo>
                      <a:pt x="58" y="93"/>
                    </a:lnTo>
                    <a:lnTo>
                      <a:pt x="52" y="89"/>
                    </a:lnTo>
                    <a:lnTo>
                      <a:pt x="44" y="83"/>
                    </a:lnTo>
                    <a:lnTo>
                      <a:pt x="28" y="73"/>
                    </a:lnTo>
                    <a:lnTo>
                      <a:pt x="20" y="65"/>
                    </a:lnTo>
                    <a:lnTo>
                      <a:pt x="12" y="55"/>
                    </a:lnTo>
                    <a:lnTo>
                      <a:pt x="6" y="47"/>
                    </a:lnTo>
                    <a:lnTo>
                      <a:pt x="2" y="37"/>
                    </a:lnTo>
                    <a:lnTo>
                      <a:pt x="0" y="30"/>
                    </a:lnTo>
                    <a:lnTo>
                      <a:pt x="2" y="26"/>
                    </a:lnTo>
                    <a:lnTo>
                      <a:pt x="4" y="24"/>
                    </a:lnTo>
                    <a:lnTo>
                      <a:pt x="6" y="24"/>
                    </a:lnTo>
                    <a:lnTo>
                      <a:pt x="6" y="20"/>
                    </a:lnTo>
                    <a:lnTo>
                      <a:pt x="8" y="14"/>
                    </a:lnTo>
                    <a:lnTo>
                      <a:pt x="12" y="10"/>
                    </a:lnTo>
                    <a:lnTo>
                      <a:pt x="18" y="6"/>
                    </a:lnTo>
                    <a:lnTo>
                      <a:pt x="26" y="2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4" name="Freeform 1083"/>
              <p:cNvSpPr>
                <a:spLocks/>
              </p:cNvSpPr>
              <p:nvPr/>
            </p:nvSpPr>
            <p:spPr bwMode="auto">
              <a:xfrm>
                <a:off x="2551" y="862"/>
                <a:ext cx="49" cy="34"/>
              </a:xfrm>
              <a:custGeom>
                <a:avLst/>
                <a:gdLst>
                  <a:gd name="T0" fmla="*/ 43 w 99"/>
                  <a:gd name="T1" fmla="*/ 34 h 67"/>
                  <a:gd name="T2" fmla="*/ 43 w 99"/>
                  <a:gd name="T3" fmla="*/ 34 h 67"/>
                  <a:gd name="T4" fmla="*/ 43 w 99"/>
                  <a:gd name="T5" fmla="*/ 30 h 67"/>
                  <a:gd name="T6" fmla="*/ 43 w 99"/>
                  <a:gd name="T7" fmla="*/ 26 h 67"/>
                  <a:gd name="T8" fmla="*/ 43 w 99"/>
                  <a:gd name="T9" fmla="*/ 21 h 67"/>
                  <a:gd name="T10" fmla="*/ 41 w 99"/>
                  <a:gd name="T11" fmla="*/ 16 h 67"/>
                  <a:gd name="T12" fmla="*/ 39 w 99"/>
                  <a:gd name="T13" fmla="*/ 10 h 67"/>
                  <a:gd name="T14" fmla="*/ 34 w 99"/>
                  <a:gd name="T15" fmla="*/ 6 h 67"/>
                  <a:gd name="T16" fmla="*/ 28 w 99"/>
                  <a:gd name="T17" fmla="*/ 3 h 67"/>
                  <a:gd name="T18" fmla="*/ 28 w 99"/>
                  <a:gd name="T19" fmla="*/ 3 h 67"/>
                  <a:gd name="T20" fmla="*/ 24 w 99"/>
                  <a:gd name="T21" fmla="*/ 2 h 67"/>
                  <a:gd name="T22" fmla="*/ 19 w 99"/>
                  <a:gd name="T23" fmla="*/ 2 h 67"/>
                  <a:gd name="T24" fmla="*/ 14 w 99"/>
                  <a:gd name="T25" fmla="*/ 3 h 67"/>
                  <a:gd name="T26" fmla="*/ 11 w 99"/>
                  <a:gd name="T27" fmla="*/ 4 h 67"/>
                  <a:gd name="T28" fmla="*/ 9 w 99"/>
                  <a:gd name="T29" fmla="*/ 5 h 67"/>
                  <a:gd name="T30" fmla="*/ 8 w 99"/>
                  <a:gd name="T31" fmla="*/ 7 h 67"/>
                  <a:gd name="T32" fmla="*/ 7 w 99"/>
                  <a:gd name="T33" fmla="*/ 10 h 67"/>
                  <a:gd name="T34" fmla="*/ 7 w 99"/>
                  <a:gd name="T35" fmla="*/ 14 h 67"/>
                  <a:gd name="T36" fmla="*/ 8 w 99"/>
                  <a:gd name="T37" fmla="*/ 18 h 67"/>
                  <a:gd name="T38" fmla="*/ 10 w 99"/>
                  <a:gd name="T39" fmla="*/ 23 h 67"/>
                  <a:gd name="T40" fmla="*/ 14 w 99"/>
                  <a:gd name="T41" fmla="*/ 29 h 67"/>
                  <a:gd name="T42" fmla="*/ 14 w 99"/>
                  <a:gd name="T43" fmla="*/ 29 h 67"/>
                  <a:gd name="T44" fmla="*/ 9 w 99"/>
                  <a:gd name="T45" fmla="*/ 26 h 67"/>
                  <a:gd name="T46" fmla="*/ 5 w 99"/>
                  <a:gd name="T47" fmla="*/ 23 h 67"/>
                  <a:gd name="T48" fmla="*/ 2 w 99"/>
                  <a:gd name="T49" fmla="*/ 19 h 67"/>
                  <a:gd name="T50" fmla="*/ 0 w 99"/>
                  <a:gd name="T51" fmla="*/ 14 h 67"/>
                  <a:gd name="T52" fmla="*/ 0 w 99"/>
                  <a:gd name="T53" fmla="*/ 12 h 67"/>
                  <a:gd name="T54" fmla="*/ 1 w 99"/>
                  <a:gd name="T55" fmla="*/ 9 h 67"/>
                  <a:gd name="T56" fmla="*/ 3 w 99"/>
                  <a:gd name="T57" fmla="*/ 7 h 67"/>
                  <a:gd name="T58" fmla="*/ 6 w 99"/>
                  <a:gd name="T59" fmla="*/ 4 h 67"/>
                  <a:gd name="T60" fmla="*/ 10 w 99"/>
                  <a:gd name="T61" fmla="*/ 2 h 67"/>
                  <a:gd name="T62" fmla="*/ 16 w 99"/>
                  <a:gd name="T63" fmla="*/ 0 h 67"/>
                  <a:gd name="T64" fmla="*/ 16 w 99"/>
                  <a:gd name="T65" fmla="*/ 0 h 67"/>
                  <a:gd name="T66" fmla="*/ 24 w 99"/>
                  <a:gd name="T67" fmla="*/ 0 h 67"/>
                  <a:gd name="T68" fmla="*/ 30 w 99"/>
                  <a:gd name="T69" fmla="*/ 0 h 67"/>
                  <a:gd name="T70" fmla="*/ 37 w 99"/>
                  <a:gd name="T71" fmla="*/ 2 h 67"/>
                  <a:gd name="T72" fmla="*/ 41 w 99"/>
                  <a:gd name="T73" fmla="*/ 4 h 67"/>
                  <a:gd name="T74" fmla="*/ 44 w 99"/>
                  <a:gd name="T75" fmla="*/ 6 h 67"/>
                  <a:gd name="T76" fmla="*/ 46 w 99"/>
                  <a:gd name="T77" fmla="*/ 9 h 67"/>
                  <a:gd name="T78" fmla="*/ 48 w 99"/>
                  <a:gd name="T79" fmla="*/ 12 h 67"/>
                  <a:gd name="T80" fmla="*/ 49 w 99"/>
                  <a:gd name="T81" fmla="*/ 16 h 67"/>
                  <a:gd name="T82" fmla="*/ 48 w 99"/>
                  <a:gd name="T83" fmla="*/ 21 h 67"/>
                  <a:gd name="T84" fmla="*/ 46 w 99"/>
                  <a:gd name="T85" fmla="*/ 27 h 67"/>
                  <a:gd name="T86" fmla="*/ 43 w 99"/>
                  <a:gd name="T87" fmla="*/ 34 h 67"/>
                  <a:gd name="T88" fmla="*/ 43 w 99"/>
                  <a:gd name="T89" fmla="*/ 34 h 6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9"/>
                  <a:gd name="T136" fmla="*/ 0 h 67"/>
                  <a:gd name="T137" fmla="*/ 99 w 99"/>
                  <a:gd name="T138" fmla="*/ 67 h 6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9" h="67">
                    <a:moveTo>
                      <a:pt x="87" y="67"/>
                    </a:moveTo>
                    <a:lnTo>
                      <a:pt x="87" y="67"/>
                    </a:lnTo>
                    <a:lnTo>
                      <a:pt x="87" y="59"/>
                    </a:lnTo>
                    <a:lnTo>
                      <a:pt x="87" y="51"/>
                    </a:lnTo>
                    <a:lnTo>
                      <a:pt x="87" y="41"/>
                    </a:lnTo>
                    <a:lnTo>
                      <a:pt x="83" y="32"/>
                    </a:lnTo>
                    <a:lnTo>
                      <a:pt x="79" y="20"/>
                    </a:lnTo>
                    <a:lnTo>
                      <a:pt x="69" y="12"/>
                    </a:lnTo>
                    <a:lnTo>
                      <a:pt x="57" y="6"/>
                    </a:lnTo>
                    <a:lnTo>
                      <a:pt x="48" y="4"/>
                    </a:lnTo>
                    <a:lnTo>
                      <a:pt x="38" y="4"/>
                    </a:lnTo>
                    <a:lnTo>
                      <a:pt x="28" y="6"/>
                    </a:lnTo>
                    <a:lnTo>
                      <a:pt x="22" y="8"/>
                    </a:lnTo>
                    <a:lnTo>
                      <a:pt x="18" y="10"/>
                    </a:lnTo>
                    <a:lnTo>
                      <a:pt x="16" y="14"/>
                    </a:lnTo>
                    <a:lnTo>
                      <a:pt x="14" y="20"/>
                    </a:lnTo>
                    <a:lnTo>
                      <a:pt x="14" y="28"/>
                    </a:lnTo>
                    <a:lnTo>
                      <a:pt x="16" y="36"/>
                    </a:lnTo>
                    <a:lnTo>
                      <a:pt x="20" y="45"/>
                    </a:lnTo>
                    <a:lnTo>
                      <a:pt x="28" y="57"/>
                    </a:lnTo>
                    <a:lnTo>
                      <a:pt x="18" y="51"/>
                    </a:lnTo>
                    <a:lnTo>
                      <a:pt x="10" y="45"/>
                    </a:lnTo>
                    <a:lnTo>
                      <a:pt x="4" y="37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2" y="18"/>
                    </a:lnTo>
                    <a:lnTo>
                      <a:pt x="6" y="14"/>
                    </a:lnTo>
                    <a:lnTo>
                      <a:pt x="12" y="8"/>
                    </a:lnTo>
                    <a:lnTo>
                      <a:pt x="20" y="4"/>
                    </a:lnTo>
                    <a:lnTo>
                      <a:pt x="32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5" y="4"/>
                    </a:lnTo>
                    <a:lnTo>
                      <a:pt x="83" y="8"/>
                    </a:lnTo>
                    <a:lnTo>
                      <a:pt x="89" y="12"/>
                    </a:lnTo>
                    <a:lnTo>
                      <a:pt x="93" y="18"/>
                    </a:lnTo>
                    <a:lnTo>
                      <a:pt x="97" y="24"/>
                    </a:lnTo>
                    <a:lnTo>
                      <a:pt x="99" y="32"/>
                    </a:lnTo>
                    <a:lnTo>
                      <a:pt x="97" y="41"/>
                    </a:lnTo>
                    <a:lnTo>
                      <a:pt x="93" y="53"/>
                    </a:lnTo>
                    <a:lnTo>
                      <a:pt x="87" y="67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5" name="Freeform 1084"/>
              <p:cNvSpPr>
                <a:spLocks/>
              </p:cNvSpPr>
              <p:nvPr/>
            </p:nvSpPr>
            <p:spPr bwMode="auto">
              <a:xfrm>
                <a:off x="2569" y="887"/>
                <a:ext cx="22" cy="14"/>
              </a:xfrm>
              <a:custGeom>
                <a:avLst/>
                <a:gdLst>
                  <a:gd name="T0" fmla="*/ 1 w 43"/>
                  <a:gd name="T1" fmla="*/ 6 h 28"/>
                  <a:gd name="T2" fmla="*/ 1 w 43"/>
                  <a:gd name="T3" fmla="*/ 6 h 28"/>
                  <a:gd name="T4" fmla="*/ 8 w 43"/>
                  <a:gd name="T5" fmla="*/ 2 h 28"/>
                  <a:gd name="T6" fmla="*/ 15 w 43"/>
                  <a:gd name="T7" fmla="*/ 0 h 28"/>
                  <a:gd name="T8" fmla="*/ 18 w 43"/>
                  <a:gd name="T9" fmla="*/ 0 h 28"/>
                  <a:gd name="T10" fmla="*/ 20 w 43"/>
                  <a:gd name="T11" fmla="*/ 0 h 28"/>
                  <a:gd name="T12" fmla="*/ 20 w 43"/>
                  <a:gd name="T13" fmla="*/ 0 h 28"/>
                  <a:gd name="T14" fmla="*/ 22 w 43"/>
                  <a:gd name="T15" fmla="*/ 3 h 28"/>
                  <a:gd name="T16" fmla="*/ 22 w 43"/>
                  <a:gd name="T17" fmla="*/ 7 h 28"/>
                  <a:gd name="T18" fmla="*/ 20 w 43"/>
                  <a:gd name="T19" fmla="*/ 12 h 28"/>
                  <a:gd name="T20" fmla="*/ 20 w 43"/>
                  <a:gd name="T21" fmla="*/ 12 h 28"/>
                  <a:gd name="T22" fmla="*/ 19 w 43"/>
                  <a:gd name="T23" fmla="*/ 14 h 28"/>
                  <a:gd name="T24" fmla="*/ 16 w 43"/>
                  <a:gd name="T25" fmla="*/ 14 h 28"/>
                  <a:gd name="T26" fmla="*/ 13 w 43"/>
                  <a:gd name="T27" fmla="*/ 14 h 28"/>
                  <a:gd name="T28" fmla="*/ 10 w 43"/>
                  <a:gd name="T29" fmla="*/ 13 h 28"/>
                  <a:gd name="T30" fmla="*/ 5 w 43"/>
                  <a:gd name="T31" fmla="*/ 10 h 28"/>
                  <a:gd name="T32" fmla="*/ 1 w 43"/>
                  <a:gd name="T33" fmla="*/ 8 h 28"/>
                  <a:gd name="T34" fmla="*/ 1 w 43"/>
                  <a:gd name="T35" fmla="*/ 8 h 28"/>
                  <a:gd name="T36" fmla="*/ 0 w 43"/>
                  <a:gd name="T37" fmla="*/ 7 h 28"/>
                  <a:gd name="T38" fmla="*/ 0 w 43"/>
                  <a:gd name="T39" fmla="*/ 6 h 28"/>
                  <a:gd name="T40" fmla="*/ 1 w 43"/>
                  <a:gd name="T41" fmla="*/ 6 h 28"/>
                  <a:gd name="T42" fmla="*/ 1 w 43"/>
                  <a:gd name="T43" fmla="*/ 6 h 28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28"/>
                  <a:gd name="T68" fmla="*/ 43 w 43"/>
                  <a:gd name="T69" fmla="*/ 28 h 28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28">
                    <a:moveTo>
                      <a:pt x="2" y="12"/>
                    </a:moveTo>
                    <a:lnTo>
                      <a:pt x="2" y="12"/>
                    </a:lnTo>
                    <a:lnTo>
                      <a:pt x="16" y="4"/>
                    </a:lnTo>
                    <a:lnTo>
                      <a:pt x="29" y="0"/>
                    </a:lnTo>
                    <a:lnTo>
                      <a:pt x="35" y="0"/>
                    </a:lnTo>
                    <a:lnTo>
                      <a:pt x="39" y="0"/>
                    </a:lnTo>
                    <a:lnTo>
                      <a:pt x="43" y="6"/>
                    </a:lnTo>
                    <a:lnTo>
                      <a:pt x="43" y="14"/>
                    </a:lnTo>
                    <a:lnTo>
                      <a:pt x="39" y="24"/>
                    </a:lnTo>
                    <a:lnTo>
                      <a:pt x="37" y="28"/>
                    </a:lnTo>
                    <a:lnTo>
                      <a:pt x="31" y="28"/>
                    </a:lnTo>
                    <a:lnTo>
                      <a:pt x="25" y="28"/>
                    </a:lnTo>
                    <a:lnTo>
                      <a:pt x="19" y="26"/>
                    </a:lnTo>
                    <a:lnTo>
                      <a:pt x="10" y="20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1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96" name="Freeform 1085"/>
              <p:cNvSpPr>
                <a:spLocks/>
              </p:cNvSpPr>
              <p:nvPr/>
            </p:nvSpPr>
            <p:spPr bwMode="auto">
              <a:xfrm>
                <a:off x="2577" y="867"/>
                <a:ext cx="12" cy="20"/>
              </a:xfrm>
              <a:custGeom>
                <a:avLst/>
                <a:gdLst>
                  <a:gd name="T0" fmla="*/ 2 w 23"/>
                  <a:gd name="T1" fmla="*/ 5 h 39"/>
                  <a:gd name="T2" fmla="*/ 2 w 23"/>
                  <a:gd name="T3" fmla="*/ 5 h 39"/>
                  <a:gd name="T4" fmla="*/ 3 w 23"/>
                  <a:gd name="T5" fmla="*/ 6 h 39"/>
                  <a:gd name="T6" fmla="*/ 4 w 23"/>
                  <a:gd name="T7" fmla="*/ 10 h 39"/>
                  <a:gd name="T8" fmla="*/ 3 w 23"/>
                  <a:gd name="T9" fmla="*/ 15 h 39"/>
                  <a:gd name="T10" fmla="*/ 1 w 23"/>
                  <a:gd name="T11" fmla="*/ 20 h 39"/>
                  <a:gd name="T12" fmla="*/ 1 w 23"/>
                  <a:gd name="T13" fmla="*/ 20 h 39"/>
                  <a:gd name="T14" fmla="*/ 6 w 23"/>
                  <a:gd name="T15" fmla="*/ 18 h 39"/>
                  <a:gd name="T16" fmla="*/ 9 w 23"/>
                  <a:gd name="T17" fmla="*/ 17 h 39"/>
                  <a:gd name="T18" fmla="*/ 12 w 23"/>
                  <a:gd name="T19" fmla="*/ 17 h 39"/>
                  <a:gd name="T20" fmla="*/ 12 w 23"/>
                  <a:gd name="T21" fmla="*/ 17 h 39"/>
                  <a:gd name="T22" fmla="*/ 10 w 23"/>
                  <a:gd name="T23" fmla="*/ 11 h 39"/>
                  <a:gd name="T24" fmla="*/ 8 w 23"/>
                  <a:gd name="T25" fmla="*/ 7 h 39"/>
                  <a:gd name="T26" fmla="*/ 7 w 23"/>
                  <a:gd name="T27" fmla="*/ 5 h 39"/>
                  <a:gd name="T28" fmla="*/ 5 w 23"/>
                  <a:gd name="T29" fmla="*/ 3 h 39"/>
                  <a:gd name="T30" fmla="*/ 5 w 23"/>
                  <a:gd name="T31" fmla="*/ 3 h 39"/>
                  <a:gd name="T32" fmla="*/ 0 w 23"/>
                  <a:gd name="T33" fmla="*/ 0 h 39"/>
                  <a:gd name="T34" fmla="*/ 0 w 23"/>
                  <a:gd name="T35" fmla="*/ 0 h 39"/>
                  <a:gd name="T36" fmla="*/ 2 w 23"/>
                  <a:gd name="T37" fmla="*/ 5 h 39"/>
                  <a:gd name="T38" fmla="*/ 2 w 23"/>
                  <a:gd name="T39" fmla="*/ 5 h 3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3"/>
                  <a:gd name="T61" fmla="*/ 0 h 39"/>
                  <a:gd name="T62" fmla="*/ 23 w 23"/>
                  <a:gd name="T63" fmla="*/ 39 h 3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3" h="39">
                    <a:moveTo>
                      <a:pt x="3" y="10"/>
                    </a:moveTo>
                    <a:lnTo>
                      <a:pt x="3" y="10"/>
                    </a:lnTo>
                    <a:lnTo>
                      <a:pt x="5" y="12"/>
                    </a:lnTo>
                    <a:lnTo>
                      <a:pt x="7" y="20"/>
                    </a:lnTo>
                    <a:lnTo>
                      <a:pt x="5" y="29"/>
                    </a:lnTo>
                    <a:lnTo>
                      <a:pt x="1" y="39"/>
                    </a:lnTo>
                    <a:lnTo>
                      <a:pt x="11" y="35"/>
                    </a:lnTo>
                    <a:lnTo>
                      <a:pt x="17" y="33"/>
                    </a:lnTo>
                    <a:lnTo>
                      <a:pt x="23" y="33"/>
                    </a:lnTo>
                    <a:lnTo>
                      <a:pt x="19" y="22"/>
                    </a:lnTo>
                    <a:lnTo>
                      <a:pt x="15" y="14"/>
                    </a:lnTo>
                    <a:lnTo>
                      <a:pt x="13" y="10"/>
                    </a:lnTo>
                    <a:lnTo>
                      <a:pt x="9" y="6"/>
                    </a:lnTo>
                    <a:lnTo>
                      <a:pt x="0" y="0"/>
                    </a:lnTo>
                    <a:lnTo>
                      <a:pt x="3" y="1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572" name="Freeform 1086"/>
            <p:cNvSpPr>
              <a:spLocks/>
            </p:cNvSpPr>
            <p:nvPr/>
          </p:nvSpPr>
          <p:spPr bwMode="auto">
            <a:xfrm>
              <a:off x="2780" y="866"/>
              <a:ext cx="80" cy="97"/>
            </a:xfrm>
            <a:custGeom>
              <a:avLst/>
              <a:gdLst>
                <a:gd name="T0" fmla="*/ 0 w 160"/>
                <a:gd name="T1" fmla="*/ 0 h 194"/>
                <a:gd name="T2" fmla="*/ 0 w 160"/>
                <a:gd name="T3" fmla="*/ 0 h 194"/>
                <a:gd name="T4" fmla="*/ 3 w 160"/>
                <a:gd name="T5" fmla="*/ 12 h 194"/>
                <a:gd name="T6" fmla="*/ 10 w 160"/>
                <a:gd name="T7" fmla="*/ 39 h 194"/>
                <a:gd name="T8" fmla="*/ 13 w 160"/>
                <a:gd name="T9" fmla="*/ 55 h 194"/>
                <a:gd name="T10" fmla="*/ 14 w 160"/>
                <a:gd name="T11" fmla="*/ 71 h 194"/>
                <a:gd name="T12" fmla="*/ 14 w 160"/>
                <a:gd name="T13" fmla="*/ 85 h 194"/>
                <a:gd name="T14" fmla="*/ 13 w 160"/>
                <a:gd name="T15" fmla="*/ 91 h 194"/>
                <a:gd name="T16" fmla="*/ 12 w 160"/>
                <a:gd name="T17" fmla="*/ 97 h 194"/>
                <a:gd name="T18" fmla="*/ 12 w 160"/>
                <a:gd name="T19" fmla="*/ 97 h 194"/>
                <a:gd name="T20" fmla="*/ 14 w 160"/>
                <a:gd name="T21" fmla="*/ 94 h 194"/>
                <a:gd name="T22" fmla="*/ 22 w 160"/>
                <a:gd name="T23" fmla="*/ 87 h 194"/>
                <a:gd name="T24" fmla="*/ 28 w 160"/>
                <a:gd name="T25" fmla="*/ 84 h 194"/>
                <a:gd name="T26" fmla="*/ 35 w 160"/>
                <a:gd name="T27" fmla="*/ 80 h 194"/>
                <a:gd name="T28" fmla="*/ 43 w 160"/>
                <a:gd name="T29" fmla="*/ 78 h 194"/>
                <a:gd name="T30" fmla="*/ 52 w 160"/>
                <a:gd name="T31" fmla="*/ 77 h 194"/>
                <a:gd name="T32" fmla="*/ 52 w 160"/>
                <a:gd name="T33" fmla="*/ 77 h 194"/>
                <a:gd name="T34" fmla="*/ 59 w 160"/>
                <a:gd name="T35" fmla="*/ 81 h 194"/>
                <a:gd name="T36" fmla="*/ 65 w 160"/>
                <a:gd name="T37" fmla="*/ 83 h 194"/>
                <a:gd name="T38" fmla="*/ 72 w 160"/>
                <a:gd name="T39" fmla="*/ 85 h 194"/>
                <a:gd name="T40" fmla="*/ 75 w 160"/>
                <a:gd name="T41" fmla="*/ 85 h 194"/>
                <a:gd name="T42" fmla="*/ 77 w 160"/>
                <a:gd name="T43" fmla="*/ 84 h 194"/>
                <a:gd name="T44" fmla="*/ 79 w 160"/>
                <a:gd name="T45" fmla="*/ 83 h 194"/>
                <a:gd name="T46" fmla="*/ 80 w 160"/>
                <a:gd name="T47" fmla="*/ 81 h 194"/>
                <a:gd name="T48" fmla="*/ 79 w 160"/>
                <a:gd name="T49" fmla="*/ 78 h 194"/>
                <a:gd name="T50" fmla="*/ 78 w 160"/>
                <a:gd name="T51" fmla="*/ 73 h 194"/>
                <a:gd name="T52" fmla="*/ 75 w 160"/>
                <a:gd name="T53" fmla="*/ 68 h 194"/>
                <a:gd name="T54" fmla="*/ 70 w 160"/>
                <a:gd name="T55" fmla="*/ 60 h 194"/>
                <a:gd name="T56" fmla="*/ 70 w 160"/>
                <a:gd name="T57" fmla="*/ 60 h 194"/>
                <a:gd name="T58" fmla="*/ 63 w 160"/>
                <a:gd name="T59" fmla="*/ 53 h 194"/>
                <a:gd name="T60" fmla="*/ 46 w 160"/>
                <a:gd name="T61" fmla="*/ 33 h 194"/>
                <a:gd name="T62" fmla="*/ 35 w 160"/>
                <a:gd name="T63" fmla="*/ 22 h 194"/>
                <a:gd name="T64" fmla="*/ 23 w 160"/>
                <a:gd name="T65" fmla="*/ 12 h 194"/>
                <a:gd name="T66" fmla="*/ 11 w 160"/>
                <a:gd name="T67" fmla="*/ 5 h 194"/>
                <a:gd name="T68" fmla="*/ 5 w 160"/>
                <a:gd name="T69" fmla="*/ 2 h 194"/>
                <a:gd name="T70" fmla="*/ 0 w 160"/>
                <a:gd name="T71" fmla="*/ 0 h 194"/>
                <a:gd name="T72" fmla="*/ 0 w 160"/>
                <a:gd name="T73" fmla="*/ 0 h 19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0"/>
                <a:gd name="T112" fmla="*/ 0 h 194"/>
                <a:gd name="T113" fmla="*/ 160 w 160"/>
                <a:gd name="T114" fmla="*/ 194 h 19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0" h="194">
                  <a:moveTo>
                    <a:pt x="0" y="0"/>
                  </a:moveTo>
                  <a:lnTo>
                    <a:pt x="0" y="0"/>
                  </a:lnTo>
                  <a:lnTo>
                    <a:pt x="6" y="24"/>
                  </a:lnTo>
                  <a:lnTo>
                    <a:pt x="20" y="77"/>
                  </a:lnTo>
                  <a:lnTo>
                    <a:pt x="26" y="109"/>
                  </a:lnTo>
                  <a:lnTo>
                    <a:pt x="28" y="142"/>
                  </a:lnTo>
                  <a:lnTo>
                    <a:pt x="28" y="170"/>
                  </a:lnTo>
                  <a:lnTo>
                    <a:pt x="26" y="182"/>
                  </a:lnTo>
                  <a:lnTo>
                    <a:pt x="24" y="194"/>
                  </a:lnTo>
                  <a:lnTo>
                    <a:pt x="28" y="188"/>
                  </a:lnTo>
                  <a:lnTo>
                    <a:pt x="43" y="174"/>
                  </a:lnTo>
                  <a:lnTo>
                    <a:pt x="55" y="168"/>
                  </a:lnTo>
                  <a:lnTo>
                    <a:pt x="69" y="160"/>
                  </a:lnTo>
                  <a:lnTo>
                    <a:pt x="85" y="156"/>
                  </a:lnTo>
                  <a:lnTo>
                    <a:pt x="103" y="154"/>
                  </a:lnTo>
                  <a:lnTo>
                    <a:pt x="117" y="162"/>
                  </a:lnTo>
                  <a:lnTo>
                    <a:pt x="130" y="166"/>
                  </a:lnTo>
                  <a:lnTo>
                    <a:pt x="144" y="170"/>
                  </a:lnTo>
                  <a:lnTo>
                    <a:pt x="150" y="170"/>
                  </a:lnTo>
                  <a:lnTo>
                    <a:pt x="154" y="168"/>
                  </a:lnTo>
                  <a:lnTo>
                    <a:pt x="158" y="166"/>
                  </a:lnTo>
                  <a:lnTo>
                    <a:pt x="160" y="162"/>
                  </a:lnTo>
                  <a:lnTo>
                    <a:pt x="158" y="156"/>
                  </a:lnTo>
                  <a:lnTo>
                    <a:pt x="156" y="146"/>
                  </a:lnTo>
                  <a:lnTo>
                    <a:pt x="150" y="136"/>
                  </a:lnTo>
                  <a:lnTo>
                    <a:pt x="140" y="120"/>
                  </a:lnTo>
                  <a:lnTo>
                    <a:pt x="126" y="105"/>
                  </a:lnTo>
                  <a:lnTo>
                    <a:pt x="91" y="65"/>
                  </a:lnTo>
                  <a:lnTo>
                    <a:pt x="69" y="43"/>
                  </a:lnTo>
                  <a:lnTo>
                    <a:pt x="45" y="24"/>
                  </a:lnTo>
                  <a:lnTo>
                    <a:pt x="22" y="10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1474"/>
          <p:cNvGrpSpPr>
            <a:grpSpLocks/>
          </p:cNvGrpSpPr>
          <p:nvPr/>
        </p:nvGrpSpPr>
        <p:grpSpPr bwMode="auto">
          <a:xfrm>
            <a:off x="4284663" y="1628775"/>
            <a:ext cx="684212" cy="806450"/>
            <a:chOff x="2699" y="1026"/>
            <a:chExt cx="431" cy="508"/>
          </a:xfrm>
        </p:grpSpPr>
        <p:sp>
          <p:nvSpPr>
            <p:cNvPr id="7546" name="Line 1087"/>
            <p:cNvSpPr>
              <a:spLocks noChangeShapeType="1"/>
            </p:cNvSpPr>
            <p:nvPr/>
          </p:nvSpPr>
          <p:spPr bwMode="auto">
            <a:xfrm>
              <a:off x="2877" y="111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47" name="Line 1088"/>
            <p:cNvSpPr>
              <a:spLocks noChangeShapeType="1"/>
            </p:cNvSpPr>
            <p:nvPr/>
          </p:nvSpPr>
          <p:spPr bwMode="auto">
            <a:xfrm>
              <a:off x="2877" y="1113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48" name="Line 1089"/>
            <p:cNvSpPr>
              <a:spLocks noChangeShapeType="1"/>
            </p:cNvSpPr>
            <p:nvPr/>
          </p:nvSpPr>
          <p:spPr bwMode="auto">
            <a:xfrm>
              <a:off x="2899" y="111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49" name="Line 1090"/>
            <p:cNvSpPr>
              <a:spLocks noChangeShapeType="1"/>
            </p:cNvSpPr>
            <p:nvPr/>
          </p:nvSpPr>
          <p:spPr bwMode="auto">
            <a:xfrm>
              <a:off x="2899" y="1117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50" name="Line 1091"/>
            <p:cNvSpPr>
              <a:spLocks noChangeShapeType="1"/>
            </p:cNvSpPr>
            <p:nvPr/>
          </p:nvSpPr>
          <p:spPr bwMode="auto">
            <a:xfrm>
              <a:off x="2876" y="109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51" name="Line 1092"/>
            <p:cNvSpPr>
              <a:spLocks noChangeShapeType="1"/>
            </p:cNvSpPr>
            <p:nvPr/>
          </p:nvSpPr>
          <p:spPr bwMode="auto">
            <a:xfrm>
              <a:off x="2876" y="1093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52" name="Freeform 1093"/>
            <p:cNvSpPr>
              <a:spLocks/>
            </p:cNvSpPr>
            <p:nvPr/>
          </p:nvSpPr>
          <p:spPr bwMode="auto">
            <a:xfrm>
              <a:off x="2726" y="1082"/>
              <a:ext cx="388" cy="310"/>
            </a:xfrm>
            <a:custGeom>
              <a:avLst/>
              <a:gdLst>
                <a:gd name="T0" fmla="*/ 222 w 777"/>
                <a:gd name="T1" fmla="*/ 16 h 621"/>
                <a:gd name="T2" fmla="*/ 191 w 777"/>
                <a:gd name="T3" fmla="*/ 24 h 621"/>
                <a:gd name="T4" fmla="*/ 146 w 777"/>
                <a:gd name="T5" fmla="*/ 19 h 621"/>
                <a:gd name="T6" fmla="*/ 23 w 777"/>
                <a:gd name="T7" fmla="*/ 77 h 621"/>
                <a:gd name="T8" fmla="*/ 11 w 777"/>
                <a:gd name="T9" fmla="*/ 96 h 621"/>
                <a:gd name="T10" fmla="*/ 8 w 777"/>
                <a:gd name="T11" fmla="*/ 130 h 621"/>
                <a:gd name="T12" fmla="*/ 2 w 777"/>
                <a:gd name="T13" fmla="*/ 160 h 621"/>
                <a:gd name="T14" fmla="*/ 11 w 777"/>
                <a:gd name="T15" fmla="*/ 210 h 621"/>
                <a:gd name="T16" fmla="*/ 65 w 777"/>
                <a:gd name="T17" fmla="*/ 284 h 621"/>
                <a:gd name="T18" fmla="*/ 108 w 777"/>
                <a:gd name="T19" fmla="*/ 305 h 621"/>
                <a:gd name="T20" fmla="*/ 156 w 777"/>
                <a:gd name="T21" fmla="*/ 293 h 621"/>
                <a:gd name="T22" fmla="*/ 164 w 777"/>
                <a:gd name="T23" fmla="*/ 242 h 621"/>
                <a:gd name="T24" fmla="*/ 119 w 777"/>
                <a:gd name="T25" fmla="*/ 213 h 621"/>
                <a:gd name="T26" fmla="*/ 101 w 777"/>
                <a:gd name="T27" fmla="*/ 178 h 621"/>
                <a:gd name="T28" fmla="*/ 108 w 777"/>
                <a:gd name="T29" fmla="*/ 126 h 621"/>
                <a:gd name="T30" fmla="*/ 133 w 777"/>
                <a:gd name="T31" fmla="*/ 90 h 621"/>
                <a:gd name="T32" fmla="*/ 175 w 777"/>
                <a:gd name="T33" fmla="*/ 68 h 621"/>
                <a:gd name="T34" fmla="*/ 223 w 777"/>
                <a:gd name="T35" fmla="*/ 73 h 621"/>
                <a:gd name="T36" fmla="*/ 264 w 777"/>
                <a:gd name="T37" fmla="*/ 97 h 621"/>
                <a:gd name="T38" fmla="*/ 292 w 777"/>
                <a:gd name="T39" fmla="*/ 131 h 621"/>
                <a:gd name="T40" fmla="*/ 310 w 777"/>
                <a:gd name="T41" fmla="*/ 159 h 621"/>
                <a:gd name="T42" fmla="*/ 316 w 777"/>
                <a:gd name="T43" fmla="*/ 133 h 621"/>
                <a:gd name="T44" fmla="*/ 272 w 777"/>
                <a:gd name="T45" fmla="*/ 63 h 621"/>
                <a:gd name="T46" fmla="*/ 223 w 777"/>
                <a:gd name="T47" fmla="*/ 36 h 621"/>
                <a:gd name="T48" fmla="*/ 185 w 777"/>
                <a:gd name="T49" fmla="*/ 45 h 621"/>
                <a:gd name="T50" fmla="*/ 158 w 777"/>
                <a:gd name="T51" fmla="*/ 41 h 621"/>
                <a:gd name="T52" fmla="*/ 147 w 777"/>
                <a:gd name="T53" fmla="*/ 40 h 621"/>
                <a:gd name="T54" fmla="*/ 107 w 777"/>
                <a:gd name="T55" fmla="*/ 62 h 621"/>
                <a:gd name="T56" fmla="*/ 68 w 777"/>
                <a:gd name="T57" fmla="*/ 139 h 621"/>
                <a:gd name="T58" fmla="*/ 66 w 777"/>
                <a:gd name="T59" fmla="*/ 174 h 621"/>
                <a:gd name="T60" fmla="*/ 98 w 777"/>
                <a:gd name="T61" fmla="*/ 216 h 621"/>
                <a:gd name="T62" fmla="*/ 101 w 777"/>
                <a:gd name="T63" fmla="*/ 220 h 621"/>
                <a:gd name="T64" fmla="*/ 63 w 777"/>
                <a:gd name="T65" fmla="*/ 169 h 621"/>
                <a:gd name="T66" fmla="*/ 66 w 777"/>
                <a:gd name="T67" fmla="*/ 141 h 621"/>
                <a:gd name="T68" fmla="*/ 72 w 777"/>
                <a:gd name="T69" fmla="*/ 108 h 621"/>
                <a:gd name="T70" fmla="*/ 105 w 777"/>
                <a:gd name="T71" fmla="*/ 61 h 621"/>
                <a:gd name="T72" fmla="*/ 134 w 777"/>
                <a:gd name="T73" fmla="*/ 40 h 621"/>
                <a:gd name="T74" fmla="*/ 169 w 777"/>
                <a:gd name="T75" fmla="*/ 39 h 621"/>
                <a:gd name="T76" fmla="*/ 188 w 777"/>
                <a:gd name="T77" fmla="*/ 43 h 621"/>
                <a:gd name="T78" fmla="*/ 225 w 777"/>
                <a:gd name="T79" fmla="*/ 34 h 621"/>
                <a:gd name="T80" fmla="*/ 269 w 777"/>
                <a:gd name="T81" fmla="*/ 55 h 621"/>
                <a:gd name="T82" fmla="*/ 315 w 777"/>
                <a:gd name="T83" fmla="*/ 115 h 621"/>
                <a:gd name="T84" fmla="*/ 317 w 777"/>
                <a:gd name="T85" fmla="*/ 159 h 621"/>
                <a:gd name="T86" fmla="*/ 297 w 777"/>
                <a:gd name="T87" fmla="*/ 148 h 621"/>
                <a:gd name="T88" fmla="*/ 313 w 777"/>
                <a:gd name="T89" fmla="*/ 177 h 621"/>
                <a:gd name="T90" fmla="*/ 308 w 777"/>
                <a:gd name="T91" fmla="*/ 202 h 621"/>
                <a:gd name="T92" fmla="*/ 288 w 777"/>
                <a:gd name="T93" fmla="*/ 239 h 621"/>
                <a:gd name="T94" fmla="*/ 309 w 777"/>
                <a:gd name="T95" fmla="*/ 239 h 621"/>
                <a:gd name="T96" fmla="*/ 313 w 777"/>
                <a:gd name="T97" fmla="*/ 282 h 621"/>
                <a:gd name="T98" fmla="*/ 351 w 777"/>
                <a:gd name="T99" fmla="*/ 272 h 621"/>
                <a:gd name="T100" fmla="*/ 381 w 777"/>
                <a:gd name="T101" fmla="*/ 254 h 621"/>
                <a:gd name="T102" fmla="*/ 386 w 777"/>
                <a:gd name="T103" fmla="*/ 230 h 621"/>
                <a:gd name="T104" fmla="*/ 348 w 777"/>
                <a:gd name="T105" fmla="*/ 119 h 621"/>
                <a:gd name="T106" fmla="*/ 305 w 777"/>
                <a:gd name="T107" fmla="*/ 25 h 621"/>
                <a:gd name="T108" fmla="*/ 292 w 777"/>
                <a:gd name="T109" fmla="*/ 0 h 62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77"/>
                <a:gd name="T166" fmla="*/ 0 h 621"/>
                <a:gd name="T167" fmla="*/ 777 w 777"/>
                <a:gd name="T168" fmla="*/ 621 h 62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77" h="621">
                  <a:moveTo>
                    <a:pt x="578" y="2"/>
                  </a:moveTo>
                  <a:lnTo>
                    <a:pt x="578" y="2"/>
                  </a:lnTo>
                  <a:lnTo>
                    <a:pt x="554" y="8"/>
                  </a:lnTo>
                  <a:lnTo>
                    <a:pt x="512" y="20"/>
                  </a:lnTo>
                  <a:lnTo>
                    <a:pt x="455" y="32"/>
                  </a:lnTo>
                  <a:lnTo>
                    <a:pt x="445" y="32"/>
                  </a:lnTo>
                  <a:lnTo>
                    <a:pt x="435" y="32"/>
                  </a:lnTo>
                  <a:lnTo>
                    <a:pt x="415" y="34"/>
                  </a:lnTo>
                  <a:lnTo>
                    <a:pt x="398" y="40"/>
                  </a:lnTo>
                  <a:lnTo>
                    <a:pt x="380" y="48"/>
                  </a:lnTo>
                  <a:lnTo>
                    <a:pt x="382" y="48"/>
                  </a:lnTo>
                  <a:lnTo>
                    <a:pt x="374" y="42"/>
                  </a:lnTo>
                  <a:lnTo>
                    <a:pt x="368" y="38"/>
                  </a:lnTo>
                  <a:lnTo>
                    <a:pt x="352" y="32"/>
                  </a:lnTo>
                  <a:lnTo>
                    <a:pt x="334" y="32"/>
                  </a:lnTo>
                  <a:lnTo>
                    <a:pt x="319" y="32"/>
                  </a:lnTo>
                  <a:lnTo>
                    <a:pt x="305" y="34"/>
                  </a:lnTo>
                  <a:lnTo>
                    <a:pt x="293" y="38"/>
                  </a:lnTo>
                  <a:lnTo>
                    <a:pt x="281" y="40"/>
                  </a:lnTo>
                  <a:lnTo>
                    <a:pt x="257" y="48"/>
                  </a:lnTo>
                  <a:lnTo>
                    <a:pt x="216" y="65"/>
                  </a:lnTo>
                  <a:lnTo>
                    <a:pt x="158" y="89"/>
                  </a:lnTo>
                  <a:lnTo>
                    <a:pt x="46" y="154"/>
                  </a:lnTo>
                  <a:lnTo>
                    <a:pt x="30" y="162"/>
                  </a:lnTo>
                  <a:lnTo>
                    <a:pt x="22" y="168"/>
                  </a:lnTo>
                  <a:lnTo>
                    <a:pt x="20" y="174"/>
                  </a:lnTo>
                  <a:lnTo>
                    <a:pt x="20" y="176"/>
                  </a:lnTo>
                  <a:lnTo>
                    <a:pt x="22" y="192"/>
                  </a:lnTo>
                  <a:lnTo>
                    <a:pt x="24" y="204"/>
                  </a:lnTo>
                  <a:lnTo>
                    <a:pt x="26" y="218"/>
                  </a:lnTo>
                  <a:lnTo>
                    <a:pt x="24" y="228"/>
                  </a:lnTo>
                  <a:lnTo>
                    <a:pt x="22" y="239"/>
                  </a:lnTo>
                  <a:lnTo>
                    <a:pt x="18" y="255"/>
                  </a:lnTo>
                  <a:lnTo>
                    <a:pt x="16" y="261"/>
                  </a:lnTo>
                  <a:lnTo>
                    <a:pt x="10" y="277"/>
                  </a:lnTo>
                  <a:lnTo>
                    <a:pt x="4" y="289"/>
                  </a:lnTo>
                  <a:lnTo>
                    <a:pt x="2" y="301"/>
                  </a:lnTo>
                  <a:lnTo>
                    <a:pt x="0" y="309"/>
                  </a:lnTo>
                  <a:lnTo>
                    <a:pt x="2" y="317"/>
                  </a:lnTo>
                  <a:lnTo>
                    <a:pt x="4" y="321"/>
                  </a:lnTo>
                  <a:lnTo>
                    <a:pt x="4" y="378"/>
                  </a:lnTo>
                  <a:lnTo>
                    <a:pt x="4" y="384"/>
                  </a:lnTo>
                  <a:lnTo>
                    <a:pt x="4" y="390"/>
                  </a:lnTo>
                  <a:lnTo>
                    <a:pt x="12" y="404"/>
                  </a:lnTo>
                  <a:lnTo>
                    <a:pt x="22" y="421"/>
                  </a:lnTo>
                  <a:lnTo>
                    <a:pt x="38" y="455"/>
                  </a:lnTo>
                  <a:lnTo>
                    <a:pt x="56" y="485"/>
                  </a:lnTo>
                  <a:lnTo>
                    <a:pt x="73" y="508"/>
                  </a:lnTo>
                  <a:lnTo>
                    <a:pt x="91" y="530"/>
                  </a:lnTo>
                  <a:lnTo>
                    <a:pt x="107" y="546"/>
                  </a:lnTo>
                  <a:lnTo>
                    <a:pt x="119" y="558"/>
                  </a:lnTo>
                  <a:lnTo>
                    <a:pt x="131" y="568"/>
                  </a:lnTo>
                  <a:lnTo>
                    <a:pt x="166" y="586"/>
                  </a:lnTo>
                  <a:lnTo>
                    <a:pt x="172" y="592"/>
                  </a:lnTo>
                  <a:lnTo>
                    <a:pt x="180" y="597"/>
                  </a:lnTo>
                  <a:lnTo>
                    <a:pt x="196" y="605"/>
                  </a:lnTo>
                  <a:lnTo>
                    <a:pt x="216" y="611"/>
                  </a:lnTo>
                  <a:lnTo>
                    <a:pt x="233" y="615"/>
                  </a:lnTo>
                  <a:lnTo>
                    <a:pt x="263" y="619"/>
                  </a:lnTo>
                  <a:lnTo>
                    <a:pt x="277" y="621"/>
                  </a:lnTo>
                  <a:lnTo>
                    <a:pt x="289" y="611"/>
                  </a:lnTo>
                  <a:lnTo>
                    <a:pt x="299" y="601"/>
                  </a:lnTo>
                  <a:lnTo>
                    <a:pt x="313" y="586"/>
                  </a:lnTo>
                  <a:lnTo>
                    <a:pt x="322" y="570"/>
                  </a:lnTo>
                  <a:lnTo>
                    <a:pt x="324" y="554"/>
                  </a:lnTo>
                  <a:lnTo>
                    <a:pt x="326" y="544"/>
                  </a:lnTo>
                  <a:lnTo>
                    <a:pt x="324" y="534"/>
                  </a:lnTo>
                  <a:lnTo>
                    <a:pt x="322" y="526"/>
                  </a:lnTo>
                  <a:lnTo>
                    <a:pt x="328" y="485"/>
                  </a:lnTo>
                  <a:lnTo>
                    <a:pt x="319" y="477"/>
                  </a:lnTo>
                  <a:lnTo>
                    <a:pt x="307" y="463"/>
                  </a:lnTo>
                  <a:lnTo>
                    <a:pt x="293" y="443"/>
                  </a:lnTo>
                  <a:lnTo>
                    <a:pt x="283" y="443"/>
                  </a:lnTo>
                  <a:lnTo>
                    <a:pt x="267" y="437"/>
                  </a:lnTo>
                  <a:lnTo>
                    <a:pt x="239" y="427"/>
                  </a:lnTo>
                  <a:lnTo>
                    <a:pt x="228" y="411"/>
                  </a:lnTo>
                  <a:lnTo>
                    <a:pt x="218" y="392"/>
                  </a:lnTo>
                  <a:lnTo>
                    <a:pt x="206" y="368"/>
                  </a:lnTo>
                  <a:lnTo>
                    <a:pt x="202" y="356"/>
                  </a:lnTo>
                  <a:lnTo>
                    <a:pt x="198" y="342"/>
                  </a:lnTo>
                  <a:lnTo>
                    <a:pt x="196" y="326"/>
                  </a:lnTo>
                  <a:lnTo>
                    <a:pt x="196" y="313"/>
                  </a:lnTo>
                  <a:lnTo>
                    <a:pt x="196" y="297"/>
                  </a:lnTo>
                  <a:lnTo>
                    <a:pt x="200" y="283"/>
                  </a:lnTo>
                  <a:lnTo>
                    <a:pt x="206" y="267"/>
                  </a:lnTo>
                  <a:lnTo>
                    <a:pt x="216" y="253"/>
                  </a:lnTo>
                  <a:lnTo>
                    <a:pt x="220" y="243"/>
                  </a:lnTo>
                  <a:lnTo>
                    <a:pt x="232" y="222"/>
                  </a:lnTo>
                  <a:lnTo>
                    <a:pt x="239" y="208"/>
                  </a:lnTo>
                  <a:lnTo>
                    <a:pt x="249" y="196"/>
                  </a:lnTo>
                  <a:lnTo>
                    <a:pt x="257" y="186"/>
                  </a:lnTo>
                  <a:lnTo>
                    <a:pt x="267" y="180"/>
                  </a:lnTo>
                  <a:lnTo>
                    <a:pt x="299" y="160"/>
                  </a:lnTo>
                  <a:lnTo>
                    <a:pt x="324" y="146"/>
                  </a:lnTo>
                  <a:lnTo>
                    <a:pt x="338" y="140"/>
                  </a:lnTo>
                  <a:lnTo>
                    <a:pt x="346" y="139"/>
                  </a:lnTo>
                  <a:lnTo>
                    <a:pt x="350" y="137"/>
                  </a:lnTo>
                  <a:lnTo>
                    <a:pt x="364" y="135"/>
                  </a:lnTo>
                  <a:lnTo>
                    <a:pt x="376" y="135"/>
                  </a:lnTo>
                  <a:lnTo>
                    <a:pt x="392" y="137"/>
                  </a:lnTo>
                  <a:lnTo>
                    <a:pt x="409" y="140"/>
                  </a:lnTo>
                  <a:lnTo>
                    <a:pt x="433" y="146"/>
                  </a:lnTo>
                  <a:lnTo>
                    <a:pt x="447" y="146"/>
                  </a:lnTo>
                  <a:lnTo>
                    <a:pt x="459" y="148"/>
                  </a:lnTo>
                  <a:lnTo>
                    <a:pt x="463" y="150"/>
                  </a:lnTo>
                  <a:lnTo>
                    <a:pt x="465" y="154"/>
                  </a:lnTo>
                  <a:lnTo>
                    <a:pt x="477" y="160"/>
                  </a:lnTo>
                  <a:lnTo>
                    <a:pt x="500" y="174"/>
                  </a:lnTo>
                  <a:lnTo>
                    <a:pt x="528" y="194"/>
                  </a:lnTo>
                  <a:lnTo>
                    <a:pt x="540" y="204"/>
                  </a:lnTo>
                  <a:lnTo>
                    <a:pt x="548" y="214"/>
                  </a:lnTo>
                  <a:lnTo>
                    <a:pt x="554" y="222"/>
                  </a:lnTo>
                  <a:lnTo>
                    <a:pt x="570" y="239"/>
                  </a:lnTo>
                  <a:lnTo>
                    <a:pt x="580" y="251"/>
                  </a:lnTo>
                  <a:lnTo>
                    <a:pt x="585" y="263"/>
                  </a:lnTo>
                  <a:lnTo>
                    <a:pt x="591" y="275"/>
                  </a:lnTo>
                  <a:lnTo>
                    <a:pt x="593" y="287"/>
                  </a:lnTo>
                  <a:lnTo>
                    <a:pt x="601" y="299"/>
                  </a:lnTo>
                  <a:lnTo>
                    <a:pt x="607" y="309"/>
                  </a:lnTo>
                  <a:lnTo>
                    <a:pt x="617" y="317"/>
                  </a:lnTo>
                  <a:lnTo>
                    <a:pt x="621" y="319"/>
                  </a:lnTo>
                  <a:lnTo>
                    <a:pt x="625" y="319"/>
                  </a:lnTo>
                  <a:lnTo>
                    <a:pt x="627" y="317"/>
                  </a:lnTo>
                  <a:lnTo>
                    <a:pt x="631" y="315"/>
                  </a:lnTo>
                  <a:lnTo>
                    <a:pt x="633" y="307"/>
                  </a:lnTo>
                  <a:lnTo>
                    <a:pt x="633" y="297"/>
                  </a:lnTo>
                  <a:lnTo>
                    <a:pt x="633" y="267"/>
                  </a:lnTo>
                  <a:lnTo>
                    <a:pt x="629" y="245"/>
                  </a:lnTo>
                  <a:lnTo>
                    <a:pt x="621" y="224"/>
                  </a:lnTo>
                  <a:lnTo>
                    <a:pt x="609" y="202"/>
                  </a:lnTo>
                  <a:lnTo>
                    <a:pt x="595" y="180"/>
                  </a:lnTo>
                  <a:lnTo>
                    <a:pt x="580" y="160"/>
                  </a:lnTo>
                  <a:lnTo>
                    <a:pt x="562" y="142"/>
                  </a:lnTo>
                  <a:lnTo>
                    <a:pt x="544" y="127"/>
                  </a:lnTo>
                  <a:lnTo>
                    <a:pt x="524" y="111"/>
                  </a:lnTo>
                  <a:lnTo>
                    <a:pt x="516" y="105"/>
                  </a:lnTo>
                  <a:lnTo>
                    <a:pt x="495" y="91"/>
                  </a:lnTo>
                  <a:lnTo>
                    <a:pt x="481" y="83"/>
                  </a:lnTo>
                  <a:lnTo>
                    <a:pt x="465" y="77"/>
                  </a:lnTo>
                  <a:lnTo>
                    <a:pt x="447" y="73"/>
                  </a:lnTo>
                  <a:lnTo>
                    <a:pt x="429" y="75"/>
                  </a:lnTo>
                  <a:lnTo>
                    <a:pt x="419" y="79"/>
                  </a:lnTo>
                  <a:lnTo>
                    <a:pt x="400" y="87"/>
                  </a:lnTo>
                  <a:lnTo>
                    <a:pt x="388" y="91"/>
                  </a:lnTo>
                  <a:lnTo>
                    <a:pt x="378" y="93"/>
                  </a:lnTo>
                  <a:lnTo>
                    <a:pt x="370" y="91"/>
                  </a:lnTo>
                  <a:lnTo>
                    <a:pt x="368" y="91"/>
                  </a:lnTo>
                  <a:lnTo>
                    <a:pt x="366" y="89"/>
                  </a:lnTo>
                  <a:lnTo>
                    <a:pt x="350" y="87"/>
                  </a:lnTo>
                  <a:lnTo>
                    <a:pt x="338" y="85"/>
                  </a:lnTo>
                  <a:lnTo>
                    <a:pt x="332" y="81"/>
                  </a:lnTo>
                  <a:lnTo>
                    <a:pt x="317" y="83"/>
                  </a:lnTo>
                  <a:lnTo>
                    <a:pt x="317" y="81"/>
                  </a:lnTo>
                  <a:lnTo>
                    <a:pt x="317" y="79"/>
                  </a:lnTo>
                  <a:lnTo>
                    <a:pt x="315" y="77"/>
                  </a:lnTo>
                  <a:lnTo>
                    <a:pt x="311" y="77"/>
                  </a:lnTo>
                  <a:lnTo>
                    <a:pt x="305" y="77"/>
                  </a:lnTo>
                  <a:lnTo>
                    <a:pt x="295" y="81"/>
                  </a:lnTo>
                  <a:lnTo>
                    <a:pt x="279" y="87"/>
                  </a:lnTo>
                  <a:lnTo>
                    <a:pt x="253" y="97"/>
                  </a:lnTo>
                  <a:lnTo>
                    <a:pt x="233" y="109"/>
                  </a:lnTo>
                  <a:lnTo>
                    <a:pt x="218" y="119"/>
                  </a:lnTo>
                  <a:lnTo>
                    <a:pt x="214" y="125"/>
                  </a:lnTo>
                  <a:lnTo>
                    <a:pt x="212" y="131"/>
                  </a:lnTo>
                  <a:lnTo>
                    <a:pt x="154" y="204"/>
                  </a:lnTo>
                  <a:lnTo>
                    <a:pt x="150" y="216"/>
                  </a:lnTo>
                  <a:lnTo>
                    <a:pt x="143" y="239"/>
                  </a:lnTo>
                  <a:lnTo>
                    <a:pt x="137" y="267"/>
                  </a:lnTo>
                  <a:lnTo>
                    <a:pt x="137" y="279"/>
                  </a:lnTo>
                  <a:lnTo>
                    <a:pt x="139" y="285"/>
                  </a:lnTo>
                  <a:lnTo>
                    <a:pt x="135" y="293"/>
                  </a:lnTo>
                  <a:lnTo>
                    <a:pt x="133" y="303"/>
                  </a:lnTo>
                  <a:lnTo>
                    <a:pt x="131" y="315"/>
                  </a:lnTo>
                  <a:lnTo>
                    <a:pt x="131" y="330"/>
                  </a:lnTo>
                  <a:lnTo>
                    <a:pt x="133" y="348"/>
                  </a:lnTo>
                  <a:lnTo>
                    <a:pt x="139" y="368"/>
                  </a:lnTo>
                  <a:lnTo>
                    <a:pt x="150" y="390"/>
                  </a:lnTo>
                  <a:lnTo>
                    <a:pt x="156" y="398"/>
                  </a:lnTo>
                  <a:lnTo>
                    <a:pt x="174" y="415"/>
                  </a:lnTo>
                  <a:lnTo>
                    <a:pt x="184" y="425"/>
                  </a:lnTo>
                  <a:lnTo>
                    <a:pt x="196" y="433"/>
                  </a:lnTo>
                  <a:lnTo>
                    <a:pt x="208" y="441"/>
                  </a:lnTo>
                  <a:lnTo>
                    <a:pt x="218" y="445"/>
                  </a:lnTo>
                  <a:lnTo>
                    <a:pt x="216" y="445"/>
                  </a:lnTo>
                  <a:lnTo>
                    <a:pt x="210" y="445"/>
                  </a:lnTo>
                  <a:lnTo>
                    <a:pt x="202" y="441"/>
                  </a:lnTo>
                  <a:lnTo>
                    <a:pt x="182" y="427"/>
                  </a:lnTo>
                  <a:lnTo>
                    <a:pt x="158" y="406"/>
                  </a:lnTo>
                  <a:lnTo>
                    <a:pt x="145" y="388"/>
                  </a:lnTo>
                  <a:lnTo>
                    <a:pt x="135" y="370"/>
                  </a:lnTo>
                  <a:lnTo>
                    <a:pt x="129" y="354"/>
                  </a:lnTo>
                  <a:lnTo>
                    <a:pt x="127" y="338"/>
                  </a:lnTo>
                  <a:lnTo>
                    <a:pt x="125" y="324"/>
                  </a:lnTo>
                  <a:lnTo>
                    <a:pt x="125" y="315"/>
                  </a:lnTo>
                  <a:lnTo>
                    <a:pt x="125" y="305"/>
                  </a:lnTo>
                  <a:lnTo>
                    <a:pt x="127" y="297"/>
                  </a:lnTo>
                  <a:lnTo>
                    <a:pt x="129" y="291"/>
                  </a:lnTo>
                  <a:lnTo>
                    <a:pt x="133" y="283"/>
                  </a:lnTo>
                  <a:lnTo>
                    <a:pt x="131" y="279"/>
                  </a:lnTo>
                  <a:lnTo>
                    <a:pt x="129" y="273"/>
                  </a:lnTo>
                  <a:lnTo>
                    <a:pt x="129" y="265"/>
                  </a:lnTo>
                  <a:lnTo>
                    <a:pt x="145" y="216"/>
                  </a:lnTo>
                  <a:lnTo>
                    <a:pt x="148" y="206"/>
                  </a:lnTo>
                  <a:lnTo>
                    <a:pt x="156" y="192"/>
                  </a:lnTo>
                  <a:lnTo>
                    <a:pt x="176" y="162"/>
                  </a:lnTo>
                  <a:lnTo>
                    <a:pt x="198" y="139"/>
                  </a:lnTo>
                  <a:lnTo>
                    <a:pt x="208" y="129"/>
                  </a:lnTo>
                  <a:lnTo>
                    <a:pt x="210" y="123"/>
                  </a:lnTo>
                  <a:lnTo>
                    <a:pt x="216" y="117"/>
                  </a:lnTo>
                  <a:lnTo>
                    <a:pt x="228" y="107"/>
                  </a:lnTo>
                  <a:lnTo>
                    <a:pt x="245" y="99"/>
                  </a:lnTo>
                  <a:lnTo>
                    <a:pt x="259" y="89"/>
                  </a:lnTo>
                  <a:lnTo>
                    <a:pt x="269" y="81"/>
                  </a:lnTo>
                  <a:lnTo>
                    <a:pt x="309" y="69"/>
                  </a:lnTo>
                  <a:lnTo>
                    <a:pt x="315" y="71"/>
                  </a:lnTo>
                  <a:lnTo>
                    <a:pt x="319" y="73"/>
                  </a:lnTo>
                  <a:lnTo>
                    <a:pt x="321" y="77"/>
                  </a:lnTo>
                  <a:lnTo>
                    <a:pt x="338" y="79"/>
                  </a:lnTo>
                  <a:lnTo>
                    <a:pt x="344" y="81"/>
                  </a:lnTo>
                  <a:lnTo>
                    <a:pt x="370" y="81"/>
                  </a:lnTo>
                  <a:lnTo>
                    <a:pt x="374" y="81"/>
                  </a:lnTo>
                  <a:lnTo>
                    <a:pt x="374" y="83"/>
                  </a:lnTo>
                  <a:lnTo>
                    <a:pt x="376" y="87"/>
                  </a:lnTo>
                  <a:lnTo>
                    <a:pt x="384" y="89"/>
                  </a:lnTo>
                  <a:lnTo>
                    <a:pt x="392" y="87"/>
                  </a:lnTo>
                  <a:lnTo>
                    <a:pt x="404" y="83"/>
                  </a:lnTo>
                  <a:lnTo>
                    <a:pt x="423" y="75"/>
                  </a:lnTo>
                  <a:lnTo>
                    <a:pt x="431" y="69"/>
                  </a:lnTo>
                  <a:lnTo>
                    <a:pt x="451" y="69"/>
                  </a:lnTo>
                  <a:lnTo>
                    <a:pt x="467" y="73"/>
                  </a:lnTo>
                  <a:lnTo>
                    <a:pt x="483" y="77"/>
                  </a:lnTo>
                  <a:lnTo>
                    <a:pt x="497" y="85"/>
                  </a:lnTo>
                  <a:lnTo>
                    <a:pt x="516" y="97"/>
                  </a:lnTo>
                  <a:lnTo>
                    <a:pt x="524" y="103"/>
                  </a:lnTo>
                  <a:lnTo>
                    <a:pt x="538" y="111"/>
                  </a:lnTo>
                  <a:lnTo>
                    <a:pt x="552" y="121"/>
                  </a:lnTo>
                  <a:lnTo>
                    <a:pt x="564" y="133"/>
                  </a:lnTo>
                  <a:lnTo>
                    <a:pt x="576" y="144"/>
                  </a:lnTo>
                  <a:lnTo>
                    <a:pt x="595" y="168"/>
                  </a:lnTo>
                  <a:lnTo>
                    <a:pt x="611" y="190"/>
                  </a:lnTo>
                  <a:lnTo>
                    <a:pt x="623" y="212"/>
                  </a:lnTo>
                  <a:lnTo>
                    <a:pt x="631" y="230"/>
                  </a:lnTo>
                  <a:lnTo>
                    <a:pt x="637" y="245"/>
                  </a:lnTo>
                  <a:lnTo>
                    <a:pt x="639" y="269"/>
                  </a:lnTo>
                  <a:lnTo>
                    <a:pt x="639" y="287"/>
                  </a:lnTo>
                  <a:lnTo>
                    <a:pt x="639" y="301"/>
                  </a:lnTo>
                  <a:lnTo>
                    <a:pt x="637" y="311"/>
                  </a:lnTo>
                  <a:lnTo>
                    <a:pt x="635" y="319"/>
                  </a:lnTo>
                  <a:lnTo>
                    <a:pt x="631" y="322"/>
                  </a:lnTo>
                  <a:lnTo>
                    <a:pt x="627" y="324"/>
                  </a:lnTo>
                  <a:lnTo>
                    <a:pt x="623" y="322"/>
                  </a:lnTo>
                  <a:lnTo>
                    <a:pt x="613" y="317"/>
                  </a:lnTo>
                  <a:lnTo>
                    <a:pt x="605" y="309"/>
                  </a:lnTo>
                  <a:lnTo>
                    <a:pt x="595" y="297"/>
                  </a:lnTo>
                  <a:lnTo>
                    <a:pt x="597" y="303"/>
                  </a:lnTo>
                  <a:lnTo>
                    <a:pt x="599" y="309"/>
                  </a:lnTo>
                  <a:lnTo>
                    <a:pt x="609" y="324"/>
                  </a:lnTo>
                  <a:lnTo>
                    <a:pt x="621" y="340"/>
                  </a:lnTo>
                  <a:lnTo>
                    <a:pt x="625" y="348"/>
                  </a:lnTo>
                  <a:lnTo>
                    <a:pt x="627" y="354"/>
                  </a:lnTo>
                  <a:lnTo>
                    <a:pt x="627" y="366"/>
                  </a:lnTo>
                  <a:lnTo>
                    <a:pt x="625" y="374"/>
                  </a:lnTo>
                  <a:lnTo>
                    <a:pt x="625" y="376"/>
                  </a:lnTo>
                  <a:lnTo>
                    <a:pt x="623" y="390"/>
                  </a:lnTo>
                  <a:lnTo>
                    <a:pt x="619" y="398"/>
                  </a:lnTo>
                  <a:lnTo>
                    <a:pt x="617" y="404"/>
                  </a:lnTo>
                  <a:lnTo>
                    <a:pt x="615" y="406"/>
                  </a:lnTo>
                  <a:lnTo>
                    <a:pt x="613" y="413"/>
                  </a:lnTo>
                  <a:lnTo>
                    <a:pt x="607" y="423"/>
                  </a:lnTo>
                  <a:lnTo>
                    <a:pt x="595" y="447"/>
                  </a:lnTo>
                  <a:lnTo>
                    <a:pt x="576" y="479"/>
                  </a:lnTo>
                  <a:lnTo>
                    <a:pt x="584" y="475"/>
                  </a:lnTo>
                  <a:lnTo>
                    <a:pt x="591" y="473"/>
                  </a:lnTo>
                  <a:lnTo>
                    <a:pt x="599" y="473"/>
                  </a:lnTo>
                  <a:lnTo>
                    <a:pt x="605" y="473"/>
                  </a:lnTo>
                  <a:lnTo>
                    <a:pt x="615" y="477"/>
                  </a:lnTo>
                  <a:lnTo>
                    <a:pt x="619" y="479"/>
                  </a:lnTo>
                  <a:lnTo>
                    <a:pt x="629" y="502"/>
                  </a:lnTo>
                  <a:lnTo>
                    <a:pt x="635" y="522"/>
                  </a:lnTo>
                  <a:lnTo>
                    <a:pt x="637" y="536"/>
                  </a:lnTo>
                  <a:lnTo>
                    <a:pt x="637" y="546"/>
                  </a:lnTo>
                  <a:lnTo>
                    <a:pt x="635" y="554"/>
                  </a:lnTo>
                  <a:lnTo>
                    <a:pt x="631" y="560"/>
                  </a:lnTo>
                  <a:lnTo>
                    <a:pt x="627" y="564"/>
                  </a:lnTo>
                  <a:lnTo>
                    <a:pt x="635" y="570"/>
                  </a:lnTo>
                  <a:lnTo>
                    <a:pt x="641" y="570"/>
                  </a:lnTo>
                  <a:lnTo>
                    <a:pt x="649" y="568"/>
                  </a:lnTo>
                  <a:lnTo>
                    <a:pt x="673" y="560"/>
                  </a:lnTo>
                  <a:lnTo>
                    <a:pt x="702" y="544"/>
                  </a:lnTo>
                  <a:lnTo>
                    <a:pt x="726" y="534"/>
                  </a:lnTo>
                  <a:lnTo>
                    <a:pt x="744" y="524"/>
                  </a:lnTo>
                  <a:lnTo>
                    <a:pt x="754" y="516"/>
                  </a:lnTo>
                  <a:lnTo>
                    <a:pt x="758" y="512"/>
                  </a:lnTo>
                  <a:lnTo>
                    <a:pt x="763" y="508"/>
                  </a:lnTo>
                  <a:lnTo>
                    <a:pt x="769" y="506"/>
                  </a:lnTo>
                  <a:lnTo>
                    <a:pt x="773" y="501"/>
                  </a:lnTo>
                  <a:lnTo>
                    <a:pt x="775" y="497"/>
                  </a:lnTo>
                  <a:lnTo>
                    <a:pt x="777" y="489"/>
                  </a:lnTo>
                  <a:lnTo>
                    <a:pt x="775" y="485"/>
                  </a:lnTo>
                  <a:lnTo>
                    <a:pt x="773" y="461"/>
                  </a:lnTo>
                  <a:lnTo>
                    <a:pt x="767" y="419"/>
                  </a:lnTo>
                  <a:lnTo>
                    <a:pt x="758" y="364"/>
                  </a:lnTo>
                  <a:lnTo>
                    <a:pt x="754" y="350"/>
                  </a:lnTo>
                  <a:lnTo>
                    <a:pt x="746" y="332"/>
                  </a:lnTo>
                  <a:lnTo>
                    <a:pt x="726" y="291"/>
                  </a:lnTo>
                  <a:lnTo>
                    <a:pt x="696" y="239"/>
                  </a:lnTo>
                  <a:lnTo>
                    <a:pt x="686" y="224"/>
                  </a:lnTo>
                  <a:lnTo>
                    <a:pt x="674" y="208"/>
                  </a:lnTo>
                  <a:lnTo>
                    <a:pt x="657" y="174"/>
                  </a:lnTo>
                  <a:lnTo>
                    <a:pt x="641" y="140"/>
                  </a:lnTo>
                  <a:lnTo>
                    <a:pt x="627" y="107"/>
                  </a:lnTo>
                  <a:lnTo>
                    <a:pt x="611" y="51"/>
                  </a:lnTo>
                  <a:lnTo>
                    <a:pt x="605" y="30"/>
                  </a:lnTo>
                  <a:lnTo>
                    <a:pt x="601" y="18"/>
                  </a:lnTo>
                  <a:lnTo>
                    <a:pt x="597" y="10"/>
                  </a:lnTo>
                  <a:lnTo>
                    <a:pt x="593" y="4"/>
                  </a:lnTo>
                  <a:lnTo>
                    <a:pt x="589" y="2"/>
                  </a:lnTo>
                  <a:lnTo>
                    <a:pt x="585" y="0"/>
                  </a:lnTo>
                  <a:lnTo>
                    <a:pt x="582" y="0"/>
                  </a:lnTo>
                  <a:lnTo>
                    <a:pt x="578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3" name="Freeform 1094"/>
            <p:cNvSpPr>
              <a:spLocks/>
            </p:cNvSpPr>
            <p:nvPr/>
          </p:nvSpPr>
          <p:spPr bwMode="auto">
            <a:xfrm>
              <a:off x="2826" y="1151"/>
              <a:ext cx="156" cy="137"/>
            </a:xfrm>
            <a:custGeom>
              <a:avLst/>
              <a:gdLst>
                <a:gd name="T0" fmla="*/ 0 w 310"/>
                <a:gd name="T1" fmla="*/ 82 h 274"/>
                <a:gd name="T2" fmla="*/ 1 w 310"/>
                <a:gd name="T3" fmla="*/ 75 h 274"/>
                <a:gd name="T4" fmla="*/ 5 w 310"/>
                <a:gd name="T5" fmla="*/ 63 h 274"/>
                <a:gd name="T6" fmla="*/ 8 w 310"/>
                <a:gd name="T7" fmla="*/ 59 h 274"/>
                <a:gd name="T8" fmla="*/ 22 w 310"/>
                <a:gd name="T9" fmla="*/ 34 h 274"/>
                <a:gd name="T10" fmla="*/ 28 w 310"/>
                <a:gd name="T11" fmla="*/ 27 h 274"/>
                <a:gd name="T12" fmla="*/ 48 w 310"/>
                <a:gd name="T13" fmla="*/ 15 h 274"/>
                <a:gd name="T14" fmla="*/ 72 w 310"/>
                <a:gd name="T15" fmla="*/ 3 h 274"/>
                <a:gd name="T16" fmla="*/ 79 w 310"/>
                <a:gd name="T17" fmla="*/ 1 h 274"/>
                <a:gd name="T18" fmla="*/ 87 w 310"/>
                <a:gd name="T19" fmla="*/ 0 h 274"/>
                <a:gd name="T20" fmla="*/ 105 w 310"/>
                <a:gd name="T21" fmla="*/ 4 h 274"/>
                <a:gd name="T22" fmla="*/ 114 w 310"/>
                <a:gd name="T23" fmla="*/ 7 h 274"/>
                <a:gd name="T24" fmla="*/ 126 w 310"/>
                <a:gd name="T25" fmla="*/ 7 h 274"/>
                <a:gd name="T26" fmla="*/ 129 w 310"/>
                <a:gd name="T27" fmla="*/ 10 h 274"/>
                <a:gd name="T28" fmla="*/ 133 w 310"/>
                <a:gd name="T29" fmla="*/ 12 h 274"/>
                <a:gd name="T30" fmla="*/ 136 w 310"/>
                <a:gd name="T31" fmla="*/ 18 h 274"/>
                <a:gd name="T32" fmla="*/ 136 w 310"/>
                <a:gd name="T33" fmla="*/ 20 h 274"/>
                <a:gd name="T34" fmla="*/ 151 w 310"/>
                <a:gd name="T35" fmla="*/ 32 h 274"/>
                <a:gd name="T36" fmla="*/ 154 w 310"/>
                <a:gd name="T37" fmla="*/ 38 h 274"/>
                <a:gd name="T38" fmla="*/ 155 w 310"/>
                <a:gd name="T39" fmla="*/ 41 h 274"/>
                <a:gd name="T40" fmla="*/ 156 w 310"/>
                <a:gd name="T41" fmla="*/ 52 h 274"/>
                <a:gd name="T42" fmla="*/ 154 w 310"/>
                <a:gd name="T43" fmla="*/ 60 h 274"/>
                <a:gd name="T44" fmla="*/ 151 w 310"/>
                <a:gd name="T45" fmla="*/ 62 h 274"/>
                <a:gd name="T46" fmla="*/ 141 w 310"/>
                <a:gd name="T47" fmla="*/ 70 h 274"/>
                <a:gd name="T48" fmla="*/ 139 w 310"/>
                <a:gd name="T49" fmla="*/ 73 h 274"/>
                <a:gd name="T50" fmla="*/ 136 w 310"/>
                <a:gd name="T51" fmla="*/ 76 h 274"/>
                <a:gd name="T52" fmla="*/ 134 w 310"/>
                <a:gd name="T53" fmla="*/ 74 h 274"/>
                <a:gd name="T54" fmla="*/ 133 w 310"/>
                <a:gd name="T55" fmla="*/ 78 h 274"/>
                <a:gd name="T56" fmla="*/ 136 w 310"/>
                <a:gd name="T57" fmla="*/ 86 h 274"/>
                <a:gd name="T58" fmla="*/ 137 w 310"/>
                <a:gd name="T59" fmla="*/ 88 h 274"/>
                <a:gd name="T60" fmla="*/ 139 w 310"/>
                <a:gd name="T61" fmla="*/ 97 h 274"/>
                <a:gd name="T62" fmla="*/ 137 w 310"/>
                <a:gd name="T63" fmla="*/ 102 h 274"/>
                <a:gd name="T64" fmla="*/ 133 w 310"/>
                <a:gd name="T65" fmla="*/ 110 h 274"/>
                <a:gd name="T66" fmla="*/ 129 w 310"/>
                <a:gd name="T67" fmla="*/ 122 h 274"/>
                <a:gd name="T68" fmla="*/ 127 w 310"/>
                <a:gd name="T69" fmla="*/ 130 h 274"/>
                <a:gd name="T70" fmla="*/ 125 w 310"/>
                <a:gd name="T71" fmla="*/ 132 h 274"/>
                <a:gd name="T72" fmla="*/ 118 w 310"/>
                <a:gd name="T73" fmla="*/ 137 h 274"/>
                <a:gd name="T74" fmla="*/ 123 w 310"/>
                <a:gd name="T75" fmla="*/ 113 h 274"/>
                <a:gd name="T76" fmla="*/ 129 w 310"/>
                <a:gd name="T77" fmla="*/ 85 h 274"/>
                <a:gd name="T78" fmla="*/ 131 w 310"/>
                <a:gd name="T79" fmla="*/ 79 h 274"/>
                <a:gd name="T80" fmla="*/ 138 w 310"/>
                <a:gd name="T81" fmla="*/ 56 h 274"/>
                <a:gd name="T82" fmla="*/ 140 w 310"/>
                <a:gd name="T83" fmla="*/ 39 h 274"/>
                <a:gd name="T84" fmla="*/ 138 w 310"/>
                <a:gd name="T85" fmla="*/ 32 h 274"/>
                <a:gd name="T86" fmla="*/ 135 w 310"/>
                <a:gd name="T87" fmla="*/ 27 h 274"/>
                <a:gd name="T88" fmla="*/ 133 w 310"/>
                <a:gd name="T89" fmla="*/ 24 h 274"/>
                <a:gd name="T90" fmla="*/ 126 w 310"/>
                <a:gd name="T91" fmla="*/ 19 h 274"/>
                <a:gd name="T92" fmla="*/ 107 w 310"/>
                <a:gd name="T93" fmla="*/ 16 h 274"/>
                <a:gd name="T94" fmla="*/ 71 w 310"/>
                <a:gd name="T95" fmla="*/ 22 h 274"/>
                <a:gd name="T96" fmla="*/ 70 w 310"/>
                <a:gd name="T97" fmla="*/ 22 h 274"/>
                <a:gd name="T98" fmla="*/ 60 w 310"/>
                <a:gd name="T99" fmla="*/ 24 h 274"/>
                <a:gd name="T100" fmla="*/ 53 w 310"/>
                <a:gd name="T101" fmla="*/ 29 h 274"/>
                <a:gd name="T102" fmla="*/ 49 w 310"/>
                <a:gd name="T103" fmla="*/ 35 h 274"/>
                <a:gd name="T104" fmla="*/ 34 w 310"/>
                <a:gd name="T105" fmla="*/ 45 h 274"/>
                <a:gd name="T106" fmla="*/ 34 w 310"/>
                <a:gd name="T107" fmla="*/ 46 h 274"/>
                <a:gd name="T108" fmla="*/ 34 w 310"/>
                <a:gd name="T109" fmla="*/ 51 h 274"/>
                <a:gd name="T110" fmla="*/ 34 w 310"/>
                <a:gd name="T111" fmla="*/ 53 h 274"/>
                <a:gd name="T112" fmla="*/ 23 w 310"/>
                <a:gd name="T113" fmla="*/ 68 h 274"/>
                <a:gd name="T114" fmla="*/ 13 w 310"/>
                <a:gd name="T115" fmla="*/ 79 h 274"/>
                <a:gd name="T116" fmla="*/ 2 w 310"/>
                <a:gd name="T117" fmla="*/ 84 h 274"/>
                <a:gd name="T118" fmla="*/ 1 w 310"/>
                <a:gd name="T119" fmla="*/ 84 h 274"/>
                <a:gd name="T120" fmla="*/ 0 w 310"/>
                <a:gd name="T121" fmla="*/ 82 h 27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10"/>
                <a:gd name="T184" fmla="*/ 0 h 274"/>
                <a:gd name="T185" fmla="*/ 310 w 310"/>
                <a:gd name="T186" fmla="*/ 274 h 27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10" h="274">
                  <a:moveTo>
                    <a:pt x="0" y="164"/>
                  </a:moveTo>
                  <a:lnTo>
                    <a:pt x="0" y="164"/>
                  </a:lnTo>
                  <a:lnTo>
                    <a:pt x="0" y="160"/>
                  </a:lnTo>
                  <a:lnTo>
                    <a:pt x="2" y="150"/>
                  </a:lnTo>
                  <a:lnTo>
                    <a:pt x="6" y="136"/>
                  </a:lnTo>
                  <a:lnTo>
                    <a:pt x="10" y="126"/>
                  </a:lnTo>
                  <a:lnTo>
                    <a:pt x="16" y="118"/>
                  </a:lnTo>
                  <a:lnTo>
                    <a:pt x="30" y="89"/>
                  </a:lnTo>
                  <a:lnTo>
                    <a:pt x="43" y="67"/>
                  </a:lnTo>
                  <a:lnTo>
                    <a:pt x="49" y="59"/>
                  </a:lnTo>
                  <a:lnTo>
                    <a:pt x="55" y="53"/>
                  </a:lnTo>
                  <a:lnTo>
                    <a:pt x="95" y="29"/>
                  </a:lnTo>
                  <a:lnTo>
                    <a:pt x="128" y="11"/>
                  </a:lnTo>
                  <a:lnTo>
                    <a:pt x="144" y="5"/>
                  </a:lnTo>
                  <a:lnTo>
                    <a:pt x="156" y="1"/>
                  </a:lnTo>
                  <a:lnTo>
                    <a:pt x="160" y="0"/>
                  </a:lnTo>
                  <a:lnTo>
                    <a:pt x="172" y="0"/>
                  </a:lnTo>
                  <a:lnTo>
                    <a:pt x="194" y="3"/>
                  </a:lnTo>
                  <a:lnTo>
                    <a:pt x="209" y="7"/>
                  </a:lnTo>
                  <a:lnTo>
                    <a:pt x="227" y="13"/>
                  </a:lnTo>
                  <a:lnTo>
                    <a:pt x="241" y="11"/>
                  </a:lnTo>
                  <a:lnTo>
                    <a:pt x="251" y="13"/>
                  </a:lnTo>
                  <a:lnTo>
                    <a:pt x="255" y="15"/>
                  </a:lnTo>
                  <a:lnTo>
                    <a:pt x="257" y="19"/>
                  </a:lnTo>
                  <a:lnTo>
                    <a:pt x="265" y="23"/>
                  </a:lnTo>
                  <a:lnTo>
                    <a:pt x="269" y="31"/>
                  </a:lnTo>
                  <a:lnTo>
                    <a:pt x="271" y="35"/>
                  </a:lnTo>
                  <a:lnTo>
                    <a:pt x="271" y="39"/>
                  </a:lnTo>
                  <a:lnTo>
                    <a:pt x="289" y="53"/>
                  </a:lnTo>
                  <a:lnTo>
                    <a:pt x="300" y="63"/>
                  </a:lnTo>
                  <a:lnTo>
                    <a:pt x="304" y="69"/>
                  </a:lnTo>
                  <a:lnTo>
                    <a:pt x="306" y="75"/>
                  </a:lnTo>
                  <a:lnTo>
                    <a:pt x="308" y="81"/>
                  </a:lnTo>
                  <a:lnTo>
                    <a:pt x="310" y="96"/>
                  </a:lnTo>
                  <a:lnTo>
                    <a:pt x="310" y="104"/>
                  </a:lnTo>
                  <a:lnTo>
                    <a:pt x="308" y="112"/>
                  </a:lnTo>
                  <a:lnTo>
                    <a:pt x="306" y="120"/>
                  </a:lnTo>
                  <a:lnTo>
                    <a:pt x="300" y="124"/>
                  </a:lnTo>
                  <a:lnTo>
                    <a:pt x="289" y="132"/>
                  </a:lnTo>
                  <a:lnTo>
                    <a:pt x="281" y="140"/>
                  </a:lnTo>
                  <a:lnTo>
                    <a:pt x="277" y="146"/>
                  </a:lnTo>
                  <a:lnTo>
                    <a:pt x="275" y="152"/>
                  </a:lnTo>
                  <a:lnTo>
                    <a:pt x="271" y="152"/>
                  </a:lnTo>
                  <a:lnTo>
                    <a:pt x="269" y="152"/>
                  </a:lnTo>
                  <a:lnTo>
                    <a:pt x="267" y="148"/>
                  </a:lnTo>
                  <a:lnTo>
                    <a:pt x="265" y="156"/>
                  </a:lnTo>
                  <a:lnTo>
                    <a:pt x="267" y="164"/>
                  </a:lnTo>
                  <a:lnTo>
                    <a:pt x="271" y="172"/>
                  </a:lnTo>
                  <a:lnTo>
                    <a:pt x="273" y="176"/>
                  </a:lnTo>
                  <a:lnTo>
                    <a:pt x="275" y="183"/>
                  </a:lnTo>
                  <a:lnTo>
                    <a:pt x="277" y="193"/>
                  </a:lnTo>
                  <a:lnTo>
                    <a:pt x="275" y="199"/>
                  </a:lnTo>
                  <a:lnTo>
                    <a:pt x="273" y="203"/>
                  </a:lnTo>
                  <a:lnTo>
                    <a:pt x="265" y="219"/>
                  </a:lnTo>
                  <a:lnTo>
                    <a:pt x="257" y="243"/>
                  </a:lnTo>
                  <a:lnTo>
                    <a:pt x="255" y="251"/>
                  </a:lnTo>
                  <a:lnTo>
                    <a:pt x="253" y="259"/>
                  </a:lnTo>
                  <a:lnTo>
                    <a:pt x="249" y="263"/>
                  </a:lnTo>
                  <a:lnTo>
                    <a:pt x="245" y="267"/>
                  </a:lnTo>
                  <a:lnTo>
                    <a:pt x="235" y="274"/>
                  </a:lnTo>
                  <a:lnTo>
                    <a:pt x="245" y="225"/>
                  </a:lnTo>
                  <a:lnTo>
                    <a:pt x="253" y="185"/>
                  </a:lnTo>
                  <a:lnTo>
                    <a:pt x="257" y="170"/>
                  </a:lnTo>
                  <a:lnTo>
                    <a:pt x="261" y="158"/>
                  </a:lnTo>
                  <a:lnTo>
                    <a:pt x="265" y="144"/>
                  </a:lnTo>
                  <a:lnTo>
                    <a:pt x="275" y="112"/>
                  </a:lnTo>
                  <a:lnTo>
                    <a:pt x="277" y="94"/>
                  </a:lnTo>
                  <a:lnTo>
                    <a:pt x="279" y="77"/>
                  </a:lnTo>
                  <a:lnTo>
                    <a:pt x="277" y="71"/>
                  </a:lnTo>
                  <a:lnTo>
                    <a:pt x="275" y="63"/>
                  </a:lnTo>
                  <a:lnTo>
                    <a:pt x="273" y="57"/>
                  </a:lnTo>
                  <a:lnTo>
                    <a:pt x="269" y="53"/>
                  </a:lnTo>
                  <a:lnTo>
                    <a:pt x="265" y="47"/>
                  </a:lnTo>
                  <a:lnTo>
                    <a:pt x="261" y="43"/>
                  </a:lnTo>
                  <a:lnTo>
                    <a:pt x="251" y="37"/>
                  </a:lnTo>
                  <a:lnTo>
                    <a:pt x="235" y="33"/>
                  </a:lnTo>
                  <a:lnTo>
                    <a:pt x="213" y="31"/>
                  </a:lnTo>
                  <a:lnTo>
                    <a:pt x="182" y="35"/>
                  </a:lnTo>
                  <a:lnTo>
                    <a:pt x="142" y="43"/>
                  </a:lnTo>
                  <a:lnTo>
                    <a:pt x="140" y="43"/>
                  </a:lnTo>
                  <a:lnTo>
                    <a:pt x="132" y="43"/>
                  </a:lnTo>
                  <a:lnTo>
                    <a:pt x="120" y="47"/>
                  </a:lnTo>
                  <a:lnTo>
                    <a:pt x="115" y="51"/>
                  </a:lnTo>
                  <a:lnTo>
                    <a:pt x="105" y="57"/>
                  </a:lnTo>
                  <a:lnTo>
                    <a:pt x="97" y="69"/>
                  </a:lnTo>
                  <a:lnTo>
                    <a:pt x="85" y="79"/>
                  </a:lnTo>
                  <a:lnTo>
                    <a:pt x="67" y="89"/>
                  </a:lnTo>
                  <a:lnTo>
                    <a:pt x="67" y="92"/>
                  </a:lnTo>
                  <a:lnTo>
                    <a:pt x="65" y="98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1" y="116"/>
                  </a:lnTo>
                  <a:lnTo>
                    <a:pt x="45" y="136"/>
                  </a:lnTo>
                  <a:lnTo>
                    <a:pt x="35" y="148"/>
                  </a:lnTo>
                  <a:lnTo>
                    <a:pt x="26" y="158"/>
                  </a:lnTo>
                  <a:lnTo>
                    <a:pt x="14" y="164"/>
                  </a:lnTo>
                  <a:lnTo>
                    <a:pt x="4" y="168"/>
                  </a:lnTo>
                  <a:lnTo>
                    <a:pt x="2" y="168"/>
                  </a:lnTo>
                  <a:lnTo>
                    <a:pt x="0" y="168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4" name="Freeform 1095"/>
            <p:cNvSpPr>
              <a:spLocks/>
            </p:cNvSpPr>
            <p:nvPr/>
          </p:nvSpPr>
          <p:spPr bwMode="auto">
            <a:xfrm>
              <a:off x="2826" y="1200"/>
              <a:ext cx="167" cy="108"/>
            </a:xfrm>
            <a:custGeom>
              <a:avLst/>
              <a:gdLst>
                <a:gd name="T0" fmla="*/ 60 w 332"/>
                <a:gd name="T1" fmla="*/ 87 h 216"/>
                <a:gd name="T2" fmla="*/ 39 w 332"/>
                <a:gd name="T3" fmla="*/ 64 h 216"/>
                <a:gd name="T4" fmla="*/ 21 w 332"/>
                <a:gd name="T5" fmla="*/ 48 h 216"/>
                <a:gd name="T6" fmla="*/ 9 w 332"/>
                <a:gd name="T7" fmla="*/ 40 h 216"/>
                <a:gd name="T8" fmla="*/ 6 w 332"/>
                <a:gd name="T9" fmla="*/ 40 h 216"/>
                <a:gd name="T10" fmla="*/ 4 w 332"/>
                <a:gd name="T11" fmla="*/ 40 h 216"/>
                <a:gd name="T12" fmla="*/ 1 w 332"/>
                <a:gd name="T13" fmla="*/ 43 h 216"/>
                <a:gd name="T14" fmla="*/ 0 w 332"/>
                <a:gd name="T15" fmla="*/ 50 h 216"/>
                <a:gd name="T16" fmla="*/ 8 w 332"/>
                <a:gd name="T17" fmla="*/ 72 h 216"/>
                <a:gd name="T18" fmla="*/ 15 w 332"/>
                <a:gd name="T19" fmla="*/ 84 h 216"/>
                <a:gd name="T20" fmla="*/ 25 w 332"/>
                <a:gd name="T21" fmla="*/ 93 h 216"/>
                <a:gd name="T22" fmla="*/ 37 w 332"/>
                <a:gd name="T23" fmla="*/ 100 h 216"/>
                <a:gd name="T24" fmla="*/ 49 w 332"/>
                <a:gd name="T25" fmla="*/ 102 h 216"/>
                <a:gd name="T26" fmla="*/ 62 w 332"/>
                <a:gd name="T27" fmla="*/ 105 h 216"/>
                <a:gd name="T28" fmla="*/ 79 w 332"/>
                <a:gd name="T29" fmla="*/ 108 h 216"/>
                <a:gd name="T30" fmla="*/ 106 w 332"/>
                <a:gd name="T31" fmla="*/ 106 h 216"/>
                <a:gd name="T32" fmla="*/ 117 w 332"/>
                <a:gd name="T33" fmla="*/ 102 h 216"/>
                <a:gd name="T34" fmla="*/ 123 w 332"/>
                <a:gd name="T35" fmla="*/ 99 h 216"/>
                <a:gd name="T36" fmla="*/ 143 w 332"/>
                <a:gd name="T37" fmla="*/ 87 h 216"/>
                <a:gd name="T38" fmla="*/ 150 w 332"/>
                <a:gd name="T39" fmla="*/ 78 h 216"/>
                <a:gd name="T40" fmla="*/ 152 w 332"/>
                <a:gd name="T41" fmla="*/ 71 h 216"/>
                <a:gd name="T42" fmla="*/ 152 w 332"/>
                <a:gd name="T43" fmla="*/ 68 h 216"/>
                <a:gd name="T44" fmla="*/ 158 w 332"/>
                <a:gd name="T45" fmla="*/ 58 h 216"/>
                <a:gd name="T46" fmla="*/ 165 w 332"/>
                <a:gd name="T47" fmla="*/ 42 h 216"/>
                <a:gd name="T48" fmla="*/ 167 w 332"/>
                <a:gd name="T49" fmla="*/ 22 h 216"/>
                <a:gd name="T50" fmla="*/ 165 w 332"/>
                <a:gd name="T51" fmla="*/ 12 h 216"/>
                <a:gd name="T52" fmla="*/ 159 w 332"/>
                <a:gd name="T53" fmla="*/ 0 h 216"/>
                <a:gd name="T54" fmla="*/ 159 w 332"/>
                <a:gd name="T55" fmla="*/ 6 h 216"/>
                <a:gd name="T56" fmla="*/ 155 w 332"/>
                <a:gd name="T57" fmla="*/ 13 h 216"/>
                <a:gd name="T58" fmla="*/ 147 w 332"/>
                <a:gd name="T59" fmla="*/ 21 h 216"/>
                <a:gd name="T60" fmla="*/ 145 w 332"/>
                <a:gd name="T61" fmla="*/ 24 h 216"/>
                <a:gd name="T62" fmla="*/ 141 w 332"/>
                <a:gd name="T63" fmla="*/ 28 h 216"/>
                <a:gd name="T64" fmla="*/ 140 w 332"/>
                <a:gd name="T65" fmla="*/ 29 h 216"/>
                <a:gd name="T66" fmla="*/ 138 w 332"/>
                <a:gd name="T67" fmla="*/ 34 h 216"/>
                <a:gd name="T68" fmla="*/ 139 w 332"/>
                <a:gd name="T69" fmla="*/ 42 h 216"/>
                <a:gd name="T70" fmla="*/ 141 w 332"/>
                <a:gd name="T71" fmla="*/ 47 h 216"/>
                <a:gd name="T72" fmla="*/ 142 w 332"/>
                <a:gd name="T73" fmla="*/ 52 h 216"/>
                <a:gd name="T74" fmla="*/ 132 w 332"/>
                <a:gd name="T75" fmla="*/ 72 h 216"/>
                <a:gd name="T76" fmla="*/ 131 w 332"/>
                <a:gd name="T77" fmla="*/ 75 h 216"/>
                <a:gd name="T78" fmla="*/ 125 w 332"/>
                <a:gd name="T79" fmla="*/ 86 h 216"/>
                <a:gd name="T80" fmla="*/ 119 w 332"/>
                <a:gd name="T81" fmla="*/ 90 h 216"/>
                <a:gd name="T82" fmla="*/ 115 w 332"/>
                <a:gd name="T83" fmla="*/ 91 h 216"/>
                <a:gd name="T84" fmla="*/ 102 w 332"/>
                <a:gd name="T85" fmla="*/ 94 h 216"/>
                <a:gd name="T86" fmla="*/ 84 w 332"/>
                <a:gd name="T87" fmla="*/ 95 h 216"/>
                <a:gd name="T88" fmla="*/ 65 w 332"/>
                <a:gd name="T89" fmla="*/ 91 h 216"/>
                <a:gd name="T90" fmla="*/ 60 w 332"/>
                <a:gd name="T91" fmla="*/ 87 h 2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32"/>
                <a:gd name="T139" fmla="*/ 0 h 216"/>
                <a:gd name="T140" fmla="*/ 332 w 332"/>
                <a:gd name="T141" fmla="*/ 216 h 21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32" h="216">
                  <a:moveTo>
                    <a:pt x="119" y="173"/>
                  </a:moveTo>
                  <a:lnTo>
                    <a:pt x="119" y="173"/>
                  </a:lnTo>
                  <a:lnTo>
                    <a:pt x="107" y="159"/>
                  </a:lnTo>
                  <a:lnTo>
                    <a:pt x="77" y="127"/>
                  </a:lnTo>
                  <a:lnTo>
                    <a:pt x="59" y="109"/>
                  </a:lnTo>
                  <a:lnTo>
                    <a:pt x="41" y="95"/>
                  </a:lnTo>
                  <a:lnTo>
                    <a:pt x="26" y="84"/>
                  </a:lnTo>
                  <a:lnTo>
                    <a:pt x="18" y="80"/>
                  </a:lnTo>
                  <a:lnTo>
                    <a:pt x="12" y="80"/>
                  </a:lnTo>
                  <a:lnTo>
                    <a:pt x="8" y="80"/>
                  </a:lnTo>
                  <a:lnTo>
                    <a:pt x="4" y="80"/>
                  </a:lnTo>
                  <a:lnTo>
                    <a:pt x="2" y="85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6" y="119"/>
                  </a:lnTo>
                  <a:lnTo>
                    <a:pt x="16" y="143"/>
                  </a:lnTo>
                  <a:lnTo>
                    <a:pt x="22" y="155"/>
                  </a:lnTo>
                  <a:lnTo>
                    <a:pt x="30" y="167"/>
                  </a:lnTo>
                  <a:lnTo>
                    <a:pt x="39" y="176"/>
                  </a:lnTo>
                  <a:lnTo>
                    <a:pt x="49" y="186"/>
                  </a:lnTo>
                  <a:lnTo>
                    <a:pt x="61" y="194"/>
                  </a:lnTo>
                  <a:lnTo>
                    <a:pt x="73" y="200"/>
                  </a:lnTo>
                  <a:lnTo>
                    <a:pt x="85" y="204"/>
                  </a:lnTo>
                  <a:lnTo>
                    <a:pt x="97" y="204"/>
                  </a:lnTo>
                  <a:lnTo>
                    <a:pt x="124" y="210"/>
                  </a:lnTo>
                  <a:lnTo>
                    <a:pt x="158" y="216"/>
                  </a:lnTo>
                  <a:lnTo>
                    <a:pt x="188" y="214"/>
                  </a:lnTo>
                  <a:lnTo>
                    <a:pt x="211" y="212"/>
                  </a:lnTo>
                  <a:lnTo>
                    <a:pt x="223" y="208"/>
                  </a:lnTo>
                  <a:lnTo>
                    <a:pt x="233" y="204"/>
                  </a:lnTo>
                  <a:lnTo>
                    <a:pt x="245" y="198"/>
                  </a:lnTo>
                  <a:lnTo>
                    <a:pt x="271" y="184"/>
                  </a:lnTo>
                  <a:lnTo>
                    <a:pt x="285" y="173"/>
                  </a:lnTo>
                  <a:lnTo>
                    <a:pt x="295" y="161"/>
                  </a:lnTo>
                  <a:lnTo>
                    <a:pt x="298" y="155"/>
                  </a:lnTo>
                  <a:lnTo>
                    <a:pt x="302" y="149"/>
                  </a:lnTo>
                  <a:lnTo>
                    <a:pt x="302" y="141"/>
                  </a:lnTo>
                  <a:lnTo>
                    <a:pt x="302" y="135"/>
                  </a:lnTo>
                  <a:lnTo>
                    <a:pt x="308" y="125"/>
                  </a:lnTo>
                  <a:lnTo>
                    <a:pt x="314" y="115"/>
                  </a:lnTo>
                  <a:lnTo>
                    <a:pt x="322" y="99"/>
                  </a:lnTo>
                  <a:lnTo>
                    <a:pt x="328" y="84"/>
                  </a:lnTo>
                  <a:lnTo>
                    <a:pt x="330" y="64"/>
                  </a:lnTo>
                  <a:lnTo>
                    <a:pt x="332" y="44"/>
                  </a:lnTo>
                  <a:lnTo>
                    <a:pt x="330" y="34"/>
                  </a:lnTo>
                  <a:lnTo>
                    <a:pt x="328" y="24"/>
                  </a:lnTo>
                  <a:lnTo>
                    <a:pt x="316" y="0"/>
                  </a:lnTo>
                  <a:lnTo>
                    <a:pt x="316" y="2"/>
                  </a:lnTo>
                  <a:lnTo>
                    <a:pt x="316" y="12"/>
                  </a:lnTo>
                  <a:lnTo>
                    <a:pt x="312" y="18"/>
                  </a:lnTo>
                  <a:lnTo>
                    <a:pt x="308" y="26"/>
                  </a:lnTo>
                  <a:lnTo>
                    <a:pt x="302" y="34"/>
                  </a:lnTo>
                  <a:lnTo>
                    <a:pt x="293" y="42"/>
                  </a:lnTo>
                  <a:lnTo>
                    <a:pt x="289" y="48"/>
                  </a:lnTo>
                  <a:lnTo>
                    <a:pt x="285" y="54"/>
                  </a:lnTo>
                  <a:lnTo>
                    <a:pt x="281" y="56"/>
                  </a:lnTo>
                  <a:lnTo>
                    <a:pt x="279" y="58"/>
                  </a:lnTo>
                  <a:lnTo>
                    <a:pt x="275" y="62"/>
                  </a:lnTo>
                  <a:lnTo>
                    <a:pt x="275" y="68"/>
                  </a:lnTo>
                  <a:lnTo>
                    <a:pt x="275" y="74"/>
                  </a:lnTo>
                  <a:lnTo>
                    <a:pt x="277" y="84"/>
                  </a:lnTo>
                  <a:lnTo>
                    <a:pt x="281" y="93"/>
                  </a:lnTo>
                  <a:lnTo>
                    <a:pt x="283" y="95"/>
                  </a:lnTo>
                  <a:lnTo>
                    <a:pt x="283" y="103"/>
                  </a:lnTo>
                  <a:lnTo>
                    <a:pt x="277" y="119"/>
                  </a:lnTo>
                  <a:lnTo>
                    <a:pt x="263" y="143"/>
                  </a:lnTo>
                  <a:lnTo>
                    <a:pt x="261" y="149"/>
                  </a:lnTo>
                  <a:lnTo>
                    <a:pt x="253" y="163"/>
                  </a:lnTo>
                  <a:lnTo>
                    <a:pt x="249" y="171"/>
                  </a:lnTo>
                  <a:lnTo>
                    <a:pt x="243" y="176"/>
                  </a:lnTo>
                  <a:lnTo>
                    <a:pt x="237" y="180"/>
                  </a:lnTo>
                  <a:lnTo>
                    <a:pt x="229" y="182"/>
                  </a:lnTo>
                  <a:lnTo>
                    <a:pt x="217" y="184"/>
                  </a:lnTo>
                  <a:lnTo>
                    <a:pt x="202" y="188"/>
                  </a:lnTo>
                  <a:lnTo>
                    <a:pt x="186" y="190"/>
                  </a:lnTo>
                  <a:lnTo>
                    <a:pt x="166" y="190"/>
                  </a:lnTo>
                  <a:lnTo>
                    <a:pt x="148" y="186"/>
                  </a:lnTo>
                  <a:lnTo>
                    <a:pt x="130" y="182"/>
                  </a:lnTo>
                  <a:lnTo>
                    <a:pt x="124" y="176"/>
                  </a:lnTo>
                  <a:lnTo>
                    <a:pt x="119" y="17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5" name="Freeform 1096"/>
            <p:cNvSpPr>
              <a:spLocks/>
            </p:cNvSpPr>
            <p:nvPr/>
          </p:nvSpPr>
          <p:spPr bwMode="auto">
            <a:xfrm>
              <a:off x="2790" y="1320"/>
              <a:ext cx="251" cy="173"/>
            </a:xfrm>
            <a:custGeom>
              <a:avLst/>
              <a:gdLst>
                <a:gd name="T0" fmla="*/ 124 w 502"/>
                <a:gd name="T1" fmla="*/ 71 h 346"/>
                <a:gd name="T2" fmla="*/ 126 w 502"/>
                <a:gd name="T3" fmla="*/ 50 h 346"/>
                <a:gd name="T4" fmla="*/ 128 w 502"/>
                <a:gd name="T5" fmla="*/ 41 h 346"/>
                <a:gd name="T6" fmla="*/ 137 w 502"/>
                <a:gd name="T7" fmla="*/ 28 h 346"/>
                <a:gd name="T8" fmla="*/ 146 w 502"/>
                <a:gd name="T9" fmla="*/ 21 h 346"/>
                <a:gd name="T10" fmla="*/ 119 w 502"/>
                <a:gd name="T11" fmla="*/ 18 h 346"/>
                <a:gd name="T12" fmla="*/ 105 w 502"/>
                <a:gd name="T13" fmla="*/ 8 h 346"/>
                <a:gd name="T14" fmla="*/ 99 w 502"/>
                <a:gd name="T15" fmla="*/ 25 h 346"/>
                <a:gd name="T16" fmla="*/ 102 w 502"/>
                <a:gd name="T17" fmla="*/ 41 h 346"/>
                <a:gd name="T18" fmla="*/ 97 w 502"/>
                <a:gd name="T19" fmla="*/ 54 h 346"/>
                <a:gd name="T20" fmla="*/ 80 w 502"/>
                <a:gd name="T21" fmla="*/ 71 h 346"/>
                <a:gd name="T22" fmla="*/ 66 w 502"/>
                <a:gd name="T23" fmla="*/ 75 h 346"/>
                <a:gd name="T24" fmla="*/ 37 w 502"/>
                <a:gd name="T25" fmla="*/ 71 h 346"/>
                <a:gd name="T26" fmla="*/ 20 w 502"/>
                <a:gd name="T27" fmla="*/ 59 h 346"/>
                <a:gd name="T28" fmla="*/ 9 w 502"/>
                <a:gd name="T29" fmla="*/ 52 h 346"/>
                <a:gd name="T30" fmla="*/ 0 w 502"/>
                <a:gd name="T31" fmla="*/ 48 h 346"/>
                <a:gd name="T32" fmla="*/ 18 w 502"/>
                <a:gd name="T33" fmla="*/ 108 h 346"/>
                <a:gd name="T34" fmla="*/ 25 w 502"/>
                <a:gd name="T35" fmla="*/ 153 h 346"/>
                <a:gd name="T36" fmla="*/ 23 w 502"/>
                <a:gd name="T37" fmla="*/ 167 h 346"/>
                <a:gd name="T38" fmla="*/ 25 w 502"/>
                <a:gd name="T39" fmla="*/ 173 h 346"/>
                <a:gd name="T40" fmla="*/ 34 w 502"/>
                <a:gd name="T41" fmla="*/ 169 h 346"/>
                <a:gd name="T42" fmla="*/ 47 w 502"/>
                <a:gd name="T43" fmla="*/ 167 h 346"/>
                <a:gd name="T44" fmla="*/ 66 w 502"/>
                <a:gd name="T45" fmla="*/ 159 h 346"/>
                <a:gd name="T46" fmla="*/ 122 w 502"/>
                <a:gd name="T47" fmla="*/ 140 h 346"/>
                <a:gd name="T48" fmla="*/ 169 w 502"/>
                <a:gd name="T49" fmla="*/ 125 h 346"/>
                <a:gd name="T50" fmla="*/ 211 w 502"/>
                <a:gd name="T51" fmla="*/ 117 h 346"/>
                <a:gd name="T52" fmla="*/ 218 w 502"/>
                <a:gd name="T53" fmla="*/ 116 h 346"/>
                <a:gd name="T54" fmla="*/ 227 w 502"/>
                <a:gd name="T55" fmla="*/ 109 h 346"/>
                <a:gd name="T56" fmla="*/ 230 w 502"/>
                <a:gd name="T57" fmla="*/ 101 h 346"/>
                <a:gd name="T58" fmla="*/ 234 w 502"/>
                <a:gd name="T59" fmla="*/ 97 h 346"/>
                <a:gd name="T60" fmla="*/ 238 w 502"/>
                <a:gd name="T61" fmla="*/ 96 h 346"/>
                <a:gd name="T62" fmla="*/ 240 w 502"/>
                <a:gd name="T63" fmla="*/ 88 h 346"/>
                <a:gd name="T64" fmla="*/ 243 w 502"/>
                <a:gd name="T65" fmla="*/ 70 h 346"/>
                <a:gd name="T66" fmla="*/ 249 w 502"/>
                <a:gd name="T67" fmla="*/ 57 h 346"/>
                <a:gd name="T68" fmla="*/ 250 w 502"/>
                <a:gd name="T69" fmla="*/ 48 h 346"/>
                <a:gd name="T70" fmla="*/ 249 w 502"/>
                <a:gd name="T71" fmla="*/ 41 h 346"/>
                <a:gd name="T72" fmla="*/ 251 w 502"/>
                <a:gd name="T73" fmla="*/ 32 h 346"/>
                <a:gd name="T74" fmla="*/ 245 w 502"/>
                <a:gd name="T75" fmla="*/ 5 h 346"/>
                <a:gd name="T76" fmla="*/ 242 w 502"/>
                <a:gd name="T77" fmla="*/ 2 h 346"/>
                <a:gd name="T78" fmla="*/ 232 w 502"/>
                <a:gd name="T79" fmla="*/ 0 h 346"/>
                <a:gd name="T80" fmla="*/ 224 w 502"/>
                <a:gd name="T81" fmla="*/ 3 h 346"/>
                <a:gd name="T82" fmla="*/ 204 w 502"/>
                <a:gd name="T83" fmla="*/ 33 h 346"/>
                <a:gd name="T84" fmla="*/ 194 w 502"/>
                <a:gd name="T85" fmla="*/ 48 h 346"/>
                <a:gd name="T86" fmla="*/ 178 w 502"/>
                <a:gd name="T87" fmla="*/ 63 h 346"/>
                <a:gd name="T88" fmla="*/ 163 w 502"/>
                <a:gd name="T89" fmla="*/ 74 h 346"/>
                <a:gd name="T90" fmla="*/ 149 w 502"/>
                <a:gd name="T91" fmla="*/ 79 h 346"/>
                <a:gd name="T92" fmla="*/ 139 w 502"/>
                <a:gd name="T93" fmla="*/ 78 h 346"/>
                <a:gd name="T94" fmla="*/ 129 w 502"/>
                <a:gd name="T95" fmla="*/ 75 h 34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02"/>
                <a:gd name="T145" fmla="*/ 0 h 346"/>
                <a:gd name="T146" fmla="*/ 502 w 502"/>
                <a:gd name="T147" fmla="*/ 346 h 34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02" h="346">
                  <a:moveTo>
                    <a:pt x="251" y="148"/>
                  </a:moveTo>
                  <a:lnTo>
                    <a:pt x="251" y="148"/>
                  </a:lnTo>
                  <a:lnTo>
                    <a:pt x="247" y="142"/>
                  </a:lnTo>
                  <a:lnTo>
                    <a:pt x="247" y="134"/>
                  </a:lnTo>
                  <a:lnTo>
                    <a:pt x="247" y="115"/>
                  </a:lnTo>
                  <a:lnTo>
                    <a:pt x="251" y="99"/>
                  </a:lnTo>
                  <a:lnTo>
                    <a:pt x="251" y="91"/>
                  </a:lnTo>
                  <a:lnTo>
                    <a:pt x="255" y="81"/>
                  </a:lnTo>
                  <a:lnTo>
                    <a:pt x="259" y="71"/>
                  </a:lnTo>
                  <a:lnTo>
                    <a:pt x="267" y="63"/>
                  </a:lnTo>
                  <a:lnTo>
                    <a:pt x="273" y="55"/>
                  </a:lnTo>
                  <a:lnTo>
                    <a:pt x="286" y="45"/>
                  </a:lnTo>
                  <a:lnTo>
                    <a:pt x="292" y="41"/>
                  </a:lnTo>
                  <a:lnTo>
                    <a:pt x="271" y="43"/>
                  </a:lnTo>
                  <a:lnTo>
                    <a:pt x="253" y="41"/>
                  </a:lnTo>
                  <a:lnTo>
                    <a:pt x="237" y="35"/>
                  </a:lnTo>
                  <a:lnTo>
                    <a:pt x="225" y="29"/>
                  </a:lnTo>
                  <a:lnTo>
                    <a:pt x="215" y="22"/>
                  </a:lnTo>
                  <a:lnTo>
                    <a:pt x="209" y="16"/>
                  </a:lnTo>
                  <a:lnTo>
                    <a:pt x="205" y="10"/>
                  </a:lnTo>
                  <a:lnTo>
                    <a:pt x="197" y="49"/>
                  </a:lnTo>
                  <a:lnTo>
                    <a:pt x="201" y="61"/>
                  </a:lnTo>
                  <a:lnTo>
                    <a:pt x="203" y="71"/>
                  </a:lnTo>
                  <a:lnTo>
                    <a:pt x="203" y="81"/>
                  </a:lnTo>
                  <a:lnTo>
                    <a:pt x="201" y="89"/>
                  </a:lnTo>
                  <a:lnTo>
                    <a:pt x="197" y="99"/>
                  </a:lnTo>
                  <a:lnTo>
                    <a:pt x="193" y="107"/>
                  </a:lnTo>
                  <a:lnTo>
                    <a:pt x="184" y="120"/>
                  </a:lnTo>
                  <a:lnTo>
                    <a:pt x="172" y="132"/>
                  </a:lnTo>
                  <a:lnTo>
                    <a:pt x="160" y="142"/>
                  </a:lnTo>
                  <a:lnTo>
                    <a:pt x="148" y="150"/>
                  </a:lnTo>
                  <a:lnTo>
                    <a:pt x="132" y="150"/>
                  </a:lnTo>
                  <a:lnTo>
                    <a:pt x="118" y="150"/>
                  </a:lnTo>
                  <a:lnTo>
                    <a:pt x="93" y="148"/>
                  </a:lnTo>
                  <a:lnTo>
                    <a:pt x="73" y="142"/>
                  </a:lnTo>
                  <a:lnTo>
                    <a:pt x="57" y="134"/>
                  </a:lnTo>
                  <a:lnTo>
                    <a:pt x="47" y="124"/>
                  </a:lnTo>
                  <a:lnTo>
                    <a:pt x="39" y="118"/>
                  </a:lnTo>
                  <a:lnTo>
                    <a:pt x="35" y="111"/>
                  </a:lnTo>
                  <a:lnTo>
                    <a:pt x="17" y="103"/>
                  </a:lnTo>
                  <a:lnTo>
                    <a:pt x="6" y="99"/>
                  </a:lnTo>
                  <a:lnTo>
                    <a:pt x="0" y="95"/>
                  </a:lnTo>
                  <a:lnTo>
                    <a:pt x="8" y="120"/>
                  </a:lnTo>
                  <a:lnTo>
                    <a:pt x="25" y="180"/>
                  </a:lnTo>
                  <a:lnTo>
                    <a:pt x="35" y="215"/>
                  </a:lnTo>
                  <a:lnTo>
                    <a:pt x="43" y="249"/>
                  </a:lnTo>
                  <a:lnTo>
                    <a:pt x="47" y="281"/>
                  </a:lnTo>
                  <a:lnTo>
                    <a:pt x="49" y="306"/>
                  </a:lnTo>
                  <a:lnTo>
                    <a:pt x="47" y="314"/>
                  </a:lnTo>
                  <a:lnTo>
                    <a:pt x="45" y="334"/>
                  </a:lnTo>
                  <a:lnTo>
                    <a:pt x="45" y="342"/>
                  </a:lnTo>
                  <a:lnTo>
                    <a:pt x="47" y="344"/>
                  </a:lnTo>
                  <a:lnTo>
                    <a:pt x="49" y="346"/>
                  </a:lnTo>
                  <a:lnTo>
                    <a:pt x="51" y="346"/>
                  </a:lnTo>
                  <a:lnTo>
                    <a:pt x="55" y="344"/>
                  </a:lnTo>
                  <a:lnTo>
                    <a:pt x="67" y="338"/>
                  </a:lnTo>
                  <a:lnTo>
                    <a:pt x="75" y="336"/>
                  </a:lnTo>
                  <a:lnTo>
                    <a:pt x="93" y="334"/>
                  </a:lnTo>
                  <a:lnTo>
                    <a:pt x="114" y="328"/>
                  </a:lnTo>
                  <a:lnTo>
                    <a:pt x="124" y="324"/>
                  </a:lnTo>
                  <a:lnTo>
                    <a:pt x="132" y="318"/>
                  </a:lnTo>
                  <a:lnTo>
                    <a:pt x="195" y="296"/>
                  </a:lnTo>
                  <a:lnTo>
                    <a:pt x="243" y="279"/>
                  </a:lnTo>
                  <a:lnTo>
                    <a:pt x="275" y="267"/>
                  </a:lnTo>
                  <a:lnTo>
                    <a:pt x="338" y="249"/>
                  </a:lnTo>
                  <a:lnTo>
                    <a:pt x="387" y="237"/>
                  </a:lnTo>
                  <a:lnTo>
                    <a:pt x="407" y="235"/>
                  </a:lnTo>
                  <a:lnTo>
                    <a:pt x="421" y="233"/>
                  </a:lnTo>
                  <a:lnTo>
                    <a:pt x="425" y="233"/>
                  </a:lnTo>
                  <a:lnTo>
                    <a:pt x="435" y="231"/>
                  </a:lnTo>
                  <a:lnTo>
                    <a:pt x="443" y="227"/>
                  </a:lnTo>
                  <a:lnTo>
                    <a:pt x="449" y="223"/>
                  </a:lnTo>
                  <a:lnTo>
                    <a:pt x="453" y="217"/>
                  </a:lnTo>
                  <a:lnTo>
                    <a:pt x="458" y="207"/>
                  </a:lnTo>
                  <a:lnTo>
                    <a:pt x="460" y="202"/>
                  </a:lnTo>
                  <a:lnTo>
                    <a:pt x="464" y="196"/>
                  </a:lnTo>
                  <a:lnTo>
                    <a:pt x="466" y="196"/>
                  </a:lnTo>
                  <a:lnTo>
                    <a:pt x="468" y="194"/>
                  </a:lnTo>
                  <a:lnTo>
                    <a:pt x="470" y="194"/>
                  </a:lnTo>
                  <a:lnTo>
                    <a:pt x="476" y="192"/>
                  </a:lnTo>
                  <a:lnTo>
                    <a:pt x="478" y="186"/>
                  </a:lnTo>
                  <a:lnTo>
                    <a:pt x="480" y="182"/>
                  </a:lnTo>
                  <a:lnTo>
                    <a:pt x="480" y="176"/>
                  </a:lnTo>
                  <a:lnTo>
                    <a:pt x="482" y="156"/>
                  </a:lnTo>
                  <a:lnTo>
                    <a:pt x="486" y="140"/>
                  </a:lnTo>
                  <a:lnTo>
                    <a:pt x="492" y="126"/>
                  </a:lnTo>
                  <a:lnTo>
                    <a:pt x="498" y="113"/>
                  </a:lnTo>
                  <a:lnTo>
                    <a:pt x="500" y="103"/>
                  </a:lnTo>
                  <a:lnTo>
                    <a:pt x="500" y="97"/>
                  </a:lnTo>
                  <a:lnTo>
                    <a:pt x="500" y="95"/>
                  </a:lnTo>
                  <a:lnTo>
                    <a:pt x="494" y="89"/>
                  </a:lnTo>
                  <a:lnTo>
                    <a:pt x="498" y="81"/>
                  </a:lnTo>
                  <a:lnTo>
                    <a:pt x="500" y="73"/>
                  </a:lnTo>
                  <a:lnTo>
                    <a:pt x="502" y="63"/>
                  </a:lnTo>
                  <a:lnTo>
                    <a:pt x="496" y="35"/>
                  </a:lnTo>
                  <a:lnTo>
                    <a:pt x="492" y="16"/>
                  </a:lnTo>
                  <a:lnTo>
                    <a:pt x="490" y="10"/>
                  </a:lnTo>
                  <a:lnTo>
                    <a:pt x="486" y="6"/>
                  </a:lnTo>
                  <a:lnTo>
                    <a:pt x="484" y="4"/>
                  </a:lnTo>
                  <a:lnTo>
                    <a:pt x="476" y="2"/>
                  </a:lnTo>
                  <a:lnTo>
                    <a:pt x="470" y="0"/>
                  </a:lnTo>
                  <a:lnTo>
                    <a:pt x="464" y="0"/>
                  </a:lnTo>
                  <a:lnTo>
                    <a:pt x="455" y="2"/>
                  </a:lnTo>
                  <a:lnTo>
                    <a:pt x="447" y="6"/>
                  </a:lnTo>
                  <a:lnTo>
                    <a:pt x="425" y="33"/>
                  </a:lnTo>
                  <a:lnTo>
                    <a:pt x="411" y="55"/>
                  </a:lnTo>
                  <a:lnTo>
                    <a:pt x="407" y="65"/>
                  </a:lnTo>
                  <a:lnTo>
                    <a:pt x="403" y="71"/>
                  </a:lnTo>
                  <a:lnTo>
                    <a:pt x="387" y="95"/>
                  </a:lnTo>
                  <a:lnTo>
                    <a:pt x="371" y="115"/>
                  </a:lnTo>
                  <a:lnTo>
                    <a:pt x="364" y="120"/>
                  </a:lnTo>
                  <a:lnTo>
                    <a:pt x="356" y="126"/>
                  </a:lnTo>
                  <a:lnTo>
                    <a:pt x="340" y="138"/>
                  </a:lnTo>
                  <a:lnTo>
                    <a:pt x="326" y="148"/>
                  </a:lnTo>
                  <a:lnTo>
                    <a:pt x="314" y="154"/>
                  </a:lnTo>
                  <a:lnTo>
                    <a:pt x="298" y="158"/>
                  </a:lnTo>
                  <a:lnTo>
                    <a:pt x="286" y="160"/>
                  </a:lnTo>
                  <a:lnTo>
                    <a:pt x="282" y="158"/>
                  </a:lnTo>
                  <a:lnTo>
                    <a:pt x="277" y="156"/>
                  </a:lnTo>
                  <a:lnTo>
                    <a:pt x="265" y="152"/>
                  </a:lnTo>
                  <a:lnTo>
                    <a:pt x="257" y="150"/>
                  </a:lnTo>
                  <a:lnTo>
                    <a:pt x="251" y="14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6" name="Freeform 1097"/>
            <p:cNvSpPr>
              <a:spLocks/>
            </p:cNvSpPr>
            <p:nvPr/>
          </p:nvSpPr>
          <p:spPr bwMode="auto">
            <a:xfrm>
              <a:off x="2699" y="1196"/>
              <a:ext cx="113" cy="314"/>
            </a:xfrm>
            <a:custGeom>
              <a:avLst/>
              <a:gdLst>
                <a:gd name="T0" fmla="*/ 35 w 225"/>
                <a:gd name="T1" fmla="*/ 0 h 627"/>
                <a:gd name="T2" fmla="*/ 36 w 225"/>
                <a:gd name="T3" fmla="*/ 5 h 627"/>
                <a:gd name="T4" fmla="*/ 34 w 225"/>
                <a:gd name="T5" fmla="*/ 15 h 627"/>
                <a:gd name="T6" fmla="*/ 31 w 225"/>
                <a:gd name="T7" fmla="*/ 19 h 627"/>
                <a:gd name="T8" fmla="*/ 26 w 225"/>
                <a:gd name="T9" fmla="*/ 31 h 627"/>
                <a:gd name="T10" fmla="*/ 24 w 225"/>
                <a:gd name="T11" fmla="*/ 40 h 627"/>
                <a:gd name="T12" fmla="*/ 27 w 225"/>
                <a:gd name="T13" fmla="*/ 46 h 627"/>
                <a:gd name="T14" fmla="*/ 28 w 225"/>
                <a:gd name="T15" fmla="*/ 72 h 627"/>
                <a:gd name="T16" fmla="*/ 27 w 225"/>
                <a:gd name="T17" fmla="*/ 74 h 627"/>
                <a:gd name="T18" fmla="*/ 27 w 225"/>
                <a:gd name="T19" fmla="*/ 81 h 627"/>
                <a:gd name="T20" fmla="*/ 32 w 225"/>
                <a:gd name="T21" fmla="*/ 90 h 627"/>
                <a:gd name="T22" fmla="*/ 37 w 225"/>
                <a:gd name="T23" fmla="*/ 96 h 627"/>
                <a:gd name="T24" fmla="*/ 44 w 225"/>
                <a:gd name="T25" fmla="*/ 112 h 627"/>
                <a:gd name="T26" fmla="*/ 56 w 225"/>
                <a:gd name="T27" fmla="*/ 135 h 627"/>
                <a:gd name="T28" fmla="*/ 76 w 225"/>
                <a:gd name="T29" fmla="*/ 157 h 627"/>
                <a:gd name="T30" fmla="*/ 88 w 225"/>
                <a:gd name="T31" fmla="*/ 168 h 627"/>
                <a:gd name="T32" fmla="*/ 102 w 225"/>
                <a:gd name="T33" fmla="*/ 216 h 627"/>
                <a:gd name="T34" fmla="*/ 110 w 225"/>
                <a:gd name="T35" fmla="*/ 252 h 627"/>
                <a:gd name="T36" fmla="*/ 113 w 225"/>
                <a:gd name="T37" fmla="*/ 273 h 627"/>
                <a:gd name="T38" fmla="*/ 112 w 225"/>
                <a:gd name="T39" fmla="*/ 282 h 627"/>
                <a:gd name="T40" fmla="*/ 98 w 225"/>
                <a:gd name="T41" fmla="*/ 292 h 627"/>
                <a:gd name="T42" fmla="*/ 82 w 225"/>
                <a:gd name="T43" fmla="*/ 304 h 627"/>
                <a:gd name="T44" fmla="*/ 79 w 225"/>
                <a:gd name="T45" fmla="*/ 308 h 627"/>
                <a:gd name="T46" fmla="*/ 74 w 225"/>
                <a:gd name="T47" fmla="*/ 314 h 627"/>
                <a:gd name="T48" fmla="*/ 71 w 225"/>
                <a:gd name="T49" fmla="*/ 313 h 627"/>
                <a:gd name="T50" fmla="*/ 72 w 225"/>
                <a:gd name="T51" fmla="*/ 305 h 627"/>
                <a:gd name="T52" fmla="*/ 71 w 225"/>
                <a:gd name="T53" fmla="*/ 295 h 627"/>
                <a:gd name="T54" fmla="*/ 66 w 225"/>
                <a:gd name="T55" fmla="*/ 250 h 627"/>
                <a:gd name="T56" fmla="*/ 61 w 225"/>
                <a:gd name="T57" fmla="*/ 231 h 627"/>
                <a:gd name="T58" fmla="*/ 56 w 225"/>
                <a:gd name="T59" fmla="*/ 212 h 627"/>
                <a:gd name="T60" fmla="*/ 48 w 225"/>
                <a:gd name="T61" fmla="*/ 187 h 627"/>
                <a:gd name="T62" fmla="*/ 46 w 225"/>
                <a:gd name="T63" fmla="*/ 184 h 627"/>
                <a:gd name="T64" fmla="*/ 41 w 225"/>
                <a:gd name="T65" fmla="*/ 173 h 627"/>
                <a:gd name="T66" fmla="*/ 39 w 225"/>
                <a:gd name="T67" fmla="*/ 163 h 627"/>
                <a:gd name="T68" fmla="*/ 40 w 225"/>
                <a:gd name="T69" fmla="*/ 157 h 627"/>
                <a:gd name="T70" fmla="*/ 29 w 225"/>
                <a:gd name="T71" fmla="*/ 136 h 627"/>
                <a:gd name="T72" fmla="*/ 22 w 225"/>
                <a:gd name="T73" fmla="*/ 118 h 627"/>
                <a:gd name="T74" fmla="*/ 21 w 225"/>
                <a:gd name="T75" fmla="*/ 100 h 627"/>
                <a:gd name="T76" fmla="*/ 19 w 225"/>
                <a:gd name="T77" fmla="*/ 83 h 627"/>
                <a:gd name="T78" fmla="*/ 11 w 225"/>
                <a:gd name="T79" fmla="*/ 55 h 627"/>
                <a:gd name="T80" fmla="*/ 9 w 225"/>
                <a:gd name="T81" fmla="*/ 41 h 627"/>
                <a:gd name="T82" fmla="*/ 7 w 225"/>
                <a:gd name="T83" fmla="*/ 27 h 627"/>
                <a:gd name="T84" fmla="*/ 4 w 225"/>
                <a:gd name="T85" fmla="*/ 11 h 627"/>
                <a:gd name="T86" fmla="*/ 3 w 225"/>
                <a:gd name="T87" fmla="*/ 8 h 627"/>
                <a:gd name="T88" fmla="*/ 0 w 225"/>
                <a:gd name="T89" fmla="*/ 3 h 627"/>
                <a:gd name="T90" fmla="*/ 2 w 225"/>
                <a:gd name="T91" fmla="*/ 1 h 627"/>
                <a:gd name="T92" fmla="*/ 12 w 225"/>
                <a:gd name="T93" fmla="*/ 4 h 627"/>
                <a:gd name="T94" fmla="*/ 21 w 225"/>
                <a:gd name="T95" fmla="*/ 3 h 627"/>
                <a:gd name="T96" fmla="*/ 32 w 225"/>
                <a:gd name="T97" fmla="*/ 2 h 627"/>
                <a:gd name="T98" fmla="*/ 35 w 225"/>
                <a:gd name="T99" fmla="*/ 0 h 62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25"/>
                <a:gd name="T151" fmla="*/ 0 h 627"/>
                <a:gd name="T152" fmla="*/ 225 w 225"/>
                <a:gd name="T153" fmla="*/ 627 h 62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25" h="627">
                  <a:moveTo>
                    <a:pt x="69" y="0"/>
                  </a:moveTo>
                  <a:lnTo>
                    <a:pt x="69" y="0"/>
                  </a:lnTo>
                  <a:lnTo>
                    <a:pt x="71" y="1"/>
                  </a:lnTo>
                  <a:lnTo>
                    <a:pt x="71" y="9"/>
                  </a:lnTo>
                  <a:lnTo>
                    <a:pt x="69" y="21"/>
                  </a:lnTo>
                  <a:lnTo>
                    <a:pt x="67" y="29"/>
                  </a:lnTo>
                  <a:lnTo>
                    <a:pt x="61" y="37"/>
                  </a:lnTo>
                  <a:lnTo>
                    <a:pt x="59" y="43"/>
                  </a:lnTo>
                  <a:lnTo>
                    <a:pt x="51" y="61"/>
                  </a:lnTo>
                  <a:lnTo>
                    <a:pt x="49" y="69"/>
                  </a:lnTo>
                  <a:lnTo>
                    <a:pt x="47" y="79"/>
                  </a:lnTo>
                  <a:lnTo>
                    <a:pt x="49" y="85"/>
                  </a:lnTo>
                  <a:lnTo>
                    <a:pt x="53" y="91"/>
                  </a:lnTo>
                  <a:lnTo>
                    <a:pt x="55" y="144"/>
                  </a:lnTo>
                  <a:lnTo>
                    <a:pt x="53" y="148"/>
                  </a:lnTo>
                  <a:lnTo>
                    <a:pt x="53" y="156"/>
                  </a:lnTo>
                  <a:lnTo>
                    <a:pt x="53" y="162"/>
                  </a:lnTo>
                  <a:lnTo>
                    <a:pt x="57" y="172"/>
                  </a:lnTo>
                  <a:lnTo>
                    <a:pt x="63" y="180"/>
                  </a:lnTo>
                  <a:lnTo>
                    <a:pt x="73" y="191"/>
                  </a:lnTo>
                  <a:lnTo>
                    <a:pt x="79" y="207"/>
                  </a:lnTo>
                  <a:lnTo>
                    <a:pt x="87" y="223"/>
                  </a:lnTo>
                  <a:lnTo>
                    <a:pt x="99" y="245"/>
                  </a:lnTo>
                  <a:lnTo>
                    <a:pt x="112" y="269"/>
                  </a:lnTo>
                  <a:lnTo>
                    <a:pt x="130" y="292"/>
                  </a:lnTo>
                  <a:lnTo>
                    <a:pt x="152" y="314"/>
                  </a:lnTo>
                  <a:lnTo>
                    <a:pt x="176" y="336"/>
                  </a:lnTo>
                  <a:lnTo>
                    <a:pt x="184" y="365"/>
                  </a:lnTo>
                  <a:lnTo>
                    <a:pt x="203" y="431"/>
                  </a:lnTo>
                  <a:lnTo>
                    <a:pt x="211" y="468"/>
                  </a:lnTo>
                  <a:lnTo>
                    <a:pt x="219" y="504"/>
                  </a:lnTo>
                  <a:lnTo>
                    <a:pt x="223" y="534"/>
                  </a:lnTo>
                  <a:lnTo>
                    <a:pt x="225" y="545"/>
                  </a:lnTo>
                  <a:lnTo>
                    <a:pt x="223" y="553"/>
                  </a:lnTo>
                  <a:lnTo>
                    <a:pt x="223" y="563"/>
                  </a:lnTo>
                  <a:lnTo>
                    <a:pt x="196" y="583"/>
                  </a:lnTo>
                  <a:lnTo>
                    <a:pt x="174" y="599"/>
                  </a:lnTo>
                  <a:lnTo>
                    <a:pt x="164" y="607"/>
                  </a:lnTo>
                  <a:lnTo>
                    <a:pt x="158" y="615"/>
                  </a:lnTo>
                  <a:lnTo>
                    <a:pt x="154" y="619"/>
                  </a:lnTo>
                  <a:lnTo>
                    <a:pt x="148" y="627"/>
                  </a:lnTo>
                  <a:lnTo>
                    <a:pt x="144" y="627"/>
                  </a:lnTo>
                  <a:lnTo>
                    <a:pt x="142" y="625"/>
                  </a:lnTo>
                  <a:lnTo>
                    <a:pt x="142" y="619"/>
                  </a:lnTo>
                  <a:lnTo>
                    <a:pt x="144" y="609"/>
                  </a:lnTo>
                  <a:lnTo>
                    <a:pt x="142" y="589"/>
                  </a:lnTo>
                  <a:lnTo>
                    <a:pt x="138" y="547"/>
                  </a:lnTo>
                  <a:lnTo>
                    <a:pt x="132" y="500"/>
                  </a:lnTo>
                  <a:lnTo>
                    <a:pt x="128" y="478"/>
                  </a:lnTo>
                  <a:lnTo>
                    <a:pt x="122" y="462"/>
                  </a:lnTo>
                  <a:lnTo>
                    <a:pt x="112" y="423"/>
                  </a:lnTo>
                  <a:lnTo>
                    <a:pt x="103" y="393"/>
                  </a:lnTo>
                  <a:lnTo>
                    <a:pt x="95" y="373"/>
                  </a:lnTo>
                  <a:lnTo>
                    <a:pt x="91" y="367"/>
                  </a:lnTo>
                  <a:lnTo>
                    <a:pt x="85" y="354"/>
                  </a:lnTo>
                  <a:lnTo>
                    <a:pt x="81" y="346"/>
                  </a:lnTo>
                  <a:lnTo>
                    <a:pt x="77" y="336"/>
                  </a:lnTo>
                  <a:lnTo>
                    <a:pt x="77" y="326"/>
                  </a:lnTo>
                  <a:lnTo>
                    <a:pt x="79" y="314"/>
                  </a:lnTo>
                  <a:lnTo>
                    <a:pt x="73" y="302"/>
                  </a:lnTo>
                  <a:lnTo>
                    <a:pt x="57" y="272"/>
                  </a:lnTo>
                  <a:lnTo>
                    <a:pt x="49" y="255"/>
                  </a:lnTo>
                  <a:lnTo>
                    <a:pt x="43" y="235"/>
                  </a:lnTo>
                  <a:lnTo>
                    <a:pt x="41" y="217"/>
                  </a:lnTo>
                  <a:lnTo>
                    <a:pt x="41" y="199"/>
                  </a:lnTo>
                  <a:lnTo>
                    <a:pt x="37" y="166"/>
                  </a:lnTo>
                  <a:lnTo>
                    <a:pt x="27" y="138"/>
                  </a:lnTo>
                  <a:lnTo>
                    <a:pt x="22" y="110"/>
                  </a:lnTo>
                  <a:lnTo>
                    <a:pt x="20" y="94"/>
                  </a:lnTo>
                  <a:lnTo>
                    <a:pt x="18" y="81"/>
                  </a:lnTo>
                  <a:lnTo>
                    <a:pt x="14" y="53"/>
                  </a:lnTo>
                  <a:lnTo>
                    <a:pt x="10" y="31"/>
                  </a:lnTo>
                  <a:lnTo>
                    <a:pt x="8" y="21"/>
                  </a:lnTo>
                  <a:lnTo>
                    <a:pt x="6" y="15"/>
                  </a:lnTo>
                  <a:lnTo>
                    <a:pt x="2" y="11"/>
                  </a:lnTo>
                  <a:lnTo>
                    <a:pt x="0" y="5"/>
                  </a:lnTo>
                  <a:lnTo>
                    <a:pt x="0" y="1"/>
                  </a:lnTo>
                  <a:lnTo>
                    <a:pt x="4" y="1"/>
                  </a:lnTo>
                  <a:lnTo>
                    <a:pt x="12" y="1"/>
                  </a:lnTo>
                  <a:lnTo>
                    <a:pt x="23" y="7"/>
                  </a:lnTo>
                  <a:lnTo>
                    <a:pt x="41" y="5"/>
                  </a:lnTo>
                  <a:lnTo>
                    <a:pt x="57" y="3"/>
                  </a:lnTo>
                  <a:lnTo>
                    <a:pt x="63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7" name="Freeform 1098"/>
            <p:cNvSpPr>
              <a:spLocks/>
            </p:cNvSpPr>
            <p:nvPr/>
          </p:nvSpPr>
          <p:spPr bwMode="auto">
            <a:xfrm>
              <a:off x="2928" y="1309"/>
              <a:ext cx="202" cy="225"/>
            </a:xfrm>
            <a:custGeom>
              <a:avLst/>
              <a:gdLst>
                <a:gd name="T0" fmla="*/ 0 w 403"/>
                <a:gd name="T1" fmla="*/ 147 h 449"/>
                <a:gd name="T2" fmla="*/ 16 w 403"/>
                <a:gd name="T3" fmla="*/ 172 h 449"/>
                <a:gd name="T4" fmla="*/ 19 w 403"/>
                <a:gd name="T5" fmla="*/ 182 h 449"/>
                <a:gd name="T6" fmla="*/ 22 w 403"/>
                <a:gd name="T7" fmla="*/ 195 h 449"/>
                <a:gd name="T8" fmla="*/ 26 w 403"/>
                <a:gd name="T9" fmla="*/ 210 h 449"/>
                <a:gd name="T10" fmla="*/ 27 w 403"/>
                <a:gd name="T11" fmla="*/ 219 h 449"/>
                <a:gd name="T12" fmla="*/ 30 w 403"/>
                <a:gd name="T13" fmla="*/ 225 h 449"/>
                <a:gd name="T14" fmla="*/ 33 w 403"/>
                <a:gd name="T15" fmla="*/ 224 h 449"/>
                <a:gd name="T16" fmla="*/ 40 w 403"/>
                <a:gd name="T17" fmla="*/ 212 h 449"/>
                <a:gd name="T18" fmla="*/ 46 w 403"/>
                <a:gd name="T19" fmla="*/ 197 h 449"/>
                <a:gd name="T20" fmla="*/ 56 w 403"/>
                <a:gd name="T21" fmla="*/ 180 h 449"/>
                <a:gd name="T22" fmla="*/ 59 w 403"/>
                <a:gd name="T23" fmla="*/ 178 h 449"/>
                <a:gd name="T24" fmla="*/ 78 w 403"/>
                <a:gd name="T25" fmla="*/ 153 h 449"/>
                <a:gd name="T26" fmla="*/ 84 w 403"/>
                <a:gd name="T27" fmla="*/ 141 h 449"/>
                <a:gd name="T28" fmla="*/ 96 w 403"/>
                <a:gd name="T29" fmla="*/ 129 h 449"/>
                <a:gd name="T30" fmla="*/ 108 w 403"/>
                <a:gd name="T31" fmla="*/ 116 h 449"/>
                <a:gd name="T32" fmla="*/ 109 w 403"/>
                <a:gd name="T33" fmla="*/ 113 h 449"/>
                <a:gd name="T34" fmla="*/ 183 w 403"/>
                <a:gd name="T35" fmla="*/ 35 h 449"/>
                <a:gd name="T36" fmla="*/ 199 w 403"/>
                <a:gd name="T37" fmla="*/ 21 h 449"/>
                <a:gd name="T38" fmla="*/ 201 w 403"/>
                <a:gd name="T39" fmla="*/ 19 h 449"/>
                <a:gd name="T40" fmla="*/ 202 w 403"/>
                <a:gd name="T41" fmla="*/ 17 h 449"/>
                <a:gd name="T42" fmla="*/ 195 w 403"/>
                <a:gd name="T43" fmla="*/ 12 h 449"/>
                <a:gd name="T44" fmla="*/ 190 w 403"/>
                <a:gd name="T45" fmla="*/ 8 h 449"/>
                <a:gd name="T46" fmla="*/ 185 w 403"/>
                <a:gd name="T47" fmla="*/ 0 h 449"/>
                <a:gd name="T48" fmla="*/ 186 w 403"/>
                <a:gd name="T49" fmla="*/ 4 h 449"/>
                <a:gd name="T50" fmla="*/ 188 w 403"/>
                <a:gd name="T51" fmla="*/ 12 h 449"/>
                <a:gd name="T52" fmla="*/ 186 w 403"/>
                <a:gd name="T53" fmla="*/ 22 h 449"/>
                <a:gd name="T54" fmla="*/ 177 w 403"/>
                <a:gd name="T55" fmla="*/ 31 h 449"/>
                <a:gd name="T56" fmla="*/ 166 w 403"/>
                <a:gd name="T57" fmla="*/ 39 h 449"/>
                <a:gd name="T58" fmla="*/ 152 w 403"/>
                <a:gd name="T59" fmla="*/ 46 h 449"/>
                <a:gd name="T60" fmla="*/ 149 w 403"/>
                <a:gd name="T61" fmla="*/ 47 h 449"/>
                <a:gd name="T62" fmla="*/ 125 w 403"/>
                <a:gd name="T63" fmla="*/ 58 h 449"/>
                <a:gd name="T64" fmla="*/ 114 w 403"/>
                <a:gd name="T65" fmla="*/ 60 h 449"/>
                <a:gd name="T66" fmla="*/ 114 w 403"/>
                <a:gd name="T67" fmla="*/ 65 h 449"/>
                <a:gd name="T68" fmla="*/ 110 w 403"/>
                <a:gd name="T69" fmla="*/ 74 h 449"/>
                <a:gd name="T70" fmla="*/ 106 w 403"/>
                <a:gd name="T71" fmla="*/ 82 h 449"/>
                <a:gd name="T72" fmla="*/ 103 w 403"/>
                <a:gd name="T73" fmla="*/ 97 h 449"/>
                <a:gd name="T74" fmla="*/ 104 w 403"/>
                <a:gd name="T75" fmla="*/ 99 h 449"/>
                <a:gd name="T76" fmla="*/ 103 w 403"/>
                <a:gd name="T77" fmla="*/ 107 h 449"/>
                <a:gd name="T78" fmla="*/ 99 w 403"/>
                <a:gd name="T79" fmla="*/ 110 h 449"/>
                <a:gd name="T80" fmla="*/ 95 w 403"/>
                <a:gd name="T81" fmla="*/ 111 h 449"/>
                <a:gd name="T82" fmla="*/ 89 w 403"/>
                <a:gd name="T83" fmla="*/ 122 h 449"/>
                <a:gd name="T84" fmla="*/ 83 w 403"/>
                <a:gd name="T85" fmla="*/ 129 h 449"/>
                <a:gd name="T86" fmla="*/ 75 w 403"/>
                <a:gd name="T87" fmla="*/ 133 h 449"/>
                <a:gd name="T88" fmla="*/ 62 w 403"/>
                <a:gd name="T89" fmla="*/ 134 h 449"/>
                <a:gd name="T90" fmla="*/ 20 w 403"/>
                <a:gd name="T91" fmla="*/ 141 h 449"/>
                <a:gd name="T92" fmla="*/ 0 w 403"/>
                <a:gd name="T93" fmla="*/ 147 h 44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403"/>
                <a:gd name="T142" fmla="*/ 0 h 449"/>
                <a:gd name="T143" fmla="*/ 403 w 403"/>
                <a:gd name="T144" fmla="*/ 449 h 44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403" h="449">
                  <a:moveTo>
                    <a:pt x="0" y="293"/>
                  </a:moveTo>
                  <a:lnTo>
                    <a:pt x="0" y="293"/>
                  </a:lnTo>
                  <a:lnTo>
                    <a:pt x="17" y="320"/>
                  </a:lnTo>
                  <a:lnTo>
                    <a:pt x="31" y="344"/>
                  </a:lnTo>
                  <a:lnTo>
                    <a:pt x="35" y="354"/>
                  </a:lnTo>
                  <a:lnTo>
                    <a:pt x="37" y="364"/>
                  </a:lnTo>
                  <a:lnTo>
                    <a:pt x="43" y="390"/>
                  </a:lnTo>
                  <a:lnTo>
                    <a:pt x="51" y="419"/>
                  </a:lnTo>
                  <a:lnTo>
                    <a:pt x="51" y="429"/>
                  </a:lnTo>
                  <a:lnTo>
                    <a:pt x="53" y="437"/>
                  </a:lnTo>
                  <a:lnTo>
                    <a:pt x="55" y="443"/>
                  </a:lnTo>
                  <a:lnTo>
                    <a:pt x="59" y="449"/>
                  </a:lnTo>
                  <a:lnTo>
                    <a:pt x="61" y="449"/>
                  </a:lnTo>
                  <a:lnTo>
                    <a:pt x="65" y="447"/>
                  </a:lnTo>
                  <a:lnTo>
                    <a:pt x="71" y="439"/>
                  </a:lnTo>
                  <a:lnTo>
                    <a:pt x="79" y="423"/>
                  </a:lnTo>
                  <a:lnTo>
                    <a:pt x="92" y="394"/>
                  </a:lnTo>
                  <a:lnTo>
                    <a:pt x="106" y="370"/>
                  </a:lnTo>
                  <a:lnTo>
                    <a:pt x="112" y="360"/>
                  </a:lnTo>
                  <a:lnTo>
                    <a:pt x="118" y="356"/>
                  </a:lnTo>
                  <a:lnTo>
                    <a:pt x="140" y="328"/>
                  </a:lnTo>
                  <a:lnTo>
                    <a:pt x="156" y="305"/>
                  </a:lnTo>
                  <a:lnTo>
                    <a:pt x="164" y="293"/>
                  </a:lnTo>
                  <a:lnTo>
                    <a:pt x="168" y="281"/>
                  </a:lnTo>
                  <a:lnTo>
                    <a:pt x="191" y="257"/>
                  </a:lnTo>
                  <a:lnTo>
                    <a:pt x="209" y="239"/>
                  </a:lnTo>
                  <a:lnTo>
                    <a:pt x="215" y="231"/>
                  </a:lnTo>
                  <a:lnTo>
                    <a:pt x="217" y="226"/>
                  </a:lnTo>
                  <a:lnTo>
                    <a:pt x="302" y="135"/>
                  </a:lnTo>
                  <a:lnTo>
                    <a:pt x="365" y="69"/>
                  </a:lnTo>
                  <a:lnTo>
                    <a:pt x="389" y="47"/>
                  </a:lnTo>
                  <a:lnTo>
                    <a:pt x="397" y="42"/>
                  </a:lnTo>
                  <a:lnTo>
                    <a:pt x="401" y="38"/>
                  </a:lnTo>
                  <a:lnTo>
                    <a:pt x="403" y="38"/>
                  </a:lnTo>
                  <a:lnTo>
                    <a:pt x="403" y="34"/>
                  </a:lnTo>
                  <a:lnTo>
                    <a:pt x="399" y="30"/>
                  </a:lnTo>
                  <a:lnTo>
                    <a:pt x="389" y="24"/>
                  </a:lnTo>
                  <a:lnTo>
                    <a:pt x="379" y="16"/>
                  </a:lnTo>
                  <a:lnTo>
                    <a:pt x="373" y="10"/>
                  </a:lnTo>
                  <a:lnTo>
                    <a:pt x="369" y="0"/>
                  </a:lnTo>
                  <a:lnTo>
                    <a:pt x="371" y="8"/>
                  </a:lnTo>
                  <a:lnTo>
                    <a:pt x="373" y="14"/>
                  </a:lnTo>
                  <a:lnTo>
                    <a:pt x="375" y="24"/>
                  </a:lnTo>
                  <a:lnTo>
                    <a:pt x="373" y="34"/>
                  </a:lnTo>
                  <a:lnTo>
                    <a:pt x="371" y="44"/>
                  </a:lnTo>
                  <a:lnTo>
                    <a:pt x="365" y="53"/>
                  </a:lnTo>
                  <a:lnTo>
                    <a:pt x="354" y="61"/>
                  </a:lnTo>
                  <a:lnTo>
                    <a:pt x="332" y="77"/>
                  </a:lnTo>
                  <a:lnTo>
                    <a:pt x="312" y="87"/>
                  </a:lnTo>
                  <a:lnTo>
                    <a:pt x="304" y="91"/>
                  </a:lnTo>
                  <a:lnTo>
                    <a:pt x="298" y="93"/>
                  </a:lnTo>
                  <a:lnTo>
                    <a:pt x="270" y="105"/>
                  </a:lnTo>
                  <a:lnTo>
                    <a:pt x="249" y="115"/>
                  </a:lnTo>
                  <a:lnTo>
                    <a:pt x="233" y="119"/>
                  </a:lnTo>
                  <a:lnTo>
                    <a:pt x="227" y="119"/>
                  </a:lnTo>
                  <a:lnTo>
                    <a:pt x="227" y="129"/>
                  </a:lnTo>
                  <a:lnTo>
                    <a:pt x="225" y="137"/>
                  </a:lnTo>
                  <a:lnTo>
                    <a:pt x="219" y="148"/>
                  </a:lnTo>
                  <a:lnTo>
                    <a:pt x="211" y="164"/>
                  </a:lnTo>
                  <a:lnTo>
                    <a:pt x="207" y="180"/>
                  </a:lnTo>
                  <a:lnTo>
                    <a:pt x="205" y="194"/>
                  </a:lnTo>
                  <a:lnTo>
                    <a:pt x="207" y="198"/>
                  </a:lnTo>
                  <a:lnTo>
                    <a:pt x="205" y="208"/>
                  </a:lnTo>
                  <a:lnTo>
                    <a:pt x="205" y="214"/>
                  </a:lnTo>
                  <a:lnTo>
                    <a:pt x="201" y="218"/>
                  </a:lnTo>
                  <a:lnTo>
                    <a:pt x="197" y="220"/>
                  </a:lnTo>
                  <a:lnTo>
                    <a:pt x="189" y="222"/>
                  </a:lnTo>
                  <a:lnTo>
                    <a:pt x="185" y="228"/>
                  </a:lnTo>
                  <a:lnTo>
                    <a:pt x="178" y="243"/>
                  </a:lnTo>
                  <a:lnTo>
                    <a:pt x="172" y="251"/>
                  </a:lnTo>
                  <a:lnTo>
                    <a:pt x="166" y="257"/>
                  </a:lnTo>
                  <a:lnTo>
                    <a:pt x="158" y="263"/>
                  </a:lnTo>
                  <a:lnTo>
                    <a:pt x="150" y="265"/>
                  </a:lnTo>
                  <a:lnTo>
                    <a:pt x="124" y="267"/>
                  </a:lnTo>
                  <a:lnTo>
                    <a:pt x="83" y="271"/>
                  </a:lnTo>
                  <a:lnTo>
                    <a:pt x="39" y="281"/>
                  </a:lnTo>
                  <a:lnTo>
                    <a:pt x="17" y="287"/>
                  </a:lnTo>
                  <a:lnTo>
                    <a:pt x="0" y="29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8" name="Freeform 1099"/>
            <p:cNvSpPr>
              <a:spLocks/>
            </p:cNvSpPr>
            <p:nvPr/>
          </p:nvSpPr>
          <p:spPr bwMode="auto">
            <a:xfrm>
              <a:off x="3032" y="1095"/>
              <a:ext cx="69" cy="145"/>
            </a:xfrm>
            <a:custGeom>
              <a:avLst/>
              <a:gdLst>
                <a:gd name="T0" fmla="*/ 0 w 139"/>
                <a:gd name="T1" fmla="*/ 0 h 289"/>
                <a:gd name="T2" fmla="*/ 0 w 139"/>
                <a:gd name="T3" fmla="*/ 0 h 289"/>
                <a:gd name="T4" fmla="*/ 7 w 139"/>
                <a:gd name="T5" fmla="*/ 4 h 289"/>
                <a:gd name="T6" fmla="*/ 22 w 139"/>
                <a:gd name="T7" fmla="*/ 15 h 289"/>
                <a:gd name="T8" fmla="*/ 31 w 139"/>
                <a:gd name="T9" fmla="*/ 23 h 289"/>
                <a:gd name="T10" fmla="*/ 39 w 139"/>
                <a:gd name="T11" fmla="*/ 31 h 289"/>
                <a:gd name="T12" fmla="*/ 47 w 139"/>
                <a:gd name="T13" fmla="*/ 40 h 289"/>
                <a:gd name="T14" fmla="*/ 53 w 139"/>
                <a:gd name="T15" fmla="*/ 49 h 289"/>
                <a:gd name="T16" fmla="*/ 53 w 139"/>
                <a:gd name="T17" fmla="*/ 49 h 289"/>
                <a:gd name="T18" fmla="*/ 53 w 139"/>
                <a:gd name="T19" fmla="*/ 49 h 289"/>
                <a:gd name="T20" fmla="*/ 54 w 139"/>
                <a:gd name="T21" fmla="*/ 51 h 289"/>
                <a:gd name="T22" fmla="*/ 55 w 139"/>
                <a:gd name="T23" fmla="*/ 54 h 289"/>
                <a:gd name="T24" fmla="*/ 56 w 139"/>
                <a:gd name="T25" fmla="*/ 60 h 289"/>
                <a:gd name="T26" fmla="*/ 56 w 139"/>
                <a:gd name="T27" fmla="*/ 60 h 289"/>
                <a:gd name="T28" fmla="*/ 56 w 139"/>
                <a:gd name="T29" fmla="*/ 65 h 289"/>
                <a:gd name="T30" fmla="*/ 58 w 139"/>
                <a:gd name="T31" fmla="*/ 71 h 289"/>
                <a:gd name="T32" fmla="*/ 60 w 139"/>
                <a:gd name="T33" fmla="*/ 77 h 289"/>
                <a:gd name="T34" fmla="*/ 60 w 139"/>
                <a:gd name="T35" fmla="*/ 77 h 289"/>
                <a:gd name="T36" fmla="*/ 60 w 139"/>
                <a:gd name="T37" fmla="*/ 80 h 289"/>
                <a:gd name="T38" fmla="*/ 59 w 139"/>
                <a:gd name="T39" fmla="*/ 83 h 289"/>
                <a:gd name="T40" fmla="*/ 57 w 139"/>
                <a:gd name="T41" fmla="*/ 85 h 289"/>
                <a:gd name="T42" fmla="*/ 57 w 139"/>
                <a:gd name="T43" fmla="*/ 85 h 289"/>
                <a:gd name="T44" fmla="*/ 59 w 139"/>
                <a:gd name="T45" fmla="*/ 90 h 289"/>
                <a:gd name="T46" fmla="*/ 61 w 139"/>
                <a:gd name="T47" fmla="*/ 94 h 289"/>
                <a:gd name="T48" fmla="*/ 65 w 139"/>
                <a:gd name="T49" fmla="*/ 99 h 289"/>
                <a:gd name="T50" fmla="*/ 65 w 139"/>
                <a:gd name="T51" fmla="*/ 99 h 289"/>
                <a:gd name="T52" fmla="*/ 68 w 139"/>
                <a:gd name="T53" fmla="*/ 101 h 289"/>
                <a:gd name="T54" fmla="*/ 69 w 139"/>
                <a:gd name="T55" fmla="*/ 104 h 289"/>
                <a:gd name="T56" fmla="*/ 69 w 139"/>
                <a:gd name="T57" fmla="*/ 105 h 289"/>
                <a:gd name="T58" fmla="*/ 68 w 139"/>
                <a:gd name="T59" fmla="*/ 106 h 289"/>
                <a:gd name="T60" fmla="*/ 68 w 139"/>
                <a:gd name="T61" fmla="*/ 106 h 289"/>
                <a:gd name="T62" fmla="*/ 66 w 139"/>
                <a:gd name="T63" fmla="*/ 108 h 289"/>
                <a:gd name="T64" fmla="*/ 64 w 139"/>
                <a:gd name="T65" fmla="*/ 113 h 289"/>
                <a:gd name="T66" fmla="*/ 64 w 139"/>
                <a:gd name="T67" fmla="*/ 113 h 289"/>
                <a:gd name="T68" fmla="*/ 64 w 139"/>
                <a:gd name="T69" fmla="*/ 118 h 289"/>
                <a:gd name="T70" fmla="*/ 64 w 139"/>
                <a:gd name="T71" fmla="*/ 123 h 289"/>
                <a:gd name="T72" fmla="*/ 65 w 139"/>
                <a:gd name="T73" fmla="*/ 127 h 289"/>
                <a:gd name="T74" fmla="*/ 65 w 139"/>
                <a:gd name="T75" fmla="*/ 127 h 289"/>
                <a:gd name="T76" fmla="*/ 68 w 139"/>
                <a:gd name="T77" fmla="*/ 134 h 289"/>
                <a:gd name="T78" fmla="*/ 69 w 139"/>
                <a:gd name="T79" fmla="*/ 140 h 289"/>
                <a:gd name="T80" fmla="*/ 69 w 139"/>
                <a:gd name="T81" fmla="*/ 142 h 289"/>
                <a:gd name="T82" fmla="*/ 68 w 139"/>
                <a:gd name="T83" fmla="*/ 143 h 289"/>
                <a:gd name="T84" fmla="*/ 68 w 139"/>
                <a:gd name="T85" fmla="*/ 143 h 289"/>
                <a:gd name="T86" fmla="*/ 66 w 139"/>
                <a:gd name="T87" fmla="*/ 145 h 289"/>
                <a:gd name="T88" fmla="*/ 66 w 139"/>
                <a:gd name="T89" fmla="*/ 145 h 289"/>
                <a:gd name="T90" fmla="*/ 56 w 139"/>
                <a:gd name="T91" fmla="*/ 128 h 289"/>
                <a:gd name="T92" fmla="*/ 49 w 139"/>
                <a:gd name="T93" fmla="*/ 115 h 289"/>
                <a:gd name="T94" fmla="*/ 46 w 139"/>
                <a:gd name="T95" fmla="*/ 106 h 289"/>
                <a:gd name="T96" fmla="*/ 46 w 139"/>
                <a:gd name="T97" fmla="*/ 106 h 289"/>
                <a:gd name="T98" fmla="*/ 40 w 139"/>
                <a:gd name="T99" fmla="*/ 98 h 289"/>
                <a:gd name="T100" fmla="*/ 33 w 139"/>
                <a:gd name="T101" fmla="*/ 88 h 289"/>
                <a:gd name="T102" fmla="*/ 27 w 139"/>
                <a:gd name="T103" fmla="*/ 75 h 289"/>
                <a:gd name="T104" fmla="*/ 19 w 139"/>
                <a:gd name="T105" fmla="*/ 60 h 289"/>
                <a:gd name="T106" fmla="*/ 11 w 139"/>
                <a:gd name="T107" fmla="*/ 42 h 289"/>
                <a:gd name="T108" fmla="*/ 5 w 139"/>
                <a:gd name="T109" fmla="*/ 22 h 289"/>
                <a:gd name="T110" fmla="*/ 2 w 139"/>
                <a:gd name="T111" fmla="*/ 11 h 289"/>
                <a:gd name="T112" fmla="*/ 0 w 139"/>
                <a:gd name="T113" fmla="*/ 0 h 289"/>
                <a:gd name="T114" fmla="*/ 0 w 139"/>
                <a:gd name="T115" fmla="*/ 0 h 28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39"/>
                <a:gd name="T175" fmla="*/ 0 h 289"/>
                <a:gd name="T176" fmla="*/ 139 w 139"/>
                <a:gd name="T177" fmla="*/ 289 h 28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39" h="289">
                  <a:moveTo>
                    <a:pt x="0" y="0"/>
                  </a:moveTo>
                  <a:lnTo>
                    <a:pt x="0" y="0"/>
                  </a:lnTo>
                  <a:lnTo>
                    <a:pt x="14" y="8"/>
                  </a:lnTo>
                  <a:lnTo>
                    <a:pt x="44" y="29"/>
                  </a:lnTo>
                  <a:lnTo>
                    <a:pt x="63" y="45"/>
                  </a:lnTo>
                  <a:lnTo>
                    <a:pt x="79" y="61"/>
                  </a:lnTo>
                  <a:lnTo>
                    <a:pt x="95" y="79"/>
                  </a:lnTo>
                  <a:lnTo>
                    <a:pt x="107" y="97"/>
                  </a:lnTo>
                  <a:lnTo>
                    <a:pt x="109" y="101"/>
                  </a:lnTo>
                  <a:lnTo>
                    <a:pt x="111" y="107"/>
                  </a:lnTo>
                  <a:lnTo>
                    <a:pt x="113" y="120"/>
                  </a:lnTo>
                  <a:lnTo>
                    <a:pt x="113" y="130"/>
                  </a:lnTo>
                  <a:lnTo>
                    <a:pt x="117" y="142"/>
                  </a:lnTo>
                  <a:lnTo>
                    <a:pt x="121" y="154"/>
                  </a:lnTo>
                  <a:lnTo>
                    <a:pt x="121" y="160"/>
                  </a:lnTo>
                  <a:lnTo>
                    <a:pt x="119" y="166"/>
                  </a:lnTo>
                  <a:lnTo>
                    <a:pt x="115" y="170"/>
                  </a:lnTo>
                  <a:lnTo>
                    <a:pt x="119" y="180"/>
                  </a:lnTo>
                  <a:lnTo>
                    <a:pt x="123" y="188"/>
                  </a:lnTo>
                  <a:lnTo>
                    <a:pt x="131" y="198"/>
                  </a:lnTo>
                  <a:lnTo>
                    <a:pt x="137" y="202"/>
                  </a:lnTo>
                  <a:lnTo>
                    <a:pt x="139" y="207"/>
                  </a:lnTo>
                  <a:lnTo>
                    <a:pt x="139" y="209"/>
                  </a:lnTo>
                  <a:lnTo>
                    <a:pt x="137" y="211"/>
                  </a:lnTo>
                  <a:lnTo>
                    <a:pt x="133" y="215"/>
                  </a:lnTo>
                  <a:lnTo>
                    <a:pt x="129" y="225"/>
                  </a:lnTo>
                  <a:lnTo>
                    <a:pt x="129" y="235"/>
                  </a:lnTo>
                  <a:lnTo>
                    <a:pt x="129" y="245"/>
                  </a:lnTo>
                  <a:lnTo>
                    <a:pt x="131" y="253"/>
                  </a:lnTo>
                  <a:lnTo>
                    <a:pt x="137" y="267"/>
                  </a:lnTo>
                  <a:lnTo>
                    <a:pt x="139" y="279"/>
                  </a:lnTo>
                  <a:lnTo>
                    <a:pt x="139" y="283"/>
                  </a:lnTo>
                  <a:lnTo>
                    <a:pt x="137" y="285"/>
                  </a:lnTo>
                  <a:lnTo>
                    <a:pt x="133" y="289"/>
                  </a:lnTo>
                  <a:lnTo>
                    <a:pt x="113" y="255"/>
                  </a:lnTo>
                  <a:lnTo>
                    <a:pt x="99" y="229"/>
                  </a:lnTo>
                  <a:lnTo>
                    <a:pt x="93" y="211"/>
                  </a:lnTo>
                  <a:lnTo>
                    <a:pt x="81" y="196"/>
                  </a:lnTo>
                  <a:lnTo>
                    <a:pt x="67" y="176"/>
                  </a:lnTo>
                  <a:lnTo>
                    <a:pt x="54" y="150"/>
                  </a:lnTo>
                  <a:lnTo>
                    <a:pt x="38" y="120"/>
                  </a:lnTo>
                  <a:lnTo>
                    <a:pt x="22" y="83"/>
                  </a:lnTo>
                  <a:lnTo>
                    <a:pt x="10" y="43"/>
                  </a:lnTo>
                  <a:lnTo>
                    <a:pt x="4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59" name="Freeform 1100"/>
            <p:cNvSpPr>
              <a:spLocks/>
            </p:cNvSpPr>
            <p:nvPr/>
          </p:nvSpPr>
          <p:spPr bwMode="auto">
            <a:xfrm>
              <a:off x="2856" y="1026"/>
              <a:ext cx="162" cy="64"/>
            </a:xfrm>
            <a:custGeom>
              <a:avLst/>
              <a:gdLst>
                <a:gd name="T0" fmla="*/ 2 w 324"/>
                <a:gd name="T1" fmla="*/ 53 h 129"/>
                <a:gd name="T2" fmla="*/ 73 w 324"/>
                <a:gd name="T3" fmla="*/ 46 h 129"/>
                <a:gd name="T4" fmla="*/ 88 w 324"/>
                <a:gd name="T5" fmla="*/ 45 h 129"/>
                <a:gd name="T6" fmla="*/ 99 w 324"/>
                <a:gd name="T7" fmla="*/ 48 h 129"/>
                <a:gd name="T8" fmla="*/ 102 w 324"/>
                <a:gd name="T9" fmla="*/ 52 h 129"/>
                <a:gd name="T10" fmla="*/ 108 w 324"/>
                <a:gd name="T11" fmla="*/ 57 h 129"/>
                <a:gd name="T12" fmla="*/ 113 w 324"/>
                <a:gd name="T13" fmla="*/ 62 h 129"/>
                <a:gd name="T14" fmla="*/ 113 w 324"/>
                <a:gd name="T15" fmla="*/ 64 h 129"/>
                <a:gd name="T16" fmla="*/ 143 w 324"/>
                <a:gd name="T17" fmla="*/ 59 h 129"/>
                <a:gd name="T18" fmla="*/ 155 w 324"/>
                <a:gd name="T19" fmla="*/ 54 h 129"/>
                <a:gd name="T20" fmla="*/ 159 w 324"/>
                <a:gd name="T21" fmla="*/ 53 h 129"/>
                <a:gd name="T22" fmla="*/ 162 w 324"/>
                <a:gd name="T23" fmla="*/ 52 h 129"/>
                <a:gd name="T24" fmla="*/ 156 w 324"/>
                <a:gd name="T25" fmla="*/ 44 h 129"/>
                <a:gd name="T26" fmla="*/ 150 w 324"/>
                <a:gd name="T27" fmla="*/ 33 h 129"/>
                <a:gd name="T28" fmla="*/ 150 w 324"/>
                <a:gd name="T29" fmla="*/ 30 h 129"/>
                <a:gd name="T30" fmla="*/ 156 w 324"/>
                <a:gd name="T31" fmla="*/ 9 h 129"/>
                <a:gd name="T32" fmla="*/ 159 w 324"/>
                <a:gd name="T33" fmla="*/ 3 h 129"/>
                <a:gd name="T34" fmla="*/ 159 w 324"/>
                <a:gd name="T35" fmla="*/ 1 h 129"/>
                <a:gd name="T36" fmla="*/ 158 w 324"/>
                <a:gd name="T37" fmla="*/ 0 h 129"/>
                <a:gd name="T38" fmla="*/ 154 w 324"/>
                <a:gd name="T39" fmla="*/ 3 h 129"/>
                <a:gd name="T40" fmla="*/ 137 w 324"/>
                <a:gd name="T41" fmla="*/ 12 h 129"/>
                <a:gd name="T42" fmla="*/ 131 w 324"/>
                <a:gd name="T43" fmla="*/ 15 h 129"/>
                <a:gd name="T44" fmla="*/ 115 w 324"/>
                <a:gd name="T45" fmla="*/ 23 h 129"/>
                <a:gd name="T46" fmla="*/ 110 w 324"/>
                <a:gd name="T47" fmla="*/ 27 h 129"/>
                <a:gd name="T48" fmla="*/ 101 w 324"/>
                <a:gd name="T49" fmla="*/ 30 h 129"/>
                <a:gd name="T50" fmla="*/ 78 w 324"/>
                <a:gd name="T51" fmla="*/ 33 h 129"/>
                <a:gd name="T52" fmla="*/ 58 w 324"/>
                <a:gd name="T53" fmla="*/ 32 h 129"/>
                <a:gd name="T54" fmla="*/ 43 w 324"/>
                <a:gd name="T55" fmla="*/ 27 h 129"/>
                <a:gd name="T56" fmla="*/ 28 w 324"/>
                <a:gd name="T57" fmla="*/ 19 h 129"/>
                <a:gd name="T58" fmla="*/ 22 w 324"/>
                <a:gd name="T59" fmla="*/ 13 h 129"/>
                <a:gd name="T60" fmla="*/ 19 w 324"/>
                <a:gd name="T61" fmla="*/ 11 h 129"/>
                <a:gd name="T62" fmla="*/ 15 w 324"/>
                <a:gd name="T63" fmla="*/ 12 h 129"/>
                <a:gd name="T64" fmla="*/ 11 w 324"/>
                <a:gd name="T65" fmla="*/ 18 h 129"/>
                <a:gd name="T66" fmla="*/ 10 w 324"/>
                <a:gd name="T67" fmla="*/ 25 h 129"/>
                <a:gd name="T68" fmla="*/ 3 w 324"/>
                <a:gd name="T69" fmla="*/ 37 h 129"/>
                <a:gd name="T70" fmla="*/ 0 w 324"/>
                <a:gd name="T71" fmla="*/ 47 h 129"/>
                <a:gd name="T72" fmla="*/ 1 w 324"/>
                <a:gd name="T73" fmla="*/ 52 h 129"/>
                <a:gd name="T74" fmla="*/ 2 w 324"/>
                <a:gd name="T75" fmla="*/ 53 h 12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24"/>
                <a:gd name="T115" fmla="*/ 0 h 129"/>
                <a:gd name="T116" fmla="*/ 324 w 324"/>
                <a:gd name="T117" fmla="*/ 129 h 12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24" h="129">
                  <a:moveTo>
                    <a:pt x="4" y="107"/>
                  </a:moveTo>
                  <a:lnTo>
                    <a:pt x="4" y="107"/>
                  </a:lnTo>
                  <a:lnTo>
                    <a:pt x="85" y="99"/>
                  </a:lnTo>
                  <a:lnTo>
                    <a:pt x="145" y="93"/>
                  </a:lnTo>
                  <a:lnTo>
                    <a:pt x="176" y="91"/>
                  </a:lnTo>
                  <a:lnTo>
                    <a:pt x="190" y="93"/>
                  </a:lnTo>
                  <a:lnTo>
                    <a:pt x="198" y="97"/>
                  </a:lnTo>
                  <a:lnTo>
                    <a:pt x="202" y="101"/>
                  </a:lnTo>
                  <a:lnTo>
                    <a:pt x="204" y="105"/>
                  </a:lnTo>
                  <a:lnTo>
                    <a:pt x="216" y="115"/>
                  </a:lnTo>
                  <a:lnTo>
                    <a:pt x="224" y="121"/>
                  </a:lnTo>
                  <a:lnTo>
                    <a:pt x="226" y="125"/>
                  </a:lnTo>
                  <a:lnTo>
                    <a:pt x="226" y="129"/>
                  </a:lnTo>
                  <a:lnTo>
                    <a:pt x="259" y="125"/>
                  </a:lnTo>
                  <a:lnTo>
                    <a:pt x="285" y="119"/>
                  </a:lnTo>
                  <a:lnTo>
                    <a:pt x="299" y="115"/>
                  </a:lnTo>
                  <a:lnTo>
                    <a:pt x="309" y="109"/>
                  </a:lnTo>
                  <a:lnTo>
                    <a:pt x="317" y="107"/>
                  </a:lnTo>
                  <a:lnTo>
                    <a:pt x="321" y="105"/>
                  </a:lnTo>
                  <a:lnTo>
                    <a:pt x="324" y="105"/>
                  </a:lnTo>
                  <a:lnTo>
                    <a:pt x="311" y="89"/>
                  </a:lnTo>
                  <a:lnTo>
                    <a:pt x="301" y="73"/>
                  </a:lnTo>
                  <a:lnTo>
                    <a:pt x="299" y="66"/>
                  </a:lnTo>
                  <a:lnTo>
                    <a:pt x="299" y="60"/>
                  </a:lnTo>
                  <a:lnTo>
                    <a:pt x="305" y="36"/>
                  </a:lnTo>
                  <a:lnTo>
                    <a:pt x="311" y="18"/>
                  </a:lnTo>
                  <a:lnTo>
                    <a:pt x="317" y="6"/>
                  </a:lnTo>
                  <a:lnTo>
                    <a:pt x="317" y="4"/>
                  </a:lnTo>
                  <a:lnTo>
                    <a:pt x="317" y="2"/>
                  </a:lnTo>
                  <a:lnTo>
                    <a:pt x="317" y="0"/>
                  </a:lnTo>
                  <a:lnTo>
                    <a:pt x="315" y="0"/>
                  </a:lnTo>
                  <a:lnTo>
                    <a:pt x="307" y="6"/>
                  </a:lnTo>
                  <a:lnTo>
                    <a:pt x="287" y="16"/>
                  </a:lnTo>
                  <a:lnTo>
                    <a:pt x="273" y="24"/>
                  </a:lnTo>
                  <a:lnTo>
                    <a:pt x="261" y="30"/>
                  </a:lnTo>
                  <a:lnTo>
                    <a:pt x="243" y="38"/>
                  </a:lnTo>
                  <a:lnTo>
                    <a:pt x="230" y="46"/>
                  </a:lnTo>
                  <a:lnTo>
                    <a:pt x="224" y="50"/>
                  </a:lnTo>
                  <a:lnTo>
                    <a:pt x="220" y="54"/>
                  </a:lnTo>
                  <a:lnTo>
                    <a:pt x="202" y="60"/>
                  </a:lnTo>
                  <a:lnTo>
                    <a:pt x="182" y="64"/>
                  </a:lnTo>
                  <a:lnTo>
                    <a:pt x="156" y="66"/>
                  </a:lnTo>
                  <a:lnTo>
                    <a:pt x="129" y="66"/>
                  </a:lnTo>
                  <a:lnTo>
                    <a:pt x="115" y="64"/>
                  </a:lnTo>
                  <a:lnTo>
                    <a:pt x="99" y="60"/>
                  </a:lnTo>
                  <a:lnTo>
                    <a:pt x="85" y="54"/>
                  </a:lnTo>
                  <a:lnTo>
                    <a:pt x="71" y="48"/>
                  </a:lnTo>
                  <a:lnTo>
                    <a:pt x="56" y="38"/>
                  </a:lnTo>
                  <a:lnTo>
                    <a:pt x="44" y="26"/>
                  </a:lnTo>
                  <a:lnTo>
                    <a:pt x="40" y="24"/>
                  </a:lnTo>
                  <a:lnTo>
                    <a:pt x="38" y="22"/>
                  </a:lnTo>
                  <a:lnTo>
                    <a:pt x="34" y="22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6"/>
                  </a:lnTo>
                  <a:lnTo>
                    <a:pt x="20" y="50"/>
                  </a:lnTo>
                  <a:lnTo>
                    <a:pt x="14" y="58"/>
                  </a:lnTo>
                  <a:lnTo>
                    <a:pt x="6" y="75"/>
                  </a:lnTo>
                  <a:lnTo>
                    <a:pt x="2" y="85"/>
                  </a:lnTo>
                  <a:lnTo>
                    <a:pt x="0" y="95"/>
                  </a:lnTo>
                  <a:lnTo>
                    <a:pt x="0" y="103"/>
                  </a:lnTo>
                  <a:lnTo>
                    <a:pt x="2" y="105"/>
                  </a:lnTo>
                  <a:lnTo>
                    <a:pt x="4" y="10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0" name="Freeform 1101"/>
            <p:cNvSpPr>
              <a:spLocks/>
            </p:cNvSpPr>
            <p:nvPr/>
          </p:nvSpPr>
          <p:spPr bwMode="auto">
            <a:xfrm>
              <a:off x="2763" y="1055"/>
              <a:ext cx="204" cy="93"/>
            </a:xfrm>
            <a:custGeom>
              <a:avLst/>
              <a:gdLst>
                <a:gd name="T0" fmla="*/ 204 w 408"/>
                <a:gd name="T1" fmla="*/ 38 h 186"/>
                <a:gd name="T2" fmla="*/ 193 w 408"/>
                <a:gd name="T3" fmla="*/ 40 h 186"/>
                <a:gd name="T4" fmla="*/ 190 w 408"/>
                <a:gd name="T5" fmla="*/ 41 h 186"/>
                <a:gd name="T6" fmla="*/ 177 w 408"/>
                <a:gd name="T7" fmla="*/ 41 h 186"/>
                <a:gd name="T8" fmla="*/ 165 w 408"/>
                <a:gd name="T9" fmla="*/ 43 h 186"/>
                <a:gd name="T10" fmla="*/ 155 w 408"/>
                <a:gd name="T11" fmla="*/ 48 h 186"/>
                <a:gd name="T12" fmla="*/ 152 w 408"/>
                <a:gd name="T13" fmla="*/ 46 h 186"/>
                <a:gd name="T14" fmla="*/ 142 w 408"/>
                <a:gd name="T15" fmla="*/ 42 h 186"/>
                <a:gd name="T16" fmla="*/ 127 w 408"/>
                <a:gd name="T17" fmla="*/ 40 h 186"/>
                <a:gd name="T18" fmla="*/ 103 w 408"/>
                <a:gd name="T19" fmla="*/ 45 h 186"/>
                <a:gd name="T20" fmla="*/ 76 w 408"/>
                <a:gd name="T21" fmla="*/ 55 h 186"/>
                <a:gd name="T22" fmla="*/ 41 w 408"/>
                <a:gd name="T23" fmla="*/ 69 h 186"/>
                <a:gd name="T24" fmla="*/ 0 w 408"/>
                <a:gd name="T25" fmla="*/ 93 h 186"/>
                <a:gd name="T26" fmla="*/ 2 w 408"/>
                <a:gd name="T27" fmla="*/ 86 h 186"/>
                <a:gd name="T28" fmla="*/ 4 w 408"/>
                <a:gd name="T29" fmla="*/ 57 h 186"/>
                <a:gd name="T30" fmla="*/ 4 w 408"/>
                <a:gd name="T31" fmla="*/ 36 h 186"/>
                <a:gd name="T32" fmla="*/ 2 w 408"/>
                <a:gd name="T33" fmla="*/ 25 h 186"/>
                <a:gd name="T34" fmla="*/ 1 w 408"/>
                <a:gd name="T35" fmla="*/ 12 h 186"/>
                <a:gd name="T36" fmla="*/ 2 w 408"/>
                <a:gd name="T37" fmla="*/ 3 h 186"/>
                <a:gd name="T38" fmla="*/ 6 w 408"/>
                <a:gd name="T39" fmla="*/ 0 h 186"/>
                <a:gd name="T40" fmla="*/ 8 w 408"/>
                <a:gd name="T41" fmla="*/ 0 h 186"/>
                <a:gd name="T42" fmla="*/ 13 w 408"/>
                <a:gd name="T43" fmla="*/ 1 h 186"/>
                <a:gd name="T44" fmla="*/ 22 w 408"/>
                <a:gd name="T45" fmla="*/ 10 h 186"/>
                <a:gd name="T46" fmla="*/ 25 w 408"/>
                <a:gd name="T47" fmla="*/ 15 h 186"/>
                <a:gd name="T48" fmla="*/ 33 w 408"/>
                <a:gd name="T49" fmla="*/ 20 h 186"/>
                <a:gd name="T50" fmla="*/ 37 w 408"/>
                <a:gd name="T51" fmla="*/ 22 h 186"/>
                <a:gd name="T52" fmla="*/ 49 w 408"/>
                <a:gd name="T53" fmla="*/ 22 h 186"/>
                <a:gd name="T54" fmla="*/ 57 w 408"/>
                <a:gd name="T55" fmla="*/ 24 h 186"/>
                <a:gd name="T56" fmla="*/ 80 w 408"/>
                <a:gd name="T57" fmla="*/ 29 h 186"/>
                <a:gd name="T58" fmla="*/ 100 w 408"/>
                <a:gd name="T59" fmla="*/ 28 h 186"/>
                <a:gd name="T60" fmla="*/ 132 w 408"/>
                <a:gd name="T61" fmla="*/ 25 h 186"/>
                <a:gd name="T62" fmla="*/ 141 w 408"/>
                <a:gd name="T63" fmla="*/ 23 h 186"/>
                <a:gd name="T64" fmla="*/ 173 w 408"/>
                <a:gd name="T65" fmla="*/ 19 h 186"/>
                <a:gd name="T66" fmla="*/ 187 w 408"/>
                <a:gd name="T67" fmla="*/ 20 h 186"/>
                <a:gd name="T68" fmla="*/ 192 w 408"/>
                <a:gd name="T69" fmla="*/ 22 h 186"/>
                <a:gd name="T70" fmla="*/ 192 w 408"/>
                <a:gd name="T71" fmla="*/ 24 h 186"/>
                <a:gd name="T72" fmla="*/ 203 w 408"/>
                <a:gd name="T73" fmla="*/ 34 h 186"/>
                <a:gd name="T74" fmla="*/ 204 w 408"/>
                <a:gd name="T75" fmla="*/ 38 h 1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8"/>
                <a:gd name="T115" fmla="*/ 0 h 186"/>
                <a:gd name="T116" fmla="*/ 408 w 408"/>
                <a:gd name="T117" fmla="*/ 186 h 18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8" h="186">
                  <a:moveTo>
                    <a:pt x="408" y="75"/>
                  </a:moveTo>
                  <a:lnTo>
                    <a:pt x="408" y="75"/>
                  </a:lnTo>
                  <a:lnTo>
                    <a:pt x="396" y="77"/>
                  </a:lnTo>
                  <a:lnTo>
                    <a:pt x="386" y="79"/>
                  </a:lnTo>
                  <a:lnTo>
                    <a:pt x="380" y="81"/>
                  </a:lnTo>
                  <a:lnTo>
                    <a:pt x="372" y="81"/>
                  </a:lnTo>
                  <a:lnTo>
                    <a:pt x="354" y="81"/>
                  </a:lnTo>
                  <a:lnTo>
                    <a:pt x="342" y="81"/>
                  </a:lnTo>
                  <a:lnTo>
                    <a:pt x="329" y="85"/>
                  </a:lnTo>
                  <a:lnTo>
                    <a:pt x="319" y="89"/>
                  </a:lnTo>
                  <a:lnTo>
                    <a:pt x="309" y="95"/>
                  </a:lnTo>
                  <a:lnTo>
                    <a:pt x="303" y="91"/>
                  </a:lnTo>
                  <a:lnTo>
                    <a:pt x="295" y="87"/>
                  </a:lnTo>
                  <a:lnTo>
                    <a:pt x="283" y="83"/>
                  </a:lnTo>
                  <a:lnTo>
                    <a:pt x="269" y="79"/>
                  </a:lnTo>
                  <a:lnTo>
                    <a:pt x="253" y="79"/>
                  </a:lnTo>
                  <a:lnTo>
                    <a:pt x="232" y="83"/>
                  </a:lnTo>
                  <a:lnTo>
                    <a:pt x="206" y="89"/>
                  </a:lnTo>
                  <a:lnTo>
                    <a:pt x="151" y="110"/>
                  </a:lnTo>
                  <a:lnTo>
                    <a:pt x="107" y="126"/>
                  </a:lnTo>
                  <a:lnTo>
                    <a:pt x="81" y="138"/>
                  </a:lnTo>
                  <a:lnTo>
                    <a:pt x="0" y="186"/>
                  </a:lnTo>
                  <a:lnTo>
                    <a:pt x="4" y="172"/>
                  </a:lnTo>
                  <a:lnTo>
                    <a:pt x="8" y="136"/>
                  </a:lnTo>
                  <a:lnTo>
                    <a:pt x="8" y="114"/>
                  </a:lnTo>
                  <a:lnTo>
                    <a:pt x="10" y="93"/>
                  </a:lnTo>
                  <a:lnTo>
                    <a:pt x="8" y="71"/>
                  </a:lnTo>
                  <a:lnTo>
                    <a:pt x="4" y="49"/>
                  </a:lnTo>
                  <a:lnTo>
                    <a:pt x="2" y="41"/>
                  </a:lnTo>
                  <a:lnTo>
                    <a:pt x="2" y="23"/>
                  </a:lnTo>
                  <a:lnTo>
                    <a:pt x="2" y="13"/>
                  </a:lnTo>
                  <a:lnTo>
                    <a:pt x="4" y="6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6" y="2"/>
                  </a:lnTo>
                  <a:lnTo>
                    <a:pt x="36" y="12"/>
                  </a:lnTo>
                  <a:lnTo>
                    <a:pt x="44" y="19"/>
                  </a:lnTo>
                  <a:lnTo>
                    <a:pt x="50" y="29"/>
                  </a:lnTo>
                  <a:lnTo>
                    <a:pt x="58" y="35"/>
                  </a:lnTo>
                  <a:lnTo>
                    <a:pt x="66" y="39"/>
                  </a:lnTo>
                  <a:lnTo>
                    <a:pt x="73" y="43"/>
                  </a:lnTo>
                  <a:lnTo>
                    <a:pt x="85" y="43"/>
                  </a:lnTo>
                  <a:lnTo>
                    <a:pt x="97" y="43"/>
                  </a:lnTo>
                  <a:lnTo>
                    <a:pt x="113" y="47"/>
                  </a:lnTo>
                  <a:lnTo>
                    <a:pt x="131" y="51"/>
                  </a:lnTo>
                  <a:lnTo>
                    <a:pt x="160" y="57"/>
                  </a:lnTo>
                  <a:lnTo>
                    <a:pt x="200" y="55"/>
                  </a:lnTo>
                  <a:lnTo>
                    <a:pt x="234" y="51"/>
                  </a:lnTo>
                  <a:lnTo>
                    <a:pt x="263" y="49"/>
                  </a:lnTo>
                  <a:lnTo>
                    <a:pt x="281" y="45"/>
                  </a:lnTo>
                  <a:lnTo>
                    <a:pt x="325" y="39"/>
                  </a:lnTo>
                  <a:lnTo>
                    <a:pt x="346" y="37"/>
                  </a:lnTo>
                  <a:lnTo>
                    <a:pt x="366" y="37"/>
                  </a:lnTo>
                  <a:lnTo>
                    <a:pt x="374" y="39"/>
                  </a:lnTo>
                  <a:lnTo>
                    <a:pt x="380" y="41"/>
                  </a:lnTo>
                  <a:lnTo>
                    <a:pt x="384" y="43"/>
                  </a:lnTo>
                  <a:lnTo>
                    <a:pt x="384" y="47"/>
                  </a:lnTo>
                  <a:lnTo>
                    <a:pt x="398" y="59"/>
                  </a:lnTo>
                  <a:lnTo>
                    <a:pt x="406" y="67"/>
                  </a:lnTo>
                  <a:lnTo>
                    <a:pt x="408" y="71"/>
                  </a:lnTo>
                  <a:lnTo>
                    <a:pt x="408" y="7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1" name="Freeform 1102"/>
            <p:cNvSpPr>
              <a:spLocks/>
            </p:cNvSpPr>
            <p:nvPr/>
          </p:nvSpPr>
          <p:spPr bwMode="auto">
            <a:xfrm>
              <a:off x="2874" y="1273"/>
              <a:ext cx="106" cy="67"/>
            </a:xfrm>
            <a:custGeom>
              <a:avLst/>
              <a:gdLst>
                <a:gd name="T0" fmla="*/ 1 w 211"/>
                <a:gd name="T1" fmla="*/ 33 h 132"/>
                <a:gd name="T2" fmla="*/ 1 w 211"/>
                <a:gd name="T3" fmla="*/ 33 h 132"/>
                <a:gd name="T4" fmla="*/ 8 w 211"/>
                <a:gd name="T5" fmla="*/ 40 h 132"/>
                <a:gd name="T6" fmla="*/ 13 w 211"/>
                <a:gd name="T7" fmla="*/ 46 h 132"/>
                <a:gd name="T8" fmla="*/ 18 w 211"/>
                <a:gd name="T9" fmla="*/ 49 h 132"/>
                <a:gd name="T10" fmla="*/ 18 w 211"/>
                <a:gd name="T11" fmla="*/ 49 h 132"/>
                <a:gd name="T12" fmla="*/ 21 w 211"/>
                <a:gd name="T13" fmla="*/ 53 h 132"/>
                <a:gd name="T14" fmla="*/ 25 w 211"/>
                <a:gd name="T15" fmla="*/ 57 h 132"/>
                <a:gd name="T16" fmla="*/ 30 w 211"/>
                <a:gd name="T17" fmla="*/ 61 h 132"/>
                <a:gd name="T18" fmla="*/ 37 w 211"/>
                <a:gd name="T19" fmla="*/ 64 h 132"/>
                <a:gd name="T20" fmla="*/ 45 w 211"/>
                <a:gd name="T21" fmla="*/ 66 h 132"/>
                <a:gd name="T22" fmla="*/ 49 w 211"/>
                <a:gd name="T23" fmla="*/ 67 h 132"/>
                <a:gd name="T24" fmla="*/ 54 w 211"/>
                <a:gd name="T25" fmla="*/ 67 h 132"/>
                <a:gd name="T26" fmla="*/ 57 w 211"/>
                <a:gd name="T27" fmla="*/ 66 h 132"/>
                <a:gd name="T28" fmla="*/ 62 w 211"/>
                <a:gd name="T29" fmla="*/ 65 h 132"/>
                <a:gd name="T30" fmla="*/ 62 w 211"/>
                <a:gd name="T31" fmla="*/ 65 h 132"/>
                <a:gd name="T32" fmla="*/ 64 w 211"/>
                <a:gd name="T33" fmla="*/ 64 h 132"/>
                <a:gd name="T34" fmla="*/ 67 w 211"/>
                <a:gd name="T35" fmla="*/ 62 h 132"/>
                <a:gd name="T36" fmla="*/ 74 w 211"/>
                <a:gd name="T37" fmla="*/ 56 h 132"/>
                <a:gd name="T38" fmla="*/ 83 w 211"/>
                <a:gd name="T39" fmla="*/ 44 h 132"/>
                <a:gd name="T40" fmla="*/ 83 w 211"/>
                <a:gd name="T41" fmla="*/ 44 h 132"/>
                <a:gd name="T42" fmla="*/ 88 w 211"/>
                <a:gd name="T43" fmla="*/ 37 h 132"/>
                <a:gd name="T44" fmla="*/ 92 w 211"/>
                <a:gd name="T45" fmla="*/ 31 h 132"/>
                <a:gd name="T46" fmla="*/ 95 w 211"/>
                <a:gd name="T47" fmla="*/ 28 h 132"/>
                <a:gd name="T48" fmla="*/ 95 w 211"/>
                <a:gd name="T49" fmla="*/ 28 h 132"/>
                <a:gd name="T50" fmla="*/ 101 w 211"/>
                <a:gd name="T51" fmla="*/ 17 h 132"/>
                <a:gd name="T52" fmla="*/ 104 w 211"/>
                <a:gd name="T53" fmla="*/ 9 h 132"/>
                <a:gd name="T54" fmla="*/ 106 w 211"/>
                <a:gd name="T55" fmla="*/ 3 h 132"/>
                <a:gd name="T56" fmla="*/ 106 w 211"/>
                <a:gd name="T57" fmla="*/ 0 h 132"/>
                <a:gd name="T58" fmla="*/ 106 w 211"/>
                <a:gd name="T59" fmla="*/ 0 h 132"/>
                <a:gd name="T60" fmla="*/ 105 w 211"/>
                <a:gd name="T61" fmla="*/ 3 h 132"/>
                <a:gd name="T62" fmla="*/ 100 w 211"/>
                <a:gd name="T63" fmla="*/ 10 h 132"/>
                <a:gd name="T64" fmla="*/ 96 w 211"/>
                <a:gd name="T65" fmla="*/ 15 h 132"/>
                <a:gd name="T66" fmla="*/ 90 w 211"/>
                <a:gd name="T67" fmla="*/ 19 h 132"/>
                <a:gd name="T68" fmla="*/ 83 w 211"/>
                <a:gd name="T69" fmla="*/ 24 h 132"/>
                <a:gd name="T70" fmla="*/ 75 w 211"/>
                <a:gd name="T71" fmla="*/ 29 h 132"/>
                <a:gd name="T72" fmla="*/ 75 w 211"/>
                <a:gd name="T73" fmla="*/ 29 h 132"/>
                <a:gd name="T74" fmla="*/ 71 w 211"/>
                <a:gd name="T75" fmla="*/ 31 h 132"/>
                <a:gd name="T76" fmla="*/ 60 w 211"/>
                <a:gd name="T77" fmla="*/ 35 h 132"/>
                <a:gd name="T78" fmla="*/ 54 w 211"/>
                <a:gd name="T79" fmla="*/ 37 h 132"/>
                <a:gd name="T80" fmla="*/ 47 w 211"/>
                <a:gd name="T81" fmla="*/ 38 h 132"/>
                <a:gd name="T82" fmla="*/ 40 w 211"/>
                <a:gd name="T83" fmla="*/ 38 h 132"/>
                <a:gd name="T84" fmla="*/ 33 w 211"/>
                <a:gd name="T85" fmla="*/ 37 h 132"/>
                <a:gd name="T86" fmla="*/ 33 w 211"/>
                <a:gd name="T87" fmla="*/ 37 h 132"/>
                <a:gd name="T88" fmla="*/ 1 w 211"/>
                <a:gd name="T89" fmla="*/ 31 h 132"/>
                <a:gd name="T90" fmla="*/ 1 w 211"/>
                <a:gd name="T91" fmla="*/ 31 h 132"/>
                <a:gd name="T92" fmla="*/ 0 w 211"/>
                <a:gd name="T93" fmla="*/ 31 h 132"/>
                <a:gd name="T94" fmla="*/ 1 w 211"/>
                <a:gd name="T95" fmla="*/ 33 h 132"/>
                <a:gd name="T96" fmla="*/ 1 w 211"/>
                <a:gd name="T97" fmla="*/ 33 h 1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11"/>
                <a:gd name="T148" fmla="*/ 0 h 132"/>
                <a:gd name="T149" fmla="*/ 211 w 211"/>
                <a:gd name="T150" fmla="*/ 132 h 1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11" h="132">
                  <a:moveTo>
                    <a:pt x="2" y="65"/>
                  </a:moveTo>
                  <a:lnTo>
                    <a:pt x="2" y="65"/>
                  </a:lnTo>
                  <a:lnTo>
                    <a:pt x="16" y="79"/>
                  </a:lnTo>
                  <a:lnTo>
                    <a:pt x="25" y="91"/>
                  </a:lnTo>
                  <a:lnTo>
                    <a:pt x="35" y="97"/>
                  </a:lnTo>
                  <a:lnTo>
                    <a:pt x="41" y="105"/>
                  </a:lnTo>
                  <a:lnTo>
                    <a:pt x="49" y="113"/>
                  </a:lnTo>
                  <a:lnTo>
                    <a:pt x="59" y="120"/>
                  </a:lnTo>
                  <a:lnTo>
                    <a:pt x="73" y="126"/>
                  </a:lnTo>
                  <a:lnTo>
                    <a:pt x="89" y="130"/>
                  </a:lnTo>
                  <a:lnTo>
                    <a:pt x="97" y="132"/>
                  </a:lnTo>
                  <a:lnTo>
                    <a:pt x="107" y="132"/>
                  </a:lnTo>
                  <a:lnTo>
                    <a:pt x="114" y="130"/>
                  </a:lnTo>
                  <a:lnTo>
                    <a:pt x="124" y="128"/>
                  </a:lnTo>
                  <a:lnTo>
                    <a:pt x="128" y="126"/>
                  </a:lnTo>
                  <a:lnTo>
                    <a:pt x="134" y="122"/>
                  </a:lnTo>
                  <a:lnTo>
                    <a:pt x="148" y="111"/>
                  </a:lnTo>
                  <a:lnTo>
                    <a:pt x="166" y="87"/>
                  </a:lnTo>
                  <a:lnTo>
                    <a:pt x="176" y="73"/>
                  </a:lnTo>
                  <a:lnTo>
                    <a:pt x="184" y="61"/>
                  </a:lnTo>
                  <a:lnTo>
                    <a:pt x="190" y="55"/>
                  </a:lnTo>
                  <a:lnTo>
                    <a:pt x="201" y="33"/>
                  </a:lnTo>
                  <a:lnTo>
                    <a:pt x="207" y="18"/>
                  </a:lnTo>
                  <a:lnTo>
                    <a:pt x="211" y="6"/>
                  </a:lnTo>
                  <a:lnTo>
                    <a:pt x="211" y="0"/>
                  </a:lnTo>
                  <a:lnTo>
                    <a:pt x="209" y="6"/>
                  </a:lnTo>
                  <a:lnTo>
                    <a:pt x="200" y="20"/>
                  </a:lnTo>
                  <a:lnTo>
                    <a:pt x="192" y="29"/>
                  </a:lnTo>
                  <a:lnTo>
                    <a:pt x="180" y="37"/>
                  </a:lnTo>
                  <a:lnTo>
                    <a:pt x="166" y="47"/>
                  </a:lnTo>
                  <a:lnTo>
                    <a:pt x="150" y="57"/>
                  </a:lnTo>
                  <a:lnTo>
                    <a:pt x="142" y="61"/>
                  </a:lnTo>
                  <a:lnTo>
                    <a:pt x="120" y="69"/>
                  </a:lnTo>
                  <a:lnTo>
                    <a:pt x="107" y="73"/>
                  </a:lnTo>
                  <a:lnTo>
                    <a:pt x="93" y="75"/>
                  </a:lnTo>
                  <a:lnTo>
                    <a:pt x="79" y="75"/>
                  </a:lnTo>
                  <a:lnTo>
                    <a:pt x="65" y="73"/>
                  </a:lnTo>
                  <a:lnTo>
                    <a:pt x="2" y="61"/>
                  </a:lnTo>
                  <a:lnTo>
                    <a:pt x="0" y="61"/>
                  </a:lnTo>
                  <a:lnTo>
                    <a:pt x="2" y="6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2" name="Freeform 1103"/>
            <p:cNvSpPr>
              <a:spLocks/>
            </p:cNvSpPr>
            <p:nvPr/>
          </p:nvSpPr>
          <p:spPr bwMode="auto">
            <a:xfrm>
              <a:off x="2914" y="1163"/>
              <a:ext cx="122" cy="233"/>
            </a:xfrm>
            <a:custGeom>
              <a:avLst/>
              <a:gdLst>
                <a:gd name="T0" fmla="*/ 56 w 243"/>
                <a:gd name="T1" fmla="*/ 141 h 467"/>
                <a:gd name="T2" fmla="*/ 33 w 243"/>
                <a:gd name="T3" fmla="*/ 170 h 467"/>
                <a:gd name="T4" fmla="*/ 26 w 243"/>
                <a:gd name="T5" fmla="*/ 177 h 467"/>
                <a:gd name="T6" fmla="*/ 17 w 243"/>
                <a:gd name="T7" fmla="*/ 184 h 467"/>
                <a:gd name="T8" fmla="*/ 10 w 243"/>
                <a:gd name="T9" fmla="*/ 192 h 467"/>
                <a:gd name="T10" fmla="*/ 5 w 243"/>
                <a:gd name="T11" fmla="*/ 201 h 467"/>
                <a:gd name="T12" fmla="*/ 2 w 243"/>
                <a:gd name="T13" fmla="*/ 213 h 467"/>
                <a:gd name="T14" fmla="*/ 1 w 243"/>
                <a:gd name="T15" fmla="*/ 224 h 467"/>
                <a:gd name="T16" fmla="*/ 2 w 243"/>
                <a:gd name="T17" fmla="*/ 226 h 467"/>
                <a:gd name="T18" fmla="*/ 3 w 243"/>
                <a:gd name="T19" fmla="*/ 229 h 467"/>
                <a:gd name="T20" fmla="*/ 7 w 243"/>
                <a:gd name="T21" fmla="*/ 231 h 467"/>
                <a:gd name="T22" fmla="*/ 15 w 243"/>
                <a:gd name="T23" fmla="*/ 232 h 467"/>
                <a:gd name="T24" fmla="*/ 18 w 243"/>
                <a:gd name="T25" fmla="*/ 233 h 467"/>
                <a:gd name="T26" fmla="*/ 25 w 243"/>
                <a:gd name="T27" fmla="*/ 233 h 467"/>
                <a:gd name="T28" fmla="*/ 36 w 243"/>
                <a:gd name="T29" fmla="*/ 229 h 467"/>
                <a:gd name="T30" fmla="*/ 52 w 243"/>
                <a:gd name="T31" fmla="*/ 217 h 467"/>
                <a:gd name="T32" fmla="*/ 61 w 243"/>
                <a:gd name="T33" fmla="*/ 209 h 467"/>
                <a:gd name="T34" fmla="*/ 71 w 243"/>
                <a:gd name="T35" fmla="*/ 197 h 467"/>
                <a:gd name="T36" fmla="*/ 74 w 243"/>
                <a:gd name="T37" fmla="*/ 193 h 467"/>
                <a:gd name="T38" fmla="*/ 87 w 243"/>
                <a:gd name="T39" fmla="*/ 169 h 467"/>
                <a:gd name="T40" fmla="*/ 95 w 243"/>
                <a:gd name="T41" fmla="*/ 158 h 467"/>
                <a:gd name="T42" fmla="*/ 113 w 243"/>
                <a:gd name="T43" fmla="*/ 130 h 467"/>
                <a:gd name="T44" fmla="*/ 116 w 243"/>
                <a:gd name="T45" fmla="*/ 122 h 467"/>
                <a:gd name="T46" fmla="*/ 119 w 243"/>
                <a:gd name="T47" fmla="*/ 116 h 467"/>
                <a:gd name="T48" fmla="*/ 121 w 243"/>
                <a:gd name="T49" fmla="*/ 108 h 467"/>
                <a:gd name="T50" fmla="*/ 121 w 243"/>
                <a:gd name="T51" fmla="*/ 105 h 467"/>
                <a:gd name="T52" fmla="*/ 122 w 243"/>
                <a:gd name="T53" fmla="*/ 102 h 467"/>
                <a:gd name="T54" fmla="*/ 120 w 243"/>
                <a:gd name="T55" fmla="*/ 94 h 467"/>
                <a:gd name="T56" fmla="*/ 113 w 243"/>
                <a:gd name="T57" fmla="*/ 79 h 467"/>
                <a:gd name="T58" fmla="*/ 106 w 243"/>
                <a:gd name="T59" fmla="*/ 68 h 467"/>
                <a:gd name="T60" fmla="*/ 105 w 243"/>
                <a:gd name="T61" fmla="*/ 61 h 467"/>
                <a:gd name="T62" fmla="*/ 101 w 243"/>
                <a:gd name="T63" fmla="*/ 50 h 467"/>
                <a:gd name="T64" fmla="*/ 91 w 243"/>
                <a:gd name="T65" fmla="*/ 35 h 467"/>
                <a:gd name="T66" fmla="*/ 82 w 243"/>
                <a:gd name="T67" fmla="*/ 28 h 467"/>
                <a:gd name="T68" fmla="*/ 71 w 243"/>
                <a:gd name="T69" fmla="*/ 16 h 467"/>
                <a:gd name="T70" fmla="*/ 54 w 243"/>
                <a:gd name="T71" fmla="*/ 3 h 467"/>
                <a:gd name="T72" fmla="*/ 48 w 243"/>
                <a:gd name="T73" fmla="*/ 0 h 467"/>
                <a:gd name="T74" fmla="*/ 51 w 243"/>
                <a:gd name="T75" fmla="*/ 6 h 467"/>
                <a:gd name="T76" fmla="*/ 53 w 243"/>
                <a:gd name="T77" fmla="*/ 8 h 467"/>
                <a:gd name="T78" fmla="*/ 64 w 243"/>
                <a:gd name="T79" fmla="*/ 20 h 467"/>
                <a:gd name="T80" fmla="*/ 71 w 243"/>
                <a:gd name="T81" fmla="*/ 32 h 467"/>
                <a:gd name="T82" fmla="*/ 73 w 243"/>
                <a:gd name="T83" fmla="*/ 36 h 467"/>
                <a:gd name="T84" fmla="*/ 77 w 243"/>
                <a:gd name="T85" fmla="*/ 44 h 467"/>
                <a:gd name="T86" fmla="*/ 79 w 243"/>
                <a:gd name="T87" fmla="*/ 49 h 467"/>
                <a:gd name="T88" fmla="*/ 81 w 243"/>
                <a:gd name="T89" fmla="*/ 63 h 467"/>
                <a:gd name="T90" fmla="*/ 79 w 243"/>
                <a:gd name="T91" fmla="*/ 82 h 467"/>
                <a:gd name="T92" fmla="*/ 71 w 243"/>
                <a:gd name="T93" fmla="*/ 99 h 467"/>
                <a:gd name="T94" fmla="*/ 67 w 243"/>
                <a:gd name="T95" fmla="*/ 105 h 467"/>
                <a:gd name="T96" fmla="*/ 66 w 243"/>
                <a:gd name="T97" fmla="*/ 118 h 467"/>
                <a:gd name="T98" fmla="*/ 62 w 243"/>
                <a:gd name="T99" fmla="*/ 130 h 467"/>
                <a:gd name="T100" fmla="*/ 56 w 243"/>
                <a:gd name="T101" fmla="*/ 141 h 4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3"/>
                <a:gd name="T154" fmla="*/ 0 h 467"/>
                <a:gd name="T155" fmla="*/ 243 w 243"/>
                <a:gd name="T156" fmla="*/ 467 h 4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3" h="467">
                  <a:moveTo>
                    <a:pt x="111" y="283"/>
                  </a:moveTo>
                  <a:lnTo>
                    <a:pt x="111" y="283"/>
                  </a:lnTo>
                  <a:lnTo>
                    <a:pt x="85" y="315"/>
                  </a:lnTo>
                  <a:lnTo>
                    <a:pt x="65" y="340"/>
                  </a:lnTo>
                  <a:lnTo>
                    <a:pt x="51" y="354"/>
                  </a:lnTo>
                  <a:lnTo>
                    <a:pt x="47" y="358"/>
                  </a:lnTo>
                  <a:lnTo>
                    <a:pt x="33" y="368"/>
                  </a:lnTo>
                  <a:lnTo>
                    <a:pt x="26" y="376"/>
                  </a:lnTo>
                  <a:lnTo>
                    <a:pt x="20" y="384"/>
                  </a:lnTo>
                  <a:lnTo>
                    <a:pt x="14" y="392"/>
                  </a:lnTo>
                  <a:lnTo>
                    <a:pt x="10" y="402"/>
                  </a:lnTo>
                  <a:lnTo>
                    <a:pt x="4" y="426"/>
                  </a:lnTo>
                  <a:lnTo>
                    <a:pt x="0" y="443"/>
                  </a:lnTo>
                  <a:lnTo>
                    <a:pt x="2" y="449"/>
                  </a:lnTo>
                  <a:lnTo>
                    <a:pt x="4" y="453"/>
                  </a:lnTo>
                  <a:lnTo>
                    <a:pt x="4" y="455"/>
                  </a:lnTo>
                  <a:lnTo>
                    <a:pt x="6" y="459"/>
                  </a:lnTo>
                  <a:lnTo>
                    <a:pt x="10" y="461"/>
                  </a:lnTo>
                  <a:lnTo>
                    <a:pt x="14" y="463"/>
                  </a:lnTo>
                  <a:lnTo>
                    <a:pt x="22" y="463"/>
                  </a:lnTo>
                  <a:lnTo>
                    <a:pt x="30" y="465"/>
                  </a:lnTo>
                  <a:lnTo>
                    <a:pt x="35" y="467"/>
                  </a:lnTo>
                  <a:lnTo>
                    <a:pt x="41" y="467"/>
                  </a:lnTo>
                  <a:lnTo>
                    <a:pt x="49" y="467"/>
                  </a:lnTo>
                  <a:lnTo>
                    <a:pt x="59" y="465"/>
                  </a:lnTo>
                  <a:lnTo>
                    <a:pt x="71" y="459"/>
                  </a:lnTo>
                  <a:lnTo>
                    <a:pt x="87" y="449"/>
                  </a:lnTo>
                  <a:lnTo>
                    <a:pt x="103" y="435"/>
                  </a:lnTo>
                  <a:lnTo>
                    <a:pt x="122" y="418"/>
                  </a:lnTo>
                  <a:lnTo>
                    <a:pt x="136" y="402"/>
                  </a:lnTo>
                  <a:lnTo>
                    <a:pt x="142" y="394"/>
                  </a:lnTo>
                  <a:lnTo>
                    <a:pt x="148" y="386"/>
                  </a:lnTo>
                  <a:lnTo>
                    <a:pt x="160" y="362"/>
                  </a:lnTo>
                  <a:lnTo>
                    <a:pt x="174" y="339"/>
                  </a:lnTo>
                  <a:lnTo>
                    <a:pt x="190" y="317"/>
                  </a:lnTo>
                  <a:lnTo>
                    <a:pt x="211" y="285"/>
                  </a:lnTo>
                  <a:lnTo>
                    <a:pt x="225" y="261"/>
                  </a:lnTo>
                  <a:lnTo>
                    <a:pt x="229" y="249"/>
                  </a:lnTo>
                  <a:lnTo>
                    <a:pt x="231" y="244"/>
                  </a:lnTo>
                  <a:lnTo>
                    <a:pt x="237" y="232"/>
                  </a:lnTo>
                  <a:lnTo>
                    <a:pt x="241" y="222"/>
                  </a:lnTo>
                  <a:lnTo>
                    <a:pt x="241" y="216"/>
                  </a:lnTo>
                  <a:lnTo>
                    <a:pt x="241" y="210"/>
                  </a:lnTo>
                  <a:lnTo>
                    <a:pt x="241" y="208"/>
                  </a:lnTo>
                  <a:lnTo>
                    <a:pt x="243" y="204"/>
                  </a:lnTo>
                  <a:lnTo>
                    <a:pt x="241" y="198"/>
                  </a:lnTo>
                  <a:lnTo>
                    <a:pt x="239" y="188"/>
                  </a:lnTo>
                  <a:lnTo>
                    <a:pt x="233" y="174"/>
                  </a:lnTo>
                  <a:lnTo>
                    <a:pt x="225" y="159"/>
                  </a:lnTo>
                  <a:lnTo>
                    <a:pt x="211" y="137"/>
                  </a:lnTo>
                  <a:lnTo>
                    <a:pt x="211" y="131"/>
                  </a:lnTo>
                  <a:lnTo>
                    <a:pt x="209" y="123"/>
                  </a:lnTo>
                  <a:lnTo>
                    <a:pt x="207" y="113"/>
                  </a:lnTo>
                  <a:lnTo>
                    <a:pt x="202" y="101"/>
                  </a:lnTo>
                  <a:lnTo>
                    <a:pt x="194" y="87"/>
                  </a:lnTo>
                  <a:lnTo>
                    <a:pt x="182" y="71"/>
                  </a:lnTo>
                  <a:lnTo>
                    <a:pt x="164" y="56"/>
                  </a:lnTo>
                  <a:lnTo>
                    <a:pt x="158" y="48"/>
                  </a:lnTo>
                  <a:lnTo>
                    <a:pt x="142" y="32"/>
                  </a:lnTo>
                  <a:lnTo>
                    <a:pt x="119" y="14"/>
                  </a:lnTo>
                  <a:lnTo>
                    <a:pt x="107" y="6"/>
                  </a:lnTo>
                  <a:lnTo>
                    <a:pt x="95" y="0"/>
                  </a:lnTo>
                  <a:lnTo>
                    <a:pt x="97" y="6"/>
                  </a:lnTo>
                  <a:lnTo>
                    <a:pt x="101" y="12"/>
                  </a:lnTo>
                  <a:lnTo>
                    <a:pt x="105" y="16"/>
                  </a:lnTo>
                  <a:lnTo>
                    <a:pt x="115" y="24"/>
                  </a:lnTo>
                  <a:lnTo>
                    <a:pt x="128" y="40"/>
                  </a:lnTo>
                  <a:lnTo>
                    <a:pt x="136" y="52"/>
                  </a:lnTo>
                  <a:lnTo>
                    <a:pt x="142" y="64"/>
                  </a:lnTo>
                  <a:lnTo>
                    <a:pt x="146" y="73"/>
                  </a:lnTo>
                  <a:lnTo>
                    <a:pt x="150" y="81"/>
                  </a:lnTo>
                  <a:lnTo>
                    <a:pt x="154" y="89"/>
                  </a:lnTo>
                  <a:lnTo>
                    <a:pt x="158" y="99"/>
                  </a:lnTo>
                  <a:lnTo>
                    <a:pt x="160" y="111"/>
                  </a:lnTo>
                  <a:lnTo>
                    <a:pt x="162" y="127"/>
                  </a:lnTo>
                  <a:lnTo>
                    <a:pt x="162" y="145"/>
                  </a:lnTo>
                  <a:lnTo>
                    <a:pt x="158" y="164"/>
                  </a:lnTo>
                  <a:lnTo>
                    <a:pt x="148" y="186"/>
                  </a:lnTo>
                  <a:lnTo>
                    <a:pt x="142" y="198"/>
                  </a:lnTo>
                  <a:lnTo>
                    <a:pt x="134" y="210"/>
                  </a:lnTo>
                  <a:lnTo>
                    <a:pt x="134" y="218"/>
                  </a:lnTo>
                  <a:lnTo>
                    <a:pt x="132" y="236"/>
                  </a:lnTo>
                  <a:lnTo>
                    <a:pt x="128" y="248"/>
                  </a:lnTo>
                  <a:lnTo>
                    <a:pt x="124" y="261"/>
                  </a:lnTo>
                  <a:lnTo>
                    <a:pt x="119" y="273"/>
                  </a:lnTo>
                  <a:lnTo>
                    <a:pt x="111" y="28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3" name="Freeform 1104"/>
            <p:cNvSpPr>
              <a:spLocks/>
            </p:cNvSpPr>
            <p:nvPr/>
          </p:nvSpPr>
          <p:spPr bwMode="auto">
            <a:xfrm>
              <a:off x="2863" y="1170"/>
              <a:ext cx="54" cy="54"/>
            </a:xfrm>
            <a:custGeom>
              <a:avLst/>
              <a:gdLst>
                <a:gd name="T0" fmla="*/ 11 w 109"/>
                <a:gd name="T1" fmla="*/ 54 h 109"/>
                <a:gd name="T2" fmla="*/ 11 w 109"/>
                <a:gd name="T3" fmla="*/ 54 h 109"/>
                <a:gd name="T4" fmla="*/ 8 w 109"/>
                <a:gd name="T5" fmla="*/ 53 h 109"/>
                <a:gd name="T6" fmla="*/ 6 w 109"/>
                <a:gd name="T7" fmla="*/ 51 h 109"/>
                <a:gd name="T8" fmla="*/ 4 w 109"/>
                <a:gd name="T9" fmla="*/ 49 h 109"/>
                <a:gd name="T10" fmla="*/ 2 w 109"/>
                <a:gd name="T11" fmla="*/ 45 h 109"/>
                <a:gd name="T12" fmla="*/ 0 w 109"/>
                <a:gd name="T13" fmla="*/ 41 h 109"/>
                <a:gd name="T14" fmla="*/ 0 w 109"/>
                <a:gd name="T15" fmla="*/ 35 h 109"/>
                <a:gd name="T16" fmla="*/ 0 w 109"/>
                <a:gd name="T17" fmla="*/ 28 h 109"/>
                <a:gd name="T18" fmla="*/ 0 w 109"/>
                <a:gd name="T19" fmla="*/ 28 h 109"/>
                <a:gd name="T20" fmla="*/ 1 w 109"/>
                <a:gd name="T21" fmla="*/ 27 h 109"/>
                <a:gd name="T22" fmla="*/ 1 w 109"/>
                <a:gd name="T23" fmla="*/ 27 h 109"/>
                <a:gd name="T24" fmla="*/ 4 w 109"/>
                <a:gd name="T25" fmla="*/ 24 h 109"/>
                <a:gd name="T26" fmla="*/ 9 w 109"/>
                <a:gd name="T27" fmla="*/ 22 h 109"/>
                <a:gd name="T28" fmla="*/ 9 w 109"/>
                <a:gd name="T29" fmla="*/ 22 h 109"/>
                <a:gd name="T30" fmla="*/ 11 w 109"/>
                <a:gd name="T31" fmla="*/ 19 h 109"/>
                <a:gd name="T32" fmla="*/ 17 w 109"/>
                <a:gd name="T33" fmla="*/ 14 h 109"/>
                <a:gd name="T34" fmla="*/ 24 w 109"/>
                <a:gd name="T35" fmla="*/ 8 h 109"/>
                <a:gd name="T36" fmla="*/ 28 w 109"/>
                <a:gd name="T37" fmla="*/ 6 h 109"/>
                <a:gd name="T38" fmla="*/ 33 w 109"/>
                <a:gd name="T39" fmla="*/ 5 h 109"/>
                <a:gd name="T40" fmla="*/ 33 w 109"/>
                <a:gd name="T41" fmla="*/ 5 h 109"/>
                <a:gd name="T42" fmla="*/ 42 w 109"/>
                <a:gd name="T43" fmla="*/ 2 h 109"/>
                <a:gd name="T44" fmla="*/ 54 w 109"/>
                <a:gd name="T45" fmla="*/ 0 h 109"/>
                <a:gd name="T46" fmla="*/ 54 w 109"/>
                <a:gd name="T47" fmla="*/ 0 h 109"/>
                <a:gd name="T48" fmla="*/ 53 w 109"/>
                <a:gd name="T49" fmla="*/ 1 h 109"/>
                <a:gd name="T50" fmla="*/ 52 w 109"/>
                <a:gd name="T51" fmla="*/ 2 h 109"/>
                <a:gd name="T52" fmla="*/ 47 w 109"/>
                <a:gd name="T53" fmla="*/ 7 h 109"/>
                <a:gd name="T54" fmla="*/ 41 w 109"/>
                <a:gd name="T55" fmla="*/ 11 h 109"/>
                <a:gd name="T56" fmla="*/ 37 w 109"/>
                <a:gd name="T57" fmla="*/ 15 h 109"/>
                <a:gd name="T58" fmla="*/ 37 w 109"/>
                <a:gd name="T59" fmla="*/ 15 h 109"/>
                <a:gd name="T60" fmla="*/ 29 w 109"/>
                <a:gd name="T61" fmla="*/ 20 h 109"/>
                <a:gd name="T62" fmla="*/ 23 w 109"/>
                <a:gd name="T63" fmla="*/ 24 h 109"/>
                <a:gd name="T64" fmla="*/ 22 w 109"/>
                <a:gd name="T65" fmla="*/ 26 h 109"/>
                <a:gd name="T66" fmla="*/ 21 w 109"/>
                <a:gd name="T67" fmla="*/ 27 h 109"/>
                <a:gd name="T68" fmla="*/ 21 w 109"/>
                <a:gd name="T69" fmla="*/ 27 h 109"/>
                <a:gd name="T70" fmla="*/ 16 w 109"/>
                <a:gd name="T71" fmla="*/ 40 h 109"/>
                <a:gd name="T72" fmla="*/ 16 w 109"/>
                <a:gd name="T73" fmla="*/ 40 h 109"/>
                <a:gd name="T74" fmla="*/ 15 w 109"/>
                <a:gd name="T75" fmla="*/ 46 h 109"/>
                <a:gd name="T76" fmla="*/ 13 w 109"/>
                <a:gd name="T77" fmla="*/ 51 h 109"/>
                <a:gd name="T78" fmla="*/ 12 w 109"/>
                <a:gd name="T79" fmla="*/ 53 h 109"/>
                <a:gd name="T80" fmla="*/ 11 w 109"/>
                <a:gd name="T81" fmla="*/ 54 h 109"/>
                <a:gd name="T82" fmla="*/ 11 w 109"/>
                <a:gd name="T83" fmla="*/ 54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9"/>
                <a:gd name="T127" fmla="*/ 0 h 109"/>
                <a:gd name="T128" fmla="*/ 109 w 1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9" h="109">
                  <a:moveTo>
                    <a:pt x="22" y="109"/>
                  </a:moveTo>
                  <a:lnTo>
                    <a:pt x="22" y="109"/>
                  </a:lnTo>
                  <a:lnTo>
                    <a:pt x="16" y="107"/>
                  </a:lnTo>
                  <a:lnTo>
                    <a:pt x="12" y="103"/>
                  </a:lnTo>
                  <a:lnTo>
                    <a:pt x="8" y="99"/>
                  </a:lnTo>
                  <a:lnTo>
                    <a:pt x="4" y="91"/>
                  </a:lnTo>
                  <a:lnTo>
                    <a:pt x="0" y="83"/>
                  </a:lnTo>
                  <a:lnTo>
                    <a:pt x="0" y="71"/>
                  </a:lnTo>
                  <a:lnTo>
                    <a:pt x="0" y="57"/>
                  </a:lnTo>
                  <a:lnTo>
                    <a:pt x="2" y="55"/>
                  </a:lnTo>
                  <a:lnTo>
                    <a:pt x="2" y="54"/>
                  </a:lnTo>
                  <a:lnTo>
                    <a:pt x="8" y="48"/>
                  </a:lnTo>
                  <a:lnTo>
                    <a:pt x="18" y="44"/>
                  </a:lnTo>
                  <a:lnTo>
                    <a:pt x="22" y="38"/>
                  </a:lnTo>
                  <a:lnTo>
                    <a:pt x="34" y="28"/>
                  </a:lnTo>
                  <a:lnTo>
                    <a:pt x="49" y="16"/>
                  </a:lnTo>
                  <a:lnTo>
                    <a:pt x="57" y="12"/>
                  </a:lnTo>
                  <a:lnTo>
                    <a:pt x="67" y="10"/>
                  </a:lnTo>
                  <a:lnTo>
                    <a:pt x="85" y="4"/>
                  </a:lnTo>
                  <a:lnTo>
                    <a:pt x="109" y="0"/>
                  </a:lnTo>
                  <a:lnTo>
                    <a:pt x="107" y="2"/>
                  </a:lnTo>
                  <a:lnTo>
                    <a:pt x="105" y="4"/>
                  </a:lnTo>
                  <a:lnTo>
                    <a:pt x="95" y="14"/>
                  </a:lnTo>
                  <a:lnTo>
                    <a:pt x="83" y="22"/>
                  </a:lnTo>
                  <a:lnTo>
                    <a:pt x="75" y="30"/>
                  </a:lnTo>
                  <a:lnTo>
                    <a:pt x="59" y="40"/>
                  </a:lnTo>
                  <a:lnTo>
                    <a:pt x="47" y="48"/>
                  </a:lnTo>
                  <a:lnTo>
                    <a:pt x="44" y="52"/>
                  </a:lnTo>
                  <a:lnTo>
                    <a:pt x="42" y="54"/>
                  </a:lnTo>
                  <a:lnTo>
                    <a:pt x="32" y="81"/>
                  </a:lnTo>
                  <a:lnTo>
                    <a:pt x="30" y="93"/>
                  </a:lnTo>
                  <a:lnTo>
                    <a:pt x="26" y="103"/>
                  </a:lnTo>
                  <a:lnTo>
                    <a:pt x="24" y="107"/>
                  </a:lnTo>
                  <a:lnTo>
                    <a:pt x="22" y="10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4" name="Freeform 1105"/>
            <p:cNvSpPr>
              <a:spLocks/>
            </p:cNvSpPr>
            <p:nvPr/>
          </p:nvSpPr>
          <p:spPr bwMode="auto">
            <a:xfrm>
              <a:off x="2862" y="1169"/>
              <a:ext cx="102" cy="122"/>
            </a:xfrm>
            <a:custGeom>
              <a:avLst/>
              <a:gdLst>
                <a:gd name="T0" fmla="*/ 6 w 204"/>
                <a:gd name="T1" fmla="*/ 55 h 245"/>
                <a:gd name="T2" fmla="*/ 4 w 204"/>
                <a:gd name="T3" fmla="*/ 55 h 245"/>
                <a:gd name="T4" fmla="*/ 0 w 204"/>
                <a:gd name="T5" fmla="*/ 60 h 245"/>
                <a:gd name="T6" fmla="*/ 0 w 204"/>
                <a:gd name="T7" fmla="*/ 64 h 245"/>
                <a:gd name="T8" fmla="*/ 3 w 204"/>
                <a:gd name="T9" fmla="*/ 80 h 245"/>
                <a:gd name="T10" fmla="*/ 7 w 204"/>
                <a:gd name="T11" fmla="*/ 91 h 245"/>
                <a:gd name="T12" fmla="*/ 11 w 204"/>
                <a:gd name="T13" fmla="*/ 96 h 245"/>
                <a:gd name="T14" fmla="*/ 21 w 204"/>
                <a:gd name="T15" fmla="*/ 111 h 245"/>
                <a:gd name="T16" fmla="*/ 26 w 204"/>
                <a:gd name="T17" fmla="*/ 116 h 245"/>
                <a:gd name="T18" fmla="*/ 32 w 204"/>
                <a:gd name="T19" fmla="*/ 119 h 245"/>
                <a:gd name="T20" fmla="*/ 44 w 204"/>
                <a:gd name="T21" fmla="*/ 122 h 245"/>
                <a:gd name="T22" fmla="*/ 65 w 204"/>
                <a:gd name="T23" fmla="*/ 121 h 245"/>
                <a:gd name="T24" fmla="*/ 78 w 204"/>
                <a:gd name="T25" fmla="*/ 118 h 245"/>
                <a:gd name="T26" fmla="*/ 61 w 204"/>
                <a:gd name="T27" fmla="*/ 117 h 245"/>
                <a:gd name="T28" fmla="*/ 53 w 204"/>
                <a:gd name="T29" fmla="*/ 114 h 245"/>
                <a:gd name="T30" fmla="*/ 51 w 204"/>
                <a:gd name="T31" fmla="*/ 113 h 245"/>
                <a:gd name="T32" fmla="*/ 38 w 204"/>
                <a:gd name="T33" fmla="*/ 103 h 245"/>
                <a:gd name="T34" fmla="*/ 30 w 204"/>
                <a:gd name="T35" fmla="*/ 92 h 245"/>
                <a:gd name="T36" fmla="*/ 24 w 204"/>
                <a:gd name="T37" fmla="*/ 84 h 245"/>
                <a:gd name="T38" fmla="*/ 19 w 204"/>
                <a:gd name="T39" fmla="*/ 72 h 245"/>
                <a:gd name="T40" fmla="*/ 18 w 204"/>
                <a:gd name="T41" fmla="*/ 69 h 245"/>
                <a:gd name="T42" fmla="*/ 18 w 204"/>
                <a:gd name="T43" fmla="*/ 65 h 245"/>
                <a:gd name="T44" fmla="*/ 23 w 204"/>
                <a:gd name="T45" fmla="*/ 46 h 245"/>
                <a:gd name="T46" fmla="*/ 26 w 204"/>
                <a:gd name="T47" fmla="*/ 39 h 245"/>
                <a:gd name="T48" fmla="*/ 30 w 204"/>
                <a:gd name="T49" fmla="*/ 31 h 245"/>
                <a:gd name="T50" fmla="*/ 38 w 204"/>
                <a:gd name="T51" fmla="*/ 24 h 245"/>
                <a:gd name="T52" fmla="*/ 41 w 204"/>
                <a:gd name="T53" fmla="*/ 23 h 245"/>
                <a:gd name="T54" fmla="*/ 56 w 204"/>
                <a:gd name="T55" fmla="*/ 14 h 245"/>
                <a:gd name="T56" fmla="*/ 61 w 204"/>
                <a:gd name="T57" fmla="*/ 11 h 245"/>
                <a:gd name="T58" fmla="*/ 67 w 204"/>
                <a:gd name="T59" fmla="*/ 7 h 245"/>
                <a:gd name="T60" fmla="*/ 69 w 204"/>
                <a:gd name="T61" fmla="*/ 7 h 245"/>
                <a:gd name="T62" fmla="*/ 76 w 204"/>
                <a:gd name="T63" fmla="*/ 9 h 245"/>
                <a:gd name="T64" fmla="*/ 80 w 204"/>
                <a:gd name="T65" fmla="*/ 10 h 245"/>
                <a:gd name="T66" fmla="*/ 85 w 204"/>
                <a:gd name="T67" fmla="*/ 10 h 245"/>
                <a:gd name="T68" fmla="*/ 88 w 204"/>
                <a:gd name="T69" fmla="*/ 11 h 245"/>
                <a:gd name="T70" fmla="*/ 97 w 204"/>
                <a:gd name="T71" fmla="*/ 20 h 245"/>
                <a:gd name="T72" fmla="*/ 99 w 204"/>
                <a:gd name="T73" fmla="*/ 24 h 245"/>
                <a:gd name="T74" fmla="*/ 102 w 204"/>
                <a:gd name="T75" fmla="*/ 28 h 245"/>
                <a:gd name="T76" fmla="*/ 102 w 204"/>
                <a:gd name="T77" fmla="*/ 24 h 245"/>
                <a:gd name="T78" fmla="*/ 98 w 204"/>
                <a:gd name="T79" fmla="*/ 14 h 245"/>
                <a:gd name="T80" fmla="*/ 97 w 204"/>
                <a:gd name="T81" fmla="*/ 12 h 245"/>
                <a:gd name="T82" fmla="*/ 89 w 204"/>
                <a:gd name="T83" fmla="*/ 4 h 245"/>
                <a:gd name="T84" fmla="*/ 81 w 204"/>
                <a:gd name="T85" fmla="*/ 1 h 245"/>
                <a:gd name="T86" fmla="*/ 76 w 204"/>
                <a:gd name="T87" fmla="*/ 1 h 245"/>
                <a:gd name="T88" fmla="*/ 65 w 204"/>
                <a:gd name="T89" fmla="*/ 1 h 245"/>
                <a:gd name="T90" fmla="*/ 60 w 204"/>
                <a:gd name="T91" fmla="*/ 2 h 245"/>
                <a:gd name="T92" fmla="*/ 52 w 204"/>
                <a:gd name="T93" fmla="*/ 7 h 245"/>
                <a:gd name="T94" fmla="*/ 41 w 204"/>
                <a:gd name="T95" fmla="*/ 15 h 245"/>
                <a:gd name="T96" fmla="*/ 32 w 204"/>
                <a:gd name="T97" fmla="*/ 21 h 245"/>
                <a:gd name="T98" fmla="*/ 23 w 204"/>
                <a:gd name="T99" fmla="*/ 28 h 245"/>
                <a:gd name="T100" fmla="*/ 23 w 204"/>
                <a:gd name="T101" fmla="*/ 31 h 245"/>
                <a:gd name="T102" fmla="*/ 19 w 204"/>
                <a:gd name="T103" fmla="*/ 41 h 245"/>
                <a:gd name="T104" fmla="*/ 17 w 204"/>
                <a:gd name="T105" fmla="*/ 51 h 245"/>
                <a:gd name="T106" fmla="*/ 13 w 204"/>
                <a:gd name="T107" fmla="*/ 57 h 245"/>
                <a:gd name="T108" fmla="*/ 6 w 204"/>
                <a:gd name="T109" fmla="*/ 55 h 24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"/>
                <a:gd name="T166" fmla="*/ 0 h 245"/>
                <a:gd name="T167" fmla="*/ 204 w 204"/>
                <a:gd name="T168" fmla="*/ 245 h 24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" h="245">
                  <a:moveTo>
                    <a:pt x="12" y="111"/>
                  </a:moveTo>
                  <a:lnTo>
                    <a:pt x="12" y="111"/>
                  </a:lnTo>
                  <a:lnTo>
                    <a:pt x="10" y="109"/>
                  </a:lnTo>
                  <a:lnTo>
                    <a:pt x="8" y="111"/>
                  </a:lnTo>
                  <a:lnTo>
                    <a:pt x="4" y="113"/>
                  </a:lnTo>
                  <a:lnTo>
                    <a:pt x="0" y="121"/>
                  </a:lnTo>
                  <a:lnTo>
                    <a:pt x="0" y="129"/>
                  </a:lnTo>
                  <a:lnTo>
                    <a:pt x="2" y="148"/>
                  </a:lnTo>
                  <a:lnTo>
                    <a:pt x="6" y="160"/>
                  </a:lnTo>
                  <a:lnTo>
                    <a:pt x="10" y="172"/>
                  </a:lnTo>
                  <a:lnTo>
                    <a:pt x="14" y="182"/>
                  </a:lnTo>
                  <a:lnTo>
                    <a:pt x="22" y="192"/>
                  </a:lnTo>
                  <a:lnTo>
                    <a:pt x="32" y="208"/>
                  </a:lnTo>
                  <a:lnTo>
                    <a:pt x="42" y="222"/>
                  </a:lnTo>
                  <a:lnTo>
                    <a:pt x="51" y="232"/>
                  </a:lnTo>
                  <a:lnTo>
                    <a:pt x="57" y="236"/>
                  </a:lnTo>
                  <a:lnTo>
                    <a:pt x="63" y="239"/>
                  </a:lnTo>
                  <a:lnTo>
                    <a:pt x="73" y="241"/>
                  </a:lnTo>
                  <a:lnTo>
                    <a:pt x="87" y="245"/>
                  </a:lnTo>
                  <a:lnTo>
                    <a:pt x="107" y="245"/>
                  </a:lnTo>
                  <a:lnTo>
                    <a:pt x="129" y="243"/>
                  </a:lnTo>
                  <a:lnTo>
                    <a:pt x="156" y="237"/>
                  </a:lnTo>
                  <a:lnTo>
                    <a:pt x="136" y="237"/>
                  </a:lnTo>
                  <a:lnTo>
                    <a:pt x="121" y="234"/>
                  </a:lnTo>
                  <a:lnTo>
                    <a:pt x="113" y="232"/>
                  </a:lnTo>
                  <a:lnTo>
                    <a:pt x="105" y="228"/>
                  </a:lnTo>
                  <a:lnTo>
                    <a:pt x="101" y="226"/>
                  </a:lnTo>
                  <a:lnTo>
                    <a:pt x="91" y="218"/>
                  </a:lnTo>
                  <a:lnTo>
                    <a:pt x="75" y="206"/>
                  </a:lnTo>
                  <a:lnTo>
                    <a:pt x="67" y="196"/>
                  </a:lnTo>
                  <a:lnTo>
                    <a:pt x="59" y="184"/>
                  </a:lnTo>
                  <a:lnTo>
                    <a:pt x="48" y="168"/>
                  </a:lnTo>
                  <a:lnTo>
                    <a:pt x="40" y="152"/>
                  </a:lnTo>
                  <a:lnTo>
                    <a:pt x="38" y="145"/>
                  </a:lnTo>
                  <a:lnTo>
                    <a:pt x="36" y="139"/>
                  </a:lnTo>
                  <a:lnTo>
                    <a:pt x="36" y="131"/>
                  </a:lnTo>
                  <a:lnTo>
                    <a:pt x="40" y="111"/>
                  </a:lnTo>
                  <a:lnTo>
                    <a:pt x="46" y="93"/>
                  </a:lnTo>
                  <a:lnTo>
                    <a:pt x="48" y="85"/>
                  </a:lnTo>
                  <a:lnTo>
                    <a:pt x="51" y="79"/>
                  </a:lnTo>
                  <a:lnTo>
                    <a:pt x="59" y="63"/>
                  </a:lnTo>
                  <a:lnTo>
                    <a:pt x="69" y="52"/>
                  </a:lnTo>
                  <a:lnTo>
                    <a:pt x="75" y="48"/>
                  </a:lnTo>
                  <a:lnTo>
                    <a:pt x="81" y="46"/>
                  </a:lnTo>
                  <a:lnTo>
                    <a:pt x="97" y="36"/>
                  </a:lnTo>
                  <a:lnTo>
                    <a:pt x="111" y="28"/>
                  </a:lnTo>
                  <a:lnTo>
                    <a:pt x="121" y="22"/>
                  </a:lnTo>
                  <a:lnTo>
                    <a:pt x="127" y="16"/>
                  </a:lnTo>
                  <a:lnTo>
                    <a:pt x="133" y="14"/>
                  </a:lnTo>
                  <a:lnTo>
                    <a:pt x="138" y="14"/>
                  </a:lnTo>
                  <a:lnTo>
                    <a:pt x="146" y="18"/>
                  </a:lnTo>
                  <a:lnTo>
                    <a:pt x="152" y="18"/>
                  </a:lnTo>
                  <a:lnTo>
                    <a:pt x="160" y="20"/>
                  </a:lnTo>
                  <a:lnTo>
                    <a:pt x="164" y="18"/>
                  </a:lnTo>
                  <a:lnTo>
                    <a:pt x="170" y="20"/>
                  </a:lnTo>
                  <a:lnTo>
                    <a:pt x="176" y="22"/>
                  </a:lnTo>
                  <a:lnTo>
                    <a:pt x="186" y="32"/>
                  </a:lnTo>
                  <a:lnTo>
                    <a:pt x="194" y="40"/>
                  </a:lnTo>
                  <a:lnTo>
                    <a:pt x="198" y="48"/>
                  </a:lnTo>
                  <a:lnTo>
                    <a:pt x="202" y="52"/>
                  </a:lnTo>
                  <a:lnTo>
                    <a:pt x="204" y="57"/>
                  </a:lnTo>
                  <a:lnTo>
                    <a:pt x="204" y="48"/>
                  </a:lnTo>
                  <a:lnTo>
                    <a:pt x="202" y="38"/>
                  </a:lnTo>
                  <a:lnTo>
                    <a:pt x="196" y="28"/>
                  </a:lnTo>
                  <a:lnTo>
                    <a:pt x="194" y="24"/>
                  </a:lnTo>
                  <a:lnTo>
                    <a:pt x="186" y="14"/>
                  </a:lnTo>
                  <a:lnTo>
                    <a:pt x="178" y="8"/>
                  </a:lnTo>
                  <a:lnTo>
                    <a:pt x="172" y="4"/>
                  </a:lnTo>
                  <a:lnTo>
                    <a:pt x="162" y="2"/>
                  </a:lnTo>
                  <a:lnTo>
                    <a:pt x="152" y="2"/>
                  </a:lnTo>
                  <a:lnTo>
                    <a:pt x="138" y="0"/>
                  </a:lnTo>
                  <a:lnTo>
                    <a:pt x="129" y="2"/>
                  </a:lnTo>
                  <a:lnTo>
                    <a:pt x="123" y="2"/>
                  </a:lnTo>
                  <a:lnTo>
                    <a:pt x="119" y="4"/>
                  </a:lnTo>
                  <a:lnTo>
                    <a:pt x="103" y="14"/>
                  </a:lnTo>
                  <a:lnTo>
                    <a:pt x="91" y="22"/>
                  </a:lnTo>
                  <a:lnTo>
                    <a:pt x="81" y="30"/>
                  </a:lnTo>
                  <a:lnTo>
                    <a:pt x="63" y="42"/>
                  </a:lnTo>
                  <a:lnTo>
                    <a:pt x="51" y="54"/>
                  </a:lnTo>
                  <a:lnTo>
                    <a:pt x="46" y="57"/>
                  </a:lnTo>
                  <a:lnTo>
                    <a:pt x="46" y="63"/>
                  </a:lnTo>
                  <a:lnTo>
                    <a:pt x="38" y="83"/>
                  </a:lnTo>
                  <a:lnTo>
                    <a:pt x="38" y="89"/>
                  </a:lnTo>
                  <a:lnTo>
                    <a:pt x="34" y="103"/>
                  </a:lnTo>
                  <a:lnTo>
                    <a:pt x="30" y="111"/>
                  </a:lnTo>
                  <a:lnTo>
                    <a:pt x="26" y="115"/>
                  </a:lnTo>
                  <a:lnTo>
                    <a:pt x="20" y="115"/>
                  </a:lnTo>
                  <a:lnTo>
                    <a:pt x="12" y="11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5" name="Freeform 1106"/>
            <p:cNvSpPr>
              <a:spLocks/>
            </p:cNvSpPr>
            <p:nvPr/>
          </p:nvSpPr>
          <p:spPr bwMode="auto">
            <a:xfrm>
              <a:off x="2882" y="1177"/>
              <a:ext cx="81" cy="102"/>
            </a:xfrm>
            <a:custGeom>
              <a:avLst/>
              <a:gdLst>
                <a:gd name="T0" fmla="*/ 36 w 162"/>
                <a:gd name="T1" fmla="*/ 102 h 204"/>
                <a:gd name="T2" fmla="*/ 33 w 162"/>
                <a:gd name="T3" fmla="*/ 100 h 204"/>
                <a:gd name="T4" fmla="*/ 41 w 162"/>
                <a:gd name="T5" fmla="*/ 89 h 204"/>
                <a:gd name="T6" fmla="*/ 50 w 162"/>
                <a:gd name="T7" fmla="*/ 76 h 204"/>
                <a:gd name="T8" fmla="*/ 56 w 162"/>
                <a:gd name="T9" fmla="*/ 70 h 204"/>
                <a:gd name="T10" fmla="*/ 66 w 162"/>
                <a:gd name="T11" fmla="*/ 58 h 204"/>
                <a:gd name="T12" fmla="*/ 74 w 162"/>
                <a:gd name="T13" fmla="*/ 45 h 204"/>
                <a:gd name="T14" fmla="*/ 78 w 162"/>
                <a:gd name="T15" fmla="*/ 31 h 204"/>
                <a:gd name="T16" fmla="*/ 78 w 162"/>
                <a:gd name="T17" fmla="*/ 26 h 204"/>
                <a:gd name="T18" fmla="*/ 69 w 162"/>
                <a:gd name="T19" fmla="*/ 11 h 204"/>
                <a:gd name="T20" fmla="*/ 60 w 162"/>
                <a:gd name="T21" fmla="*/ 6 h 204"/>
                <a:gd name="T22" fmla="*/ 46 w 162"/>
                <a:gd name="T23" fmla="*/ 5 h 204"/>
                <a:gd name="T24" fmla="*/ 37 w 162"/>
                <a:gd name="T25" fmla="*/ 10 h 204"/>
                <a:gd name="T26" fmla="*/ 21 w 162"/>
                <a:gd name="T27" fmla="*/ 28 h 204"/>
                <a:gd name="T28" fmla="*/ 20 w 162"/>
                <a:gd name="T29" fmla="*/ 38 h 204"/>
                <a:gd name="T30" fmla="*/ 21 w 162"/>
                <a:gd name="T31" fmla="*/ 41 h 204"/>
                <a:gd name="T32" fmla="*/ 28 w 162"/>
                <a:gd name="T33" fmla="*/ 48 h 204"/>
                <a:gd name="T34" fmla="*/ 43 w 162"/>
                <a:gd name="T35" fmla="*/ 51 h 204"/>
                <a:gd name="T36" fmla="*/ 56 w 162"/>
                <a:gd name="T37" fmla="*/ 55 h 204"/>
                <a:gd name="T38" fmla="*/ 64 w 162"/>
                <a:gd name="T39" fmla="*/ 52 h 204"/>
                <a:gd name="T40" fmla="*/ 70 w 162"/>
                <a:gd name="T41" fmla="*/ 47 h 204"/>
                <a:gd name="T42" fmla="*/ 50 w 162"/>
                <a:gd name="T43" fmla="*/ 75 h 204"/>
                <a:gd name="T44" fmla="*/ 45 w 162"/>
                <a:gd name="T45" fmla="*/ 79 h 204"/>
                <a:gd name="T46" fmla="*/ 30 w 162"/>
                <a:gd name="T47" fmla="*/ 87 h 204"/>
                <a:gd name="T48" fmla="*/ 21 w 162"/>
                <a:gd name="T49" fmla="*/ 84 h 204"/>
                <a:gd name="T50" fmla="*/ 8 w 162"/>
                <a:gd name="T51" fmla="*/ 75 h 204"/>
                <a:gd name="T52" fmla="*/ 0 w 162"/>
                <a:gd name="T53" fmla="*/ 57 h 204"/>
                <a:gd name="T54" fmla="*/ 4 w 162"/>
                <a:gd name="T55" fmla="*/ 39 h 204"/>
                <a:gd name="T56" fmla="*/ 8 w 162"/>
                <a:gd name="T57" fmla="*/ 32 h 204"/>
                <a:gd name="T58" fmla="*/ 18 w 162"/>
                <a:gd name="T59" fmla="*/ 16 h 204"/>
                <a:gd name="T60" fmla="*/ 42 w 162"/>
                <a:gd name="T61" fmla="*/ 3 h 204"/>
                <a:gd name="T62" fmla="*/ 49 w 162"/>
                <a:gd name="T63" fmla="*/ 0 h 204"/>
                <a:gd name="T64" fmla="*/ 58 w 162"/>
                <a:gd name="T65" fmla="*/ 1 h 204"/>
                <a:gd name="T66" fmla="*/ 62 w 162"/>
                <a:gd name="T67" fmla="*/ 1 h 204"/>
                <a:gd name="T68" fmla="*/ 72 w 162"/>
                <a:gd name="T69" fmla="*/ 8 h 204"/>
                <a:gd name="T70" fmla="*/ 81 w 162"/>
                <a:gd name="T71" fmla="*/ 23 h 204"/>
                <a:gd name="T72" fmla="*/ 81 w 162"/>
                <a:gd name="T73" fmla="*/ 28 h 204"/>
                <a:gd name="T74" fmla="*/ 74 w 162"/>
                <a:gd name="T75" fmla="*/ 51 h 204"/>
                <a:gd name="T76" fmla="*/ 68 w 162"/>
                <a:gd name="T77" fmla="*/ 70 h 204"/>
                <a:gd name="T78" fmla="*/ 60 w 162"/>
                <a:gd name="T79" fmla="*/ 85 h 204"/>
                <a:gd name="T80" fmla="*/ 56 w 162"/>
                <a:gd name="T81" fmla="*/ 89 h 204"/>
                <a:gd name="T82" fmla="*/ 45 w 162"/>
                <a:gd name="T83" fmla="*/ 101 h 204"/>
                <a:gd name="T84" fmla="*/ 38 w 162"/>
                <a:gd name="T85" fmla="*/ 102 h 20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62"/>
                <a:gd name="T130" fmla="*/ 0 h 204"/>
                <a:gd name="T131" fmla="*/ 162 w 162"/>
                <a:gd name="T132" fmla="*/ 204 h 20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62" h="204">
                  <a:moveTo>
                    <a:pt x="75" y="204"/>
                  </a:moveTo>
                  <a:lnTo>
                    <a:pt x="75" y="204"/>
                  </a:lnTo>
                  <a:lnTo>
                    <a:pt x="71" y="204"/>
                  </a:lnTo>
                  <a:lnTo>
                    <a:pt x="69" y="204"/>
                  </a:lnTo>
                  <a:lnTo>
                    <a:pt x="67" y="204"/>
                  </a:lnTo>
                  <a:lnTo>
                    <a:pt x="65" y="200"/>
                  </a:lnTo>
                  <a:lnTo>
                    <a:pt x="67" y="196"/>
                  </a:lnTo>
                  <a:lnTo>
                    <a:pt x="71" y="188"/>
                  </a:lnTo>
                  <a:lnTo>
                    <a:pt x="81" y="178"/>
                  </a:lnTo>
                  <a:lnTo>
                    <a:pt x="91" y="162"/>
                  </a:lnTo>
                  <a:lnTo>
                    <a:pt x="100" y="152"/>
                  </a:lnTo>
                  <a:lnTo>
                    <a:pt x="108" y="146"/>
                  </a:lnTo>
                  <a:lnTo>
                    <a:pt x="112" y="140"/>
                  </a:lnTo>
                  <a:lnTo>
                    <a:pt x="122" y="129"/>
                  </a:lnTo>
                  <a:lnTo>
                    <a:pt x="132" y="115"/>
                  </a:lnTo>
                  <a:lnTo>
                    <a:pt x="144" y="99"/>
                  </a:lnTo>
                  <a:lnTo>
                    <a:pt x="148" y="89"/>
                  </a:lnTo>
                  <a:lnTo>
                    <a:pt x="154" y="69"/>
                  </a:lnTo>
                  <a:lnTo>
                    <a:pt x="156" y="61"/>
                  </a:lnTo>
                  <a:lnTo>
                    <a:pt x="158" y="55"/>
                  </a:lnTo>
                  <a:lnTo>
                    <a:pt x="156" y="51"/>
                  </a:lnTo>
                  <a:lnTo>
                    <a:pt x="150" y="39"/>
                  </a:lnTo>
                  <a:lnTo>
                    <a:pt x="142" y="30"/>
                  </a:lnTo>
                  <a:lnTo>
                    <a:pt x="138" y="22"/>
                  </a:lnTo>
                  <a:lnTo>
                    <a:pt x="132" y="18"/>
                  </a:lnTo>
                  <a:lnTo>
                    <a:pt x="120" y="12"/>
                  </a:lnTo>
                  <a:lnTo>
                    <a:pt x="110" y="10"/>
                  </a:lnTo>
                  <a:lnTo>
                    <a:pt x="100" y="8"/>
                  </a:lnTo>
                  <a:lnTo>
                    <a:pt x="91" y="10"/>
                  </a:lnTo>
                  <a:lnTo>
                    <a:pt x="81" y="14"/>
                  </a:lnTo>
                  <a:lnTo>
                    <a:pt x="73" y="20"/>
                  </a:lnTo>
                  <a:lnTo>
                    <a:pt x="55" y="34"/>
                  </a:lnTo>
                  <a:lnTo>
                    <a:pt x="47" y="43"/>
                  </a:lnTo>
                  <a:lnTo>
                    <a:pt x="41" y="55"/>
                  </a:lnTo>
                  <a:lnTo>
                    <a:pt x="37" y="65"/>
                  </a:lnTo>
                  <a:lnTo>
                    <a:pt x="39" y="71"/>
                  </a:lnTo>
                  <a:lnTo>
                    <a:pt x="39" y="75"/>
                  </a:lnTo>
                  <a:lnTo>
                    <a:pt x="39" y="79"/>
                  </a:lnTo>
                  <a:lnTo>
                    <a:pt x="41" y="81"/>
                  </a:lnTo>
                  <a:lnTo>
                    <a:pt x="43" y="85"/>
                  </a:lnTo>
                  <a:lnTo>
                    <a:pt x="47" y="89"/>
                  </a:lnTo>
                  <a:lnTo>
                    <a:pt x="55" y="95"/>
                  </a:lnTo>
                  <a:lnTo>
                    <a:pt x="67" y="99"/>
                  </a:lnTo>
                  <a:lnTo>
                    <a:pt x="85" y="101"/>
                  </a:lnTo>
                  <a:lnTo>
                    <a:pt x="96" y="107"/>
                  </a:lnTo>
                  <a:lnTo>
                    <a:pt x="106" y="109"/>
                  </a:lnTo>
                  <a:lnTo>
                    <a:pt x="112" y="109"/>
                  </a:lnTo>
                  <a:lnTo>
                    <a:pt x="118" y="107"/>
                  </a:lnTo>
                  <a:lnTo>
                    <a:pt x="128" y="103"/>
                  </a:lnTo>
                  <a:lnTo>
                    <a:pt x="136" y="97"/>
                  </a:lnTo>
                  <a:lnTo>
                    <a:pt x="140" y="93"/>
                  </a:lnTo>
                  <a:lnTo>
                    <a:pt x="122" y="121"/>
                  </a:lnTo>
                  <a:lnTo>
                    <a:pt x="106" y="142"/>
                  </a:lnTo>
                  <a:lnTo>
                    <a:pt x="100" y="150"/>
                  </a:lnTo>
                  <a:lnTo>
                    <a:pt x="95" y="154"/>
                  </a:lnTo>
                  <a:lnTo>
                    <a:pt x="89" y="158"/>
                  </a:lnTo>
                  <a:lnTo>
                    <a:pt x="75" y="168"/>
                  </a:lnTo>
                  <a:lnTo>
                    <a:pt x="67" y="172"/>
                  </a:lnTo>
                  <a:lnTo>
                    <a:pt x="59" y="174"/>
                  </a:lnTo>
                  <a:lnTo>
                    <a:pt x="49" y="172"/>
                  </a:lnTo>
                  <a:lnTo>
                    <a:pt x="41" y="168"/>
                  </a:lnTo>
                  <a:lnTo>
                    <a:pt x="35" y="166"/>
                  </a:lnTo>
                  <a:lnTo>
                    <a:pt x="23" y="158"/>
                  </a:lnTo>
                  <a:lnTo>
                    <a:pt x="15" y="150"/>
                  </a:lnTo>
                  <a:lnTo>
                    <a:pt x="9" y="140"/>
                  </a:lnTo>
                  <a:lnTo>
                    <a:pt x="4" y="129"/>
                  </a:lnTo>
                  <a:lnTo>
                    <a:pt x="0" y="113"/>
                  </a:lnTo>
                  <a:lnTo>
                    <a:pt x="4" y="93"/>
                  </a:lnTo>
                  <a:lnTo>
                    <a:pt x="8" y="77"/>
                  </a:lnTo>
                  <a:lnTo>
                    <a:pt x="11" y="69"/>
                  </a:lnTo>
                  <a:lnTo>
                    <a:pt x="15" y="63"/>
                  </a:lnTo>
                  <a:lnTo>
                    <a:pt x="21" y="51"/>
                  </a:lnTo>
                  <a:lnTo>
                    <a:pt x="29" y="41"/>
                  </a:lnTo>
                  <a:lnTo>
                    <a:pt x="35" y="32"/>
                  </a:lnTo>
                  <a:lnTo>
                    <a:pt x="83" y="6"/>
                  </a:lnTo>
                  <a:lnTo>
                    <a:pt x="87" y="2"/>
                  </a:lnTo>
                  <a:lnTo>
                    <a:pt x="91" y="0"/>
                  </a:lnTo>
                  <a:lnTo>
                    <a:pt x="98" y="0"/>
                  </a:lnTo>
                  <a:lnTo>
                    <a:pt x="108" y="2"/>
                  </a:lnTo>
                  <a:lnTo>
                    <a:pt x="116" y="2"/>
                  </a:lnTo>
                  <a:lnTo>
                    <a:pt x="120" y="2"/>
                  </a:lnTo>
                  <a:lnTo>
                    <a:pt x="124" y="2"/>
                  </a:lnTo>
                  <a:lnTo>
                    <a:pt x="130" y="4"/>
                  </a:lnTo>
                  <a:lnTo>
                    <a:pt x="138" y="10"/>
                  </a:lnTo>
                  <a:lnTo>
                    <a:pt x="144" y="16"/>
                  </a:lnTo>
                  <a:lnTo>
                    <a:pt x="150" y="24"/>
                  </a:lnTo>
                  <a:lnTo>
                    <a:pt x="162" y="45"/>
                  </a:lnTo>
                  <a:lnTo>
                    <a:pt x="162" y="51"/>
                  </a:lnTo>
                  <a:lnTo>
                    <a:pt x="162" y="55"/>
                  </a:lnTo>
                  <a:lnTo>
                    <a:pt x="160" y="61"/>
                  </a:lnTo>
                  <a:lnTo>
                    <a:pt x="148" y="101"/>
                  </a:lnTo>
                  <a:lnTo>
                    <a:pt x="144" y="117"/>
                  </a:lnTo>
                  <a:lnTo>
                    <a:pt x="136" y="140"/>
                  </a:lnTo>
                  <a:lnTo>
                    <a:pt x="130" y="156"/>
                  </a:lnTo>
                  <a:lnTo>
                    <a:pt x="124" y="166"/>
                  </a:lnTo>
                  <a:lnTo>
                    <a:pt x="120" y="170"/>
                  </a:lnTo>
                  <a:lnTo>
                    <a:pt x="116" y="172"/>
                  </a:lnTo>
                  <a:lnTo>
                    <a:pt x="112" y="178"/>
                  </a:lnTo>
                  <a:lnTo>
                    <a:pt x="102" y="192"/>
                  </a:lnTo>
                  <a:lnTo>
                    <a:pt x="96" y="198"/>
                  </a:lnTo>
                  <a:lnTo>
                    <a:pt x="89" y="202"/>
                  </a:lnTo>
                  <a:lnTo>
                    <a:pt x="81" y="204"/>
                  </a:lnTo>
                  <a:lnTo>
                    <a:pt x="75" y="20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6" name="Freeform 1107"/>
            <p:cNvSpPr>
              <a:spLocks/>
            </p:cNvSpPr>
            <p:nvPr/>
          </p:nvSpPr>
          <p:spPr bwMode="auto">
            <a:xfrm>
              <a:off x="2903" y="1197"/>
              <a:ext cx="53" cy="26"/>
            </a:xfrm>
            <a:custGeom>
              <a:avLst/>
              <a:gdLst>
                <a:gd name="T0" fmla="*/ 5 w 107"/>
                <a:gd name="T1" fmla="*/ 3 h 52"/>
                <a:gd name="T2" fmla="*/ 5 w 107"/>
                <a:gd name="T3" fmla="*/ 3 h 52"/>
                <a:gd name="T4" fmla="*/ 3 w 107"/>
                <a:gd name="T5" fmla="*/ 6 h 52"/>
                <a:gd name="T6" fmla="*/ 2 w 107"/>
                <a:gd name="T7" fmla="*/ 9 h 52"/>
                <a:gd name="T8" fmla="*/ 1 w 107"/>
                <a:gd name="T9" fmla="*/ 12 h 52"/>
                <a:gd name="T10" fmla="*/ 2 w 107"/>
                <a:gd name="T11" fmla="*/ 15 h 52"/>
                <a:gd name="T12" fmla="*/ 4 w 107"/>
                <a:gd name="T13" fmla="*/ 16 h 52"/>
                <a:gd name="T14" fmla="*/ 6 w 107"/>
                <a:gd name="T15" fmla="*/ 17 h 52"/>
                <a:gd name="T16" fmla="*/ 12 w 107"/>
                <a:gd name="T17" fmla="*/ 19 h 52"/>
                <a:gd name="T18" fmla="*/ 23 w 107"/>
                <a:gd name="T19" fmla="*/ 19 h 52"/>
                <a:gd name="T20" fmla="*/ 23 w 107"/>
                <a:gd name="T21" fmla="*/ 19 h 52"/>
                <a:gd name="T22" fmla="*/ 26 w 107"/>
                <a:gd name="T23" fmla="*/ 17 h 52"/>
                <a:gd name="T24" fmla="*/ 34 w 107"/>
                <a:gd name="T25" fmla="*/ 14 h 52"/>
                <a:gd name="T26" fmla="*/ 42 w 107"/>
                <a:gd name="T27" fmla="*/ 9 h 52"/>
                <a:gd name="T28" fmla="*/ 46 w 107"/>
                <a:gd name="T29" fmla="*/ 7 h 52"/>
                <a:gd name="T30" fmla="*/ 47 w 107"/>
                <a:gd name="T31" fmla="*/ 3 h 52"/>
                <a:gd name="T32" fmla="*/ 51 w 107"/>
                <a:gd name="T33" fmla="*/ 0 h 52"/>
                <a:gd name="T34" fmla="*/ 51 w 107"/>
                <a:gd name="T35" fmla="*/ 0 h 52"/>
                <a:gd name="T36" fmla="*/ 53 w 107"/>
                <a:gd name="T37" fmla="*/ 2 h 52"/>
                <a:gd name="T38" fmla="*/ 53 w 107"/>
                <a:gd name="T39" fmla="*/ 2 h 52"/>
                <a:gd name="T40" fmla="*/ 52 w 107"/>
                <a:gd name="T41" fmla="*/ 6 h 52"/>
                <a:gd name="T42" fmla="*/ 47 w 107"/>
                <a:gd name="T43" fmla="*/ 13 h 52"/>
                <a:gd name="T44" fmla="*/ 44 w 107"/>
                <a:gd name="T45" fmla="*/ 17 h 52"/>
                <a:gd name="T46" fmla="*/ 40 w 107"/>
                <a:gd name="T47" fmla="*/ 21 h 52"/>
                <a:gd name="T48" fmla="*/ 35 w 107"/>
                <a:gd name="T49" fmla="*/ 24 h 52"/>
                <a:gd name="T50" fmla="*/ 30 w 107"/>
                <a:gd name="T51" fmla="*/ 25 h 52"/>
                <a:gd name="T52" fmla="*/ 30 w 107"/>
                <a:gd name="T53" fmla="*/ 25 h 52"/>
                <a:gd name="T54" fmla="*/ 27 w 107"/>
                <a:gd name="T55" fmla="*/ 25 h 52"/>
                <a:gd name="T56" fmla="*/ 20 w 107"/>
                <a:gd name="T57" fmla="*/ 26 h 52"/>
                <a:gd name="T58" fmla="*/ 11 w 107"/>
                <a:gd name="T59" fmla="*/ 25 h 52"/>
                <a:gd name="T60" fmla="*/ 7 w 107"/>
                <a:gd name="T61" fmla="*/ 24 h 52"/>
                <a:gd name="T62" fmla="*/ 4 w 107"/>
                <a:gd name="T63" fmla="*/ 23 h 52"/>
                <a:gd name="T64" fmla="*/ 4 w 107"/>
                <a:gd name="T65" fmla="*/ 23 h 52"/>
                <a:gd name="T66" fmla="*/ 2 w 107"/>
                <a:gd name="T67" fmla="*/ 21 h 52"/>
                <a:gd name="T68" fmla="*/ 1 w 107"/>
                <a:gd name="T69" fmla="*/ 19 h 52"/>
                <a:gd name="T70" fmla="*/ 1 w 107"/>
                <a:gd name="T71" fmla="*/ 18 h 52"/>
                <a:gd name="T72" fmla="*/ 1 w 107"/>
                <a:gd name="T73" fmla="*/ 18 h 52"/>
                <a:gd name="T74" fmla="*/ 1 w 107"/>
                <a:gd name="T75" fmla="*/ 17 h 52"/>
                <a:gd name="T76" fmla="*/ 0 w 107"/>
                <a:gd name="T77" fmla="*/ 14 h 52"/>
                <a:gd name="T78" fmla="*/ 1 w 107"/>
                <a:gd name="T79" fmla="*/ 10 h 52"/>
                <a:gd name="T80" fmla="*/ 2 w 107"/>
                <a:gd name="T81" fmla="*/ 7 h 52"/>
                <a:gd name="T82" fmla="*/ 5 w 107"/>
                <a:gd name="T83" fmla="*/ 3 h 52"/>
                <a:gd name="T84" fmla="*/ 5 w 107"/>
                <a:gd name="T85" fmla="*/ 3 h 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7"/>
                <a:gd name="T130" fmla="*/ 0 h 52"/>
                <a:gd name="T131" fmla="*/ 107 w 107"/>
                <a:gd name="T132" fmla="*/ 52 h 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7" h="52">
                  <a:moveTo>
                    <a:pt x="10" y="6"/>
                  </a:moveTo>
                  <a:lnTo>
                    <a:pt x="10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2" y="24"/>
                  </a:lnTo>
                  <a:lnTo>
                    <a:pt x="4" y="30"/>
                  </a:lnTo>
                  <a:lnTo>
                    <a:pt x="8" y="32"/>
                  </a:lnTo>
                  <a:lnTo>
                    <a:pt x="12" y="34"/>
                  </a:lnTo>
                  <a:lnTo>
                    <a:pt x="24" y="38"/>
                  </a:lnTo>
                  <a:lnTo>
                    <a:pt x="46" y="38"/>
                  </a:lnTo>
                  <a:lnTo>
                    <a:pt x="52" y="34"/>
                  </a:lnTo>
                  <a:lnTo>
                    <a:pt x="69" y="28"/>
                  </a:lnTo>
                  <a:lnTo>
                    <a:pt x="85" y="18"/>
                  </a:lnTo>
                  <a:lnTo>
                    <a:pt x="93" y="14"/>
                  </a:lnTo>
                  <a:lnTo>
                    <a:pt x="95" y="6"/>
                  </a:lnTo>
                  <a:lnTo>
                    <a:pt x="103" y="0"/>
                  </a:lnTo>
                  <a:lnTo>
                    <a:pt x="107" y="4"/>
                  </a:lnTo>
                  <a:lnTo>
                    <a:pt x="105" y="12"/>
                  </a:lnTo>
                  <a:lnTo>
                    <a:pt x="95" y="26"/>
                  </a:lnTo>
                  <a:lnTo>
                    <a:pt x="89" y="34"/>
                  </a:lnTo>
                  <a:lnTo>
                    <a:pt x="81" y="42"/>
                  </a:lnTo>
                  <a:lnTo>
                    <a:pt x="71" y="48"/>
                  </a:lnTo>
                  <a:lnTo>
                    <a:pt x="61" y="50"/>
                  </a:lnTo>
                  <a:lnTo>
                    <a:pt x="54" y="50"/>
                  </a:lnTo>
                  <a:lnTo>
                    <a:pt x="40" y="52"/>
                  </a:lnTo>
                  <a:lnTo>
                    <a:pt x="22" y="50"/>
                  </a:lnTo>
                  <a:lnTo>
                    <a:pt x="14" y="48"/>
                  </a:lnTo>
                  <a:lnTo>
                    <a:pt x="8" y="46"/>
                  </a:lnTo>
                  <a:lnTo>
                    <a:pt x="4" y="42"/>
                  </a:lnTo>
                  <a:lnTo>
                    <a:pt x="2" y="38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4" y="14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7" name="Freeform 1108"/>
            <p:cNvSpPr>
              <a:spLocks/>
            </p:cNvSpPr>
            <p:nvPr/>
          </p:nvSpPr>
          <p:spPr bwMode="auto">
            <a:xfrm>
              <a:off x="2908" y="1184"/>
              <a:ext cx="35" cy="28"/>
            </a:xfrm>
            <a:custGeom>
              <a:avLst/>
              <a:gdLst>
                <a:gd name="T0" fmla="*/ 35 w 71"/>
                <a:gd name="T1" fmla="*/ 16 h 55"/>
                <a:gd name="T2" fmla="*/ 35 w 71"/>
                <a:gd name="T3" fmla="*/ 16 h 55"/>
                <a:gd name="T4" fmla="*/ 33 w 71"/>
                <a:gd name="T5" fmla="*/ 14 h 55"/>
                <a:gd name="T6" fmla="*/ 29 w 71"/>
                <a:gd name="T7" fmla="*/ 9 h 55"/>
                <a:gd name="T8" fmla="*/ 25 w 71"/>
                <a:gd name="T9" fmla="*/ 6 h 55"/>
                <a:gd name="T10" fmla="*/ 22 w 71"/>
                <a:gd name="T11" fmla="*/ 5 h 55"/>
                <a:gd name="T12" fmla="*/ 18 w 71"/>
                <a:gd name="T13" fmla="*/ 5 h 55"/>
                <a:gd name="T14" fmla="*/ 13 w 71"/>
                <a:gd name="T15" fmla="*/ 6 h 55"/>
                <a:gd name="T16" fmla="*/ 13 w 71"/>
                <a:gd name="T17" fmla="*/ 6 h 55"/>
                <a:gd name="T18" fmla="*/ 9 w 71"/>
                <a:gd name="T19" fmla="*/ 8 h 55"/>
                <a:gd name="T20" fmla="*/ 7 w 71"/>
                <a:gd name="T21" fmla="*/ 10 h 55"/>
                <a:gd name="T22" fmla="*/ 4 w 71"/>
                <a:gd name="T23" fmla="*/ 13 h 55"/>
                <a:gd name="T24" fmla="*/ 3 w 71"/>
                <a:gd name="T25" fmla="*/ 17 h 55"/>
                <a:gd name="T26" fmla="*/ 3 w 71"/>
                <a:gd name="T27" fmla="*/ 19 h 55"/>
                <a:gd name="T28" fmla="*/ 4 w 71"/>
                <a:gd name="T29" fmla="*/ 20 h 55"/>
                <a:gd name="T30" fmla="*/ 6 w 71"/>
                <a:gd name="T31" fmla="*/ 22 h 55"/>
                <a:gd name="T32" fmla="*/ 8 w 71"/>
                <a:gd name="T33" fmla="*/ 24 h 55"/>
                <a:gd name="T34" fmla="*/ 17 w 71"/>
                <a:gd name="T35" fmla="*/ 28 h 55"/>
                <a:gd name="T36" fmla="*/ 17 w 71"/>
                <a:gd name="T37" fmla="*/ 28 h 55"/>
                <a:gd name="T38" fmla="*/ 13 w 71"/>
                <a:gd name="T39" fmla="*/ 28 h 55"/>
                <a:gd name="T40" fmla="*/ 9 w 71"/>
                <a:gd name="T41" fmla="*/ 28 h 55"/>
                <a:gd name="T42" fmla="*/ 5 w 71"/>
                <a:gd name="T43" fmla="*/ 28 h 55"/>
                <a:gd name="T44" fmla="*/ 2 w 71"/>
                <a:gd name="T45" fmla="*/ 26 h 55"/>
                <a:gd name="T46" fmla="*/ 1 w 71"/>
                <a:gd name="T47" fmla="*/ 25 h 55"/>
                <a:gd name="T48" fmla="*/ 0 w 71"/>
                <a:gd name="T49" fmla="*/ 23 h 55"/>
                <a:gd name="T50" fmla="*/ 0 w 71"/>
                <a:gd name="T51" fmla="*/ 21 h 55"/>
                <a:gd name="T52" fmla="*/ 1 w 71"/>
                <a:gd name="T53" fmla="*/ 18 h 55"/>
                <a:gd name="T54" fmla="*/ 4 w 71"/>
                <a:gd name="T55" fmla="*/ 10 h 55"/>
                <a:gd name="T56" fmla="*/ 4 w 71"/>
                <a:gd name="T57" fmla="*/ 10 h 55"/>
                <a:gd name="T58" fmla="*/ 8 w 71"/>
                <a:gd name="T59" fmla="*/ 7 h 55"/>
                <a:gd name="T60" fmla="*/ 12 w 71"/>
                <a:gd name="T61" fmla="*/ 4 h 55"/>
                <a:gd name="T62" fmla="*/ 18 w 71"/>
                <a:gd name="T63" fmla="*/ 1 h 55"/>
                <a:gd name="T64" fmla="*/ 22 w 71"/>
                <a:gd name="T65" fmla="*/ 0 h 55"/>
                <a:gd name="T66" fmla="*/ 25 w 71"/>
                <a:gd name="T67" fmla="*/ 0 h 55"/>
                <a:gd name="T68" fmla="*/ 27 w 71"/>
                <a:gd name="T69" fmla="*/ 1 h 55"/>
                <a:gd name="T70" fmla="*/ 30 w 71"/>
                <a:gd name="T71" fmla="*/ 3 h 55"/>
                <a:gd name="T72" fmla="*/ 32 w 71"/>
                <a:gd name="T73" fmla="*/ 6 h 55"/>
                <a:gd name="T74" fmla="*/ 34 w 71"/>
                <a:gd name="T75" fmla="*/ 11 h 55"/>
                <a:gd name="T76" fmla="*/ 35 w 71"/>
                <a:gd name="T77" fmla="*/ 16 h 55"/>
                <a:gd name="T78" fmla="*/ 35 w 71"/>
                <a:gd name="T79" fmla="*/ 16 h 5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1"/>
                <a:gd name="T121" fmla="*/ 0 h 55"/>
                <a:gd name="T122" fmla="*/ 71 w 71"/>
                <a:gd name="T123" fmla="*/ 55 h 5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1" h="55">
                  <a:moveTo>
                    <a:pt x="71" y="31"/>
                  </a:moveTo>
                  <a:lnTo>
                    <a:pt x="71" y="31"/>
                  </a:lnTo>
                  <a:lnTo>
                    <a:pt x="67" y="27"/>
                  </a:lnTo>
                  <a:lnTo>
                    <a:pt x="59" y="18"/>
                  </a:lnTo>
                  <a:lnTo>
                    <a:pt x="51" y="12"/>
                  </a:lnTo>
                  <a:lnTo>
                    <a:pt x="44" y="10"/>
                  </a:lnTo>
                  <a:lnTo>
                    <a:pt x="36" y="10"/>
                  </a:lnTo>
                  <a:lnTo>
                    <a:pt x="26" y="12"/>
                  </a:lnTo>
                  <a:lnTo>
                    <a:pt x="18" y="16"/>
                  </a:lnTo>
                  <a:lnTo>
                    <a:pt x="14" y="20"/>
                  </a:lnTo>
                  <a:lnTo>
                    <a:pt x="8" y="25"/>
                  </a:lnTo>
                  <a:lnTo>
                    <a:pt x="6" y="33"/>
                  </a:lnTo>
                  <a:lnTo>
                    <a:pt x="6" y="37"/>
                  </a:lnTo>
                  <a:lnTo>
                    <a:pt x="8" y="39"/>
                  </a:lnTo>
                  <a:lnTo>
                    <a:pt x="12" y="43"/>
                  </a:lnTo>
                  <a:lnTo>
                    <a:pt x="16" y="47"/>
                  </a:lnTo>
                  <a:lnTo>
                    <a:pt x="34" y="55"/>
                  </a:lnTo>
                  <a:lnTo>
                    <a:pt x="26" y="55"/>
                  </a:lnTo>
                  <a:lnTo>
                    <a:pt x="18" y="55"/>
                  </a:lnTo>
                  <a:lnTo>
                    <a:pt x="10" y="55"/>
                  </a:lnTo>
                  <a:lnTo>
                    <a:pt x="4" y="51"/>
                  </a:lnTo>
                  <a:lnTo>
                    <a:pt x="2" y="49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2" y="35"/>
                  </a:lnTo>
                  <a:lnTo>
                    <a:pt x="8" y="20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6" y="2"/>
                  </a:lnTo>
                  <a:lnTo>
                    <a:pt x="45" y="0"/>
                  </a:lnTo>
                  <a:lnTo>
                    <a:pt x="51" y="0"/>
                  </a:lnTo>
                  <a:lnTo>
                    <a:pt x="55" y="2"/>
                  </a:lnTo>
                  <a:lnTo>
                    <a:pt x="61" y="6"/>
                  </a:lnTo>
                  <a:lnTo>
                    <a:pt x="65" y="12"/>
                  </a:lnTo>
                  <a:lnTo>
                    <a:pt x="69" y="22"/>
                  </a:lnTo>
                  <a:lnTo>
                    <a:pt x="71" y="3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8" name="Freeform 1109"/>
            <p:cNvSpPr>
              <a:spLocks/>
            </p:cNvSpPr>
            <p:nvPr/>
          </p:nvSpPr>
          <p:spPr bwMode="auto">
            <a:xfrm>
              <a:off x="2928" y="1197"/>
              <a:ext cx="14" cy="14"/>
            </a:xfrm>
            <a:custGeom>
              <a:avLst/>
              <a:gdLst>
                <a:gd name="T0" fmla="*/ 0 w 27"/>
                <a:gd name="T1" fmla="*/ 13 h 28"/>
                <a:gd name="T2" fmla="*/ 0 w 27"/>
                <a:gd name="T3" fmla="*/ 13 h 28"/>
                <a:gd name="T4" fmla="*/ 3 w 27"/>
                <a:gd name="T5" fmla="*/ 7 h 28"/>
                <a:gd name="T6" fmla="*/ 5 w 27"/>
                <a:gd name="T7" fmla="*/ 3 h 28"/>
                <a:gd name="T8" fmla="*/ 8 w 27"/>
                <a:gd name="T9" fmla="*/ 0 h 28"/>
                <a:gd name="T10" fmla="*/ 8 w 27"/>
                <a:gd name="T11" fmla="*/ 0 h 28"/>
                <a:gd name="T12" fmla="*/ 11 w 27"/>
                <a:gd name="T13" fmla="*/ 2 h 28"/>
                <a:gd name="T14" fmla="*/ 13 w 27"/>
                <a:gd name="T15" fmla="*/ 3 h 28"/>
                <a:gd name="T16" fmla="*/ 14 w 27"/>
                <a:gd name="T17" fmla="*/ 7 h 28"/>
                <a:gd name="T18" fmla="*/ 14 w 27"/>
                <a:gd name="T19" fmla="*/ 7 h 28"/>
                <a:gd name="T20" fmla="*/ 14 w 27"/>
                <a:gd name="T21" fmla="*/ 9 h 28"/>
                <a:gd name="T22" fmla="*/ 13 w 27"/>
                <a:gd name="T23" fmla="*/ 10 h 28"/>
                <a:gd name="T24" fmla="*/ 9 w 27"/>
                <a:gd name="T25" fmla="*/ 13 h 28"/>
                <a:gd name="T26" fmla="*/ 4 w 27"/>
                <a:gd name="T27" fmla="*/ 14 h 28"/>
                <a:gd name="T28" fmla="*/ 1 w 27"/>
                <a:gd name="T29" fmla="*/ 14 h 28"/>
                <a:gd name="T30" fmla="*/ 1 w 27"/>
                <a:gd name="T31" fmla="*/ 14 h 28"/>
                <a:gd name="T32" fmla="*/ 0 w 27"/>
                <a:gd name="T33" fmla="*/ 14 h 28"/>
                <a:gd name="T34" fmla="*/ 0 w 27"/>
                <a:gd name="T35" fmla="*/ 14 h 28"/>
                <a:gd name="T36" fmla="*/ 0 w 27"/>
                <a:gd name="T37" fmla="*/ 13 h 28"/>
                <a:gd name="T38" fmla="*/ 0 w 27"/>
                <a:gd name="T39" fmla="*/ 13 h 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"/>
                <a:gd name="T61" fmla="*/ 0 h 28"/>
                <a:gd name="T62" fmla="*/ 27 w 27"/>
                <a:gd name="T63" fmla="*/ 28 h 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" h="28">
                  <a:moveTo>
                    <a:pt x="0" y="26"/>
                  </a:moveTo>
                  <a:lnTo>
                    <a:pt x="0" y="26"/>
                  </a:lnTo>
                  <a:lnTo>
                    <a:pt x="5" y="14"/>
                  </a:lnTo>
                  <a:lnTo>
                    <a:pt x="9" y="6"/>
                  </a:lnTo>
                  <a:lnTo>
                    <a:pt x="15" y="0"/>
                  </a:lnTo>
                  <a:lnTo>
                    <a:pt x="21" y="4"/>
                  </a:lnTo>
                  <a:lnTo>
                    <a:pt x="25" y="6"/>
                  </a:lnTo>
                  <a:lnTo>
                    <a:pt x="27" y="14"/>
                  </a:lnTo>
                  <a:lnTo>
                    <a:pt x="27" y="18"/>
                  </a:lnTo>
                  <a:lnTo>
                    <a:pt x="25" y="20"/>
                  </a:lnTo>
                  <a:lnTo>
                    <a:pt x="17" y="26"/>
                  </a:lnTo>
                  <a:lnTo>
                    <a:pt x="7" y="28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69" name="Freeform 1110"/>
            <p:cNvSpPr>
              <a:spLocks/>
            </p:cNvSpPr>
            <p:nvPr/>
          </p:nvSpPr>
          <p:spPr bwMode="auto">
            <a:xfrm>
              <a:off x="2920" y="1191"/>
              <a:ext cx="15" cy="12"/>
            </a:xfrm>
            <a:custGeom>
              <a:avLst/>
              <a:gdLst>
                <a:gd name="T0" fmla="*/ 3 w 29"/>
                <a:gd name="T1" fmla="*/ 2 h 23"/>
                <a:gd name="T2" fmla="*/ 3 w 29"/>
                <a:gd name="T3" fmla="*/ 2 h 23"/>
                <a:gd name="T4" fmla="*/ 5 w 29"/>
                <a:gd name="T5" fmla="*/ 3 h 23"/>
                <a:gd name="T6" fmla="*/ 6 w 29"/>
                <a:gd name="T7" fmla="*/ 5 h 23"/>
                <a:gd name="T8" fmla="*/ 8 w 29"/>
                <a:gd name="T9" fmla="*/ 8 h 23"/>
                <a:gd name="T10" fmla="*/ 10 w 29"/>
                <a:gd name="T11" fmla="*/ 12 h 23"/>
                <a:gd name="T12" fmla="*/ 10 w 29"/>
                <a:gd name="T13" fmla="*/ 12 h 23"/>
                <a:gd name="T14" fmla="*/ 12 w 29"/>
                <a:gd name="T15" fmla="*/ 9 h 23"/>
                <a:gd name="T16" fmla="*/ 13 w 29"/>
                <a:gd name="T17" fmla="*/ 6 h 23"/>
                <a:gd name="T18" fmla="*/ 15 w 29"/>
                <a:gd name="T19" fmla="*/ 5 h 23"/>
                <a:gd name="T20" fmla="*/ 15 w 29"/>
                <a:gd name="T21" fmla="*/ 5 h 23"/>
                <a:gd name="T22" fmla="*/ 11 w 29"/>
                <a:gd name="T23" fmla="*/ 2 h 23"/>
                <a:gd name="T24" fmla="*/ 7 w 29"/>
                <a:gd name="T25" fmla="*/ 1 h 23"/>
                <a:gd name="T26" fmla="*/ 4 w 29"/>
                <a:gd name="T27" fmla="*/ 0 h 23"/>
                <a:gd name="T28" fmla="*/ 4 w 29"/>
                <a:gd name="T29" fmla="*/ 0 h 23"/>
                <a:gd name="T30" fmla="*/ 0 w 29"/>
                <a:gd name="T31" fmla="*/ 1 h 23"/>
                <a:gd name="T32" fmla="*/ 0 w 29"/>
                <a:gd name="T33" fmla="*/ 1 h 23"/>
                <a:gd name="T34" fmla="*/ 3 w 29"/>
                <a:gd name="T35" fmla="*/ 2 h 23"/>
                <a:gd name="T36" fmla="*/ 3 w 29"/>
                <a:gd name="T37" fmla="*/ 2 h 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"/>
                <a:gd name="T58" fmla="*/ 0 h 23"/>
                <a:gd name="T59" fmla="*/ 29 w 29"/>
                <a:gd name="T60" fmla="*/ 23 h 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" h="23">
                  <a:moveTo>
                    <a:pt x="6" y="4"/>
                  </a:moveTo>
                  <a:lnTo>
                    <a:pt x="6" y="4"/>
                  </a:lnTo>
                  <a:lnTo>
                    <a:pt x="10" y="6"/>
                  </a:lnTo>
                  <a:lnTo>
                    <a:pt x="12" y="10"/>
                  </a:lnTo>
                  <a:lnTo>
                    <a:pt x="16" y="15"/>
                  </a:lnTo>
                  <a:lnTo>
                    <a:pt x="19" y="23"/>
                  </a:lnTo>
                  <a:lnTo>
                    <a:pt x="23" y="17"/>
                  </a:lnTo>
                  <a:lnTo>
                    <a:pt x="25" y="11"/>
                  </a:lnTo>
                  <a:lnTo>
                    <a:pt x="29" y="10"/>
                  </a:lnTo>
                  <a:lnTo>
                    <a:pt x="21" y="4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2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70" name="Freeform 1111"/>
            <p:cNvSpPr>
              <a:spLocks/>
            </p:cNvSpPr>
            <p:nvPr/>
          </p:nvSpPr>
          <p:spPr bwMode="auto">
            <a:xfrm>
              <a:off x="3033" y="1089"/>
              <a:ext cx="85" cy="53"/>
            </a:xfrm>
            <a:custGeom>
              <a:avLst/>
              <a:gdLst>
                <a:gd name="T0" fmla="*/ 0 w 170"/>
                <a:gd name="T1" fmla="*/ 4 h 105"/>
                <a:gd name="T2" fmla="*/ 0 w 170"/>
                <a:gd name="T3" fmla="*/ 4 h 105"/>
                <a:gd name="T4" fmla="*/ 8 w 170"/>
                <a:gd name="T5" fmla="*/ 9 h 105"/>
                <a:gd name="T6" fmla="*/ 25 w 170"/>
                <a:gd name="T7" fmla="*/ 21 h 105"/>
                <a:gd name="T8" fmla="*/ 34 w 170"/>
                <a:gd name="T9" fmla="*/ 29 h 105"/>
                <a:gd name="T10" fmla="*/ 43 w 170"/>
                <a:gd name="T11" fmla="*/ 37 h 105"/>
                <a:gd name="T12" fmla="*/ 50 w 170"/>
                <a:gd name="T13" fmla="*/ 45 h 105"/>
                <a:gd name="T14" fmla="*/ 52 w 170"/>
                <a:gd name="T15" fmla="*/ 49 h 105"/>
                <a:gd name="T16" fmla="*/ 54 w 170"/>
                <a:gd name="T17" fmla="*/ 53 h 105"/>
                <a:gd name="T18" fmla="*/ 54 w 170"/>
                <a:gd name="T19" fmla="*/ 53 h 105"/>
                <a:gd name="T20" fmla="*/ 54 w 170"/>
                <a:gd name="T21" fmla="*/ 50 h 105"/>
                <a:gd name="T22" fmla="*/ 56 w 170"/>
                <a:gd name="T23" fmla="*/ 43 h 105"/>
                <a:gd name="T24" fmla="*/ 57 w 170"/>
                <a:gd name="T25" fmla="*/ 38 h 105"/>
                <a:gd name="T26" fmla="*/ 60 w 170"/>
                <a:gd name="T27" fmla="*/ 33 h 105"/>
                <a:gd name="T28" fmla="*/ 63 w 170"/>
                <a:gd name="T29" fmla="*/ 28 h 105"/>
                <a:gd name="T30" fmla="*/ 68 w 170"/>
                <a:gd name="T31" fmla="*/ 23 h 105"/>
                <a:gd name="T32" fmla="*/ 68 w 170"/>
                <a:gd name="T33" fmla="*/ 23 h 105"/>
                <a:gd name="T34" fmla="*/ 73 w 170"/>
                <a:gd name="T35" fmla="*/ 21 h 105"/>
                <a:gd name="T36" fmla="*/ 77 w 170"/>
                <a:gd name="T37" fmla="*/ 19 h 105"/>
                <a:gd name="T38" fmla="*/ 82 w 170"/>
                <a:gd name="T39" fmla="*/ 17 h 105"/>
                <a:gd name="T40" fmla="*/ 85 w 170"/>
                <a:gd name="T41" fmla="*/ 14 h 105"/>
                <a:gd name="T42" fmla="*/ 85 w 170"/>
                <a:gd name="T43" fmla="*/ 13 h 105"/>
                <a:gd name="T44" fmla="*/ 84 w 170"/>
                <a:gd name="T45" fmla="*/ 11 h 105"/>
                <a:gd name="T46" fmla="*/ 83 w 170"/>
                <a:gd name="T47" fmla="*/ 9 h 105"/>
                <a:gd name="T48" fmla="*/ 80 w 170"/>
                <a:gd name="T49" fmla="*/ 8 h 105"/>
                <a:gd name="T50" fmla="*/ 70 w 170"/>
                <a:gd name="T51" fmla="*/ 4 h 105"/>
                <a:gd name="T52" fmla="*/ 70 w 170"/>
                <a:gd name="T53" fmla="*/ 4 h 105"/>
                <a:gd name="T54" fmla="*/ 62 w 170"/>
                <a:gd name="T55" fmla="*/ 2 h 105"/>
                <a:gd name="T56" fmla="*/ 42 w 170"/>
                <a:gd name="T57" fmla="*/ 0 h 105"/>
                <a:gd name="T58" fmla="*/ 31 w 170"/>
                <a:gd name="T59" fmla="*/ 0 h 105"/>
                <a:gd name="T60" fmla="*/ 19 w 170"/>
                <a:gd name="T61" fmla="*/ 0 h 105"/>
                <a:gd name="T62" fmla="*/ 9 w 170"/>
                <a:gd name="T63" fmla="*/ 1 h 105"/>
                <a:gd name="T64" fmla="*/ 4 w 170"/>
                <a:gd name="T65" fmla="*/ 3 h 105"/>
                <a:gd name="T66" fmla="*/ 0 w 170"/>
                <a:gd name="T67" fmla="*/ 4 h 105"/>
                <a:gd name="T68" fmla="*/ 0 w 170"/>
                <a:gd name="T69" fmla="*/ 4 h 10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70"/>
                <a:gd name="T106" fmla="*/ 0 h 105"/>
                <a:gd name="T107" fmla="*/ 170 w 170"/>
                <a:gd name="T108" fmla="*/ 105 h 10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70" h="105">
                  <a:moveTo>
                    <a:pt x="0" y="8"/>
                  </a:moveTo>
                  <a:lnTo>
                    <a:pt x="0" y="8"/>
                  </a:lnTo>
                  <a:lnTo>
                    <a:pt x="16" y="18"/>
                  </a:lnTo>
                  <a:lnTo>
                    <a:pt x="50" y="41"/>
                  </a:lnTo>
                  <a:lnTo>
                    <a:pt x="67" y="57"/>
                  </a:lnTo>
                  <a:lnTo>
                    <a:pt x="85" y="73"/>
                  </a:lnTo>
                  <a:lnTo>
                    <a:pt x="99" y="89"/>
                  </a:lnTo>
                  <a:lnTo>
                    <a:pt x="103" y="97"/>
                  </a:lnTo>
                  <a:lnTo>
                    <a:pt x="107" y="105"/>
                  </a:lnTo>
                  <a:lnTo>
                    <a:pt x="107" y="99"/>
                  </a:lnTo>
                  <a:lnTo>
                    <a:pt x="111" y="85"/>
                  </a:lnTo>
                  <a:lnTo>
                    <a:pt x="113" y="75"/>
                  </a:lnTo>
                  <a:lnTo>
                    <a:pt x="119" y="65"/>
                  </a:lnTo>
                  <a:lnTo>
                    <a:pt x="125" y="55"/>
                  </a:lnTo>
                  <a:lnTo>
                    <a:pt x="135" y="45"/>
                  </a:lnTo>
                  <a:lnTo>
                    <a:pt x="145" y="41"/>
                  </a:lnTo>
                  <a:lnTo>
                    <a:pt x="154" y="37"/>
                  </a:lnTo>
                  <a:lnTo>
                    <a:pt x="164" y="34"/>
                  </a:lnTo>
                  <a:lnTo>
                    <a:pt x="170" y="28"/>
                  </a:lnTo>
                  <a:lnTo>
                    <a:pt x="170" y="26"/>
                  </a:lnTo>
                  <a:lnTo>
                    <a:pt x="168" y="22"/>
                  </a:lnTo>
                  <a:lnTo>
                    <a:pt x="166" y="18"/>
                  </a:lnTo>
                  <a:lnTo>
                    <a:pt x="160" y="16"/>
                  </a:lnTo>
                  <a:lnTo>
                    <a:pt x="139" y="8"/>
                  </a:lnTo>
                  <a:lnTo>
                    <a:pt x="123" y="4"/>
                  </a:lnTo>
                  <a:lnTo>
                    <a:pt x="83" y="0"/>
                  </a:lnTo>
                  <a:lnTo>
                    <a:pt x="61" y="0"/>
                  </a:lnTo>
                  <a:lnTo>
                    <a:pt x="38" y="0"/>
                  </a:lnTo>
                  <a:lnTo>
                    <a:pt x="18" y="2"/>
                  </a:lnTo>
                  <a:lnTo>
                    <a:pt x="8" y="6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1464"/>
          <p:cNvGrpSpPr>
            <a:grpSpLocks/>
          </p:cNvGrpSpPr>
          <p:nvPr/>
        </p:nvGrpSpPr>
        <p:grpSpPr bwMode="auto">
          <a:xfrm>
            <a:off x="4227513" y="5634038"/>
            <a:ext cx="709612" cy="601662"/>
            <a:chOff x="2663" y="3549"/>
            <a:chExt cx="447" cy="379"/>
          </a:xfrm>
        </p:grpSpPr>
        <p:sp>
          <p:nvSpPr>
            <p:cNvPr id="7521" name="Line 1112"/>
            <p:cNvSpPr>
              <a:spLocks noChangeShapeType="1"/>
            </p:cNvSpPr>
            <p:nvPr/>
          </p:nvSpPr>
          <p:spPr bwMode="auto">
            <a:xfrm>
              <a:off x="2985" y="3651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2" name="Line 1113"/>
            <p:cNvSpPr>
              <a:spLocks noChangeShapeType="1"/>
            </p:cNvSpPr>
            <p:nvPr/>
          </p:nvSpPr>
          <p:spPr bwMode="auto">
            <a:xfrm>
              <a:off x="2985" y="3651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3" name="Line 1114"/>
            <p:cNvSpPr>
              <a:spLocks noChangeShapeType="1"/>
            </p:cNvSpPr>
            <p:nvPr/>
          </p:nvSpPr>
          <p:spPr bwMode="auto">
            <a:xfrm>
              <a:off x="2993" y="366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4" name="Line 1115"/>
            <p:cNvSpPr>
              <a:spLocks noChangeShapeType="1"/>
            </p:cNvSpPr>
            <p:nvPr/>
          </p:nvSpPr>
          <p:spPr bwMode="auto">
            <a:xfrm>
              <a:off x="2993" y="366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5" name="Line 1116"/>
            <p:cNvSpPr>
              <a:spLocks noChangeShapeType="1"/>
            </p:cNvSpPr>
            <p:nvPr/>
          </p:nvSpPr>
          <p:spPr bwMode="auto">
            <a:xfrm>
              <a:off x="2998" y="3641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6" name="Line 1117"/>
            <p:cNvSpPr>
              <a:spLocks noChangeShapeType="1"/>
            </p:cNvSpPr>
            <p:nvPr/>
          </p:nvSpPr>
          <p:spPr bwMode="auto">
            <a:xfrm>
              <a:off x="2998" y="3641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27" name="Freeform 1118"/>
            <p:cNvSpPr>
              <a:spLocks/>
            </p:cNvSpPr>
            <p:nvPr/>
          </p:nvSpPr>
          <p:spPr bwMode="auto">
            <a:xfrm>
              <a:off x="2771" y="3581"/>
              <a:ext cx="304" cy="337"/>
            </a:xfrm>
            <a:custGeom>
              <a:avLst/>
              <a:gdLst>
                <a:gd name="T0" fmla="*/ 261 w 607"/>
                <a:gd name="T1" fmla="*/ 116 h 674"/>
                <a:gd name="T2" fmla="*/ 239 w 607"/>
                <a:gd name="T3" fmla="*/ 93 h 674"/>
                <a:gd name="T4" fmla="*/ 221 w 607"/>
                <a:gd name="T5" fmla="*/ 61 h 674"/>
                <a:gd name="T6" fmla="*/ 170 w 607"/>
                <a:gd name="T7" fmla="*/ 28 h 674"/>
                <a:gd name="T8" fmla="*/ 108 w 607"/>
                <a:gd name="T9" fmla="*/ 1 h 674"/>
                <a:gd name="T10" fmla="*/ 80 w 607"/>
                <a:gd name="T11" fmla="*/ 20 h 674"/>
                <a:gd name="T12" fmla="*/ 55 w 607"/>
                <a:gd name="T13" fmla="*/ 30 h 674"/>
                <a:gd name="T14" fmla="*/ 31 w 607"/>
                <a:gd name="T15" fmla="*/ 48 h 674"/>
                <a:gd name="T16" fmla="*/ 7 w 607"/>
                <a:gd name="T17" fmla="*/ 100 h 674"/>
                <a:gd name="T18" fmla="*/ 3 w 607"/>
                <a:gd name="T19" fmla="*/ 149 h 674"/>
                <a:gd name="T20" fmla="*/ 18 w 607"/>
                <a:gd name="T21" fmla="*/ 196 h 674"/>
                <a:gd name="T22" fmla="*/ 56 w 607"/>
                <a:gd name="T23" fmla="*/ 194 h 674"/>
                <a:gd name="T24" fmla="*/ 79 w 607"/>
                <a:gd name="T25" fmla="*/ 168 h 674"/>
                <a:gd name="T26" fmla="*/ 74 w 607"/>
                <a:gd name="T27" fmla="*/ 138 h 674"/>
                <a:gd name="T28" fmla="*/ 94 w 607"/>
                <a:gd name="T29" fmla="*/ 102 h 674"/>
                <a:gd name="T30" fmla="*/ 128 w 607"/>
                <a:gd name="T31" fmla="*/ 87 h 674"/>
                <a:gd name="T32" fmla="*/ 165 w 607"/>
                <a:gd name="T33" fmla="*/ 87 h 674"/>
                <a:gd name="T34" fmla="*/ 199 w 607"/>
                <a:gd name="T35" fmla="*/ 104 h 674"/>
                <a:gd name="T36" fmla="*/ 217 w 607"/>
                <a:gd name="T37" fmla="*/ 136 h 674"/>
                <a:gd name="T38" fmla="*/ 224 w 607"/>
                <a:gd name="T39" fmla="*/ 165 h 674"/>
                <a:gd name="T40" fmla="*/ 219 w 607"/>
                <a:gd name="T41" fmla="*/ 205 h 674"/>
                <a:gd name="T42" fmla="*/ 206 w 607"/>
                <a:gd name="T43" fmla="*/ 229 h 674"/>
                <a:gd name="T44" fmla="*/ 208 w 607"/>
                <a:gd name="T45" fmla="*/ 243 h 674"/>
                <a:gd name="T46" fmla="*/ 237 w 607"/>
                <a:gd name="T47" fmla="*/ 218 h 674"/>
                <a:gd name="T48" fmla="*/ 251 w 607"/>
                <a:gd name="T49" fmla="*/ 158 h 674"/>
                <a:gd name="T50" fmla="*/ 246 w 607"/>
                <a:gd name="T51" fmla="*/ 123 h 674"/>
                <a:gd name="T52" fmla="*/ 223 w 607"/>
                <a:gd name="T53" fmla="*/ 104 h 674"/>
                <a:gd name="T54" fmla="*/ 216 w 607"/>
                <a:gd name="T55" fmla="*/ 88 h 674"/>
                <a:gd name="T56" fmla="*/ 212 w 607"/>
                <a:gd name="T57" fmla="*/ 78 h 674"/>
                <a:gd name="T58" fmla="*/ 190 w 607"/>
                <a:gd name="T59" fmla="*/ 62 h 674"/>
                <a:gd name="T60" fmla="*/ 131 w 607"/>
                <a:gd name="T61" fmla="*/ 55 h 674"/>
                <a:gd name="T62" fmla="*/ 95 w 607"/>
                <a:gd name="T63" fmla="*/ 69 h 674"/>
                <a:gd name="T64" fmla="*/ 67 w 607"/>
                <a:gd name="T65" fmla="*/ 97 h 674"/>
                <a:gd name="T66" fmla="*/ 64 w 607"/>
                <a:gd name="T67" fmla="*/ 134 h 674"/>
                <a:gd name="T68" fmla="*/ 62 w 607"/>
                <a:gd name="T69" fmla="*/ 117 h 674"/>
                <a:gd name="T70" fmla="*/ 77 w 607"/>
                <a:gd name="T71" fmla="*/ 77 h 674"/>
                <a:gd name="T72" fmla="*/ 98 w 607"/>
                <a:gd name="T73" fmla="*/ 66 h 674"/>
                <a:gd name="T74" fmla="*/ 124 w 607"/>
                <a:gd name="T75" fmla="*/ 54 h 674"/>
                <a:gd name="T76" fmla="*/ 169 w 607"/>
                <a:gd name="T77" fmla="*/ 54 h 674"/>
                <a:gd name="T78" fmla="*/ 195 w 607"/>
                <a:gd name="T79" fmla="*/ 62 h 674"/>
                <a:gd name="T80" fmla="*/ 215 w 607"/>
                <a:gd name="T81" fmla="*/ 78 h 674"/>
                <a:gd name="T82" fmla="*/ 224 w 607"/>
                <a:gd name="T83" fmla="*/ 98 h 674"/>
                <a:gd name="T84" fmla="*/ 228 w 607"/>
                <a:gd name="T85" fmla="*/ 107 h 674"/>
                <a:gd name="T86" fmla="*/ 250 w 607"/>
                <a:gd name="T87" fmla="*/ 130 h 674"/>
                <a:gd name="T88" fmla="*/ 254 w 607"/>
                <a:gd name="T89" fmla="*/ 163 h 674"/>
                <a:gd name="T90" fmla="*/ 237 w 607"/>
                <a:gd name="T91" fmla="*/ 223 h 674"/>
                <a:gd name="T92" fmla="*/ 207 w 607"/>
                <a:gd name="T93" fmla="*/ 245 h 674"/>
                <a:gd name="T94" fmla="*/ 205 w 607"/>
                <a:gd name="T95" fmla="*/ 228 h 674"/>
                <a:gd name="T96" fmla="*/ 196 w 607"/>
                <a:gd name="T97" fmla="*/ 246 h 674"/>
                <a:gd name="T98" fmla="*/ 180 w 607"/>
                <a:gd name="T99" fmla="*/ 259 h 674"/>
                <a:gd name="T100" fmla="*/ 154 w 607"/>
                <a:gd name="T101" fmla="*/ 263 h 674"/>
                <a:gd name="T102" fmla="*/ 149 w 607"/>
                <a:gd name="T103" fmla="*/ 277 h 674"/>
                <a:gd name="T104" fmla="*/ 130 w 607"/>
                <a:gd name="T105" fmla="*/ 301 h 674"/>
                <a:gd name="T106" fmla="*/ 122 w 607"/>
                <a:gd name="T107" fmla="*/ 307 h 674"/>
                <a:gd name="T108" fmla="*/ 156 w 607"/>
                <a:gd name="T109" fmla="*/ 329 h 674"/>
                <a:gd name="T110" fmla="*/ 178 w 607"/>
                <a:gd name="T111" fmla="*/ 337 h 674"/>
                <a:gd name="T112" fmla="*/ 205 w 607"/>
                <a:gd name="T113" fmla="*/ 315 h 674"/>
                <a:gd name="T114" fmla="*/ 249 w 607"/>
                <a:gd name="T115" fmla="*/ 247 h 674"/>
                <a:gd name="T116" fmla="*/ 292 w 607"/>
                <a:gd name="T117" fmla="*/ 173 h 674"/>
                <a:gd name="T118" fmla="*/ 304 w 607"/>
                <a:gd name="T119" fmla="*/ 153 h 67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07"/>
                <a:gd name="T181" fmla="*/ 0 h 674"/>
                <a:gd name="T182" fmla="*/ 607 w 607"/>
                <a:gd name="T183" fmla="*/ 674 h 67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07" h="674">
                  <a:moveTo>
                    <a:pt x="603" y="300"/>
                  </a:moveTo>
                  <a:lnTo>
                    <a:pt x="603" y="300"/>
                  </a:lnTo>
                  <a:lnTo>
                    <a:pt x="587" y="287"/>
                  </a:lnTo>
                  <a:lnTo>
                    <a:pt x="560" y="263"/>
                  </a:lnTo>
                  <a:lnTo>
                    <a:pt x="522" y="231"/>
                  </a:lnTo>
                  <a:lnTo>
                    <a:pt x="514" y="217"/>
                  </a:lnTo>
                  <a:lnTo>
                    <a:pt x="502" y="205"/>
                  </a:lnTo>
                  <a:lnTo>
                    <a:pt x="489" y="194"/>
                  </a:lnTo>
                  <a:lnTo>
                    <a:pt x="475" y="186"/>
                  </a:lnTo>
                  <a:lnTo>
                    <a:pt x="477" y="186"/>
                  </a:lnTo>
                  <a:lnTo>
                    <a:pt x="477" y="172"/>
                  </a:lnTo>
                  <a:lnTo>
                    <a:pt x="473" y="160"/>
                  </a:lnTo>
                  <a:lnTo>
                    <a:pt x="465" y="148"/>
                  </a:lnTo>
                  <a:lnTo>
                    <a:pt x="457" y="136"/>
                  </a:lnTo>
                  <a:lnTo>
                    <a:pt x="441" y="122"/>
                  </a:lnTo>
                  <a:lnTo>
                    <a:pt x="433" y="116"/>
                  </a:lnTo>
                  <a:lnTo>
                    <a:pt x="417" y="103"/>
                  </a:lnTo>
                  <a:lnTo>
                    <a:pt x="384" y="83"/>
                  </a:lnTo>
                  <a:lnTo>
                    <a:pt x="340" y="55"/>
                  </a:lnTo>
                  <a:lnTo>
                    <a:pt x="241" y="10"/>
                  </a:lnTo>
                  <a:lnTo>
                    <a:pt x="230" y="2"/>
                  </a:lnTo>
                  <a:lnTo>
                    <a:pt x="222" y="0"/>
                  </a:lnTo>
                  <a:lnTo>
                    <a:pt x="216" y="2"/>
                  </a:lnTo>
                  <a:lnTo>
                    <a:pt x="204" y="12"/>
                  </a:lnTo>
                  <a:lnTo>
                    <a:pt x="198" y="20"/>
                  </a:lnTo>
                  <a:lnTo>
                    <a:pt x="190" y="25"/>
                  </a:lnTo>
                  <a:lnTo>
                    <a:pt x="174" y="35"/>
                  </a:lnTo>
                  <a:lnTo>
                    <a:pt x="160" y="39"/>
                  </a:lnTo>
                  <a:lnTo>
                    <a:pt x="156" y="41"/>
                  </a:lnTo>
                  <a:lnTo>
                    <a:pt x="141" y="43"/>
                  </a:lnTo>
                  <a:lnTo>
                    <a:pt x="129" y="47"/>
                  </a:lnTo>
                  <a:lnTo>
                    <a:pt x="115" y="53"/>
                  </a:lnTo>
                  <a:lnTo>
                    <a:pt x="109" y="59"/>
                  </a:lnTo>
                  <a:lnTo>
                    <a:pt x="109" y="61"/>
                  </a:lnTo>
                  <a:lnTo>
                    <a:pt x="69" y="89"/>
                  </a:lnTo>
                  <a:lnTo>
                    <a:pt x="65" y="91"/>
                  </a:lnTo>
                  <a:lnTo>
                    <a:pt x="61" y="95"/>
                  </a:lnTo>
                  <a:lnTo>
                    <a:pt x="55" y="107"/>
                  </a:lnTo>
                  <a:lnTo>
                    <a:pt x="50" y="122"/>
                  </a:lnTo>
                  <a:lnTo>
                    <a:pt x="34" y="150"/>
                  </a:lnTo>
                  <a:lnTo>
                    <a:pt x="22" y="176"/>
                  </a:lnTo>
                  <a:lnTo>
                    <a:pt x="14" y="200"/>
                  </a:lnTo>
                  <a:lnTo>
                    <a:pt x="8" y="221"/>
                  </a:lnTo>
                  <a:lnTo>
                    <a:pt x="2" y="255"/>
                  </a:lnTo>
                  <a:lnTo>
                    <a:pt x="0" y="267"/>
                  </a:lnTo>
                  <a:lnTo>
                    <a:pt x="6" y="298"/>
                  </a:lnTo>
                  <a:lnTo>
                    <a:pt x="4" y="314"/>
                  </a:lnTo>
                  <a:lnTo>
                    <a:pt x="6" y="330"/>
                  </a:lnTo>
                  <a:lnTo>
                    <a:pt x="12" y="346"/>
                  </a:lnTo>
                  <a:lnTo>
                    <a:pt x="18" y="360"/>
                  </a:lnTo>
                  <a:lnTo>
                    <a:pt x="30" y="384"/>
                  </a:lnTo>
                  <a:lnTo>
                    <a:pt x="36" y="391"/>
                  </a:lnTo>
                  <a:lnTo>
                    <a:pt x="57" y="397"/>
                  </a:lnTo>
                  <a:lnTo>
                    <a:pt x="77" y="399"/>
                  </a:lnTo>
                  <a:lnTo>
                    <a:pt x="91" y="397"/>
                  </a:lnTo>
                  <a:lnTo>
                    <a:pt x="103" y="393"/>
                  </a:lnTo>
                  <a:lnTo>
                    <a:pt x="111" y="387"/>
                  </a:lnTo>
                  <a:lnTo>
                    <a:pt x="117" y="384"/>
                  </a:lnTo>
                  <a:lnTo>
                    <a:pt x="121" y="378"/>
                  </a:lnTo>
                  <a:lnTo>
                    <a:pt x="154" y="362"/>
                  </a:lnTo>
                  <a:lnTo>
                    <a:pt x="154" y="352"/>
                  </a:lnTo>
                  <a:lnTo>
                    <a:pt x="158" y="336"/>
                  </a:lnTo>
                  <a:lnTo>
                    <a:pt x="164" y="318"/>
                  </a:lnTo>
                  <a:lnTo>
                    <a:pt x="160" y="310"/>
                  </a:lnTo>
                  <a:lnTo>
                    <a:pt x="154" y="298"/>
                  </a:lnTo>
                  <a:lnTo>
                    <a:pt x="148" y="275"/>
                  </a:lnTo>
                  <a:lnTo>
                    <a:pt x="148" y="273"/>
                  </a:lnTo>
                  <a:lnTo>
                    <a:pt x="154" y="257"/>
                  </a:lnTo>
                  <a:lnTo>
                    <a:pt x="162" y="241"/>
                  </a:lnTo>
                  <a:lnTo>
                    <a:pt x="174" y="223"/>
                  </a:lnTo>
                  <a:lnTo>
                    <a:pt x="188" y="204"/>
                  </a:lnTo>
                  <a:lnTo>
                    <a:pt x="196" y="196"/>
                  </a:lnTo>
                  <a:lnTo>
                    <a:pt x="206" y="188"/>
                  </a:lnTo>
                  <a:lnTo>
                    <a:pt x="218" y="182"/>
                  </a:lnTo>
                  <a:lnTo>
                    <a:pt x="230" y="176"/>
                  </a:lnTo>
                  <a:lnTo>
                    <a:pt x="241" y="174"/>
                  </a:lnTo>
                  <a:lnTo>
                    <a:pt x="255" y="174"/>
                  </a:lnTo>
                  <a:lnTo>
                    <a:pt x="265" y="172"/>
                  </a:lnTo>
                  <a:lnTo>
                    <a:pt x="287" y="168"/>
                  </a:lnTo>
                  <a:lnTo>
                    <a:pt x="313" y="168"/>
                  </a:lnTo>
                  <a:lnTo>
                    <a:pt x="322" y="170"/>
                  </a:lnTo>
                  <a:lnTo>
                    <a:pt x="330" y="174"/>
                  </a:lnTo>
                  <a:lnTo>
                    <a:pt x="360" y="186"/>
                  </a:lnTo>
                  <a:lnTo>
                    <a:pt x="382" y="198"/>
                  </a:lnTo>
                  <a:lnTo>
                    <a:pt x="392" y="202"/>
                  </a:lnTo>
                  <a:lnTo>
                    <a:pt x="398" y="207"/>
                  </a:lnTo>
                  <a:lnTo>
                    <a:pt x="402" y="209"/>
                  </a:lnTo>
                  <a:lnTo>
                    <a:pt x="409" y="217"/>
                  </a:lnTo>
                  <a:lnTo>
                    <a:pt x="419" y="237"/>
                  </a:lnTo>
                  <a:lnTo>
                    <a:pt x="427" y="251"/>
                  </a:lnTo>
                  <a:lnTo>
                    <a:pt x="433" y="271"/>
                  </a:lnTo>
                  <a:lnTo>
                    <a:pt x="441" y="281"/>
                  </a:lnTo>
                  <a:lnTo>
                    <a:pt x="445" y="289"/>
                  </a:lnTo>
                  <a:lnTo>
                    <a:pt x="445" y="293"/>
                  </a:lnTo>
                  <a:lnTo>
                    <a:pt x="445" y="296"/>
                  </a:lnTo>
                  <a:lnTo>
                    <a:pt x="447" y="330"/>
                  </a:lnTo>
                  <a:lnTo>
                    <a:pt x="447" y="358"/>
                  </a:lnTo>
                  <a:lnTo>
                    <a:pt x="447" y="372"/>
                  </a:lnTo>
                  <a:lnTo>
                    <a:pt x="443" y="380"/>
                  </a:lnTo>
                  <a:lnTo>
                    <a:pt x="441" y="389"/>
                  </a:lnTo>
                  <a:lnTo>
                    <a:pt x="437" y="409"/>
                  </a:lnTo>
                  <a:lnTo>
                    <a:pt x="433" y="419"/>
                  </a:lnTo>
                  <a:lnTo>
                    <a:pt x="429" y="431"/>
                  </a:lnTo>
                  <a:lnTo>
                    <a:pt x="423" y="441"/>
                  </a:lnTo>
                  <a:lnTo>
                    <a:pt x="415" y="447"/>
                  </a:lnTo>
                  <a:lnTo>
                    <a:pt x="411" y="457"/>
                  </a:lnTo>
                  <a:lnTo>
                    <a:pt x="407" y="467"/>
                  </a:lnTo>
                  <a:lnTo>
                    <a:pt x="407" y="476"/>
                  </a:lnTo>
                  <a:lnTo>
                    <a:pt x="407" y="480"/>
                  </a:lnTo>
                  <a:lnTo>
                    <a:pt x="409" y="484"/>
                  </a:lnTo>
                  <a:lnTo>
                    <a:pt x="411" y="486"/>
                  </a:lnTo>
                  <a:lnTo>
                    <a:pt x="415" y="486"/>
                  </a:lnTo>
                  <a:lnTo>
                    <a:pt x="421" y="484"/>
                  </a:lnTo>
                  <a:lnTo>
                    <a:pt x="427" y="480"/>
                  </a:lnTo>
                  <a:lnTo>
                    <a:pt x="447" y="465"/>
                  </a:lnTo>
                  <a:lnTo>
                    <a:pt x="461" y="451"/>
                  </a:lnTo>
                  <a:lnTo>
                    <a:pt x="473" y="435"/>
                  </a:lnTo>
                  <a:lnTo>
                    <a:pt x="483" y="417"/>
                  </a:lnTo>
                  <a:lnTo>
                    <a:pt x="489" y="397"/>
                  </a:lnTo>
                  <a:lnTo>
                    <a:pt x="494" y="378"/>
                  </a:lnTo>
                  <a:lnTo>
                    <a:pt x="498" y="356"/>
                  </a:lnTo>
                  <a:lnTo>
                    <a:pt x="500" y="336"/>
                  </a:lnTo>
                  <a:lnTo>
                    <a:pt x="502" y="316"/>
                  </a:lnTo>
                  <a:lnTo>
                    <a:pt x="502" y="306"/>
                  </a:lnTo>
                  <a:lnTo>
                    <a:pt x="502" y="285"/>
                  </a:lnTo>
                  <a:lnTo>
                    <a:pt x="500" y="271"/>
                  </a:lnTo>
                  <a:lnTo>
                    <a:pt x="496" y="259"/>
                  </a:lnTo>
                  <a:lnTo>
                    <a:pt x="491" y="245"/>
                  </a:lnTo>
                  <a:lnTo>
                    <a:pt x="481" y="233"/>
                  </a:lnTo>
                  <a:lnTo>
                    <a:pt x="475" y="229"/>
                  </a:lnTo>
                  <a:lnTo>
                    <a:pt x="459" y="219"/>
                  </a:lnTo>
                  <a:lnTo>
                    <a:pt x="451" y="213"/>
                  </a:lnTo>
                  <a:lnTo>
                    <a:pt x="445" y="207"/>
                  </a:lnTo>
                  <a:lnTo>
                    <a:pt x="441" y="202"/>
                  </a:lnTo>
                  <a:lnTo>
                    <a:pt x="441" y="200"/>
                  </a:lnTo>
                  <a:lnTo>
                    <a:pt x="441" y="198"/>
                  </a:lnTo>
                  <a:lnTo>
                    <a:pt x="435" y="186"/>
                  </a:lnTo>
                  <a:lnTo>
                    <a:pt x="431" y="176"/>
                  </a:lnTo>
                  <a:lnTo>
                    <a:pt x="429" y="170"/>
                  </a:lnTo>
                  <a:lnTo>
                    <a:pt x="421" y="160"/>
                  </a:lnTo>
                  <a:lnTo>
                    <a:pt x="423" y="160"/>
                  </a:lnTo>
                  <a:lnTo>
                    <a:pt x="423" y="158"/>
                  </a:lnTo>
                  <a:lnTo>
                    <a:pt x="423" y="156"/>
                  </a:lnTo>
                  <a:lnTo>
                    <a:pt x="423" y="154"/>
                  </a:lnTo>
                  <a:lnTo>
                    <a:pt x="419" y="150"/>
                  </a:lnTo>
                  <a:lnTo>
                    <a:pt x="400" y="136"/>
                  </a:lnTo>
                  <a:lnTo>
                    <a:pt x="380" y="124"/>
                  </a:lnTo>
                  <a:lnTo>
                    <a:pt x="362" y="116"/>
                  </a:lnTo>
                  <a:lnTo>
                    <a:pt x="348" y="111"/>
                  </a:lnTo>
                  <a:lnTo>
                    <a:pt x="342" y="111"/>
                  </a:lnTo>
                  <a:lnTo>
                    <a:pt x="338" y="111"/>
                  </a:lnTo>
                  <a:lnTo>
                    <a:pt x="261" y="109"/>
                  </a:lnTo>
                  <a:lnTo>
                    <a:pt x="230" y="116"/>
                  </a:lnTo>
                  <a:lnTo>
                    <a:pt x="208" y="126"/>
                  </a:lnTo>
                  <a:lnTo>
                    <a:pt x="202" y="130"/>
                  </a:lnTo>
                  <a:lnTo>
                    <a:pt x="198" y="136"/>
                  </a:lnTo>
                  <a:lnTo>
                    <a:pt x="190" y="138"/>
                  </a:lnTo>
                  <a:lnTo>
                    <a:pt x="182" y="140"/>
                  </a:lnTo>
                  <a:lnTo>
                    <a:pt x="174" y="144"/>
                  </a:lnTo>
                  <a:lnTo>
                    <a:pt x="162" y="152"/>
                  </a:lnTo>
                  <a:lnTo>
                    <a:pt x="152" y="162"/>
                  </a:lnTo>
                  <a:lnTo>
                    <a:pt x="141" y="176"/>
                  </a:lnTo>
                  <a:lnTo>
                    <a:pt x="133" y="194"/>
                  </a:lnTo>
                  <a:lnTo>
                    <a:pt x="129" y="204"/>
                  </a:lnTo>
                  <a:lnTo>
                    <a:pt x="125" y="223"/>
                  </a:lnTo>
                  <a:lnTo>
                    <a:pt x="123" y="247"/>
                  </a:lnTo>
                  <a:lnTo>
                    <a:pt x="125" y="259"/>
                  </a:lnTo>
                  <a:lnTo>
                    <a:pt x="127" y="267"/>
                  </a:lnTo>
                  <a:lnTo>
                    <a:pt x="123" y="261"/>
                  </a:lnTo>
                  <a:lnTo>
                    <a:pt x="123" y="255"/>
                  </a:lnTo>
                  <a:lnTo>
                    <a:pt x="123" y="233"/>
                  </a:lnTo>
                  <a:lnTo>
                    <a:pt x="125" y="207"/>
                  </a:lnTo>
                  <a:lnTo>
                    <a:pt x="131" y="190"/>
                  </a:lnTo>
                  <a:lnTo>
                    <a:pt x="137" y="176"/>
                  </a:lnTo>
                  <a:lnTo>
                    <a:pt x="146" y="162"/>
                  </a:lnTo>
                  <a:lnTo>
                    <a:pt x="154" y="154"/>
                  </a:lnTo>
                  <a:lnTo>
                    <a:pt x="170" y="140"/>
                  </a:lnTo>
                  <a:lnTo>
                    <a:pt x="178" y="136"/>
                  </a:lnTo>
                  <a:lnTo>
                    <a:pt x="182" y="134"/>
                  </a:lnTo>
                  <a:lnTo>
                    <a:pt x="190" y="132"/>
                  </a:lnTo>
                  <a:lnTo>
                    <a:pt x="196" y="132"/>
                  </a:lnTo>
                  <a:lnTo>
                    <a:pt x="198" y="128"/>
                  </a:lnTo>
                  <a:lnTo>
                    <a:pt x="202" y="124"/>
                  </a:lnTo>
                  <a:lnTo>
                    <a:pt x="206" y="120"/>
                  </a:lnTo>
                  <a:lnTo>
                    <a:pt x="247" y="107"/>
                  </a:lnTo>
                  <a:lnTo>
                    <a:pt x="257" y="105"/>
                  </a:lnTo>
                  <a:lnTo>
                    <a:pt x="269" y="103"/>
                  </a:lnTo>
                  <a:lnTo>
                    <a:pt x="299" y="103"/>
                  </a:lnTo>
                  <a:lnTo>
                    <a:pt x="338" y="107"/>
                  </a:lnTo>
                  <a:lnTo>
                    <a:pt x="344" y="107"/>
                  </a:lnTo>
                  <a:lnTo>
                    <a:pt x="350" y="107"/>
                  </a:lnTo>
                  <a:lnTo>
                    <a:pt x="362" y="113"/>
                  </a:lnTo>
                  <a:lnTo>
                    <a:pt x="376" y="118"/>
                  </a:lnTo>
                  <a:lnTo>
                    <a:pt x="390" y="124"/>
                  </a:lnTo>
                  <a:lnTo>
                    <a:pt x="400" y="128"/>
                  </a:lnTo>
                  <a:lnTo>
                    <a:pt x="425" y="148"/>
                  </a:lnTo>
                  <a:lnTo>
                    <a:pt x="427" y="152"/>
                  </a:lnTo>
                  <a:lnTo>
                    <a:pt x="429" y="156"/>
                  </a:lnTo>
                  <a:lnTo>
                    <a:pt x="427" y="160"/>
                  </a:lnTo>
                  <a:lnTo>
                    <a:pt x="433" y="174"/>
                  </a:lnTo>
                  <a:lnTo>
                    <a:pt x="435" y="178"/>
                  </a:lnTo>
                  <a:lnTo>
                    <a:pt x="447" y="196"/>
                  </a:lnTo>
                  <a:lnTo>
                    <a:pt x="451" y="198"/>
                  </a:lnTo>
                  <a:lnTo>
                    <a:pt x="449" y="200"/>
                  </a:lnTo>
                  <a:lnTo>
                    <a:pt x="447" y="204"/>
                  </a:lnTo>
                  <a:lnTo>
                    <a:pt x="449" y="207"/>
                  </a:lnTo>
                  <a:lnTo>
                    <a:pt x="455" y="213"/>
                  </a:lnTo>
                  <a:lnTo>
                    <a:pt x="463" y="219"/>
                  </a:lnTo>
                  <a:lnTo>
                    <a:pt x="479" y="229"/>
                  </a:lnTo>
                  <a:lnTo>
                    <a:pt x="485" y="233"/>
                  </a:lnTo>
                  <a:lnTo>
                    <a:pt x="494" y="245"/>
                  </a:lnTo>
                  <a:lnTo>
                    <a:pt x="500" y="259"/>
                  </a:lnTo>
                  <a:lnTo>
                    <a:pt x="504" y="271"/>
                  </a:lnTo>
                  <a:lnTo>
                    <a:pt x="506" y="285"/>
                  </a:lnTo>
                  <a:lnTo>
                    <a:pt x="508" y="302"/>
                  </a:lnTo>
                  <a:lnTo>
                    <a:pt x="508" y="310"/>
                  </a:lnTo>
                  <a:lnTo>
                    <a:pt x="508" y="326"/>
                  </a:lnTo>
                  <a:lnTo>
                    <a:pt x="508" y="340"/>
                  </a:lnTo>
                  <a:lnTo>
                    <a:pt x="504" y="366"/>
                  </a:lnTo>
                  <a:lnTo>
                    <a:pt x="498" y="391"/>
                  </a:lnTo>
                  <a:lnTo>
                    <a:pt x="491" y="413"/>
                  </a:lnTo>
                  <a:lnTo>
                    <a:pt x="481" y="431"/>
                  </a:lnTo>
                  <a:lnTo>
                    <a:pt x="473" y="445"/>
                  </a:lnTo>
                  <a:lnTo>
                    <a:pt x="465" y="457"/>
                  </a:lnTo>
                  <a:lnTo>
                    <a:pt x="437" y="478"/>
                  </a:lnTo>
                  <a:lnTo>
                    <a:pt x="427" y="484"/>
                  </a:lnTo>
                  <a:lnTo>
                    <a:pt x="419" y="488"/>
                  </a:lnTo>
                  <a:lnTo>
                    <a:pt x="413" y="490"/>
                  </a:lnTo>
                  <a:lnTo>
                    <a:pt x="409" y="490"/>
                  </a:lnTo>
                  <a:lnTo>
                    <a:pt x="407" y="488"/>
                  </a:lnTo>
                  <a:lnTo>
                    <a:pt x="406" y="484"/>
                  </a:lnTo>
                  <a:lnTo>
                    <a:pt x="406" y="475"/>
                  </a:lnTo>
                  <a:lnTo>
                    <a:pt x="407" y="465"/>
                  </a:lnTo>
                  <a:lnTo>
                    <a:pt x="409" y="455"/>
                  </a:lnTo>
                  <a:lnTo>
                    <a:pt x="407" y="457"/>
                  </a:lnTo>
                  <a:lnTo>
                    <a:pt x="404" y="463"/>
                  </a:lnTo>
                  <a:lnTo>
                    <a:pt x="398" y="475"/>
                  </a:lnTo>
                  <a:lnTo>
                    <a:pt x="392" y="492"/>
                  </a:lnTo>
                  <a:lnTo>
                    <a:pt x="386" y="502"/>
                  </a:lnTo>
                  <a:lnTo>
                    <a:pt x="378" y="508"/>
                  </a:lnTo>
                  <a:lnTo>
                    <a:pt x="372" y="510"/>
                  </a:lnTo>
                  <a:lnTo>
                    <a:pt x="370" y="512"/>
                  </a:lnTo>
                  <a:lnTo>
                    <a:pt x="360" y="518"/>
                  </a:lnTo>
                  <a:lnTo>
                    <a:pt x="352" y="520"/>
                  </a:lnTo>
                  <a:lnTo>
                    <a:pt x="344" y="520"/>
                  </a:lnTo>
                  <a:lnTo>
                    <a:pt x="338" y="522"/>
                  </a:lnTo>
                  <a:lnTo>
                    <a:pt x="328" y="524"/>
                  </a:lnTo>
                  <a:lnTo>
                    <a:pt x="307" y="526"/>
                  </a:lnTo>
                  <a:lnTo>
                    <a:pt x="277" y="528"/>
                  </a:lnTo>
                  <a:lnTo>
                    <a:pt x="283" y="532"/>
                  </a:lnTo>
                  <a:lnTo>
                    <a:pt x="289" y="536"/>
                  </a:lnTo>
                  <a:lnTo>
                    <a:pt x="295" y="546"/>
                  </a:lnTo>
                  <a:lnTo>
                    <a:pt x="297" y="554"/>
                  </a:lnTo>
                  <a:lnTo>
                    <a:pt x="297" y="558"/>
                  </a:lnTo>
                  <a:lnTo>
                    <a:pt x="285" y="575"/>
                  </a:lnTo>
                  <a:lnTo>
                    <a:pt x="275" y="589"/>
                  </a:lnTo>
                  <a:lnTo>
                    <a:pt x="267" y="597"/>
                  </a:lnTo>
                  <a:lnTo>
                    <a:pt x="259" y="601"/>
                  </a:lnTo>
                  <a:lnTo>
                    <a:pt x="253" y="605"/>
                  </a:lnTo>
                  <a:lnTo>
                    <a:pt x="247" y="605"/>
                  </a:lnTo>
                  <a:lnTo>
                    <a:pt x="243" y="605"/>
                  </a:lnTo>
                  <a:lnTo>
                    <a:pt x="243" y="613"/>
                  </a:lnTo>
                  <a:lnTo>
                    <a:pt x="245" y="615"/>
                  </a:lnTo>
                  <a:lnTo>
                    <a:pt x="251" y="621"/>
                  </a:lnTo>
                  <a:lnTo>
                    <a:pt x="267" y="633"/>
                  </a:lnTo>
                  <a:lnTo>
                    <a:pt x="293" y="647"/>
                  </a:lnTo>
                  <a:lnTo>
                    <a:pt x="311" y="657"/>
                  </a:lnTo>
                  <a:lnTo>
                    <a:pt x="326" y="664"/>
                  </a:lnTo>
                  <a:lnTo>
                    <a:pt x="340" y="668"/>
                  </a:lnTo>
                  <a:lnTo>
                    <a:pt x="346" y="672"/>
                  </a:lnTo>
                  <a:lnTo>
                    <a:pt x="352" y="674"/>
                  </a:lnTo>
                  <a:lnTo>
                    <a:pt x="356" y="674"/>
                  </a:lnTo>
                  <a:lnTo>
                    <a:pt x="360" y="672"/>
                  </a:lnTo>
                  <a:lnTo>
                    <a:pt x="366" y="670"/>
                  </a:lnTo>
                  <a:lnTo>
                    <a:pt x="368" y="668"/>
                  </a:lnTo>
                  <a:lnTo>
                    <a:pt x="384" y="655"/>
                  </a:lnTo>
                  <a:lnTo>
                    <a:pt x="409" y="629"/>
                  </a:lnTo>
                  <a:lnTo>
                    <a:pt x="443" y="595"/>
                  </a:lnTo>
                  <a:lnTo>
                    <a:pt x="449" y="587"/>
                  </a:lnTo>
                  <a:lnTo>
                    <a:pt x="459" y="573"/>
                  </a:lnTo>
                  <a:lnTo>
                    <a:pt x="477" y="540"/>
                  </a:lnTo>
                  <a:lnTo>
                    <a:pt x="498" y="494"/>
                  </a:lnTo>
                  <a:lnTo>
                    <a:pt x="508" y="465"/>
                  </a:lnTo>
                  <a:lnTo>
                    <a:pt x="522" y="437"/>
                  </a:lnTo>
                  <a:lnTo>
                    <a:pt x="538" y="409"/>
                  </a:lnTo>
                  <a:lnTo>
                    <a:pt x="556" y="384"/>
                  </a:lnTo>
                  <a:lnTo>
                    <a:pt x="583" y="346"/>
                  </a:lnTo>
                  <a:lnTo>
                    <a:pt x="595" y="332"/>
                  </a:lnTo>
                  <a:lnTo>
                    <a:pt x="603" y="324"/>
                  </a:lnTo>
                  <a:lnTo>
                    <a:pt x="607" y="316"/>
                  </a:lnTo>
                  <a:lnTo>
                    <a:pt x="607" y="310"/>
                  </a:lnTo>
                  <a:lnTo>
                    <a:pt x="607" y="306"/>
                  </a:lnTo>
                  <a:lnTo>
                    <a:pt x="605" y="300"/>
                  </a:lnTo>
                  <a:lnTo>
                    <a:pt x="603" y="30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28" name="Freeform 1119"/>
            <p:cNvSpPr>
              <a:spLocks/>
            </p:cNvSpPr>
            <p:nvPr/>
          </p:nvSpPr>
          <p:spPr bwMode="auto">
            <a:xfrm>
              <a:off x="2878" y="3666"/>
              <a:ext cx="114" cy="118"/>
            </a:xfrm>
            <a:custGeom>
              <a:avLst/>
              <a:gdLst>
                <a:gd name="T0" fmla="*/ 1 w 227"/>
                <a:gd name="T1" fmla="*/ 9 h 235"/>
                <a:gd name="T2" fmla="*/ 6 w 227"/>
                <a:gd name="T3" fmla="*/ 6 h 235"/>
                <a:gd name="T4" fmla="*/ 21 w 227"/>
                <a:gd name="T5" fmla="*/ 4 h 235"/>
                <a:gd name="T6" fmla="*/ 34 w 227"/>
                <a:gd name="T7" fmla="*/ 1 h 235"/>
                <a:gd name="T8" fmla="*/ 49 w 227"/>
                <a:gd name="T9" fmla="*/ 0 h 235"/>
                <a:gd name="T10" fmla="*/ 52 w 227"/>
                <a:gd name="T11" fmla="*/ 1 h 235"/>
                <a:gd name="T12" fmla="*/ 84 w 227"/>
                <a:gd name="T13" fmla="*/ 16 h 235"/>
                <a:gd name="T14" fmla="*/ 94 w 227"/>
                <a:gd name="T15" fmla="*/ 23 h 235"/>
                <a:gd name="T16" fmla="*/ 95 w 227"/>
                <a:gd name="T17" fmla="*/ 24 h 235"/>
                <a:gd name="T18" fmla="*/ 103 w 227"/>
                <a:gd name="T19" fmla="*/ 37 h 235"/>
                <a:gd name="T20" fmla="*/ 108 w 227"/>
                <a:gd name="T21" fmla="*/ 51 h 235"/>
                <a:gd name="T22" fmla="*/ 113 w 227"/>
                <a:gd name="T23" fmla="*/ 59 h 235"/>
                <a:gd name="T24" fmla="*/ 113 w 227"/>
                <a:gd name="T25" fmla="*/ 63 h 235"/>
                <a:gd name="T26" fmla="*/ 113 w 227"/>
                <a:gd name="T27" fmla="*/ 66 h 235"/>
                <a:gd name="T28" fmla="*/ 109 w 227"/>
                <a:gd name="T29" fmla="*/ 71 h 235"/>
                <a:gd name="T30" fmla="*/ 109 w 227"/>
                <a:gd name="T31" fmla="*/ 80 h 235"/>
                <a:gd name="T32" fmla="*/ 107 w 227"/>
                <a:gd name="T33" fmla="*/ 90 h 235"/>
                <a:gd name="T34" fmla="*/ 106 w 227"/>
                <a:gd name="T35" fmla="*/ 92 h 235"/>
                <a:gd name="T36" fmla="*/ 99 w 227"/>
                <a:gd name="T37" fmla="*/ 99 h 235"/>
                <a:gd name="T38" fmla="*/ 93 w 227"/>
                <a:gd name="T39" fmla="*/ 102 h 235"/>
                <a:gd name="T40" fmla="*/ 87 w 227"/>
                <a:gd name="T41" fmla="*/ 102 h 235"/>
                <a:gd name="T42" fmla="*/ 81 w 227"/>
                <a:gd name="T43" fmla="*/ 100 h 235"/>
                <a:gd name="T44" fmla="*/ 74 w 227"/>
                <a:gd name="T45" fmla="*/ 100 h 235"/>
                <a:gd name="T46" fmla="*/ 71 w 227"/>
                <a:gd name="T47" fmla="*/ 100 h 235"/>
                <a:gd name="T48" fmla="*/ 70 w 227"/>
                <a:gd name="T49" fmla="*/ 96 h 235"/>
                <a:gd name="T50" fmla="*/ 68 w 227"/>
                <a:gd name="T51" fmla="*/ 98 h 235"/>
                <a:gd name="T52" fmla="*/ 63 w 227"/>
                <a:gd name="T53" fmla="*/ 103 h 235"/>
                <a:gd name="T54" fmla="*/ 61 w 227"/>
                <a:gd name="T55" fmla="*/ 108 h 235"/>
                <a:gd name="T56" fmla="*/ 55 w 227"/>
                <a:gd name="T57" fmla="*/ 112 h 235"/>
                <a:gd name="T58" fmla="*/ 53 w 227"/>
                <a:gd name="T59" fmla="*/ 112 h 235"/>
                <a:gd name="T60" fmla="*/ 37 w 227"/>
                <a:gd name="T61" fmla="*/ 116 h 235"/>
                <a:gd name="T62" fmla="*/ 33 w 227"/>
                <a:gd name="T63" fmla="*/ 117 h 235"/>
                <a:gd name="T64" fmla="*/ 28 w 227"/>
                <a:gd name="T65" fmla="*/ 118 h 235"/>
                <a:gd name="T66" fmla="*/ 25 w 227"/>
                <a:gd name="T67" fmla="*/ 118 h 235"/>
                <a:gd name="T68" fmla="*/ 20 w 227"/>
                <a:gd name="T69" fmla="*/ 116 h 235"/>
                <a:gd name="T70" fmla="*/ 54 w 227"/>
                <a:gd name="T71" fmla="*/ 101 h 235"/>
                <a:gd name="T72" fmla="*/ 66 w 227"/>
                <a:gd name="T73" fmla="*/ 97 h 235"/>
                <a:gd name="T74" fmla="*/ 85 w 227"/>
                <a:gd name="T75" fmla="*/ 90 h 235"/>
                <a:gd name="T76" fmla="*/ 98 w 227"/>
                <a:gd name="T77" fmla="*/ 83 h 235"/>
                <a:gd name="T78" fmla="*/ 103 w 227"/>
                <a:gd name="T79" fmla="*/ 76 h 235"/>
                <a:gd name="T80" fmla="*/ 104 w 227"/>
                <a:gd name="T81" fmla="*/ 74 h 235"/>
                <a:gd name="T82" fmla="*/ 106 w 227"/>
                <a:gd name="T83" fmla="*/ 68 h 235"/>
                <a:gd name="T84" fmla="*/ 103 w 227"/>
                <a:gd name="T85" fmla="*/ 59 h 235"/>
                <a:gd name="T86" fmla="*/ 89 w 227"/>
                <a:gd name="T87" fmla="*/ 41 h 235"/>
                <a:gd name="T88" fmla="*/ 76 w 227"/>
                <a:gd name="T89" fmla="*/ 29 h 235"/>
                <a:gd name="T90" fmla="*/ 74 w 227"/>
                <a:gd name="T91" fmla="*/ 25 h 235"/>
                <a:gd name="T92" fmla="*/ 63 w 227"/>
                <a:gd name="T93" fmla="*/ 20 h 235"/>
                <a:gd name="T94" fmla="*/ 57 w 227"/>
                <a:gd name="T95" fmla="*/ 19 h 235"/>
                <a:gd name="T96" fmla="*/ 44 w 227"/>
                <a:gd name="T97" fmla="*/ 14 h 235"/>
                <a:gd name="T98" fmla="*/ 42 w 227"/>
                <a:gd name="T99" fmla="*/ 15 h 235"/>
                <a:gd name="T100" fmla="*/ 38 w 227"/>
                <a:gd name="T101" fmla="*/ 17 h 235"/>
                <a:gd name="T102" fmla="*/ 37 w 227"/>
                <a:gd name="T103" fmla="*/ 19 h 235"/>
                <a:gd name="T104" fmla="*/ 22 w 227"/>
                <a:gd name="T105" fmla="*/ 18 h 235"/>
                <a:gd name="T106" fmla="*/ 10 w 227"/>
                <a:gd name="T107" fmla="*/ 16 h 235"/>
                <a:gd name="T108" fmla="*/ 1 w 227"/>
                <a:gd name="T109" fmla="*/ 11 h 235"/>
                <a:gd name="T110" fmla="*/ 0 w 227"/>
                <a:gd name="T111" fmla="*/ 11 h 235"/>
                <a:gd name="T112" fmla="*/ 1 w 227"/>
                <a:gd name="T113" fmla="*/ 9 h 23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7"/>
                <a:gd name="T172" fmla="*/ 0 h 235"/>
                <a:gd name="T173" fmla="*/ 227 w 227"/>
                <a:gd name="T174" fmla="*/ 235 h 23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7" h="235">
                  <a:moveTo>
                    <a:pt x="2" y="18"/>
                  </a:moveTo>
                  <a:lnTo>
                    <a:pt x="2" y="18"/>
                  </a:lnTo>
                  <a:lnTo>
                    <a:pt x="4" y="16"/>
                  </a:lnTo>
                  <a:lnTo>
                    <a:pt x="12" y="12"/>
                  </a:lnTo>
                  <a:lnTo>
                    <a:pt x="25" y="8"/>
                  </a:lnTo>
                  <a:lnTo>
                    <a:pt x="41" y="8"/>
                  </a:lnTo>
                  <a:lnTo>
                    <a:pt x="67" y="2"/>
                  </a:lnTo>
                  <a:lnTo>
                    <a:pt x="89" y="0"/>
                  </a:lnTo>
                  <a:lnTo>
                    <a:pt x="97" y="0"/>
                  </a:lnTo>
                  <a:lnTo>
                    <a:pt x="104" y="2"/>
                  </a:lnTo>
                  <a:lnTo>
                    <a:pt x="140" y="18"/>
                  </a:lnTo>
                  <a:lnTo>
                    <a:pt x="168" y="32"/>
                  </a:lnTo>
                  <a:lnTo>
                    <a:pt x="180" y="39"/>
                  </a:lnTo>
                  <a:lnTo>
                    <a:pt x="188" y="45"/>
                  </a:lnTo>
                  <a:lnTo>
                    <a:pt x="190" y="47"/>
                  </a:lnTo>
                  <a:lnTo>
                    <a:pt x="197" y="55"/>
                  </a:lnTo>
                  <a:lnTo>
                    <a:pt x="205" y="73"/>
                  </a:lnTo>
                  <a:lnTo>
                    <a:pt x="215" y="101"/>
                  </a:lnTo>
                  <a:lnTo>
                    <a:pt x="221" y="109"/>
                  </a:lnTo>
                  <a:lnTo>
                    <a:pt x="225" y="117"/>
                  </a:lnTo>
                  <a:lnTo>
                    <a:pt x="227" y="121"/>
                  </a:lnTo>
                  <a:lnTo>
                    <a:pt x="225" y="125"/>
                  </a:lnTo>
                  <a:lnTo>
                    <a:pt x="225" y="132"/>
                  </a:lnTo>
                  <a:lnTo>
                    <a:pt x="223" y="138"/>
                  </a:lnTo>
                  <a:lnTo>
                    <a:pt x="217" y="142"/>
                  </a:lnTo>
                  <a:lnTo>
                    <a:pt x="217" y="160"/>
                  </a:lnTo>
                  <a:lnTo>
                    <a:pt x="215" y="174"/>
                  </a:lnTo>
                  <a:lnTo>
                    <a:pt x="213" y="180"/>
                  </a:lnTo>
                  <a:lnTo>
                    <a:pt x="211" y="184"/>
                  </a:lnTo>
                  <a:lnTo>
                    <a:pt x="207" y="188"/>
                  </a:lnTo>
                  <a:lnTo>
                    <a:pt x="197" y="198"/>
                  </a:lnTo>
                  <a:lnTo>
                    <a:pt x="192" y="202"/>
                  </a:lnTo>
                  <a:lnTo>
                    <a:pt x="186" y="204"/>
                  </a:lnTo>
                  <a:lnTo>
                    <a:pt x="180" y="206"/>
                  </a:lnTo>
                  <a:lnTo>
                    <a:pt x="174" y="204"/>
                  </a:lnTo>
                  <a:lnTo>
                    <a:pt x="162" y="200"/>
                  </a:lnTo>
                  <a:lnTo>
                    <a:pt x="154" y="198"/>
                  </a:lnTo>
                  <a:lnTo>
                    <a:pt x="148" y="200"/>
                  </a:lnTo>
                  <a:lnTo>
                    <a:pt x="142" y="200"/>
                  </a:lnTo>
                  <a:lnTo>
                    <a:pt x="140" y="198"/>
                  </a:lnTo>
                  <a:lnTo>
                    <a:pt x="140" y="192"/>
                  </a:lnTo>
                  <a:lnTo>
                    <a:pt x="136" y="196"/>
                  </a:lnTo>
                  <a:lnTo>
                    <a:pt x="130" y="200"/>
                  </a:lnTo>
                  <a:lnTo>
                    <a:pt x="126" y="206"/>
                  </a:lnTo>
                  <a:lnTo>
                    <a:pt x="122" y="216"/>
                  </a:lnTo>
                  <a:lnTo>
                    <a:pt x="114" y="221"/>
                  </a:lnTo>
                  <a:lnTo>
                    <a:pt x="110" y="223"/>
                  </a:lnTo>
                  <a:lnTo>
                    <a:pt x="106" y="223"/>
                  </a:lnTo>
                  <a:lnTo>
                    <a:pt x="93" y="225"/>
                  </a:lnTo>
                  <a:lnTo>
                    <a:pt x="73" y="231"/>
                  </a:lnTo>
                  <a:lnTo>
                    <a:pt x="65" y="233"/>
                  </a:lnTo>
                  <a:lnTo>
                    <a:pt x="59" y="235"/>
                  </a:lnTo>
                  <a:lnTo>
                    <a:pt x="55" y="235"/>
                  </a:lnTo>
                  <a:lnTo>
                    <a:pt x="49" y="235"/>
                  </a:lnTo>
                  <a:lnTo>
                    <a:pt x="39" y="231"/>
                  </a:lnTo>
                  <a:lnTo>
                    <a:pt x="79" y="214"/>
                  </a:lnTo>
                  <a:lnTo>
                    <a:pt x="108" y="202"/>
                  </a:lnTo>
                  <a:lnTo>
                    <a:pt x="132" y="194"/>
                  </a:lnTo>
                  <a:lnTo>
                    <a:pt x="144" y="190"/>
                  </a:lnTo>
                  <a:lnTo>
                    <a:pt x="170" y="180"/>
                  </a:lnTo>
                  <a:lnTo>
                    <a:pt x="184" y="174"/>
                  </a:lnTo>
                  <a:lnTo>
                    <a:pt x="195" y="166"/>
                  </a:lnTo>
                  <a:lnTo>
                    <a:pt x="203" y="158"/>
                  </a:lnTo>
                  <a:lnTo>
                    <a:pt x="205" y="152"/>
                  </a:lnTo>
                  <a:lnTo>
                    <a:pt x="207" y="148"/>
                  </a:lnTo>
                  <a:lnTo>
                    <a:pt x="209" y="144"/>
                  </a:lnTo>
                  <a:lnTo>
                    <a:pt x="211" y="136"/>
                  </a:lnTo>
                  <a:lnTo>
                    <a:pt x="209" y="128"/>
                  </a:lnTo>
                  <a:lnTo>
                    <a:pt x="205" y="117"/>
                  </a:lnTo>
                  <a:lnTo>
                    <a:pt x="195" y="101"/>
                  </a:lnTo>
                  <a:lnTo>
                    <a:pt x="178" y="81"/>
                  </a:lnTo>
                  <a:lnTo>
                    <a:pt x="152" y="57"/>
                  </a:lnTo>
                  <a:lnTo>
                    <a:pt x="152" y="55"/>
                  </a:lnTo>
                  <a:lnTo>
                    <a:pt x="148" y="49"/>
                  </a:lnTo>
                  <a:lnTo>
                    <a:pt x="140" y="43"/>
                  </a:lnTo>
                  <a:lnTo>
                    <a:pt x="126" y="39"/>
                  </a:lnTo>
                  <a:lnTo>
                    <a:pt x="114" y="37"/>
                  </a:lnTo>
                  <a:lnTo>
                    <a:pt x="101" y="34"/>
                  </a:lnTo>
                  <a:lnTo>
                    <a:pt x="87" y="28"/>
                  </a:lnTo>
                  <a:lnTo>
                    <a:pt x="83" y="30"/>
                  </a:lnTo>
                  <a:lnTo>
                    <a:pt x="79" y="32"/>
                  </a:lnTo>
                  <a:lnTo>
                    <a:pt x="75" y="34"/>
                  </a:lnTo>
                  <a:lnTo>
                    <a:pt x="73" y="37"/>
                  </a:lnTo>
                  <a:lnTo>
                    <a:pt x="65" y="37"/>
                  </a:lnTo>
                  <a:lnTo>
                    <a:pt x="43" y="35"/>
                  </a:lnTo>
                  <a:lnTo>
                    <a:pt x="31" y="34"/>
                  </a:lnTo>
                  <a:lnTo>
                    <a:pt x="19" y="32"/>
                  </a:lnTo>
                  <a:lnTo>
                    <a:pt x="8" y="28"/>
                  </a:lnTo>
                  <a:lnTo>
                    <a:pt x="2" y="22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29" name="Freeform 1120"/>
            <p:cNvSpPr>
              <a:spLocks/>
            </p:cNvSpPr>
            <p:nvPr/>
          </p:nvSpPr>
          <p:spPr bwMode="auto">
            <a:xfrm>
              <a:off x="2850" y="3680"/>
              <a:ext cx="128" cy="118"/>
            </a:xfrm>
            <a:custGeom>
              <a:avLst/>
              <a:gdLst>
                <a:gd name="T0" fmla="*/ 21 w 255"/>
                <a:gd name="T1" fmla="*/ 61 h 237"/>
                <a:gd name="T2" fmla="*/ 27 w 255"/>
                <a:gd name="T3" fmla="*/ 35 h 237"/>
                <a:gd name="T4" fmla="*/ 29 w 255"/>
                <a:gd name="T5" fmla="*/ 15 h 237"/>
                <a:gd name="T6" fmla="*/ 29 w 255"/>
                <a:gd name="T7" fmla="*/ 4 h 237"/>
                <a:gd name="T8" fmla="*/ 27 w 255"/>
                <a:gd name="T9" fmla="*/ 2 h 237"/>
                <a:gd name="T10" fmla="*/ 27 w 255"/>
                <a:gd name="T11" fmla="*/ 1 h 237"/>
                <a:gd name="T12" fmla="*/ 23 w 255"/>
                <a:gd name="T13" fmla="*/ 0 h 237"/>
                <a:gd name="T14" fmla="*/ 18 w 255"/>
                <a:gd name="T15" fmla="*/ 3 h 237"/>
                <a:gd name="T16" fmla="*/ 6 w 255"/>
                <a:gd name="T17" fmla="*/ 18 h 237"/>
                <a:gd name="T18" fmla="*/ 1 w 255"/>
                <a:gd name="T19" fmla="*/ 35 h 237"/>
                <a:gd name="T20" fmla="*/ 0 w 255"/>
                <a:gd name="T21" fmla="*/ 46 h 237"/>
                <a:gd name="T22" fmla="*/ 2 w 255"/>
                <a:gd name="T23" fmla="*/ 57 h 237"/>
                <a:gd name="T24" fmla="*/ 5 w 255"/>
                <a:gd name="T25" fmla="*/ 62 h 237"/>
                <a:gd name="T26" fmla="*/ 16 w 255"/>
                <a:gd name="T27" fmla="*/ 85 h 237"/>
                <a:gd name="T28" fmla="*/ 23 w 255"/>
                <a:gd name="T29" fmla="*/ 94 h 237"/>
                <a:gd name="T30" fmla="*/ 34 w 255"/>
                <a:gd name="T31" fmla="*/ 105 h 237"/>
                <a:gd name="T32" fmla="*/ 38 w 255"/>
                <a:gd name="T33" fmla="*/ 108 h 237"/>
                <a:gd name="T34" fmla="*/ 55 w 255"/>
                <a:gd name="T35" fmla="*/ 115 h 237"/>
                <a:gd name="T36" fmla="*/ 68 w 255"/>
                <a:gd name="T37" fmla="*/ 118 h 237"/>
                <a:gd name="T38" fmla="*/ 77 w 255"/>
                <a:gd name="T39" fmla="*/ 116 h 237"/>
                <a:gd name="T40" fmla="*/ 79 w 255"/>
                <a:gd name="T41" fmla="*/ 114 h 237"/>
                <a:gd name="T42" fmla="*/ 95 w 255"/>
                <a:gd name="T43" fmla="*/ 112 h 237"/>
                <a:gd name="T44" fmla="*/ 109 w 255"/>
                <a:gd name="T45" fmla="*/ 107 h 237"/>
                <a:gd name="T46" fmla="*/ 123 w 255"/>
                <a:gd name="T47" fmla="*/ 96 h 237"/>
                <a:gd name="T48" fmla="*/ 128 w 255"/>
                <a:gd name="T49" fmla="*/ 87 h 237"/>
                <a:gd name="T50" fmla="*/ 123 w 255"/>
                <a:gd name="T51" fmla="*/ 90 h 237"/>
                <a:gd name="T52" fmla="*/ 113 w 255"/>
                <a:gd name="T53" fmla="*/ 91 h 237"/>
                <a:gd name="T54" fmla="*/ 108 w 255"/>
                <a:gd name="T55" fmla="*/ 89 h 237"/>
                <a:gd name="T56" fmla="*/ 102 w 255"/>
                <a:gd name="T57" fmla="*/ 89 h 237"/>
                <a:gd name="T58" fmla="*/ 100 w 255"/>
                <a:gd name="T59" fmla="*/ 89 h 237"/>
                <a:gd name="T60" fmla="*/ 96 w 255"/>
                <a:gd name="T61" fmla="*/ 88 h 237"/>
                <a:gd name="T62" fmla="*/ 87 w 255"/>
                <a:gd name="T63" fmla="*/ 97 h 237"/>
                <a:gd name="T64" fmla="*/ 87 w 255"/>
                <a:gd name="T65" fmla="*/ 98 h 237"/>
                <a:gd name="T66" fmla="*/ 79 w 255"/>
                <a:gd name="T67" fmla="*/ 101 h 237"/>
                <a:gd name="T68" fmla="*/ 67 w 255"/>
                <a:gd name="T69" fmla="*/ 103 h 237"/>
                <a:gd name="T70" fmla="*/ 57 w 255"/>
                <a:gd name="T71" fmla="*/ 104 h 237"/>
                <a:gd name="T72" fmla="*/ 50 w 255"/>
                <a:gd name="T73" fmla="*/ 104 h 237"/>
                <a:gd name="T74" fmla="*/ 45 w 255"/>
                <a:gd name="T75" fmla="*/ 101 h 237"/>
                <a:gd name="T76" fmla="*/ 41 w 255"/>
                <a:gd name="T77" fmla="*/ 97 h 237"/>
                <a:gd name="T78" fmla="*/ 27 w 255"/>
                <a:gd name="T79" fmla="*/ 82 h 237"/>
                <a:gd name="T80" fmla="*/ 21 w 255"/>
                <a:gd name="T81" fmla="*/ 68 h 237"/>
                <a:gd name="T82" fmla="*/ 21 w 255"/>
                <a:gd name="T83" fmla="*/ 61 h 2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55"/>
                <a:gd name="T127" fmla="*/ 0 h 237"/>
                <a:gd name="T128" fmla="*/ 255 w 255"/>
                <a:gd name="T129" fmla="*/ 237 h 23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55" h="237">
                  <a:moveTo>
                    <a:pt x="42" y="122"/>
                  </a:moveTo>
                  <a:lnTo>
                    <a:pt x="42" y="122"/>
                  </a:lnTo>
                  <a:lnTo>
                    <a:pt x="46" y="106"/>
                  </a:lnTo>
                  <a:lnTo>
                    <a:pt x="54" y="71"/>
                  </a:lnTo>
                  <a:lnTo>
                    <a:pt x="56" y="51"/>
                  </a:lnTo>
                  <a:lnTo>
                    <a:pt x="58" y="31"/>
                  </a:lnTo>
                  <a:lnTo>
                    <a:pt x="58" y="15"/>
                  </a:lnTo>
                  <a:lnTo>
                    <a:pt x="58" y="9"/>
                  </a:lnTo>
                  <a:lnTo>
                    <a:pt x="54" y="4"/>
                  </a:lnTo>
                  <a:lnTo>
                    <a:pt x="54" y="2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0" y="2"/>
                  </a:lnTo>
                  <a:lnTo>
                    <a:pt x="36" y="6"/>
                  </a:lnTo>
                  <a:lnTo>
                    <a:pt x="24" y="19"/>
                  </a:lnTo>
                  <a:lnTo>
                    <a:pt x="12" y="37"/>
                  </a:lnTo>
                  <a:lnTo>
                    <a:pt x="4" y="59"/>
                  </a:lnTo>
                  <a:lnTo>
                    <a:pt x="2" y="71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2" y="104"/>
                  </a:lnTo>
                  <a:lnTo>
                    <a:pt x="4" y="114"/>
                  </a:lnTo>
                  <a:lnTo>
                    <a:pt x="10" y="124"/>
                  </a:lnTo>
                  <a:lnTo>
                    <a:pt x="20" y="144"/>
                  </a:lnTo>
                  <a:lnTo>
                    <a:pt x="32" y="170"/>
                  </a:lnTo>
                  <a:lnTo>
                    <a:pt x="46" y="189"/>
                  </a:lnTo>
                  <a:lnTo>
                    <a:pt x="60" y="205"/>
                  </a:lnTo>
                  <a:lnTo>
                    <a:pt x="68" y="211"/>
                  </a:lnTo>
                  <a:lnTo>
                    <a:pt x="75" y="217"/>
                  </a:lnTo>
                  <a:lnTo>
                    <a:pt x="85" y="221"/>
                  </a:lnTo>
                  <a:lnTo>
                    <a:pt x="109" y="231"/>
                  </a:lnTo>
                  <a:lnTo>
                    <a:pt x="121" y="235"/>
                  </a:lnTo>
                  <a:lnTo>
                    <a:pt x="135" y="237"/>
                  </a:lnTo>
                  <a:lnTo>
                    <a:pt x="147" y="235"/>
                  </a:lnTo>
                  <a:lnTo>
                    <a:pt x="153" y="233"/>
                  </a:lnTo>
                  <a:lnTo>
                    <a:pt x="157" y="229"/>
                  </a:lnTo>
                  <a:lnTo>
                    <a:pt x="166" y="229"/>
                  </a:lnTo>
                  <a:lnTo>
                    <a:pt x="190" y="225"/>
                  </a:lnTo>
                  <a:lnTo>
                    <a:pt x="204" y="221"/>
                  </a:lnTo>
                  <a:lnTo>
                    <a:pt x="218" y="215"/>
                  </a:lnTo>
                  <a:lnTo>
                    <a:pt x="232" y="205"/>
                  </a:lnTo>
                  <a:lnTo>
                    <a:pt x="246" y="193"/>
                  </a:lnTo>
                  <a:lnTo>
                    <a:pt x="255" y="174"/>
                  </a:lnTo>
                  <a:lnTo>
                    <a:pt x="253" y="176"/>
                  </a:lnTo>
                  <a:lnTo>
                    <a:pt x="246" y="180"/>
                  </a:lnTo>
                  <a:lnTo>
                    <a:pt x="234" y="182"/>
                  </a:lnTo>
                  <a:lnTo>
                    <a:pt x="226" y="182"/>
                  </a:lnTo>
                  <a:lnTo>
                    <a:pt x="216" y="178"/>
                  </a:lnTo>
                  <a:lnTo>
                    <a:pt x="210" y="180"/>
                  </a:lnTo>
                  <a:lnTo>
                    <a:pt x="204" y="178"/>
                  </a:lnTo>
                  <a:lnTo>
                    <a:pt x="200" y="178"/>
                  </a:lnTo>
                  <a:lnTo>
                    <a:pt x="198" y="176"/>
                  </a:lnTo>
                  <a:lnTo>
                    <a:pt x="192" y="176"/>
                  </a:lnTo>
                  <a:lnTo>
                    <a:pt x="184" y="182"/>
                  </a:lnTo>
                  <a:lnTo>
                    <a:pt x="174" y="195"/>
                  </a:lnTo>
                  <a:lnTo>
                    <a:pt x="174" y="197"/>
                  </a:lnTo>
                  <a:lnTo>
                    <a:pt x="168" y="201"/>
                  </a:lnTo>
                  <a:lnTo>
                    <a:pt x="157" y="203"/>
                  </a:lnTo>
                  <a:lnTo>
                    <a:pt x="133" y="207"/>
                  </a:lnTo>
                  <a:lnTo>
                    <a:pt x="127" y="207"/>
                  </a:lnTo>
                  <a:lnTo>
                    <a:pt x="113" y="209"/>
                  </a:lnTo>
                  <a:lnTo>
                    <a:pt x="107" y="211"/>
                  </a:lnTo>
                  <a:lnTo>
                    <a:pt x="99" y="209"/>
                  </a:lnTo>
                  <a:lnTo>
                    <a:pt x="93" y="207"/>
                  </a:lnTo>
                  <a:lnTo>
                    <a:pt x="89" y="203"/>
                  </a:lnTo>
                  <a:lnTo>
                    <a:pt x="81" y="195"/>
                  </a:lnTo>
                  <a:lnTo>
                    <a:pt x="64" y="176"/>
                  </a:lnTo>
                  <a:lnTo>
                    <a:pt x="54" y="164"/>
                  </a:lnTo>
                  <a:lnTo>
                    <a:pt x="46" y="150"/>
                  </a:lnTo>
                  <a:lnTo>
                    <a:pt x="42" y="136"/>
                  </a:lnTo>
                  <a:lnTo>
                    <a:pt x="42" y="128"/>
                  </a:lnTo>
                  <a:lnTo>
                    <a:pt x="42" y="12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0" name="Freeform 1121"/>
            <p:cNvSpPr>
              <a:spLocks/>
            </p:cNvSpPr>
            <p:nvPr/>
          </p:nvSpPr>
          <p:spPr bwMode="auto">
            <a:xfrm>
              <a:off x="2696" y="3714"/>
              <a:ext cx="221" cy="186"/>
            </a:xfrm>
            <a:custGeom>
              <a:avLst/>
              <a:gdLst>
                <a:gd name="T0" fmla="*/ 117 w 443"/>
                <a:gd name="T1" fmla="*/ 96 h 372"/>
                <a:gd name="T2" fmla="*/ 135 w 443"/>
                <a:gd name="T3" fmla="*/ 86 h 372"/>
                <a:gd name="T4" fmla="*/ 144 w 443"/>
                <a:gd name="T5" fmla="*/ 83 h 372"/>
                <a:gd name="T6" fmla="*/ 162 w 443"/>
                <a:gd name="T7" fmla="*/ 87 h 372"/>
                <a:gd name="T8" fmla="*/ 153 w 443"/>
                <a:gd name="T9" fmla="*/ 73 h 372"/>
                <a:gd name="T10" fmla="*/ 150 w 443"/>
                <a:gd name="T11" fmla="*/ 57 h 372"/>
                <a:gd name="T12" fmla="*/ 136 w 443"/>
                <a:gd name="T13" fmla="*/ 58 h 372"/>
                <a:gd name="T14" fmla="*/ 131 w 443"/>
                <a:gd name="T15" fmla="*/ 64 h 372"/>
                <a:gd name="T16" fmla="*/ 116 w 443"/>
                <a:gd name="T17" fmla="*/ 69 h 372"/>
                <a:gd name="T18" fmla="*/ 96 w 443"/>
                <a:gd name="T19" fmla="*/ 66 h 372"/>
                <a:gd name="T20" fmla="*/ 83 w 443"/>
                <a:gd name="T21" fmla="*/ 55 h 372"/>
                <a:gd name="T22" fmla="*/ 74 w 443"/>
                <a:gd name="T23" fmla="*/ 30 h 372"/>
                <a:gd name="T24" fmla="*/ 77 w 443"/>
                <a:gd name="T25" fmla="*/ 16 h 372"/>
                <a:gd name="T26" fmla="*/ 74 w 443"/>
                <a:gd name="T27" fmla="*/ 0 h 372"/>
                <a:gd name="T28" fmla="*/ 51 w 443"/>
                <a:gd name="T29" fmla="*/ 30 h 372"/>
                <a:gd name="T30" fmla="*/ 21 w 443"/>
                <a:gd name="T31" fmla="*/ 61 h 372"/>
                <a:gd name="T32" fmla="*/ 10 w 443"/>
                <a:gd name="T33" fmla="*/ 69 h 372"/>
                <a:gd name="T34" fmla="*/ 0 w 443"/>
                <a:gd name="T35" fmla="*/ 77 h 372"/>
                <a:gd name="T36" fmla="*/ 7 w 443"/>
                <a:gd name="T37" fmla="*/ 82 h 372"/>
                <a:gd name="T38" fmla="*/ 21 w 443"/>
                <a:gd name="T39" fmla="*/ 96 h 372"/>
                <a:gd name="T40" fmla="*/ 29 w 443"/>
                <a:gd name="T41" fmla="*/ 100 h 372"/>
                <a:gd name="T42" fmla="*/ 81 w 443"/>
                <a:gd name="T43" fmla="*/ 136 h 372"/>
                <a:gd name="T44" fmla="*/ 117 w 443"/>
                <a:gd name="T45" fmla="*/ 167 h 372"/>
                <a:gd name="T46" fmla="*/ 127 w 443"/>
                <a:gd name="T47" fmla="*/ 177 h 372"/>
                <a:gd name="T48" fmla="*/ 134 w 443"/>
                <a:gd name="T49" fmla="*/ 183 h 372"/>
                <a:gd name="T50" fmla="*/ 145 w 443"/>
                <a:gd name="T51" fmla="*/ 184 h 372"/>
                <a:gd name="T52" fmla="*/ 150 w 443"/>
                <a:gd name="T53" fmla="*/ 183 h 372"/>
                <a:gd name="T54" fmla="*/ 155 w 443"/>
                <a:gd name="T55" fmla="*/ 186 h 372"/>
                <a:gd name="T56" fmla="*/ 161 w 443"/>
                <a:gd name="T57" fmla="*/ 184 h 372"/>
                <a:gd name="T58" fmla="*/ 182 w 443"/>
                <a:gd name="T59" fmla="*/ 176 h 372"/>
                <a:gd name="T60" fmla="*/ 191 w 443"/>
                <a:gd name="T61" fmla="*/ 173 h 372"/>
                <a:gd name="T62" fmla="*/ 194 w 443"/>
                <a:gd name="T63" fmla="*/ 168 h 372"/>
                <a:gd name="T64" fmla="*/ 201 w 443"/>
                <a:gd name="T65" fmla="*/ 166 h 372"/>
                <a:gd name="T66" fmla="*/ 213 w 443"/>
                <a:gd name="T67" fmla="*/ 156 h 372"/>
                <a:gd name="T68" fmla="*/ 221 w 443"/>
                <a:gd name="T69" fmla="*/ 146 h 372"/>
                <a:gd name="T70" fmla="*/ 220 w 443"/>
                <a:gd name="T71" fmla="*/ 141 h 372"/>
                <a:gd name="T72" fmla="*/ 211 w 443"/>
                <a:gd name="T73" fmla="*/ 132 h 372"/>
                <a:gd name="T74" fmla="*/ 187 w 443"/>
                <a:gd name="T75" fmla="*/ 131 h 372"/>
                <a:gd name="T76" fmla="*/ 179 w 443"/>
                <a:gd name="T77" fmla="*/ 133 h 372"/>
                <a:gd name="T78" fmla="*/ 152 w 443"/>
                <a:gd name="T79" fmla="*/ 131 h 372"/>
                <a:gd name="T80" fmla="*/ 141 w 443"/>
                <a:gd name="T81" fmla="*/ 127 h 372"/>
                <a:gd name="T82" fmla="*/ 128 w 443"/>
                <a:gd name="T83" fmla="*/ 122 h 372"/>
                <a:gd name="T84" fmla="*/ 119 w 443"/>
                <a:gd name="T85" fmla="*/ 112 h 372"/>
                <a:gd name="T86" fmla="*/ 117 w 443"/>
                <a:gd name="T87" fmla="*/ 105 h 372"/>
                <a:gd name="T88" fmla="*/ 116 w 443"/>
                <a:gd name="T89" fmla="*/ 99 h 37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43"/>
                <a:gd name="T136" fmla="*/ 0 h 372"/>
                <a:gd name="T137" fmla="*/ 443 w 443"/>
                <a:gd name="T138" fmla="*/ 372 h 37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43" h="372">
                  <a:moveTo>
                    <a:pt x="233" y="198"/>
                  </a:moveTo>
                  <a:lnTo>
                    <a:pt x="233" y="198"/>
                  </a:lnTo>
                  <a:lnTo>
                    <a:pt x="235" y="192"/>
                  </a:lnTo>
                  <a:lnTo>
                    <a:pt x="239" y="188"/>
                  </a:lnTo>
                  <a:lnTo>
                    <a:pt x="253" y="180"/>
                  </a:lnTo>
                  <a:lnTo>
                    <a:pt x="271" y="172"/>
                  </a:lnTo>
                  <a:lnTo>
                    <a:pt x="279" y="168"/>
                  </a:lnTo>
                  <a:lnTo>
                    <a:pt x="289" y="166"/>
                  </a:lnTo>
                  <a:lnTo>
                    <a:pt x="306" y="168"/>
                  </a:lnTo>
                  <a:lnTo>
                    <a:pt x="320" y="172"/>
                  </a:lnTo>
                  <a:lnTo>
                    <a:pt x="324" y="174"/>
                  </a:lnTo>
                  <a:lnTo>
                    <a:pt x="312" y="160"/>
                  </a:lnTo>
                  <a:lnTo>
                    <a:pt x="306" y="146"/>
                  </a:lnTo>
                  <a:lnTo>
                    <a:pt x="302" y="134"/>
                  </a:lnTo>
                  <a:lnTo>
                    <a:pt x="300" y="122"/>
                  </a:lnTo>
                  <a:lnTo>
                    <a:pt x="300" y="113"/>
                  </a:lnTo>
                  <a:lnTo>
                    <a:pt x="302" y="107"/>
                  </a:lnTo>
                  <a:lnTo>
                    <a:pt x="304" y="99"/>
                  </a:lnTo>
                  <a:lnTo>
                    <a:pt x="273" y="115"/>
                  </a:lnTo>
                  <a:lnTo>
                    <a:pt x="269" y="122"/>
                  </a:lnTo>
                  <a:lnTo>
                    <a:pt x="263" y="128"/>
                  </a:lnTo>
                  <a:lnTo>
                    <a:pt x="255" y="132"/>
                  </a:lnTo>
                  <a:lnTo>
                    <a:pt x="247" y="136"/>
                  </a:lnTo>
                  <a:lnTo>
                    <a:pt x="233" y="138"/>
                  </a:lnTo>
                  <a:lnTo>
                    <a:pt x="217" y="138"/>
                  </a:lnTo>
                  <a:lnTo>
                    <a:pt x="204" y="136"/>
                  </a:lnTo>
                  <a:lnTo>
                    <a:pt x="192" y="132"/>
                  </a:lnTo>
                  <a:lnTo>
                    <a:pt x="182" y="128"/>
                  </a:lnTo>
                  <a:lnTo>
                    <a:pt x="166" y="109"/>
                  </a:lnTo>
                  <a:lnTo>
                    <a:pt x="156" y="89"/>
                  </a:lnTo>
                  <a:lnTo>
                    <a:pt x="150" y="73"/>
                  </a:lnTo>
                  <a:lnTo>
                    <a:pt x="148" y="59"/>
                  </a:lnTo>
                  <a:lnTo>
                    <a:pt x="148" y="47"/>
                  </a:lnTo>
                  <a:lnTo>
                    <a:pt x="150" y="39"/>
                  </a:lnTo>
                  <a:lnTo>
                    <a:pt x="154" y="31"/>
                  </a:lnTo>
                  <a:lnTo>
                    <a:pt x="150" y="18"/>
                  </a:lnTo>
                  <a:lnTo>
                    <a:pt x="148" y="0"/>
                  </a:lnTo>
                  <a:lnTo>
                    <a:pt x="134" y="18"/>
                  </a:lnTo>
                  <a:lnTo>
                    <a:pt x="103" y="59"/>
                  </a:lnTo>
                  <a:lnTo>
                    <a:pt x="83" y="83"/>
                  </a:lnTo>
                  <a:lnTo>
                    <a:pt x="63" y="105"/>
                  </a:lnTo>
                  <a:lnTo>
                    <a:pt x="43" y="122"/>
                  </a:lnTo>
                  <a:lnTo>
                    <a:pt x="28" y="136"/>
                  </a:lnTo>
                  <a:lnTo>
                    <a:pt x="20" y="138"/>
                  </a:lnTo>
                  <a:lnTo>
                    <a:pt x="6" y="146"/>
                  </a:lnTo>
                  <a:lnTo>
                    <a:pt x="2" y="150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4" y="160"/>
                  </a:lnTo>
                  <a:lnTo>
                    <a:pt x="14" y="164"/>
                  </a:lnTo>
                  <a:lnTo>
                    <a:pt x="29" y="180"/>
                  </a:lnTo>
                  <a:lnTo>
                    <a:pt x="43" y="192"/>
                  </a:lnTo>
                  <a:lnTo>
                    <a:pt x="51" y="196"/>
                  </a:lnTo>
                  <a:lnTo>
                    <a:pt x="59" y="200"/>
                  </a:lnTo>
                  <a:lnTo>
                    <a:pt x="105" y="231"/>
                  </a:lnTo>
                  <a:lnTo>
                    <a:pt x="138" y="255"/>
                  </a:lnTo>
                  <a:lnTo>
                    <a:pt x="162" y="271"/>
                  </a:lnTo>
                  <a:lnTo>
                    <a:pt x="205" y="306"/>
                  </a:lnTo>
                  <a:lnTo>
                    <a:pt x="235" y="334"/>
                  </a:lnTo>
                  <a:lnTo>
                    <a:pt x="247" y="346"/>
                  </a:lnTo>
                  <a:lnTo>
                    <a:pt x="255" y="354"/>
                  </a:lnTo>
                  <a:lnTo>
                    <a:pt x="257" y="358"/>
                  </a:lnTo>
                  <a:lnTo>
                    <a:pt x="265" y="364"/>
                  </a:lnTo>
                  <a:lnTo>
                    <a:pt x="269" y="366"/>
                  </a:lnTo>
                  <a:lnTo>
                    <a:pt x="277" y="368"/>
                  </a:lnTo>
                  <a:lnTo>
                    <a:pt x="283" y="370"/>
                  </a:lnTo>
                  <a:lnTo>
                    <a:pt x="291" y="368"/>
                  </a:lnTo>
                  <a:lnTo>
                    <a:pt x="296" y="366"/>
                  </a:lnTo>
                  <a:lnTo>
                    <a:pt x="300" y="366"/>
                  </a:lnTo>
                  <a:lnTo>
                    <a:pt x="306" y="370"/>
                  </a:lnTo>
                  <a:lnTo>
                    <a:pt x="310" y="372"/>
                  </a:lnTo>
                  <a:lnTo>
                    <a:pt x="316" y="372"/>
                  </a:lnTo>
                  <a:lnTo>
                    <a:pt x="322" y="368"/>
                  </a:lnTo>
                  <a:lnTo>
                    <a:pt x="338" y="360"/>
                  </a:lnTo>
                  <a:lnTo>
                    <a:pt x="350" y="354"/>
                  </a:lnTo>
                  <a:lnTo>
                    <a:pt x="364" y="352"/>
                  </a:lnTo>
                  <a:lnTo>
                    <a:pt x="376" y="350"/>
                  </a:lnTo>
                  <a:lnTo>
                    <a:pt x="383" y="346"/>
                  </a:lnTo>
                  <a:lnTo>
                    <a:pt x="387" y="344"/>
                  </a:lnTo>
                  <a:lnTo>
                    <a:pt x="389" y="342"/>
                  </a:lnTo>
                  <a:lnTo>
                    <a:pt x="389" y="336"/>
                  </a:lnTo>
                  <a:lnTo>
                    <a:pt x="397" y="334"/>
                  </a:lnTo>
                  <a:lnTo>
                    <a:pt x="403" y="332"/>
                  </a:lnTo>
                  <a:lnTo>
                    <a:pt x="411" y="328"/>
                  </a:lnTo>
                  <a:lnTo>
                    <a:pt x="427" y="312"/>
                  </a:lnTo>
                  <a:lnTo>
                    <a:pt x="439" y="299"/>
                  </a:lnTo>
                  <a:lnTo>
                    <a:pt x="441" y="295"/>
                  </a:lnTo>
                  <a:lnTo>
                    <a:pt x="443" y="291"/>
                  </a:lnTo>
                  <a:lnTo>
                    <a:pt x="443" y="287"/>
                  </a:lnTo>
                  <a:lnTo>
                    <a:pt x="441" y="281"/>
                  </a:lnTo>
                  <a:lnTo>
                    <a:pt x="435" y="271"/>
                  </a:lnTo>
                  <a:lnTo>
                    <a:pt x="429" y="267"/>
                  </a:lnTo>
                  <a:lnTo>
                    <a:pt x="423" y="263"/>
                  </a:lnTo>
                  <a:lnTo>
                    <a:pt x="395" y="261"/>
                  </a:lnTo>
                  <a:lnTo>
                    <a:pt x="374" y="261"/>
                  </a:lnTo>
                  <a:lnTo>
                    <a:pt x="364" y="263"/>
                  </a:lnTo>
                  <a:lnTo>
                    <a:pt x="358" y="265"/>
                  </a:lnTo>
                  <a:lnTo>
                    <a:pt x="332" y="265"/>
                  </a:lnTo>
                  <a:lnTo>
                    <a:pt x="312" y="263"/>
                  </a:lnTo>
                  <a:lnTo>
                    <a:pt x="304" y="261"/>
                  </a:lnTo>
                  <a:lnTo>
                    <a:pt x="296" y="259"/>
                  </a:lnTo>
                  <a:lnTo>
                    <a:pt x="283" y="253"/>
                  </a:lnTo>
                  <a:lnTo>
                    <a:pt x="269" y="249"/>
                  </a:lnTo>
                  <a:lnTo>
                    <a:pt x="257" y="243"/>
                  </a:lnTo>
                  <a:lnTo>
                    <a:pt x="247" y="235"/>
                  </a:lnTo>
                  <a:lnTo>
                    <a:pt x="241" y="227"/>
                  </a:lnTo>
                  <a:lnTo>
                    <a:pt x="239" y="223"/>
                  </a:lnTo>
                  <a:lnTo>
                    <a:pt x="239" y="219"/>
                  </a:lnTo>
                  <a:lnTo>
                    <a:pt x="235" y="209"/>
                  </a:lnTo>
                  <a:lnTo>
                    <a:pt x="233" y="204"/>
                  </a:lnTo>
                  <a:lnTo>
                    <a:pt x="233" y="19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1" name="Freeform 1122"/>
            <p:cNvSpPr>
              <a:spLocks/>
            </p:cNvSpPr>
            <p:nvPr/>
          </p:nvSpPr>
          <p:spPr bwMode="auto">
            <a:xfrm>
              <a:off x="2663" y="3571"/>
              <a:ext cx="196" cy="212"/>
            </a:xfrm>
            <a:custGeom>
              <a:avLst/>
              <a:gdLst>
                <a:gd name="T0" fmla="*/ 196 w 391"/>
                <a:gd name="T1" fmla="*/ 23 h 423"/>
                <a:gd name="T2" fmla="*/ 193 w 391"/>
                <a:gd name="T3" fmla="*/ 26 h 423"/>
                <a:gd name="T4" fmla="*/ 182 w 391"/>
                <a:gd name="T5" fmla="*/ 30 h 423"/>
                <a:gd name="T6" fmla="*/ 178 w 391"/>
                <a:gd name="T7" fmla="*/ 30 h 423"/>
                <a:gd name="T8" fmla="*/ 167 w 391"/>
                <a:gd name="T9" fmla="*/ 33 h 423"/>
                <a:gd name="T10" fmla="*/ 162 w 391"/>
                <a:gd name="T11" fmla="*/ 37 h 423"/>
                <a:gd name="T12" fmla="*/ 161 w 391"/>
                <a:gd name="T13" fmla="*/ 39 h 423"/>
                <a:gd name="T14" fmla="*/ 143 w 391"/>
                <a:gd name="T15" fmla="*/ 53 h 423"/>
                <a:gd name="T16" fmla="*/ 138 w 391"/>
                <a:gd name="T17" fmla="*/ 55 h 423"/>
                <a:gd name="T18" fmla="*/ 135 w 391"/>
                <a:gd name="T19" fmla="*/ 61 h 423"/>
                <a:gd name="T20" fmla="*/ 132 w 391"/>
                <a:gd name="T21" fmla="*/ 70 h 423"/>
                <a:gd name="T22" fmla="*/ 128 w 391"/>
                <a:gd name="T23" fmla="*/ 76 h 423"/>
                <a:gd name="T24" fmla="*/ 115 w 391"/>
                <a:gd name="T25" fmla="*/ 103 h 423"/>
                <a:gd name="T26" fmla="*/ 108 w 391"/>
                <a:gd name="T27" fmla="*/ 127 h 423"/>
                <a:gd name="T28" fmla="*/ 107 w 391"/>
                <a:gd name="T29" fmla="*/ 141 h 423"/>
                <a:gd name="T30" fmla="*/ 81 w 391"/>
                <a:gd name="T31" fmla="*/ 172 h 423"/>
                <a:gd name="T32" fmla="*/ 60 w 391"/>
                <a:gd name="T33" fmla="*/ 196 h 423"/>
                <a:gd name="T34" fmla="*/ 47 w 391"/>
                <a:gd name="T35" fmla="*/ 208 h 423"/>
                <a:gd name="T36" fmla="*/ 41 w 391"/>
                <a:gd name="T37" fmla="*/ 212 h 423"/>
                <a:gd name="T38" fmla="*/ 28 w 391"/>
                <a:gd name="T39" fmla="*/ 207 h 423"/>
                <a:gd name="T40" fmla="*/ 8 w 391"/>
                <a:gd name="T41" fmla="*/ 202 h 423"/>
                <a:gd name="T42" fmla="*/ 5 w 391"/>
                <a:gd name="T43" fmla="*/ 202 h 423"/>
                <a:gd name="T44" fmla="*/ 0 w 391"/>
                <a:gd name="T45" fmla="*/ 200 h 423"/>
                <a:gd name="T46" fmla="*/ 2 w 391"/>
                <a:gd name="T47" fmla="*/ 197 h 423"/>
                <a:gd name="T48" fmla="*/ 6 w 391"/>
                <a:gd name="T49" fmla="*/ 195 h 423"/>
                <a:gd name="T50" fmla="*/ 41 w 391"/>
                <a:gd name="T51" fmla="*/ 165 h 423"/>
                <a:gd name="T52" fmla="*/ 51 w 391"/>
                <a:gd name="T53" fmla="*/ 153 h 423"/>
                <a:gd name="T54" fmla="*/ 61 w 391"/>
                <a:gd name="T55" fmla="*/ 140 h 423"/>
                <a:gd name="T56" fmla="*/ 75 w 391"/>
                <a:gd name="T57" fmla="*/ 122 h 423"/>
                <a:gd name="T58" fmla="*/ 76 w 391"/>
                <a:gd name="T59" fmla="*/ 120 h 423"/>
                <a:gd name="T60" fmla="*/ 80 w 391"/>
                <a:gd name="T61" fmla="*/ 110 h 423"/>
                <a:gd name="T62" fmla="*/ 87 w 391"/>
                <a:gd name="T63" fmla="*/ 104 h 423"/>
                <a:gd name="T64" fmla="*/ 91 w 391"/>
                <a:gd name="T65" fmla="*/ 102 h 423"/>
                <a:gd name="T66" fmla="*/ 100 w 391"/>
                <a:gd name="T67" fmla="*/ 85 h 423"/>
                <a:gd name="T68" fmla="*/ 110 w 391"/>
                <a:gd name="T69" fmla="*/ 71 h 423"/>
                <a:gd name="T70" fmla="*/ 122 w 391"/>
                <a:gd name="T71" fmla="*/ 62 h 423"/>
                <a:gd name="T72" fmla="*/ 132 w 391"/>
                <a:gd name="T73" fmla="*/ 53 h 423"/>
                <a:gd name="T74" fmla="*/ 146 w 391"/>
                <a:gd name="T75" fmla="*/ 34 h 423"/>
                <a:gd name="T76" fmla="*/ 156 w 391"/>
                <a:gd name="T77" fmla="*/ 25 h 423"/>
                <a:gd name="T78" fmla="*/ 171 w 391"/>
                <a:gd name="T79" fmla="*/ 10 h 423"/>
                <a:gd name="T80" fmla="*/ 175 w 391"/>
                <a:gd name="T81" fmla="*/ 5 h 423"/>
                <a:gd name="T82" fmla="*/ 177 w 391"/>
                <a:gd name="T83" fmla="*/ 0 h 423"/>
                <a:gd name="T84" fmla="*/ 180 w 391"/>
                <a:gd name="T85" fmla="*/ 1 h 423"/>
                <a:gd name="T86" fmla="*/ 183 w 391"/>
                <a:gd name="T87" fmla="*/ 9 h 423"/>
                <a:gd name="T88" fmla="*/ 187 w 391"/>
                <a:gd name="T89" fmla="*/ 15 h 423"/>
                <a:gd name="T90" fmla="*/ 196 w 391"/>
                <a:gd name="T91" fmla="*/ 23 h 42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91"/>
                <a:gd name="T139" fmla="*/ 0 h 423"/>
                <a:gd name="T140" fmla="*/ 391 w 391"/>
                <a:gd name="T141" fmla="*/ 423 h 42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91" h="423">
                  <a:moveTo>
                    <a:pt x="391" y="45"/>
                  </a:moveTo>
                  <a:lnTo>
                    <a:pt x="391" y="45"/>
                  </a:lnTo>
                  <a:lnTo>
                    <a:pt x="389" y="47"/>
                  </a:lnTo>
                  <a:lnTo>
                    <a:pt x="385" y="51"/>
                  </a:lnTo>
                  <a:lnTo>
                    <a:pt x="377" y="55"/>
                  </a:lnTo>
                  <a:lnTo>
                    <a:pt x="363" y="59"/>
                  </a:lnTo>
                  <a:lnTo>
                    <a:pt x="356" y="59"/>
                  </a:lnTo>
                  <a:lnTo>
                    <a:pt x="342" y="63"/>
                  </a:lnTo>
                  <a:lnTo>
                    <a:pt x="334" y="65"/>
                  </a:lnTo>
                  <a:lnTo>
                    <a:pt x="328" y="69"/>
                  </a:lnTo>
                  <a:lnTo>
                    <a:pt x="324" y="73"/>
                  </a:lnTo>
                  <a:lnTo>
                    <a:pt x="322" y="77"/>
                  </a:lnTo>
                  <a:lnTo>
                    <a:pt x="286" y="105"/>
                  </a:lnTo>
                  <a:lnTo>
                    <a:pt x="282" y="107"/>
                  </a:lnTo>
                  <a:lnTo>
                    <a:pt x="276" y="109"/>
                  </a:lnTo>
                  <a:lnTo>
                    <a:pt x="272" y="113"/>
                  </a:lnTo>
                  <a:lnTo>
                    <a:pt x="269" y="121"/>
                  </a:lnTo>
                  <a:lnTo>
                    <a:pt x="265" y="129"/>
                  </a:lnTo>
                  <a:lnTo>
                    <a:pt x="263" y="140"/>
                  </a:lnTo>
                  <a:lnTo>
                    <a:pt x="255" y="152"/>
                  </a:lnTo>
                  <a:lnTo>
                    <a:pt x="239" y="184"/>
                  </a:lnTo>
                  <a:lnTo>
                    <a:pt x="229" y="206"/>
                  </a:lnTo>
                  <a:lnTo>
                    <a:pt x="221" y="227"/>
                  </a:lnTo>
                  <a:lnTo>
                    <a:pt x="215" y="253"/>
                  </a:lnTo>
                  <a:lnTo>
                    <a:pt x="213" y="281"/>
                  </a:lnTo>
                  <a:lnTo>
                    <a:pt x="197" y="301"/>
                  </a:lnTo>
                  <a:lnTo>
                    <a:pt x="162" y="344"/>
                  </a:lnTo>
                  <a:lnTo>
                    <a:pt x="140" y="370"/>
                  </a:lnTo>
                  <a:lnTo>
                    <a:pt x="120" y="392"/>
                  </a:lnTo>
                  <a:lnTo>
                    <a:pt x="102" y="409"/>
                  </a:lnTo>
                  <a:lnTo>
                    <a:pt x="94" y="415"/>
                  </a:lnTo>
                  <a:lnTo>
                    <a:pt x="89" y="417"/>
                  </a:lnTo>
                  <a:lnTo>
                    <a:pt x="81" y="423"/>
                  </a:lnTo>
                  <a:lnTo>
                    <a:pt x="55" y="413"/>
                  </a:lnTo>
                  <a:lnTo>
                    <a:pt x="33" y="406"/>
                  </a:lnTo>
                  <a:lnTo>
                    <a:pt x="15" y="404"/>
                  </a:lnTo>
                  <a:lnTo>
                    <a:pt x="9" y="404"/>
                  </a:lnTo>
                  <a:lnTo>
                    <a:pt x="2" y="402"/>
                  </a:lnTo>
                  <a:lnTo>
                    <a:pt x="0" y="400"/>
                  </a:lnTo>
                  <a:lnTo>
                    <a:pt x="0" y="398"/>
                  </a:lnTo>
                  <a:lnTo>
                    <a:pt x="4" y="394"/>
                  </a:lnTo>
                  <a:lnTo>
                    <a:pt x="11" y="390"/>
                  </a:lnTo>
                  <a:lnTo>
                    <a:pt x="51" y="358"/>
                  </a:lnTo>
                  <a:lnTo>
                    <a:pt x="81" y="330"/>
                  </a:lnTo>
                  <a:lnTo>
                    <a:pt x="93" y="316"/>
                  </a:lnTo>
                  <a:lnTo>
                    <a:pt x="102" y="305"/>
                  </a:lnTo>
                  <a:lnTo>
                    <a:pt x="122" y="279"/>
                  </a:lnTo>
                  <a:lnTo>
                    <a:pt x="140" y="259"/>
                  </a:lnTo>
                  <a:lnTo>
                    <a:pt x="150" y="243"/>
                  </a:lnTo>
                  <a:lnTo>
                    <a:pt x="152" y="239"/>
                  </a:lnTo>
                  <a:lnTo>
                    <a:pt x="156" y="227"/>
                  </a:lnTo>
                  <a:lnTo>
                    <a:pt x="160" y="220"/>
                  </a:lnTo>
                  <a:lnTo>
                    <a:pt x="166" y="214"/>
                  </a:lnTo>
                  <a:lnTo>
                    <a:pt x="174" y="208"/>
                  </a:lnTo>
                  <a:lnTo>
                    <a:pt x="181" y="204"/>
                  </a:lnTo>
                  <a:lnTo>
                    <a:pt x="185" y="194"/>
                  </a:lnTo>
                  <a:lnTo>
                    <a:pt x="199" y="170"/>
                  </a:lnTo>
                  <a:lnTo>
                    <a:pt x="207" y="156"/>
                  </a:lnTo>
                  <a:lnTo>
                    <a:pt x="219" y="142"/>
                  </a:lnTo>
                  <a:lnTo>
                    <a:pt x="229" y="131"/>
                  </a:lnTo>
                  <a:lnTo>
                    <a:pt x="243" y="123"/>
                  </a:lnTo>
                  <a:lnTo>
                    <a:pt x="263" y="105"/>
                  </a:lnTo>
                  <a:lnTo>
                    <a:pt x="278" y="83"/>
                  </a:lnTo>
                  <a:lnTo>
                    <a:pt x="292" y="67"/>
                  </a:lnTo>
                  <a:lnTo>
                    <a:pt x="312" y="49"/>
                  </a:lnTo>
                  <a:lnTo>
                    <a:pt x="330" y="34"/>
                  </a:lnTo>
                  <a:lnTo>
                    <a:pt x="342" y="20"/>
                  </a:lnTo>
                  <a:lnTo>
                    <a:pt x="350" y="10"/>
                  </a:lnTo>
                  <a:lnTo>
                    <a:pt x="352" y="6"/>
                  </a:lnTo>
                  <a:lnTo>
                    <a:pt x="354" y="0"/>
                  </a:lnTo>
                  <a:lnTo>
                    <a:pt x="356" y="0"/>
                  </a:lnTo>
                  <a:lnTo>
                    <a:pt x="359" y="2"/>
                  </a:lnTo>
                  <a:lnTo>
                    <a:pt x="361" y="8"/>
                  </a:lnTo>
                  <a:lnTo>
                    <a:pt x="365" y="18"/>
                  </a:lnTo>
                  <a:lnTo>
                    <a:pt x="373" y="30"/>
                  </a:lnTo>
                  <a:lnTo>
                    <a:pt x="381" y="40"/>
                  </a:lnTo>
                  <a:lnTo>
                    <a:pt x="391" y="4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2" name="Freeform 1123"/>
            <p:cNvSpPr>
              <a:spLocks/>
            </p:cNvSpPr>
            <p:nvPr/>
          </p:nvSpPr>
          <p:spPr bwMode="auto">
            <a:xfrm>
              <a:off x="2737" y="3852"/>
              <a:ext cx="228" cy="76"/>
            </a:xfrm>
            <a:custGeom>
              <a:avLst/>
              <a:gdLst>
                <a:gd name="T0" fmla="*/ 39 w 455"/>
                <a:gd name="T1" fmla="*/ 0 h 152"/>
                <a:gd name="T2" fmla="*/ 29 w 455"/>
                <a:gd name="T3" fmla="*/ 23 h 152"/>
                <a:gd name="T4" fmla="*/ 24 w 455"/>
                <a:gd name="T5" fmla="*/ 30 h 152"/>
                <a:gd name="T6" fmla="*/ 16 w 455"/>
                <a:gd name="T7" fmla="*/ 38 h 152"/>
                <a:gd name="T8" fmla="*/ 8 w 455"/>
                <a:gd name="T9" fmla="*/ 48 h 152"/>
                <a:gd name="T10" fmla="*/ 1 w 455"/>
                <a:gd name="T11" fmla="*/ 56 h 152"/>
                <a:gd name="T12" fmla="*/ 1 w 455"/>
                <a:gd name="T13" fmla="*/ 58 h 152"/>
                <a:gd name="T14" fmla="*/ 6 w 455"/>
                <a:gd name="T15" fmla="*/ 59 h 152"/>
                <a:gd name="T16" fmla="*/ 14 w 455"/>
                <a:gd name="T17" fmla="*/ 58 h 152"/>
                <a:gd name="T18" fmla="*/ 39 w 455"/>
                <a:gd name="T19" fmla="*/ 55 h 152"/>
                <a:gd name="T20" fmla="*/ 47 w 455"/>
                <a:gd name="T21" fmla="*/ 56 h 152"/>
                <a:gd name="T22" fmla="*/ 61 w 455"/>
                <a:gd name="T23" fmla="*/ 57 h 152"/>
                <a:gd name="T24" fmla="*/ 78 w 455"/>
                <a:gd name="T25" fmla="*/ 56 h 152"/>
                <a:gd name="T26" fmla="*/ 83 w 455"/>
                <a:gd name="T27" fmla="*/ 55 h 152"/>
                <a:gd name="T28" fmla="*/ 108 w 455"/>
                <a:gd name="T29" fmla="*/ 58 h 152"/>
                <a:gd name="T30" fmla="*/ 114 w 455"/>
                <a:gd name="T31" fmla="*/ 58 h 152"/>
                <a:gd name="T32" fmla="*/ 166 w 455"/>
                <a:gd name="T33" fmla="*/ 65 h 152"/>
                <a:gd name="T34" fmla="*/ 217 w 455"/>
                <a:gd name="T35" fmla="*/ 73 h 152"/>
                <a:gd name="T36" fmla="*/ 223 w 455"/>
                <a:gd name="T37" fmla="*/ 76 h 152"/>
                <a:gd name="T38" fmla="*/ 225 w 455"/>
                <a:gd name="T39" fmla="*/ 75 h 152"/>
                <a:gd name="T40" fmla="*/ 225 w 455"/>
                <a:gd name="T41" fmla="*/ 67 h 152"/>
                <a:gd name="T42" fmla="*/ 225 w 455"/>
                <a:gd name="T43" fmla="*/ 63 h 152"/>
                <a:gd name="T44" fmla="*/ 228 w 455"/>
                <a:gd name="T45" fmla="*/ 56 h 152"/>
                <a:gd name="T46" fmla="*/ 226 w 455"/>
                <a:gd name="T47" fmla="*/ 58 h 152"/>
                <a:gd name="T48" fmla="*/ 218 w 455"/>
                <a:gd name="T49" fmla="*/ 65 h 152"/>
                <a:gd name="T50" fmla="*/ 209 w 455"/>
                <a:gd name="T51" fmla="*/ 66 h 152"/>
                <a:gd name="T52" fmla="*/ 204 w 455"/>
                <a:gd name="T53" fmla="*/ 64 h 152"/>
                <a:gd name="T54" fmla="*/ 185 w 455"/>
                <a:gd name="T55" fmla="*/ 58 h 152"/>
                <a:gd name="T56" fmla="*/ 179 w 455"/>
                <a:gd name="T57" fmla="*/ 54 h 152"/>
                <a:gd name="T58" fmla="*/ 160 w 455"/>
                <a:gd name="T59" fmla="*/ 42 h 152"/>
                <a:gd name="T60" fmla="*/ 153 w 455"/>
                <a:gd name="T61" fmla="*/ 36 h 152"/>
                <a:gd name="T62" fmla="*/ 150 w 455"/>
                <a:gd name="T63" fmla="*/ 38 h 152"/>
                <a:gd name="T64" fmla="*/ 142 w 455"/>
                <a:gd name="T65" fmla="*/ 40 h 152"/>
                <a:gd name="T66" fmla="*/ 134 w 455"/>
                <a:gd name="T67" fmla="*/ 42 h 152"/>
                <a:gd name="T68" fmla="*/ 123 w 455"/>
                <a:gd name="T69" fmla="*/ 47 h 152"/>
                <a:gd name="T70" fmla="*/ 121 w 455"/>
                <a:gd name="T71" fmla="*/ 48 h 152"/>
                <a:gd name="T72" fmla="*/ 116 w 455"/>
                <a:gd name="T73" fmla="*/ 51 h 152"/>
                <a:gd name="T74" fmla="*/ 111 w 455"/>
                <a:gd name="T75" fmla="*/ 50 h 152"/>
                <a:gd name="T76" fmla="*/ 109 w 455"/>
                <a:gd name="T77" fmla="*/ 48 h 152"/>
                <a:gd name="T78" fmla="*/ 99 w 455"/>
                <a:gd name="T79" fmla="*/ 49 h 152"/>
                <a:gd name="T80" fmla="*/ 87 w 455"/>
                <a:gd name="T81" fmla="*/ 47 h 152"/>
                <a:gd name="T82" fmla="*/ 85 w 455"/>
                <a:gd name="T83" fmla="*/ 45 h 152"/>
                <a:gd name="T84" fmla="*/ 66 w 455"/>
                <a:gd name="T85" fmla="*/ 24 h 152"/>
                <a:gd name="T86" fmla="*/ 46 w 455"/>
                <a:gd name="T87" fmla="*/ 5 h 152"/>
                <a:gd name="T88" fmla="*/ 39 w 455"/>
                <a:gd name="T89" fmla="*/ 0 h 15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55"/>
                <a:gd name="T136" fmla="*/ 0 h 152"/>
                <a:gd name="T137" fmla="*/ 455 w 455"/>
                <a:gd name="T138" fmla="*/ 152 h 15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55" h="152">
                  <a:moveTo>
                    <a:pt x="77" y="0"/>
                  </a:moveTo>
                  <a:lnTo>
                    <a:pt x="77" y="0"/>
                  </a:lnTo>
                  <a:lnTo>
                    <a:pt x="67" y="25"/>
                  </a:lnTo>
                  <a:lnTo>
                    <a:pt x="57" y="45"/>
                  </a:lnTo>
                  <a:lnTo>
                    <a:pt x="51" y="53"/>
                  </a:lnTo>
                  <a:lnTo>
                    <a:pt x="47" y="59"/>
                  </a:lnTo>
                  <a:lnTo>
                    <a:pt x="32" y="75"/>
                  </a:lnTo>
                  <a:lnTo>
                    <a:pt x="16" y="95"/>
                  </a:lnTo>
                  <a:lnTo>
                    <a:pt x="10" y="101"/>
                  </a:lnTo>
                  <a:lnTo>
                    <a:pt x="2" y="111"/>
                  </a:lnTo>
                  <a:lnTo>
                    <a:pt x="0" y="115"/>
                  </a:lnTo>
                  <a:lnTo>
                    <a:pt x="2" y="116"/>
                  </a:lnTo>
                  <a:lnTo>
                    <a:pt x="4" y="118"/>
                  </a:lnTo>
                  <a:lnTo>
                    <a:pt x="12" y="118"/>
                  </a:lnTo>
                  <a:lnTo>
                    <a:pt x="28" y="116"/>
                  </a:lnTo>
                  <a:lnTo>
                    <a:pt x="55" y="113"/>
                  </a:lnTo>
                  <a:lnTo>
                    <a:pt x="77" y="109"/>
                  </a:lnTo>
                  <a:lnTo>
                    <a:pt x="85" y="109"/>
                  </a:lnTo>
                  <a:lnTo>
                    <a:pt x="93" y="111"/>
                  </a:lnTo>
                  <a:lnTo>
                    <a:pt x="121" y="113"/>
                  </a:lnTo>
                  <a:lnTo>
                    <a:pt x="144" y="113"/>
                  </a:lnTo>
                  <a:lnTo>
                    <a:pt x="156" y="111"/>
                  </a:lnTo>
                  <a:lnTo>
                    <a:pt x="166" y="109"/>
                  </a:lnTo>
                  <a:lnTo>
                    <a:pt x="194" y="115"/>
                  </a:lnTo>
                  <a:lnTo>
                    <a:pt x="215" y="116"/>
                  </a:lnTo>
                  <a:lnTo>
                    <a:pt x="223" y="116"/>
                  </a:lnTo>
                  <a:lnTo>
                    <a:pt x="227" y="116"/>
                  </a:lnTo>
                  <a:lnTo>
                    <a:pt x="332" y="130"/>
                  </a:lnTo>
                  <a:lnTo>
                    <a:pt x="405" y="142"/>
                  </a:lnTo>
                  <a:lnTo>
                    <a:pt x="433" y="146"/>
                  </a:lnTo>
                  <a:lnTo>
                    <a:pt x="445" y="152"/>
                  </a:lnTo>
                  <a:lnTo>
                    <a:pt x="447" y="152"/>
                  </a:lnTo>
                  <a:lnTo>
                    <a:pt x="449" y="150"/>
                  </a:lnTo>
                  <a:lnTo>
                    <a:pt x="449" y="146"/>
                  </a:lnTo>
                  <a:lnTo>
                    <a:pt x="449" y="134"/>
                  </a:lnTo>
                  <a:lnTo>
                    <a:pt x="449" y="126"/>
                  </a:lnTo>
                  <a:lnTo>
                    <a:pt x="451" y="118"/>
                  </a:lnTo>
                  <a:lnTo>
                    <a:pt x="455" y="111"/>
                  </a:lnTo>
                  <a:lnTo>
                    <a:pt x="451" y="116"/>
                  </a:lnTo>
                  <a:lnTo>
                    <a:pt x="443" y="126"/>
                  </a:lnTo>
                  <a:lnTo>
                    <a:pt x="435" y="130"/>
                  </a:lnTo>
                  <a:lnTo>
                    <a:pt x="427" y="132"/>
                  </a:lnTo>
                  <a:lnTo>
                    <a:pt x="417" y="132"/>
                  </a:lnTo>
                  <a:lnTo>
                    <a:pt x="407" y="128"/>
                  </a:lnTo>
                  <a:lnTo>
                    <a:pt x="385" y="120"/>
                  </a:lnTo>
                  <a:lnTo>
                    <a:pt x="370" y="115"/>
                  </a:lnTo>
                  <a:lnTo>
                    <a:pt x="358" y="107"/>
                  </a:lnTo>
                  <a:lnTo>
                    <a:pt x="336" y="95"/>
                  </a:lnTo>
                  <a:lnTo>
                    <a:pt x="320" y="83"/>
                  </a:lnTo>
                  <a:lnTo>
                    <a:pt x="308" y="75"/>
                  </a:lnTo>
                  <a:lnTo>
                    <a:pt x="306" y="71"/>
                  </a:lnTo>
                  <a:lnTo>
                    <a:pt x="300" y="75"/>
                  </a:lnTo>
                  <a:lnTo>
                    <a:pt x="293" y="77"/>
                  </a:lnTo>
                  <a:lnTo>
                    <a:pt x="283" y="79"/>
                  </a:lnTo>
                  <a:lnTo>
                    <a:pt x="267" y="83"/>
                  </a:lnTo>
                  <a:lnTo>
                    <a:pt x="255" y="87"/>
                  </a:lnTo>
                  <a:lnTo>
                    <a:pt x="245" y="93"/>
                  </a:lnTo>
                  <a:lnTo>
                    <a:pt x="241" y="95"/>
                  </a:lnTo>
                  <a:lnTo>
                    <a:pt x="235" y="99"/>
                  </a:lnTo>
                  <a:lnTo>
                    <a:pt x="231" y="101"/>
                  </a:lnTo>
                  <a:lnTo>
                    <a:pt x="227" y="101"/>
                  </a:lnTo>
                  <a:lnTo>
                    <a:pt x="221" y="99"/>
                  </a:lnTo>
                  <a:lnTo>
                    <a:pt x="217" y="95"/>
                  </a:lnTo>
                  <a:lnTo>
                    <a:pt x="211" y="95"/>
                  </a:lnTo>
                  <a:lnTo>
                    <a:pt x="198" y="97"/>
                  </a:lnTo>
                  <a:lnTo>
                    <a:pt x="182" y="95"/>
                  </a:lnTo>
                  <a:lnTo>
                    <a:pt x="174" y="93"/>
                  </a:lnTo>
                  <a:lnTo>
                    <a:pt x="170" y="89"/>
                  </a:lnTo>
                  <a:lnTo>
                    <a:pt x="156" y="71"/>
                  </a:lnTo>
                  <a:lnTo>
                    <a:pt x="132" y="47"/>
                  </a:lnTo>
                  <a:lnTo>
                    <a:pt x="105" y="20"/>
                  </a:lnTo>
                  <a:lnTo>
                    <a:pt x="91" y="1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3" name="Freeform 1124"/>
            <p:cNvSpPr>
              <a:spLocks/>
            </p:cNvSpPr>
            <p:nvPr/>
          </p:nvSpPr>
          <p:spPr bwMode="auto">
            <a:xfrm>
              <a:off x="3005" y="3749"/>
              <a:ext cx="68" cy="116"/>
            </a:xfrm>
            <a:custGeom>
              <a:avLst/>
              <a:gdLst>
                <a:gd name="T0" fmla="*/ 68 w 134"/>
                <a:gd name="T1" fmla="*/ 0 h 231"/>
                <a:gd name="T2" fmla="*/ 68 w 134"/>
                <a:gd name="T3" fmla="*/ 0 h 231"/>
                <a:gd name="T4" fmla="*/ 68 w 134"/>
                <a:gd name="T5" fmla="*/ 7 h 231"/>
                <a:gd name="T6" fmla="*/ 68 w 134"/>
                <a:gd name="T7" fmla="*/ 23 h 231"/>
                <a:gd name="T8" fmla="*/ 67 w 134"/>
                <a:gd name="T9" fmla="*/ 33 h 231"/>
                <a:gd name="T10" fmla="*/ 66 w 134"/>
                <a:gd name="T11" fmla="*/ 42 h 231"/>
                <a:gd name="T12" fmla="*/ 63 w 134"/>
                <a:gd name="T13" fmla="*/ 52 h 231"/>
                <a:gd name="T14" fmla="*/ 60 w 134"/>
                <a:gd name="T15" fmla="*/ 60 h 231"/>
                <a:gd name="T16" fmla="*/ 60 w 134"/>
                <a:gd name="T17" fmla="*/ 60 h 231"/>
                <a:gd name="T18" fmla="*/ 60 w 134"/>
                <a:gd name="T19" fmla="*/ 61 h 231"/>
                <a:gd name="T20" fmla="*/ 59 w 134"/>
                <a:gd name="T21" fmla="*/ 62 h 231"/>
                <a:gd name="T22" fmla="*/ 58 w 134"/>
                <a:gd name="T23" fmla="*/ 65 h 231"/>
                <a:gd name="T24" fmla="*/ 53 w 134"/>
                <a:gd name="T25" fmla="*/ 68 h 231"/>
                <a:gd name="T26" fmla="*/ 53 w 134"/>
                <a:gd name="T27" fmla="*/ 68 h 231"/>
                <a:gd name="T28" fmla="*/ 50 w 134"/>
                <a:gd name="T29" fmla="*/ 70 h 231"/>
                <a:gd name="T30" fmla="*/ 47 w 134"/>
                <a:gd name="T31" fmla="*/ 74 h 231"/>
                <a:gd name="T32" fmla="*/ 44 w 134"/>
                <a:gd name="T33" fmla="*/ 78 h 231"/>
                <a:gd name="T34" fmla="*/ 44 w 134"/>
                <a:gd name="T35" fmla="*/ 78 h 231"/>
                <a:gd name="T36" fmla="*/ 41 w 134"/>
                <a:gd name="T37" fmla="*/ 80 h 231"/>
                <a:gd name="T38" fmla="*/ 39 w 134"/>
                <a:gd name="T39" fmla="*/ 80 h 231"/>
                <a:gd name="T40" fmla="*/ 37 w 134"/>
                <a:gd name="T41" fmla="*/ 80 h 231"/>
                <a:gd name="T42" fmla="*/ 37 w 134"/>
                <a:gd name="T43" fmla="*/ 80 h 231"/>
                <a:gd name="T44" fmla="*/ 34 w 134"/>
                <a:gd name="T45" fmla="*/ 83 h 231"/>
                <a:gd name="T46" fmla="*/ 32 w 134"/>
                <a:gd name="T47" fmla="*/ 87 h 231"/>
                <a:gd name="T48" fmla="*/ 31 w 134"/>
                <a:gd name="T49" fmla="*/ 92 h 231"/>
                <a:gd name="T50" fmla="*/ 31 w 134"/>
                <a:gd name="T51" fmla="*/ 92 h 231"/>
                <a:gd name="T52" fmla="*/ 31 w 134"/>
                <a:gd name="T53" fmla="*/ 96 h 231"/>
                <a:gd name="T54" fmla="*/ 30 w 134"/>
                <a:gd name="T55" fmla="*/ 97 h 231"/>
                <a:gd name="T56" fmla="*/ 29 w 134"/>
                <a:gd name="T57" fmla="*/ 98 h 231"/>
                <a:gd name="T58" fmla="*/ 27 w 134"/>
                <a:gd name="T59" fmla="*/ 98 h 231"/>
                <a:gd name="T60" fmla="*/ 27 w 134"/>
                <a:gd name="T61" fmla="*/ 98 h 231"/>
                <a:gd name="T62" fmla="*/ 26 w 134"/>
                <a:gd name="T63" fmla="*/ 97 h 231"/>
                <a:gd name="T64" fmla="*/ 21 w 134"/>
                <a:gd name="T65" fmla="*/ 98 h 231"/>
                <a:gd name="T66" fmla="*/ 21 w 134"/>
                <a:gd name="T67" fmla="*/ 98 h 231"/>
                <a:gd name="T68" fmla="*/ 17 w 134"/>
                <a:gd name="T69" fmla="*/ 101 h 231"/>
                <a:gd name="T70" fmla="*/ 14 w 134"/>
                <a:gd name="T71" fmla="*/ 103 h 231"/>
                <a:gd name="T72" fmla="*/ 12 w 134"/>
                <a:gd name="T73" fmla="*/ 106 h 231"/>
                <a:gd name="T74" fmla="*/ 12 w 134"/>
                <a:gd name="T75" fmla="*/ 106 h 231"/>
                <a:gd name="T76" fmla="*/ 8 w 134"/>
                <a:gd name="T77" fmla="*/ 111 h 231"/>
                <a:gd name="T78" fmla="*/ 5 w 134"/>
                <a:gd name="T79" fmla="*/ 114 h 231"/>
                <a:gd name="T80" fmla="*/ 3 w 134"/>
                <a:gd name="T81" fmla="*/ 115 h 231"/>
                <a:gd name="T82" fmla="*/ 2 w 134"/>
                <a:gd name="T83" fmla="*/ 116 h 231"/>
                <a:gd name="T84" fmla="*/ 2 w 134"/>
                <a:gd name="T85" fmla="*/ 116 h 231"/>
                <a:gd name="T86" fmla="*/ 0 w 134"/>
                <a:gd name="T87" fmla="*/ 115 h 231"/>
                <a:gd name="T88" fmla="*/ 0 w 134"/>
                <a:gd name="T89" fmla="*/ 115 h 231"/>
                <a:gd name="T90" fmla="*/ 7 w 134"/>
                <a:gd name="T91" fmla="*/ 100 h 231"/>
                <a:gd name="T92" fmla="*/ 12 w 134"/>
                <a:gd name="T93" fmla="*/ 89 h 231"/>
                <a:gd name="T94" fmla="*/ 17 w 134"/>
                <a:gd name="T95" fmla="*/ 83 h 231"/>
                <a:gd name="T96" fmla="*/ 17 w 134"/>
                <a:gd name="T97" fmla="*/ 83 h 231"/>
                <a:gd name="T98" fmla="*/ 19 w 134"/>
                <a:gd name="T99" fmla="*/ 75 h 231"/>
                <a:gd name="T100" fmla="*/ 23 w 134"/>
                <a:gd name="T101" fmla="*/ 67 h 231"/>
                <a:gd name="T102" fmla="*/ 28 w 134"/>
                <a:gd name="T103" fmla="*/ 55 h 231"/>
                <a:gd name="T104" fmla="*/ 35 w 134"/>
                <a:gd name="T105" fmla="*/ 42 h 231"/>
                <a:gd name="T106" fmla="*/ 44 w 134"/>
                <a:gd name="T107" fmla="*/ 28 h 231"/>
                <a:gd name="T108" fmla="*/ 55 w 134"/>
                <a:gd name="T109" fmla="*/ 14 h 231"/>
                <a:gd name="T110" fmla="*/ 68 w 134"/>
                <a:gd name="T111" fmla="*/ 0 h 231"/>
                <a:gd name="T112" fmla="*/ 68 w 134"/>
                <a:gd name="T113" fmla="*/ 0 h 23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4"/>
                <a:gd name="T172" fmla="*/ 0 h 231"/>
                <a:gd name="T173" fmla="*/ 134 w 134"/>
                <a:gd name="T174" fmla="*/ 231 h 23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4" h="231">
                  <a:moveTo>
                    <a:pt x="134" y="0"/>
                  </a:moveTo>
                  <a:lnTo>
                    <a:pt x="134" y="0"/>
                  </a:lnTo>
                  <a:lnTo>
                    <a:pt x="134" y="14"/>
                  </a:lnTo>
                  <a:lnTo>
                    <a:pt x="134" y="46"/>
                  </a:lnTo>
                  <a:lnTo>
                    <a:pt x="132" y="65"/>
                  </a:lnTo>
                  <a:lnTo>
                    <a:pt x="130" y="83"/>
                  </a:lnTo>
                  <a:lnTo>
                    <a:pt x="124" y="103"/>
                  </a:lnTo>
                  <a:lnTo>
                    <a:pt x="118" y="119"/>
                  </a:lnTo>
                  <a:lnTo>
                    <a:pt x="118" y="121"/>
                  </a:lnTo>
                  <a:lnTo>
                    <a:pt x="116" y="123"/>
                  </a:lnTo>
                  <a:lnTo>
                    <a:pt x="114" y="129"/>
                  </a:lnTo>
                  <a:lnTo>
                    <a:pt x="105" y="135"/>
                  </a:lnTo>
                  <a:lnTo>
                    <a:pt x="99" y="140"/>
                  </a:lnTo>
                  <a:lnTo>
                    <a:pt x="93" y="148"/>
                  </a:lnTo>
                  <a:lnTo>
                    <a:pt x="87" y="156"/>
                  </a:lnTo>
                  <a:lnTo>
                    <a:pt x="81" y="160"/>
                  </a:lnTo>
                  <a:lnTo>
                    <a:pt x="77" y="160"/>
                  </a:lnTo>
                  <a:lnTo>
                    <a:pt x="73" y="160"/>
                  </a:lnTo>
                  <a:lnTo>
                    <a:pt x="67" y="166"/>
                  </a:lnTo>
                  <a:lnTo>
                    <a:pt x="63" y="174"/>
                  </a:lnTo>
                  <a:lnTo>
                    <a:pt x="61" y="184"/>
                  </a:lnTo>
                  <a:lnTo>
                    <a:pt x="61" y="192"/>
                  </a:lnTo>
                  <a:lnTo>
                    <a:pt x="59" y="194"/>
                  </a:lnTo>
                  <a:lnTo>
                    <a:pt x="57" y="196"/>
                  </a:lnTo>
                  <a:lnTo>
                    <a:pt x="53" y="196"/>
                  </a:lnTo>
                  <a:lnTo>
                    <a:pt x="51" y="194"/>
                  </a:lnTo>
                  <a:lnTo>
                    <a:pt x="41" y="196"/>
                  </a:lnTo>
                  <a:lnTo>
                    <a:pt x="33" y="202"/>
                  </a:lnTo>
                  <a:lnTo>
                    <a:pt x="27" y="206"/>
                  </a:lnTo>
                  <a:lnTo>
                    <a:pt x="24" y="212"/>
                  </a:lnTo>
                  <a:lnTo>
                    <a:pt x="16" y="222"/>
                  </a:lnTo>
                  <a:lnTo>
                    <a:pt x="10" y="228"/>
                  </a:lnTo>
                  <a:lnTo>
                    <a:pt x="6" y="230"/>
                  </a:lnTo>
                  <a:lnTo>
                    <a:pt x="4" y="231"/>
                  </a:lnTo>
                  <a:lnTo>
                    <a:pt x="0" y="230"/>
                  </a:lnTo>
                  <a:lnTo>
                    <a:pt x="14" y="200"/>
                  </a:lnTo>
                  <a:lnTo>
                    <a:pt x="24" y="178"/>
                  </a:lnTo>
                  <a:lnTo>
                    <a:pt x="33" y="166"/>
                  </a:lnTo>
                  <a:lnTo>
                    <a:pt x="37" y="150"/>
                  </a:lnTo>
                  <a:lnTo>
                    <a:pt x="45" y="133"/>
                  </a:lnTo>
                  <a:lnTo>
                    <a:pt x="55" y="109"/>
                  </a:lnTo>
                  <a:lnTo>
                    <a:pt x="69" y="83"/>
                  </a:lnTo>
                  <a:lnTo>
                    <a:pt x="87" y="55"/>
                  </a:lnTo>
                  <a:lnTo>
                    <a:pt x="109" y="28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4" name="Freeform 1125"/>
            <p:cNvSpPr>
              <a:spLocks/>
            </p:cNvSpPr>
            <p:nvPr/>
          </p:nvSpPr>
          <p:spPr bwMode="auto">
            <a:xfrm>
              <a:off x="2998" y="3612"/>
              <a:ext cx="112" cy="119"/>
            </a:xfrm>
            <a:custGeom>
              <a:avLst/>
              <a:gdLst>
                <a:gd name="T0" fmla="*/ 0 w 223"/>
                <a:gd name="T1" fmla="*/ 11 h 239"/>
                <a:gd name="T2" fmla="*/ 40 w 223"/>
                <a:gd name="T3" fmla="*/ 55 h 239"/>
                <a:gd name="T4" fmla="*/ 48 w 223"/>
                <a:gd name="T5" fmla="*/ 66 h 239"/>
                <a:gd name="T6" fmla="*/ 51 w 223"/>
                <a:gd name="T7" fmla="*/ 75 h 239"/>
                <a:gd name="T8" fmla="*/ 50 w 223"/>
                <a:gd name="T9" fmla="*/ 79 h 239"/>
                <a:gd name="T10" fmla="*/ 49 w 223"/>
                <a:gd name="T11" fmla="*/ 85 h 239"/>
                <a:gd name="T12" fmla="*/ 47 w 223"/>
                <a:gd name="T13" fmla="*/ 92 h 239"/>
                <a:gd name="T14" fmla="*/ 57 w 223"/>
                <a:gd name="T15" fmla="*/ 102 h 239"/>
                <a:gd name="T16" fmla="*/ 73 w 223"/>
                <a:gd name="T17" fmla="*/ 116 h 239"/>
                <a:gd name="T18" fmla="*/ 76 w 223"/>
                <a:gd name="T19" fmla="*/ 117 h 239"/>
                <a:gd name="T20" fmla="*/ 78 w 223"/>
                <a:gd name="T21" fmla="*/ 119 h 239"/>
                <a:gd name="T22" fmla="*/ 80 w 223"/>
                <a:gd name="T23" fmla="*/ 111 h 239"/>
                <a:gd name="T24" fmla="*/ 85 w 223"/>
                <a:gd name="T25" fmla="*/ 102 h 239"/>
                <a:gd name="T26" fmla="*/ 88 w 223"/>
                <a:gd name="T27" fmla="*/ 100 h 239"/>
                <a:gd name="T28" fmla="*/ 105 w 223"/>
                <a:gd name="T29" fmla="*/ 94 h 239"/>
                <a:gd name="T30" fmla="*/ 111 w 223"/>
                <a:gd name="T31" fmla="*/ 93 h 239"/>
                <a:gd name="T32" fmla="*/ 112 w 223"/>
                <a:gd name="T33" fmla="*/ 91 h 239"/>
                <a:gd name="T34" fmla="*/ 108 w 223"/>
                <a:gd name="T35" fmla="*/ 90 h 239"/>
                <a:gd name="T36" fmla="*/ 89 w 223"/>
                <a:gd name="T37" fmla="*/ 80 h 239"/>
                <a:gd name="T38" fmla="*/ 82 w 223"/>
                <a:gd name="T39" fmla="*/ 76 h 239"/>
                <a:gd name="T40" fmla="*/ 70 w 223"/>
                <a:gd name="T41" fmla="*/ 71 h 239"/>
                <a:gd name="T42" fmla="*/ 64 w 223"/>
                <a:gd name="T43" fmla="*/ 66 h 239"/>
                <a:gd name="T44" fmla="*/ 52 w 223"/>
                <a:gd name="T45" fmla="*/ 53 h 239"/>
                <a:gd name="T46" fmla="*/ 43 w 223"/>
                <a:gd name="T47" fmla="*/ 38 h 239"/>
                <a:gd name="T48" fmla="*/ 38 w 223"/>
                <a:gd name="T49" fmla="*/ 26 h 239"/>
                <a:gd name="T50" fmla="*/ 37 w 223"/>
                <a:gd name="T51" fmla="*/ 12 h 239"/>
                <a:gd name="T52" fmla="*/ 38 w 223"/>
                <a:gd name="T53" fmla="*/ 5 h 239"/>
                <a:gd name="T54" fmla="*/ 38 w 223"/>
                <a:gd name="T55" fmla="*/ 2 h 239"/>
                <a:gd name="T56" fmla="*/ 36 w 223"/>
                <a:gd name="T57" fmla="*/ 0 h 239"/>
                <a:gd name="T58" fmla="*/ 29 w 223"/>
                <a:gd name="T59" fmla="*/ 0 h 239"/>
                <a:gd name="T60" fmla="*/ 24 w 223"/>
                <a:gd name="T61" fmla="*/ 2 h 239"/>
                <a:gd name="T62" fmla="*/ 12 w 223"/>
                <a:gd name="T63" fmla="*/ 4 h 239"/>
                <a:gd name="T64" fmla="*/ 1 w 223"/>
                <a:gd name="T65" fmla="*/ 9 h 239"/>
                <a:gd name="T66" fmla="*/ 0 w 223"/>
                <a:gd name="T67" fmla="*/ 11 h 2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23"/>
                <a:gd name="T103" fmla="*/ 0 h 239"/>
                <a:gd name="T104" fmla="*/ 223 w 223"/>
                <a:gd name="T105" fmla="*/ 239 h 2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23" h="239">
                  <a:moveTo>
                    <a:pt x="0" y="22"/>
                  </a:moveTo>
                  <a:lnTo>
                    <a:pt x="0" y="22"/>
                  </a:lnTo>
                  <a:lnTo>
                    <a:pt x="45" y="73"/>
                  </a:lnTo>
                  <a:lnTo>
                    <a:pt x="79" y="111"/>
                  </a:lnTo>
                  <a:lnTo>
                    <a:pt x="95" y="133"/>
                  </a:lnTo>
                  <a:lnTo>
                    <a:pt x="99" y="143"/>
                  </a:lnTo>
                  <a:lnTo>
                    <a:pt x="101" y="150"/>
                  </a:lnTo>
                  <a:lnTo>
                    <a:pt x="101" y="154"/>
                  </a:lnTo>
                  <a:lnTo>
                    <a:pt x="99" y="158"/>
                  </a:lnTo>
                  <a:lnTo>
                    <a:pt x="97" y="170"/>
                  </a:lnTo>
                  <a:lnTo>
                    <a:pt x="97" y="178"/>
                  </a:lnTo>
                  <a:lnTo>
                    <a:pt x="93" y="184"/>
                  </a:lnTo>
                  <a:lnTo>
                    <a:pt x="113" y="204"/>
                  </a:lnTo>
                  <a:lnTo>
                    <a:pt x="128" y="220"/>
                  </a:lnTo>
                  <a:lnTo>
                    <a:pt x="146" y="232"/>
                  </a:lnTo>
                  <a:lnTo>
                    <a:pt x="152" y="235"/>
                  </a:lnTo>
                  <a:lnTo>
                    <a:pt x="154" y="237"/>
                  </a:lnTo>
                  <a:lnTo>
                    <a:pt x="156" y="239"/>
                  </a:lnTo>
                  <a:lnTo>
                    <a:pt x="160" y="222"/>
                  </a:lnTo>
                  <a:lnTo>
                    <a:pt x="168" y="208"/>
                  </a:lnTo>
                  <a:lnTo>
                    <a:pt x="170" y="204"/>
                  </a:lnTo>
                  <a:lnTo>
                    <a:pt x="176" y="200"/>
                  </a:lnTo>
                  <a:lnTo>
                    <a:pt x="194" y="194"/>
                  </a:lnTo>
                  <a:lnTo>
                    <a:pt x="210" y="188"/>
                  </a:lnTo>
                  <a:lnTo>
                    <a:pt x="221" y="186"/>
                  </a:lnTo>
                  <a:lnTo>
                    <a:pt x="223" y="186"/>
                  </a:lnTo>
                  <a:lnTo>
                    <a:pt x="223" y="182"/>
                  </a:lnTo>
                  <a:lnTo>
                    <a:pt x="215" y="180"/>
                  </a:lnTo>
                  <a:lnTo>
                    <a:pt x="200" y="172"/>
                  </a:lnTo>
                  <a:lnTo>
                    <a:pt x="178" y="160"/>
                  </a:lnTo>
                  <a:lnTo>
                    <a:pt x="164" y="152"/>
                  </a:lnTo>
                  <a:lnTo>
                    <a:pt x="152" y="146"/>
                  </a:lnTo>
                  <a:lnTo>
                    <a:pt x="140" y="143"/>
                  </a:lnTo>
                  <a:lnTo>
                    <a:pt x="128" y="133"/>
                  </a:lnTo>
                  <a:lnTo>
                    <a:pt x="117" y="123"/>
                  </a:lnTo>
                  <a:lnTo>
                    <a:pt x="103" y="107"/>
                  </a:lnTo>
                  <a:lnTo>
                    <a:pt x="91" y="87"/>
                  </a:lnTo>
                  <a:lnTo>
                    <a:pt x="85" y="77"/>
                  </a:lnTo>
                  <a:lnTo>
                    <a:pt x="79" y="65"/>
                  </a:lnTo>
                  <a:lnTo>
                    <a:pt x="75" y="52"/>
                  </a:lnTo>
                  <a:lnTo>
                    <a:pt x="73" y="38"/>
                  </a:lnTo>
                  <a:lnTo>
                    <a:pt x="73" y="24"/>
                  </a:lnTo>
                  <a:lnTo>
                    <a:pt x="75" y="10"/>
                  </a:lnTo>
                  <a:lnTo>
                    <a:pt x="75" y="6"/>
                  </a:lnTo>
                  <a:lnTo>
                    <a:pt x="75" y="4"/>
                  </a:lnTo>
                  <a:lnTo>
                    <a:pt x="73" y="2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7" y="4"/>
                  </a:lnTo>
                  <a:lnTo>
                    <a:pt x="39" y="6"/>
                  </a:lnTo>
                  <a:lnTo>
                    <a:pt x="24" y="8"/>
                  </a:lnTo>
                  <a:lnTo>
                    <a:pt x="8" y="14"/>
                  </a:lnTo>
                  <a:lnTo>
                    <a:pt x="2" y="18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5" name="Freeform 1126"/>
            <p:cNvSpPr>
              <a:spLocks/>
            </p:cNvSpPr>
            <p:nvPr/>
          </p:nvSpPr>
          <p:spPr bwMode="auto">
            <a:xfrm>
              <a:off x="2908" y="3549"/>
              <a:ext cx="139" cy="154"/>
            </a:xfrm>
            <a:custGeom>
              <a:avLst/>
              <a:gdLst>
                <a:gd name="T0" fmla="*/ 135 w 279"/>
                <a:gd name="T1" fmla="*/ 154 h 307"/>
                <a:gd name="T2" fmla="*/ 128 w 279"/>
                <a:gd name="T3" fmla="*/ 148 h 307"/>
                <a:gd name="T4" fmla="*/ 126 w 279"/>
                <a:gd name="T5" fmla="*/ 147 h 307"/>
                <a:gd name="T6" fmla="*/ 119 w 279"/>
                <a:gd name="T7" fmla="*/ 137 h 307"/>
                <a:gd name="T8" fmla="*/ 109 w 279"/>
                <a:gd name="T9" fmla="*/ 127 h 307"/>
                <a:gd name="T10" fmla="*/ 105 w 279"/>
                <a:gd name="T11" fmla="*/ 125 h 307"/>
                <a:gd name="T12" fmla="*/ 104 w 279"/>
                <a:gd name="T13" fmla="*/ 118 h 307"/>
                <a:gd name="T14" fmla="*/ 100 w 279"/>
                <a:gd name="T15" fmla="*/ 108 h 307"/>
                <a:gd name="T16" fmla="*/ 90 w 279"/>
                <a:gd name="T17" fmla="*/ 95 h 307"/>
                <a:gd name="T18" fmla="*/ 81 w 279"/>
                <a:gd name="T19" fmla="*/ 89 h 307"/>
                <a:gd name="T20" fmla="*/ 45 w 279"/>
                <a:gd name="T21" fmla="*/ 64 h 307"/>
                <a:gd name="T22" fmla="*/ 34 w 279"/>
                <a:gd name="T23" fmla="*/ 58 h 307"/>
                <a:gd name="T24" fmla="*/ 0 w 279"/>
                <a:gd name="T25" fmla="*/ 42 h 307"/>
                <a:gd name="T26" fmla="*/ 18 w 279"/>
                <a:gd name="T27" fmla="*/ 32 h 307"/>
                <a:gd name="T28" fmla="*/ 40 w 279"/>
                <a:gd name="T29" fmla="*/ 16 h 307"/>
                <a:gd name="T30" fmla="*/ 46 w 279"/>
                <a:gd name="T31" fmla="*/ 10 h 307"/>
                <a:gd name="T32" fmla="*/ 54 w 279"/>
                <a:gd name="T33" fmla="*/ 3 h 307"/>
                <a:gd name="T34" fmla="*/ 61 w 279"/>
                <a:gd name="T35" fmla="*/ 0 h 307"/>
                <a:gd name="T36" fmla="*/ 66 w 279"/>
                <a:gd name="T37" fmla="*/ 2 h 307"/>
                <a:gd name="T38" fmla="*/ 67 w 279"/>
                <a:gd name="T39" fmla="*/ 3 h 307"/>
                <a:gd name="T40" fmla="*/ 67 w 279"/>
                <a:gd name="T41" fmla="*/ 12 h 307"/>
                <a:gd name="T42" fmla="*/ 64 w 279"/>
                <a:gd name="T43" fmla="*/ 21 h 307"/>
                <a:gd name="T44" fmla="*/ 64 w 279"/>
                <a:gd name="T45" fmla="*/ 29 h 307"/>
                <a:gd name="T46" fmla="*/ 66 w 279"/>
                <a:gd name="T47" fmla="*/ 32 h 307"/>
                <a:gd name="T48" fmla="*/ 71 w 279"/>
                <a:gd name="T49" fmla="*/ 41 h 307"/>
                <a:gd name="T50" fmla="*/ 73 w 279"/>
                <a:gd name="T51" fmla="*/ 47 h 307"/>
                <a:gd name="T52" fmla="*/ 81 w 279"/>
                <a:gd name="T53" fmla="*/ 65 h 307"/>
                <a:gd name="T54" fmla="*/ 92 w 279"/>
                <a:gd name="T55" fmla="*/ 79 h 307"/>
                <a:gd name="T56" fmla="*/ 109 w 279"/>
                <a:gd name="T57" fmla="*/ 98 h 307"/>
                <a:gd name="T58" fmla="*/ 114 w 279"/>
                <a:gd name="T59" fmla="*/ 104 h 307"/>
                <a:gd name="T60" fmla="*/ 132 w 279"/>
                <a:gd name="T61" fmla="*/ 124 h 307"/>
                <a:gd name="T62" fmla="*/ 139 w 279"/>
                <a:gd name="T63" fmla="*/ 137 h 307"/>
                <a:gd name="T64" fmla="*/ 138 w 279"/>
                <a:gd name="T65" fmla="*/ 140 h 307"/>
                <a:gd name="T66" fmla="*/ 138 w 279"/>
                <a:gd name="T67" fmla="*/ 147 h 307"/>
                <a:gd name="T68" fmla="*/ 136 w 279"/>
                <a:gd name="T69" fmla="*/ 154 h 307"/>
                <a:gd name="T70" fmla="*/ 135 w 279"/>
                <a:gd name="T71" fmla="*/ 154 h 30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9"/>
                <a:gd name="T109" fmla="*/ 0 h 307"/>
                <a:gd name="T110" fmla="*/ 279 w 279"/>
                <a:gd name="T111" fmla="*/ 307 h 30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9" h="307">
                  <a:moveTo>
                    <a:pt x="271" y="307"/>
                  </a:moveTo>
                  <a:lnTo>
                    <a:pt x="271" y="307"/>
                  </a:lnTo>
                  <a:lnTo>
                    <a:pt x="263" y="301"/>
                  </a:lnTo>
                  <a:lnTo>
                    <a:pt x="257" y="295"/>
                  </a:lnTo>
                  <a:lnTo>
                    <a:pt x="253" y="293"/>
                  </a:lnTo>
                  <a:lnTo>
                    <a:pt x="249" y="287"/>
                  </a:lnTo>
                  <a:lnTo>
                    <a:pt x="239" y="273"/>
                  </a:lnTo>
                  <a:lnTo>
                    <a:pt x="225" y="260"/>
                  </a:lnTo>
                  <a:lnTo>
                    <a:pt x="218" y="254"/>
                  </a:lnTo>
                  <a:lnTo>
                    <a:pt x="210" y="250"/>
                  </a:lnTo>
                  <a:lnTo>
                    <a:pt x="210" y="244"/>
                  </a:lnTo>
                  <a:lnTo>
                    <a:pt x="208" y="236"/>
                  </a:lnTo>
                  <a:lnTo>
                    <a:pt x="206" y="228"/>
                  </a:lnTo>
                  <a:lnTo>
                    <a:pt x="200" y="216"/>
                  </a:lnTo>
                  <a:lnTo>
                    <a:pt x="192" y="204"/>
                  </a:lnTo>
                  <a:lnTo>
                    <a:pt x="180" y="190"/>
                  </a:lnTo>
                  <a:lnTo>
                    <a:pt x="162" y="178"/>
                  </a:lnTo>
                  <a:lnTo>
                    <a:pt x="121" y="149"/>
                  </a:lnTo>
                  <a:lnTo>
                    <a:pt x="91" y="127"/>
                  </a:lnTo>
                  <a:lnTo>
                    <a:pt x="69" y="115"/>
                  </a:lnTo>
                  <a:lnTo>
                    <a:pt x="0" y="84"/>
                  </a:lnTo>
                  <a:lnTo>
                    <a:pt x="10" y="78"/>
                  </a:lnTo>
                  <a:lnTo>
                    <a:pt x="36" y="64"/>
                  </a:lnTo>
                  <a:lnTo>
                    <a:pt x="65" y="44"/>
                  </a:lnTo>
                  <a:lnTo>
                    <a:pt x="81" y="32"/>
                  </a:lnTo>
                  <a:lnTo>
                    <a:pt x="93" y="20"/>
                  </a:lnTo>
                  <a:lnTo>
                    <a:pt x="97" y="16"/>
                  </a:lnTo>
                  <a:lnTo>
                    <a:pt x="109" y="6"/>
                  </a:lnTo>
                  <a:lnTo>
                    <a:pt x="117" y="2"/>
                  </a:lnTo>
                  <a:lnTo>
                    <a:pt x="123" y="0"/>
                  </a:lnTo>
                  <a:lnTo>
                    <a:pt x="129" y="0"/>
                  </a:lnTo>
                  <a:lnTo>
                    <a:pt x="133" y="4"/>
                  </a:lnTo>
                  <a:lnTo>
                    <a:pt x="134" y="6"/>
                  </a:lnTo>
                  <a:lnTo>
                    <a:pt x="134" y="12"/>
                  </a:lnTo>
                  <a:lnTo>
                    <a:pt x="134" y="24"/>
                  </a:lnTo>
                  <a:lnTo>
                    <a:pt x="129" y="42"/>
                  </a:lnTo>
                  <a:lnTo>
                    <a:pt x="129" y="50"/>
                  </a:lnTo>
                  <a:lnTo>
                    <a:pt x="129" y="58"/>
                  </a:lnTo>
                  <a:lnTo>
                    <a:pt x="133" y="64"/>
                  </a:lnTo>
                  <a:lnTo>
                    <a:pt x="136" y="74"/>
                  </a:lnTo>
                  <a:lnTo>
                    <a:pt x="142" y="82"/>
                  </a:lnTo>
                  <a:lnTo>
                    <a:pt x="146" y="93"/>
                  </a:lnTo>
                  <a:lnTo>
                    <a:pt x="152" y="107"/>
                  </a:lnTo>
                  <a:lnTo>
                    <a:pt x="162" y="129"/>
                  </a:lnTo>
                  <a:lnTo>
                    <a:pt x="184" y="157"/>
                  </a:lnTo>
                  <a:lnTo>
                    <a:pt x="202" y="178"/>
                  </a:lnTo>
                  <a:lnTo>
                    <a:pt x="218" y="196"/>
                  </a:lnTo>
                  <a:lnTo>
                    <a:pt x="229" y="208"/>
                  </a:lnTo>
                  <a:lnTo>
                    <a:pt x="253" y="234"/>
                  </a:lnTo>
                  <a:lnTo>
                    <a:pt x="265" y="248"/>
                  </a:lnTo>
                  <a:lnTo>
                    <a:pt x="275" y="262"/>
                  </a:lnTo>
                  <a:lnTo>
                    <a:pt x="279" y="273"/>
                  </a:lnTo>
                  <a:lnTo>
                    <a:pt x="279" y="277"/>
                  </a:lnTo>
                  <a:lnTo>
                    <a:pt x="277" y="279"/>
                  </a:lnTo>
                  <a:lnTo>
                    <a:pt x="277" y="293"/>
                  </a:lnTo>
                  <a:lnTo>
                    <a:pt x="275" y="303"/>
                  </a:lnTo>
                  <a:lnTo>
                    <a:pt x="273" y="307"/>
                  </a:lnTo>
                  <a:lnTo>
                    <a:pt x="271" y="30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6" name="Freeform 1127"/>
            <p:cNvSpPr>
              <a:spLocks/>
            </p:cNvSpPr>
            <p:nvPr/>
          </p:nvSpPr>
          <p:spPr bwMode="auto">
            <a:xfrm>
              <a:off x="2848" y="3742"/>
              <a:ext cx="77" cy="63"/>
            </a:xfrm>
            <a:custGeom>
              <a:avLst/>
              <a:gdLst>
                <a:gd name="T0" fmla="*/ 5 w 155"/>
                <a:gd name="T1" fmla="*/ 1 h 127"/>
                <a:gd name="T2" fmla="*/ 5 w 155"/>
                <a:gd name="T3" fmla="*/ 1 h 127"/>
                <a:gd name="T4" fmla="*/ 3 w 155"/>
                <a:gd name="T5" fmla="*/ 9 h 127"/>
                <a:gd name="T6" fmla="*/ 2 w 155"/>
                <a:gd name="T7" fmla="*/ 16 h 127"/>
                <a:gd name="T8" fmla="*/ 1 w 155"/>
                <a:gd name="T9" fmla="*/ 20 h 127"/>
                <a:gd name="T10" fmla="*/ 1 w 155"/>
                <a:gd name="T11" fmla="*/ 20 h 127"/>
                <a:gd name="T12" fmla="*/ 0 w 155"/>
                <a:gd name="T13" fmla="*/ 24 h 127"/>
                <a:gd name="T14" fmla="*/ 0 w 155"/>
                <a:gd name="T15" fmla="*/ 29 h 127"/>
                <a:gd name="T16" fmla="*/ 0 w 155"/>
                <a:gd name="T17" fmla="*/ 33 h 127"/>
                <a:gd name="T18" fmla="*/ 0 w 155"/>
                <a:gd name="T19" fmla="*/ 40 h 127"/>
                <a:gd name="T20" fmla="*/ 2 w 155"/>
                <a:gd name="T21" fmla="*/ 46 h 127"/>
                <a:gd name="T22" fmla="*/ 7 w 155"/>
                <a:gd name="T23" fmla="*/ 52 h 127"/>
                <a:gd name="T24" fmla="*/ 13 w 155"/>
                <a:gd name="T25" fmla="*/ 58 h 127"/>
                <a:gd name="T26" fmla="*/ 13 w 155"/>
                <a:gd name="T27" fmla="*/ 58 h 127"/>
                <a:gd name="T28" fmla="*/ 14 w 155"/>
                <a:gd name="T29" fmla="*/ 59 h 127"/>
                <a:gd name="T30" fmla="*/ 17 w 155"/>
                <a:gd name="T31" fmla="*/ 60 h 127"/>
                <a:gd name="T32" fmla="*/ 24 w 155"/>
                <a:gd name="T33" fmla="*/ 62 h 127"/>
                <a:gd name="T34" fmla="*/ 37 w 155"/>
                <a:gd name="T35" fmla="*/ 62 h 127"/>
                <a:gd name="T36" fmla="*/ 37 w 155"/>
                <a:gd name="T37" fmla="*/ 62 h 127"/>
                <a:gd name="T38" fmla="*/ 43 w 155"/>
                <a:gd name="T39" fmla="*/ 62 h 127"/>
                <a:gd name="T40" fmla="*/ 49 w 155"/>
                <a:gd name="T41" fmla="*/ 62 h 127"/>
                <a:gd name="T42" fmla="*/ 53 w 155"/>
                <a:gd name="T43" fmla="*/ 63 h 127"/>
                <a:gd name="T44" fmla="*/ 53 w 155"/>
                <a:gd name="T45" fmla="*/ 63 h 127"/>
                <a:gd name="T46" fmla="*/ 63 w 155"/>
                <a:gd name="T47" fmla="*/ 61 h 127"/>
                <a:gd name="T48" fmla="*/ 70 w 155"/>
                <a:gd name="T49" fmla="*/ 59 h 127"/>
                <a:gd name="T50" fmla="*/ 75 w 155"/>
                <a:gd name="T51" fmla="*/ 58 h 127"/>
                <a:gd name="T52" fmla="*/ 77 w 155"/>
                <a:gd name="T53" fmla="*/ 57 h 127"/>
                <a:gd name="T54" fmla="*/ 77 w 155"/>
                <a:gd name="T55" fmla="*/ 57 h 127"/>
                <a:gd name="T56" fmla="*/ 74 w 155"/>
                <a:gd name="T57" fmla="*/ 57 h 127"/>
                <a:gd name="T58" fmla="*/ 67 w 155"/>
                <a:gd name="T59" fmla="*/ 57 h 127"/>
                <a:gd name="T60" fmla="*/ 62 w 155"/>
                <a:gd name="T61" fmla="*/ 57 h 127"/>
                <a:gd name="T62" fmla="*/ 56 w 155"/>
                <a:gd name="T63" fmla="*/ 55 h 127"/>
                <a:gd name="T64" fmla="*/ 50 w 155"/>
                <a:gd name="T65" fmla="*/ 53 h 127"/>
                <a:gd name="T66" fmla="*/ 42 w 155"/>
                <a:gd name="T67" fmla="*/ 49 h 127"/>
                <a:gd name="T68" fmla="*/ 42 w 155"/>
                <a:gd name="T69" fmla="*/ 49 h 127"/>
                <a:gd name="T70" fmla="*/ 39 w 155"/>
                <a:gd name="T71" fmla="*/ 47 h 127"/>
                <a:gd name="T72" fmla="*/ 32 w 155"/>
                <a:gd name="T73" fmla="*/ 42 h 127"/>
                <a:gd name="T74" fmla="*/ 28 w 155"/>
                <a:gd name="T75" fmla="*/ 38 h 127"/>
                <a:gd name="T76" fmla="*/ 23 w 155"/>
                <a:gd name="T77" fmla="*/ 34 h 127"/>
                <a:gd name="T78" fmla="*/ 20 w 155"/>
                <a:gd name="T79" fmla="*/ 30 h 127"/>
                <a:gd name="T80" fmla="*/ 17 w 155"/>
                <a:gd name="T81" fmla="*/ 25 h 127"/>
                <a:gd name="T82" fmla="*/ 17 w 155"/>
                <a:gd name="T83" fmla="*/ 25 h 127"/>
                <a:gd name="T84" fmla="*/ 6 w 155"/>
                <a:gd name="T85" fmla="*/ 0 h 127"/>
                <a:gd name="T86" fmla="*/ 6 w 155"/>
                <a:gd name="T87" fmla="*/ 0 h 127"/>
                <a:gd name="T88" fmla="*/ 5 w 155"/>
                <a:gd name="T89" fmla="*/ 0 h 127"/>
                <a:gd name="T90" fmla="*/ 5 w 155"/>
                <a:gd name="T91" fmla="*/ 1 h 127"/>
                <a:gd name="T92" fmla="*/ 5 w 155"/>
                <a:gd name="T93" fmla="*/ 1 h 12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55"/>
                <a:gd name="T142" fmla="*/ 0 h 127"/>
                <a:gd name="T143" fmla="*/ 155 w 155"/>
                <a:gd name="T144" fmla="*/ 127 h 12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55" h="127">
                  <a:moveTo>
                    <a:pt x="10" y="2"/>
                  </a:moveTo>
                  <a:lnTo>
                    <a:pt x="10" y="2"/>
                  </a:lnTo>
                  <a:lnTo>
                    <a:pt x="6" y="18"/>
                  </a:lnTo>
                  <a:lnTo>
                    <a:pt x="4" y="32"/>
                  </a:lnTo>
                  <a:lnTo>
                    <a:pt x="2" y="4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67"/>
                  </a:lnTo>
                  <a:lnTo>
                    <a:pt x="0" y="81"/>
                  </a:lnTo>
                  <a:lnTo>
                    <a:pt x="4" y="93"/>
                  </a:lnTo>
                  <a:lnTo>
                    <a:pt x="14" y="105"/>
                  </a:lnTo>
                  <a:lnTo>
                    <a:pt x="26" y="117"/>
                  </a:lnTo>
                  <a:lnTo>
                    <a:pt x="28" y="119"/>
                  </a:lnTo>
                  <a:lnTo>
                    <a:pt x="34" y="121"/>
                  </a:lnTo>
                  <a:lnTo>
                    <a:pt x="48" y="125"/>
                  </a:lnTo>
                  <a:lnTo>
                    <a:pt x="74" y="125"/>
                  </a:lnTo>
                  <a:lnTo>
                    <a:pt x="87" y="125"/>
                  </a:lnTo>
                  <a:lnTo>
                    <a:pt x="99" y="125"/>
                  </a:lnTo>
                  <a:lnTo>
                    <a:pt x="107" y="127"/>
                  </a:lnTo>
                  <a:lnTo>
                    <a:pt x="127" y="123"/>
                  </a:lnTo>
                  <a:lnTo>
                    <a:pt x="141" y="119"/>
                  </a:lnTo>
                  <a:lnTo>
                    <a:pt x="151" y="117"/>
                  </a:lnTo>
                  <a:lnTo>
                    <a:pt x="155" y="115"/>
                  </a:lnTo>
                  <a:lnTo>
                    <a:pt x="149" y="115"/>
                  </a:lnTo>
                  <a:lnTo>
                    <a:pt x="135" y="115"/>
                  </a:lnTo>
                  <a:lnTo>
                    <a:pt x="125" y="115"/>
                  </a:lnTo>
                  <a:lnTo>
                    <a:pt x="113" y="111"/>
                  </a:lnTo>
                  <a:lnTo>
                    <a:pt x="101" y="107"/>
                  </a:lnTo>
                  <a:lnTo>
                    <a:pt x="85" y="99"/>
                  </a:lnTo>
                  <a:lnTo>
                    <a:pt x="79" y="95"/>
                  </a:lnTo>
                  <a:lnTo>
                    <a:pt x="64" y="85"/>
                  </a:lnTo>
                  <a:lnTo>
                    <a:pt x="56" y="77"/>
                  </a:lnTo>
                  <a:lnTo>
                    <a:pt x="46" y="69"/>
                  </a:lnTo>
                  <a:lnTo>
                    <a:pt x="40" y="60"/>
                  </a:lnTo>
                  <a:lnTo>
                    <a:pt x="34" y="5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7" name="Freeform 1128"/>
            <p:cNvSpPr>
              <a:spLocks/>
            </p:cNvSpPr>
            <p:nvPr/>
          </p:nvSpPr>
          <p:spPr bwMode="auto">
            <a:xfrm>
              <a:off x="2815" y="3733"/>
              <a:ext cx="179" cy="112"/>
            </a:xfrm>
            <a:custGeom>
              <a:avLst/>
              <a:gdLst>
                <a:gd name="T0" fmla="*/ 85 w 358"/>
                <a:gd name="T1" fmla="*/ 74 h 224"/>
                <a:gd name="T2" fmla="*/ 55 w 358"/>
                <a:gd name="T3" fmla="*/ 73 h 224"/>
                <a:gd name="T4" fmla="*/ 47 w 358"/>
                <a:gd name="T5" fmla="*/ 72 h 224"/>
                <a:gd name="T6" fmla="*/ 37 w 358"/>
                <a:gd name="T7" fmla="*/ 69 h 224"/>
                <a:gd name="T8" fmla="*/ 25 w 358"/>
                <a:gd name="T9" fmla="*/ 68 h 224"/>
                <a:gd name="T10" fmla="*/ 21 w 358"/>
                <a:gd name="T11" fmla="*/ 69 h 224"/>
                <a:gd name="T12" fmla="*/ 4 w 358"/>
                <a:gd name="T13" fmla="*/ 76 h 224"/>
                <a:gd name="T14" fmla="*/ 2 w 358"/>
                <a:gd name="T15" fmla="*/ 79 h 224"/>
                <a:gd name="T16" fmla="*/ 1 w 358"/>
                <a:gd name="T17" fmla="*/ 80 h 224"/>
                <a:gd name="T18" fmla="*/ 0 w 358"/>
                <a:gd name="T19" fmla="*/ 85 h 224"/>
                <a:gd name="T20" fmla="*/ 4 w 358"/>
                <a:gd name="T21" fmla="*/ 90 h 224"/>
                <a:gd name="T22" fmla="*/ 5 w 358"/>
                <a:gd name="T23" fmla="*/ 95 h 224"/>
                <a:gd name="T24" fmla="*/ 11 w 358"/>
                <a:gd name="T25" fmla="*/ 100 h 224"/>
                <a:gd name="T26" fmla="*/ 22 w 358"/>
                <a:gd name="T27" fmla="*/ 106 h 224"/>
                <a:gd name="T28" fmla="*/ 32 w 358"/>
                <a:gd name="T29" fmla="*/ 108 h 224"/>
                <a:gd name="T30" fmla="*/ 51 w 358"/>
                <a:gd name="T31" fmla="*/ 112 h 224"/>
                <a:gd name="T32" fmla="*/ 59 w 358"/>
                <a:gd name="T33" fmla="*/ 112 h 224"/>
                <a:gd name="T34" fmla="*/ 81 w 358"/>
                <a:gd name="T35" fmla="*/ 109 h 224"/>
                <a:gd name="T36" fmla="*/ 92 w 358"/>
                <a:gd name="T37" fmla="*/ 110 h 224"/>
                <a:gd name="T38" fmla="*/ 121 w 358"/>
                <a:gd name="T39" fmla="*/ 108 h 224"/>
                <a:gd name="T40" fmla="*/ 128 w 358"/>
                <a:gd name="T41" fmla="*/ 106 h 224"/>
                <a:gd name="T42" fmla="*/ 133 w 358"/>
                <a:gd name="T43" fmla="*/ 105 h 224"/>
                <a:gd name="T44" fmla="*/ 142 w 358"/>
                <a:gd name="T45" fmla="*/ 101 h 224"/>
                <a:gd name="T46" fmla="*/ 143 w 358"/>
                <a:gd name="T47" fmla="*/ 101 h 224"/>
                <a:gd name="T48" fmla="*/ 149 w 358"/>
                <a:gd name="T49" fmla="*/ 95 h 224"/>
                <a:gd name="T50" fmla="*/ 156 w 358"/>
                <a:gd name="T51" fmla="*/ 84 h 224"/>
                <a:gd name="T52" fmla="*/ 160 w 358"/>
                <a:gd name="T53" fmla="*/ 74 h 224"/>
                <a:gd name="T54" fmla="*/ 166 w 358"/>
                <a:gd name="T55" fmla="*/ 67 h 224"/>
                <a:gd name="T56" fmla="*/ 172 w 358"/>
                <a:gd name="T57" fmla="*/ 56 h 224"/>
                <a:gd name="T58" fmla="*/ 176 w 358"/>
                <a:gd name="T59" fmla="*/ 38 h 224"/>
                <a:gd name="T60" fmla="*/ 178 w 358"/>
                <a:gd name="T61" fmla="*/ 24 h 224"/>
                <a:gd name="T62" fmla="*/ 179 w 358"/>
                <a:gd name="T63" fmla="*/ 6 h 224"/>
                <a:gd name="T64" fmla="*/ 178 w 358"/>
                <a:gd name="T65" fmla="*/ 0 h 224"/>
                <a:gd name="T66" fmla="*/ 175 w 358"/>
                <a:gd name="T67" fmla="*/ 5 h 224"/>
                <a:gd name="T68" fmla="*/ 175 w 358"/>
                <a:gd name="T69" fmla="*/ 7 h 224"/>
                <a:gd name="T70" fmla="*/ 172 w 358"/>
                <a:gd name="T71" fmla="*/ 22 h 224"/>
                <a:gd name="T72" fmla="*/ 167 w 358"/>
                <a:gd name="T73" fmla="*/ 32 h 224"/>
                <a:gd name="T74" fmla="*/ 165 w 358"/>
                <a:gd name="T75" fmla="*/ 36 h 224"/>
                <a:gd name="T76" fmla="*/ 161 w 358"/>
                <a:gd name="T77" fmla="*/ 42 h 224"/>
                <a:gd name="T78" fmla="*/ 156 w 358"/>
                <a:gd name="T79" fmla="*/ 50 h 224"/>
                <a:gd name="T80" fmla="*/ 145 w 358"/>
                <a:gd name="T81" fmla="*/ 58 h 224"/>
                <a:gd name="T82" fmla="*/ 127 w 358"/>
                <a:gd name="T83" fmla="*/ 64 h 224"/>
                <a:gd name="T84" fmla="*/ 116 w 358"/>
                <a:gd name="T85" fmla="*/ 65 h 224"/>
                <a:gd name="T86" fmla="*/ 106 w 358"/>
                <a:gd name="T87" fmla="*/ 71 h 224"/>
                <a:gd name="T88" fmla="*/ 96 w 358"/>
                <a:gd name="T89" fmla="*/ 74 h 224"/>
                <a:gd name="T90" fmla="*/ 85 w 358"/>
                <a:gd name="T91" fmla="*/ 74 h 22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58"/>
                <a:gd name="T139" fmla="*/ 0 h 224"/>
                <a:gd name="T140" fmla="*/ 358 w 358"/>
                <a:gd name="T141" fmla="*/ 224 h 22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58" h="224">
                  <a:moveTo>
                    <a:pt x="170" y="147"/>
                  </a:moveTo>
                  <a:lnTo>
                    <a:pt x="170" y="147"/>
                  </a:lnTo>
                  <a:lnTo>
                    <a:pt x="137" y="147"/>
                  </a:lnTo>
                  <a:lnTo>
                    <a:pt x="109" y="145"/>
                  </a:lnTo>
                  <a:lnTo>
                    <a:pt x="93" y="143"/>
                  </a:lnTo>
                  <a:lnTo>
                    <a:pt x="87" y="141"/>
                  </a:lnTo>
                  <a:lnTo>
                    <a:pt x="73" y="137"/>
                  </a:lnTo>
                  <a:lnTo>
                    <a:pt x="57" y="135"/>
                  </a:lnTo>
                  <a:lnTo>
                    <a:pt x="50" y="135"/>
                  </a:lnTo>
                  <a:lnTo>
                    <a:pt x="42" y="137"/>
                  </a:lnTo>
                  <a:lnTo>
                    <a:pt x="22" y="143"/>
                  </a:lnTo>
                  <a:lnTo>
                    <a:pt x="8" y="151"/>
                  </a:lnTo>
                  <a:lnTo>
                    <a:pt x="4" y="153"/>
                  </a:lnTo>
                  <a:lnTo>
                    <a:pt x="4" y="157"/>
                  </a:lnTo>
                  <a:lnTo>
                    <a:pt x="2" y="159"/>
                  </a:lnTo>
                  <a:lnTo>
                    <a:pt x="0" y="163"/>
                  </a:lnTo>
                  <a:lnTo>
                    <a:pt x="0" y="169"/>
                  </a:lnTo>
                  <a:lnTo>
                    <a:pt x="8" y="180"/>
                  </a:lnTo>
                  <a:lnTo>
                    <a:pt x="8" y="184"/>
                  </a:lnTo>
                  <a:lnTo>
                    <a:pt x="10" y="190"/>
                  </a:lnTo>
                  <a:lnTo>
                    <a:pt x="14" y="194"/>
                  </a:lnTo>
                  <a:lnTo>
                    <a:pt x="22" y="200"/>
                  </a:lnTo>
                  <a:lnTo>
                    <a:pt x="32" y="206"/>
                  </a:lnTo>
                  <a:lnTo>
                    <a:pt x="44" y="212"/>
                  </a:lnTo>
                  <a:lnTo>
                    <a:pt x="63" y="216"/>
                  </a:lnTo>
                  <a:lnTo>
                    <a:pt x="83" y="222"/>
                  </a:lnTo>
                  <a:lnTo>
                    <a:pt x="101" y="224"/>
                  </a:lnTo>
                  <a:lnTo>
                    <a:pt x="117" y="224"/>
                  </a:lnTo>
                  <a:lnTo>
                    <a:pt x="141" y="220"/>
                  </a:lnTo>
                  <a:lnTo>
                    <a:pt x="162" y="218"/>
                  </a:lnTo>
                  <a:lnTo>
                    <a:pt x="184" y="220"/>
                  </a:lnTo>
                  <a:lnTo>
                    <a:pt x="218" y="218"/>
                  </a:lnTo>
                  <a:lnTo>
                    <a:pt x="241" y="216"/>
                  </a:lnTo>
                  <a:lnTo>
                    <a:pt x="249" y="214"/>
                  </a:lnTo>
                  <a:lnTo>
                    <a:pt x="255" y="212"/>
                  </a:lnTo>
                  <a:lnTo>
                    <a:pt x="265" y="210"/>
                  </a:lnTo>
                  <a:lnTo>
                    <a:pt x="275" y="208"/>
                  </a:lnTo>
                  <a:lnTo>
                    <a:pt x="283" y="202"/>
                  </a:lnTo>
                  <a:lnTo>
                    <a:pt x="285" y="202"/>
                  </a:lnTo>
                  <a:lnTo>
                    <a:pt x="291" y="196"/>
                  </a:lnTo>
                  <a:lnTo>
                    <a:pt x="297" y="190"/>
                  </a:lnTo>
                  <a:lnTo>
                    <a:pt x="303" y="180"/>
                  </a:lnTo>
                  <a:lnTo>
                    <a:pt x="311" y="167"/>
                  </a:lnTo>
                  <a:lnTo>
                    <a:pt x="319" y="147"/>
                  </a:lnTo>
                  <a:lnTo>
                    <a:pt x="322" y="143"/>
                  </a:lnTo>
                  <a:lnTo>
                    <a:pt x="332" y="133"/>
                  </a:lnTo>
                  <a:lnTo>
                    <a:pt x="338" y="123"/>
                  </a:lnTo>
                  <a:lnTo>
                    <a:pt x="344" y="111"/>
                  </a:lnTo>
                  <a:lnTo>
                    <a:pt x="348" y="95"/>
                  </a:lnTo>
                  <a:lnTo>
                    <a:pt x="352" y="76"/>
                  </a:lnTo>
                  <a:lnTo>
                    <a:pt x="356" y="48"/>
                  </a:lnTo>
                  <a:lnTo>
                    <a:pt x="358" y="24"/>
                  </a:lnTo>
                  <a:lnTo>
                    <a:pt x="358" y="12"/>
                  </a:lnTo>
                  <a:lnTo>
                    <a:pt x="356" y="0"/>
                  </a:lnTo>
                  <a:lnTo>
                    <a:pt x="352" y="6"/>
                  </a:lnTo>
                  <a:lnTo>
                    <a:pt x="350" y="10"/>
                  </a:lnTo>
                  <a:lnTo>
                    <a:pt x="350" y="14"/>
                  </a:lnTo>
                  <a:lnTo>
                    <a:pt x="348" y="26"/>
                  </a:lnTo>
                  <a:lnTo>
                    <a:pt x="344" y="44"/>
                  </a:lnTo>
                  <a:lnTo>
                    <a:pt x="340" y="54"/>
                  </a:lnTo>
                  <a:lnTo>
                    <a:pt x="334" y="64"/>
                  </a:lnTo>
                  <a:lnTo>
                    <a:pt x="330" y="72"/>
                  </a:lnTo>
                  <a:lnTo>
                    <a:pt x="322" y="83"/>
                  </a:lnTo>
                  <a:lnTo>
                    <a:pt x="319" y="91"/>
                  </a:lnTo>
                  <a:lnTo>
                    <a:pt x="311" y="99"/>
                  </a:lnTo>
                  <a:lnTo>
                    <a:pt x="301" y="107"/>
                  </a:lnTo>
                  <a:lnTo>
                    <a:pt x="289" y="115"/>
                  </a:lnTo>
                  <a:lnTo>
                    <a:pt x="273" y="123"/>
                  </a:lnTo>
                  <a:lnTo>
                    <a:pt x="253" y="127"/>
                  </a:lnTo>
                  <a:lnTo>
                    <a:pt x="231" y="129"/>
                  </a:lnTo>
                  <a:lnTo>
                    <a:pt x="226" y="133"/>
                  </a:lnTo>
                  <a:lnTo>
                    <a:pt x="212" y="141"/>
                  </a:lnTo>
                  <a:lnTo>
                    <a:pt x="202" y="143"/>
                  </a:lnTo>
                  <a:lnTo>
                    <a:pt x="192" y="147"/>
                  </a:lnTo>
                  <a:lnTo>
                    <a:pt x="180" y="149"/>
                  </a:lnTo>
                  <a:lnTo>
                    <a:pt x="170" y="14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8" name="Freeform 1129"/>
            <p:cNvSpPr>
              <a:spLocks/>
            </p:cNvSpPr>
            <p:nvPr/>
          </p:nvSpPr>
          <p:spPr bwMode="auto">
            <a:xfrm>
              <a:off x="2908" y="3683"/>
              <a:ext cx="58" cy="23"/>
            </a:xfrm>
            <a:custGeom>
              <a:avLst/>
              <a:gdLst>
                <a:gd name="T0" fmla="*/ 0 w 117"/>
                <a:gd name="T1" fmla="*/ 19 h 47"/>
                <a:gd name="T2" fmla="*/ 0 w 117"/>
                <a:gd name="T3" fmla="*/ 19 h 47"/>
                <a:gd name="T4" fmla="*/ 0 w 117"/>
                <a:gd name="T5" fmla="*/ 17 h 47"/>
                <a:gd name="T6" fmla="*/ 0 w 117"/>
                <a:gd name="T7" fmla="*/ 12 h 47"/>
                <a:gd name="T8" fmla="*/ 2 w 117"/>
                <a:gd name="T9" fmla="*/ 9 h 47"/>
                <a:gd name="T10" fmla="*/ 4 w 117"/>
                <a:gd name="T11" fmla="*/ 6 h 47"/>
                <a:gd name="T12" fmla="*/ 8 w 117"/>
                <a:gd name="T13" fmla="*/ 3 h 47"/>
                <a:gd name="T14" fmla="*/ 13 w 117"/>
                <a:gd name="T15" fmla="*/ 0 h 47"/>
                <a:gd name="T16" fmla="*/ 13 w 117"/>
                <a:gd name="T17" fmla="*/ 0 h 47"/>
                <a:gd name="T18" fmla="*/ 15 w 117"/>
                <a:gd name="T19" fmla="*/ 0 h 47"/>
                <a:gd name="T20" fmla="*/ 18 w 117"/>
                <a:gd name="T21" fmla="*/ 0 h 47"/>
                <a:gd name="T22" fmla="*/ 22 w 117"/>
                <a:gd name="T23" fmla="*/ 2 h 47"/>
                <a:gd name="T24" fmla="*/ 22 w 117"/>
                <a:gd name="T25" fmla="*/ 2 h 47"/>
                <a:gd name="T26" fmla="*/ 31 w 117"/>
                <a:gd name="T27" fmla="*/ 4 h 47"/>
                <a:gd name="T28" fmla="*/ 38 w 117"/>
                <a:gd name="T29" fmla="*/ 6 h 47"/>
                <a:gd name="T30" fmla="*/ 42 w 117"/>
                <a:gd name="T31" fmla="*/ 8 h 47"/>
                <a:gd name="T32" fmla="*/ 45 w 117"/>
                <a:gd name="T33" fmla="*/ 11 h 47"/>
                <a:gd name="T34" fmla="*/ 45 w 117"/>
                <a:gd name="T35" fmla="*/ 11 h 47"/>
                <a:gd name="T36" fmla="*/ 51 w 117"/>
                <a:gd name="T37" fmla="*/ 16 h 47"/>
                <a:gd name="T38" fmla="*/ 58 w 117"/>
                <a:gd name="T39" fmla="*/ 23 h 47"/>
                <a:gd name="T40" fmla="*/ 58 w 117"/>
                <a:gd name="T41" fmla="*/ 23 h 47"/>
                <a:gd name="T42" fmla="*/ 56 w 117"/>
                <a:gd name="T43" fmla="*/ 23 h 47"/>
                <a:gd name="T44" fmla="*/ 50 w 117"/>
                <a:gd name="T45" fmla="*/ 21 h 47"/>
                <a:gd name="T46" fmla="*/ 40 w 117"/>
                <a:gd name="T47" fmla="*/ 19 h 47"/>
                <a:gd name="T48" fmla="*/ 40 w 117"/>
                <a:gd name="T49" fmla="*/ 19 h 47"/>
                <a:gd name="T50" fmla="*/ 32 w 117"/>
                <a:gd name="T51" fmla="*/ 15 h 47"/>
                <a:gd name="T52" fmla="*/ 27 w 117"/>
                <a:gd name="T53" fmla="*/ 13 h 47"/>
                <a:gd name="T54" fmla="*/ 24 w 117"/>
                <a:gd name="T55" fmla="*/ 13 h 47"/>
                <a:gd name="T56" fmla="*/ 23 w 117"/>
                <a:gd name="T57" fmla="*/ 13 h 47"/>
                <a:gd name="T58" fmla="*/ 23 w 117"/>
                <a:gd name="T59" fmla="*/ 13 h 47"/>
                <a:gd name="T60" fmla="*/ 13 w 117"/>
                <a:gd name="T61" fmla="*/ 16 h 47"/>
                <a:gd name="T62" fmla="*/ 13 w 117"/>
                <a:gd name="T63" fmla="*/ 16 h 47"/>
                <a:gd name="T64" fmla="*/ 8 w 117"/>
                <a:gd name="T65" fmla="*/ 19 h 47"/>
                <a:gd name="T66" fmla="*/ 3 w 117"/>
                <a:gd name="T67" fmla="*/ 20 h 47"/>
                <a:gd name="T68" fmla="*/ 2 w 117"/>
                <a:gd name="T69" fmla="*/ 20 h 47"/>
                <a:gd name="T70" fmla="*/ 0 w 117"/>
                <a:gd name="T71" fmla="*/ 19 h 47"/>
                <a:gd name="T72" fmla="*/ 0 w 117"/>
                <a:gd name="T73" fmla="*/ 19 h 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7"/>
                <a:gd name="T112" fmla="*/ 0 h 47"/>
                <a:gd name="T113" fmla="*/ 117 w 117"/>
                <a:gd name="T114" fmla="*/ 47 h 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7" h="47">
                  <a:moveTo>
                    <a:pt x="0" y="39"/>
                  </a:moveTo>
                  <a:lnTo>
                    <a:pt x="0" y="39"/>
                  </a:lnTo>
                  <a:lnTo>
                    <a:pt x="0" y="35"/>
                  </a:lnTo>
                  <a:lnTo>
                    <a:pt x="0" y="25"/>
                  </a:lnTo>
                  <a:lnTo>
                    <a:pt x="4" y="19"/>
                  </a:lnTo>
                  <a:lnTo>
                    <a:pt x="8" y="13"/>
                  </a:lnTo>
                  <a:lnTo>
                    <a:pt x="16" y="7"/>
                  </a:lnTo>
                  <a:lnTo>
                    <a:pt x="26" y="1"/>
                  </a:lnTo>
                  <a:lnTo>
                    <a:pt x="30" y="0"/>
                  </a:lnTo>
                  <a:lnTo>
                    <a:pt x="36" y="1"/>
                  </a:lnTo>
                  <a:lnTo>
                    <a:pt x="44" y="5"/>
                  </a:lnTo>
                  <a:lnTo>
                    <a:pt x="63" y="9"/>
                  </a:lnTo>
                  <a:lnTo>
                    <a:pt x="77" y="13"/>
                  </a:lnTo>
                  <a:lnTo>
                    <a:pt x="85" y="17"/>
                  </a:lnTo>
                  <a:lnTo>
                    <a:pt x="91" y="23"/>
                  </a:lnTo>
                  <a:lnTo>
                    <a:pt x="103" y="33"/>
                  </a:lnTo>
                  <a:lnTo>
                    <a:pt x="117" y="47"/>
                  </a:lnTo>
                  <a:lnTo>
                    <a:pt x="113" y="47"/>
                  </a:lnTo>
                  <a:lnTo>
                    <a:pt x="101" y="43"/>
                  </a:lnTo>
                  <a:lnTo>
                    <a:pt x="81" y="39"/>
                  </a:lnTo>
                  <a:lnTo>
                    <a:pt x="65" y="31"/>
                  </a:lnTo>
                  <a:lnTo>
                    <a:pt x="55" y="27"/>
                  </a:lnTo>
                  <a:lnTo>
                    <a:pt x="49" y="27"/>
                  </a:lnTo>
                  <a:lnTo>
                    <a:pt x="47" y="27"/>
                  </a:lnTo>
                  <a:lnTo>
                    <a:pt x="26" y="33"/>
                  </a:lnTo>
                  <a:lnTo>
                    <a:pt x="16" y="39"/>
                  </a:lnTo>
                  <a:lnTo>
                    <a:pt x="6" y="41"/>
                  </a:lnTo>
                  <a:lnTo>
                    <a:pt x="4" y="41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39" name="Freeform 1130"/>
            <p:cNvSpPr>
              <a:spLocks/>
            </p:cNvSpPr>
            <p:nvPr/>
          </p:nvSpPr>
          <p:spPr bwMode="auto">
            <a:xfrm>
              <a:off x="2874" y="3697"/>
              <a:ext cx="107" cy="82"/>
            </a:xfrm>
            <a:custGeom>
              <a:avLst/>
              <a:gdLst>
                <a:gd name="T0" fmla="*/ 32 w 213"/>
                <a:gd name="T1" fmla="*/ 2 h 164"/>
                <a:gd name="T2" fmla="*/ 29 w 213"/>
                <a:gd name="T3" fmla="*/ 0 h 164"/>
                <a:gd name="T4" fmla="*/ 25 w 213"/>
                <a:gd name="T5" fmla="*/ 1 h 164"/>
                <a:gd name="T6" fmla="*/ 16 w 213"/>
                <a:gd name="T7" fmla="*/ 8 h 164"/>
                <a:gd name="T8" fmla="*/ 7 w 213"/>
                <a:gd name="T9" fmla="*/ 21 h 164"/>
                <a:gd name="T10" fmla="*/ 6 w 213"/>
                <a:gd name="T11" fmla="*/ 26 h 164"/>
                <a:gd name="T12" fmla="*/ 1 w 213"/>
                <a:gd name="T13" fmla="*/ 40 h 164"/>
                <a:gd name="T14" fmla="*/ 0 w 213"/>
                <a:gd name="T15" fmla="*/ 46 h 164"/>
                <a:gd name="T16" fmla="*/ 0 w 213"/>
                <a:gd name="T17" fmla="*/ 52 h 164"/>
                <a:gd name="T18" fmla="*/ 4 w 213"/>
                <a:gd name="T19" fmla="*/ 61 h 164"/>
                <a:gd name="T20" fmla="*/ 14 w 213"/>
                <a:gd name="T21" fmla="*/ 75 h 164"/>
                <a:gd name="T22" fmla="*/ 23 w 213"/>
                <a:gd name="T23" fmla="*/ 82 h 164"/>
                <a:gd name="T24" fmla="*/ 15 w 213"/>
                <a:gd name="T25" fmla="*/ 70 h 164"/>
                <a:gd name="T26" fmla="*/ 14 w 213"/>
                <a:gd name="T27" fmla="*/ 63 h 164"/>
                <a:gd name="T28" fmla="*/ 14 w 213"/>
                <a:gd name="T29" fmla="*/ 61 h 164"/>
                <a:gd name="T30" fmla="*/ 15 w 213"/>
                <a:gd name="T31" fmla="*/ 47 h 164"/>
                <a:gd name="T32" fmla="*/ 18 w 213"/>
                <a:gd name="T33" fmla="*/ 37 h 164"/>
                <a:gd name="T34" fmla="*/ 24 w 213"/>
                <a:gd name="T35" fmla="*/ 22 h 164"/>
                <a:gd name="T36" fmla="*/ 28 w 213"/>
                <a:gd name="T37" fmla="*/ 17 h 164"/>
                <a:gd name="T38" fmla="*/ 31 w 213"/>
                <a:gd name="T39" fmla="*/ 15 h 164"/>
                <a:gd name="T40" fmla="*/ 45 w 213"/>
                <a:gd name="T41" fmla="*/ 9 h 164"/>
                <a:gd name="T42" fmla="*/ 52 w 213"/>
                <a:gd name="T43" fmla="*/ 9 h 164"/>
                <a:gd name="T44" fmla="*/ 65 w 213"/>
                <a:gd name="T45" fmla="*/ 8 h 164"/>
                <a:gd name="T46" fmla="*/ 70 w 213"/>
                <a:gd name="T47" fmla="*/ 10 h 164"/>
                <a:gd name="T48" fmla="*/ 77 w 213"/>
                <a:gd name="T49" fmla="*/ 14 h 164"/>
                <a:gd name="T50" fmla="*/ 88 w 213"/>
                <a:gd name="T51" fmla="*/ 18 h 164"/>
                <a:gd name="T52" fmla="*/ 93 w 213"/>
                <a:gd name="T53" fmla="*/ 20 h 164"/>
                <a:gd name="T54" fmla="*/ 95 w 213"/>
                <a:gd name="T55" fmla="*/ 23 h 164"/>
                <a:gd name="T56" fmla="*/ 97 w 213"/>
                <a:gd name="T57" fmla="*/ 29 h 164"/>
                <a:gd name="T58" fmla="*/ 98 w 213"/>
                <a:gd name="T59" fmla="*/ 31 h 164"/>
                <a:gd name="T60" fmla="*/ 101 w 213"/>
                <a:gd name="T61" fmla="*/ 35 h 164"/>
                <a:gd name="T62" fmla="*/ 101 w 213"/>
                <a:gd name="T63" fmla="*/ 38 h 164"/>
                <a:gd name="T64" fmla="*/ 99 w 213"/>
                <a:gd name="T65" fmla="*/ 48 h 164"/>
                <a:gd name="T66" fmla="*/ 98 w 213"/>
                <a:gd name="T67" fmla="*/ 51 h 164"/>
                <a:gd name="T68" fmla="*/ 96 w 213"/>
                <a:gd name="T69" fmla="*/ 55 h 164"/>
                <a:gd name="T70" fmla="*/ 99 w 213"/>
                <a:gd name="T71" fmla="*/ 53 h 164"/>
                <a:gd name="T72" fmla="*/ 104 w 213"/>
                <a:gd name="T73" fmla="*/ 46 h 164"/>
                <a:gd name="T74" fmla="*/ 105 w 213"/>
                <a:gd name="T75" fmla="*/ 44 h 164"/>
                <a:gd name="T76" fmla="*/ 107 w 213"/>
                <a:gd name="T77" fmla="*/ 35 h 164"/>
                <a:gd name="T78" fmla="*/ 105 w 213"/>
                <a:gd name="T79" fmla="*/ 28 h 164"/>
                <a:gd name="T80" fmla="*/ 103 w 213"/>
                <a:gd name="T81" fmla="*/ 24 h 164"/>
                <a:gd name="T82" fmla="*/ 97 w 213"/>
                <a:gd name="T83" fmla="*/ 16 h 164"/>
                <a:gd name="T84" fmla="*/ 93 w 213"/>
                <a:gd name="T85" fmla="*/ 13 h 164"/>
                <a:gd name="T86" fmla="*/ 81 w 213"/>
                <a:gd name="T87" fmla="*/ 8 h 164"/>
                <a:gd name="T88" fmla="*/ 76 w 213"/>
                <a:gd name="T89" fmla="*/ 7 h 164"/>
                <a:gd name="T90" fmla="*/ 60 w 213"/>
                <a:gd name="T91" fmla="*/ 2 h 164"/>
                <a:gd name="T92" fmla="*/ 56 w 213"/>
                <a:gd name="T93" fmla="*/ 2 h 164"/>
                <a:gd name="T94" fmla="*/ 48 w 213"/>
                <a:gd name="T95" fmla="*/ 4 h 164"/>
                <a:gd name="T96" fmla="*/ 45 w 213"/>
                <a:gd name="T97" fmla="*/ 6 h 164"/>
                <a:gd name="T98" fmla="*/ 36 w 213"/>
                <a:gd name="T99" fmla="*/ 8 h 164"/>
                <a:gd name="T100" fmla="*/ 32 w 213"/>
                <a:gd name="T101" fmla="*/ 6 h 164"/>
                <a:gd name="T102" fmla="*/ 32 w 213"/>
                <a:gd name="T103" fmla="*/ 2 h 16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3"/>
                <a:gd name="T157" fmla="*/ 0 h 164"/>
                <a:gd name="T158" fmla="*/ 213 w 213"/>
                <a:gd name="T159" fmla="*/ 164 h 16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3" h="164">
                  <a:moveTo>
                    <a:pt x="63" y="4"/>
                  </a:moveTo>
                  <a:lnTo>
                    <a:pt x="63" y="4"/>
                  </a:lnTo>
                  <a:lnTo>
                    <a:pt x="61" y="2"/>
                  </a:lnTo>
                  <a:lnTo>
                    <a:pt x="57" y="0"/>
                  </a:lnTo>
                  <a:lnTo>
                    <a:pt x="49" y="2"/>
                  </a:lnTo>
                  <a:lnTo>
                    <a:pt x="45" y="6"/>
                  </a:lnTo>
                  <a:lnTo>
                    <a:pt x="31" y="16"/>
                  </a:lnTo>
                  <a:lnTo>
                    <a:pt x="20" y="32"/>
                  </a:lnTo>
                  <a:lnTo>
                    <a:pt x="14" y="42"/>
                  </a:lnTo>
                  <a:lnTo>
                    <a:pt x="12" y="52"/>
                  </a:lnTo>
                  <a:lnTo>
                    <a:pt x="6" y="65"/>
                  </a:lnTo>
                  <a:lnTo>
                    <a:pt x="2" y="79"/>
                  </a:lnTo>
                  <a:lnTo>
                    <a:pt x="0" y="91"/>
                  </a:lnTo>
                  <a:lnTo>
                    <a:pt x="0" y="95"/>
                  </a:lnTo>
                  <a:lnTo>
                    <a:pt x="0" y="103"/>
                  </a:lnTo>
                  <a:lnTo>
                    <a:pt x="2" y="111"/>
                  </a:lnTo>
                  <a:lnTo>
                    <a:pt x="8" y="121"/>
                  </a:lnTo>
                  <a:lnTo>
                    <a:pt x="16" y="135"/>
                  </a:lnTo>
                  <a:lnTo>
                    <a:pt x="27" y="149"/>
                  </a:lnTo>
                  <a:lnTo>
                    <a:pt x="45" y="164"/>
                  </a:lnTo>
                  <a:lnTo>
                    <a:pt x="37" y="151"/>
                  </a:lnTo>
                  <a:lnTo>
                    <a:pt x="29" y="139"/>
                  </a:lnTo>
                  <a:lnTo>
                    <a:pt x="27" y="131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1"/>
                  </a:lnTo>
                  <a:lnTo>
                    <a:pt x="29" y="93"/>
                  </a:lnTo>
                  <a:lnTo>
                    <a:pt x="35" y="73"/>
                  </a:lnTo>
                  <a:lnTo>
                    <a:pt x="41" y="58"/>
                  </a:lnTo>
                  <a:lnTo>
                    <a:pt x="47" y="44"/>
                  </a:lnTo>
                  <a:lnTo>
                    <a:pt x="55" y="34"/>
                  </a:lnTo>
                  <a:lnTo>
                    <a:pt x="61" y="30"/>
                  </a:lnTo>
                  <a:lnTo>
                    <a:pt x="75" y="24"/>
                  </a:lnTo>
                  <a:lnTo>
                    <a:pt x="89" y="18"/>
                  </a:lnTo>
                  <a:lnTo>
                    <a:pt x="103" y="18"/>
                  </a:lnTo>
                  <a:lnTo>
                    <a:pt x="118" y="16"/>
                  </a:lnTo>
                  <a:lnTo>
                    <a:pt x="130" y="16"/>
                  </a:lnTo>
                  <a:lnTo>
                    <a:pt x="136" y="18"/>
                  </a:lnTo>
                  <a:lnTo>
                    <a:pt x="140" y="20"/>
                  </a:lnTo>
                  <a:lnTo>
                    <a:pt x="154" y="28"/>
                  </a:lnTo>
                  <a:lnTo>
                    <a:pt x="176" y="36"/>
                  </a:lnTo>
                  <a:lnTo>
                    <a:pt x="182" y="38"/>
                  </a:lnTo>
                  <a:lnTo>
                    <a:pt x="186" y="40"/>
                  </a:lnTo>
                  <a:lnTo>
                    <a:pt x="190" y="46"/>
                  </a:lnTo>
                  <a:lnTo>
                    <a:pt x="192" y="52"/>
                  </a:lnTo>
                  <a:lnTo>
                    <a:pt x="194" y="58"/>
                  </a:lnTo>
                  <a:lnTo>
                    <a:pt x="196" y="62"/>
                  </a:lnTo>
                  <a:lnTo>
                    <a:pt x="200" y="65"/>
                  </a:lnTo>
                  <a:lnTo>
                    <a:pt x="201" y="69"/>
                  </a:lnTo>
                  <a:lnTo>
                    <a:pt x="201" y="75"/>
                  </a:lnTo>
                  <a:lnTo>
                    <a:pt x="200" y="85"/>
                  </a:lnTo>
                  <a:lnTo>
                    <a:pt x="198" y="95"/>
                  </a:lnTo>
                  <a:lnTo>
                    <a:pt x="196" y="101"/>
                  </a:lnTo>
                  <a:lnTo>
                    <a:pt x="194" y="105"/>
                  </a:lnTo>
                  <a:lnTo>
                    <a:pt x="192" y="109"/>
                  </a:lnTo>
                  <a:lnTo>
                    <a:pt x="198" y="105"/>
                  </a:lnTo>
                  <a:lnTo>
                    <a:pt x="203" y="99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75"/>
                  </a:lnTo>
                  <a:lnTo>
                    <a:pt x="213" y="69"/>
                  </a:lnTo>
                  <a:lnTo>
                    <a:pt x="211" y="62"/>
                  </a:lnTo>
                  <a:lnTo>
                    <a:pt x="209" y="56"/>
                  </a:lnTo>
                  <a:lnTo>
                    <a:pt x="205" y="48"/>
                  </a:lnTo>
                  <a:lnTo>
                    <a:pt x="200" y="38"/>
                  </a:lnTo>
                  <a:lnTo>
                    <a:pt x="194" y="32"/>
                  </a:lnTo>
                  <a:lnTo>
                    <a:pt x="186" y="26"/>
                  </a:lnTo>
                  <a:lnTo>
                    <a:pt x="172" y="20"/>
                  </a:lnTo>
                  <a:lnTo>
                    <a:pt x="162" y="16"/>
                  </a:lnTo>
                  <a:lnTo>
                    <a:pt x="152" y="14"/>
                  </a:lnTo>
                  <a:lnTo>
                    <a:pt x="134" y="6"/>
                  </a:lnTo>
                  <a:lnTo>
                    <a:pt x="120" y="4"/>
                  </a:lnTo>
                  <a:lnTo>
                    <a:pt x="114" y="2"/>
                  </a:lnTo>
                  <a:lnTo>
                    <a:pt x="111" y="4"/>
                  </a:lnTo>
                  <a:lnTo>
                    <a:pt x="95" y="8"/>
                  </a:lnTo>
                  <a:lnTo>
                    <a:pt x="89" y="12"/>
                  </a:lnTo>
                  <a:lnTo>
                    <a:pt x="77" y="16"/>
                  </a:lnTo>
                  <a:lnTo>
                    <a:pt x="71" y="16"/>
                  </a:lnTo>
                  <a:lnTo>
                    <a:pt x="67" y="16"/>
                  </a:lnTo>
                  <a:lnTo>
                    <a:pt x="63" y="12"/>
                  </a:lnTo>
                  <a:lnTo>
                    <a:pt x="63" y="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0" name="Freeform 1131"/>
            <p:cNvSpPr>
              <a:spLocks/>
            </p:cNvSpPr>
            <p:nvPr/>
          </p:nvSpPr>
          <p:spPr bwMode="auto">
            <a:xfrm>
              <a:off x="2891" y="3706"/>
              <a:ext cx="83" cy="63"/>
            </a:xfrm>
            <a:custGeom>
              <a:avLst/>
              <a:gdLst>
                <a:gd name="T0" fmla="*/ 1 w 167"/>
                <a:gd name="T1" fmla="*/ 55 h 127"/>
                <a:gd name="T2" fmla="*/ 0 w 167"/>
                <a:gd name="T3" fmla="*/ 52 h 127"/>
                <a:gd name="T4" fmla="*/ 2 w 167"/>
                <a:gd name="T5" fmla="*/ 50 h 127"/>
                <a:gd name="T6" fmla="*/ 12 w 167"/>
                <a:gd name="T7" fmla="*/ 50 h 127"/>
                <a:gd name="T8" fmla="*/ 19 w 167"/>
                <a:gd name="T9" fmla="*/ 51 h 127"/>
                <a:gd name="T10" fmla="*/ 29 w 167"/>
                <a:gd name="T11" fmla="*/ 52 h 127"/>
                <a:gd name="T12" fmla="*/ 32 w 167"/>
                <a:gd name="T13" fmla="*/ 52 h 127"/>
                <a:gd name="T14" fmla="*/ 39 w 167"/>
                <a:gd name="T15" fmla="*/ 53 h 127"/>
                <a:gd name="T16" fmla="*/ 53 w 167"/>
                <a:gd name="T17" fmla="*/ 53 h 127"/>
                <a:gd name="T18" fmla="*/ 58 w 167"/>
                <a:gd name="T19" fmla="*/ 52 h 127"/>
                <a:gd name="T20" fmla="*/ 66 w 167"/>
                <a:gd name="T21" fmla="*/ 50 h 127"/>
                <a:gd name="T22" fmla="*/ 73 w 167"/>
                <a:gd name="T23" fmla="*/ 46 h 127"/>
                <a:gd name="T24" fmla="*/ 75 w 167"/>
                <a:gd name="T25" fmla="*/ 41 h 127"/>
                <a:gd name="T26" fmla="*/ 79 w 167"/>
                <a:gd name="T27" fmla="*/ 32 h 127"/>
                <a:gd name="T28" fmla="*/ 78 w 167"/>
                <a:gd name="T29" fmla="*/ 23 h 127"/>
                <a:gd name="T30" fmla="*/ 74 w 167"/>
                <a:gd name="T31" fmla="*/ 17 h 127"/>
                <a:gd name="T32" fmla="*/ 68 w 167"/>
                <a:gd name="T33" fmla="*/ 12 h 127"/>
                <a:gd name="T34" fmla="*/ 64 w 167"/>
                <a:gd name="T35" fmla="*/ 10 h 127"/>
                <a:gd name="T36" fmla="*/ 49 w 167"/>
                <a:gd name="T37" fmla="*/ 8 h 127"/>
                <a:gd name="T38" fmla="*/ 39 w 167"/>
                <a:gd name="T39" fmla="*/ 9 h 127"/>
                <a:gd name="T40" fmla="*/ 37 w 167"/>
                <a:gd name="T41" fmla="*/ 13 h 127"/>
                <a:gd name="T42" fmla="*/ 36 w 167"/>
                <a:gd name="T43" fmla="*/ 13 h 127"/>
                <a:gd name="T44" fmla="*/ 34 w 167"/>
                <a:gd name="T45" fmla="*/ 16 h 127"/>
                <a:gd name="T46" fmla="*/ 35 w 167"/>
                <a:gd name="T47" fmla="*/ 23 h 127"/>
                <a:gd name="T48" fmla="*/ 39 w 167"/>
                <a:gd name="T49" fmla="*/ 33 h 127"/>
                <a:gd name="T50" fmla="*/ 39 w 167"/>
                <a:gd name="T51" fmla="*/ 39 h 127"/>
                <a:gd name="T52" fmla="*/ 44 w 167"/>
                <a:gd name="T53" fmla="*/ 46 h 127"/>
                <a:gd name="T54" fmla="*/ 49 w 167"/>
                <a:gd name="T55" fmla="*/ 49 h 127"/>
                <a:gd name="T56" fmla="*/ 55 w 167"/>
                <a:gd name="T57" fmla="*/ 51 h 127"/>
                <a:gd name="T58" fmla="*/ 40 w 167"/>
                <a:gd name="T59" fmla="*/ 51 h 127"/>
                <a:gd name="T60" fmla="*/ 26 w 167"/>
                <a:gd name="T61" fmla="*/ 50 h 127"/>
                <a:gd name="T62" fmla="*/ 23 w 167"/>
                <a:gd name="T63" fmla="*/ 50 h 127"/>
                <a:gd name="T64" fmla="*/ 14 w 167"/>
                <a:gd name="T65" fmla="*/ 46 h 127"/>
                <a:gd name="T66" fmla="*/ 8 w 167"/>
                <a:gd name="T67" fmla="*/ 42 h 127"/>
                <a:gd name="T68" fmla="*/ 5 w 167"/>
                <a:gd name="T69" fmla="*/ 34 h 127"/>
                <a:gd name="T70" fmla="*/ 5 w 167"/>
                <a:gd name="T71" fmla="*/ 32 h 127"/>
                <a:gd name="T72" fmla="*/ 6 w 167"/>
                <a:gd name="T73" fmla="*/ 23 h 127"/>
                <a:gd name="T74" fmla="*/ 10 w 167"/>
                <a:gd name="T75" fmla="*/ 13 h 127"/>
                <a:gd name="T76" fmla="*/ 14 w 167"/>
                <a:gd name="T77" fmla="*/ 8 h 127"/>
                <a:gd name="T78" fmla="*/ 29 w 167"/>
                <a:gd name="T79" fmla="*/ 2 h 127"/>
                <a:gd name="T80" fmla="*/ 35 w 167"/>
                <a:gd name="T81" fmla="*/ 1 h 127"/>
                <a:gd name="T82" fmla="*/ 45 w 167"/>
                <a:gd name="T83" fmla="*/ 0 h 127"/>
                <a:gd name="T84" fmla="*/ 50 w 167"/>
                <a:gd name="T85" fmla="*/ 1 h 127"/>
                <a:gd name="T86" fmla="*/ 71 w 167"/>
                <a:gd name="T87" fmla="*/ 10 h 127"/>
                <a:gd name="T88" fmla="*/ 75 w 167"/>
                <a:gd name="T89" fmla="*/ 12 h 127"/>
                <a:gd name="T90" fmla="*/ 77 w 167"/>
                <a:gd name="T91" fmla="*/ 14 h 127"/>
                <a:gd name="T92" fmla="*/ 80 w 167"/>
                <a:gd name="T93" fmla="*/ 21 h 127"/>
                <a:gd name="T94" fmla="*/ 81 w 167"/>
                <a:gd name="T95" fmla="*/ 23 h 127"/>
                <a:gd name="T96" fmla="*/ 83 w 167"/>
                <a:gd name="T97" fmla="*/ 25 h 127"/>
                <a:gd name="T98" fmla="*/ 81 w 167"/>
                <a:gd name="T99" fmla="*/ 37 h 127"/>
                <a:gd name="T100" fmla="*/ 76 w 167"/>
                <a:gd name="T101" fmla="*/ 46 h 127"/>
                <a:gd name="T102" fmla="*/ 74 w 167"/>
                <a:gd name="T103" fmla="*/ 48 h 127"/>
                <a:gd name="T104" fmla="*/ 70 w 167"/>
                <a:gd name="T105" fmla="*/ 50 h 127"/>
                <a:gd name="T106" fmla="*/ 54 w 167"/>
                <a:gd name="T107" fmla="*/ 55 h 127"/>
                <a:gd name="T108" fmla="*/ 38 w 167"/>
                <a:gd name="T109" fmla="*/ 60 h 127"/>
                <a:gd name="T110" fmla="*/ 31 w 167"/>
                <a:gd name="T111" fmla="*/ 62 h 127"/>
                <a:gd name="T112" fmla="*/ 24 w 167"/>
                <a:gd name="T113" fmla="*/ 63 h 127"/>
                <a:gd name="T114" fmla="*/ 22 w 167"/>
                <a:gd name="T115" fmla="*/ 62 h 127"/>
                <a:gd name="T116" fmla="*/ 13 w 167"/>
                <a:gd name="T117" fmla="*/ 61 h 127"/>
                <a:gd name="T118" fmla="*/ 5 w 167"/>
                <a:gd name="T119" fmla="*/ 59 h 127"/>
                <a:gd name="T120" fmla="*/ 1 w 167"/>
                <a:gd name="T121" fmla="*/ 55 h 1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7"/>
                <a:gd name="T184" fmla="*/ 0 h 127"/>
                <a:gd name="T185" fmla="*/ 167 w 167"/>
                <a:gd name="T186" fmla="*/ 127 h 1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7" h="127">
                  <a:moveTo>
                    <a:pt x="2" y="111"/>
                  </a:moveTo>
                  <a:lnTo>
                    <a:pt x="2" y="111"/>
                  </a:lnTo>
                  <a:lnTo>
                    <a:pt x="0" y="109"/>
                  </a:lnTo>
                  <a:lnTo>
                    <a:pt x="0" y="105"/>
                  </a:lnTo>
                  <a:lnTo>
                    <a:pt x="0" y="103"/>
                  </a:lnTo>
                  <a:lnTo>
                    <a:pt x="4" y="101"/>
                  </a:lnTo>
                  <a:lnTo>
                    <a:pt x="12" y="101"/>
                  </a:lnTo>
                  <a:lnTo>
                    <a:pt x="24" y="101"/>
                  </a:lnTo>
                  <a:lnTo>
                    <a:pt x="38" y="103"/>
                  </a:lnTo>
                  <a:lnTo>
                    <a:pt x="50" y="103"/>
                  </a:lnTo>
                  <a:lnTo>
                    <a:pt x="58" y="105"/>
                  </a:lnTo>
                  <a:lnTo>
                    <a:pt x="64" y="105"/>
                  </a:lnTo>
                  <a:lnTo>
                    <a:pt x="78" y="107"/>
                  </a:lnTo>
                  <a:lnTo>
                    <a:pt x="91" y="107"/>
                  </a:lnTo>
                  <a:lnTo>
                    <a:pt x="107" y="107"/>
                  </a:lnTo>
                  <a:lnTo>
                    <a:pt x="117" y="105"/>
                  </a:lnTo>
                  <a:lnTo>
                    <a:pt x="133" y="101"/>
                  </a:lnTo>
                  <a:lnTo>
                    <a:pt x="139" y="97"/>
                  </a:lnTo>
                  <a:lnTo>
                    <a:pt x="147" y="93"/>
                  </a:lnTo>
                  <a:lnTo>
                    <a:pt x="151" y="83"/>
                  </a:lnTo>
                  <a:lnTo>
                    <a:pt x="159" y="65"/>
                  </a:lnTo>
                  <a:lnTo>
                    <a:pt x="159" y="61"/>
                  </a:lnTo>
                  <a:lnTo>
                    <a:pt x="157" y="47"/>
                  </a:lnTo>
                  <a:lnTo>
                    <a:pt x="153" y="42"/>
                  </a:lnTo>
                  <a:lnTo>
                    <a:pt x="149" y="34"/>
                  </a:lnTo>
                  <a:lnTo>
                    <a:pt x="143" y="28"/>
                  </a:lnTo>
                  <a:lnTo>
                    <a:pt x="137" y="24"/>
                  </a:lnTo>
                  <a:lnTo>
                    <a:pt x="129" y="20"/>
                  </a:lnTo>
                  <a:lnTo>
                    <a:pt x="109" y="16"/>
                  </a:lnTo>
                  <a:lnTo>
                    <a:pt x="99" y="16"/>
                  </a:lnTo>
                  <a:lnTo>
                    <a:pt x="89" y="16"/>
                  </a:lnTo>
                  <a:lnTo>
                    <a:pt x="79" y="18"/>
                  </a:lnTo>
                  <a:lnTo>
                    <a:pt x="78" y="22"/>
                  </a:lnTo>
                  <a:lnTo>
                    <a:pt x="74" y="26"/>
                  </a:lnTo>
                  <a:lnTo>
                    <a:pt x="72" y="26"/>
                  </a:lnTo>
                  <a:lnTo>
                    <a:pt x="70" y="28"/>
                  </a:lnTo>
                  <a:lnTo>
                    <a:pt x="68" y="32"/>
                  </a:lnTo>
                  <a:lnTo>
                    <a:pt x="68" y="38"/>
                  </a:lnTo>
                  <a:lnTo>
                    <a:pt x="70" y="46"/>
                  </a:lnTo>
                  <a:lnTo>
                    <a:pt x="72" y="55"/>
                  </a:lnTo>
                  <a:lnTo>
                    <a:pt x="78" y="67"/>
                  </a:lnTo>
                  <a:lnTo>
                    <a:pt x="79" y="79"/>
                  </a:lnTo>
                  <a:lnTo>
                    <a:pt x="83" y="87"/>
                  </a:lnTo>
                  <a:lnTo>
                    <a:pt x="89" y="93"/>
                  </a:lnTo>
                  <a:lnTo>
                    <a:pt x="99" y="99"/>
                  </a:lnTo>
                  <a:lnTo>
                    <a:pt x="105" y="101"/>
                  </a:lnTo>
                  <a:lnTo>
                    <a:pt x="111" y="103"/>
                  </a:lnTo>
                  <a:lnTo>
                    <a:pt x="81" y="103"/>
                  </a:lnTo>
                  <a:lnTo>
                    <a:pt x="60" y="103"/>
                  </a:lnTo>
                  <a:lnTo>
                    <a:pt x="52" y="101"/>
                  </a:lnTo>
                  <a:lnTo>
                    <a:pt x="46" y="101"/>
                  </a:lnTo>
                  <a:lnTo>
                    <a:pt x="40" y="99"/>
                  </a:lnTo>
                  <a:lnTo>
                    <a:pt x="28" y="93"/>
                  </a:lnTo>
                  <a:lnTo>
                    <a:pt x="22" y="89"/>
                  </a:lnTo>
                  <a:lnTo>
                    <a:pt x="16" y="85"/>
                  </a:lnTo>
                  <a:lnTo>
                    <a:pt x="12" y="77"/>
                  </a:lnTo>
                  <a:lnTo>
                    <a:pt x="10" y="69"/>
                  </a:lnTo>
                  <a:lnTo>
                    <a:pt x="10" y="65"/>
                  </a:lnTo>
                  <a:lnTo>
                    <a:pt x="10" y="53"/>
                  </a:lnTo>
                  <a:lnTo>
                    <a:pt x="12" y="46"/>
                  </a:lnTo>
                  <a:lnTo>
                    <a:pt x="14" y="36"/>
                  </a:lnTo>
                  <a:lnTo>
                    <a:pt x="20" y="26"/>
                  </a:lnTo>
                  <a:lnTo>
                    <a:pt x="28" y="16"/>
                  </a:lnTo>
                  <a:lnTo>
                    <a:pt x="44" y="8"/>
                  </a:lnTo>
                  <a:lnTo>
                    <a:pt x="58" y="4"/>
                  </a:lnTo>
                  <a:lnTo>
                    <a:pt x="70" y="2"/>
                  </a:lnTo>
                  <a:lnTo>
                    <a:pt x="81" y="0"/>
                  </a:lnTo>
                  <a:lnTo>
                    <a:pt x="91" y="0"/>
                  </a:lnTo>
                  <a:lnTo>
                    <a:pt x="101" y="2"/>
                  </a:lnTo>
                  <a:lnTo>
                    <a:pt x="143" y="20"/>
                  </a:lnTo>
                  <a:lnTo>
                    <a:pt x="147" y="22"/>
                  </a:lnTo>
                  <a:lnTo>
                    <a:pt x="151" y="24"/>
                  </a:lnTo>
                  <a:lnTo>
                    <a:pt x="155" y="28"/>
                  </a:lnTo>
                  <a:lnTo>
                    <a:pt x="157" y="36"/>
                  </a:lnTo>
                  <a:lnTo>
                    <a:pt x="161" y="42"/>
                  </a:lnTo>
                  <a:lnTo>
                    <a:pt x="163" y="46"/>
                  </a:lnTo>
                  <a:lnTo>
                    <a:pt x="165" y="47"/>
                  </a:lnTo>
                  <a:lnTo>
                    <a:pt x="167" y="51"/>
                  </a:lnTo>
                  <a:lnTo>
                    <a:pt x="167" y="61"/>
                  </a:lnTo>
                  <a:lnTo>
                    <a:pt x="163" y="75"/>
                  </a:lnTo>
                  <a:lnTo>
                    <a:pt x="153" y="93"/>
                  </a:lnTo>
                  <a:lnTo>
                    <a:pt x="149" y="97"/>
                  </a:lnTo>
                  <a:lnTo>
                    <a:pt x="147" y="99"/>
                  </a:lnTo>
                  <a:lnTo>
                    <a:pt x="141" y="101"/>
                  </a:lnTo>
                  <a:lnTo>
                    <a:pt x="109" y="111"/>
                  </a:lnTo>
                  <a:lnTo>
                    <a:pt x="95" y="117"/>
                  </a:lnTo>
                  <a:lnTo>
                    <a:pt x="76" y="121"/>
                  </a:lnTo>
                  <a:lnTo>
                    <a:pt x="62" y="125"/>
                  </a:lnTo>
                  <a:lnTo>
                    <a:pt x="52" y="127"/>
                  </a:lnTo>
                  <a:lnTo>
                    <a:pt x="48" y="127"/>
                  </a:lnTo>
                  <a:lnTo>
                    <a:pt x="44" y="125"/>
                  </a:lnTo>
                  <a:lnTo>
                    <a:pt x="38" y="125"/>
                  </a:lnTo>
                  <a:lnTo>
                    <a:pt x="26" y="123"/>
                  </a:lnTo>
                  <a:lnTo>
                    <a:pt x="18" y="121"/>
                  </a:lnTo>
                  <a:lnTo>
                    <a:pt x="10" y="119"/>
                  </a:lnTo>
                  <a:lnTo>
                    <a:pt x="6" y="115"/>
                  </a:lnTo>
                  <a:lnTo>
                    <a:pt x="2" y="11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1" name="Freeform 1132"/>
            <p:cNvSpPr>
              <a:spLocks/>
            </p:cNvSpPr>
            <p:nvPr/>
          </p:nvSpPr>
          <p:spPr bwMode="auto">
            <a:xfrm>
              <a:off x="2926" y="3714"/>
              <a:ext cx="39" cy="34"/>
            </a:xfrm>
            <a:custGeom>
              <a:avLst/>
              <a:gdLst>
                <a:gd name="T0" fmla="*/ 14 w 77"/>
                <a:gd name="T1" fmla="*/ 0 h 67"/>
                <a:gd name="T2" fmla="*/ 14 w 77"/>
                <a:gd name="T3" fmla="*/ 0 h 67"/>
                <a:gd name="T4" fmla="*/ 11 w 77"/>
                <a:gd name="T5" fmla="*/ 0 h 67"/>
                <a:gd name="T6" fmla="*/ 9 w 77"/>
                <a:gd name="T7" fmla="*/ 1 h 67"/>
                <a:gd name="T8" fmla="*/ 6 w 77"/>
                <a:gd name="T9" fmla="*/ 2 h 67"/>
                <a:gd name="T10" fmla="*/ 5 w 77"/>
                <a:gd name="T11" fmla="*/ 4 h 67"/>
                <a:gd name="T12" fmla="*/ 5 w 77"/>
                <a:gd name="T13" fmla="*/ 7 h 67"/>
                <a:gd name="T14" fmla="*/ 7 w 77"/>
                <a:gd name="T15" fmla="*/ 13 h 67"/>
                <a:gd name="T16" fmla="*/ 12 w 77"/>
                <a:gd name="T17" fmla="*/ 20 h 67"/>
                <a:gd name="T18" fmla="*/ 12 w 77"/>
                <a:gd name="T19" fmla="*/ 20 h 67"/>
                <a:gd name="T20" fmla="*/ 21 w 77"/>
                <a:gd name="T21" fmla="*/ 26 h 67"/>
                <a:gd name="T22" fmla="*/ 28 w 77"/>
                <a:gd name="T23" fmla="*/ 29 h 67"/>
                <a:gd name="T24" fmla="*/ 32 w 77"/>
                <a:gd name="T25" fmla="*/ 30 h 67"/>
                <a:gd name="T26" fmla="*/ 35 w 77"/>
                <a:gd name="T27" fmla="*/ 30 h 67"/>
                <a:gd name="T28" fmla="*/ 39 w 77"/>
                <a:gd name="T29" fmla="*/ 31 h 67"/>
                <a:gd name="T30" fmla="*/ 39 w 77"/>
                <a:gd name="T31" fmla="*/ 31 h 67"/>
                <a:gd name="T32" fmla="*/ 38 w 77"/>
                <a:gd name="T33" fmla="*/ 33 h 67"/>
                <a:gd name="T34" fmla="*/ 38 w 77"/>
                <a:gd name="T35" fmla="*/ 33 h 67"/>
                <a:gd name="T36" fmla="*/ 35 w 77"/>
                <a:gd name="T37" fmla="*/ 34 h 67"/>
                <a:gd name="T38" fmla="*/ 28 w 77"/>
                <a:gd name="T39" fmla="*/ 34 h 67"/>
                <a:gd name="T40" fmla="*/ 24 w 77"/>
                <a:gd name="T41" fmla="*/ 34 h 67"/>
                <a:gd name="T42" fmla="*/ 19 w 77"/>
                <a:gd name="T43" fmla="*/ 33 h 67"/>
                <a:gd name="T44" fmla="*/ 15 w 77"/>
                <a:gd name="T45" fmla="*/ 31 h 67"/>
                <a:gd name="T46" fmla="*/ 12 w 77"/>
                <a:gd name="T47" fmla="*/ 28 h 67"/>
                <a:gd name="T48" fmla="*/ 12 w 77"/>
                <a:gd name="T49" fmla="*/ 28 h 67"/>
                <a:gd name="T50" fmla="*/ 6 w 77"/>
                <a:gd name="T51" fmla="*/ 21 h 67"/>
                <a:gd name="T52" fmla="*/ 2 w 77"/>
                <a:gd name="T53" fmla="*/ 15 h 67"/>
                <a:gd name="T54" fmla="*/ 1 w 77"/>
                <a:gd name="T55" fmla="*/ 12 h 67"/>
                <a:gd name="T56" fmla="*/ 0 w 77"/>
                <a:gd name="T57" fmla="*/ 9 h 67"/>
                <a:gd name="T58" fmla="*/ 0 w 77"/>
                <a:gd name="T59" fmla="*/ 9 h 67"/>
                <a:gd name="T60" fmla="*/ 1 w 77"/>
                <a:gd name="T61" fmla="*/ 6 h 67"/>
                <a:gd name="T62" fmla="*/ 1 w 77"/>
                <a:gd name="T63" fmla="*/ 5 h 67"/>
                <a:gd name="T64" fmla="*/ 3 w 77"/>
                <a:gd name="T65" fmla="*/ 5 h 67"/>
                <a:gd name="T66" fmla="*/ 3 w 77"/>
                <a:gd name="T67" fmla="*/ 5 h 67"/>
                <a:gd name="T68" fmla="*/ 3 w 77"/>
                <a:gd name="T69" fmla="*/ 4 h 67"/>
                <a:gd name="T70" fmla="*/ 4 w 77"/>
                <a:gd name="T71" fmla="*/ 2 h 67"/>
                <a:gd name="T72" fmla="*/ 7 w 77"/>
                <a:gd name="T73" fmla="*/ 0 h 67"/>
                <a:gd name="T74" fmla="*/ 14 w 77"/>
                <a:gd name="T75" fmla="*/ 0 h 67"/>
                <a:gd name="T76" fmla="*/ 14 w 77"/>
                <a:gd name="T77" fmla="*/ 0 h 6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7"/>
                <a:gd name="T118" fmla="*/ 0 h 67"/>
                <a:gd name="T119" fmla="*/ 77 w 77"/>
                <a:gd name="T120" fmla="*/ 67 h 6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7" h="67">
                  <a:moveTo>
                    <a:pt x="27" y="0"/>
                  </a:moveTo>
                  <a:lnTo>
                    <a:pt x="27" y="0"/>
                  </a:lnTo>
                  <a:lnTo>
                    <a:pt x="21" y="0"/>
                  </a:lnTo>
                  <a:lnTo>
                    <a:pt x="17" y="2"/>
                  </a:lnTo>
                  <a:lnTo>
                    <a:pt x="11" y="4"/>
                  </a:lnTo>
                  <a:lnTo>
                    <a:pt x="9" y="8"/>
                  </a:lnTo>
                  <a:lnTo>
                    <a:pt x="9" y="14"/>
                  </a:lnTo>
                  <a:lnTo>
                    <a:pt x="13" y="26"/>
                  </a:lnTo>
                  <a:lnTo>
                    <a:pt x="23" y="39"/>
                  </a:lnTo>
                  <a:lnTo>
                    <a:pt x="41" y="51"/>
                  </a:lnTo>
                  <a:lnTo>
                    <a:pt x="55" y="57"/>
                  </a:lnTo>
                  <a:lnTo>
                    <a:pt x="63" y="59"/>
                  </a:lnTo>
                  <a:lnTo>
                    <a:pt x="69" y="59"/>
                  </a:lnTo>
                  <a:lnTo>
                    <a:pt x="77" y="61"/>
                  </a:lnTo>
                  <a:lnTo>
                    <a:pt x="75" y="65"/>
                  </a:lnTo>
                  <a:lnTo>
                    <a:pt x="69" y="67"/>
                  </a:lnTo>
                  <a:lnTo>
                    <a:pt x="55" y="67"/>
                  </a:lnTo>
                  <a:lnTo>
                    <a:pt x="47" y="67"/>
                  </a:lnTo>
                  <a:lnTo>
                    <a:pt x="37" y="65"/>
                  </a:lnTo>
                  <a:lnTo>
                    <a:pt x="29" y="61"/>
                  </a:lnTo>
                  <a:lnTo>
                    <a:pt x="23" y="55"/>
                  </a:lnTo>
                  <a:lnTo>
                    <a:pt x="11" y="41"/>
                  </a:lnTo>
                  <a:lnTo>
                    <a:pt x="4" y="29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6" y="8"/>
                  </a:lnTo>
                  <a:lnTo>
                    <a:pt x="7" y="4"/>
                  </a:lnTo>
                  <a:lnTo>
                    <a:pt x="13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2" name="Freeform 1133"/>
            <p:cNvSpPr>
              <a:spLocks/>
            </p:cNvSpPr>
            <p:nvPr/>
          </p:nvSpPr>
          <p:spPr bwMode="auto">
            <a:xfrm>
              <a:off x="2934" y="3714"/>
              <a:ext cx="30" cy="25"/>
            </a:xfrm>
            <a:custGeom>
              <a:avLst/>
              <a:gdLst>
                <a:gd name="T0" fmla="*/ 24 w 60"/>
                <a:gd name="T1" fmla="*/ 25 h 49"/>
                <a:gd name="T2" fmla="*/ 24 w 60"/>
                <a:gd name="T3" fmla="*/ 25 h 49"/>
                <a:gd name="T4" fmla="*/ 24 w 60"/>
                <a:gd name="T5" fmla="*/ 22 h 49"/>
                <a:gd name="T6" fmla="*/ 26 w 60"/>
                <a:gd name="T7" fmla="*/ 17 h 49"/>
                <a:gd name="T8" fmla="*/ 25 w 60"/>
                <a:gd name="T9" fmla="*/ 14 h 49"/>
                <a:gd name="T10" fmla="*/ 25 w 60"/>
                <a:gd name="T11" fmla="*/ 10 h 49"/>
                <a:gd name="T12" fmla="*/ 23 w 60"/>
                <a:gd name="T13" fmla="*/ 7 h 49"/>
                <a:gd name="T14" fmla="*/ 19 w 60"/>
                <a:gd name="T15" fmla="*/ 4 h 49"/>
                <a:gd name="T16" fmla="*/ 19 w 60"/>
                <a:gd name="T17" fmla="*/ 4 h 49"/>
                <a:gd name="T18" fmla="*/ 16 w 60"/>
                <a:gd name="T19" fmla="*/ 3 h 49"/>
                <a:gd name="T20" fmla="*/ 13 w 60"/>
                <a:gd name="T21" fmla="*/ 2 h 49"/>
                <a:gd name="T22" fmla="*/ 10 w 60"/>
                <a:gd name="T23" fmla="*/ 2 h 49"/>
                <a:gd name="T24" fmla="*/ 7 w 60"/>
                <a:gd name="T25" fmla="*/ 2 h 49"/>
                <a:gd name="T26" fmla="*/ 5 w 60"/>
                <a:gd name="T27" fmla="*/ 5 h 49"/>
                <a:gd name="T28" fmla="*/ 5 w 60"/>
                <a:gd name="T29" fmla="*/ 10 h 49"/>
                <a:gd name="T30" fmla="*/ 6 w 60"/>
                <a:gd name="T31" fmla="*/ 17 h 49"/>
                <a:gd name="T32" fmla="*/ 6 w 60"/>
                <a:gd name="T33" fmla="*/ 17 h 49"/>
                <a:gd name="T34" fmla="*/ 4 w 60"/>
                <a:gd name="T35" fmla="*/ 15 h 49"/>
                <a:gd name="T36" fmla="*/ 2 w 60"/>
                <a:gd name="T37" fmla="*/ 12 h 49"/>
                <a:gd name="T38" fmla="*/ 1 w 60"/>
                <a:gd name="T39" fmla="*/ 9 h 49"/>
                <a:gd name="T40" fmla="*/ 0 w 60"/>
                <a:gd name="T41" fmla="*/ 6 h 49"/>
                <a:gd name="T42" fmla="*/ 2 w 60"/>
                <a:gd name="T43" fmla="*/ 4 h 49"/>
                <a:gd name="T44" fmla="*/ 5 w 60"/>
                <a:gd name="T45" fmla="*/ 1 h 49"/>
                <a:gd name="T46" fmla="*/ 12 w 60"/>
                <a:gd name="T47" fmla="*/ 0 h 49"/>
                <a:gd name="T48" fmla="*/ 12 w 60"/>
                <a:gd name="T49" fmla="*/ 0 h 49"/>
                <a:gd name="T50" fmla="*/ 17 w 60"/>
                <a:gd name="T51" fmla="*/ 1 h 49"/>
                <a:gd name="T52" fmla="*/ 21 w 60"/>
                <a:gd name="T53" fmla="*/ 3 h 49"/>
                <a:gd name="T54" fmla="*/ 25 w 60"/>
                <a:gd name="T55" fmla="*/ 5 h 49"/>
                <a:gd name="T56" fmla="*/ 28 w 60"/>
                <a:gd name="T57" fmla="*/ 8 h 49"/>
                <a:gd name="T58" fmla="*/ 29 w 60"/>
                <a:gd name="T59" fmla="*/ 10 h 49"/>
                <a:gd name="T60" fmla="*/ 30 w 60"/>
                <a:gd name="T61" fmla="*/ 12 h 49"/>
                <a:gd name="T62" fmla="*/ 30 w 60"/>
                <a:gd name="T63" fmla="*/ 15 h 49"/>
                <a:gd name="T64" fmla="*/ 29 w 60"/>
                <a:gd name="T65" fmla="*/ 18 h 49"/>
                <a:gd name="T66" fmla="*/ 27 w 60"/>
                <a:gd name="T67" fmla="*/ 21 h 49"/>
                <a:gd name="T68" fmla="*/ 24 w 60"/>
                <a:gd name="T69" fmla="*/ 25 h 49"/>
                <a:gd name="T70" fmla="*/ 24 w 60"/>
                <a:gd name="T71" fmla="*/ 25 h 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0"/>
                <a:gd name="T109" fmla="*/ 0 h 49"/>
                <a:gd name="T110" fmla="*/ 60 w 60"/>
                <a:gd name="T111" fmla="*/ 49 h 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0" h="49">
                  <a:moveTo>
                    <a:pt x="48" y="49"/>
                  </a:moveTo>
                  <a:lnTo>
                    <a:pt x="48" y="49"/>
                  </a:lnTo>
                  <a:lnTo>
                    <a:pt x="48" y="43"/>
                  </a:lnTo>
                  <a:lnTo>
                    <a:pt x="52" y="33"/>
                  </a:lnTo>
                  <a:lnTo>
                    <a:pt x="50" y="28"/>
                  </a:lnTo>
                  <a:lnTo>
                    <a:pt x="50" y="20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2" y="6"/>
                  </a:lnTo>
                  <a:lnTo>
                    <a:pt x="26" y="4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0" y="10"/>
                  </a:lnTo>
                  <a:lnTo>
                    <a:pt x="10" y="20"/>
                  </a:lnTo>
                  <a:lnTo>
                    <a:pt x="12" y="33"/>
                  </a:lnTo>
                  <a:lnTo>
                    <a:pt x="8" y="29"/>
                  </a:lnTo>
                  <a:lnTo>
                    <a:pt x="4" y="24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4" y="8"/>
                  </a:lnTo>
                  <a:lnTo>
                    <a:pt x="10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50" y="10"/>
                  </a:lnTo>
                  <a:lnTo>
                    <a:pt x="56" y="16"/>
                  </a:lnTo>
                  <a:lnTo>
                    <a:pt x="58" y="20"/>
                  </a:lnTo>
                  <a:lnTo>
                    <a:pt x="60" y="24"/>
                  </a:lnTo>
                  <a:lnTo>
                    <a:pt x="60" y="29"/>
                  </a:lnTo>
                  <a:lnTo>
                    <a:pt x="58" y="35"/>
                  </a:lnTo>
                  <a:lnTo>
                    <a:pt x="54" y="41"/>
                  </a:lnTo>
                  <a:lnTo>
                    <a:pt x="48" y="4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3" name="Freeform 1134"/>
            <p:cNvSpPr>
              <a:spLocks/>
            </p:cNvSpPr>
            <p:nvPr/>
          </p:nvSpPr>
          <p:spPr bwMode="auto">
            <a:xfrm>
              <a:off x="2943" y="3732"/>
              <a:ext cx="13" cy="9"/>
            </a:xfrm>
            <a:custGeom>
              <a:avLst/>
              <a:gdLst>
                <a:gd name="T0" fmla="*/ 0 w 26"/>
                <a:gd name="T1" fmla="*/ 2 h 18"/>
                <a:gd name="T2" fmla="*/ 0 w 26"/>
                <a:gd name="T3" fmla="*/ 2 h 18"/>
                <a:gd name="T4" fmla="*/ 6 w 26"/>
                <a:gd name="T5" fmla="*/ 0 h 18"/>
                <a:gd name="T6" fmla="*/ 10 w 26"/>
                <a:gd name="T7" fmla="*/ 0 h 18"/>
                <a:gd name="T8" fmla="*/ 13 w 26"/>
                <a:gd name="T9" fmla="*/ 1 h 18"/>
                <a:gd name="T10" fmla="*/ 13 w 26"/>
                <a:gd name="T11" fmla="*/ 1 h 18"/>
                <a:gd name="T12" fmla="*/ 13 w 26"/>
                <a:gd name="T13" fmla="*/ 3 h 18"/>
                <a:gd name="T14" fmla="*/ 13 w 26"/>
                <a:gd name="T15" fmla="*/ 5 h 18"/>
                <a:gd name="T16" fmla="*/ 11 w 26"/>
                <a:gd name="T17" fmla="*/ 8 h 18"/>
                <a:gd name="T18" fmla="*/ 11 w 26"/>
                <a:gd name="T19" fmla="*/ 8 h 18"/>
                <a:gd name="T20" fmla="*/ 10 w 26"/>
                <a:gd name="T21" fmla="*/ 9 h 18"/>
                <a:gd name="T22" fmla="*/ 8 w 26"/>
                <a:gd name="T23" fmla="*/ 9 h 18"/>
                <a:gd name="T24" fmla="*/ 5 w 26"/>
                <a:gd name="T25" fmla="*/ 7 h 18"/>
                <a:gd name="T26" fmla="*/ 0 w 26"/>
                <a:gd name="T27" fmla="*/ 3 h 18"/>
                <a:gd name="T28" fmla="*/ 0 w 26"/>
                <a:gd name="T29" fmla="*/ 3 h 18"/>
                <a:gd name="T30" fmla="*/ 0 w 26"/>
                <a:gd name="T31" fmla="*/ 1 h 18"/>
                <a:gd name="T32" fmla="*/ 0 w 26"/>
                <a:gd name="T33" fmla="*/ 2 h 18"/>
                <a:gd name="T34" fmla="*/ 0 w 26"/>
                <a:gd name="T35" fmla="*/ 2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18"/>
                <a:gd name="T56" fmla="*/ 26 w 26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18">
                  <a:moveTo>
                    <a:pt x="0" y="4"/>
                  </a:moveTo>
                  <a:lnTo>
                    <a:pt x="0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26" y="6"/>
                  </a:lnTo>
                  <a:lnTo>
                    <a:pt x="26" y="10"/>
                  </a:lnTo>
                  <a:lnTo>
                    <a:pt x="22" y="16"/>
                  </a:lnTo>
                  <a:lnTo>
                    <a:pt x="20" y="18"/>
                  </a:lnTo>
                  <a:lnTo>
                    <a:pt x="16" y="18"/>
                  </a:lnTo>
                  <a:lnTo>
                    <a:pt x="10" y="14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4" name="Freeform 1135"/>
            <p:cNvSpPr>
              <a:spLocks/>
            </p:cNvSpPr>
            <p:nvPr/>
          </p:nvSpPr>
          <p:spPr bwMode="auto">
            <a:xfrm>
              <a:off x="2949" y="3719"/>
              <a:ext cx="7" cy="12"/>
            </a:xfrm>
            <a:custGeom>
              <a:avLst/>
              <a:gdLst>
                <a:gd name="T0" fmla="*/ 3 w 14"/>
                <a:gd name="T1" fmla="*/ 3 h 23"/>
                <a:gd name="T2" fmla="*/ 3 w 14"/>
                <a:gd name="T3" fmla="*/ 3 h 23"/>
                <a:gd name="T4" fmla="*/ 4 w 14"/>
                <a:gd name="T5" fmla="*/ 4 h 23"/>
                <a:gd name="T6" fmla="*/ 4 w 14"/>
                <a:gd name="T7" fmla="*/ 6 h 23"/>
                <a:gd name="T8" fmla="*/ 2 w 14"/>
                <a:gd name="T9" fmla="*/ 9 h 23"/>
                <a:gd name="T10" fmla="*/ 0 w 14"/>
                <a:gd name="T11" fmla="*/ 12 h 23"/>
                <a:gd name="T12" fmla="*/ 0 w 14"/>
                <a:gd name="T13" fmla="*/ 12 h 23"/>
                <a:gd name="T14" fmla="*/ 3 w 14"/>
                <a:gd name="T15" fmla="*/ 12 h 23"/>
                <a:gd name="T16" fmla="*/ 6 w 14"/>
                <a:gd name="T17" fmla="*/ 12 h 23"/>
                <a:gd name="T18" fmla="*/ 7 w 14"/>
                <a:gd name="T19" fmla="*/ 12 h 23"/>
                <a:gd name="T20" fmla="*/ 7 w 14"/>
                <a:gd name="T21" fmla="*/ 12 h 23"/>
                <a:gd name="T22" fmla="*/ 7 w 14"/>
                <a:gd name="T23" fmla="*/ 8 h 23"/>
                <a:gd name="T24" fmla="*/ 7 w 14"/>
                <a:gd name="T25" fmla="*/ 5 h 23"/>
                <a:gd name="T26" fmla="*/ 5 w 14"/>
                <a:gd name="T27" fmla="*/ 3 h 23"/>
                <a:gd name="T28" fmla="*/ 5 w 14"/>
                <a:gd name="T29" fmla="*/ 3 h 23"/>
                <a:gd name="T30" fmla="*/ 3 w 14"/>
                <a:gd name="T31" fmla="*/ 0 h 23"/>
                <a:gd name="T32" fmla="*/ 3 w 14"/>
                <a:gd name="T33" fmla="*/ 0 h 23"/>
                <a:gd name="T34" fmla="*/ 3 w 14"/>
                <a:gd name="T35" fmla="*/ 3 h 23"/>
                <a:gd name="T36" fmla="*/ 3 w 14"/>
                <a:gd name="T37" fmla="*/ 3 h 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"/>
                <a:gd name="T58" fmla="*/ 0 h 23"/>
                <a:gd name="T59" fmla="*/ 14 w 14"/>
                <a:gd name="T60" fmla="*/ 23 h 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" h="23">
                  <a:moveTo>
                    <a:pt x="6" y="6"/>
                  </a:moveTo>
                  <a:lnTo>
                    <a:pt x="6" y="6"/>
                  </a:lnTo>
                  <a:lnTo>
                    <a:pt x="8" y="8"/>
                  </a:lnTo>
                  <a:lnTo>
                    <a:pt x="8" y="12"/>
                  </a:lnTo>
                  <a:lnTo>
                    <a:pt x="4" y="18"/>
                  </a:lnTo>
                  <a:lnTo>
                    <a:pt x="0" y="23"/>
                  </a:lnTo>
                  <a:lnTo>
                    <a:pt x="6" y="23"/>
                  </a:lnTo>
                  <a:lnTo>
                    <a:pt x="12" y="23"/>
                  </a:lnTo>
                  <a:lnTo>
                    <a:pt x="14" y="23"/>
                  </a:lnTo>
                  <a:lnTo>
                    <a:pt x="14" y="16"/>
                  </a:lnTo>
                  <a:lnTo>
                    <a:pt x="14" y="10"/>
                  </a:lnTo>
                  <a:lnTo>
                    <a:pt x="10" y="6"/>
                  </a:lnTo>
                  <a:lnTo>
                    <a:pt x="6" y="0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45" name="Freeform 1136"/>
            <p:cNvSpPr>
              <a:spLocks/>
            </p:cNvSpPr>
            <p:nvPr/>
          </p:nvSpPr>
          <p:spPr bwMode="auto">
            <a:xfrm>
              <a:off x="3067" y="3749"/>
              <a:ext cx="43" cy="62"/>
            </a:xfrm>
            <a:custGeom>
              <a:avLst/>
              <a:gdLst>
                <a:gd name="T0" fmla="*/ 7 w 87"/>
                <a:gd name="T1" fmla="*/ 0 h 125"/>
                <a:gd name="T2" fmla="*/ 7 w 87"/>
                <a:gd name="T3" fmla="*/ 0 h 125"/>
                <a:gd name="T4" fmla="*/ 7 w 87"/>
                <a:gd name="T5" fmla="*/ 8 h 125"/>
                <a:gd name="T6" fmla="*/ 7 w 87"/>
                <a:gd name="T7" fmla="*/ 25 h 125"/>
                <a:gd name="T8" fmla="*/ 7 w 87"/>
                <a:gd name="T9" fmla="*/ 34 h 125"/>
                <a:gd name="T10" fmla="*/ 5 w 87"/>
                <a:gd name="T11" fmla="*/ 44 h 125"/>
                <a:gd name="T12" fmla="*/ 3 w 87"/>
                <a:gd name="T13" fmla="*/ 53 h 125"/>
                <a:gd name="T14" fmla="*/ 0 w 87"/>
                <a:gd name="T15" fmla="*/ 59 h 125"/>
                <a:gd name="T16" fmla="*/ 0 w 87"/>
                <a:gd name="T17" fmla="*/ 59 h 125"/>
                <a:gd name="T18" fmla="*/ 2 w 87"/>
                <a:gd name="T19" fmla="*/ 58 h 125"/>
                <a:gd name="T20" fmla="*/ 8 w 87"/>
                <a:gd name="T21" fmla="*/ 55 h 125"/>
                <a:gd name="T22" fmla="*/ 12 w 87"/>
                <a:gd name="T23" fmla="*/ 54 h 125"/>
                <a:gd name="T24" fmla="*/ 16 w 87"/>
                <a:gd name="T25" fmla="*/ 53 h 125"/>
                <a:gd name="T26" fmla="*/ 21 w 87"/>
                <a:gd name="T27" fmla="*/ 53 h 125"/>
                <a:gd name="T28" fmla="*/ 27 w 87"/>
                <a:gd name="T29" fmla="*/ 54 h 125"/>
                <a:gd name="T30" fmla="*/ 27 w 87"/>
                <a:gd name="T31" fmla="*/ 54 h 125"/>
                <a:gd name="T32" fmla="*/ 31 w 87"/>
                <a:gd name="T33" fmla="*/ 57 h 125"/>
                <a:gd name="T34" fmla="*/ 34 w 87"/>
                <a:gd name="T35" fmla="*/ 59 h 125"/>
                <a:gd name="T36" fmla="*/ 38 w 87"/>
                <a:gd name="T37" fmla="*/ 61 h 125"/>
                <a:gd name="T38" fmla="*/ 40 w 87"/>
                <a:gd name="T39" fmla="*/ 62 h 125"/>
                <a:gd name="T40" fmla="*/ 42 w 87"/>
                <a:gd name="T41" fmla="*/ 61 h 125"/>
                <a:gd name="T42" fmla="*/ 42 w 87"/>
                <a:gd name="T43" fmla="*/ 60 h 125"/>
                <a:gd name="T44" fmla="*/ 43 w 87"/>
                <a:gd name="T45" fmla="*/ 58 h 125"/>
                <a:gd name="T46" fmla="*/ 43 w 87"/>
                <a:gd name="T47" fmla="*/ 55 h 125"/>
                <a:gd name="T48" fmla="*/ 40 w 87"/>
                <a:gd name="T49" fmla="*/ 46 h 125"/>
                <a:gd name="T50" fmla="*/ 40 w 87"/>
                <a:gd name="T51" fmla="*/ 46 h 125"/>
                <a:gd name="T52" fmla="*/ 38 w 87"/>
                <a:gd name="T53" fmla="*/ 40 h 125"/>
                <a:gd name="T54" fmla="*/ 30 w 87"/>
                <a:gd name="T55" fmla="*/ 26 h 125"/>
                <a:gd name="T56" fmla="*/ 25 w 87"/>
                <a:gd name="T57" fmla="*/ 19 h 125"/>
                <a:gd name="T58" fmla="*/ 19 w 87"/>
                <a:gd name="T59" fmla="*/ 11 h 125"/>
                <a:gd name="T60" fmla="*/ 13 w 87"/>
                <a:gd name="T61" fmla="*/ 4 h 125"/>
                <a:gd name="T62" fmla="*/ 7 w 87"/>
                <a:gd name="T63" fmla="*/ 0 h 125"/>
                <a:gd name="T64" fmla="*/ 7 w 87"/>
                <a:gd name="T65" fmla="*/ 0 h 1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"/>
                <a:gd name="T100" fmla="*/ 0 h 125"/>
                <a:gd name="T101" fmla="*/ 87 w 87"/>
                <a:gd name="T102" fmla="*/ 125 h 1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" h="125">
                  <a:moveTo>
                    <a:pt x="14" y="0"/>
                  </a:moveTo>
                  <a:lnTo>
                    <a:pt x="14" y="0"/>
                  </a:lnTo>
                  <a:lnTo>
                    <a:pt x="14" y="16"/>
                  </a:lnTo>
                  <a:lnTo>
                    <a:pt x="14" y="50"/>
                  </a:lnTo>
                  <a:lnTo>
                    <a:pt x="14" y="69"/>
                  </a:lnTo>
                  <a:lnTo>
                    <a:pt x="10" y="89"/>
                  </a:lnTo>
                  <a:lnTo>
                    <a:pt x="6" y="107"/>
                  </a:lnTo>
                  <a:lnTo>
                    <a:pt x="0" y="119"/>
                  </a:lnTo>
                  <a:lnTo>
                    <a:pt x="4" y="117"/>
                  </a:lnTo>
                  <a:lnTo>
                    <a:pt x="16" y="111"/>
                  </a:lnTo>
                  <a:lnTo>
                    <a:pt x="24" y="109"/>
                  </a:lnTo>
                  <a:lnTo>
                    <a:pt x="32" y="107"/>
                  </a:lnTo>
                  <a:lnTo>
                    <a:pt x="42" y="107"/>
                  </a:lnTo>
                  <a:lnTo>
                    <a:pt x="54" y="109"/>
                  </a:lnTo>
                  <a:lnTo>
                    <a:pt x="62" y="115"/>
                  </a:lnTo>
                  <a:lnTo>
                    <a:pt x="68" y="119"/>
                  </a:lnTo>
                  <a:lnTo>
                    <a:pt x="76" y="123"/>
                  </a:lnTo>
                  <a:lnTo>
                    <a:pt x="81" y="125"/>
                  </a:lnTo>
                  <a:lnTo>
                    <a:pt x="85" y="123"/>
                  </a:lnTo>
                  <a:lnTo>
                    <a:pt x="85" y="121"/>
                  </a:lnTo>
                  <a:lnTo>
                    <a:pt x="87" y="117"/>
                  </a:lnTo>
                  <a:lnTo>
                    <a:pt x="87" y="111"/>
                  </a:lnTo>
                  <a:lnTo>
                    <a:pt x="81" y="93"/>
                  </a:lnTo>
                  <a:lnTo>
                    <a:pt x="76" y="81"/>
                  </a:lnTo>
                  <a:lnTo>
                    <a:pt x="60" y="53"/>
                  </a:lnTo>
                  <a:lnTo>
                    <a:pt x="50" y="38"/>
                  </a:lnTo>
                  <a:lnTo>
                    <a:pt x="38" y="22"/>
                  </a:lnTo>
                  <a:lnTo>
                    <a:pt x="26" y="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1476"/>
          <p:cNvGrpSpPr>
            <a:grpSpLocks/>
          </p:cNvGrpSpPr>
          <p:nvPr/>
        </p:nvGrpSpPr>
        <p:grpSpPr bwMode="auto">
          <a:xfrm>
            <a:off x="4833938" y="993775"/>
            <a:ext cx="822325" cy="950913"/>
            <a:chOff x="3045" y="626"/>
            <a:chExt cx="518" cy="599"/>
          </a:xfrm>
        </p:grpSpPr>
        <p:sp>
          <p:nvSpPr>
            <p:cNvPr id="7496" name="Line 1162"/>
            <p:cNvSpPr>
              <a:spLocks noChangeShapeType="1"/>
            </p:cNvSpPr>
            <p:nvPr/>
          </p:nvSpPr>
          <p:spPr bwMode="auto">
            <a:xfrm>
              <a:off x="3374" y="74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97" name="Line 1163"/>
            <p:cNvSpPr>
              <a:spLocks noChangeShapeType="1"/>
            </p:cNvSpPr>
            <p:nvPr/>
          </p:nvSpPr>
          <p:spPr bwMode="auto">
            <a:xfrm>
              <a:off x="3374" y="74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98" name="Line 1164"/>
            <p:cNvSpPr>
              <a:spLocks noChangeShapeType="1"/>
            </p:cNvSpPr>
            <p:nvPr/>
          </p:nvSpPr>
          <p:spPr bwMode="auto">
            <a:xfrm>
              <a:off x="3348" y="750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99" name="Line 1165"/>
            <p:cNvSpPr>
              <a:spLocks noChangeShapeType="1"/>
            </p:cNvSpPr>
            <p:nvPr/>
          </p:nvSpPr>
          <p:spPr bwMode="auto">
            <a:xfrm>
              <a:off x="3348" y="750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00" name="Line 1166"/>
            <p:cNvSpPr>
              <a:spLocks noChangeShapeType="1"/>
            </p:cNvSpPr>
            <p:nvPr/>
          </p:nvSpPr>
          <p:spPr bwMode="auto">
            <a:xfrm>
              <a:off x="3377" y="726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01" name="Line 1167"/>
            <p:cNvSpPr>
              <a:spLocks noChangeShapeType="1"/>
            </p:cNvSpPr>
            <p:nvPr/>
          </p:nvSpPr>
          <p:spPr bwMode="auto">
            <a:xfrm>
              <a:off x="3377" y="726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02" name="Freeform 1168"/>
            <p:cNvSpPr>
              <a:spLocks/>
            </p:cNvSpPr>
            <p:nvPr/>
          </p:nvSpPr>
          <p:spPr bwMode="auto">
            <a:xfrm>
              <a:off x="3063" y="689"/>
              <a:ext cx="463" cy="385"/>
            </a:xfrm>
            <a:custGeom>
              <a:avLst/>
              <a:gdLst>
                <a:gd name="T0" fmla="*/ 231 w 928"/>
                <a:gd name="T1" fmla="*/ 30 h 769"/>
                <a:gd name="T2" fmla="*/ 266 w 928"/>
                <a:gd name="T3" fmla="*/ 45 h 769"/>
                <a:gd name="T4" fmla="*/ 312 w 928"/>
                <a:gd name="T5" fmla="*/ 44 h 769"/>
                <a:gd name="T6" fmla="*/ 391 w 928"/>
                <a:gd name="T7" fmla="*/ 88 h 769"/>
                <a:gd name="T8" fmla="*/ 462 w 928"/>
                <a:gd name="T9" fmla="*/ 146 h 769"/>
                <a:gd name="T10" fmla="*/ 455 w 928"/>
                <a:gd name="T11" fmla="*/ 180 h 769"/>
                <a:gd name="T12" fmla="*/ 462 w 928"/>
                <a:gd name="T13" fmla="*/ 224 h 769"/>
                <a:gd name="T14" fmla="*/ 453 w 928"/>
                <a:gd name="T15" fmla="*/ 267 h 769"/>
                <a:gd name="T16" fmla="*/ 428 w 928"/>
                <a:gd name="T17" fmla="*/ 309 h 769"/>
                <a:gd name="T18" fmla="*/ 364 w 928"/>
                <a:gd name="T19" fmla="*/ 366 h 769"/>
                <a:gd name="T20" fmla="*/ 301 w 928"/>
                <a:gd name="T21" fmla="*/ 385 h 769"/>
                <a:gd name="T22" fmla="*/ 261 w 928"/>
                <a:gd name="T23" fmla="*/ 365 h 769"/>
                <a:gd name="T24" fmla="*/ 258 w 928"/>
                <a:gd name="T25" fmla="*/ 326 h 769"/>
                <a:gd name="T26" fmla="*/ 288 w 928"/>
                <a:gd name="T27" fmla="*/ 280 h 769"/>
                <a:gd name="T28" fmla="*/ 330 w 928"/>
                <a:gd name="T29" fmla="*/ 257 h 769"/>
                <a:gd name="T30" fmla="*/ 350 w 928"/>
                <a:gd name="T31" fmla="*/ 196 h 769"/>
                <a:gd name="T32" fmla="*/ 330 w 928"/>
                <a:gd name="T33" fmla="*/ 142 h 769"/>
                <a:gd name="T34" fmla="*/ 278 w 928"/>
                <a:gd name="T35" fmla="*/ 100 h 769"/>
                <a:gd name="T36" fmla="*/ 228 w 928"/>
                <a:gd name="T37" fmla="*/ 97 h 769"/>
                <a:gd name="T38" fmla="*/ 203 w 928"/>
                <a:gd name="T39" fmla="*/ 101 h 769"/>
                <a:gd name="T40" fmla="*/ 152 w 928"/>
                <a:gd name="T41" fmla="*/ 129 h 769"/>
                <a:gd name="T42" fmla="*/ 119 w 928"/>
                <a:gd name="T43" fmla="*/ 169 h 769"/>
                <a:gd name="T44" fmla="*/ 100 w 928"/>
                <a:gd name="T45" fmla="*/ 172 h 769"/>
                <a:gd name="T46" fmla="*/ 122 w 928"/>
                <a:gd name="T47" fmla="*/ 113 h 769"/>
                <a:gd name="T48" fmla="*/ 185 w 928"/>
                <a:gd name="T49" fmla="*/ 65 h 769"/>
                <a:gd name="T50" fmla="*/ 236 w 928"/>
                <a:gd name="T51" fmla="*/ 56 h 769"/>
                <a:gd name="T52" fmla="*/ 270 w 928"/>
                <a:gd name="T53" fmla="*/ 70 h 769"/>
                <a:gd name="T54" fmla="*/ 301 w 928"/>
                <a:gd name="T55" fmla="*/ 71 h 769"/>
                <a:gd name="T56" fmla="*/ 322 w 928"/>
                <a:gd name="T57" fmla="*/ 76 h 769"/>
                <a:gd name="T58" fmla="*/ 356 w 928"/>
                <a:gd name="T59" fmla="*/ 104 h 769"/>
                <a:gd name="T60" fmla="*/ 387 w 928"/>
                <a:gd name="T61" fmla="*/ 193 h 769"/>
                <a:gd name="T62" fmla="*/ 387 w 928"/>
                <a:gd name="T63" fmla="*/ 221 h 769"/>
                <a:gd name="T64" fmla="*/ 352 w 928"/>
                <a:gd name="T65" fmla="*/ 274 h 769"/>
                <a:gd name="T66" fmla="*/ 326 w 928"/>
                <a:gd name="T67" fmla="*/ 288 h 769"/>
                <a:gd name="T68" fmla="*/ 372 w 928"/>
                <a:gd name="T69" fmla="*/ 261 h 769"/>
                <a:gd name="T70" fmla="*/ 391 w 928"/>
                <a:gd name="T71" fmla="*/ 216 h 769"/>
                <a:gd name="T72" fmla="*/ 392 w 928"/>
                <a:gd name="T73" fmla="*/ 192 h 769"/>
                <a:gd name="T74" fmla="*/ 373 w 928"/>
                <a:gd name="T75" fmla="*/ 130 h 769"/>
                <a:gd name="T76" fmla="*/ 343 w 928"/>
                <a:gd name="T77" fmla="*/ 88 h 769"/>
                <a:gd name="T78" fmla="*/ 307 w 928"/>
                <a:gd name="T79" fmla="*/ 63 h 769"/>
                <a:gd name="T80" fmla="*/ 285 w 928"/>
                <a:gd name="T81" fmla="*/ 67 h 769"/>
                <a:gd name="T82" fmla="*/ 262 w 928"/>
                <a:gd name="T83" fmla="*/ 68 h 769"/>
                <a:gd name="T84" fmla="*/ 216 w 928"/>
                <a:gd name="T85" fmla="*/ 52 h 769"/>
                <a:gd name="T86" fmla="*/ 171 w 928"/>
                <a:gd name="T87" fmla="*/ 67 h 769"/>
                <a:gd name="T88" fmla="*/ 108 w 928"/>
                <a:gd name="T89" fmla="*/ 127 h 769"/>
                <a:gd name="T90" fmla="*/ 97 w 928"/>
                <a:gd name="T91" fmla="*/ 178 h 769"/>
                <a:gd name="T92" fmla="*/ 122 w 928"/>
                <a:gd name="T93" fmla="*/ 169 h 769"/>
                <a:gd name="T94" fmla="*/ 100 w 928"/>
                <a:gd name="T95" fmla="*/ 196 h 769"/>
                <a:gd name="T96" fmla="*/ 99 w 928"/>
                <a:gd name="T97" fmla="*/ 226 h 769"/>
                <a:gd name="T98" fmla="*/ 117 w 928"/>
                <a:gd name="T99" fmla="*/ 275 h 769"/>
                <a:gd name="T100" fmla="*/ 92 w 928"/>
                <a:gd name="T101" fmla="*/ 272 h 769"/>
                <a:gd name="T102" fmla="*/ 78 w 928"/>
                <a:gd name="T103" fmla="*/ 317 h 769"/>
                <a:gd name="T104" fmla="*/ 54 w 928"/>
                <a:gd name="T105" fmla="*/ 313 h 769"/>
                <a:gd name="T106" fmla="*/ 10 w 928"/>
                <a:gd name="T107" fmla="*/ 278 h 769"/>
                <a:gd name="T108" fmla="*/ 1 w 928"/>
                <a:gd name="T109" fmla="*/ 261 h 769"/>
                <a:gd name="T110" fmla="*/ 32 w 928"/>
                <a:gd name="T111" fmla="*/ 176 h 769"/>
                <a:gd name="T112" fmla="*/ 110 w 928"/>
                <a:gd name="T113" fmla="*/ 74 h 769"/>
                <a:gd name="T114" fmla="*/ 146 w 928"/>
                <a:gd name="T115" fmla="*/ 4 h 7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8"/>
                <a:gd name="T175" fmla="*/ 0 h 769"/>
                <a:gd name="T176" fmla="*/ 928 w 928"/>
                <a:gd name="T177" fmla="*/ 769 h 7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8" h="769">
                  <a:moveTo>
                    <a:pt x="315" y="2"/>
                  </a:moveTo>
                  <a:lnTo>
                    <a:pt x="315" y="2"/>
                  </a:lnTo>
                  <a:lnTo>
                    <a:pt x="343" y="14"/>
                  </a:lnTo>
                  <a:lnTo>
                    <a:pt x="388" y="33"/>
                  </a:lnTo>
                  <a:lnTo>
                    <a:pt x="451" y="59"/>
                  </a:lnTo>
                  <a:lnTo>
                    <a:pt x="463" y="59"/>
                  </a:lnTo>
                  <a:lnTo>
                    <a:pt x="473" y="61"/>
                  </a:lnTo>
                  <a:lnTo>
                    <a:pt x="497" y="67"/>
                  </a:lnTo>
                  <a:lnTo>
                    <a:pt x="517" y="79"/>
                  </a:lnTo>
                  <a:lnTo>
                    <a:pt x="536" y="91"/>
                  </a:lnTo>
                  <a:lnTo>
                    <a:pt x="534" y="89"/>
                  </a:lnTo>
                  <a:lnTo>
                    <a:pt x="542" y="83"/>
                  </a:lnTo>
                  <a:lnTo>
                    <a:pt x="552" y="81"/>
                  </a:lnTo>
                  <a:lnTo>
                    <a:pt x="562" y="79"/>
                  </a:lnTo>
                  <a:lnTo>
                    <a:pt x="572" y="77"/>
                  </a:lnTo>
                  <a:lnTo>
                    <a:pt x="590" y="79"/>
                  </a:lnTo>
                  <a:lnTo>
                    <a:pt x="610" y="83"/>
                  </a:lnTo>
                  <a:lnTo>
                    <a:pt x="625" y="87"/>
                  </a:lnTo>
                  <a:lnTo>
                    <a:pt x="637" y="93"/>
                  </a:lnTo>
                  <a:lnTo>
                    <a:pt x="649" y="99"/>
                  </a:lnTo>
                  <a:lnTo>
                    <a:pt x="659" y="103"/>
                  </a:lnTo>
                  <a:lnTo>
                    <a:pt x="677" y="112"/>
                  </a:lnTo>
                  <a:lnTo>
                    <a:pt x="722" y="138"/>
                  </a:lnTo>
                  <a:lnTo>
                    <a:pt x="784" y="176"/>
                  </a:lnTo>
                  <a:lnTo>
                    <a:pt x="851" y="231"/>
                  </a:lnTo>
                  <a:lnTo>
                    <a:pt x="902" y="271"/>
                  </a:lnTo>
                  <a:lnTo>
                    <a:pt x="910" y="277"/>
                  </a:lnTo>
                  <a:lnTo>
                    <a:pt x="918" y="283"/>
                  </a:lnTo>
                  <a:lnTo>
                    <a:pt x="926" y="292"/>
                  </a:lnTo>
                  <a:lnTo>
                    <a:pt x="928" y="298"/>
                  </a:lnTo>
                  <a:lnTo>
                    <a:pt x="928" y="300"/>
                  </a:lnTo>
                  <a:lnTo>
                    <a:pt x="922" y="318"/>
                  </a:lnTo>
                  <a:lnTo>
                    <a:pt x="916" y="332"/>
                  </a:lnTo>
                  <a:lnTo>
                    <a:pt x="914" y="346"/>
                  </a:lnTo>
                  <a:lnTo>
                    <a:pt x="912" y="360"/>
                  </a:lnTo>
                  <a:lnTo>
                    <a:pt x="912" y="372"/>
                  </a:lnTo>
                  <a:lnTo>
                    <a:pt x="914" y="391"/>
                  </a:lnTo>
                  <a:lnTo>
                    <a:pt x="916" y="397"/>
                  </a:lnTo>
                  <a:lnTo>
                    <a:pt x="922" y="419"/>
                  </a:lnTo>
                  <a:lnTo>
                    <a:pt x="924" y="435"/>
                  </a:lnTo>
                  <a:lnTo>
                    <a:pt x="926" y="447"/>
                  </a:lnTo>
                  <a:lnTo>
                    <a:pt x="926" y="457"/>
                  </a:lnTo>
                  <a:lnTo>
                    <a:pt x="922" y="467"/>
                  </a:lnTo>
                  <a:lnTo>
                    <a:pt x="920" y="469"/>
                  </a:lnTo>
                  <a:lnTo>
                    <a:pt x="912" y="508"/>
                  </a:lnTo>
                  <a:lnTo>
                    <a:pt x="908" y="534"/>
                  </a:lnTo>
                  <a:lnTo>
                    <a:pt x="908" y="542"/>
                  </a:lnTo>
                  <a:lnTo>
                    <a:pt x="906" y="550"/>
                  </a:lnTo>
                  <a:lnTo>
                    <a:pt x="896" y="563"/>
                  </a:lnTo>
                  <a:lnTo>
                    <a:pt x="886" y="577"/>
                  </a:lnTo>
                  <a:lnTo>
                    <a:pt x="880" y="581"/>
                  </a:lnTo>
                  <a:lnTo>
                    <a:pt x="857" y="617"/>
                  </a:lnTo>
                  <a:lnTo>
                    <a:pt x="831" y="649"/>
                  </a:lnTo>
                  <a:lnTo>
                    <a:pt x="805" y="674"/>
                  </a:lnTo>
                  <a:lnTo>
                    <a:pt x="782" y="694"/>
                  </a:lnTo>
                  <a:lnTo>
                    <a:pt x="762" y="710"/>
                  </a:lnTo>
                  <a:lnTo>
                    <a:pt x="746" y="722"/>
                  </a:lnTo>
                  <a:lnTo>
                    <a:pt x="730" y="732"/>
                  </a:lnTo>
                  <a:lnTo>
                    <a:pt x="687" y="745"/>
                  </a:lnTo>
                  <a:lnTo>
                    <a:pt x="677" y="751"/>
                  </a:lnTo>
                  <a:lnTo>
                    <a:pt x="669" y="755"/>
                  </a:lnTo>
                  <a:lnTo>
                    <a:pt x="647" y="763"/>
                  </a:lnTo>
                  <a:lnTo>
                    <a:pt x="625" y="767"/>
                  </a:lnTo>
                  <a:lnTo>
                    <a:pt x="604" y="769"/>
                  </a:lnTo>
                  <a:lnTo>
                    <a:pt x="584" y="769"/>
                  </a:lnTo>
                  <a:lnTo>
                    <a:pt x="568" y="767"/>
                  </a:lnTo>
                  <a:lnTo>
                    <a:pt x="552" y="765"/>
                  </a:lnTo>
                  <a:lnTo>
                    <a:pt x="540" y="753"/>
                  </a:lnTo>
                  <a:lnTo>
                    <a:pt x="530" y="742"/>
                  </a:lnTo>
                  <a:lnTo>
                    <a:pt x="523" y="730"/>
                  </a:lnTo>
                  <a:lnTo>
                    <a:pt x="517" y="720"/>
                  </a:lnTo>
                  <a:lnTo>
                    <a:pt x="513" y="708"/>
                  </a:lnTo>
                  <a:lnTo>
                    <a:pt x="511" y="700"/>
                  </a:lnTo>
                  <a:lnTo>
                    <a:pt x="509" y="682"/>
                  </a:lnTo>
                  <a:lnTo>
                    <a:pt x="511" y="668"/>
                  </a:lnTo>
                  <a:lnTo>
                    <a:pt x="513" y="658"/>
                  </a:lnTo>
                  <a:lnTo>
                    <a:pt x="517" y="651"/>
                  </a:lnTo>
                  <a:lnTo>
                    <a:pt x="517" y="601"/>
                  </a:lnTo>
                  <a:lnTo>
                    <a:pt x="528" y="593"/>
                  </a:lnTo>
                  <a:lnTo>
                    <a:pt x="546" y="579"/>
                  </a:lnTo>
                  <a:lnTo>
                    <a:pt x="566" y="560"/>
                  </a:lnTo>
                  <a:lnTo>
                    <a:pt x="578" y="560"/>
                  </a:lnTo>
                  <a:lnTo>
                    <a:pt x="596" y="558"/>
                  </a:lnTo>
                  <a:lnTo>
                    <a:pt x="629" y="552"/>
                  </a:lnTo>
                  <a:lnTo>
                    <a:pt x="645" y="534"/>
                  </a:lnTo>
                  <a:lnTo>
                    <a:pt x="661" y="514"/>
                  </a:lnTo>
                  <a:lnTo>
                    <a:pt x="679" y="488"/>
                  </a:lnTo>
                  <a:lnTo>
                    <a:pt x="685" y="474"/>
                  </a:lnTo>
                  <a:lnTo>
                    <a:pt x="693" y="459"/>
                  </a:lnTo>
                  <a:lnTo>
                    <a:pt x="697" y="443"/>
                  </a:lnTo>
                  <a:lnTo>
                    <a:pt x="701" y="427"/>
                  </a:lnTo>
                  <a:lnTo>
                    <a:pt x="703" y="409"/>
                  </a:lnTo>
                  <a:lnTo>
                    <a:pt x="701" y="391"/>
                  </a:lnTo>
                  <a:lnTo>
                    <a:pt x="697" y="374"/>
                  </a:lnTo>
                  <a:lnTo>
                    <a:pt x="689" y="356"/>
                  </a:lnTo>
                  <a:lnTo>
                    <a:pt x="685" y="344"/>
                  </a:lnTo>
                  <a:lnTo>
                    <a:pt x="675" y="314"/>
                  </a:lnTo>
                  <a:lnTo>
                    <a:pt x="669" y="298"/>
                  </a:lnTo>
                  <a:lnTo>
                    <a:pt x="661" y="283"/>
                  </a:lnTo>
                  <a:lnTo>
                    <a:pt x="651" y="271"/>
                  </a:lnTo>
                  <a:lnTo>
                    <a:pt x="643" y="261"/>
                  </a:lnTo>
                  <a:lnTo>
                    <a:pt x="610" y="233"/>
                  </a:lnTo>
                  <a:lnTo>
                    <a:pt x="582" y="213"/>
                  </a:lnTo>
                  <a:lnTo>
                    <a:pt x="568" y="203"/>
                  </a:lnTo>
                  <a:lnTo>
                    <a:pt x="558" y="200"/>
                  </a:lnTo>
                  <a:lnTo>
                    <a:pt x="552" y="198"/>
                  </a:lnTo>
                  <a:lnTo>
                    <a:pt x="538" y="194"/>
                  </a:lnTo>
                  <a:lnTo>
                    <a:pt x="525" y="192"/>
                  </a:lnTo>
                  <a:lnTo>
                    <a:pt x="507" y="190"/>
                  </a:lnTo>
                  <a:lnTo>
                    <a:pt x="485" y="192"/>
                  </a:lnTo>
                  <a:lnTo>
                    <a:pt x="457" y="194"/>
                  </a:lnTo>
                  <a:lnTo>
                    <a:pt x="439" y="192"/>
                  </a:lnTo>
                  <a:lnTo>
                    <a:pt x="428" y="192"/>
                  </a:lnTo>
                  <a:lnTo>
                    <a:pt x="422" y="194"/>
                  </a:lnTo>
                  <a:lnTo>
                    <a:pt x="420" y="196"/>
                  </a:lnTo>
                  <a:lnTo>
                    <a:pt x="406" y="202"/>
                  </a:lnTo>
                  <a:lnTo>
                    <a:pt x="374" y="213"/>
                  </a:lnTo>
                  <a:lnTo>
                    <a:pt x="356" y="221"/>
                  </a:lnTo>
                  <a:lnTo>
                    <a:pt x="339" y="231"/>
                  </a:lnTo>
                  <a:lnTo>
                    <a:pt x="325" y="241"/>
                  </a:lnTo>
                  <a:lnTo>
                    <a:pt x="315" y="251"/>
                  </a:lnTo>
                  <a:lnTo>
                    <a:pt x="305" y="257"/>
                  </a:lnTo>
                  <a:lnTo>
                    <a:pt x="283" y="277"/>
                  </a:lnTo>
                  <a:lnTo>
                    <a:pt x="271" y="289"/>
                  </a:lnTo>
                  <a:lnTo>
                    <a:pt x="262" y="300"/>
                  </a:lnTo>
                  <a:lnTo>
                    <a:pt x="252" y="314"/>
                  </a:lnTo>
                  <a:lnTo>
                    <a:pt x="248" y="326"/>
                  </a:lnTo>
                  <a:lnTo>
                    <a:pt x="238" y="338"/>
                  </a:lnTo>
                  <a:lnTo>
                    <a:pt x="228" y="348"/>
                  </a:lnTo>
                  <a:lnTo>
                    <a:pt x="216" y="356"/>
                  </a:lnTo>
                  <a:lnTo>
                    <a:pt x="212" y="358"/>
                  </a:lnTo>
                  <a:lnTo>
                    <a:pt x="206" y="358"/>
                  </a:lnTo>
                  <a:lnTo>
                    <a:pt x="202" y="356"/>
                  </a:lnTo>
                  <a:lnTo>
                    <a:pt x="200" y="352"/>
                  </a:lnTo>
                  <a:lnTo>
                    <a:pt x="200" y="344"/>
                  </a:lnTo>
                  <a:lnTo>
                    <a:pt x="200" y="332"/>
                  </a:lnTo>
                  <a:lnTo>
                    <a:pt x="202" y="316"/>
                  </a:lnTo>
                  <a:lnTo>
                    <a:pt x="206" y="296"/>
                  </a:lnTo>
                  <a:lnTo>
                    <a:pt x="214" y="273"/>
                  </a:lnTo>
                  <a:lnTo>
                    <a:pt x="228" y="247"/>
                  </a:lnTo>
                  <a:lnTo>
                    <a:pt x="244" y="225"/>
                  </a:lnTo>
                  <a:lnTo>
                    <a:pt x="263" y="203"/>
                  </a:lnTo>
                  <a:lnTo>
                    <a:pt x="285" y="184"/>
                  </a:lnTo>
                  <a:lnTo>
                    <a:pt x="309" y="166"/>
                  </a:lnTo>
                  <a:lnTo>
                    <a:pt x="335" y="150"/>
                  </a:lnTo>
                  <a:lnTo>
                    <a:pt x="358" y="136"/>
                  </a:lnTo>
                  <a:lnTo>
                    <a:pt x="370" y="130"/>
                  </a:lnTo>
                  <a:lnTo>
                    <a:pt x="382" y="124"/>
                  </a:lnTo>
                  <a:lnTo>
                    <a:pt x="396" y="118"/>
                  </a:lnTo>
                  <a:lnTo>
                    <a:pt x="414" y="112"/>
                  </a:lnTo>
                  <a:lnTo>
                    <a:pt x="434" y="109"/>
                  </a:lnTo>
                  <a:lnTo>
                    <a:pt x="453" y="109"/>
                  </a:lnTo>
                  <a:lnTo>
                    <a:pt x="463" y="109"/>
                  </a:lnTo>
                  <a:lnTo>
                    <a:pt x="473" y="112"/>
                  </a:lnTo>
                  <a:lnTo>
                    <a:pt x="483" y="118"/>
                  </a:lnTo>
                  <a:lnTo>
                    <a:pt x="507" y="132"/>
                  </a:lnTo>
                  <a:lnTo>
                    <a:pt x="519" y="138"/>
                  </a:lnTo>
                  <a:lnTo>
                    <a:pt x="530" y="142"/>
                  </a:lnTo>
                  <a:lnTo>
                    <a:pt x="538" y="142"/>
                  </a:lnTo>
                  <a:lnTo>
                    <a:pt x="542" y="140"/>
                  </a:lnTo>
                  <a:lnTo>
                    <a:pt x="544" y="138"/>
                  </a:lnTo>
                  <a:lnTo>
                    <a:pt x="562" y="140"/>
                  </a:lnTo>
                  <a:lnTo>
                    <a:pt x="576" y="140"/>
                  </a:lnTo>
                  <a:lnTo>
                    <a:pt x="586" y="138"/>
                  </a:lnTo>
                  <a:lnTo>
                    <a:pt x="604" y="142"/>
                  </a:lnTo>
                  <a:lnTo>
                    <a:pt x="602" y="140"/>
                  </a:lnTo>
                  <a:lnTo>
                    <a:pt x="604" y="136"/>
                  </a:lnTo>
                  <a:lnTo>
                    <a:pt x="606" y="136"/>
                  </a:lnTo>
                  <a:lnTo>
                    <a:pt x="610" y="136"/>
                  </a:lnTo>
                  <a:lnTo>
                    <a:pt x="617" y="138"/>
                  </a:lnTo>
                  <a:lnTo>
                    <a:pt x="629" y="144"/>
                  </a:lnTo>
                  <a:lnTo>
                    <a:pt x="645" y="152"/>
                  </a:lnTo>
                  <a:lnTo>
                    <a:pt x="671" y="170"/>
                  </a:lnTo>
                  <a:lnTo>
                    <a:pt x="679" y="174"/>
                  </a:lnTo>
                  <a:lnTo>
                    <a:pt x="695" y="186"/>
                  </a:lnTo>
                  <a:lnTo>
                    <a:pt x="708" y="202"/>
                  </a:lnTo>
                  <a:lnTo>
                    <a:pt x="714" y="207"/>
                  </a:lnTo>
                  <a:lnTo>
                    <a:pt x="714" y="213"/>
                  </a:lnTo>
                  <a:lnTo>
                    <a:pt x="768" y="310"/>
                  </a:lnTo>
                  <a:lnTo>
                    <a:pt x="770" y="322"/>
                  </a:lnTo>
                  <a:lnTo>
                    <a:pt x="774" y="352"/>
                  </a:lnTo>
                  <a:lnTo>
                    <a:pt x="776" y="370"/>
                  </a:lnTo>
                  <a:lnTo>
                    <a:pt x="776" y="385"/>
                  </a:lnTo>
                  <a:lnTo>
                    <a:pt x="776" y="397"/>
                  </a:lnTo>
                  <a:lnTo>
                    <a:pt x="774" y="401"/>
                  </a:lnTo>
                  <a:lnTo>
                    <a:pt x="772" y="405"/>
                  </a:lnTo>
                  <a:lnTo>
                    <a:pt x="774" y="415"/>
                  </a:lnTo>
                  <a:lnTo>
                    <a:pt x="776" y="425"/>
                  </a:lnTo>
                  <a:lnTo>
                    <a:pt x="776" y="441"/>
                  </a:lnTo>
                  <a:lnTo>
                    <a:pt x="772" y="459"/>
                  </a:lnTo>
                  <a:lnTo>
                    <a:pt x="766" y="478"/>
                  </a:lnTo>
                  <a:lnTo>
                    <a:pt x="756" y="500"/>
                  </a:lnTo>
                  <a:lnTo>
                    <a:pt x="738" y="524"/>
                  </a:lnTo>
                  <a:lnTo>
                    <a:pt x="730" y="532"/>
                  </a:lnTo>
                  <a:lnTo>
                    <a:pt x="706" y="548"/>
                  </a:lnTo>
                  <a:lnTo>
                    <a:pt x="693" y="558"/>
                  </a:lnTo>
                  <a:lnTo>
                    <a:pt x="679" y="565"/>
                  </a:lnTo>
                  <a:lnTo>
                    <a:pt x="665" y="571"/>
                  </a:lnTo>
                  <a:lnTo>
                    <a:pt x="651" y="575"/>
                  </a:lnTo>
                  <a:lnTo>
                    <a:pt x="653" y="575"/>
                  </a:lnTo>
                  <a:lnTo>
                    <a:pt x="661" y="575"/>
                  </a:lnTo>
                  <a:lnTo>
                    <a:pt x="671" y="571"/>
                  </a:lnTo>
                  <a:lnTo>
                    <a:pt x="697" y="560"/>
                  </a:lnTo>
                  <a:lnTo>
                    <a:pt x="718" y="546"/>
                  </a:lnTo>
                  <a:lnTo>
                    <a:pt x="728" y="540"/>
                  </a:lnTo>
                  <a:lnTo>
                    <a:pt x="746" y="522"/>
                  </a:lnTo>
                  <a:lnTo>
                    <a:pt x="760" y="504"/>
                  </a:lnTo>
                  <a:lnTo>
                    <a:pt x="770" y="486"/>
                  </a:lnTo>
                  <a:lnTo>
                    <a:pt x="776" y="469"/>
                  </a:lnTo>
                  <a:lnTo>
                    <a:pt x="780" y="453"/>
                  </a:lnTo>
                  <a:lnTo>
                    <a:pt x="782" y="441"/>
                  </a:lnTo>
                  <a:lnTo>
                    <a:pt x="784" y="431"/>
                  </a:lnTo>
                  <a:lnTo>
                    <a:pt x="784" y="421"/>
                  </a:lnTo>
                  <a:lnTo>
                    <a:pt x="782" y="413"/>
                  </a:lnTo>
                  <a:lnTo>
                    <a:pt x="778" y="405"/>
                  </a:lnTo>
                  <a:lnTo>
                    <a:pt x="782" y="399"/>
                  </a:lnTo>
                  <a:lnTo>
                    <a:pt x="784" y="393"/>
                  </a:lnTo>
                  <a:lnTo>
                    <a:pt x="786" y="383"/>
                  </a:lnTo>
                  <a:lnTo>
                    <a:pt x="776" y="324"/>
                  </a:lnTo>
                  <a:lnTo>
                    <a:pt x="774" y="312"/>
                  </a:lnTo>
                  <a:lnTo>
                    <a:pt x="768" y="294"/>
                  </a:lnTo>
                  <a:lnTo>
                    <a:pt x="758" y="277"/>
                  </a:lnTo>
                  <a:lnTo>
                    <a:pt x="748" y="259"/>
                  </a:lnTo>
                  <a:lnTo>
                    <a:pt x="728" y="225"/>
                  </a:lnTo>
                  <a:lnTo>
                    <a:pt x="720" y="213"/>
                  </a:lnTo>
                  <a:lnTo>
                    <a:pt x="716" y="205"/>
                  </a:lnTo>
                  <a:lnTo>
                    <a:pt x="712" y="198"/>
                  </a:lnTo>
                  <a:lnTo>
                    <a:pt x="699" y="186"/>
                  </a:lnTo>
                  <a:lnTo>
                    <a:pt x="687" y="176"/>
                  </a:lnTo>
                  <a:lnTo>
                    <a:pt x="683" y="174"/>
                  </a:lnTo>
                  <a:lnTo>
                    <a:pt x="667" y="158"/>
                  </a:lnTo>
                  <a:lnTo>
                    <a:pt x="655" y="148"/>
                  </a:lnTo>
                  <a:lnTo>
                    <a:pt x="615" y="126"/>
                  </a:lnTo>
                  <a:lnTo>
                    <a:pt x="608" y="128"/>
                  </a:lnTo>
                  <a:lnTo>
                    <a:pt x="602" y="130"/>
                  </a:lnTo>
                  <a:lnTo>
                    <a:pt x="598" y="134"/>
                  </a:lnTo>
                  <a:lnTo>
                    <a:pt x="578" y="132"/>
                  </a:lnTo>
                  <a:lnTo>
                    <a:pt x="572" y="134"/>
                  </a:lnTo>
                  <a:lnTo>
                    <a:pt x="542" y="130"/>
                  </a:lnTo>
                  <a:lnTo>
                    <a:pt x="536" y="128"/>
                  </a:lnTo>
                  <a:lnTo>
                    <a:pt x="534" y="132"/>
                  </a:lnTo>
                  <a:lnTo>
                    <a:pt x="532" y="134"/>
                  </a:lnTo>
                  <a:lnTo>
                    <a:pt x="528" y="136"/>
                  </a:lnTo>
                  <a:lnTo>
                    <a:pt x="525" y="136"/>
                  </a:lnTo>
                  <a:lnTo>
                    <a:pt x="515" y="132"/>
                  </a:lnTo>
                  <a:lnTo>
                    <a:pt x="503" y="126"/>
                  </a:lnTo>
                  <a:lnTo>
                    <a:pt x="481" y="112"/>
                  </a:lnTo>
                  <a:lnTo>
                    <a:pt x="473" y="107"/>
                  </a:lnTo>
                  <a:lnTo>
                    <a:pt x="451" y="103"/>
                  </a:lnTo>
                  <a:lnTo>
                    <a:pt x="432" y="103"/>
                  </a:lnTo>
                  <a:lnTo>
                    <a:pt x="412" y="107"/>
                  </a:lnTo>
                  <a:lnTo>
                    <a:pt x="394" y="111"/>
                  </a:lnTo>
                  <a:lnTo>
                    <a:pt x="380" y="116"/>
                  </a:lnTo>
                  <a:lnTo>
                    <a:pt x="370" y="122"/>
                  </a:lnTo>
                  <a:lnTo>
                    <a:pt x="360" y="126"/>
                  </a:lnTo>
                  <a:lnTo>
                    <a:pt x="343" y="134"/>
                  </a:lnTo>
                  <a:lnTo>
                    <a:pt x="325" y="144"/>
                  </a:lnTo>
                  <a:lnTo>
                    <a:pt x="309" y="154"/>
                  </a:lnTo>
                  <a:lnTo>
                    <a:pt x="293" y="166"/>
                  </a:lnTo>
                  <a:lnTo>
                    <a:pt x="267" y="190"/>
                  </a:lnTo>
                  <a:lnTo>
                    <a:pt x="246" y="213"/>
                  </a:lnTo>
                  <a:lnTo>
                    <a:pt x="228" y="235"/>
                  </a:lnTo>
                  <a:lnTo>
                    <a:pt x="216" y="253"/>
                  </a:lnTo>
                  <a:lnTo>
                    <a:pt x="206" y="271"/>
                  </a:lnTo>
                  <a:lnTo>
                    <a:pt x="200" y="296"/>
                  </a:lnTo>
                  <a:lnTo>
                    <a:pt x="194" y="318"/>
                  </a:lnTo>
                  <a:lnTo>
                    <a:pt x="192" y="334"/>
                  </a:lnTo>
                  <a:lnTo>
                    <a:pt x="194" y="348"/>
                  </a:lnTo>
                  <a:lnTo>
                    <a:pt x="194" y="356"/>
                  </a:lnTo>
                  <a:lnTo>
                    <a:pt x="198" y="360"/>
                  </a:lnTo>
                  <a:lnTo>
                    <a:pt x="202" y="362"/>
                  </a:lnTo>
                  <a:lnTo>
                    <a:pt x="208" y="362"/>
                  </a:lnTo>
                  <a:lnTo>
                    <a:pt x="214" y="360"/>
                  </a:lnTo>
                  <a:lnTo>
                    <a:pt x="220" y="358"/>
                  </a:lnTo>
                  <a:lnTo>
                    <a:pt x="232" y="348"/>
                  </a:lnTo>
                  <a:lnTo>
                    <a:pt x="244" y="338"/>
                  </a:lnTo>
                  <a:lnTo>
                    <a:pt x="240" y="344"/>
                  </a:lnTo>
                  <a:lnTo>
                    <a:pt x="236" y="350"/>
                  </a:lnTo>
                  <a:lnTo>
                    <a:pt x="224" y="366"/>
                  </a:lnTo>
                  <a:lnTo>
                    <a:pt x="206" y="383"/>
                  </a:lnTo>
                  <a:lnTo>
                    <a:pt x="200" y="391"/>
                  </a:lnTo>
                  <a:lnTo>
                    <a:pt x="198" y="399"/>
                  </a:lnTo>
                  <a:lnTo>
                    <a:pt x="194" y="411"/>
                  </a:lnTo>
                  <a:lnTo>
                    <a:pt x="196" y="419"/>
                  </a:lnTo>
                  <a:lnTo>
                    <a:pt x="196" y="423"/>
                  </a:lnTo>
                  <a:lnTo>
                    <a:pt x="196" y="439"/>
                  </a:lnTo>
                  <a:lnTo>
                    <a:pt x="198" y="451"/>
                  </a:lnTo>
                  <a:lnTo>
                    <a:pt x="200" y="457"/>
                  </a:lnTo>
                  <a:lnTo>
                    <a:pt x="202" y="459"/>
                  </a:lnTo>
                  <a:lnTo>
                    <a:pt x="202" y="469"/>
                  </a:lnTo>
                  <a:lnTo>
                    <a:pt x="206" y="480"/>
                  </a:lnTo>
                  <a:lnTo>
                    <a:pt x="218" y="512"/>
                  </a:lnTo>
                  <a:lnTo>
                    <a:pt x="234" y="550"/>
                  </a:lnTo>
                  <a:lnTo>
                    <a:pt x="226" y="544"/>
                  </a:lnTo>
                  <a:lnTo>
                    <a:pt x="216" y="540"/>
                  </a:lnTo>
                  <a:lnTo>
                    <a:pt x="208" y="540"/>
                  </a:lnTo>
                  <a:lnTo>
                    <a:pt x="200" y="540"/>
                  </a:lnTo>
                  <a:lnTo>
                    <a:pt x="188" y="542"/>
                  </a:lnTo>
                  <a:lnTo>
                    <a:pt x="184" y="544"/>
                  </a:lnTo>
                  <a:lnTo>
                    <a:pt x="169" y="567"/>
                  </a:lnTo>
                  <a:lnTo>
                    <a:pt x="159" y="589"/>
                  </a:lnTo>
                  <a:lnTo>
                    <a:pt x="155" y="605"/>
                  </a:lnTo>
                  <a:lnTo>
                    <a:pt x="153" y="617"/>
                  </a:lnTo>
                  <a:lnTo>
                    <a:pt x="153" y="627"/>
                  </a:lnTo>
                  <a:lnTo>
                    <a:pt x="157" y="633"/>
                  </a:lnTo>
                  <a:lnTo>
                    <a:pt x="159" y="639"/>
                  </a:lnTo>
                  <a:lnTo>
                    <a:pt x="149" y="643"/>
                  </a:lnTo>
                  <a:lnTo>
                    <a:pt x="143" y="643"/>
                  </a:lnTo>
                  <a:lnTo>
                    <a:pt x="135" y="639"/>
                  </a:lnTo>
                  <a:lnTo>
                    <a:pt x="109" y="625"/>
                  </a:lnTo>
                  <a:lnTo>
                    <a:pt x="76" y="603"/>
                  </a:lnTo>
                  <a:lnTo>
                    <a:pt x="64" y="595"/>
                  </a:lnTo>
                  <a:lnTo>
                    <a:pt x="52" y="587"/>
                  </a:lnTo>
                  <a:lnTo>
                    <a:pt x="34" y="573"/>
                  </a:lnTo>
                  <a:lnTo>
                    <a:pt x="24" y="562"/>
                  </a:lnTo>
                  <a:lnTo>
                    <a:pt x="20" y="556"/>
                  </a:lnTo>
                  <a:lnTo>
                    <a:pt x="12" y="552"/>
                  </a:lnTo>
                  <a:lnTo>
                    <a:pt x="6" y="548"/>
                  </a:lnTo>
                  <a:lnTo>
                    <a:pt x="2" y="542"/>
                  </a:lnTo>
                  <a:lnTo>
                    <a:pt x="0" y="536"/>
                  </a:lnTo>
                  <a:lnTo>
                    <a:pt x="2" y="526"/>
                  </a:lnTo>
                  <a:lnTo>
                    <a:pt x="2" y="522"/>
                  </a:lnTo>
                  <a:lnTo>
                    <a:pt x="10" y="494"/>
                  </a:lnTo>
                  <a:lnTo>
                    <a:pt x="24" y="449"/>
                  </a:lnTo>
                  <a:lnTo>
                    <a:pt x="46" y="385"/>
                  </a:lnTo>
                  <a:lnTo>
                    <a:pt x="54" y="370"/>
                  </a:lnTo>
                  <a:lnTo>
                    <a:pt x="64" y="352"/>
                  </a:lnTo>
                  <a:lnTo>
                    <a:pt x="95" y="306"/>
                  </a:lnTo>
                  <a:lnTo>
                    <a:pt x="137" y="253"/>
                  </a:lnTo>
                  <a:lnTo>
                    <a:pt x="153" y="237"/>
                  </a:lnTo>
                  <a:lnTo>
                    <a:pt x="169" y="221"/>
                  </a:lnTo>
                  <a:lnTo>
                    <a:pt x="194" y="186"/>
                  </a:lnTo>
                  <a:lnTo>
                    <a:pt x="220" y="148"/>
                  </a:lnTo>
                  <a:lnTo>
                    <a:pt x="240" y="112"/>
                  </a:lnTo>
                  <a:lnTo>
                    <a:pt x="258" y="81"/>
                  </a:lnTo>
                  <a:lnTo>
                    <a:pt x="269" y="53"/>
                  </a:lnTo>
                  <a:lnTo>
                    <a:pt x="281" y="29"/>
                  </a:lnTo>
                  <a:lnTo>
                    <a:pt x="287" y="16"/>
                  </a:lnTo>
                  <a:lnTo>
                    <a:pt x="293" y="8"/>
                  </a:lnTo>
                  <a:lnTo>
                    <a:pt x="297" y="2"/>
                  </a:lnTo>
                  <a:lnTo>
                    <a:pt x="303" y="0"/>
                  </a:lnTo>
                  <a:lnTo>
                    <a:pt x="309" y="0"/>
                  </a:lnTo>
                  <a:lnTo>
                    <a:pt x="313" y="0"/>
                  </a:lnTo>
                  <a:lnTo>
                    <a:pt x="315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3" name="Freeform 1169"/>
            <p:cNvSpPr>
              <a:spLocks/>
            </p:cNvSpPr>
            <p:nvPr/>
          </p:nvSpPr>
          <p:spPr bwMode="auto">
            <a:xfrm>
              <a:off x="3237" y="786"/>
              <a:ext cx="174" cy="153"/>
            </a:xfrm>
            <a:custGeom>
              <a:avLst/>
              <a:gdLst>
                <a:gd name="T0" fmla="*/ 174 w 348"/>
                <a:gd name="T1" fmla="*/ 108 h 306"/>
                <a:gd name="T2" fmla="*/ 170 w 348"/>
                <a:gd name="T3" fmla="*/ 88 h 306"/>
                <a:gd name="T4" fmla="*/ 162 w 348"/>
                <a:gd name="T5" fmla="*/ 64 h 306"/>
                <a:gd name="T6" fmla="*/ 151 w 348"/>
                <a:gd name="T7" fmla="*/ 43 h 306"/>
                <a:gd name="T8" fmla="*/ 131 w 348"/>
                <a:gd name="T9" fmla="*/ 25 h 306"/>
                <a:gd name="T10" fmla="*/ 98 w 348"/>
                <a:gd name="T11" fmla="*/ 3 h 306"/>
                <a:gd name="T12" fmla="*/ 89 w 348"/>
                <a:gd name="T13" fmla="*/ 1 h 306"/>
                <a:gd name="T14" fmla="*/ 67 w 348"/>
                <a:gd name="T15" fmla="*/ 1 h 306"/>
                <a:gd name="T16" fmla="*/ 47 w 348"/>
                <a:gd name="T17" fmla="*/ 2 h 306"/>
                <a:gd name="T18" fmla="*/ 38 w 348"/>
                <a:gd name="T19" fmla="*/ 4 h 306"/>
                <a:gd name="T20" fmla="*/ 30 w 348"/>
                <a:gd name="T21" fmla="*/ 10 h 306"/>
                <a:gd name="T22" fmla="*/ 29 w 348"/>
                <a:gd name="T23" fmla="*/ 15 h 306"/>
                <a:gd name="T24" fmla="*/ 7 w 348"/>
                <a:gd name="T25" fmla="*/ 29 h 306"/>
                <a:gd name="T26" fmla="*/ 4 w 348"/>
                <a:gd name="T27" fmla="*/ 36 h 306"/>
                <a:gd name="T28" fmla="*/ 0 w 348"/>
                <a:gd name="T29" fmla="*/ 53 h 306"/>
                <a:gd name="T30" fmla="*/ 4 w 348"/>
                <a:gd name="T31" fmla="*/ 61 h 306"/>
                <a:gd name="T32" fmla="*/ 15 w 348"/>
                <a:gd name="T33" fmla="*/ 74 h 306"/>
                <a:gd name="T34" fmla="*/ 16 w 348"/>
                <a:gd name="T35" fmla="*/ 77 h 306"/>
                <a:gd name="T36" fmla="*/ 19 w 348"/>
                <a:gd name="T37" fmla="*/ 80 h 306"/>
                <a:gd name="T38" fmla="*/ 22 w 348"/>
                <a:gd name="T39" fmla="*/ 78 h 306"/>
                <a:gd name="T40" fmla="*/ 18 w 348"/>
                <a:gd name="T41" fmla="*/ 91 h 306"/>
                <a:gd name="T42" fmla="*/ 13 w 348"/>
                <a:gd name="T43" fmla="*/ 97 h 306"/>
                <a:gd name="T44" fmla="*/ 12 w 348"/>
                <a:gd name="T45" fmla="*/ 106 h 306"/>
                <a:gd name="T46" fmla="*/ 16 w 348"/>
                <a:gd name="T47" fmla="*/ 119 h 306"/>
                <a:gd name="T48" fmla="*/ 19 w 348"/>
                <a:gd name="T49" fmla="*/ 139 h 306"/>
                <a:gd name="T50" fmla="*/ 21 w 348"/>
                <a:gd name="T51" fmla="*/ 144 h 306"/>
                <a:gd name="T52" fmla="*/ 28 w 348"/>
                <a:gd name="T53" fmla="*/ 153 h 306"/>
                <a:gd name="T54" fmla="*/ 26 w 348"/>
                <a:gd name="T55" fmla="*/ 100 h 306"/>
                <a:gd name="T56" fmla="*/ 24 w 348"/>
                <a:gd name="T57" fmla="*/ 84 h 306"/>
                <a:gd name="T58" fmla="*/ 20 w 348"/>
                <a:gd name="T59" fmla="*/ 46 h 306"/>
                <a:gd name="T60" fmla="*/ 24 w 348"/>
                <a:gd name="T61" fmla="*/ 28 h 306"/>
                <a:gd name="T62" fmla="*/ 29 w 348"/>
                <a:gd name="T63" fmla="*/ 24 h 306"/>
                <a:gd name="T64" fmla="*/ 35 w 348"/>
                <a:gd name="T65" fmla="*/ 18 h 306"/>
                <a:gd name="T66" fmla="*/ 55 w 348"/>
                <a:gd name="T67" fmla="*/ 15 h 306"/>
                <a:gd name="T68" fmla="*/ 80 w 348"/>
                <a:gd name="T69" fmla="*/ 20 h 306"/>
                <a:gd name="T70" fmla="*/ 104 w 348"/>
                <a:gd name="T71" fmla="*/ 29 h 306"/>
                <a:gd name="T72" fmla="*/ 114 w 348"/>
                <a:gd name="T73" fmla="*/ 32 h 306"/>
                <a:gd name="T74" fmla="*/ 122 w 348"/>
                <a:gd name="T75" fmla="*/ 40 h 306"/>
                <a:gd name="T76" fmla="*/ 140 w 348"/>
                <a:gd name="T77" fmla="*/ 60 h 306"/>
                <a:gd name="T78" fmla="*/ 141 w 348"/>
                <a:gd name="T79" fmla="*/ 66 h 306"/>
                <a:gd name="T80" fmla="*/ 139 w 348"/>
                <a:gd name="T81" fmla="*/ 71 h 306"/>
                <a:gd name="T82" fmla="*/ 154 w 348"/>
                <a:gd name="T83" fmla="*/ 98 h 306"/>
                <a:gd name="T84" fmla="*/ 168 w 348"/>
                <a:gd name="T85" fmla="*/ 111 h 306"/>
                <a:gd name="T86" fmla="*/ 172 w 348"/>
                <a:gd name="T87" fmla="*/ 113 h 306"/>
                <a:gd name="T88" fmla="*/ 174 w 348"/>
                <a:gd name="T89" fmla="*/ 110 h 3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48"/>
                <a:gd name="T136" fmla="*/ 0 h 306"/>
                <a:gd name="T137" fmla="*/ 348 w 348"/>
                <a:gd name="T138" fmla="*/ 306 h 3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48" h="306">
                  <a:moveTo>
                    <a:pt x="348" y="219"/>
                  </a:moveTo>
                  <a:lnTo>
                    <a:pt x="348" y="219"/>
                  </a:lnTo>
                  <a:lnTo>
                    <a:pt x="348" y="215"/>
                  </a:lnTo>
                  <a:lnTo>
                    <a:pt x="348" y="203"/>
                  </a:lnTo>
                  <a:lnTo>
                    <a:pt x="344" y="186"/>
                  </a:lnTo>
                  <a:lnTo>
                    <a:pt x="340" y="176"/>
                  </a:lnTo>
                  <a:lnTo>
                    <a:pt x="336" y="164"/>
                  </a:lnTo>
                  <a:lnTo>
                    <a:pt x="324" y="128"/>
                  </a:lnTo>
                  <a:lnTo>
                    <a:pt x="314" y="100"/>
                  </a:lnTo>
                  <a:lnTo>
                    <a:pt x="308" y="91"/>
                  </a:lnTo>
                  <a:lnTo>
                    <a:pt x="302" y="85"/>
                  </a:lnTo>
                  <a:lnTo>
                    <a:pt x="290" y="73"/>
                  </a:lnTo>
                  <a:lnTo>
                    <a:pt x="261" y="49"/>
                  </a:lnTo>
                  <a:lnTo>
                    <a:pt x="225" y="21"/>
                  </a:lnTo>
                  <a:lnTo>
                    <a:pt x="209" y="11"/>
                  </a:lnTo>
                  <a:lnTo>
                    <a:pt x="195" y="6"/>
                  </a:lnTo>
                  <a:lnTo>
                    <a:pt x="191" y="4"/>
                  </a:lnTo>
                  <a:lnTo>
                    <a:pt x="178" y="2"/>
                  </a:lnTo>
                  <a:lnTo>
                    <a:pt x="168" y="0"/>
                  </a:lnTo>
                  <a:lnTo>
                    <a:pt x="152" y="2"/>
                  </a:lnTo>
                  <a:lnTo>
                    <a:pt x="134" y="2"/>
                  </a:lnTo>
                  <a:lnTo>
                    <a:pt x="110" y="6"/>
                  </a:lnTo>
                  <a:lnTo>
                    <a:pt x="94" y="4"/>
                  </a:lnTo>
                  <a:lnTo>
                    <a:pt x="83" y="4"/>
                  </a:lnTo>
                  <a:lnTo>
                    <a:pt x="79" y="4"/>
                  </a:lnTo>
                  <a:lnTo>
                    <a:pt x="75" y="8"/>
                  </a:lnTo>
                  <a:lnTo>
                    <a:pt x="67" y="13"/>
                  </a:lnTo>
                  <a:lnTo>
                    <a:pt x="59" y="19"/>
                  </a:lnTo>
                  <a:lnTo>
                    <a:pt x="57" y="23"/>
                  </a:lnTo>
                  <a:lnTo>
                    <a:pt x="57" y="29"/>
                  </a:lnTo>
                  <a:lnTo>
                    <a:pt x="35" y="41"/>
                  </a:lnTo>
                  <a:lnTo>
                    <a:pt x="19" y="51"/>
                  </a:lnTo>
                  <a:lnTo>
                    <a:pt x="13" y="57"/>
                  </a:lnTo>
                  <a:lnTo>
                    <a:pt x="9" y="63"/>
                  </a:lnTo>
                  <a:lnTo>
                    <a:pt x="7" y="71"/>
                  </a:lnTo>
                  <a:lnTo>
                    <a:pt x="2" y="89"/>
                  </a:lnTo>
                  <a:lnTo>
                    <a:pt x="0" y="98"/>
                  </a:lnTo>
                  <a:lnTo>
                    <a:pt x="0" y="106"/>
                  </a:lnTo>
                  <a:lnTo>
                    <a:pt x="2" y="116"/>
                  </a:lnTo>
                  <a:lnTo>
                    <a:pt x="7" y="122"/>
                  </a:lnTo>
                  <a:lnTo>
                    <a:pt x="19" y="134"/>
                  </a:lnTo>
                  <a:lnTo>
                    <a:pt x="27" y="142"/>
                  </a:lnTo>
                  <a:lnTo>
                    <a:pt x="29" y="148"/>
                  </a:lnTo>
                  <a:lnTo>
                    <a:pt x="31" y="150"/>
                  </a:lnTo>
                  <a:lnTo>
                    <a:pt x="31" y="154"/>
                  </a:lnTo>
                  <a:lnTo>
                    <a:pt x="33" y="158"/>
                  </a:lnTo>
                  <a:lnTo>
                    <a:pt x="35" y="158"/>
                  </a:lnTo>
                  <a:lnTo>
                    <a:pt x="37" y="160"/>
                  </a:lnTo>
                  <a:lnTo>
                    <a:pt x="39" y="158"/>
                  </a:lnTo>
                  <a:lnTo>
                    <a:pt x="43" y="156"/>
                  </a:lnTo>
                  <a:lnTo>
                    <a:pt x="41" y="164"/>
                  </a:lnTo>
                  <a:lnTo>
                    <a:pt x="39" y="172"/>
                  </a:lnTo>
                  <a:lnTo>
                    <a:pt x="35" y="182"/>
                  </a:lnTo>
                  <a:lnTo>
                    <a:pt x="31" y="184"/>
                  </a:lnTo>
                  <a:lnTo>
                    <a:pt x="25" y="193"/>
                  </a:lnTo>
                  <a:lnTo>
                    <a:pt x="23" y="199"/>
                  </a:lnTo>
                  <a:lnTo>
                    <a:pt x="23" y="205"/>
                  </a:lnTo>
                  <a:lnTo>
                    <a:pt x="23" y="211"/>
                  </a:lnTo>
                  <a:lnTo>
                    <a:pt x="25" y="217"/>
                  </a:lnTo>
                  <a:lnTo>
                    <a:pt x="31" y="237"/>
                  </a:lnTo>
                  <a:lnTo>
                    <a:pt x="35" y="265"/>
                  </a:lnTo>
                  <a:lnTo>
                    <a:pt x="37" y="277"/>
                  </a:lnTo>
                  <a:lnTo>
                    <a:pt x="39" y="284"/>
                  </a:lnTo>
                  <a:lnTo>
                    <a:pt x="41" y="288"/>
                  </a:lnTo>
                  <a:lnTo>
                    <a:pt x="47" y="296"/>
                  </a:lnTo>
                  <a:lnTo>
                    <a:pt x="51" y="302"/>
                  </a:lnTo>
                  <a:lnTo>
                    <a:pt x="55" y="306"/>
                  </a:lnTo>
                  <a:lnTo>
                    <a:pt x="55" y="247"/>
                  </a:lnTo>
                  <a:lnTo>
                    <a:pt x="51" y="199"/>
                  </a:lnTo>
                  <a:lnTo>
                    <a:pt x="49" y="182"/>
                  </a:lnTo>
                  <a:lnTo>
                    <a:pt x="47" y="168"/>
                  </a:lnTo>
                  <a:lnTo>
                    <a:pt x="45" y="150"/>
                  </a:lnTo>
                  <a:lnTo>
                    <a:pt x="39" y="112"/>
                  </a:lnTo>
                  <a:lnTo>
                    <a:pt x="39" y="91"/>
                  </a:lnTo>
                  <a:lnTo>
                    <a:pt x="41" y="71"/>
                  </a:lnTo>
                  <a:lnTo>
                    <a:pt x="43" y="63"/>
                  </a:lnTo>
                  <a:lnTo>
                    <a:pt x="47" y="55"/>
                  </a:lnTo>
                  <a:lnTo>
                    <a:pt x="51" y="51"/>
                  </a:lnTo>
                  <a:lnTo>
                    <a:pt x="57" y="47"/>
                  </a:lnTo>
                  <a:lnTo>
                    <a:pt x="59" y="45"/>
                  </a:lnTo>
                  <a:lnTo>
                    <a:pt x="61" y="39"/>
                  </a:lnTo>
                  <a:lnTo>
                    <a:pt x="69" y="35"/>
                  </a:lnTo>
                  <a:lnTo>
                    <a:pt x="81" y="29"/>
                  </a:lnTo>
                  <a:lnTo>
                    <a:pt x="98" y="27"/>
                  </a:lnTo>
                  <a:lnTo>
                    <a:pt x="110" y="29"/>
                  </a:lnTo>
                  <a:lnTo>
                    <a:pt x="124" y="31"/>
                  </a:lnTo>
                  <a:lnTo>
                    <a:pt x="140" y="35"/>
                  </a:lnTo>
                  <a:lnTo>
                    <a:pt x="160" y="39"/>
                  </a:lnTo>
                  <a:lnTo>
                    <a:pt x="203" y="57"/>
                  </a:lnTo>
                  <a:lnTo>
                    <a:pt x="207" y="57"/>
                  </a:lnTo>
                  <a:lnTo>
                    <a:pt x="215" y="57"/>
                  </a:lnTo>
                  <a:lnTo>
                    <a:pt x="221" y="59"/>
                  </a:lnTo>
                  <a:lnTo>
                    <a:pt x="227" y="63"/>
                  </a:lnTo>
                  <a:lnTo>
                    <a:pt x="235" y="71"/>
                  </a:lnTo>
                  <a:lnTo>
                    <a:pt x="243" y="79"/>
                  </a:lnTo>
                  <a:lnTo>
                    <a:pt x="253" y="93"/>
                  </a:lnTo>
                  <a:lnTo>
                    <a:pt x="265" y="106"/>
                  </a:lnTo>
                  <a:lnTo>
                    <a:pt x="280" y="120"/>
                  </a:lnTo>
                  <a:lnTo>
                    <a:pt x="282" y="126"/>
                  </a:lnTo>
                  <a:lnTo>
                    <a:pt x="282" y="132"/>
                  </a:lnTo>
                  <a:lnTo>
                    <a:pt x="280" y="138"/>
                  </a:lnTo>
                  <a:lnTo>
                    <a:pt x="278" y="142"/>
                  </a:lnTo>
                  <a:lnTo>
                    <a:pt x="284" y="154"/>
                  </a:lnTo>
                  <a:lnTo>
                    <a:pt x="298" y="180"/>
                  </a:lnTo>
                  <a:lnTo>
                    <a:pt x="308" y="195"/>
                  </a:lnTo>
                  <a:lnTo>
                    <a:pt x="318" y="207"/>
                  </a:lnTo>
                  <a:lnTo>
                    <a:pt x="330" y="217"/>
                  </a:lnTo>
                  <a:lnTo>
                    <a:pt x="336" y="221"/>
                  </a:lnTo>
                  <a:lnTo>
                    <a:pt x="342" y="225"/>
                  </a:lnTo>
                  <a:lnTo>
                    <a:pt x="344" y="225"/>
                  </a:lnTo>
                  <a:lnTo>
                    <a:pt x="346" y="223"/>
                  </a:lnTo>
                  <a:lnTo>
                    <a:pt x="348" y="21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4" name="Freeform 1170"/>
            <p:cNvSpPr>
              <a:spLocks/>
            </p:cNvSpPr>
            <p:nvPr/>
          </p:nvSpPr>
          <p:spPr bwMode="auto">
            <a:xfrm>
              <a:off x="3220" y="830"/>
              <a:ext cx="188" cy="139"/>
            </a:xfrm>
            <a:custGeom>
              <a:avLst/>
              <a:gdLst>
                <a:gd name="T0" fmla="*/ 113 w 376"/>
                <a:gd name="T1" fmla="*/ 117 h 277"/>
                <a:gd name="T2" fmla="*/ 141 w 376"/>
                <a:gd name="T3" fmla="*/ 94 h 277"/>
                <a:gd name="T4" fmla="*/ 164 w 376"/>
                <a:gd name="T5" fmla="*/ 79 h 277"/>
                <a:gd name="T6" fmla="*/ 179 w 376"/>
                <a:gd name="T7" fmla="*/ 72 h 277"/>
                <a:gd name="T8" fmla="*/ 182 w 376"/>
                <a:gd name="T9" fmla="*/ 72 h 277"/>
                <a:gd name="T10" fmla="*/ 184 w 376"/>
                <a:gd name="T11" fmla="*/ 72 h 277"/>
                <a:gd name="T12" fmla="*/ 188 w 376"/>
                <a:gd name="T13" fmla="*/ 77 h 277"/>
                <a:gd name="T14" fmla="*/ 187 w 376"/>
                <a:gd name="T15" fmla="*/ 85 h 277"/>
                <a:gd name="T16" fmla="*/ 182 w 376"/>
                <a:gd name="T17" fmla="*/ 97 h 277"/>
                <a:gd name="T18" fmla="*/ 174 w 376"/>
                <a:gd name="T19" fmla="*/ 109 h 277"/>
                <a:gd name="T20" fmla="*/ 164 w 376"/>
                <a:gd name="T21" fmla="*/ 121 h 277"/>
                <a:gd name="T22" fmla="*/ 151 w 376"/>
                <a:gd name="T23" fmla="*/ 131 h 277"/>
                <a:gd name="T24" fmla="*/ 137 w 376"/>
                <a:gd name="T25" fmla="*/ 137 h 277"/>
                <a:gd name="T26" fmla="*/ 122 w 376"/>
                <a:gd name="T27" fmla="*/ 137 h 277"/>
                <a:gd name="T28" fmla="*/ 106 w 376"/>
                <a:gd name="T29" fmla="*/ 138 h 277"/>
                <a:gd name="T30" fmla="*/ 86 w 376"/>
                <a:gd name="T31" fmla="*/ 139 h 277"/>
                <a:gd name="T32" fmla="*/ 56 w 376"/>
                <a:gd name="T33" fmla="*/ 131 h 277"/>
                <a:gd name="T34" fmla="*/ 44 w 376"/>
                <a:gd name="T35" fmla="*/ 125 h 277"/>
                <a:gd name="T36" fmla="*/ 37 w 376"/>
                <a:gd name="T37" fmla="*/ 121 h 277"/>
                <a:gd name="T38" fmla="*/ 24 w 376"/>
                <a:gd name="T39" fmla="*/ 110 h 277"/>
                <a:gd name="T40" fmla="*/ 12 w 376"/>
                <a:gd name="T41" fmla="*/ 95 h 277"/>
                <a:gd name="T42" fmla="*/ 9 w 376"/>
                <a:gd name="T43" fmla="*/ 87 h 277"/>
                <a:gd name="T44" fmla="*/ 10 w 376"/>
                <a:gd name="T45" fmla="*/ 79 h 277"/>
                <a:gd name="T46" fmla="*/ 7 w 376"/>
                <a:gd name="T47" fmla="*/ 72 h 277"/>
                <a:gd name="T48" fmla="*/ 2 w 376"/>
                <a:gd name="T49" fmla="*/ 57 h 277"/>
                <a:gd name="T50" fmla="*/ 0 w 376"/>
                <a:gd name="T51" fmla="*/ 36 h 277"/>
                <a:gd name="T52" fmla="*/ 3 w 376"/>
                <a:gd name="T53" fmla="*/ 18 h 277"/>
                <a:gd name="T54" fmla="*/ 14 w 376"/>
                <a:gd name="T55" fmla="*/ 0 h 277"/>
                <a:gd name="T56" fmla="*/ 14 w 376"/>
                <a:gd name="T57" fmla="*/ 2 h 277"/>
                <a:gd name="T58" fmla="*/ 15 w 376"/>
                <a:gd name="T59" fmla="*/ 11 h 277"/>
                <a:gd name="T60" fmla="*/ 19 w 376"/>
                <a:gd name="T61" fmla="*/ 21 h 277"/>
                <a:gd name="T62" fmla="*/ 24 w 376"/>
                <a:gd name="T63" fmla="*/ 26 h 277"/>
                <a:gd name="T64" fmla="*/ 28 w 376"/>
                <a:gd name="T65" fmla="*/ 34 h 277"/>
                <a:gd name="T66" fmla="*/ 30 w 376"/>
                <a:gd name="T67" fmla="*/ 36 h 277"/>
                <a:gd name="T68" fmla="*/ 32 w 376"/>
                <a:gd name="T69" fmla="*/ 40 h 277"/>
                <a:gd name="T70" fmla="*/ 31 w 376"/>
                <a:gd name="T71" fmla="*/ 47 h 277"/>
                <a:gd name="T72" fmla="*/ 26 w 376"/>
                <a:gd name="T73" fmla="*/ 57 h 277"/>
                <a:gd name="T74" fmla="*/ 25 w 376"/>
                <a:gd name="T75" fmla="*/ 58 h 277"/>
                <a:gd name="T76" fmla="*/ 27 w 376"/>
                <a:gd name="T77" fmla="*/ 71 h 277"/>
                <a:gd name="T78" fmla="*/ 32 w 376"/>
                <a:gd name="T79" fmla="*/ 87 h 277"/>
                <a:gd name="T80" fmla="*/ 33 w 376"/>
                <a:gd name="T81" fmla="*/ 91 h 277"/>
                <a:gd name="T82" fmla="*/ 38 w 376"/>
                <a:gd name="T83" fmla="*/ 104 h 277"/>
                <a:gd name="T84" fmla="*/ 44 w 376"/>
                <a:gd name="T85" fmla="*/ 111 h 277"/>
                <a:gd name="T86" fmla="*/ 48 w 376"/>
                <a:gd name="T87" fmla="*/ 113 h 277"/>
                <a:gd name="T88" fmla="*/ 63 w 376"/>
                <a:gd name="T89" fmla="*/ 118 h 277"/>
                <a:gd name="T90" fmla="*/ 83 w 376"/>
                <a:gd name="T91" fmla="*/ 123 h 277"/>
                <a:gd name="T92" fmla="*/ 100 w 376"/>
                <a:gd name="T93" fmla="*/ 122 h 277"/>
                <a:gd name="T94" fmla="*/ 109 w 376"/>
                <a:gd name="T95" fmla="*/ 119 h 277"/>
                <a:gd name="T96" fmla="*/ 113 w 376"/>
                <a:gd name="T97" fmla="*/ 117 h 27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6"/>
                <a:gd name="T148" fmla="*/ 0 h 277"/>
                <a:gd name="T149" fmla="*/ 376 w 376"/>
                <a:gd name="T150" fmla="*/ 277 h 27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6" h="277">
                  <a:moveTo>
                    <a:pt x="225" y="233"/>
                  </a:moveTo>
                  <a:lnTo>
                    <a:pt x="225" y="233"/>
                  </a:lnTo>
                  <a:lnTo>
                    <a:pt x="241" y="219"/>
                  </a:lnTo>
                  <a:lnTo>
                    <a:pt x="281" y="188"/>
                  </a:lnTo>
                  <a:lnTo>
                    <a:pt x="304" y="172"/>
                  </a:lnTo>
                  <a:lnTo>
                    <a:pt x="328" y="158"/>
                  </a:lnTo>
                  <a:lnTo>
                    <a:pt x="348" y="148"/>
                  </a:lnTo>
                  <a:lnTo>
                    <a:pt x="358" y="144"/>
                  </a:lnTo>
                  <a:lnTo>
                    <a:pt x="364" y="144"/>
                  </a:lnTo>
                  <a:lnTo>
                    <a:pt x="368" y="144"/>
                  </a:lnTo>
                  <a:lnTo>
                    <a:pt x="374" y="148"/>
                  </a:lnTo>
                  <a:lnTo>
                    <a:pt x="376" y="154"/>
                  </a:lnTo>
                  <a:lnTo>
                    <a:pt x="376" y="160"/>
                  </a:lnTo>
                  <a:lnTo>
                    <a:pt x="374" y="170"/>
                  </a:lnTo>
                  <a:lnTo>
                    <a:pt x="370" y="182"/>
                  </a:lnTo>
                  <a:lnTo>
                    <a:pt x="364" y="193"/>
                  </a:lnTo>
                  <a:lnTo>
                    <a:pt x="358" y="205"/>
                  </a:lnTo>
                  <a:lnTo>
                    <a:pt x="348" y="217"/>
                  </a:lnTo>
                  <a:lnTo>
                    <a:pt x="338" y="229"/>
                  </a:lnTo>
                  <a:lnTo>
                    <a:pt x="328" y="241"/>
                  </a:lnTo>
                  <a:lnTo>
                    <a:pt x="314" y="251"/>
                  </a:lnTo>
                  <a:lnTo>
                    <a:pt x="302" y="261"/>
                  </a:lnTo>
                  <a:lnTo>
                    <a:pt x="289" y="267"/>
                  </a:lnTo>
                  <a:lnTo>
                    <a:pt x="273" y="273"/>
                  </a:lnTo>
                  <a:lnTo>
                    <a:pt x="259" y="275"/>
                  </a:lnTo>
                  <a:lnTo>
                    <a:pt x="243" y="273"/>
                  </a:lnTo>
                  <a:lnTo>
                    <a:pt x="212" y="275"/>
                  </a:lnTo>
                  <a:lnTo>
                    <a:pt x="172" y="277"/>
                  </a:lnTo>
                  <a:lnTo>
                    <a:pt x="138" y="271"/>
                  </a:lnTo>
                  <a:lnTo>
                    <a:pt x="111" y="261"/>
                  </a:lnTo>
                  <a:lnTo>
                    <a:pt x="97" y="257"/>
                  </a:lnTo>
                  <a:lnTo>
                    <a:pt x="87" y="249"/>
                  </a:lnTo>
                  <a:lnTo>
                    <a:pt x="73" y="241"/>
                  </a:lnTo>
                  <a:lnTo>
                    <a:pt x="61" y="231"/>
                  </a:lnTo>
                  <a:lnTo>
                    <a:pt x="47" y="219"/>
                  </a:lnTo>
                  <a:lnTo>
                    <a:pt x="34" y="203"/>
                  </a:lnTo>
                  <a:lnTo>
                    <a:pt x="24" y="190"/>
                  </a:lnTo>
                  <a:lnTo>
                    <a:pt x="20" y="182"/>
                  </a:lnTo>
                  <a:lnTo>
                    <a:pt x="18" y="174"/>
                  </a:lnTo>
                  <a:lnTo>
                    <a:pt x="18" y="166"/>
                  </a:lnTo>
                  <a:lnTo>
                    <a:pt x="20" y="158"/>
                  </a:lnTo>
                  <a:lnTo>
                    <a:pt x="14" y="144"/>
                  </a:lnTo>
                  <a:lnTo>
                    <a:pt x="10" y="130"/>
                  </a:lnTo>
                  <a:lnTo>
                    <a:pt x="4" y="114"/>
                  </a:lnTo>
                  <a:lnTo>
                    <a:pt x="0" y="93"/>
                  </a:lnTo>
                  <a:lnTo>
                    <a:pt x="0" y="71"/>
                  </a:lnTo>
                  <a:lnTo>
                    <a:pt x="2" y="47"/>
                  </a:lnTo>
                  <a:lnTo>
                    <a:pt x="6" y="35"/>
                  </a:lnTo>
                  <a:lnTo>
                    <a:pt x="10" y="25"/>
                  </a:lnTo>
                  <a:lnTo>
                    <a:pt x="28" y="0"/>
                  </a:lnTo>
                  <a:lnTo>
                    <a:pt x="28" y="4"/>
                  </a:lnTo>
                  <a:lnTo>
                    <a:pt x="28" y="13"/>
                  </a:lnTo>
                  <a:lnTo>
                    <a:pt x="30" y="21"/>
                  </a:lnTo>
                  <a:lnTo>
                    <a:pt x="32" y="31"/>
                  </a:lnTo>
                  <a:lnTo>
                    <a:pt x="37" y="41"/>
                  </a:lnTo>
                  <a:lnTo>
                    <a:pt x="47" y="51"/>
                  </a:lnTo>
                  <a:lnTo>
                    <a:pt x="51" y="61"/>
                  </a:lnTo>
                  <a:lnTo>
                    <a:pt x="55" y="67"/>
                  </a:lnTo>
                  <a:lnTo>
                    <a:pt x="59" y="71"/>
                  </a:lnTo>
                  <a:lnTo>
                    <a:pt x="61" y="73"/>
                  </a:lnTo>
                  <a:lnTo>
                    <a:pt x="63" y="79"/>
                  </a:lnTo>
                  <a:lnTo>
                    <a:pt x="63" y="85"/>
                  </a:lnTo>
                  <a:lnTo>
                    <a:pt x="61" y="93"/>
                  </a:lnTo>
                  <a:lnTo>
                    <a:pt x="57" y="100"/>
                  </a:lnTo>
                  <a:lnTo>
                    <a:pt x="51" y="114"/>
                  </a:lnTo>
                  <a:lnTo>
                    <a:pt x="49" y="116"/>
                  </a:lnTo>
                  <a:lnTo>
                    <a:pt x="49" y="124"/>
                  </a:lnTo>
                  <a:lnTo>
                    <a:pt x="53" y="142"/>
                  </a:lnTo>
                  <a:lnTo>
                    <a:pt x="57" y="156"/>
                  </a:lnTo>
                  <a:lnTo>
                    <a:pt x="63" y="174"/>
                  </a:lnTo>
                  <a:lnTo>
                    <a:pt x="65" y="182"/>
                  </a:lnTo>
                  <a:lnTo>
                    <a:pt x="71" y="197"/>
                  </a:lnTo>
                  <a:lnTo>
                    <a:pt x="75" y="207"/>
                  </a:lnTo>
                  <a:lnTo>
                    <a:pt x="81" y="215"/>
                  </a:lnTo>
                  <a:lnTo>
                    <a:pt x="87" y="221"/>
                  </a:lnTo>
                  <a:lnTo>
                    <a:pt x="95" y="225"/>
                  </a:lnTo>
                  <a:lnTo>
                    <a:pt x="109" y="231"/>
                  </a:lnTo>
                  <a:lnTo>
                    <a:pt x="126" y="235"/>
                  </a:lnTo>
                  <a:lnTo>
                    <a:pt x="146" y="241"/>
                  </a:lnTo>
                  <a:lnTo>
                    <a:pt x="166" y="245"/>
                  </a:lnTo>
                  <a:lnTo>
                    <a:pt x="188" y="245"/>
                  </a:lnTo>
                  <a:lnTo>
                    <a:pt x="200" y="243"/>
                  </a:lnTo>
                  <a:lnTo>
                    <a:pt x="210" y="241"/>
                  </a:lnTo>
                  <a:lnTo>
                    <a:pt x="217" y="237"/>
                  </a:lnTo>
                  <a:lnTo>
                    <a:pt x="225" y="23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5" name="Freeform 1171"/>
            <p:cNvSpPr>
              <a:spLocks/>
            </p:cNvSpPr>
            <p:nvPr/>
          </p:nvSpPr>
          <p:spPr bwMode="auto">
            <a:xfrm>
              <a:off x="3140" y="961"/>
              <a:ext cx="289" cy="236"/>
            </a:xfrm>
            <a:custGeom>
              <a:avLst/>
              <a:gdLst>
                <a:gd name="T0" fmla="*/ 142 w 577"/>
                <a:gd name="T1" fmla="*/ 101 h 472"/>
                <a:gd name="T2" fmla="*/ 144 w 577"/>
                <a:gd name="T3" fmla="*/ 86 h 472"/>
                <a:gd name="T4" fmla="*/ 143 w 577"/>
                <a:gd name="T5" fmla="*/ 72 h 472"/>
                <a:gd name="T6" fmla="*/ 139 w 577"/>
                <a:gd name="T7" fmla="*/ 55 h 472"/>
                <a:gd name="T8" fmla="*/ 125 w 577"/>
                <a:gd name="T9" fmla="*/ 40 h 472"/>
                <a:gd name="T10" fmla="*/ 138 w 577"/>
                <a:gd name="T11" fmla="*/ 43 h 472"/>
                <a:gd name="T12" fmla="*/ 165 w 577"/>
                <a:gd name="T13" fmla="*/ 39 h 472"/>
                <a:gd name="T14" fmla="*/ 178 w 577"/>
                <a:gd name="T15" fmla="*/ 29 h 472"/>
                <a:gd name="T16" fmla="*/ 175 w 577"/>
                <a:gd name="T17" fmla="*/ 58 h 472"/>
                <a:gd name="T18" fmla="*/ 173 w 577"/>
                <a:gd name="T19" fmla="*/ 75 h 472"/>
                <a:gd name="T20" fmla="*/ 181 w 577"/>
                <a:gd name="T21" fmla="*/ 95 h 472"/>
                <a:gd name="T22" fmla="*/ 198 w 577"/>
                <a:gd name="T23" fmla="*/ 115 h 472"/>
                <a:gd name="T24" fmla="*/ 216 w 577"/>
                <a:gd name="T25" fmla="*/ 119 h 472"/>
                <a:gd name="T26" fmla="*/ 242 w 577"/>
                <a:gd name="T27" fmla="*/ 117 h 472"/>
                <a:gd name="T28" fmla="*/ 263 w 577"/>
                <a:gd name="T29" fmla="*/ 106 h 472"/>
                <a:gd name="T30" fmla="*/ 277 w 577"/>
                <a:gd name="T31" fmla="*/ 100 h 472"/>
                <a:gd name="T32" fmla="*/ 289 w 577"/>
                <a:gd name="T33" fmla="*/ 96 h 472"/>
                <a:gd name="T34" fmla="*/ 258 w 577"/>
                <a:gd name="T35" fmla="*/ 162 h 472"/>
                <a:gd name="T36" fmla="*/ 242 w 577"/>
                <a:gd name="T37" fmla="*/ 207 h 472"/>
                <a:gd name="T38" fmla="*/ 242 w 577"/>
                <a:gd name="T39" fmla="*/ 219 h 472"/>
                <a:gd name="T40" fmla="*/ 240 w 577"/>
                <a:gd name="T41" fmla="*/ 235 h 472"/>
                <a:gd name="T42" fmla="*/ 236 w 577"/>
                <a:gd name="T43" fmla="*/ 236 h 472"/>
                <a:gd name="T44" fmla="*/ 229 w 577"/>
                <a:gd name="T45" fmla="*/ 230 h 472"/>
                <a:gd name="T46" fmla="*/ 208 w 577"/>
                <a:gd name="T47" fmla="*/ 224 h 472"/>
                <a:gd name="T48" fmla="*/ 192 w 577"/>
                <a:gd name="T49" fmla="*/ 213 h 472"/>
                <a:gd name="T50" fmla="*/ 133 w 577"/>
                <a:gd name="T51" fmla="*/ 181 h 472"/>
                <a:gd name="T52" fmla="*/ 80 w 577"/>
                <a:gd name="T53" fmla="*/ 155 h 472"/>
                <a:gd name="T54" fmla="*/ 35 w 577"/>
                <a:gd name="T55" fmla="*/ 140 h 472"/>
                <a:gd name="T56" fmla="*/ 26 w 577"/>
                <a:gd name="T57" fmla="*/ 136 h 472"/>
                <a:gd name="T58" fmla="*/ 17 w 577"/>
                <a:gd name="T59" fmla="*/ 126 h 472"/>
                <a:gd name="T60" fmla="*/ 14 w 577"/>
                <a:gd name="T61" fmla="*/ 117 h 472"/>
                <a:gd name="T62" fmla="*/ 10 w 577"/>
                <a:gd name="T63" fmla="*/ 112 h 472"/>
                <a:gd name="T64" fmla="*/ 6 w 577"/>
                <a:gd name="T65" fmla="*/ 110 h 472"/>
                <a:gd name="T66" fmla="*/ 5 w 577"/>
                <a:gd name="T67" fmla="*/ 101 h 472"/>
                <a:gd name="T68" fmla="*/ 5 w 577"/>
                <a:gd name="T69" fmla="*/ 79 h 472"/>
                <a:gd name="T70" fmla="*/ 3 w 577"/>
                <a:gd name="T71" fmla="*/ 70 h 472"/>
                <a:gd name="T72" fmla="*/ 0 w 577"/>
                <a:gd name="T73" fmla="*/ 54 h 472"/>
                <a:gd name="T74" fmla="*/ 5 w 577"/>
                <a:gd name="T75" fmla="*/ 49 h 472"/>
                <a:gd name="T76" fmla="*/ 3 w 577"/>
                <a:gd name="T77" fmla="*/ 34 h 472"/>
                <a:gd name="T78" fmla="*/ 12 w 577"/>
                <a:gd name="T79" fmla="*/ 8 h 472"/>
                <a:gd name="T80" fmla="*/ 17 w 577"/>
                <a:gd name="T81" fmla="*/ 2 h 472"/>
                <a:gd name="T82" fmla="*/ 27 w 577"/>
                <a:gd name="T83" fmla="*/ 0 h 472"/>
                <a:gd name="T84" fmla="*/ 40 w 577"/>
                <a:gd name="T85" fmla="*/ 6 h 472"/>
                <a:gd name="T86" fmla="*/ 55 w 577"/>
                <a:gd name="T87" fmla="*/ 37 h 472"/>
                <a:gd name="T88" fmla="*/ 58 w 577"/>
                <a:gd name="T89" fmla="*/ 48 h 472"/>
                <a:gd name="T90" fmla="*/ 77 w 577"/>
                <a:gd name="T91" fmla="*/ 79 h 472"/>
                <a:gd name="T92" fmla="*/ 89 w 577"/>
                <a:gd name="T93" fmla="*/ 91 h 472"/>
                <a:gd name="T94" fmla="*/ 103 w 577"/>
                <a:gd name="T95" fmla="*/ 103 h 472"/>
                <a:gd name="T96" fmla="*/ 118 w 577"/>
                <a:gd name="T97" fmla="*/ 108 h 472"/>
                <a:gd name="T98" fmla="*/ 124 w 577"/>
                <a:gd name="T99" fmla="*/ 107 h 472"/>
                <a:gd name="T100" fmla="*/ 140 w 577"/>
                <a:gd name="T101" fmla="*/ 104 h 4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77"/>
                <a:gd name="T154" fmla="*/ 0 h 472"/>
                <a:gd name="T155" fmla="*/ 577 w 577"/>
                <a:gd name="T156" fmla="*/ 472 h 47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77" h="472">
                  <a:moveTo>
                    <a:pt x="279" y="207"/>
                  </a:moveTo>
                  <a:lnTo>
                    <a:pt x="279" y="207"/>
                  </a:lnTo>
                  <a:lnTo>
                    <a:pt x="283" y="201"/>
                  </a:lnTo>
                  <a:lnTo>
                    <a:pt x="286" y="194"/>
                  </a:lnTo>
                  <a:lnTo>
                    <a:pt x="288" y="184"/>
                  </a:lnTo>
                  <a:lnTo>
                    <a:pt x="288" y="172"/>
                  </a:lnTo>
                  <a:lnTo>
                    <a:pt x="288" y="152"/>
                  </a:lnTo>
                  <a:lnTo>
                    <a:pt x="286" y="144"/>
                  </a:lnTo>
                  <a:lnTo>
                    <a:pt x="286" y="132"/>
                  </a:lnTo>
                  <a:lnTo>
                    <a:pt x="283" y="120"/>
                  </a:lnTo>
                  <a:lnTo>
                    <a:pt x="277" y="109"/>
                  </a:lnTo>
                  <a:lnTo>
                    <a:pt x="269" y="99"/>
                  </a:lnTo>
                  <a:lnTo>
                    <a:pt x="255" y="85"/>
                  </a:lnTo>
                  <a:lnTo>
                    <a:pt x="249" y="79"/>
                  </a:lnTo>
                  <a:lnTo>
                    <a:pt x="263" y="83"/>
                  </a:lnTo>
                  <a:lnTo>
                    <a:pt x="275" y="85"/>
                  </a:lnTo>
                  <a:lnTo>
                    <a:pt x="296" y="85"/>
                  </a:lnTo>
                  <a:lnTo>
                    <a:pt x="314" y="83"/>
                  </a:lnTo>
                  <a:lnTo>
                    <a:pt x="330" y="77"/>
                  </a:lnTo>
                  <a:lnTo>
                    <a:pt x="340" y="71"/>
                  </a:lnTo>
                  <a:lnTo>
                    <a:pt x="350" y="65"/>
                  </a:lnTo>
                  <a:lnTo>
                    <a:pt x="356" y="57"/>
                  </a:lnTo>
                  <a:lnTo>
                    <a:pt x="356" y="107"/>
                  </a:lnTo>
                  <a:lnTo>
                    <a:pt x="350" y="116"/>
                  </a:lnTo>
                  <a:lnTo>
                    <a:pt x="346" y="128"/>
                  </a:lnTo>
                  <a:lnTo>
                    <a:pt x="346" y="140"/>
                  </a:lnTo>
                  <a:lnTo>
                    <a:pt x="346" y="150"/>
                  </a:lnTo>
                  <a:lnTo>
                    <a:pt x="348" y="162"/>
                  </a:lnTo>
                  <a:lnTo>
                    <a:pt x="352" y="172"/>
                  </a:lnTo>
                  <a:lnTo>
                    <a:pt x="362" y="190"/>
                  </a:lnTo>
                  <a:lnTo>
                    <a:pt x="373" y="205"/>
                  </a:lnTo>
                  <a:lnTo>
                    <a:pt x="383" y="219"/>
                  </a:lnTo>
                  <a:lnTo>
                    <a:pt x="395" y="229"/>
                  </a:lnTo>
                  <a:lnTo>
                    <a:pt x="415" y="233"/>
                  </a:lnTo>
                  <a:lnTo>
                    <a:pt x="431" y="237"/>
                  </a:lnTo>
                  <a:lnTo>
                    <a:pt x="447" y="237"/>
                  </a:lnTo>
                  <a:lnTo>
                    <a:pt x="460" y="237"/>
                  </a:lnTo>
                  <a:lnTo>
                    <a:pt x="484" y="233"/>
                  </a:lnTo>
                  <a:lnTo>
                    <a:pt x="504" y="227"/>
                  </a:lnTo>
                  <a:lnTo>
                    <a:pt x="518" y="219"/>
                  </a:lnTo>
                  <a:lnTo>
                    <a:pt x="526" y="211"/>
                  </a:lnTo>
                  <a:lnTo>
                    <a:pt x="534" y="203"/>
                  </a:lnTo>
                  <a:lnTo>
                    <a:pt x="553" y="200"/>
                  </a:lnTo>
                  <a:lnTo>
                    <a:pt x="567" y="196"/>
                  </a:lnTo>
                  <a:lnTo>
                    <a:pt x="577" y="192"/>
                  </a:lnTo>
                  <a:lnTo>
                    <a:pt x="563" y="219"/>
                  </a:lnTo>
                  <a:lnTo>
                    <a:pt x="532" y="285"/>
                  </a:lnTo>
                  <a:lnTo>
                    <a:pt x="516" y="324"/>
                  </a:lnTo>
                  <a:lnTo>
                    <a:pt x="500" y="364"/>
                  </a:lnTo>
                  <a:lnTo>
                    <a:pt x="488" y="397"/>
                  </a:lnTo>
                  <a:lnTo>
                    <a:pt x="484" y="413"/>
                  </a:lnTo>
                  <a:lnTo>
                    <a:pt x="482" y="427"/>
                  </a:lnTo>
                  <a:lnTo>
                    <a:pt x="484" y="437"/>
                  </a:lnTo>
                  <a:lnTo>
                    <a:pt x="484" y="449"/>
                  </a:lnTo>
                  <a:lnTo>
                    <a:pt x="482" y="459"/>
                  </a:lnTo>
                  <a:lnTo>
                    <a:pt x="480" y="469"/>
                  </a:lnTo>
                  <a:lnTo>
                    <a:pt x="478" y="471"/>
                  </a:lnTo>
                  <a:lnTo>
                    <a:pt x="476" y="472"/>
                  </a:lnTo>
                  <a:lnTo>
                    <a:pt x="472" y="472"/>
                  </a:lnTo>
                  <a:lnTo>
                    <a:pt x="468" y="471"/>
                  </a:lnTo>
                  <a:lnTo>
                    <a:pt x="457" y="459"/>
                  </a:lnTo>
                  <a:lnTo>
                    <a:pt x="449" y="457"/>
                  </a:lnTo>
                  <a:lnTo>
                    <a:pt x="427" y="451"/>
                  </a:lnTo>
                  <a:lnTo>
                    <a:pt x="415" y="447"/>
                  </a:lnTo>
                  <a:lnTo>
                    <a:pt x="403" y="441"/>
                  </a:lnTo>
                  <a:lnTo>
                    <a:pt x="393" y="433"/>
                  </a:lnTo>
                  <a:lnTo>
                    <a:pt x="383" y="425"/>
                  </a:lnTo>
                  <a:lnTo>
                    <a:pt x="316" y="389"/>
                  </a:lnTo>
                  <a:lnTo>
                    <a:pt x="265" y="362"/>
                  </a:lnTo>
                  <a:lnTo>
                    <a:pt x="231" y="340"/>
                  </a:lnTo>
                  <a:lnTo>
                    <a:pt x="160" y="310"/>
                  </a:lnTo>
                  <a:lnTo>
                    <a:pt x="107" y="289"/>
                  </a:lnTo>
                  <a:lnTo>
                    <a:pt x="85" y="281"/>
                  </a:lnTo>
                  <a:lnTo>
                    <a:pt x="69" y="279"/>
                  </a:lnTo>
                  <a:lnTo>
                    <a:pt x="63" y="277"/>
                  </a:lnTo>
                  <a:lnTo>
                    <a:pt x="51" y="271"/>
                  </a:lnTo>
                  <a:lnTo>
                    <a:pt x="45" y="267"/>
                  </a:lnTo>
                  <a:lnTo>
                    <a:pt x="39" y="261"/>
                  </a:lnTo>
                  <a:lnTo>
                    <a:pt x="33" y="251"/>
                  </a:lnTo>
                  <a:lnTo>
                    <a:pt x="29" y="241"/>
                  </a:lnTo>
                  <a:lnTo>
                    <a:pt x="27" y="233"/>
                  </a:lnTo>
                  <a:lnTo>
                    <a:pt x="25" y="227"/>
                  </a:lnTo>
                  <a:lnTo>
                    <a:pt x="21" y="225"/>
                  </a:lnTo>
                  <a:lnTo>
                    <a:pt x="20" y="223"/>
                  </a:lnTo>
                  <a:lnTo>
                    <a:pt x="18" y="223"/>
                  </a:lnTo>
                  <a:lnTo>
                    <a:pt x="12" y="219"/>
                  </a:lnTo>
                  <a:lnTo>
                    <a:pt x="10" y="211"/>
                  </a:lnTo>
                  <a:lnTo>
                    <a:pt x="10" y="207"/>
                  </a:lnTo>
                  <a:lnTo>
                    <a:pt x="10" y="201"/>
                  </a:lnTo>
                  <a:lnTo>
                    <a:pt x="12" y="178"/>
                  </a:lnTo>
                  <a:lnTo>
                    <a:pt x="10" y="158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24"/>
                  </a:lnTo>
                  <a:lnTo>
                    <a:pt x="0" y="112"/>
                  </a:lnTo>
                  <a:lnTo>
                    <a:pt x="0" y="107"/>
                  </a:lnTo>
                  <a:lnTo>
                    <a:pt x="2" y="103"/>
                  </a:lnTo>
                  <a:lnTo>
                    <a:pt x="10" y="97"/>
                  </a:lnTo>
                  <a:lnTo>
                    <a:pt x="6" y="89"/>
                  </a:lnTo>
                  <a:lnTo>
                    <a:pt x="4" y="79"/>
                  </a:lnTo>
                  <a:lnTo>
                    <a:pt x="6" y="67"/>
                  </a:lnTo>
                  <a:lnTo>
                    <a:pt x="16" y="37"/>
                  </a:lnTo>
                  <a:lnTo>
                    <a:pt x="23" y="16"/>
                  </a:lnTo>
                  <a:lnTo>
                    <a:pt x="29" y="8"/>
                  </a:lnTo>
                  <a:lnTo>
                    <a:pt x="33" y="4"/>
                  </a:lnTo>
                  <a:lnTo>
                    <a:pt x="35" y="2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1" y="2"/>
                  </a:lnTo>
                  <a:lnTo>
                    <a:pt x="69" y="6"/>
                  </a:lnTo>
                  <a:lnTo>
                    <a:pt x="79" y="12"/>
                  </a:lnTo>
                  <a:lnTo>
                    <a:pt x="99" y="45"/>
                  </a:lnTo>
                  <a:lnTo>
                    <a:pt x="110" y="73"/>
                  </a:lnTo>
                  <a:lnTo>
                    <a:pt x="114" y="85"/>
                  </a:lnTo>
                  <a:lnTo>
                    <a:pt x="116" y="95"/>
                  </a:lnTo>
                  <a:lnTo>
                    <a:pt x="132" y="124"/>
                  </a:lnTo>
                  <a:lnTo>
                    <a:pt x="146" y="148"/>
                  </a:lnTo>
                  <a:lnTo>
                    <a:pt x="154" y="158"/>
                  </a:lnTo>
                  <a:lnTo>
                    <a:pt x="162" y="166"/>
                  </a:lnTo>
                  <a:lnTo>
                    <a:pt x="178" y="182"/>
                  </a:lnTo>
                  <a:lnTo>
                    <a:pt x="192" y="196"/>
                  </a:lnTo>
                  <a:lnTo>
                    <a:pt x="205" y="205"/>
                  </a:lnTo>
                  <a:lnTo>
                    <a:pt x="209" y="207"/>
                  </a:lnTo>
                  <a:lnTo>
                    <a:pt x="221" y="213"/>
                  </a:lnTo>
                  <a:lnTo>
                    <a:pt x="235" y="215"/>
                  </a:lnTo>
                  <a:lnTo>
                    <a:pt x="241" y="215"/>
                  </a:lnTo>
                  <a:lnTo>
                    <a:pt x="247" y="213"/>
                  </a:lnTo>
                  <a:lnTo>
                    <a:pt x="261" y="211"/>
                  </a:lnTo>
                  <a:lnTo>
                    <a:pt x="271" y="211"/>
                  </a:lnTo>
                  <a:lnTo>
                    <a:pt x="279" y="20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6" name="Freeform 1172"/>
            <p:cNvSpPr>
              <a:spLocks/>
            </p:cNvSpPr>
            <p:nvPr/>
          </p:nvSpPr>
          <p:spPr bwMode="auto">
            <a:xfrm>
              <a:off x="3385" y="871"/>
              <a:ext cx="178" cy="354"/>
            </a:xfrm>
            <a:custGeom>
              <a:avLst/>
              <a:gdLst>
                <a:gd name="T0" fmla="*/ 139 w 356"/>
                <a:gd name="T1" fmla="*/ 0 h 708"/>
                <a:gd name="T2" fmla="*/ 137 w 356"/>
                <a:gd name="T3" fmla="*/ 5 h 708"/>
                <a:gd name="T4" fmla="*/ 137 w 356"/>
                <a:gd name="T5" fmla="*/ 12 h 708"/>
                <a:gd name="T6" fmla="*/ 140 w 356"/>
                <a:gd name="T7" fmla="*/ 22 h 708"/>
                <a:gd name="T8" fmla="*/ 141 w 356"/>
                <a:gd name="T9" fmla="*/ 26 h 708"/>
                <a:gd name="T10" fmla="*/ 144 w 356"/>
                <a:gd name="T11" fmla="*/ 42 h 708"/>
                <a:gd name="T12" fmla="*/ 143 w 356"/>
                <a:gd name="T13" fmla="*/ 51 h 708"/>
                <a:gd name="T14" fmla="*/ 140 w 356"/>
                <a:gd name="T15" fmla="*/ 54 h 708"/>
                <a:gd name="T16" fmla="*/ 134 w 356"/>
                <a:gd name="T17" fmla="*/ 84 h 708"/>
                <a:gd name="T18" fmla="*/ 135 w 356"/>
                <a:gd name="T19" fmla="*/ 86 h 708"/>
                <a:gd name="T20" fmla="*/ 135 w 356"/>
                <a:gd name="T21" fmla="*/ 91 h 708"/>
                <a:gd name="T22" fmla="*/ 131 w 356"/>
                <a:gd name="T23" fmla="*/ 99 h 708"/>
                <a:gd name="T24" fmla="*/ 120 w 356"/>
                <a:gd name="T25" fmla="*/ 110 h 708"/>
                <a:gd name="T26" fmla="*/ 115 w 356"/>
                <a:gd name="T27" fmla="*/ 118 h 708"/>
                <a:gd name="T28" fmla="*/ 100 w 356"/>
                <a:gd name="T29" fmla="*/ 138 h 708"/>
                <a:gd name="T30" fmla="*/ 77 w 356"/>
                <a:gd name="T31" fmla="*/ 162 h 708"/>
                <a:gd name="T32" fmla="*/ 56 w 356"/>
                <a:gd name="T33" fmla="*/ 179 h 708"/>
                <a:gd name="T34" fmla="*/ 48 w 356"/>
                <a:gd name="T35" fmla="*/ 184 h 708"/>
                <a:gd name="T36" fmla="*/ 23 w 356"/>
                <a:gd name="T37" fmla="*/ 236 h 708"/>
                <a:gd name="T38" fmla="*/ 7 w 356"/>
                <a:gd name="T39" fmla="*/ 276 h 708"/>
                <a:gd name="T40" fmla="*/ 1 w 356"/>
                <a:gd name="T41" fmla="*/ 299 h 708"/>
                <a:gd name="T42" fmla="*/ 0 w 356"/>
                <a:gd name="T43" fmla="*/ 311 h 708"/>
                <a:gd name="T44" fmla="*/ 14 w 356"/>
                <a:gd name="T45" fmla="*/ 324 h 708"/>
                <a:gd name="T46" fmla="*/ 30 w 356"/>
                <a:gd name="T47" fmla="*/ 340 h 708"/>
                <a:gd name="T48" fmla="*/ 33 w 356"/>
                <a:gd name="T49" fmla="*/ 345 h 708"/>
                <a:gd name="T50" fmla="*/ 38 w 356"/>
                <a:gd name="T51" fmla="*/ 353 h 708"/>
                <a:gd name="T52" fmla="*/ 41 w 356"/>
                <a:gd name="T53" fmla="*/ 353 h 708"/>
                <a:gd name="T54" fmla="*/ 42 w 356"/>
                <a:gd name="T55" fmla="*/ 342 h 708"/>
                <a:gd name="T56" fmla="*/ 44 w 356"/>
                <a:gd name="T57" fmla="*/ 332 h 708"/>
                <a:gd name="T58" fmla="*/ 58 w 356"/>
                <a:gd name="T59" fmla="*/ 282 h 708"/>
                <a:gd name="T60" fmla="*/ 67 w 356"/>
                <a:gd name="T61" fmla="*/ 260 h 708"/>
                <a:gd name="T62" fmla="*/ 76 w 356"/>
                <a:gd name="T63" fmla="*/ 239 h 708"/>
                <a:gd name="T64" fmla="*/ 90 w 356"/>
                <a:gd name="T65" fmla="*/ 212 h 708"/>
                <a:gd name="T66" fmla="*/ 93 w 356"/>
                <a:gd name="T67" fmla="*/ 210 h 708"/>
                <a:gd name="T68" fmla="*/ 101 w 356"/>
                <a:gd name="T69" fmla="*/ 198 h 708"/>
                <a:gd name="T70" fmla="*/ 105 w 356"/>
                <a:gd name="T71" fmla="*/ 186 h 708"/>
                <a:gd name="T72" fmla="*/ 105 w 356"/>
                <a:gd name="T73" fmla="*/ 180 h 708"/>
                <a:gd name="T74" fmla="*/ 121 w 356"/>
                <a:gd name="T75" fmla="*/ 158 h 708"/>
                <a:gd name="T76" fmla="*/ 132 w 356"/>
                <a:gd name="T77" fmla="*/ 138 h 708"/>
                <a:gd name="T78" fmla="*/ 137 w 356"/>
                <a:gd name="T79" fmla="*/ 122 h 708"/>
                <a:gd name="T80" fmla="*/ 142 w 356"/>
                <a:gd name="T81" fmla="*/ 98 h 708"/>
                <a:gd name="T82" fmla="*/ 145 w 356"/>
                <a:gd name="T83" fmla="*/ 94 h 708"/>
                <a:gd name="T84" fmla="*/ 157 w 356"/>
                <a:gd name="T85" fmla="*/ 67 h 708"/>
                <a:gd name="T86" fmla="*/ 161 w 356"/>
                <a:gd name="T87" fmla="*/ 52 h 708"/>
                <a:gd name="T88" fmla="*/ 165 w 356"/>
                <a:gd name="T89" fmla="*/ 35 h 708"/>
                <a:gd name="T90" fmla="*/ 171 w 356"/>
                <a:gd name="T91" fmla="*/ 18 h 708"/>
                <a:gd name="T92" fmla="*/ 173 w 356"/>
                <a:gd name="T93" fmla="*/ 15 h 708"/>
                <a:gd name="T94" fmla="*/ 178 w 356"/>
                <a:gd name="T95" fmla="*/ 9 h 708"/>
                <a:gd name="T96" fmla="*/ 176 w 356"/>
                <a:gd name="T97" fmla="*/ 6 h 708"/>
                <a:gd name="T98" fmla="*/ 164 w 356"/>
                <a:gd name="T99" fmla="*/ 8 h 708"/>
                <a:gd name="T100" fmla="*/ 154 w 356"/>
                <a:gd name="T101" fmla="*/ 6 h 708"/>
                <a:gd name="T102" fmla="*/ 142 w 356"/>
                <a:gd name="T103" fmla="*/ 2 h 708"/>
                <a:gd name="T104" fmla="*/ 139 w 356"/>
                <a:gd name="T105" fmla="*/ 0 h 70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56"/>
                <a:gd name="T160" fmla="*/ 0 h 708"/>
                <a:gd name="T161" fmla="*/ 356 w 356"/>
                <a:gd name="T162" fmla="*/ 708 h 70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56" h="708">
                  <a:moveTo>
                    <a:pt x="277" y="0"/>
                  </a:moveTo>
                  <a:lnTo>
                    <a:pt x="277" y="0"/>
                  </a:lnTo>
                  <a:lnTo>
                    <a:pt x="275" y="2"/>
                  </a:lnTo>
                  <a:lnTo>
                    <a:pt x="273" y="10"/>
                  </a:lnTo>
                  <a:lnTo>
                    <a:pt x="271" y="16"/>
                  </a:lnTo>
                  <a:lnTo>
                    <a:pt x="273" y="23"/>
                  </a:lnTo>
                  <a:lnTo>
                    <a:pt x="275" y="33"/>
                  </a:lnTo>
                  <a:lnTo>
                    <a:pt x="279" y="43"/>
                  </a:lnTo>
                  <a:lnTo>
                    <a:pt x="281" y="51"/>
                  </a:lnTo>
                  <a:lnTo>
                    <a:pt x="287" y="73"/>
                  </a:lnTo>
                  <a:lnTo>
                    <a:pt x="287" y="83"/>
                  </a:lnTo>
                  <a:lnTo>
                    <a:pt x="287" y="93"/>
                  </a:lnTo>
                  <a:lnTo>
                    <a:pt x="285" y="101"/>
                  </a:lnTo>
                  <a:lnTo>
                    <a:pt x="283" y="105"/>
                  </a:lnTo>
                  <a:lnTo>
                    <a:pt x="279" y="107"/>
                  </a:lnTo>
                  <a:lnTo>
                    <a:pt x="267" y="168"/>
                  </a:lnTo>
                  <a:lnTo>
                    <a:pt x="269" y="172"/>
                  </a:lnTo>
                  <a:lnTo>
                    <a:pt x="269" y="176"/>
                  </a:lnTo>
                  <a:lnTo>
                    <a:pt x="269" y="182"/>
                  </a:lnTo>
                  <a:lnTo>
                    <a:pt x="265" y="190"/>
                  </a:lnTo>
                  <a:lnTo>
                    <a:pt x="261" y="198"/>
                  </a:lnTo>
                  <a:lnTo>
                    <a:pt x="251" y="207"/>
                  </a:lnTo>
                  <a:lnTo>
                    <a:pt x="239" y="219"/>
                  </a:lnTo>
                  <a:lnTo>
                    <a:pt x="230" y="235"/>
                  </a:lnTo>
                  <a:lnTo>
                    <a:pt x="216" y="253"/>
                  </a:lnTo>
                  <a:lnTo>
                    <a:pt x="200" y="275"/>
                  </a:lnTo>
                  <a:lnTo>
                    <a:pt x="178" y="298"/>
                  </a:lnTo>
                  <a:lnTo>
                    <a:pt x="154" y="324"/>
                  </a:lnTo>
                  <a:lnTo>
                    <a:pt x="127" y="348"/>
                  </a:lnTo>
                  <a:lnTo>
                    <a:pt x="111" y="358"/>
                  </a:lnTo>
                  <a:lnTo>
                    <a:pt x="95" y="368"/>
                  </a:lnTo>
                  <a:lnTo>
                    <a:pt x="79" y="399"/>
                  </a:lnTo>
                  <a:lnTo>
                    <a:pt x="46" y="471"/>
                  </a:lnTo>
                  <a:lnTo>
                    <a:pt x="30" y="512"/>
                  </a:lnTo>
                  <a:lnTo>
                    <a:pt x="14" y="552"/>
                  </a:lnTo>
                  <a:lnTo>
                    <a:pt x="4" y="585"/>
                  </a:lnTo>
                  <a:lnTo>
                    <a:pt x="2" y="597"/>
                  </a:lnTo>
                  <a:lnTo>
                    <a:pt x="0" y="607"/>
                  </a:lnTo>
                  <a:lnTo>
                    <a:pt x="0" y="621"/>
                  </a:lnTo>
                  <a:lnTo>
                    <a:pt x="28" y="647"/>
                  </a:lnTo>
                  <a:lnTo>
                    <a:pt x="50" y="670"/>
                  </a:lnTo>
                  <a:lnTo>
                    <a:pt x="59" y="680"/>
                  </a:lnTo>
                  <a:lnTo>
                    <a:pt x="65" y="690"/>
                  </a:lnTo>
                  <a:lnTo>
                    <a:pt x="69" y="696"/>
                  </a:lnTo>
                  <a:lnTo>
                    <a:pt x="75" y="706"/>
                  </a:lnTo>
                  <a:lnTo>
                    <a:pt x="79" y="708"/>
                  </a:lnTo>
                  <a:lnTo>
                    <a:pt x="81" y="706"/>
                  </a:lnTo>
                  <a:lnTo>
                    <a:pt x="83" y="698"/>
                  </a:lnTo>
                  <a:lnTo>
                    <a:pt x="83" y="684"/>
                  </a:lnTo>
                  <a:lnTo>
                    <a:pt x="87" y="664"/>
                  </a:lnTo>
                  <a:lnTo>
                    <a:pt x="99" y="617"/>
                  </a:lnTo>
                  <a:lnTo>
                    <a:pt x="115" y="563"/>
                  </a:lnTo>
                  <a:lnTo>
                    <a:pt x="125" y="540"/>
                  </a:lnTo>
                  <a:lnTo>
                    <a:pt x="133" y="520"/>
                  </a:lnTo>
                  <a:lnTo>
                    <a:pt x="152" y="478"/>
                  </a:lnTo>
                  <a:lnTo>
                    <a:pt x="168" y="445"/>
                  </a:lnTo>
                  <a:lnTo>
                    <a:pt x="180" y="423"/>
                  </a:lnTo>
                  <a:lnTo>
                    <a:pt x="186" y="419"/>
                  </a:lnTo>
                  <a:lnTo>
                    <a:pt x="196" y="405"/>
                  </a:lnTo>
                  <a:lnTo>
                    <a:pt x="202" y="395"/>
                  </a:lnTo>
                  <a:lnTo>
                    <a:pt x="208" y="383"/>
                  </a:lnTo>
                  <a:lnTo>
                    <a:pt x="210" y="372"/>
                  </a:lnTo>
                  <a:lnTo>
                    <a:pt x="210" y="360"/>
                  </a:lnTo>
                  <a:lnTo>
                    <a:pt x="220" y="346"/>
                  </a:lnTo>
                  <a:lnTo>
                    <a:pt x="241" y="316"/>
                  </a:lnTo>
                  <a:lnTo>
                    <a:pt x="253" y="296"/>
                  </a:lnTo>
                  <a:lnTo>
                    <a:pt x="263" y="275"/>
                  </a:lnTo>
                  <a:lnTo>
                    <a:pt x="271" y="253"/>
                  </a:lnTo>
                  <a:lnTo>
                    <a:pt x="273" y="243"/>
                  </a:lnTo>
                  <a:lnTo>
                    <a:pt x="275" y="233"/>
                  </a:lnTo>
                  <a:lnTo>
                    <a:pt x="283" y="196"/>
                  </a:lnTo>
                  <a:lnTo>
                    <a:pt x="289" y="188"/>
                  </a:lnTo>
                  <a:lnTo>
                    <a:pt x="299" y="164"/>
                  </a:lnTo>
                  <a:lnTo>
                    <a:pt x="313" y="134"/>
                  </a:lnTo>
                  <a:lnTo>
                    <a:pt x="317" y="118"/>
                  </a:lnTo>
                  <a:lnTo>
                    <a:pt x="321" y="103"/>
                  </a:lnTo>
                  <a:lnTo>
                    <a:pt x="330" y="69"/>
                  </a:lnTo>
                  <a:lnTo>
                    <a:pt x="338" y="45"/>
                  </a:lnTo>
                  <a:lnTo>
                    <a:pt x="342" y="35"/>
                  </a:lnTo>
                  <a:lnTo>
                    <a:pt x="346" y="29"/>
                  </a:lnTo>
                  <a:lnTo>
                    <a:pt x="350" y="25"/>
                  </a:lnTo>
                  <a:lnTo>
                    <a:pt x="356" y="18"/>
                  </a:lnTo>
                  <a:lnTo>
                    <a:pt x="356" y="14"/>
                  </a:lnTo>
                  <a:lnTo>
                    <a:pt x="352" y="12"/>
                  </a:lnTo>
                  <a:lnTo>
                    <a:pt x="342" y="12"/>
                  </a:lnTo>
                  <a:lnTo>
                    <a:pt x="328" y="16"/>
                  </a:lnTo>
                  <a:lnTo>
                    <a:pt x="307" y="12"/>
                  </a:lnTo>
                  <a:lnTo>
                    <a:pt x="291" y="8"/>
                  </a:lnTo>
                  <a:lnTo>
                    <a:pt x="283" y="4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7" name="Freeform 1173"/>
            <p:cNvSpPr>
              <a:spLocks/>
            </p:cNvSpPr>
            <p:nvPr/>
          </p:nvSpPr>
          <p:spPr bwMode="auto">
            <a:xfrm>
              <a:off x="3045" y="933"/>
              <a:ext cx="209" cy="285"/>
            </a:xfrm>
            <a:custGeom>
              <a:avLst/>
              <a:gdLst>
                <a:gd name="T0" fmla="*/ 209 w 417"/>
                <a:gd name="T1" fmla="*/ 201 h 570"/>
                <a:gd name="T2" fmla="*/ 186 w 417"/>
                <a:gd name="T3" fmla="*/ 228 h 570"/>
                <a:gd name="T4" fmla="*/ 180 w 417"/>
                <a:gd name="T5" fmla="*/ 239 h 570"/>
                <a:gd name="T6" fmla="*/ 175 w 417"/>
                <a:gd name="T7" fmla="*/ 253 h 570"/>
                <a:gd name="T8" fmla="*/ 168 w 417"/>
                <a:gd name="T9" fmla="*/ 269 h 570"/>
                <a:gd name="T10" fmla="*/ 165 w 417"/>
                <a:gd name="T11" fmla="*/ 279 h 570"/>
                <a:gd name="T12" fmla="*/ 160 w 417"/>
                <a:gd name="T13" fmla="*/ 285 h 570"/>
                <a:gd name="T14" fmla="*/ 157 w 417"/>
                <a:gd name="T15" fmla="*/ 284 h 570"/>
                <a:gd name="T16" fmla="*/ 154 w 417"/>
                <a:gd name="T17" fmla="*/ 279 h 570"/>
                <a:gd name="T18" fmla="*/ 151 w 417"/>
                <a:gd name="T19" fmla="*/ 268 h 570"/>
                <a:gd name="T20" fmla="*/ 141 w 417"/>
                <a:gd name="T21" fmla="*/ 236 h 570"/>
                <a:gd name="T22" fmla="*/ 135 w 417"/>
                <a:gd name="T23" fmla="*/ 227 h 570"/>
                <a:gd name="T24" fmla="*/ 132 w 417"/>
                <a:gd name="T25" fmla="*/ 222 h 570"/>
                <a:gd name="T26" fmla="*/ 118 w 417"/>
                <a:gd name="T27" fmla="*/ 194 h 570"/>
                <a:gd name="T28" fmla="*/ 113 w 417"/>
                <a:gd name="T29" fmla="*/ 179 h 570"/>
                <a:gd name="T30" fmla="*/ 101 w 417"/>
                <a:gd name="T31" fmla="*/ 164 h 570"/>
                <a:gd name="T32" fmla="*/ 91 w 417"/>
                <a:gd name="T33" fmla="*/ 147 h 570"/>
                <a:gd name="T34" fmla="*/ 89 w 417"/>
                <a:gd name="T35" fmla="*/ 143 h 570"/>
                <a:gd name="T36" fmla="*/ 18 w 417"/>
                <a:gd name="T37" fmla="*/ 40 h 570"/>
                <a:gd name="T38" fmla="*/ 3 w 417"/>
                <a:gd name="T39" fmla="*/ 21 h 570"/>
                <a:gd name="T40" fmla="*/ 0 w 417"/>
                <a:gd name="T41" fmla="*/ 19 h 570"/>
                <a:gd name="T42" fmla="*/ 0 w 417"/>
                <a:gd name="T43" fmla="*/ 17 h 570"/>
                <a:gd name="T44" fmla="*/ 9 w 417"/>
                <a:gd name="T45" fmla="*/ 12 h 570"/>
                <a:gd name="T46" fmla="*/ 14 w 417"/>
                <a:gd name="T47" fmla="*/ 8 h 570"/>
                <a:gd name="T48" fmla="*/ 22 w 417"/>
                <a:gd name="T49" fmla="*/ 0 h 570"/>
                <a:gd name="T50" fmla="*/ 20 w 417"/>
                <a:gd name="T51" fmla="*/ 4 h 570"/>
                <a:gd name="T52" fmla="*/ 17 w 417"/>
                <a:gd name="T53" fmla="*/ 13 h 570"/>
                <a:gd name="T54" fmla="*/ 17 w 417"/>
                <a:gd name="T55" fmla="*/ 25 h 570"/>
                <a:gd name="T56" fmla="*/ 23 w 417"/>
                <a:gd name="T57" fmla="*/ 34 h 570"/>
                <a:gd name="T58" fmla="*/ 26 w 417"/>
                <a:gd name="T59" fmla="*/ 36 h 570"/>
                <a:gd name="T60" fmla="*/ 47 w 417"/>
                <a:gd name="T61" fmla="*/ 55 h 570"/>
                <a:gd name="T62" fmla="*/ 55 w 417"/>
                <a:gd name="T63" fmla="*/ 60 h 570"/>
                <a:gd name="T64" fmla="*/ 69 w 417"/>
                <a:gd name="T65" fmla="*/ 70 h 570"/>
                <a:gd name="T66" fmla="*/ 90 w 417"/>
                <a:gd name="T67" fmla="*/ 81 h 570"/>
                <a:gd name="T68" fmla="*/ 93 w 417"/>
                <a:gd name="T69" fmla="*/ 81 h 570"/>
                <a:gd name="T70" fmla="*/ 93 w 417"/>
                <a:gd name="T71" fmla="*/ 91 h 570"/>
                <a:gd name="T72" fmla="*/ 96 w 417"/>
                <a:gd name="T73" fmla="*/ 98 h 570"/>
                <a:gd name="T74" fmla="*/ 99 w 417"/>
                <a:gd name="T75" fmla="*/ 117 h 570"/>
                <a:gd name="T76" fmla="*/ 99 w 417"/>
                <a:gd name="T77" fmla="*/ 126 h 570"/>
                <a:gd name="T78" fmla="*/ 98 w 417"/>
                <a:gd name="T79" fmla="*/ 134 h 570"/>
                <a:gd name="T80" fmla="*/ 99 w 417"/>
                <a:gd name="T81" fmla="*/ 140 h 570"/>
                <a:gd name="T82" fmla="*/ 106 w 417"/>
                <a:gd name="T83" fmla="*/ 143 h 570"/>
                <a:gd name="T84" fmla="*/ 107 w 417"/>
                <a:gd name="T85" fmla="*/ 148 h 570"/>
                <a:gd name="T86" fmla="*/ 114 w 417"/>
                <a:gd name="T87" fmla="*/ 162 h 570"/>
                <a:gd name="T88" fmla="*/ 121 w 417"/>
                <a:gd name="T89" fmla="*/ 170 h 570"/>
                <a:gd name="T90" fmla="*/ 125 w 417"/>
                <a:gd name="T91" fmla="*/ 172 h 570"/>
                <a:gd name="T92" fmla="*/ 162 w 417"/>
                <a:gd name="T93" fmla="*/ 181 h 570"/>
                <a:gd name="T94" fmla="*/ 199 w 417"/>
                <a:gd name="T95" fmla="*/ 196 h 570"/>
                <a:gd name="T96" fmla="*/ 209 w 417"/>
                <a:gd name="T97" fmla="*/ 201 h 5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17"/>
                <a:gd name="T148" fmla="*/ 0 h 570"/>
                <a:gd name="T149" fmla="*/ 417 w 417"/>
                <a:gd name="T150" fmla="*/ 570 h 5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17" h="570">
                  <a:moveTo>
                    <a:pt x="417" y="402"/>
                  </a:moveTo>
                  <a:lnTo>
                    <a:pt x="417" y="402"/>
                  </a:lnTo>
                  <a:lnTo>
                    <a:pt x="391" y="432"/>
                  </a:lnTo>
                  <a:lnTo>
                    <a:pt x="372" y="455"/>
                  </a:lnTo>
                  <a:lnTo>
                    <a:pt x="366" y="467"/>
                  </a:lnTo>
                  <a:lnTo>
                    <a:pt x="360" y="477"/>
                  </a:lnTo>
                  <a:lnTo>
                    <a:pt x="350" y="505"/>
                  </a:lnTo>
                  <a:lnTo>
                    <a:pt x="336" y="538"/>
                  </a:lnTo>
                  <a:lnTo>
                    <a:pt x="334" y="548"/>
                  </a:lnTo>
                  <a:lnTo>
                    <a:pt x="330" y="558"/>
                  </a:lnTo>
                  <a:lnTo>
                    <a:pt x="326" y="566"/>
                  </a:lnTo>
                  <a:lnTo>
                    <a:pt x="320" y="570"/>
                  </a:lnTo>
                  <a:lnTo>
                    <a:pt x="318" y="570"/>
                  </a:lnTo>
                  <a:lnTo>
                    <a:pt x="314" y="568"/>
                  </a:lnTo>
                  <a:lnTo>
                    <a:pt x="312" y="564"/>
                  </a:lnTo>
                  <a:lnTo>
                    <a:pt x="308" y="558"/>
                  </a:lnTo>
                  <a:lnTo>
                    <a:pt x="302" y="536"/>
                  </a:lnTo>
                  <a:lnTo>
                    <a:pt x="291" y="501"/>
                  </a:lnTo>
                  <a:lnTo>
                    <a:pt x="281" y="471"/>
                  </a:lnTo>
                  <a:lnTo>
                    <a:pt x="275" y="459"/>
                  </a:lnTo>
                  <a:lnTo>
                    <a:pt x="269" y="453"/>
                  </a:lnTo>
                  <a:lnTo>
                    <a:pt x="263" y="443"/>
                  </a:lnTo>
                  <a:lnTo>
                    <a:pt x="249" y="420"/>
                  </a:lnTo>
                  <a:lnTo>
                    <a:pt x="235" y="388"/>
                  </a:lnTo>
                  <a:lnTo>
                    <a:pt x="229" y="372"/>
                  </a:lnTo>
                  <a:lnTo>
                    <a:pt x="225" y="358"/>
                  </a:lnTo>
                  <a:lnTo>
                    <a:pt x="202" y="327"/>
                  </a:lnTo>
                  <a:lnTo>
                    <a:pt x="186" y="303"/>
                  </a:lnTo>
                  <a:lnTo>
                    <a:pt x="182" y="293"/>
                  </a:lnTo>
                  <a:lnTo>
                    <a:pt x="178" y="285"/>
                  </a:lnTo>
                  <a:lnTo>
                    <a:pt x="97" y="165"/>
                  </a:lnTo>
                  <a:lnTo>
                    <a:pt x="35" y="79"/>
                  </a:lnTo>
                  <a:lnTo>
                    <a:pt x="14" y="52"/>
                  </a:lnTo>
                  <a:lnTo>
                    <a:pt x="6" y="42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4" y="28"/>
                  </a:lnTo>
                  <a:lnTo>
                    <a:pt x="18" y="24"/>
                  </a:lnTo>
                  <a:lnTo>
                    <a:pt x="28" y="16"/>
                  </a:lnTo>
                  <a:lnTo>
                    <a:pt x="37" y="10"/>
                  </a:lnTo>
                  <a:lnTo>
                    <a:pt x="43" y="0"/>
                  </a:lnTo>
                  <a:lnTo>
                    <a:pt x="39" y="8"/>
                  </a:lnTo>
                  <a:lnTo>
                    <a:pt x="35" y="16"/>
                  </a:lnTo>
                  <a:lnTo>
                    <a:pt x="34" y="26"/>
                  </a:lnTo>
                  <a:lnTo>
                    <a:pt x="32" y="36"/>
                  </a:lnTo>
                  <a:lnTo>
                    <a:pt x="34" y="50"/>
                  </a:lnTo>
                  <a:lnTo>
                    <a:pt x="39" y="62"/>
                  </a:lnTo>
                  <a:lnTo>
                    <a:pt x="45" y="68"/>
                  </a:lnTo>
                  <a:lnTo>
                    <a:pt x="51" y="72"/>
                  </a:lnTo>
                  <a:lnTo>
                    <a:pt x="75" y="93"/>
                  </a:lnTo>
                  <a:lnTo>
                    <a:pt x="93" y="109"/>
                  </a:lnTo>
                  <a:lnTo>
                    <a:pt x="103" y="115"/>
                  </a:lnTo>
                  <a:lnTo>
                    <a:pt x="109" y="119"/>
                  </a:lnTo>
                  <a:lnTo>
                    <a:pt x="138" y="139"/>
                  </a:lnTo>
                  <a:lnTo>
                    <a:pt x="162" y="153"/>
                  </a:lnTo>
                  <a:lnTo>
                    <a:pt x="180" y="161"/>
                  </a:lnTo>
                  <a:lnTo>
                    <a:pt x="186" y="161"/>
                  </a:lnTo>
                  <a:lnTo>
                    <a:pt x="186" y="172"/>
                  </a:lnTo>
                  <a:lnTo>
                    <a:pt x="186" y="182"/>
                  </a:lnTo>
                  <a:lnTo>
                    <a:pt x="192" y="196"/>
                  </a:lnTo>
                  <a:lnTo>
                    <a:pt x="196" y="216"/>
                  </a:lnTo>
                  <a:lnTo>
                    <a:pt x="198" y="234"/>
                  </a:lnTo>
                  <a:lnTo>
                    <a:pt x="198" y="252"/>
                  </a:lnTo>
                  <a:lnTo>
                    <a:pt x="196" y="257"/>
                  </a:lnTo>
                  <a:lnTo>
                    <a:pt x="196" y="267"/>
                  </a:lnTo>
                  <a:lnTo>
                    <a:pt x="196" y="273"/>
                  </a:lnTo>
                  <a:lnTo>
                    <a:pt x="198" y="279"/>
                  </a:lnTo>
                  <a:lnTo>
                    <a:pt x="204" y="283"/>
                  </a:lnTo>
                  <a:lnTo>
                    <a:pt x="211" y="285"/>
                  </a:lnTo>
                  <a:lnTo>
                    <a:pt x="213" y="295"/>
                  </a:lnTo>
                  <a:lnTo>
                    <a:pt x="221" y="313"/>
                  </a:lnTo>
                  <a:lnTo>
                    <a:pt x="227" y="323"/>
                  </a:lnTo>
                  <a:lnTo>
                    <a:pt x="233" y="333"/>
                  </a:lnTo>
                  <a:lnTo>
                    <a:pt x="241" y="339"/>
                  </a:lnTo>
                  <a:lnTo>
                    <a:pt x="249" y="343"/>
                  </a:lnTo>
                  <a:lnTo>
                    <a:pt x="279" y="348"/>
                  </a:lnTo>
                  <a:lnTo>
                    <a:pt x="324" y="362"/>
                  </a:lnTo>
                  <a:lnTo>
                    <a:pt x="374" y="382"/>
                  </a:lnTo>
                  <a:lnTo>
                    <a:pt x="397" y="392"/>
                  </a:lnTo>
                  <a:lnTo>
                    <a:pt x="417" y="40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8" name="Freeform 1174"/>
            <p:cNvSpPr>
              <a:spLocks/>
            </p:cNvSpPr>
            <p:nvPr/>
          </p:nvSpPr>
          <p:spPr bwMode="auto">
            <a:xfrm>
              <a:off x="3094" y="701"/>
              <a:ext cx="104" cy="155"/>
            </a:xfrm>
            <a:custGeom>
              <a:avLst/>
              <a:gdLst>
                <a:gd name="T0" fmla="*/ 104 w 207"/>
                <a:gd name="T1" fmla="*/ 0 h 311"/>
                <a:gd name="T2" fmla="*/ 75 w 207"/>
                <a:gd name="T3" fmla="*/ 14 h 311"/>
                <a:gd name="T4" fmla="*/ 53 w 207"/>
                <a:gd name="T5" fmla="*/ 29 h 311"/>
                <a:gd name="T6" fmla="*/ 38 w 207"/>
                <a:gd name="T7" fmla="*/ 43 h 311"/>
                <a:gd name="T8" fmla="*/ 35 w 207"/>
                <a:gd name="T9" fmla="*/ 46 h 311"/>
                <a:gd name="T10" fmla="*/ 32 w 207"/>
                <a:gd name="T11" fmla="*/ 48 h 311"/>
                <a:gd name="T12" fmla="*/ 29 w 207"/>
                <a:gd name="T13" fmla="*/ 59 h 311"/>
                <a:gd name="T14" fmla="*/ 27 w 207"/>
                <a:gd name="T15" fmla="*/ 66 h 311"/>
                <a:gd name="T16" fmla="*/ 20 w 207"/>
                <a:gd name="T17" fmla="*/ 78 h 311"/>
                <a:gd name="T18" fmla="*/ 21 w 207"/>
                <a:gd name="T19" fmla="*/ 82 h 311"/>
                <a:gd name="T20" fmla="*/ 23 w 207"/>
                <a:gd name="T21" fmla="*/ 88 h 311"/>
                <a:gd name="T22" fmla="*/ 20 w 207"/>
                <a:gd name="T23" fmla="*/ 93 h 311"/>
                <a:gd name="T24" fmla="*/ 14 w 207"/>
                <a:gd name="T25" fmla="*/ 101 h 311"/>
                <a:gd name="T26" fmla="*/ 11 w 207"/>
                <a:gd name="T27" fmla="*/ 103 h 311"/>
                <a:gd name="T28" fmla="*/ 7 w 207"/>
                <a:gd name="T29" fmla="*/ 105 h 311"/>
                <a:gd name="T30" fmla="*/ 5 w 207"/>
                <a:gd name="T31" fmla="*/ 109 h 311"/>
                <a:gd name="T32" fmla="*/ 7 w 207"/>
                <a:gd name="T33" fmla="*/ 111 h 311"/>
                <a:gd name="T34" fmla="*/ 9 w 207"/>
                <a:gd name="T35" fmla="*/ 115 h 311"/>
                <a:gd name="T36" fmla="*/ 10 w 207"/>
                <a:gd name="T37" fmla="*/ 119 h 311"/>
                <a:gd name="T38" fmla="*/ 8 w 207"/>
                <a:gd name="T39" fmla="*/ 131 h 311"/>
                <a:gd name="T40" fmla="*/ 6 w 207"/>
                <a:gd name="T41" fmla="*/ 134 h 311"/>
                <a:gd name="T42" fmla="*/ 0 w 207"/>
                <a:gd name="T43" fmla="*/ 148 h 311"/>
                <a:gd name="T44" fmla="*/ 0 w 207"/>
                <a:gd name="T45" fmla="*/ 152 h 311"/>
                <a:gd name="T46" fmla="*/ 2 w 207"/>
                <a:gd name="T47" fmla="*/ 155 h 311"/>
                <a:gd name="T48" fmla="*/ 16 w 207"/>
                <a:gd name="T49" fmla="*/ 137 h 311"/>
                <a:gd name="T50" fmla="*/ 30 w 207"/>
                <a:gd name="T51" fmla="*/ 119 h 311"/>
                <a:gd name="T52" fmla="*/ 32 w 207"/>
                <a:gd name="T53" fmla="*/ 115 h 311"/>
                <a:gd name="T54" fmla="*/ 49 w 207"/>
                <a:gd name="T55" fmla="*/ 96 h 311"/>
                <a:gd name="T56" fmla="*/ 71 w 207"/>
                <a:gd name="T57" fmla="*/ 66 h 311"/>
                <a:gd name="T58" fmla="*/ 89 w 207"/>
                <a:gd name="T59" fmla="*/ 37 h 311"/>
                <a:gd name="T60" fmla="*/ 99 w 207"/>
                <a:gd name="T61" fmla="*/ 13 h 311"/>
                <a:gd name="T62" fmla="*/ 104 w 207"/>
                <a:gd name="T63" fmla="*/ 0 h 31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7"/>
                <a:gd name="T97" fmla="*/ 0 h 311"/>
                <a:gd name="T98" fmla="*/ 207 w 207"/>
                <a:gd name="T99" fmla="*/ 311 h 31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7" h="311">
                  <a:moveTo>
                    <a:pt x="207" y="0"/>
                  </a:moveTo>
                  <a:lnTo>
                    <a:pt x="207" y="0"/>
                  </a:lnTo>
                  <a:lnTo>
                    <a:pt x="190" y="8"/>
                  </a:lnTo>
                  <a:lnTo>
                    <a:pt x="150" y="28"/>
                  </a:lnTo>
                  <a:lnTo>
                    <a:pt x="128" y="42"/>
                  </a:lnTo>
                  <a:lnTo>
                    <a:pt x="105" y="58"/>
                  </a:lnTo>
                  <a:lnTo>
                    <a:pt x="85" y="76"/>
                  </a:lnTo>
                  <a:lnTo>
                    <a:pt x="75" y="86"/>
                  </a:lnTo>
                  <a:lnTo>
                    <a:pt x="69" y="93"/>
                  </a:lnTo>
                  <a:lnTo>
                    <a:pt x="67" y="95"/>
                  </a:lnTo>
                  <a:lnTo>
                    <a:pt x="63" y="97"/>
                  </a:lnTo>
                  <a:lnTo>
                    <a:pt x="59" y="105"/>
                  </a:lnTo>
                  <a:lnTo>
                    <a:pt x="57" y="119"/>
                  </a:lnTo>
                  <a:lnTo>
                    <a:pt x="53" y="133"/>
                  </a:lnTo>
                  <a:lnTo>
                    <a:pt x="49" y="145"/>
                  </a:lnTo>
                  <a:lnTo>
                    <a:pt x="39" y="157"/>
                  </a:lnTo>
                  <a:lnTo>
                    <a:pt x="41" y="165"/>
                  </a:lnTo>
                  <a:lnTo>
                    <a:pt x="41" y="173"/>
                  </a:lnTo>
                  <a:lnTo>
                    <a:pt x="45" y="177"/>
                  </a:lnTo>
                  <a:lnTo>
                    <a:pt x="39" y="186"/>
                  </a:lnTo>
                  <a:lnTo>
                    <a:pt x="31" y="196"/>
                  </a:lnTo>
                  <a:lnTo>
                    <a:pt x="27" y="202"/>
                  </a:lnTo>
                  <a:lnTo>
                    <a:pt x="22" y="206"/>
                  </a:lnTo>
                  <a:lnTo>
                    <a:pt x="20" y="206"/>
                  </a:lnTo>
                  <a:lnTo>
                    <a:pt x="14" y="210"/>
                  </a:lnTo>
                  <a:lnTo>
                    <a:pt x="10" y="214"/>
                  </a:lnTo>
                  <a:lnTo>
                    <a:pt x="10" y="218"/>
                  </a:lnTo>
                  <a:lnTo>
                    <a:pt x="14" y="222"/>
                  </a:lnTo>
                  <a:lnTo>
                    <a:pt x="16" y="226"/>
                  </a:lnTo>
                  <a:lnTo>
                    <a:pt x="18" y="230"/>
                  </a:lnTo>
                  <a:lnTo>
                    <a:pt x="20" y="238"/>
                  </a:lnTo>
                  <a:lnTo>
                    <a:pt x="18" y="252"/>
                  </a:lnTo>
                  <a:lnTo>
                    <a:pt x="16" y="262"/>
                  </a:lnTo>
                  <a:lnTo>
                    <a:pt x="12" y="269"/>
                  </a:lnTo>
                  <a:lnTo>
                    <a:pt x="4" y="285"/>
                  </a:lnTo>
                  <a:lnTo>
                    <a:pt x="0" y="297"/>
                  </a:lnTo>
                  <a:lnTo>
                    <a:pt x="0" y="303"/>
                  </a:lnTo>
                  <a:lnTo>
                    <a:pt x="0" y="305"/>
                  </a:lnTo>
                  <a:lnTo>
                    <a:pt x="4" y="311"/>
                  </a:lnTo>
                  <a:lnTo>
                    <a:pt x="31" y="275"/>
                  </a:lnTo>
                  <a:lnTo>
                    <a:pt x="51" y="248"/>
                  </a:lnTo>
                  <a:lnTo>
                    <a:pt x="59" y="238"/>
                  </a:lnTo>
                  <a:lnTo>
                    <a:pt x="63" y="230"/>
                  </a:lnTo>
                  <a:lnTo>
                    <a:pt x="79" y="212"/>
                  </a:lnTo>
                  <a:lnTo>
                    <a:pt x="97" y="192"/>
                  </a:lnTo>
                  <a:lnTo>
                    <a:pt x="118" y="167"/>
                  </a:lnTo>
                  <a:lnTo>
                    <a:pt x="142" y="133"/>
                  </a:lnTo>
                  <a:lnTo>
                    <a:pt x="166" y="93"/>
                  </a:lnTo>
                  <a:lnTo>
                    <a:pt x="178" y="74"/>
                  </a:lnTo>
                  <a:lnTo>
                    <a:pt x="190" y="50"/>
                  </a:lnTo>
                  <a:lnTo>
                    <a:pt x="198" y="26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09" name="Freeform 1175"/>
            <p:cNvSpPr>
              <a:spLocks/>
            </p:cNvSpPr>
            <p:nvPr/>
          </p:nvSpPr>
          <p:spPr bwMode="auto">
            <a:xfrm>
              <a:off x="3217" y="626"/>
              <a:ext cx="187" cy="89"/>
            </a:xfrm>
            <a:custGeom>
              <a:avLst/>
              <a:gdLst>
                <a:gd name="T0" fmla="*/ 184 w 374"/>
                <a:gd name="T1" fmla="*/ 89 h 178"/>
                <a:gd name="T2" fmla="*/ 104 w 374"/>
                <a:gd name="T3" fmla="*/ 69 h 178"/>
                <a:gd name="T4" fmla="*/ 86 w 374"/>
                <a:gd name="T5" fmla="*/ 65 h 178"/>
                <a:gd name="T6" fmla="*/ 79 w 374"/>
                <a:gd name="T7" fmla="*/ 65 h 178"/>
                <a:gd name="T8" fmla="*/ 70 w 374"/>
                <a:gd name="T9" fmla="*/ 69 h 178"/>
                <a:gd name="T10" fmla="*/ 69 w 374"/>
                <a:gd name="T11" fmla="*/ 71 h 178"/>
                <a:gd name="T12" fmla="*/ 57 w 374"/>
                <a:gd name="T13" fmla="*/ 78 h 178"/>
                <a:gd name="T14" fmla="*/ 55 w 374"/>
                <a:gd name="T15" fmla="*/ 81 h 178"/>
                <a:gd name="T16" fmla="*/ 37 w 374"/>
                <a:gd name="T17" fmla="*/ 76 h 178"/>
                <a:gd name="T18" fmla="*/ 14 w 374"/>
                <a:gd name="T19" fmla="*/ 67 h 178"/>
                <a:gd name="T20" fmla="*/ 8 w 374"/>
                <a:gd name="T21" fmla="*/ 64 h 178"/>
                <a:gd name="T22" fmla="*/ 2 w 374"/>
                <a:gd name="T23" fmla="*/ 60 h 178"/>
                <a:gd name="T24" fmla="*/ 0 w 374"/>
                <a:gd name="T25" fmla="*/ 60 h 178"/>
                <a:gd name="T26" fmla="*/ 10 w 374"/>
                <a:gd name="T27" fmla="*/ 51 h 178"/>
                <a:gd name="T28" fmla="*/ 18 w 374"/>
                <a:gd name="T29" fmla="*/ 39 h 178"/>
                <a:gd name="T30" fmla="*/ 19 w 374"/>
                <a:gd name="T31" fmla="*/ 36 h 178"/>
                <a:gd name="T32" fmla="*/ 16 w 374"/>
                <a:gd name="T33" fmla="*/ 10 h 178"/>
                <a:gd name="T34" fmla="*/ 13 w 374"/>
                <a:gd name="T35" fmla="*/ 3 h 178"/>
                <a:gd name="T36" fmla="*/ 13 w 374"/>
                <a:gd name="T37" fmla="*/ 0 h 178"/>
                <a:gd name="T38" fmla="*/ 15 w 374"/>
                <a:gd name="T39" fmla="*/ 0 h 178"/>
                <a:gd name="T40" fmla="*/ 20 w 374"/>
                <a:gd name="T41" fmla="*/ 4 h 178"/>
                <a:gd name="T42" fmla="*/ 37 w 374"/>
                <a:gd name="T43" fmla="*/ 17 h 178"/>
                <a:gd name="T44" fmla="*/ 43 w 374"/>
                <a:gd name="T45" fmla="*/ 22 h 178"/>
                <a:gd name="T46" fmla="*/ 60 w 374"/>
                <a:gd name="T47" fmla="*/ 33 h 178"/>
                <a:gd name="T48" fmla="*/ 65 w 374"/>
                <a:gd name="T49" fmla="*/ 39 h 178"/>
                <a:gd name="T50" fmla="*/ 75 w 374"/>
                <a:gd name="T51" fmla="*/ 44 h 178"/>
                <a:gd name="T52" fmla="*/ 100 w 374"/>
                <a:gd name="T53" fmla="*/ 52 h 178"/>
                <a:gd name="T54" fmla="*/ 116 w 374"/>
                <a:gd name="T55" fmla="*/ 54 h 178"/>
                <a:gd name="T56" fmla="*/ 134 w 374"/>
                <a:gd name="T57" fmla="*/ 53 h 178"/>
                <a:gd name="T58" fmla="*/ 152 w 374"/>
                <a:gd name="T59" fmla="*/ 49 h 178"/>
                <a:gd name="T60" fmla="*/ 169 w 374"/>
                <a:gd name="T61" fmla="*/ 39 h 178"/>
                <a:gd name="T62" fmla="*/ 170 w 374"/>
                <a:gd name="T63" fmla="*/ 38 h 178"/>
                <a:gd name="T64" fmla="*/ 174 w 374"/>
                <a:gd name="T65" fmla="*/ 37 h 178"/>
                <a:gd name="T66" fmla="*/ 178 w 374"/>
                <a:gd name="T67" fmla="*/ 42 h 178"/>
                <a:gd name="T68" fmla="*/ 180 w 374"/>
                <a:gd name="T69" fmla="*/ 55 h 178"/>
                <a:gd name="T70" fmla="*/ 182 w 374"/>
                <a:gd name="T71" fmla="*/ 60 h 178"/>
                <a:gd name="T72" fmla="*/ 186 w 374"/>
                <a:gd name="T73" fmla="*/ 77 h 178"/>
                <a:gd name="T74" fmla="*/ 186 w 374"/>
                <a:gd name="T75" fmla="*/ 86 h 178"/>
                <a:gd name="T76" fmla="*/ 184 w 374"/>
                <a:gd name="T77" fmla="*/ 89 h 17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74"/>
                <a:gd name="T118" fmla="*/ 0 h 178"/>
                <a:gd name="T119" fmla="*/ 374 w 374"/>
                <a:gd name="T120" fmla="*/ 178 h 17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74" h="178">
                  <a:moveTo>
                    <a:pt x="368" y="178"/>
                  </a:moveTo>
                  <a:lnTo>
                    <a:pt x="368" y="178"/>
                  </a:lnTo>
                  <a:lnTo>
                    <a:pt x="275" y="152"/>
                  </a:lnTo>
                  <a:lnTo>
                    <a:pt x="208" y="137"/>
                  </a:lnTo>
                  <a:lnTo>
                    <a:pt x="172" y="129"/>
                  </a:lnTo>
                  <a:lnTo>
                    <a:pt x="168" y="129"/>
                  </a:lnTo>
                  <a:lnTo>
                    <a:pt x="158" y="129"/>
                  </a:lnTo>
                  <a:lnTo>
                    <a:pt x="146" y="133"/>
                  </a:lnTo>
                  <a:lnTo>
                    <a:pt x="140" y="137"/>
                  </a:lnTo>
                  <a:lnTo>
                    <a:pt x="138" y="141"/>
                  </a:lnTo>
                  <a:lnTo>
                    <a:pt x="123" y="148"/>
                  </a:lnTo>
                  <a:lnTo>
                    <a:pt x="113" y="156"/>
                  </a:lnTo>
                  <a:lnTo>
                    <a:pt x="111" y="158"/>
                  </a:lnTo>
                  <a:lnTo>
                    <a:pt x="109" y="162"/>
                  </a:lnTo>
                  <a:lnTo>
                    <a:pt x="73" y="152"/>
                  </a:lnTo>
                  <a:lnTo>
                    <a:pt x="42" y="141"/>
                  </a:lnTo>
                  <a:lnTo>
                    <a:pt x="28" y="133"/>
                  </a:lnTo>
                  <a:lnTo>
                    <a:pt x="16" y="127"/>
                  </a:lnTo>
                  <a:lnTo>
                    <a:pt x="10" y="121"/>
                  </a:lnTo>
                  <a:lnTo>
                    <a:pt x="4" y="119"/>
                  </a:lnTo>
                  <a:lnTo>
                    <a:pt x="0" y="119"/>
                  </a:lnTo>
                  <a:lnTo>
                    <a:pt x="6" y="115"/>
                  </a:lnTo>
                  <a:lnTo>
                    <a:pt x="20" y="101"/>
                  </a:lnTo>
                  <a:lnTo>
                    <a:pt x="32" y="85"/>
                  </a:lnTo>
                  <a:lnTo>
                    <a:pt x="36" y="77"/>
                  </a:lnTo>
                  <a:lnTo>
                    <a:pt x="38" y="71"/>
                  </a:lnTo>
                  <a:lnTo>
                    <a:pt x="34" y="42"/>
                  </a:lnTo>
                  <a:lnTo>
                    <a:pt x="32" y="20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57" y="22"/>
                  </a:lnTo>
                  <a:lnTo>
                    <a:pt x="73" y="34"/>
                  </a:lnTo>
                  <a:lnTo>
                    <a:pt x="85" y="44"/>
                  </a:lnTo>
                  <a:lnTo>
                    <a:pt x="105" y="56"/>
                  </a:lnTo>
                  <a:lnTo>
                    <a:pt x="119" y="65"/>
                  </a:lnTo>
                  <a:lnTo>
                    <a:pt x="127" y="71"/>
                  </a:lnTo>
                  <a:lnTo>
                    <a:pt x="130" y="77"/>
                  </a:lnTo>
                  <a:lnTo>
                    <a:pt x="150" y="87"/>
                  </a:lnTo>
                  <a:lnTo>
                    <a:pt x="172" y="95"/>
                  </a:lnTo>
                  <a:lnTo>
                    <a:pt x="200" y="103"/>
                  </a:lnTo>
                  <a:lnTo>
                    <a:pt x="216" y="105"/>
                  </a:lnTo>
                  <a:lnTo>
                    <a:pt x="231" y="107"/>
                  </a:lnTo>
                  <a:lnTo>
                    <a:pt x="249" y="107"/>
                  </a:lnTo>
                  <a:lnTo>
                    <a:pt x="267" y="105"/>
                  </a:lnTo>
                  <a:lnTo>
                    <a:pt x="285" y="103"/>
                  </a:lnTo>
                  <a:lnTo>
                    <a:pt x="303" y="97"/>
                  </a:lnTo>
                  <a:lnTo>
                    <a:pt x="320" y="89"/>
                  </a:lnTo>
                  <a:lnTo>
                    <a:pt x="338" y="77"/>
                  </a:lnTo>
                  <a:lnTo>
                    <a:pt x="340" y="75"/>
                  </a:lnTo>
                  <a:lnTo>
                    <a:pt x="344" y="73"/>
                  </a:lnTo>
                  <a:lnTo>
                    <a:pt x="348" y="73"/>
                  </a:lnTo>
                  <a:lnTo>
                    <a:pt x="352" y="77"/>
                  </a:lnTo>
                  <a:lnTo>
                    <a:pt x="356" y="83"/>
                  </a:lnTo>
                  <a:lnTo>
                    <a:pt x="358" y="93"/>
                  </a:lnTo>
                  <a:lnTo>
                    <a:pt x="360" y="109"/>
                  </a:lnTo>
                  <a:lnTo>
                    <a:pt x="364" y="119"/>
                  </a:lnTo>
                  <a:lnTo>
                    <a:pt x="370" y="141"/>
                  </a:lnTo>
                  <a:lnTo>
                    <a:pt x="372" y="154"/>
                  </a:lnTo>
                  <a:lnTo>
                    <a:pt x="374" y="164"/>
                  </a:lnTo>
                  <a:lnTo>
                    <a:pt x="372" y="172"/>
                  </a:lnTo>
                  <a:lnTo>
                    <a:pt x="370" y="176"/>
                  </a:lnTo>
                  <a:lnTo>
                    <a:pt x="368" y="17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0" name="Freeform 1176"/>
            <p:cNvSpPr>
              <a:spLocks/>
            </p:cNvSpPr>
            <p:nvPr/>
          </p:nvSpPr>
          <p:spPr bwMode="auto">
            <a:xfrm>
              <a:off x="3273" y="692"/>
              <a:ext cx="239" cy="117"/>
            </a:xfrm>
            <a:custGeom>
              <a:avLst/>
              <a:gdLst>
                <a:gd name="T0" fmla="*/ 0 w 476"/>
                <a:gd name="T1" fmla="*/ 18 h 233"/>
                <a:gd name="T2" fmla="*/ 12 w 476"/>
                <a:gd name="T3" fmla="*/ 22 h 233"/>
                <a:gd name="T4" fmla="*/ 15 w 476"/>
                <a:gd name="T5" fmla="*/ 24 h 233"/>
                <a:gd name="T6" fmla="*/ 31 w 476"/>
                <a:gd name="T7" fmla="*/ 26 h 233"/>
                <a:gd name="T8" fmla="*/ 45 w 476"/>
                <a:gd name="T9" fmla="*/ 30 h 233"/>
                <a:gd name="T10" fmla="*/ 55 w 476"/>
                <a:gd name="T11" fmla="*/ 38 h 233"/>
                <a:gd name="T12" fmla="*/ 59 w 476"/>
                <a:gd name="T13" fmla="*/ 36 h 233"/>
                <a:gd name="T14" fmla="*/ 70 w 476"/>
                <a:gd name="T15" fmla="*/ 33 h 233"/>
                <a:gd name="T16" fmla="*/ 89 w 476"/>
                <a:gd name="T17" fmla="*/ 34 h 233"/>
                <a:gd name="T18" fmla="*/ 115 w 476"/>
                <a:gd name="T19" fmla="*/ 45 h 233"/>
                <a:gd name="T20" fmla="*/ 146 w 476"/>
                <a:gd name="T21" fmla="*/ 61 h 233"/>
                <a:gd name="T22" fmla="*/ 183 w 476"/>
                <a:gd name="T23" fmla="*/ 83 h 233"/>
                <a:gd name="T24" fmla="*/ 203 w 476"/>
                <a:gd name="T25" fmla="*/ 99 h 233"/>
                <a:gd name="T26" fmla="*/ 225 w 476"/>
                <a:gd name="T27" fmla="*/ 117 h 233"/>
                <a:gd name="T28" fmla="*/ 225 w 476"/>
                <a:gd name="T29" fmla="*/ 89 h 233"/>
                <a:gd name="T30" fmla="*/ 228 w 476"/>
                <a:gd name="T31" fmla="*/ 63 h 233"/>
                <a:gd name="T32" fmla="*/ 235 w 476"/>
                <a:gd name="T33" fmla="*/ 40 h 233"/>
                <a:gd name="T34" fmla="*/ 237 w 476"/>
                <a:gd name="T35" fmla="*/ 35 h 233"/>
                <a:gd name="T36" fmla="*/ 239 w 476"/>
                <a:gd name="T37" fmla="*/ 19 h 233"/>
                <a:gd name="T38" fmla="*/ 238 w 476"/>
                <a:gd name="T39" fmla="*/ 12 h 233"/>
                <a:gd name="T40" fmla="*/ 235 w 476"/>
                <a:gd name="T41" fmla="*/ 10 h 233"/>
                <a:gd name="T42" fmla="*/ 233 w 476"/>
                <a:gd name="T43" fmla="*/ 9 h 233"/>
                <a:gd name="T44" fmla="*/ 227 w 476"/>
                <a:gd name="T45" fmla="*/ 10 h 233"/>
                <a:gd name="T46" fmla="*/ 220 w 476"/>
                <a:gd name="T47" fmla="*/ 14 h 233"/>
                <a:gd name="T48" fmla="*/ 210 w 476"/>
                <a:gd name="T49" fmla="*/ 23 h 233"/>
                <a:gd name="T50" fmla="*/ 205 w 476"/>
                <a:gd name="T51" fmla="*/ 26 h 233"/>
                <a:gd name="T52" fmla="*/ 195 w 476"/>
                <a:gd name="T53" fmla="*/ 29 h 233"/>
                <a:gd name="T54" fmla="*/ 188 w 476"/>
                <a:gd name="T55" fmla="*/ 28 h 233"/>
                <a:gd name="T56" fmla="*/ 173 w 476"/>
                <a:gd name="T57" fmla="*/ 29 h 233"/>
                <a:gd name="T58" fmla="*/ 163 w 476"/>
                <a:gd name="T59" fmla="*/ 29 h 233"/>
                <a:gd name="T60" fmla="*/ 145 w 476"/>
                <a:gd name="T61" fmla="*/ 30 h 233"/>
                <a:gd name="T62" fmla="*/ 102 w 476"/>
                <a:gd name="T63" fmla="*/ 20 h 233"/>
                <a:gd name="T64" fmla="*/ 86 w 476"/>
                <a:gd name="T65" fmla="*/ 16 h 233"/>
                <a:gd name="T66" fmla="*/ 52 w 476"/>
                <a:gd name="T67" fmla="*/ 5 h 233"/>
                <a:gd name="T68" fmla="*/ 28 w 476"/>
                <a:gd name="T69" fmla="*/ 0 h 233"/>
                <a:gd name="T70" fmla="*/ 20 w 476"/>
                <a:gd name="T71" fmla="*/ 1 h 233"/>
                <a:gd name="T72" fmla="*/ 16 w 476"/>
                <a:gd name="T73" fmla="*/ 5 h 233"/>
                <a:gd name="T74" fmla="*/ 7 w 476"/>
                <a:gd name="T75" fmla="*/ 10 h 233"/>
                <a:gd name="T76" fmla="*/ 0 w 476"/>
                <a:gd name="T77" fmla="*/ 16 h 233"/>
                <a:gd name="T78" fmla="*/ 0 w 476"/>
                <a:gd name="T79" fmla="*/ 18 h 2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6"/>
                <a:gd name="T121" fmla="*/ 0 h 233"/>
                <a:gd name="T122" fmla="*/ 476 w 476"/>
                <a:gd name="T123" fmla="*/ 233 h 23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6" h="233">
                  <a:moveTo>
                    <a:pt x="0" y="35"/>
                  </a:moveTo>
                  <a:lnTo>
                    <a:pt x="0" y="35"/>
                  </a:lnTo>
                  <a:lnTo>
                    <a:pt x="14" y="39"/>
                  </a:lnTo>
                  <a:lnTo>
                    <a:pt x="23" y="43"/>
                  </a:lnTo>
                  <a:lnTo>
                    <a:pt x="29" y="47"/>
                  </a:lnTo>
                  <a:lnTo>
                    <a:pt x="39" y="49"/>
                  </a:lnTo>
                  <a:lnTo>
                    <a:pt x="61" y="51"/>
                  </a:lnTo>
                  <a:lnTo>
                    <a:pt x="75" y="55"/>
                  </a:lnTo>
                  <a:lnTo>
                    <a:pt x="89" y="59"/>
                  </a:lnTo>
                  <a:lnTo>
                    <a:pt x="101" y="67"/>
                  </a:lnTo>
                  <a:lnTo>
                    <a:pt x="110" y="75"/>
                  </a:lnTo>
                  <a:lnTo>
                    <a:pt x="118" y="71"/>
                  </a:lnTo>
                  <a:lnTo>
                    <a:pt x="128" y="69"/>
                  </a:lnTo>
                  <a:lnTo>
                    <a:pt x="140" y="65"/>
                  </a:lnTo>
                  <a:lnTo>
                    <a:pt x="158" y="65"/>
                  </a:lnTo>
                  <a:lnTo>
                    <a:pt x="178" y="67"/>
                  </a:lnTo>
                  <a:lnTo>
                    <a:pt x="201" y="75"/>
                  </a:lnTo>
                  <a:lnTo>
                    <a:pt x="229" y="89"/>
                  </a:lnTo>
                  <a:lnTo>
                    <a:pt x="290" y="122"/>
                  </a:lnTo>
                  <a:lnTo>
                    <a:pt x="336" y="148"/>
                  </a:lnTo>
                  <a:lnTo>
                    <a:pt x="364" y="166"/>
                  </a:lnTo>
                  <a:lnTo>
                    <a:pt x="405" y="197"/>
                  </a:lnTo>
                  <a:lnTo>
                    <a:pt x="449" y="233"/>
                  </a:lnTo>
                  <a:lnTo>
                    <a:pt x="449" y="217"/>
                  </a:lnTo>
                  <a:lnTo>
                    <a:pt x="449" y="178"/>
                  </a:lnTo>
                  <a:lnTo>
                    <a:pt x="451" y="152"/>
                  </a:lnTo>
                  <a:lnTo>
                    <a:pt x="455" y="126"/>
                  </a:lnTo>
                  <a:lnTo>
                    <a:pt x="460" y="101"/>
                  </a:lnTo>
                  <a:lnTo>
                    <a:pt x="468" y="79"/>
                  </a:lnTo>
                  <a:lnTo>
                    <a:pt x="472" y="69"/>
                  </a:lnTo>
                  <a:lnTo>
                    <a:pt x="476" y="47"/>
                  </a:lnTo>
                  <a:lnTo>
                    <a:pt x="476" y="37"/>
                  </a:lnTo>
                  <a:lnTo>
                    <a:pt x="476" y="27"/>
                  </a:lnTo>
                  <a:lnTo>
                    <a:pt x="474" y="23"/>
                  </a:lnTo>
                  <a:lnTo>
                    <a:pt x="472" y="21"/>
                  </a:lnTo>
                  <a:lnTo>
                    <a:pt x="468" y="19"/>
                  </a:lnTo>
                  <a:lnTo>
                    <a:pt x="464" y="17"/>
                  </a:lnTo>
                  <a:lnTo>
                    <a:pt x="460" y="17"/>
                  </a:lnTo>
                  <a:lnTo>
                    <a:pt x="453" y="19"/>
                  </a:lnTo>
                  <a:lnTo>
                    <a:pt x="447" y="23"/>
                  </a:lnTo>
                  <a:lnTo>
                    <a:pt x="439" y="27"/>
                  </a:lnTo>
                  <a:lnTo>
                    <a:pt x="429" y="35"/>
                  </a:lnTo>
                  <a:lnTo>
                    <a:pt x="419" y="45"/>
                  </a:lnTo>
                  <a:lnTo>
                    <a:pt x="409" y="51"/>
                  </a:lnTo>
                  <a:lnTo>
                    <a:pt x="399" y="55"/>
                  </a:lnTo>
                  <a:lnTo>
                    <a:pt x="389" y="57"/>
                  </a:lnTo>
                  <a:lnTo>
                    <a:pt x="375" y="55"/>
                  </a:lnTo>
                  <a:lnTo>
                    <a:pt x="362" y="55"/>
                  </a:lnTo>
                  <a:lnTo>
                    <a:pt x="344" y="57"/>
                  </a:lnTo>
                  <a:lnTo>
                    <a:pt x="324" y="57"/>
                  </a:lnTo>
                  <a:lnTo>
                    <a:pt x="288" y="59"/>
                  </a:lnTo>
                  <a:lnTo>
                    <a:pt x="243" y="49"/>
                  </a:lnTo>
                  <a:lnTo>
                    <a:pt x="203" y="39"/>
                  </a:lnTo>
                  <a:lnTo>
                    <a:pt x="172" y="31"/>
                  </a:lnTo>
                  <a:lnTo>
                    <a:pt x="150" y="23"/>
                  </a:lnTo>
                  <a:lnTo>
                    <a:pt x="103" y="10"/>
                  </a:lnTo>
                  <a:lnTo>
                    <a:pt x="77" y="4"/>
                  </a:lnTo>
                  <a:lnTo>
                    <a:pt x="55" y="0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3" y="4"/>
                  </a:lnTo>
                  <a:lnTo>
                    <a:pt x="31" y="10"/>
                  </a:lnTo>
                  <a:lnTo>
                    <a:pt x="14" y="19"/>
                  </a:lnTo>
                  <a:lnTo>
                    <a:pt x="4" y="27"/>
                  </a:lnTo>
                  <a:lnTo>
                    <a:pt x="0" y="3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1" name="Freeform 1177"/>
            <p:cNvSpPr>
              <a:spLocks/>
            </p:cNvSpPr>
            <p:nvPr/>
          </p:nvSpPr>
          <p:spPr bwMode="auto">
            <a:xfrm>
              <a:off x="3226" y="916"/>
              <a:ext cx="117" cy="86"/>
            </a:xfrm>
            <a:custGeom>
              <a:avLst/>
              <a:gdLst>
                <a:gd name="T0" fmla="*/ 116 w 233"/>
                <a:gd name="T1" fmla="*/ 55 h 172"/>
                <a:gd name="T2" fmla="*/ 116 w 233"/>
                <a:gd name="T3" fmla="*/ 55 h 172"/>
                <a:gd name="T4" fmla="*/ 107 w 233"/>
                <a:gd name="T5" fmla="*/ 62 h 172"/>
                <a:gd name="T6" fmla="*/ 99 w 233"/>
                <a:gd name="T7" fmla="*/ 67 h 172"/>
                <a:gd name="T8" fmla="*/ 94 w 233"/>
                <a:gd name="T9" fmla="*/ 70 h 172"/>
                <a:gd name="T10" fmla="*/ 94 w 233"/>
                <a:gd name="T11" fmla="*/ 70 h 172"/>
                <a:gd name="T12" fmla="*/ 89 w 233"/>
                <a:gd name="T13" fmla="*/ 74 h 172"/>
                <a:gd name="T14" fmla="*/ 84 w 233"/>
                <a:gd name="T15" fmla="*/ 78 h 172"/>
                <a:gd name="T16" fmla="*/ 77 w 233"/>
                <a:gd name="T17" fmla="*/ 81 h 172"/>
                <a:gd name="T18" fmla="*/ 69 w 233"/>
                <a:gd name="T19" fmla="*/ 84 h 172"/>
                <a:gd name="T20" fmla="*/ 60 w 233"/>
                <a:gd name="T21" fmla="*/ 86 h 172"/>
                <a:gd name="T22" fmla="*/ 56 w 233"/>
                <a:gd name="T23" fmla="*/ 85 h 172"/>
                <a:gd name="T24" fmla="*/ 50 w 233"/>
                <a:gd name="T25" fmla="*/ 84 h 172"/>
                <a:gd name="T26" fmla="*/ 45 w 233"/>
                <a:gd name="T27" fmla="*/ 83 h 172"/>
                <a:gd name="T28" fmla="*/ 39 w 233"/>
                <a:gd name="T29" fmla="*/ 80 h 172"/>
                <a:gd name="T30" fmla="*/ 39 w 233"/>
                <a:gd name="T31" fmla="*/ 80 h 172"/>
                <a:gd name="T32" fmla="*/ 38 w 233"/>
                <a:gd name="T33" fmla="*/ 80 h 172"/>
                <a:gd name="T34" fmla="*/ 34 w 233"/>
                <a:gd name="T35" fmla="*/ 76 h 172"/>
                <a:gd name="T36" fmla="*/ 28 w 233"/>
                <a:gd name="T37" fmla="*/ 68 h 172"/>
                <a:gd name="T38" fmla="*/ 20 w 233"/>
                <a:gd name="T39" fmla="*/ 54 h 172"/>
                <a:gd name="T40" fmla="*/ 20 w 233"/>
                <a:gd name="T41" fmla="*/ 54 h 172"/>
                <a:gd name="T42" fmla="*/ 15 w 233"/>
                <a:gd name="T43" fmla="*/ 45 h 172"/>
                <a:gd name="T44" fmla="*/ 11 w 233"/>
                <a:gd name="T45" fmla="*/ 38 h 172"/>
                <a:gd name="T46" fmla="*/ 8 w 233"/>
                <a:gd name="T47" fmla="*/ 33 h 172"/>
                <a:gd name="T48" fmla="*/ 8 w 233"/>
                <a:gd name="T49" fmla="*/ 33 h 172"/>
                <a:gd name="T50" fmla="*/ 4 w 233"/>
                <a:gd name="T51" fmla="*/ 20 h 172"/>
                <a:gd name="T52" fmla="*/ 1 w 233"/>
                <a:gd name="T53" fmla="*/ 9 h 172"/>
                <a:gd name="T54" fmla="*/ 0 w 233"/>
                <a:gd name="T55" fmla="*/ 3 h 172"/>
                <a:gd name="T56" fmla="*/ 1 w 233"/>
                <a:gd name="T57" fmla="*/ 0 h 172"/>
                <a:gd name="T58" fmla="*/ 1 w 233"/>
                <a:gd name="T59" fmla="*/ 0 h 172"/>
                <a:gd name="T60" fmla="*/ 2 w 233"/>
                <a:gd name="T61" fmla="*/ 3 h 172"/>
                <a:gd name="T62" fmla="*/ 6 w 233"/>
                <a:gd name="T63" fmla="*/ 12 h 172"/>
                <a:gd name="T64" fmla="*/ 10 w 233"/>
                <a:gd name="T65" fmla="*/ 18 h 172"/>
                <a:gd name="T66" fmla="*/ 15 w 233"/>
                <a:gd name="T67" fmla="*/ 24 h 172"/>
                <a:gd name="T68" fmla="*/ 23 w 233"/>
                <a:gd name="T69" fmla="*/ 31 h 172"/>
                <a:gd name="T70" fmla="*/ 32 w 233"/>
                <a:gd name="T71" fmla="*/ 38 h 172"/>
                <a:gd name="T72" fmla="*/ 32 w 233"/>
                <a:gd name="T73" fmla="*/ 38 h 172"/>
                <a:gd name="T74" fmla="*/ 36 w 233"/>
                <a:gd name="T75" fmla="*/ 41 h 172"/>
                <a:gd name="T76" fmla="*/ 47 w 233"/>
                <a:gd name="T77" fmla="*/ 47 h 172"/>
                <a:gd name="T78" fmla="*/ 55 w 233"/>
                <a:gd name="T79" fmla="*/ 50 h 172"/>
                <a:gd name="T80" fmla="*/ 62 w 233"/>
                <a:gd name="T81" fmla="*/ 53 h 172"/>
                <a:gd name="T82" fmla="*/ 70 w 233"/>
                <a:gd name="T83" fmla="*/ 54 h 172"/>
                <a:gd name="T84" fmla="*/ 78 w 233"/>
                <a:gd name="T85" fmla="*/ 54 h 172"/>
                <a:gd name="T86" fmla="*/ 78 w 233"/>
                <a:gd name="T87" fmla="*/ 54 h 172"/>
                <a:gd name="T88" fmla="*/ 116 w 233"/>
                <a:gd name="T89" fmla="*/ 53 h 172"/>
                <a:gd name="T90" fmla="*/ 116 w 233"/>
                <a:gd name="T91" fmla="*/ 53 h 172"/>
                <a:gd name="T92" fmla="*/ 117 w 233"/>
                <a:gd name="T93" fmla="*/ 53 h 172"/>
                <a:gd name="T94" fmla="*/ 117 w 233"/>
                <a:gd name="T95" fmla="*/ 54 h 172"/>
                <a:gd name="T96" fmla="*/ 116 w 233"/>
                <a:gd name="T97" fmla="*/ 55 h 172"/>
                <a:gd name="T98" fmla="*/ 116 w 233"/>
                <a:gd name="T99" fmla="*/ 55 h 1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3"/>
                <a:gd name="T151" fmla="*/ 0 h 172"/>
                <a:gd name="T152" fmla="*/ 233 w 233"/>
                <a:gd name="T153" fmla="*/ 172 h 17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3" h="172">
                  <a:moveTo>
                    <a:pt x="231" y="110"/>
                  </a:moveTo>
                  <a:lnTo>
                    <a:pt x="231" y="110"/>
                  </a:lnTo>
                  <a:lnTo>
                    <a:pt x="213" y="124"/>
                  </a:lnTo>
                  <a:lnTo>
                    <a:pt x="198" y="134"/>
                  </a:lnTo>
                  <a:lnTo>
                    <a:pt x="188" y="140"/>
                  </a:lnTo>
                  <a:lnTo>
                    <a:pt x="178" y="148"/>
                  </a:lnTo>
                  <a:lnTo>
                    <a:pt x="168" y="156"/>
                  </a:lnTo>
                  <a:lnTo>
                    <a:pt x="154" y="162"/>
                  </a:lnTo>
                  <a:lnTo>
                    <a:pt x="138" y="168"/>
                  </a:lnTo>
                  <a:lnTo>
                    <a:pt x="120" y="172"/>
                  </a:lnTo>
                  <a:lnTo>
                    <a:pt x="111" y="170"/>
                  </a:lnTo>
                  <a:lnTo>
                    <a:pt x="99" y="168"/>
                  </a:lnTo>
                  <a:lnTo>
                    <a:pt x="89" y="166"/>
                  </a:lnTo>
                  <a:lnTo>
                    <a:pt x="77" y="160"/>
                  </a:lnTo>
                  <a:lnTo>
                    <a:pt x="75" y="160"/>
                  </a:lnTo>
                  <a:lnTo>
                    <a:pt x="67" y="152"/>
                  </a:lnTo>
                  <a:lnTo>
                    <a:pt x="55" y="136"/>
                  </a:lnTo>
                  <a:lnTo>
                    <a:pt x="39" y="107"/>
                  </a:lnTo>
                  <a:lnTo>
                    <a:pt x="29" y="89"/>
                  </a:lnTo>
                  <a:lnTo>
                    <a:pt x="22" y="75"/>
                  </a:lnTo>
                  <a:lnTo>
                    <a:pt x="16" y="65"/>
                  </a:lnTo>
                  <a:lnTo>
                    <a:pt x="8" y="39"/>
                  </a:lnTo>
                  <a:lnTo>
                    <a:pt x="2" y="18"/>
                  </a:lnTo>
                  <a:lnTo>
                    <a:pt x="0" y="6"/>
                  </a:lnTo>
                  <a:lnTo>
                    <a:pt x="2" y="0"/>
                  </a:lnTo>
                  <a:lnTo>
                    <a:pt x="4" y="6"/>
                  </a:lnTo>
                  <a:lnTo>
                    <a:pt x="12" y="23"/>
                  </a:lnTo>
                  <a:lnTo>
                    <a:pt x="20" y="35"/>
                  </a:lnTo>
                  <a:lnTo>
                    <a:pt x="29" y="47"/>
                  </a:lnTo>
                  <a:lnTo>
                    <a:pt x="45" y="61"/>
                  </a:lnTo>
                  <a:lnTo>
                    <a:pt x="63" y="75"/>
                  </a:lnTo>
                  <a:lnTo>
                    <a:pt x="71" y="81"/>
                  </a:lnTo>
                  <a:lnTo>
                    <a:pt x="93" y="93"/>
                  </a:lnTo>
                  <a:lnTo>
                    <a:pt x="109" y="99"/>
                  </a:lnTo>
                  <a:lnTo>
                    <a:pt x="124" y="105"/>
                  </a:lnTo>
                  <a:lnTo>
                    <a:pt x="140" y="108"/>
                  </a:lnTo>
                  <a:lnTo>
                    <a:pt x="156" y="107"/>
                  </a:lnTo>
                  <a:lnTo>
                    <a:pt x="231" y="105"/>
                  </a:lnTo>
                  <a:lnTo>
                    <a:pt x="233" y="105"/>
                  </a:lnTo>
                  <a:lnTo>
                    <a:pt x="233" y="107"/>
                  </a:lnTo>
                  <a:lnTo>
                    <a:pt x="231" y="11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2" name="Freeform 1178"/>
            <p:cNvSpPr>
              <a:spLocks/>
            </p:cNvSpPr>
            <p:nvPr/>
          </p:nvSpPr>
          <p:spPr bwMode="auto">
            <a:xfrm>
              <a:off x="3163" y="791"/>
              <a:ext cx="119" cy="274"/>
            </a:xfrm>
            <a:custGeom>
              <a:avLst/>
              <a:gdLst>
                <a:gd name="T0" fmla="*/ 70 w 239"/>
                <a:gd name="T1" fmla="*/ 163 h 548"/>
                <a:gd name="T2" fmla="*/ 91 w 239"/>
                <a:gd name="T3" fmla="*/ 199 h 548"/>
                <a:gd name="T4" fmla="*/ 97 w 239"/>
                <a:gd name="T5" fmla="*/ 209 h 548"/>
                <a:gd name="T6" fmla="*/ 107 w 239"/>
                <a:gd name="T7" fmla="*/ 218 h 548"/>
                <a:gd name="T8" fmla="*/ 114 w 239"/>
                <a:gd name="T9" fmla="*/ 228 h 548"/>
                <a:gd name="T10" fmla="*/ 117 w 239"/>
                <a:gd name="T11" fmla="*/ 240 h 548"/>
                <a:gd name="T12" fmla="*/ 118 w 239"/>
                <a:gd name="T13" fmla="*/ 244 h 548"/>
                <a:gd name="T14" fmla="*/ 119 w 239"/>
                <a:gd name="T15" fmla="*/ 259 h 548"/>
                <a:gd name="T16" fmla="*/ 118 w 239"/>
                <a:gd name="T17" fmla="*/ 268 h 548"/>
                <a:gd name="T18" fmla="*/ 116 w 239"/>
                <a:gd name="T19" fmla="*/ 270 h 548"/>
                <a:gd name="T20" fmla="*/ 116 w 239"/>
                <a:gd name="T21" fmla="*/ 271 h 548"/>
                <a:gd name="T22" fmla="*/ 113 w 239"/>
                <a:gd name="T23" fmla="*/ 273 h 548"/>
                <a:gd name="T24" fmla="*/ 106 w 239"/>
                <a:gd name="T25" fmla="*/ 274 h 548"/>
                <a:gd name="T26" fmla="*/ 100 w 239"/>
                <a:gd name="T27" fmla="*/ 273 h 548"/>
                <a:gd name="T28" fmla="*/ 94 w 239"/>
                <a:gd name="T29" fmla="*/ 274 h 548"/>
                <a:gd name="T30" fmla="*/ 83 w 239"/>
                <a:gd name="T31" fmla="*/ 271 h 548"/>
                <a:gd name="T32" fmla="*/ 69 w 239"/>
                <a:gd name="T33" fmla="*/ 261 h 548"/>
                <a:gd name="T34" fmla="*/ 61 w 239"/>
                <a:gd name="T35" fmla="*/ 251 h 548"/>
                <a:gd name="T36" fmla="*/ 44 w 239"/>
                <a:gd name="T37" fmla="*/ 229 h 548"/>
                <a:gd name="T38" fmla="*/ 39 w 239"/>
                <a:gd name="T39" fmla="*/ 218 h 548"/>
                <a:gd name="T40" fmla="*/ 34 w 239"/>
                <a:gd name="T41" fmla="*/ 203 h 548"/>
                <a:gd name="T42" fmla="*/ 26 w 239"/>
                <a:gd name="T43" fmla="*/ 181 h 548"/>
                <a:gd name="T44" fmla="*/ 22 w 239"/>
                <a:gd name="T45" fmla="*/ 176 h 548"/>
                <a:gd name="T46" fmla="*/ 6 w 239"/>
                <a:gd name="T47" fmla="*/ 139 h 548"/>
                <a:gd name="T48" fmla="*/ 4 w 239"/>
                <a:gd name="T49" fmla="*/ 128 h 548"/>
                <a:gd name="T50" fmla="*/ 3 w 239"/>
                <a:gd name="T51" fmla="*/ 126 h 548"/>
                <a:gd name="T52" fmla="*/ 0 w 239"/>
                <a:gd name="T53" fmla="*/ 115 h 548"/>
                <a:gd name="T54" fmla="*/ 2 w 239"/>
                <a:gd name="T55" fmla="*/ 109 h 548"/>
                <a:gd name="T56" fmla="*/ 1 w 239"/>
                <a:gd name="T57" fmla="*/ 107 h 548"/>
                <a:gd name="T58" fmla="*/ 3 w 239"/>
                <a:gd name="T59" fmla="*/ 101 h 548"/>
                <a:gd name="T60" fmla="*/ 9 w 239"/>
                <a:gd name="T61" fmla="*/ 90 h 548"/>
                <a:gd name="T62" fmla="*/ 25 w 239"/>
                <a:gd name="T63" fmla="*/ 70 h 548"/>
                <a:gd name="T64" fmla="*/ 26 w 239"/>
                <a:gd name="T65" fmla="*/ 66 h 548"/>
                <a:gd name="T66" fmla="*/ 30 w 239"/>
                <a:gd name="T67" fmla="*/ 56 h 548"/>
                <a:gd name="T68" fmla="*/ 39 w 239"/>
                <a:gd name="T69" fmla="*/ 42 h 548"/>
                <a:gd name="T70" fmla="*/ 59 w 239"/>
                <a:gd name="T71" fmla="*/ 27 h 548"/>
                <a:gd name="T72" fmla="*/ 63 w 239"/>
                <a:gd name="T73" fmla="*/ 23 h 548"/>
                <a:gd name="T74" fmla="*/ 89 w 239"/>
                <a:gd name="T75" fmla="*/ 6 h 548"/>
                <a:gd name="T76" fmla="*/ 104 w 239"/>
                <a:gd name="T77" fmla="*/ 0 h 548"/>
                <a:gd name="T78" fmla="*/ 102 w 239"/>
                <a:gd name="T79" fmla="*/ 3 h 548"/>
                <a:gd name="T80" fmla="*/ 100 w 239"/>
                <a:gd name="T81" fmla="*/ 8 h 548"/>
                <a:gd name="T82" fmla="*/ 97 w 239"/>
                <a:gd name="T83" fmla="*/ 9 h 548"/>
                <a:gd name="T84" fmla="*/ 86 w 239"/>
                <a:gd name="T85" fmla="*/ 16 h 548"/>
                <a:gd name="T86" fmla="*/ 76 w 239"/>
                <a:gd name="T87" fmla="*/ 26 h 548"/>
                <a:gd name="T88" fmla="*/ 71 w 239"/>
                <a:gd name="T89" fmla="*/ 33 h 548"/>
                <a:gd name="T90" fmla="*/ 65 w 239"/>
                <a:gd name="T91" fmla="*/ 43 h 548"/>
                <a:gd name="T92" fmla="*/ 62 w 239"/>
                <a:gd name="T93" fmla="*/ 47 h 548"/>
                <a:gd name="T94" fmla="*/ 57 w 239"/>
                <a:gd name="T95" fmla="*/ 59 h 548"/>
                <a:gd name="T96" fmla="*/ 53 w 239"/>
                <a:gd name="T97" fmla="*/ 78 h 548"/>
                <a:gd name="T98" fmla="*/ 54 w 239"/>
                <a:gd name="T99" fmla="*/ 96 h 548"/>
                <a:gd name="T100" fmla="*/ 59 w 239"/>
                <a:gd name="T101" fmla="*/ 110 h 548"/>
                <a:gd name="T102" fmla="*/ 62 w 239"/>
                <a:gd name="T103" fmla="*/ 118 h 548"/>
                <a:gd name="T104" fmla="*/ 62 w 239"/>
                <a:gd name="T105" fmla="*/ 134 h 548"/>
                <a:gd name="T106" fmla="*/ 64 w 239"/>
                <a:gd name="T107" fmla="*/ 148 h 548"/>
                <a:gd name="T108" fmla="*/ 70 w 239"/>
                <a:gd name="T109" fmla="*/ 163 h 5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39"/>
                <a:gd name="T166" fmla="*/ 0 h 548"/>
                <a:gd name="T167" fmla="*/ 239 w 239"/>
                <a:gd name="T168" fmla="*/ 548 h 54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39" h="548">
                  <a:moveTo>
                    <a:pt x="141" y="325"/>
                  </a:moveTo>
                  <a:lnTo>
                    <a:pt x="141" y="325"/>
                  </a:lnTo>
                  <a:lnTo>
                    <a:pt x="164" y="366"/>
                  </a:lnTo>
                  <a:lnTo>
                    <a:pt x="182" y="398"/>
                  </a:lnTo>
                  <a:lnTo>
                    <a:pt x="194" y="418"/>
                  </a:lnTo>
                  <a:lnTo>
                    <a:pt x="200" y="422"/>
                  </a:lnTo>
                  <a:lnTo>
                    <a:pt x="214" y="436"/>
                  </a:lnTo>
                  <a:lnTo>
                    <a:pt x="222" y="446"/>
                  </a:lnTo>
                  <a:lnTo>
                    <a:pt x="228" y="455"/>
                  </a:lnTo>
                  <a:lnTo>
                    <a:pt x="232" y="467"/>
                  </a:lnTo>
                  <a:lnTo>
                    <a:pt x="234" y="479"/>
                  </a:lnTo>
                  <a:lnTo>
                    <a:pt x="236" y="487"/>
                  </a:lnTo>
                  <a:lnTo>
                    <a:pt x="238" y="507"/>
                  </a:lnTo>
                  <a:lnTo>
                    <a:pt x="239" y="517"/>
                  </a:lnTo>
                  <a:lnTo>
                    <a:pt x="238" y="527"/>
                  </a:lnTo>
                  <a:lnTo>
                    <a:pt x="236" y="535"/>
                  </a:lnTo>
                  <a:lnTo>
                    <a:pt x="234" y="537"/>
                  </a:lnTo>
                  <a:lnTo>
                    <a:pt x="232" y="539"/>
                  </a:lnTo>
                  <a:lnTo>
                    <a:pt x="232" y="541"/>
                  </a:lnTo>
                  <a:lnTo>
                    <a:pt x="230" y="544"/>
                  </a:lnTo>
                  <a:lnTo>
                    <a:pt x="226" y="546"/>
                  </a:lnTo>
                  <a:lnTo>
                    <a:pt x="220" y="548"/>
                  </a:lnTo>
                  <a:lnTo>
                    <a:pt x="212" y="548"/>
                  </a:lnTo>
                  <a:lnTo>
                    <a:pt x="200" y="546"/>
                  </a:lnTo>
                  <a:lnTo>
                    <a:pt x="194" y="548"/>
                  </a:lnTo>
                  <a:lnTo>
                    <a:pt x="188" y="548"/>
                  </a:lnTo>
                  <a:lnTo>
                    <a:pt x="178" y="546"/>
                  </a:lnTo>
                  <a:lnTo>
                    <a:pt x="166" y="542"/>
                  </a:lnTo>
                  <a:lnTo>
                    <a:pt x="154" y="535"/>
                  </a:lnTo>
                  <a:lnTo>
                    <a:pt x="139" y="521"/>
                  </a:lnTo>
                  <a:lnTo>
                    <a:pt x="123" y="501"/>
                  </a:lnTo>
                  <a:lnTo>
                    <a:pt x="103" y="477"/>
                  </a:lnTo>
                  <a:lnTo>
                    <a:pt x="89" y="457"/>
                  </a:lnTo>
                  <a:lnTo>
                    <a:pt x="83" y="446"/>
                  </a:lnTo>
                  <a:lnTo>
                    <a:pt x="79" y="436"/>
                  </a:lnTo>
                  <a:lnTo>
                    <a:pt x="69" y="406"/>
                  </a:lnTo>
                  <a:lnTo>
                    <a:pt x="58" y="378"/>
                  </a:lnTo>
                  <a:lnTo>
                    <a:pt x="52" y="362"/>
                  </a:lnTo>
                  <a:lnTo>
                    <a:pt x="44" y="351"/>
                  </a:lnTo>
                  <a:lnTo>
                    <a:pt x="24" y="309"/>
                  </a:lnTo>
                  <a:lnTo>
                    <a:pt x="12" y="277"/>
                  </a:lnTo>
                  <a:lnTo>
                    <a:pt x="8" y="266"/>
                  </a:lnTo>
                  <a:lnTo>
                    <a:pt x="8" y="256"/>
                  </a:lnTo>
                  <a:lnTo>
                    <a:pt x="6" y="252"/>
                  </a:lnTo>
                  <a:lnTo>
                    <a:pt x="2" y="244"/>
                  </a:lnTo>
                  <a:lnTo>
                    <a:pt x="0" y="230"/>
                  </a:lnTo>
                  <a:lnTo>
                    <a:pt x="2" y="224"/>
                  </a:lnTo>
                  <a:lnTo>
                    <a:pt x="4" y="218"/>
                  </a:lnTo>
                  <a:lnTo>
                    <a:pt x="2" y="214"/>
                  </a:lnTo>
                  <a:lnTo>
                    <a:pt x="2" y="210"/>
                  </a:lnTo>
                  <a:lnTo>
                    <a:pt x="6" y="202"/>
                  </a:lnTo>
                  <a:lnTo>
                    <a:pt x="10" y="192"/>
                  </a:lnTo>
                  <a:lnTo>
                    <a:pt x="18" y="179"/>
                  </a:lnTo>
                  <a:lnTo>
                    <a:pt x="32" y="161"/>
                  </a:lnTo>
                  <a:lnTo>
                    <a:pt x="50" y="139"/>
                  </a:lnTo>
                  <a:lnTo>
                    <a:pt x="52" y="131"/>
                  </a:lnTo>
                  <a:lnTo>
                    <a:pt x="54" y="123"/>
                  </a:lnTo>
                  <a:lnTo>
                    <a:pt x="60" y="111"/>
                  </a:lnTo>
                  <a:lnTo>
                    <a:pt x="67" y="99"/>
                  </a:lnTo>
                  <a:lnTo>
                    <a:pt x="79" y="84"/>
                  </a:lnTo>
                  <a:lnTo>
                    <a:pt x="97" y="70"/>
                  </a:lnTo>
                  <a:lnTo>
                    <a:pt x="119" y="54"/>
                  </a:lnTo>
                  <a:lnTo>
                    <a:pt x="127" y="46"/>
                  </a:lnTo>
                  <a:lnTo>
                    <a:pt x="149" y="30"/>
                  </a:lnTo>
                  <a:lnTo>
                    <a:pt x="178" y="12"/>
                  </a:lnTo>
                  <a:lnTo>
                    <a:pt x="194" y="6"/>
                  </a:lnTo>
                  <a:lnTo>
                    <a:pt x="208" y="0"/>
                  </a:lnTo>
                  <a:lnTo>
                    <a:pt x="204" y="6"/>
                  </a:lnTo>
                  <a:lnTo>
                    <a:pt x="202" y="12"/>
                  </a:lnTo>
                  <a:lnTo>
                    <a:pt x="200" y="16"/>
                  </a:lnTo>
                  <a:lnTo>
                    <a:pt x="194" y="18"/>
                  </a:lnTo>
                  <a:lnTo>
                    <a:pt x="180" y="26"/>
                  </a:lnTo>
                  <a:lnTo>
                    <a:pt x="172" y="32"/>
                  </a:lnTo>
                  <a:lnTo>
                    <a:pt x="162" y="42"/>
                  </a:lnTo>
                  <a:lnTo>
                    <a:pt x="152" y="52"/>
                  </a:lnTo>
                  <a:lnTo>
                    <a:pt x="143" y="66"/>
                  </a:lnTo>
                  <a:lnTo>
                    <a:pt x="137" y="78"/>
                  </a:lnTo>
                  <a:lnTo>
                    <a:pt x="131" y="86"/>
                  </a:lnTo>
                  <a:lnTo>
                    <a:pt x="125" y="93"/>
                  </a:lnTo>
                  <a:lnTo>
                    <a:pt x="119" y="105"/>
                  </a:lnTo>
                  <a:lnTo>
                    <a:pt x="115" y="117"/>
                  </a:lnTo>
                  <a:lnTo>
                    <a:pt x="109" y="135"/>
                  </a:lnTo>
                  <a:lnTo>
                    <a:pt x="107" y="155"/>
                  </a:lnTo>
                  <a:lnTo>
                    <a:pt x="107" y="180"/>
                  </a:lnTo>
                  <a:lnTo>
                    <a:pt x="109" y="192"/>
                  </a:lnTo>
                  <a:lnTo>
                    <a:pt x="113" y="206"/>
                  </a:lnTo>
                  <a:lnTo>
                    <a:pt x="119" y="220"/>
                  </a:lnTo>
                  <a:lnTo>
                    <a:pt x="125" y="236"/>
                  </a:lnTo>
                  <a:lnTo>
                    <a:pt x="125" y="244"/>
                  </a:lnTo>
                  <a:lnTo>
                    <a:pt x="125" y="268"/>
                  </a:lnTo>
                  <a:lnTo>
                    <a:pt x="125" y="281"/>
                  </a:lnTo>
                  <a:lnTo>
                    <a:pt x="129" y="295"/>
                  </a:lnTo>
                  <a:lnTo>
                    <a:pt x="133" y="311"/>
                  </a:lnTo>
                  <a:lnTo>
                    <a:pt x="141" y="32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3" name="Freeform 1179"/>
            <p:cNvSpPr>
              <a:spLocks/>
            </p:cNvSpPr>
            <p:nvPr/>
          </p:nvSpPr>
          <p:spPr bwMode="auto">
            <a:xfrm>
              <a:off x="3317" y="808"/>
              <a:ext cx="56" cy="70"/>
            </a:xfrm>
            <a:custGeom>
              <a:avLst/>
              <a:gdLst>
                <a:gd name="T0" fmla="*/ 41 w 112"/>
                <a:gd name="T1" fmla="*/ 70 h 141"/>
                <a:gd name="T2" fmla="*/ 41 w 112"/>
                <a:gd name="T3" fmla="*/ 70 h 141"/>
                <a:gd name="T4" fmla="*/ 44 w 112"/>
                <a:gd name="T5" fmla="*/ 69 h 141"/>
                <a:gd name="T6" fmla="*/ 47 w 112"/>
                <a:gd name="T7" fmla="*/ 68 h 141"/>
                <a:gd name="T8" fmla="*/ 50 w 112"/>
                <a:gd name="T9" fmla="*/ 65 h 141"/>
                <a:gd name="T10" fmla="*/ 53 w 112"/>
                <a:gd name="T11" fmla="*/ 61 h 141"/>
                <a:gd name="T12" fmla="*/ 55 w 112"/>
                <a:gd name="T13" fmla="*/ 56 h 141"/>
                <a:gd name="T14" fmla="*/ 56 w 112"/>
                <a:gd name="T15" fmla="*/ 50 h 141"/>
                <a:gd name="T16" fmla="*/ 56 w 112"/>
                <a:gd name="T17" fmla="*/ 42 h 141"/>
                <a:gd name="T18" fmla="*/ 56 w 112"/>
                <a:gd name="T19" fmla="*/ 42 h 141"/>
                <a:gd name="T20" fmla="*/ 56 w 112"/>
                <a:gd name="T21" fmla="*/ 41 h 141"/>
                <a:gd name="T22" fmla="*/ 56 w 112"/>
                <a:gd name="T23" fmla="*/ 39 h 141"/>
                <a:gd name="T24" fmla="*/ 53 w 112"/>
                <a:gd name="T25" fmla="*/ 36 h 141"/>
                <a:gd name="T26" fmla="*/ 49 w 112"/>
                <a:gd name="T27" fmla="*/ 32 h 141"/>
                <a:gd name="T28" fmla="*/ 49 w 112"/>
                <a:gd name="T29" fmla="*/ 32 h 141"/>
                <a:gd name="T30" fmla="*/ 47 w 112"/>
                <a:gd name="T31" fmla="*/ 28 h 141"/>
                <a:gd name="T32" fmla="*/ 41 w 112"/>
                <a:gd name="T33" fmla="*/ 22 h 141"/>
                <a:gd name="T34" fmla="*/ 33 w 112"/>
                <a:gd name="T35" fmla="*/ 14 h 141"/>
                <a:gd name="T36" fmla="*/ 28 w 112"/>
                <a:gd name="T37" fmla="*/ 11 h 141"/>
                <a:gd name="T38" fmla="*/ 24 w 112"/>
                <a:gd name="T39" fmla="*/ 9 h 141"/>
                <a:gd name="T40" fmla="*/ 24 w 112"/>
                <a:gd name="T41" fmla="*/ 9 h 141"/>
                <a:gd name="T42" fmla="*/ 13 w 112"/>
                <a:gd name="T43" fmla="*/ 4 h 141"/>
                <a:gd name="T44" fmla="*/ 0 w 112"/>
                <a:gd name="T45" fmla="*/ 0 h 141"/>
                <a:gd name="T46" fmla="*/ 0 w 112"/>
                <a:gd name="T47" fmla="*/ 0 h 141"/>
                <a:gd name="T48" fmla="*/ 0 w 112"/>
                <a:gd name="T49" fmla="*/ 1 h 141"/>
                <a:gd name="T50" fmla="*/ 2 w 112"/>
                <a:gd name="T51" fmla="*/ 2 h 141"/>
                <a:gd name="T52" fmla="*/ 7 w 112"/>
                <a:gd name="T53" fmla="*/ 8 h 141"/>
                <a:gd name="T54" fmla="*/ 13 w 112"/>
                <a:gd name="T55" fmla="*/ 15 h 141"/>
                <a:gd name="T56" fmla="*/ 16 w 112"/>
                <a:gd name="T57" fmla="*/ 19 h 141"/>
                <a:gd name="T58" fmla="*/ 16 w 112"/>
                <a:gd name="T59" fmla="*/ 19 h 141"/>
                <a:gd name="T60" fmla="*/ 25 w 112"/>
                <a:gd name="T61" fmla="*/ 27 h 141"/>
                <a:gd name="T62" fmla="*/ 32 w 112"/>
                <a:gd name="T63" fmla="*/ 32 h 141"/>
                <a:gd name="T64" fmla="*/ 33 w 112"/>
                <a:gd name="T65" fmla="*/ 34 h 141"/>
                <a:gd name="T66" fmla="*/ 34 w 112"/>
                <a:gd name="T67" fmla="*/ 36 h 141"/>
                <a:gd name="T68" fmla="*/ 34 w 112"/>
                <a:gd name="T69" fmla="*/ 36 h 141"/>
                <a:gd name="T70" fmla="*/ 37 w 112"/>
                <a:gd name="T71" fmla="*/ 52 h 141"/>
                <a:gd name="T72" fmla="*/ 37 w 112"/>
                <a:gd name="T73" fmla="*/ 52 h 141"/>
                <a:gd name="T74" fmla="*/ 37 w 112"/>
                <a:gd name="T75" fmla="*/ 60 h 141"/>
                <a:gd name="T76" fmla="*/ 38 w 112"/>
                <a:gd name="T77" fmla="*/ 66 h 141"/>
                <a:gd name="T78" fmla="*/ 39 w 112"/>
                <a:gd name="T79" fmla="*/ 68 h 141"/>
                <a:gd name="T80" fmla="*/ 41 w 112"/>
                <a:gd name="T81" fmla="*/ 70 h 141"/>
                <a:gd name="T82" fmla="*/ 41 w 112"/>
                <a:gd name="T83" fmla="*/ 70 h 14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2"/>
                <a:gd name="T127" fmla="*/ 0 h 141"/>
                <a:gd name="T128" fmla="*/ 112 w 112"/>
                <a:gd name="T129" fmla="*/ 141 h 14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2" h="141">
                  <a:moveTo>
                    <a:pt x="81" y="141"/>
                  </a:moveTo>
                  <a:lnTo>
                    <a:pt x="81" y="141"/>
                  </a:lnTo>
                  <a:lnTo>
                    <a:pt x="87" y="139"/>
                  </a:lnTo>
                  <a:lnTo>
                    <a:pt x="93" y="137"/>
                  </a:lnTo>
                  <a:lnTo>
                    <a:pt x="99" y="131"/>
                  </a:lnTo>
                  <a:lnTo>
                    <a:pt x="105" y="123"/>
                  </a:lnTo>
                  <a:lnTo>
                    <a:pt x="110" y="113"/>
                  </a:lnTo>
                  <a:lnTo>
                    <a:pt x="112" y="101"/>
                  </a:lnTo>
                  <a:lnTo>
                    <a:pt x="112" y="85"/>
                  </a:lnTo>
                  <a:lnTo>
                    <a:pt x="112" y="83"/>
                  </a:lnTo>
                  <a:lnTo>
                    <a:pt x="112" y="79"/>
                  </a:lnTo>
                  <a:lnTo>
                    <a:pt x="106" y="73"/>
                  </a:lnTo>
                  <a:lnTo>
                    <a:pt x="97" y="65"/>
                  </a:lnTo>
                  <a:lnTo>
                    <a:pt x="93" y="57"/>
                  </a:lnTo>
                  <a:lnTo>
                    <a:pt x="81" y="44"/>
                  </a:lnTo>
                  <a:lnTo>
                    <a:pt x="65" y="28"/>
                  </a:lnTo>
                  <a:lnTo>
                    <a:pt x="55" y="22"/>
                  </a:lnTo>
                  <a:lnTo>
                    <a:pt x="47" y="18"/>
                  </a:lnTo>
                  <a:lnTo>
                    <a:pt x="25" y="8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14" y="16"/>
                  </a:lnTo>
                  <a:lnTo>
                    <a:pt x="25" y="30"/>
                  </a:lnTo>
                  <a:lnTo>
                    <a:pt x="31" y="38"/>
                  </a:lnTo>
                  <a:lnTo>
                    <a:pt x="49" y="54"/>
                  </a:lnTo>
                  <a:lnTo>
                    <a:pt x="63" y="65"/>
                  </a:lnTo>
                  <a:lnTo>
                    <a:pt x="65" y="69"/>
                  </a:lnTo>
                  <a:lnTo>
                    <a:pt x="67" y="73"/>
                  </a:lnTo>
                  <a:lnTo>
                    <a:pt x="73" y="105"/>
                  </a:lnTo>
                  <a:lnTo>
                    <a:pt x="73" y="121"/>
                  </a:lnTo>
                  <a:lnTo>
                    <a:pt x="75" y="133"/>
                  </a:lnTo>
                  <a:lnTo>
                    <a:pt x="77" y="137"/>
                  </a:lnTo>
                  <a:lnTo>
                    <a:pt x="81" y="14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4" name="Freeform 1180"/>
            <p:cNvSpPr>
              <a:spLocks/>
            </p:cNvSpPr>
            <p:nvPr/>
          </p:nvSpPr>
          <p:spPr bwMode="auto">
            <a:xfrm>
              <a:off x="3259" y="803"/>
              <a:ext cx="111" cy="146"/>
            </a:xfrm>
            <a:custGeom>
              <a:avLst/>
              <a:gdLst>
                <a:gd name="T0" fmla="*/ 106 w 223"/>
                <a:gd name="T1" fmla="*/ 75 h 293"/>
                <a:gd name="T2" fmla="*/ 108 w 223"/>
                <a:gd name="T3" fmla="*/ 76 h 293"/>
                <a:gd name="T4" fmla="*/ 111 w 223"/>
                <a:gd name="T5" fmla="*/ 82 h 293"/>
                <a:gd name="T6" fmla="*/ 111 w 223"/>
                <a:gd name="T7" fmla="*/ 87 h 293"/>
                <a:gd name="T8" fmla="*/ 105 w 223"/>
                <a:gd name="T9" fmla="*/ 105 h 293"/>
                <a:gd name="T10" fmla="*/ 98 w 223"/>
                <a:gd name="T11" fmla="*/ 117 h 293"/>
                <a:gd name="T12" fmla="*/ 93 w 223"/>
                <a:gd name="T13" fmla="*/ 122 h 293"/>
                <a:gd name="T14" fmla="*/ 78 w 223"/>
                <a:gd name="T15" fmla="*/ 136 h 293"/>
                <a:gd name="T16" fmla="*/ 71 w 223"/>
                <a:gd name="T17" fmla="*/ 141 h 293"/>
                <a:gd name="T18" fmla="*/ 64 w 223"/>
                <a:gd name="T19" fmla="*/ 144 h 293"/>
                <a:gd name="T20" fmla="*/ 49 w 223"/>
                <a:gd name="T21" fmla="*/ 146 h 293"/>
                <a:gd name="T22" fmla="*/ 26 w 223"/>
                <a:gd name="T23" fmla="*/ 141 h 293"/>
                <a:gd name="T24" fmla="*/ 12 w 223"/>
                <a:gd name="T25" fmla="*/ 135 h 293"/>
                <a:gd name="T26" fmla="*/ 32 w 223"/>
                <a:gd name="T27" fmla="*/ 136 h 293"/>
                <a:gd name="T28" fmla="*/ 41 w 223"/>
                <a:gd name="T29" fmla="*/ 134 h 293"/>
                <a:gd name="T30" fmla="*/ 43 w 223"/>
                <a:gd name="T31" fmla="*/ 133 h 293"/>
                <a:gd name="T32" fmla="*/ 60 w 223"/>
                <a:gd name="T33" fmla="*/ 124 h 293"/>
                <a:gd name="T34" fmla="*/ 72 w 223"/>
                <a:gd name="T35" fmla="*/ 114 h 293"/>
                <a:gd name="T36" fmla="*/ 80 w 223"/>
                <a:gd name="T37" fmla="*/ 105 h 293"/>
                <a:gd name="T38" fmla="*/ 88 w 223"/>
                <a:gd name="T39" fmla="*/ 93 h 293"/>
                <a:gd name="T40" fmla="*/ 89 w 223"/>
                <a:gd name="T41" fmla="*/ 89 h 293"/>
                <a:gd name="T42" fmla="*/ 90 w 223"/>
                <a:gd name="T43" fmla="*/ 85 h 293"/>
                <a:gd name="T44" fmla="*/ 90 w 223"/>
                <a:gd name="T45" fmla="*/ 73 h 293"/>
                <a:gd name="T46" fmla="*/ 87 w 223"/>
                <a:gd name="T47" fmla="*/ 58 h 293"/>
                <a:gd name="T48" fmla="*/ 85 w 223"/>
                <a:gd name="T49" fmla="*/ 54 h 293"/>
                <a:gd name="T50" fmla="*/ 82 w 223"/>
                <a:gd name="T51" fmla="*/ 44 h 293"/>
                <a:gd name="T52" fmla="*/ 75 w 223"/>
                <a:gd name="T53" fmla="*/ 34 h 293"/>
                <a:gd name="T54" fmla="*/ 72 w 223"/>
                <a:gd name="T55" fmla="*/ 32 h 293"/>
                <a:gd name="T56" fmla="*/ 56 w 223"/>
                <a:gd name="T57" fmla="*/ 19 h 293"/>
                <a:gd name="T58" fmla="*/ 51 w 223"/>
                <a:gd name="T59" fmla="*/ 15 h 293"/>
                <a:gd name="T60" fmla="*/ 44 w 223"/>
                <a:gd name="T61" fmla="*/ 10 h 293"/>
                <a:gd name="T62" fmla="*/ 40 w 223"/>
                <a:gd name="T63" fmla="*/ 9 h 293"/>
                <a:gd name="T64" fmla="*/ 36 w 223"/>
                <a:gd name="T65" fmla="*/ 10 h 293"/>
                <a:gd name="T66" fmla="*/ 28 w 223"/>
                <a:gd name="T67" fmla="*/ 10 h 293"/>
                <a:gd name="T68" fmla="*/ 25 w 223"/>
                <a:gd name="T69" fmla="*/ 9 h 293"/>
                <a:gd name="T70" fmla="*/ 19 w 223"/>
                <a:gd name="T71" fmla="*/ 11 h 293"/>
                <a:gd name="T72" fmla="*/ 12 w 223"/>
                <a:gd name="T73" fmla="*/ 15 h 293"/>
                <a:gd name="T74" fmla="*/ 4 w 223"/>
                <a:gd name="T75" fmla="*/ 23 h 293"/>
                <a:gd name="T76" fmla="*/ 2 w 223"/>
                <a:gd name="T77" fmla="*/ 25 h 293"/>
                <a:gd name="T78" fmla="*/ 0 w 223"/>
                <a:gd name="T79" fmla="*/ 29 h 293"/>
                <a:gd name="T80" fmla="*/ 3 w 223"/>
                <a:gd name="T81" fmla="*/ 17 h 293"/>
                <a:gd name="T82" fmla="*/ 7 w 223"/>
                <a:gd name="T83" fmla="*/ 12 h 293"/>
                <a:gd name="T84" fmla="*/ 15 w 223"/>
                <a:gd name="T85" fmla="*/ 5 h 293"/>
                <a:gd name="T86" fmla="*/ 23 w 223"/>
                <a:gd name="T87" fmla="*/ 1 h 293"/>
                <a:gd name="T88" fmla="*/ 34 w 223"/>
                <a:gd name="T89" fmla="*/ 0 h 293"/>
                <a:gd name="T90" fmla="*/ 41 w 223"/>
                <a:gd name="T91" fmla="*/ 1 h 293"/>
                <a:gd name="T92" fmla="*/ 51 w 223"/>
                <a:gd name="T93" fmla="*/ 4 h 293"/>
                <a:gd name="T94" fmla="*/ 54 w 223"/>
                <a:gd name="T95" fmla="*/ 6 h 293"/>
                <a:gd name="T96" fmla="*/ 68 w 223"/>
                <a:gd name="T97" fmla="*/ 18 h 293"/>
                <a:gd name="T98" fmla="*/ 72 w 223"/>
                <a:gd name="T99" fmla="*/ 23 h 293"/>
                <a:gd name="T100" fmla="*/ 88 w 223"/>
                <a:gd name="T101" fmla="*/ 39 h 293"/>
                <a:gd name="T102" fmla="*/ 91 w 223"/>
                <a:gd name="T103" fmla="*/ 45 h 293"/>
                <a:gd name="T104" fmla="*/ 93 w 223"/>
                <a:gd name="T105" fmla="*/ 57 h 293"/>
                <a:gd name="T106" fmla="*/ 93 w 223"/>
                <a:gd name="T107" fmla="*/ 61 h 293"/>
                <a:gd name="T108" fmla="*/ 95 w 223"/>
                <a:gd name="T109" fmla="*/ 74 h 293"/>
                <a:gd name="T110" fmla="*/ 99 w 223"/>
                <a:gd name="T111" fmla="*/ 77 h 293"/>
                <a:gd name="T112" fmla="*/ 103 w 223"/>
                <a:gd name="T113" fmla="*/ 77 h 293"/>
                <a:gd name="T114" fmla="*/ 106 w 223"/>
                <a:gd name="T115" fmla="*/ 75 h 29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3"/>
                <a:gd name="T175" fmla="*/ 0 h 293"/>
                <a:gd name="T176" fmla="*/ 223 w 223"/>
                <a:gd name="T177" fmla="*/ 293 h 29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3" h="293">
                  <a:moveTo>
                    <a:pt x="212" y="151"/>
                  </a:moveTo>
                  <a:lnTo>
                    <a:pt x="212" y="151"/>
                  </a:lnTo>
                  <a:lnTo>
                    <a:pt x="214" y="151"/>
                  </a:lnTo>
                  <a:lnTo>
                    <a:pt x="216" y="153"/>
                  </a:lnTo>
                  <a:lnTo>
                    <a:pt x="220" y="156"/>
                  </a:lnTo>
                  <a:lnTo>
                    <a:pt x="223" y="164"/>
                  </a:lnTo>
                  <a:lnTo>
                    <a:pt x="222" y="174"/>
                  </a:lnTo>
                  <a:lnTo>
                    <a:pt x="216" y="196"/>
                  </a:lnTo>
                  <a:lnTo>
                    <a:pt x="210" y="210"/>
                  </a:lnTo>
                  <a:lnTo>
                    <a:pt x="204" y="222"/>
                  </a:lnTo>
                  <a:lnTo>
                    <a:pt x="196" y="234"/>
                  </a:lnTo>
                  <a:lnTo>
                    <a:pt x="186" y="244"/>
                  </a:lnTo>
                  <a:lnTo>
                    <a:pt x="170" y="261"/>
                  </a:lnTo>
                  <a:lnTo>
                    <a:pt x="156" y="273"/>
                  </a:lnTo>
                  <a:lnTo>
                    <a:pt x="142" y="283"/>
                  </a:lnTo>
                  <a:lnTo>
                    <a:pt x="136" y="287"/>
                  </a:lnTo>
                  <a:lnTo>
                    <a:pt x="129" y="289"/>
                  </a:lnTo>
                  <a:lnTo>
                    <a:pt x="117" y="293"/>
                  </a:lnTo>
                  <a:lnTo>
                    <a:pt x="99" y="293"/>
                  </a:lnTo>
                  <a:lnTo>
                    <a:pt x="79" y="289"/>
                  </a:lnTo>
                  <a:lnTo>
                    <a:pt x="53" y="283"/>
                  </a:lnTo>
                  <a:lnTo>
                    <a:pt x="24" y="271"/>
                  </a:lnTo>
                  <a:lnTo>
                    <a:pt x="46" y="275"/>
                  </a:lnTo>
                  <a:lnTo>
                    <a:pt x="65" y="273"/>
                  </a:lnTo>
                  <a:lnTo>
                    <a:pt x="75" y="273"/>
                  </a:lnTo>
                  <a:lnTo>
                    <a:pt x="83" y="269"/>
                  </a:lnTo>
                  <a:lnTo>
                    <a:pt x="87" y="267"/>
                  </a:lnTo>
                  <a:lnTo>
                    <a:pt x="101" y="261"/>
                  </a:lnTo>
                  <a:lnTo>
                    <a:pt x="121" y="249"/>
                  </a:lnTo>
                  <a:lnTo>
                    <a:pt x="133" y="240"/>
                  </a:lnTo>
                  <a:lnTo>
                    <a:pt x="144" y="228"/>
                  </a:lnTo>
                  <a:lnTo>
                    <a:pt x="160" y="210"/>
                  </a:lnTo>
                  <a:lnTo>
                    <a:pt x="170" y="194"/>
                  </a:lnTo>
                  <a:lnTo>
                    <a:pt x="176" y="186"/>
                  </a:lnTo>
                  <a:lnTo>
                    <a:pt x="178" y="178"/>
                  </a:lnTo>
                  <a:lnTo>
                    <a:pt x="180" y="166"/>
                  </a:lnTo>
                  <a:lnTo>
                    <a:pt x="180" y="170"/>
                  </a:lnTo>
                  <a:lnTo>
                    <a:pt x="180" y="147"/>
                  </a:lnTo>
                  <a:lnTo>
                    <a:pt x="176" y="127"/>
                  </a:lnTo>
                  <a:lnTo>
                    <a:pt x="174" y="117"/>
                  </a:lnTo>
                  <a:lnTo>
                    <a:pt x="170" y="109"/>
                  </a:lnTo>
                  <a:lnTo>
                    <a:pt x="168" y="103"/>
                  </a:lnTo>
                  <a:lnTo>
                    <a:pt x="164" y="89"/>
                  </a:lnTo>
                  <a:lnTo>
                    <a:pt x="156" y="75"/>
                  </a:lnTo>
                  <a:lnTo>
                    <a:pt x="150" y="69"/>
                  </a:lnTo>
                  <a:lnTo>
                    <a:pt x="144" y="64"/>
                  </a:lnTo>
                  <a:lnTo>
                    <a:pt x="127" y="50"/>
                  </a:lnTo>
                  <a:lnTo>
                    <a:pt x="113" y="38"/>
                  </a:lnTo>
                  <a:lnTo>
                    <a:pt x="103" y="30"/>
                  </a:lnTo>
                  <a:lnTo>
                    <a:pt x="97" y="24"/>
                  </a:lnTo>
                  <a:lnTo>
                    <a:pt x="89" y="20"/>
                  </a:lnTo>
                  <a:lnTo>
                    <a:pt x="85" y="18"/>
                  </a:lnTo>
                  <a:lnTo>
                    <a:pt x="81" y="18"/>
                  </a:lnTo>
                  <a:lnTo>
                    <a:pt x="73" y="20"/>
                  </a:lnTo>
                  <a:lnTo>
                    <a:pt x="65" y="20"/>
                  </a:lnTo>
                  <a:lnTo>
                    <a:pt x="57" y="20"/>
                  </a:lnTo>
                  <a:lnTo>
                    <a:pt x="51" y="18"/>
                  </a:lnTo>
                  <a:lnTo>
                    <a:pt x="46" y="18"/>
                  </a:lnTo>
                  <a:lnTo>
                    <a:pt x="38" y="22"/>
                  </a:lnTo>
                  <a:lnTo>
                    <a:pt x="24" y="30"/>
                  </a:lnTo>
                  <a:lnTo>
                    <a:pt x="14" y="38"/>
                  </a:lnTo>
                  <a:lnTo>
                    <a:pt x="8" y="46"/>
                  </a:lnTo>
                  <a:lnTo>
                    <a:pt x="4" y="50"/>
                  </a:lnTo>
                  <a:lnTo>
                    <a:pt x="0" y="58"/>
                  </a:lnTo>
                  <a:lnTo>
                    <a:pt x="2" y="46"/>
                  </a:lnTo>
                  <a:lnTo>
                    <a:pt x="6" y="34"/>
                  </a:lnTo>
                  <a:lnTo>
                    <a:pt x="14" y="24"/>
                  </a:lnTo>
                  <a:lnTo>
                    <a:pt x="18" y="18"/>
                  </a:lnTo>
                  <a:lnTo>
                    <a:pt x="30" y="10"/>
                  </a:lnTo>
                  <a:lnTo>
                    <a:pt x="38" y="4"/>
                  </a:lnTo>
                  <a:lnTo>
                    <a:pt x="46" y="2"/>
                  </a:lnTo>
                  <a:lnTo>
                    <a:pt x="57" y="0"/>
                  </a:lnTo>
                  <a:lnTo>
                    <a:pt x="69" y="0"/>
                  </a:lnTo>
                  <a:lnTo>
                    <a:pt x="83" y="2"/>
                  </a:lnTo>
                  <a:lnTo>
                    <a:pt x="97" y="6"/>
                  </a:lnTo>
                  <a:lnTo>
                    <a:pt x="103" y="8"/>
                  </a:lnTo>
                  <a:lnTo>
                    <a:pt x="109" y="12"/>
                  </a:lnTo>
                  <a:lnTo>
                    <a:pt x="123" y="24"/>
                  </a:lnTo>
                  <a:lnTo>
                    <a:pt x="136" y="36"/>
                  </a:lnTo>
                  <a:lnTo>
                    <a:pt x="144" y="46"/>
                  </a:lnTo>
                  <a:lnTo>
                    <a:pt x="164" y="64"/>
                  </a:lnTo>
                  <a:lnTo>
                    <a:pt x="176" y="79"/>
                  </a:lnTo>
                  <a:lnTo>
                    <a:pt x="180" y="85"/>
                  </a:lnTo>
                  <a:lnTo>
                    <a:pt x="182" y="91"/>
                  </a:lnTo>
                  <a:lnTo>
                    <a:pt x="186" y="115"/>
                  </a:lnTo>
                  <a:lnTo>
                    <a:pt x="186" y="123"/>
                  </a:lnTo>
                  <a:lnTo>
                    <a:pt x="188" y="141"/>
                  </a:lnTo>
                  <a:lnTo>
                    <a:pt x="190" y="149"/>
                  </a:lnTo>
                  <a:lnTo>
                    <a:pt x="194" y="153"/>
                  </a:lnTo>
                  <a:lnTo>
                    <a:pt x="198" y="155"/>
                  </a:lnTo>
                  <a:lnTo>
                    <a:pt x="202" y="155"/>
                  </a:lnTo>
                  <a:lnTo>
                    <a:pt x="206" y="155"/>
                  </a:lnTo>
                  <a:lnTo>
                    <a:pt x="212" y="15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5" name="Freeform 1181"/>
            <p:cNvSpPr>
              <a:spLocks/>
            </p:cNvSpPr>
            <p:nvPr/>
          </p:nvSpPr>
          <p:spPr bwMode="auto">
            <a:xfrm>
              <a:off x="3259" y="812"/>
              <a:ext cx="87" cy="122"/>
            </a:xfrm>
            <a:custGeom>
              <a:avLst/>
              <a:gdLst>
                <a:gd name="T0" fmla="*/ 39 w 174"/>
                <a:gd name="T1" fmla="*/ 121 h 243"/>
                <a:gd name="T2" fmla="*/ 43 w 174"/>
                <a:gd name="T3" fmla="*/ 120 h 243"/>
                <a:gd name="T4" fmla="*/ 36 w 174"/>
                <a:gd name="T5" fmla="*/ 105 h 243"/>
                <a:gd name="T6" fmla="*/ 27 w 174"/>
                <a:gd name="T7" fmla="*/ 89 h 243"/>
                <a:gd name="T8" fmla="*/ 21 w 174"/>
                <a:gd name="T9" fmla="*/ 81 h 243"/>
                <a:gd name="T10" fmla="*/ 12 w 174"/>
                <a:gd name="T11" fmla="*/ 65 h 243"/>
                <a:gd name="T12" fmla="*/ 6 w 174"/>
                <a:gd name="T13" fmla="*/ 55 h 243"/>
                <a:gd name="T14" fmla="*/ 3 w 174"/>
                <a:gd name="T15" fmla="*/ 37 h 243"/>
                <a:gd name="T16" fmla="*/ 3 w 174"/>
                <a:gd name="T17" fmla="*/ 26 h 243"/>
                <a:gd name="T18" fmla="*/ 13 w 174"/>
                <a:gd name="T19" fmla="*/ 15 h 243"/>
                <a:gd name="T20" fmla="*/ 20 w 174"/>
                <a:gd name="T21" fmla="*/ 9 h 243"/>
                <a:gd name="T22" fmla="*/ 39 w 174"/>
                <a:gd name="T23" fmla="*/ 6 h 243"/>
                <a:gd name="T24" fmla="*/ 50 w 174"/>
                <a:gd name="T25" fmla="*/ 11 h 243"/>
                <a:gd name="T26" fmla="*/ 67 w 174"/>
                <a:gd name="T27" fmla="*/ 32 h 243"/>
                <a:gd name="T28" fmla="*/ 70 w 174"/>
                <a:gd name="T29" fmla="*/ 45 h 243"/>
                <a:gd name="T30" fmla="*/ 68 w 174"/>
                <a:gd name="T31" fmla="*/ 50 h 243"/>
                <a:gd name="T32" fmla="*/ 66 w 174"/>
                <a:gd name="T33" fmla="*/ 56 h 243"/>
                <a:gd name="T34" fmla="*/ 50 w 174"/>
                <a:gd name="T35" fmla="*/ 61 h 243"/>
                <a:gd name="T36" fmla="*/ 33 w 174"/>
                <a:gd name="T37" fmla="*/ 63 h 243"/>
                <a:gd name="T38" fmla="*/ 20 w 174"/>
                <a:gd name="T39" fmla="*/ 62 h 243"/>
                <a:gd name="T40" fmla="*/ 11 w 174"/>
                <a:gd name="T41" fmla="*/ 55 h 243"/>
                <a:gd name="T42" fmla="*/ 17 w 174"/>
                <a:gd name="T43" fmla="*/ 69 h 243"/>
                <a:gd name="T44" fmla="*/ 30 w 174"/>
                <a:gd name="T45" fmla="*/ 90 h 243"/>
                <a:gd name="T46" fmla="*/ 40 w 174"/>
                <a:gd name="T47" fmla="*/ 100 h 243"/>
                <a:gd name="T48" fmla="*/ 55 w 174"/>
                <a:gd name="T49" fmla="*/ 105 h 243"/>
                <a:gd name="T50" fmla="*/ 60 w 174"/>
                <a:gd name="T51" fmla="*/ 104 h 243"/>
                <a:gd name="T52" fmla="*/ 70 w 174"/>
                <a:gd name="T53" fmla="*/ 99 h 243"/>
                <a:gd name="T54" fmla="*/ 84 w 174"/>
                <a:gd name="T55" fmla="*/ 84 h 243"/>
                <a:gd name="T56" fmla="*/ 87 w 174"/>
                <a:gd name="T57" fmla="*/ 64 h 243"/>
                <a:gd name="T58" fmla="*/ 83 w 174"/>
                <a:gd name="T59" fmla="*/ 46 h 243"/>
                <a:gd name="T60" fmla="*/ 78 w 174"/>
                <a:gd name="T61" fmla="*/ 31 h 243"/>
                <a:gd name="T62" fmla="*/ 50 w 174"/>
                <a:gd name="T63" fmla="*/ 6 h 243"/>
                <a:gd name="T64" fmla="*/ 45 w 174"/>
                <a:gd name="T65" fmla="*/ 2 h 243"/>
                <a:gd name="T66" fmla="*/ 35 w 174"/>
                <a:gd name="T67" fmla="*/ 1 h 243"/>
                <a:gd name="T68" fmla="*/ 28 w 174"/>
                <a:gd name="T69" fmla="*/ 1 h 243"/>
                <a:gd name="T70" fmla="*/ 20 w 174"/>
                <a:gd name="T71" fmla="*/ 2 h 243"/>
                <a:gd name="T72" fmla="*/ 10 w 174"/>
                <a:gd name="T73" fmla="*/ 11 h 243"/>
                <a:gd name="T74" fmla="*/ 1 w 174"/>
                <a:gd name="T75" fmla="*/ 22 h 243"/>
                <a:gd name="T76" fmla="*/ 0 w 174"/>
                <a:gd name="T77" fmla="*/ 31 h 243"/>
                <a:gd name="T78" fmla="*/ 5 w 174"/>
                <a:gd name="T79" fmla="*/ 66 h 243"/>
                <a:gd name="T80" fmla="*/ 7 w 174"/>
                <a:gd name="T81" fmla="*/ 78 h 243"/>
                <a:gd name="T82" fmla="*/ 13 w 174"/>
                <a:gd name="T83" fmla="*/ 98 h 243"/>
                <a:gd name="T84" fmla="*/ 17 w 174"/>
                <a:gd name="T85" fmla="*/ 103 h 243"/>
                <a:gd name="T86" fmla="*/ 29 w 174"/>
                <a:gd name="T87" fmla="*/ 119 h 243"/>
                <a:gd name="T88" fmla="*/ 37 w 174"/>
                <a:gd name="T89" fmla="*/ 121 h 2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4"/>
                <a:gd name="T136" fmla="*/ 0 h 243"/>
                <a:gd name="T137" fmla="*/ 174 w 174"/>
                <a:gd name="T138" fmla="*/ 243 h 2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4" h="243">
                  <a:moveTo>
                    <a:pt x="73" y="241"/>
                  </a:moveTo>
                  <a:lnTo>
                    <a:pt x="73" y="241"/>
                  </a:lnTo>
                  <a:lnTo>
                    <a:pt x="77" y="241"/>
                  </a:lnTo>
                  <a:lnTo>
                    <a:pt x="81" y="243"/>
                  </a:lnTo>
                  <a:lnTo>
                    <a:pt x="83" y="241"/>
                  </a:lnTo>
                  <a:lnTo>
                    <a:pt x="85" y="239"/>
                  </a:lnTo>
                  <a:lnTo>
                    <a:pt x="83" y="233"/>
                  </a:lnTo>
                  <a:lnTo>
                    <a:pt x="79" y="224"/>
                  </a:lnTo>
                  <a:lnTo>
                    <a:pt x="71" y="210"/>
                  </a:lnTo>
                  <a:lnTo>
                    <a:pt x="61" y="192"/>
                  </a:lnTo>
                  <a:lnTo>
                    <a:pt x="53" y="178"/>
                  </a:lnTo>
                  <a:lnTo>
                    <a:pt x="46" y="168"/>
                  </a:lnTo>
                  <a:lnTo>
                    <a:pt x="42" y="162"/>
                  </a:lnTo>
                  <a:lnTo>
                    <a:pt x="32" y="146"/>
                  </a:lnTo>
                  <a:lnTo>
                    <a:pt x="24" y="129"/>
                  </a:lnTo>
                  <a:lnTo>
                    <a:pt x="16" y="117"/>
                  </a:lnTo>
                  <a:lnTo>
                    <a:pt x="12" y="109"/>
                  </a:lnTo>
                  <a:lnTo>
                    <a:pt x="8" y="95"/>
                  </a:lnTo>
                  <a:lnTo>
                    <a:pt x="6" y="73"/>
                  </a:lnTo>
                  <a:lnTo>
                    <a:pt x="4" y="63"/>
                  </a:lnTo>
                  <a:lnTo>
                    <a:pt x="4" y="57"/>
                  </a:lnTo>
                  <a:lnTo>
                    <a:pt x="6" y="51"/>
                  </a:lnTo>
                  <a:lnTo>
                    <a:pt x="16" y="40"/>
                  </a:lnTo>
                  <a:lnTo>
                    <a:pt x="26" y="30"/>
                  </a:lnTo>
                  <a:lnTo>
                    <a:pt x="34" y="20"/>
                  </a:lnTo>
                  <a:lnTo>
                    <a:pt x="40" y="18"/>
                  </a:lnTo>
                  <a:lnTo>
                    <a:pt x="55" y="12"/>
                  </a:lnTo>
                  <a:lnTo>
                    <a:pt x="65" y="12"/>
                  </a:lnTo>
                  <a:lnTo>
                    <a:pt x="77" y="12"/>
                  </a:lnTo>
                  <a:lnTo>
                    <a:pt x="89" y="14"/>
                  </a:lnTo>
                  <a:lnTo>
                    <a:pt x="99" y="22"/>
                  </a:lnTo>
                  <a:lnTo>
                    <a:pt x="107" y="30"/>
                  </a:lnTo>
                  <a:lnTo>
                    <a:pt x="125" y="49"/>
                  </a:lnTo>
                  <a:lnTo>
                    <a:pt x="133" y="63"/>
                  </a:lnTo>
                  <a:lnTo>
                    <a:pt x="138" y="75"/>
                  </a:lnTo>
                  <a:lnTo>
                    <a:pt x="140" y="81"/>
                  </a:lnTo>
                  <a:lnTo>
                    <a:pt x="140" y="89"/>
                  </a:lnTo>
                  <a:lnTo>
                    <a:pt x="138" y="95"/>
                  </a:lnTo>
                  <a:lnTo>
                    <a:pt x="136" y="99"/>
                  </a:lnTo>
                  <a:lnTo>
                    <a:pt x="135" y="103"/>
                  </a:lnTo>
                  <a:lnTo>
                    <a:pt x="135" y="107"/>
                  </a:lnTo>
                  <a:lnTo>
                    <a:pt x="131" y="111"/>
                  </a:lnTo>
                  <a:lnTo>
                    <a:pt x="125" y="115"/>
                  </a:lnTo>
                  <a:lnTo>
                    <a:pt x="115" y="119"/>
                  </a:lnTo>
                  <a:lnTo>
                    <a:pt x="99" y="121"/>
                  </a:lnTo>
                  <a:lnTo>
                    <a:pt x="79" y="123"/>
                  </a:lnTo>
                  <a:lnTo>
                    <a:pt x="65" y="125"/>
                  </a:lnTo>
                  <a:lnTo>
                    <a:pt x="51" y="127"/>
                  </a:lnTo>
                  <a:lnTo>
                    <a:pt x="46" y="125"/>
                  </a:lnTo>
                  <a:lnTo>
                    <a:pt x="40" y="123"/>
                  </a:lnTo>
                  <a:lnTo>
                    <a:pt x="30" y="115"/>
                  </a:lnTo>
                  <a:lnTo>
                    <a:pt x="22" y="109"/>
                  </a:lnTo>
                  <a:lnTo>
                    <a:pt x="16" y="103"/>
                  </a:lnTo>
                  <a:lnTo>
                    <a:pt x="34" y="138"/>
                  </a:lnTo>
                  <a:lnTo>
                    <a:pt x="47" y="164"/>
                  </a:lnTo>
                  <a:lnTo>
                    <a:pt x="53" y="174"/>
                  </a:lnTo>
                  <a:lnTo>
                    <a:pt x="59" y="180"/>
                  </a:lnTo>
                  <a:lnTo>
                    <a:pt x="65" y="188"/>
                  </a:lnTo>
                  <a:lnTo>
                    <a:pt x="79" y="200"/>
                  </a:lnTo>
                  <a:lnTo>
                    <a:pt x="87" y="206"/>
                  </a:lnTo>
                  <a:lnTo>
                    <a:pt x="97" y="210"/>
                  </a:lnTo>
                  <a:lnTo>
                    <a:pt x="109" y="210"/>
                  </a:lnTo>
                  <a:lnTo>
                    <a:pt x="113" y="210"/>
                  </a:lnTo>
                  <a:lnTo>
                    <a:pt x="119" y="208"/>
                  </a:lnTo>
                  <a:lnTo>
                    <a:pt x="125" y="206"/>
                  </a:lnTo>
                  <a:lnTo>
                    <a:pt x="133" y="202"/>
                  </a:lnTo>
                  <a:lnTo>
                    <a:pt x="140" y="198"/>
                  </a:lnTo>
                  <a:lnTo>
                    <a:pt x="150" y="190"/>
                  </a:lnTo>
                  <a:lnTo>
                    <a:pt x="160" y="180"/>
                  </a:lnTo>
                  <a:lnTo>
                    <a:pt x="168" y="168"/>
                  </a:lnTo>
                  <a:lnTo>
                    <a:pt x="174" y="150"/>
                  </a:lnTo>
                  <a:lnTo>
                    <a:pt x="174" y="127"/>
                  </a:lnTo>
                  <a:lnTo>
                    <a:pt x="172" y="107"/>
                  </a:lnTo>
                  <a:lnTo>
                    <a:pt x="170" y="99"/>
                  </a:lnTo>
                  <a:lnTo>
                    <a:pt x="166" y="91"/>
                  </a:lnTo>
                  <a:lnTo>
                    <a:pt x="162" y="75"/>
                  </a:lnTo>
                  <a:lnTo>
                    <a:pt x="156" y="61"/>
                  </a:lnTo>
                  <a:lnTo>
                    <a:pt x="148" y="51"/>
                  </a:lnTo>
                  <a:lnTo>
                    <a:pt x="99" y="12"/>
                  </a:lnTo>
                  <a:lnTo>
                    <a:pt x="95" y="8"/>
                  </a:lnTo>
                  <a:lnTo>
                    <a:pt x="89" y="4"/>
                  </a:lnTo>
                  <a:lnTo>
                    <a:pt x="81" y="2"/>
                  </a:lnTo>
                  <a:lnTo>
                    <a:pt x="69" y="2"/>
                  </a:lnTo>
                  <a:lnTo>
                    <a:pt x="61" y="2"/>
                  </a:lnTo>
                  <a:lnTo>
                    <a:pt x="55" y="2"/>
                  </a:lnTo>
                  <a:lnTo>
                    <a:pt x="53" y="0"/>
                  </a:lnTo>
                  <a:lnTo>
                    <a:pt x="46" y="2"/>
                  </a:lnTo>
                  <a:lnTo>
                    <a:pt x="40" y="4"/>
                  </a:lnTo>
                  <a:lnTo>
                    <a:pt x="34" y="8"/>
                  </a:lnTo>
                  <a:lnTo>
                    <a:pt x="28" y="14"/>
                  </a:lnTo>
                  <a:lnTo>
                    <a:pt x="20" y="22"/>
                  </a:lnTo>
                  <a:lnTo>
                    <a:pt x="2" y="44"/>
                  </a:lnTo>
                  <a:lnTo>
                    <a:pt x="0" y="49"/>
                  </a:lnTo>
                  <a:lnTo>
                    <a:pt x="0" y="55"/>
                  </a:lnTo>
                  <a:lnTo>
                    <a:pt x="0" y="61"/>
                  </a:lnTo>
                  <a:lnTo>
                    <a:pt x="6" y="111"/>
                  </a:lnTo>
                  <a:lnTo>
                    <a:pt x="10" y="131"/>
                  </a:lnTo>
                  <a:lnTo>
                    <a:pt x="12" y="144"/>
                  </a:lnTo>
                  <a:lnTo>
                    <a:pt x="14" y="156"/>
                  </a:lnTo>
                  <a:lnTo>
                    <a:pt x="20" y="176"/>
                  </a:lnTo>
                  <a:lnTo>
                    <a:pt x="24" y="190"/>
                  </a:lnTo>
                  <a:lnTo>
                    <a:pt x="26" y="196"/>
                  </a:lnTo>
                  <a:lnTo>
                    <a:pt x="30" y="198"/>
                  </a:lnTo>
                  <a:lnTo>
                    <a:pt x="34" y="206"/>
                  </a:lnTo>
                  <a:lnTo>
                    <a:pt x="44" y="222"/>
                  </a:lnTo>
                  <a:lnTo>
                    <a:pt x="49" y="229"/>
                  </a:lnTo>
                  <a:lnTo>
                    <a:pt x="57" y="237"/>
                  </a:lnTo>
                  <a:lnTo>
                    <a:pt x="65" y="241"/>
                  </a:lnTo>
                  <a:lnTo>
                    <a:pt x="73" y="24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6" name="Freeform 1182"/>
            <p:cNvSpPr>
              <a:spLocks/>
            </p:cNvSpPr>
            <p:nvPr/>
          </p:nvSpPr>
          <p:spPr bwMode="auto">
            <a:xfrm>
              <a:off x="3266" y="832"/>
              <a:ext cx="61" cy="37"/>
            </a:xfrm>
            <a:custGeom>
              <a:avLst/>
              <a:gdLst>
                <a:gd name="T0" fmla="*/ 57 w 120"/>
                <a:gd name="T1" fmla="*/ 12 h 73"/>
                <a:gd name="T2" fmla="*/ 57 w 120"/>
                <a:gd name="T3" fmla="*/ 12 h 73"/>
                <a:gd name="T4" fmla="*/ 59 w 120"/>
                <a:gd name="T5" fmla="*/ 15 h 73"/>
                <a:gd name="T6" fmla="*/ 60 w 120"/>
                <a:gd name="T7" fmla="*/ 19 h 73"/>
                <a:gd name="T8" fmla="*/ 60 w 120"/>
                <a:gd name="T9" fmla="*/ 23 h 73"/>
                <a:gd name="T10" fmla="*/ 59 w 120"/>
                <a:gd name="T11" fmla="*/ 25 h 73"/>
                <a:gd name="T12" fmla="*/ 58 w 120"/>
                <a:gd name="T13" fmla="*/ 26 h 73"/>
                <a:gd name="T14" fmla="*/ 56 w 120"/>
                <a:gd name="T15" fmla="*/ 28 h 73"/>
                <a:gd name="T16" fmla="*/ 54 w 120"/>
                <a:gd name="T17" fmla="*/ 29 h 73"/>
                <a:gd name="T18" fmla="*/ 50 w 120"/>
                <a:gd name="T19" fmla="*/ 29 h 73"/>
                <a:gd name="T20" fmla="*/ 46 w 120"/>
                <a:gd name="T21" fmla="*/ 29 h 73"/>
                <a:gd name="T22" fmla="*/ 34 w 120"/>
                <a:gd name="T23" fmla="*/ 27 h 73"/>
                <a:gd name="T24" fmla="*/ 34 w 120"/>
                <a:gd name="T25" fmla="*/ 27 h 73"/>
                <a:gd name="T26" fmla="*/ 30 w 120"/>
                <a:gd name="T27" fmla="*/ 25 h 73"/>
                <a:gd name="T28" fmla="*/ 21 w 120"/>
                <a:gd name="T29" fmla="*/ 20 h 73"/>
                <a:gd name="T30" fmla="*/ 16 w 120"/>
                <a:gd name="T31" fmla="*/ 16 h 73"/>
                <a:gd name="T32" fmla="*/ 12 w 120"/>
                <a:gd name="T33" fmla="*/ 13 h 73"/>
                <a:gd name="T34" fmla="*/ 9 w 120"/>
                <a:gd name="T35" fmla="*/ 9 h 73"/>
                <a:gd name="T36" fmla="*/ 7 w 120"/>
                <a:gd name="T37" fmla="*/ 5 h 73"/>
                <a:gd name="T38" fmla="*/ 3 w 120"/>
                <a:gd name="T39" fmla="*/ 0 h 73"/>
                <a:gd name="T40" fmla="*/ 3 w 120"/>
                <a:gd name="T41" fmla="*/ 0 h 73"/>
                <a:gd name="T42" fmla="*/ 0 w 120"/>
                <a:gd name="T43" fmla="*/ 2 h 73"/>
                <a:gd name="T44" fmla="*/ 0 w 120"/>
                <a:gd name="T45" fmla="*/ 2 h 73"/>
                <a:gd name="T46" fmla="*/ 2 w 120"/>
                <a:gd name="T47" fmla="*/ 7 h 73"/>
                <a:gd name="T48" fmla="*/ 5 w 120"/>
                <a:gd name="T49" fmla="*/ 16 h 73"/>
                <a:gd name="T50" fmla="*/ 9 w 120"/>
                <a:gd name="T51" fmla="*/ 21 h 73"/>
                <a:gd name="T52" fmla="*/ 13 w 120"/>
                <a:gd name="T53" fmla="*/ 26 h 73"/>
                <a:gd name="T54" fmla="*/ 18 w 120"/>
                <a:gd name="T55" fmla="*/ 30 h 73"/>
                <a:gd name="T56" fmla="*/ 24 w 120"/>
                <a:gd name="T57" fmla="*/ 32 h 73"/>
                <a:gd name="T58" fmla="*/ 24 w 120"/>
                <a:gd name="T59" fmla="*/ 32 h 73"/>
                <a:gd name="T60" fmla="*/ 27 w 120"/>
                <a:gd name="T61" fmla="*/ 34 h 73"/>
                <a:gd name="T62" fmla="*/ 35 w 120"/>
                <a:gd name="T63" fmla="*/ 36 h 73"/>
                <a:gd name="T64" fmla="*/ 46 w 120"/>
                <a:gd name="T65" fmla="*/ 37 h 73"/>
                <a:gd name="T66" fmla="*/ 51 w 120"/>
                <a:gd name="T67" fmla="*/ 36 h 73"/>
                <a:gd name="T68" fmla="*/ 55 w 120"/>
                <a:gd name="T69" fmla="*/ 35 h 73"/>
                <a:gd name="T70" fmla="*/ 55 w 120"/>
                <a:gd name="T71" fmla="*/ 35 h 73"/>
                <a:gd name="T72" fmla="*/ 57 w 120"/>
                <a:gd name="T73" fmla="*/ 33 h 73"/>
                <a:gd name="T74" fmla="*/ 59 w 120"/>
                <a:gd name="T75" fmla="*/ 31 h 73"/>
                <a:gd name="T76" fmla="*/ 59 w 120"/>
                <a:gd name="T77" fmla="*/ 30 h 73"/>
                <a:gd name="T78" fmla="*/ 58 w 120"/>
                <a:gd name="T79" fmla="*/ 29 h 73"/>
                <a:gd name="T80" fmla="*/ 58 w 120"/>
                <a:gd name="T81" fmla="*/ 29 h 73"/>
                <a:gd name="T82" fmla="*/ 59 w 120"/>
                <a:gd name="T83" fmla="*/ 29 h 73"/>
                <a:gd name="T84" fmla="*/ 61 w 120"/>
                <a:gd name="T85" fmla="*/ 26 h 73"/>
                <a:gd name="T86" fmla="*/ 61 w 120"/>
                <a:gd name="T87" fmla="*/ 24 h 73"/>
                <a:gd name="T88" fmla="*/ 61 w 120"/>
                <a:gd name="T89" fmla="*/ 21 h 73"/>
                <a:gd name="T90" fmla="*/ 59 w 120"/>
                <a:gd name="T91" fmla="*/ 17 h 73"/>
                <a:gd name="T92" fmla="*/ 57 w 120"/>
                <a:gd name="T93" fmla="*/ 12 h 73"/>
                <a:gd name="T94" fmla="*/ 57 w 120"/>
                <a:gd name="T95" fmla="*/ 12 h 7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20"/>
                <a:gd name="T145" fmla="*/ 0 h 73"/>
                <a:gd name="T146" fmla="*/ 120 w 120"/>
                <a:gd name="T147" fmla="*/ 73 h 7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20" h="73">
                  <a:moveTo>
                    <a:pt x="113" y="23"/>
                  </a:moveTo>
                  <a:lnTo>
                    <a:pt x="113" y="23"/>
                  </a:lnTo>
                  <a:lnTo>
                    <a:pt x="117" y="29"/>
                  </a:lnTo>
                  <a:lnTo>
                    <a:pt x="119" y="37"/>
                  </a:lnTo>
                  <a:lnTo>
                    <a:pt x="119" y="45"/>
                  </a:lnTo>
                  <a:lnTo>
                    <a:pt x="117" y="49"/>
                  </a:lnTo>
                  <a:lnTo>
                    <a:pt x="115" y="51"/>
                  </a:lnTo>
                  <a:lnTo>
                    <a:pt x="111" y="55"/>
                  </a:lnTo>
                  <a:lnTo>
                    <a:pt x="107" y="57"/>
                  </a:lnTo>
                  <a:lnTo>
                    <a:pt x="99" y="57"/>
                  </a:lnTo>
                  <a:lnTo>
                    <a:pt x="91" y="57"/>
                  </a:lnTo>
                  <a:lnTo>
                    <a:pt x="67" y="53"/>
                  </a:lnTo>
                  <a:lnTo>
                    <a:pt x="59" y="49"/>
                  </a:lnTo>
                  <a:lnTo>
                    <a:pt x="41" y="39"/>
                  </a:lnTo>
                  <a:lnTo>
                    <a:pt x="31" y="31"/>
                  </a:lnTo>
                  <a:lnTo>
                    <a:pt x="24" y="25"/>
                  </a:lnTo>
                  <a:lnTo>
                    <a:pt x="18" y="17"/>
                  </a:lnTo>
                  <a:lnTo>
                    <a:pt x="14" y="9"/>
                  </a:lnTo>
                  <a:lnTo>
                    <a:pt x="6" y="0"/>
                  </a:lnTo>
                  <a:lnTo>
                    <a:pt x="0" y="4"/>
                  </a:lnTo>
                  <a:lnTo>
                    <a:pt x="4" y="13"/>
                  </a:lnTo>
                  <a:lnTo>
                    <a:pt x="10" y="31"/>
                  </a:lnTo>
                  <a:lnTo>
                    <a:pt x="18" y="41"/>
                  </a:lnTo>
                  <a:lnTo>
                    <a:pt x="26" y="51"/>
                  </a:lnTo>
                  <a:lnTo>
                    <a:pt x="35" y="59"/>
                  </a:lnTo>
                  <a:lnTo>
                    <a:pt x="47" y="63"/>
                  </a:lnTo>
                  <a:lnTo>
                    <a:pt x="53" y="67"/>
                  </a:lnTo>
                  <a:lnTo>
                    <a:pt x="69" y="71"/>
                  </a:lnTo>
                  <a:lnTo>
                    <a:pt x="91" y="73"/>
                  </a:lnTo>
                  <a:lnTo>
                    <a:pt x="101" y="71"/>
                  </a:lnTo>
                  <a:lnTo>
                    <a:pt x="109" y="69"/>
                  </a:lnTo>
                  <a:lnTo>
                    <a:pt x="113" y="65"/>
                  </a:lnTo>
                  <a:lnTo>
                    <a:pt x="117" y="61"/>
                  </a:lnTo>
                  <a:lnTo>
                    <a:pt x="117" y="59"/>
                  </a:lnTo>
                  <a:lnTo>
                    <a:pt x="115" y="57"/>
                  </a:lnTo>
                  <a:lnTo>
                    <a:pt x="117" y="57"/>
                  </a:lnTo>
                  <a:lnTo>
                    <a:pt x="120" y="51"/>
                  </a:lnTo>
                  <a:lnTo>
                    <a:pt x="120" y="47"/>
                  </a:lnTo>
                  <a:lnTo>
                    <a:pt x="120" y="41"/>
                  </a:lnTo>
                  <a:lnTo>
                    <a:pt x="117" y="33"/>
                  </a:lnTo>
                  <a:lnTo>
                    <a:pt x="113" y="2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7" name="Freeform 1183"/>
            <p:cNvSpPr>
              <a:spLocks/>
            </p:cNvSpPr>
            <p:nvPr/>
          </p:nvSpPr>
          <p:spPr bwMode="auto">
            <a:xfrm>
              <a:off x="3281" y="821"/>
              <a:ext cx="41" cy="36"/>
            </a:xfrm>
            <a:custGeom>
              <a:avLst/>
              <a:gdLst>
                <a:gd name="T0" fmla="*/ 0 w 81"/>
                <a:gd name="T1" fmla="*/ 17 h 71"/>
                <a:gd name="T2" fmla="*/ 0 w 81"/>
                <a:gd name="T3" fmla="*/ 17 h 71"/>
                <a:gd name="T4" fmla="*/ 3 w 81"/>
                <a:gd name="T5" fmla="*/ 14 h 71"/>
                <a:gd name="T6" fmla="*/ 9 w 81"/>
                <a:gd name="T7" fmla="*/ 9 h 71"/>
                <a:gd name="T8" fmla="*/ 13 w 81"/>
                <a:gd name="T9" fmla="*/ 7 h 71"/>
                <a:gd name="T10" fmla="*/ 18 w 81"/>
                <a:gd name="T11" fmla="*/ 6 h 71"/>
                <a:gd name="T12" fmla="*/ 23 w 81"/>
                <a:gd name="T13" fmla="*/ 7 h 71"/>
                <a:gd name="T14" fmla="*/ 29 w 81"/>
                <a:gd name="T15" fmla="*/ 9 h 71"/>
                <a:gd name="T16" fmla="*/ 29 w 81"/>
                <a:gd name="T17" fmla="*/ 9 h 71"/>
                <a:gd name="T18" fmla="*/ 32 w 81"/>
                <a:gd name="T19" fmla="*/ 12 h 71"/>
                <a:gd name="T20" fmla="*/ 35 w 81"/>
                <a:gd name="T21" fmla="*/ 15 h 71"/>
                <a:gd name="T22" fmla="*/ 38 w 81"/>
                <a:gd name="T23" fmla="*/ 19 h 71"/>
                <a:gd name="T24" fmla="*/ 38 w 81"/>
                <a:gd name="T25" fmla="*/ 23 h 71"/>
                <a:gd name="T26" fmla="*/ 38 w 81"/>
                <a:gd name="T27" fmla="*/ 25 h 71"/>
                <a:gd name="T28" fmla="*/ 36 w 81"/>
                <a:gd name="T29" fmla="*/ 27 h 71"/>
                <a:gd name="T30" fmla="*/ 34 w 81"/>
                <a:gd name="T31" fmla="*/ 29 h 71"/>
                <a:gd name="T32" fmla="*/ 31 w 81"/>
                <a:gd name="T33" fmla="*/ 31 h 71"/>
                <a:gd name="T34" fmla="*/ 26 w 81"/>
                <a:gd name="T35" fmla="*/ 33 h 71"/>
                <a:gd name="T36" fmla="*/ 20 w 81"/>
                <a:gd name="T37" fmla="*/ 34 h 71"/>
                <a:gd name="T38" fmla="*/ 20 w 81"/>
                <a:gd name="T39" fmla="*/ 34 h 71"/>
                <a:gd name="T40" fmla="*/ 25 w 81"/>
                <a:gd name="T41" fmla="*/ 35 h 71"/>
                <a:gd name="T42" fmla="*/ 29 w 81"/>
                <a:gd name="T43" fmla="*/ 36 h 71"/>
                <a:gd name="T44" fmla="*/ 34 w 81"/>
                <a:gd name="T45" fmla="*/ 36 h 71"/>
                <a:gd name="T46" fmla="*/ 38 w 81"/>
                <a:gd name="T47" fmla="*/ 34 h 71"/>
                <a:gd name="T48" fmla="*/ 39 w 81"/>
                <a:gd name="T49" fmla="*/ 33 h 71"/>
                <a:gd name="T50" fmla="*/ 40 w 81"/>
                <a:gd name="T51" fmla="*/ 31 h 71"/>
                <a:gd name="T52" fmla="*/ 41 w 81"/>
                <a:gd name="T53" fmla="*/ 28 h 71"/>
                <a:gd name="T54" fmla="*/ 41 w 81"/>
                <a:gd name="T55" fmla="*/ 25 h 71"/>
                <a:gd name="T56" fmla="*/ 40 w 81"/>
                <a:gd name="T57" fmla="*/ 21 h 71"/>
                <a:gd name="T58" fmla="*/ 38 w 81"/>
                <a:gd name="T59" fmla="*/ 16 h 71"/>
                <a:gd name="T60" fmla="*/ 38 w 81"/>
                <a:gd name="T61" fmla="*/ 16 h 71"/>
                <a:gd name="T62" fmla="*/ 34 w 81"/>
                <a:gd name="T63" fmla="*/ 11 h 71"/>
                <a:gd name="T64" fmla="*/ 30 w 81"/>
                <a:gd name="T65" fmla="*/ 6 h 71"/>
                <a:gd name="T66" fmla="*/ 24 w 81"/>
                <a:gd name="T67" fmla="*/ 3 h 71"/>
                <a:gd name="T68" fmla="*/ 21 w 81"/>
                <a:gd name="T69" fmla="*/ 1 h 71"/>
                <a:gd name="T70" fmla="*/ 18 w 81"/>
                <a:gd name="T71" fmla="*/ 0 h 71"/>
                <a:gd name="T72" fmla="*/ 15 w 81"/>
                <a:gd name="T73" fmla="*/ 0 h 71"/>
                <a:gd name="T74" fmla="*/ 12 w 81"/>
                <a:gd name="T75" fmla="*/ 1 h 71"/>
                <a:gd name="T76" fmla="*/ 9 w 81"/>
                <a:gd name="T77" fmla="*/ 3 h 71"/>
                <a:gd name="T78" fmla="*/ 6 w 81"/>
                <a:gd name="T79" fmla="*/ 6 h 71"/>
                <a:gd name="T80" fmla="*/ 3 w 81"/>
                <a:gd name="T81" fmla="*/ 11 h 71"/>
                <a:gd name="T82" fmla="*/ 0 w 81"/>
                <a:gd name="T83" fmla="*/ 17 h 71"/>
                <a:gd name="T84" fmla="*/ 0 w 81"/>
                <a:gd name="T85" fmla="*/ 17 h 7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81"/>
                <a:gd name="T130" fmla="*/ 0 h 71"/>
                <a:gd name="T131" fmla="*/ 81 w 81"/>
                <a:gd name="T132" fmla="*/ 71 h 7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81" h="71">
                  <a:moveTo>
                    <a:pt x="0" y="33"/>
                  </a:moveTo>
                  <a:lnTo>
                    <a:pt x="0" y="33"/>
                  </a:lnTo>
                  <a:lnTo>
                    <a:pt x="5" y="27"/>
                  </a:lnTo>
                  <a:lnTo>
                    <a:pt x="17" y="18"/>
                  </a:lnTo>
                  <a:lnTo>
                    <a:pt x="25" y="14"/>
                  </a:lnTo>
                  <a:lnTo>
                    <a:pt x="35" y="12"/>
                  </a:lnTo>
                  <a:lnTo>
                    <a:pt x="45" y="14"/>
                  </a:lnTo>
                  <a:lnTo>
                    <a:pt x="57" y="18"/>
                  </a:lnTo>
                  <a:lnTo>
                    <a:pt x="63" y="24"/>
                  </a:lnTo>
                  <a:lnTo>
                    <a:pt x="69" y="29"/>
                  </a:lnTo>
                  <a:lnTo>
                    <a:pt x="75" y="37"/>
                  </a:lnTo>
                  <a:lnTo>
                    <a:pt x="75" y="45"/>
                  </a:lnTo>
                  <a:lnTo>
                    <a:pt x="75" y="49"/>
                  </a:lnTo>
                  <a:lnTo>
                    <a:pt x="71" y="53"/>
                  </a:lnTo>
                  <a:lnTo>
                    <a:pt x="67" y="57"/>
                  </a:lnTo>
                  <a:lnTo>
                    <a:pt x="61" y="61"/>
                  </a:lnTo>
                  <a:lnTo>
                    <a:pt x="51" y="65"/>
                  </a:lnTo>
                  <a:lnTo>
                    <a:pt x="39" y="67"/>
                  </a:lnTo>
                  <a:lnTo>
                    <a:pt x="49" y="69"/>
                  </a:lnTo>
                  <a:lnTo>
                    <a:pt x="57" y="71"/>
                  </a:lnTo>
                  <a:lnTo>
                    <a:pt x="67" y="71"/>
                  </a:lnTo>
                  <a:lnTo>
                    <a:pt x="75" y="67"/>
                  </a:lnTo>
                  <a:lnTo>
                    <a:pt x="77" y="65"/>
                  </a:lnTo>
                  <a:lnTo>
                    <a:pt x="79" y="61"/>
                  </a:lnTo>
                  <a:lnTo>
                    <a:pt x="81" y="55"/>
                  </a:lnTo>
                  <a:lnTo>
                    <a:pt x="81" y="49"/>
                  </a:lnTo>
                  <a:lnTo>
                    <a:pt x="79" y="41"/>
                  </a:lnTo>
                  <a:lnTo>
                    <a:pt x="75" y="31"/>
                  </a:lnTo>
                  <a:lnTo>
                    <a:pt x="67" y="22"/>
                  </a:lnTo>
                  <a:lnTo>
                    <a:pt x="59" y="12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2"/>
                  </a:lnTo>
                  <a:lnTo>
                    <a:pt x="17" y="6"/>
                  </a:lnTo>
                  <a:lnTo>
                    <a:pt x="11" y="12"/>
                  </a:lnTo>
                  <a:lnTo>
                    <a:pt x="5" y="22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8" name="Freeform 1184"/>
            <p:cNvSpPr>
              <a:spLocks/>
            </p:cNvSpPr>
            <p:nvPr/>
          </p:nvSpPr>
          <p:spPr bwMode="auto">
            <a:xfrm>
              <a:off x="3282" y="836"/>
              <a:ext cx="15" cy="17"/>
            </a:xfrm>
            <a:custGeom>
              <a:avLst/>
              <a:gdLst>
                <a:gd name="T0" fmla="*/ 14 w 30"/>
                <a:gd name="T1" fmla="*/ 16 h 34"/>
                <a:gd name="T2" fmla="*/ 14 w 30"/>
                <a:gd name="T3" fmla="*/ 16 h 34"/>
                <a:gd name="T4" fmla="*/ 13 w 30"/>
                <a:gd name="T5" fmla="*/ 9 h 34"/>
                <a:gd name="T6" fmla="*/ 11 w 30"/>
                <a:gd name="T7" fmla="*/ 3 h 34"/>
                <a:gd name="T8" fmla="*/ 9 w 30"/>
                <a:gd name="T9" fmla="*/ 1 h 34"/>
                <a:gd name="T10" fmla="*/ 8 w 30"/>
                <a:gd name="T11" fmla="*/ 0 h 34"/>
                <a:gd name="T12" fmla="*/ 8 w 30"/>
                <a:gd name="T13" fmla="*/ 0 h 34"/>
                <a:gd name="T14" fmla="*/ 5 w 30"/>
                <a:gd name="T15" fmla="*/ 1 h 34"/>
                <a:gd name="T16" fmla="*/ 2 w 30"/>
                <a:gd name="T17" fmla="*/ 3 h 34"/>
                <a:gd name="T18" fmla="*/ 0 w 30"/>
                <a:gd name="T19" fmla="*/ 6 h 34"/>
                <a:gd name="T20" fmla="*/ 0 w 30"/>
                <a:gd name="T21" fmla="*/ 6 h 34"/>
                <a:gd name="T22" fmla="*/ 0 w 30"/>
                <a:gd name="T23" fmla="*/ 8 h 34"/>
                <a:gd name="T24" fmla="*/ 1 w 30"/>
                <a:gd name="T25" fmla="*/ 10 h 34"/>
                <a:gd name="T26" fmla="*/ 5 w 30"/>
                <a:gd name="T27" fmla="*/ 14 h 34"/>
                <a:gd name="T28" fmla="*/ 10 w 30"/>
                <a:gd name="T29" fmla="*/ 16 h 34"/>
                <a:gd name="T30" fmla="*/ 14 w 30"/>
                <a:gd name="T31" fmla="*/ 17 h 34"/>
                <a:gd name="T32" fmla="*/ 14 w 30"/>
                <a:gd name="T33" fmla="*/ 17 h 34"/>
                <a:gd name="T34" fmla="*/ 15 w 30"/>
                <a:gd name="T35" fmla="*/ 17 h 34"/>
                <a:gd name="T36" fmla="*/ 15 w 30"/>
                <a:gd name="T37" fmla="*/ 17 h 34"/>
                <a:gd name="T38" fmla="*/ 14 w 30"/>
                <a:gd name="T39" fmla="*/ 16 h 34"/>
                <a:gd name="T40" fmla="*/ 14 w 30"/>
                <a:gd name="T41" fmla="*/ 16 h 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"/>
                <a:gd name="T64" fmla="*/ 0 h 34"/>
                <a:gd name="T65" fmla="*/ 30 w 30"/>
                <a:gd name="T66" fmla="*/ 34 h 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" h="34">
                  <a:moveTo>
                    <a:pt x="28" y="32"/>
                  </a:moveTo>
                  <a:lnTo>
                    <a:pt x="28" y="32"/>
                  </a:lnTo>
                  <a:lnTo>
                    <a:pt x="26" y="18"/>
                  </a:lnTo>
                  <a:lnTo>
                    <a:pt x="22" y="6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10" y="28"/>
                  </a:lnTo>
                  <a:lnTo>
                    <a:pt x="20" y="32"/>
                  </a:lnTo>
                  <a:lnTo>
                    <a:pt x="28" y="34"/>
                  </a:lnTo>
                  <a:lnTo>
                    <a:pt x="30" y="34"/>
                  </a:lnTo>
                  <a:lnTo>
                    <a:pt x="28" y="3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19" name="Freeform 1185"/>
            <p:cNvSpPr>
              <a:spLocks/>
            </p:cNvSpPr>
            <p:nvPr/>
          </p:nvSpPr>
          <p:spPr bwMode="auto">
            <a:xfrm>
              <a:off x="3292" y="831"/>
              <a:ext cx="17" cy="12"/>
            </a:xfrm>
            <a:custGeom>
              <a:avLst/>
              <a:gdLst>
                <a:gd name="T0" fmla="*/ 13 w 34"/>
                <a:gd name="T1" fmla="*/ 3 h 23"/>
                <a:gd name="T2" fmla="*/ 13 w 34"/>
                <a:gd name="T3" fmla="*/ 3 h 23"/>
                <a:gd name="T4" fmla="*/ 12 w 34"/>
                <a:gd name="T5" fmla="*/ 3 h 23"/>
                <a:gd name="T6" fmla="*/ 9 w 34"/>
                <a:gd name="T7" fmla="*/ 5 h 23"/>
                <a:gd name="T8" fmla="*/ 7 w 34"/>
                <a:gd name="T9" fmla="*/ 8 h 23"/>
                <a:gd name="T10" fmla="*/ 4 w 34"/>
                <a:gd name="T11" fmla="*/ 12 h 23"/>
                <a:gd name="T12" fmla="*/ 4 w 34"/>
                <a:gd name="T13" fmla="*/ 12 h 23"/>
                <a:gd name="T14" fmla="*/ 3 w 34"/>
                <a:gd name="T15" fmla="*/ 8 h 23"/>
                <a:gd name="T16" fmla="*/ 1 w 34"/>
                <a:gd name="T17" fmla="*/ 5 h 23"/>
                <a:gd name="T18" fmla="*/ 0 w 34"/>
                <a:gd name="T19" fmla="*/ 3 h 23"/>
                <a:gd name="T20" fmla="*/ 0 w 34"/>
                <a:gd name="T21" fmla="*/ 3 h 23"/>
                <a:gd name="T22" fmla="*/ 5 w 34"/>
                <a:gd name="T23" fmla="*/ 1 h 23"/>
                <a:gd name="T24" fmla="*/ 9 w 34"/>
                <a:gd name="T25" fmla="*/ 0 h 23"/>
                <a:gd name="T26" fmla="*/ 13 w 34"/>
                <a:gd name="T27" fmla="*/ 0 h 23"/>
                <a:gd name="T28" fmla="*/ 13 w 34"/>
                <a:gd name="T29" fmla="*/ 0 h 23"/>
                <a:gd name="T30" fmla="*/ 17 w 34"/>
                <a:gd name="T31" fmla="*/ 2 h 23"/>
                <a:gd name="T32" fmla="*/ 17 w 34"/>
                <a:gd name="T33" fmla="*/ 2 h 23"/>
                <a:gd name="T34" fmla="*/ 13 w 34"/>
                <a:gd name="T35" fmla="*/ 3 h 23"/>
                <a:gd name="T36" fmla="*/ 13 w 34"/>
                <a:gd name="T37" fmla="*/ 3 h 2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"/>
                <a:gd name="T58" fmla="*/ 0 h 23"/>
                <a:gd name="T59" fmla="*/ 34 w 34"/>
                <a:gd name="T60" fmla="*/ 23 h 2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" h="23">
                  <a:moveTo>
                    <a:pt x="26" y="6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18" y="9"/>
                  </a:lnTo>
                  <a:lnTo>
                    <a:pt x="14" y="15"/>
                  </a:lnTo>
                  <a:lnTo>
                    <a:pt x="8" y="23"/>
                  </a:lnTo>
                  <a:lnTo>
                    <a:pt x="6" y="15"/>
                  </a:lnTo>
                  <a:lnTo>
                    <a:pt x="2" y="9"/>
                  </a:lnTo>
                  <a:lnTo>
                    <a:pt x="0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26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20" name="Freeform 1186"/>
            <p:cNvSpPr>
              <a:spLocks/>
            </p:cNvSpPr>
            <p:nvPr/>
          </p:nvSpPr>
          <p:spPr bwMode="auto">
            <a:xfrm>
              <a:off x="3098" y="687"/>
              <a:ext cx="99" cy="58"/>
            </a:xfrm>
            <a:custGeom>
              <a:avLst/>
              <a:gdLst>
                <a:gd name="T0" fmla="*/ 99 w 197"/>
                <a:gd name="T1" fmla="*/ 13 h 116"/>
                <a:gd name="T2" fmla="*/ 99 w 197"/>
                <a:gd name="T3" fmla="*/ 13 h 116"/>
                <a:gd name="T4" fmla="*/ 89 w 197"/>
                <a:gd name="T5" fmla="*/ 17 h 116"/>
                <a:gd name="T6" fmla="*/ 67 w 197"/>
                <a:gd name="T7" fmla="*/ 28 h 116"/>
                <a:gd name="T8" fmla="*/ 55 w 197"/>
                <a:gd name="T9" fmla="*/ 35 h 116"/>
                <a:gd name="T10" fmla="*/ 45 w 197"/>
                <a:gd name="T11" fmla="*/ 43 h 116"/>
                <a:gd name="T12" fmla="*/ 35 w 197"/>
                <a:gd name="T13" fmla="*/ 51 h 116"/>
                <a:gd name="T14" fmla="*/ 32 w 197"/>
                <a:gd name="T15" fmla="*/ 55 h 116"/>
                <a:gd name="T16" fmla="*/ 29 w 197"/>
                <a:gd name="T17" fmla="*/ 58 h 116"/>
                <a:gd name="T18" fmla="*/ 29 w 197"/>
                <a:gd name="T19" fmla="*/ 58 h 116"/>
                <a:gd name="T20" fmla="*/ 29 w 197"/>
                <a:gd name="T21" fmla="*/ 56 h 116"/>
                <a:gd name="T22" fmla="*/ 29 w 197"/>
                <a:gd name="T23" fmla="*/ 47 h 116"/>
                <a:gd name="T24" fmla="*/ 28 w 197"/>
                <a:gd name="T25" fmla="*/ 41 h 116"/>
                <a:gd name="T26" fmla="*/ 26 w 197"/>
                <a:gd name="T27" fmla="*/ 35 h 116"/>
                <a:gd name="T28" fmla="*/ 23 w 197"/>
                <a:gd name="T29" fmla="*/ 28 h 116"/>
                <a:gd name="T30" fmla="*/ 19 w 197"/>
                <a:gd name="T31" fmla="*/ 22 h 116"/>
                <a:gd name="T32" fmla="*/ 19 w 197"/>
                <a:gd name="T33" fmla="*/ 22 h 116"/>
                <a:gd name="T34" fmla="*/ 13 w 197"/>
                <a:gd name="T35" fmla="*/ 19 h 116"/>
                <a:gd name="T36" fmla="*/ 8 w 197"/>
                <a:gd name="T37" fmla="*/ 16 h 116"/>
                <a:gd name="T38" fmla="*/ 3 w 197"/>
                <a:gd name="T39" fmla="*/ 13 h 116"/>
                <a:gd name="T40" fmla="*/ 1 w 197"/>
                <a:gd name="T41" fmla="*/ 11 h 116"/>
                <a:gd name="T42" fmla="*/ 0 w 197"/>
                <a:gd name="T43" fmla="*/ 9 h 116"/>
                <a:gd name="T44" fmla="*/ 0 w 197"/>
                <a:gd name="T45" fmla="*/ 7 h 116"/>
                <a:gd name="T46" fmla="*/ 1 w 197"/>
                <a:gd name="T47" fmla="*/ 5 h 116"/>
                <a:gd name="T48" fmla="*/ 3 w 197"/>
                <a:gd name="T49" fmla="*/ 4 h 116"/>
                <a:gd name="T50" fmla="*/ 7 w 197"/>
                <a:gd name="T51" fmla="*/ 2 h 116"/>
                <a:gd name="T52" fmla="*/ 12 w 197"/>
                <a:gd name="T53" fmla="*/ 1 h 116"/>
                <a:gd name="T54" fmla="*/ 19 w 197"/>
                <a:gd name="T55" fmla="*/ 0 h 116"/>
                <a:gd name="T56" fmla="*/ 19 w 197"/>
                <a:gd name="T57" fmla="*/ 0 h 116"/>
                <a:gd name="T58" fmla="*/ 29 w 197"/>
                <a:gd name="T59" fmla="*/ 0 h 116"/>
                <a:gd name="T60" fmla="*/ 52 w 197"/>
                <a:gd name="T61" fmla="*/ 0 h 116"/>
                <a:gd name="T62" fmla="*/ 64 w 197"/>
                <a:gd name="T63" fmla="*/ 2 h 116"/>
                <a:gd name="T64" fmla="*/ 78 w 197"/>
                <a:gd name="T65" fmla="*/ 4 h 116"/>
                <a:gd name="T66" fmla="*/ 89 w 197"/>
                <a:gd name="T67" fmla="*/ 8 h 116"/>
                <a:gd name="T68" fmla="*/ 94 w 197"/>
                <a:gd name="T69" fmla="*/ 10 h 116"/>
                <a:gd name="T70" fmla="*/ 99 w 197"/>
                <a:gd name="T71" fmla="*/ 13 h 116"/>
                <a:gd name="T72" fmla="*/ 99 w 197"/>
                <a:gd name="T73" fmla="*/ 13 h 1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7"/>
                <a:gd name="T112" fmla="*/ 0 h 116"/>
                <a:gd name="T113" fmla="*/ 197 w 197"/>
                <a:gd name="T114" fmla="*/ 116 h 11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7" h="116">
                  <a:moveTo>
                    <a:pt x="197" y="25"/>
                  </a:moveTo>
                  <a:lnTo>
                    <a:pt x="197" y="25"/>
                  </a:lnTo>
                  <a:lnTo>
                    <a:pt x="178" y="33"/>
                  </a:lnTo>
                  <a:lnTo>
                    <a:pt x="134" y="55"/>
                  </a:lnTo>
                  <a:lnTo>
                    <a:pt x="110" y="69"/>
                  </a:lnTo>
                  <a:lnTo>
                    <a:pt x="89" y="85"/>
                  </a:lnTo>
                  <a:lnTo>
                    <a:pt x="69" y="101"/>
                  </a:lnTo>
                  <a:lnTo>
                    <a:pt x="63" y="109"/>
                  </a:lnTo>
                  <a:lnTo>
                    <a:pt x="57" y="116"/>
                  </a:lnTo>
                  <a:lnTo>
                    <a:pt x="57" y="111"/>
                  </a:lnTo>
                  <a:lnTo>
                    <a:pt x="57" y="93"/>
                  </a:lnTo>
                  <a:lnTo>
                    <a:pt x="55" y="81"/>
                  </a:lnTo>
                  <a:lnTo>
                    <a:pt x="51" y="69"/>
                  </a:lnTo>
                  <a:lnTo>
                    <a:pt x="45" y="55"/>
                  </a:lnTo>
                  <a:lnTo>
                    <a:pt x="37" y="43"/>
                  </a:lnTo>
                  <a:lnTo>
                    <a:pt x="25" y="37"/>
                  </a:lnTo>
                  <a:lnTo>
                    <a:pt x="15" y="31"/>
                  </a:lnTo>
                  <a:lnTo>
                    <a:pt x="6" y="25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6" y="8"/>
                  </a:lnTo>
                  <a:lnTo>
                    <a:pt x="14" y="4"/>
                  </a:lnTo>
                  <a:lnTo>
                    <a:pt x="23" y="2"/>
                  </a:lnTo>
                  <a:lnTo>
                    <a:pt x="37" y="0"/>
                  </a:lnTo>
                  <a:lnTo>
                    <a:pt x="57" y="0"/>
                  </a:lnTo>
                  <a:lnTo>
                    <a:pt x="103" y="0"/>
                  </a:lnTo>
                  <a:lnTo>
                    <a:pt x="128" y="4"/>
                  </a:lnTo>
                  <a:lnTo>
                    <a:pt x="156" y="8"/>
                  </a:lnTo>
                  <a:lnTo>
                    <a:pt x="178" y="16"/>
                  </a:lnTo>
                  <a:lnTo>
                    <a:pt x="188" y="20"/>
                  </a:lnTo>
                  <a:lnTo>
                    <a:pt x="197" y="2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1490"/>
          <p:cNvGrpSpPr>
            <a:grpSpLocks/>
          </p:cNvGrpSpPr>
          <p:nvPr/>
        </p:nvGrpSpPr>
        <p:grpSpPr bwMode="auto">
          <a:xfrm>
            <a:off x="2427288" y="793750"/>
            <a:ext cx="1135062" cy="1044575"/>
            <a:chOff x="1529" y="500"/>
            <a:chExt cx="715" cy="658"/>
          </a:xfrm>
        </p:grpSpPr>
        <p:sp>
          <p:nvSpPr>
            <p:cNvPr id="7470" name="Freeform 1197"/>
            <p:cNvSpPr>
              <a:spLocks/>
            </p:cNvSpPr>
            <p:nvPr/>
          </p:nvSpPr>
          <p:spPr bwMode="auto">
            <a:xfrm>
              <a:off x="1529" y="585"/>
              <a:ext cx="239" cy="385"/>
            </a:xfrm>
            <a:custGeom>
              <a:avLst/>
              <a:gdLst>
                <a:gd name="T0" fmla="*/ 239 w 479"/>
                <a:gd name="T1" fmla="*/ 30 h 770"/>
                <a:gd name="T2" fmla="*/ 235 w 479"/>
                <a:gd name="T3" fmla="*/ 36 h 770"/>
                <a:gd name="T4" fmla="*/ 229 w 479"/>
                <a:gd name="T5" fmla="*/ 41 h 770"/>
                <a:gd name="T6" fmla="*/ 218 w 479"/>
                <a:gd name="T7" fmla="*/ 45 h 770"/>
                <a:gd name="T8" fmla="*/ 213 w 479"/>
                <a:gd name="T9" fmla="*/ 47 h 770"/>
                <a:gd name="T10" fmla="*/ 198 w 479"/>
                <a:gd name="T11" fmla="*/ 57 h 770"/>
                <a:gd name="T12" fmla="*/ 191 w 479"/>
                <a:gd name="T13" fmla="*/ 65 h 770"/>
                <a:gd name="T14" fmla="*/ 191 w 479"/>
                <a:gd name="T15" fmla="*/ 69 h 770"/>
                <a:gd name="T16" fmla="*/ 168 w 479"/>
                <a:gd name="T17" fmla="*/ 97 h 770"/>
                <a:gd name="T18" fmla="*/ 166 w 479"/>
                <a:gd name="T19" fmla="*/ 98 h 770"/>
                <a:gd name="T20" fmla="*/ 161 w 479"/>
                <a:gd name="T21" fmla="*/ 102 h 770"/>
                <a:gd name="T22" fmla="*/ 157 w 479"/>
                <a:gd name="T23" fmla="*/ 111 h 770"/>
                <a:gd name="T24" fmla="*/ 156 w 479"/>
                <a:gd name="T25" fmla="*/ 129 h 770"/>
                <a:gd name="T26" fmla="*/ 152 w 479"/>
                <a:gd name="T27" fmla="*/ 140 h 770"/>
                <a:gd name="T28" fmla="*/ 146 w 479"/>
                <a:gd name="T29" fmla="*/ 167 h 770"/>
                <a:gd name="T30" fmla="*/ 141 w 479"/>
                <a:gd name="T31" fmla="*/ 206 h 770"/>
                <a:gd name="T32" fmla="*/ 143 w 479"/>
                <a:gd name="T33" fmla="*/ 238 h 770"/>
                <a:gd name="T34" fmla="*/ 144 w 479"/>
                <a:gd name="T35" fmla="*/ 248 h 770"/>
                <a:gd name="T36" fmla="*/ 117 w 479"/>
                <a:gd name="T37" fmla="*/ 308 h 770"/>
                <a:gd name="T38" fmla="*/ 94 w 479"/>
                <a:gd name="T39" fmla="*/ 353 h 770"/>
                <a:gd name="T40" fmla="*/ 78 w 479"/>
                <a:gd name="T41" fmla="*/ 376 h 770"/>
                <a:gd name="T42" fmla="*/ 69 w 479"/>
                <a:gd name="T43" fmla="*/ 385 h 770"/>
                <a:gd name="T44" fmla="*/ 46 w 479"/>
                <a:gd name="T45" fmla="*/ 382 h 770"/>
                <a:gd name="T46" fmla="*/ 20 w 479"/>
                <a:gd name="T47" fmla="*/ 382 h 770"/>
                <a:gd name="T48" fmla="*/ 14 w 479"/>
                <a:gd name="T49" fmla="*/ 382 h 770"/>
                <a:gd name="T50" fmla="*/ 3 w 479"/>
                <a:gd name="T51" fmla="*/ 383 h 770"/>
                <a:gd name="T52" fmla="*/ 0 w 479"/>
                <a:gd name="T53" fmla="*/ 382 h 770"/>
                <a:gd name="T54" fmla="*/ 3 w 479"/>
                <a:gd name="T55" fmla="*/ 377 h 770"/>
                <a:gd name="T56" fmla="*/ 9 w 479"/>
                <a:gd name="T57" fmla="*/ 373 h 770"/>
                <a:gd name="T58" fmla="*/ 34 w 479"/>
                <a:gd name="T59" fmla="*/ 341 h 770"/>
                <a:gd name="T60" fmla="*/ 51 w 479"/>
                <a:gd name="T61" fmla="*/ 313 h 770"/>
                <a:gd name="T62" fmla="*/ 62 w 479"/>
                <a:gd name="T63" fmla="*/ 289 h 770"/>
                <a:gd name="T64" fmla="*/ 74 w 479"/>
                <a:gd name="T65" fmla="*/ 264 h 770"/>
                <a:gd name="T66" fmla="*/ 88 w 479"/>
                <a:gd name="T67" fmla="*/ 232 h 770"/>
                <a:gd name="T68" fmla="*/ 88 w 479"/>
                <a:gd name="T69" fmla="*/ 227 h 770"/>
                <a:gd name="T70" fmla="*/ 92 w 479"/>
                <a:gd name="T71" fmla="*/ 211 h 770"/>
                <a:gd name="T72" fmla="*/ 100 w 479"/>
                <a:gd name="T73" fmla="*/ 199 h 770"/>
                <a:gd name="T74" fmla="*/ 106 w 479"/>
                <a:gd name="T75" fmla="*/ 194 h 770"/>
                <a:gd name="T76" fmla="*/ 113 w 479"/>
                <a:gd name="T77" fmla="*/ 163 h 770"/>
                <a:gd name="T78" fmla="*/ 123 w 479"/>
                <a:gd name="T79" fmla="*/ 139 h 770"/>
                <a:gd name="T80" fmla="*/ 132 w 479"/>
                <a:gd name="T81" fmla="*/ 123 h 770"/>
                <a:gd name="T82" fmla="*/ 150 w 479"/>
                <a:gd name="T83" fmla="*/ 100 h 770"/>
                <a:gd name="T84" fmla="*/ 152 w 479"/>
                <a:gd name="T85" fmla="*/ 95 h 770"/>
                <a:gd name="T86" fmla="*/ 166 w 479"/>
                <a:gd name="T87" fmla="*/ 65 h 770"/>
                <a:gd name="T88" fmla="*/ 177 w 479"/>
                <a:gd name="T89" fmla="*/ 49 h 770"/>
                <a:gd name="T90" fmla="*/ 188 w 479"/>
                <a:gd name="T91" fmla="*/ 32 h 770"/>
                <a:gd name="T92" fmla="*/ 198 w 479"/>
                <a:gd name="T93" fmla="*/ 14 h 770"/>
                <a:gd name="T94" fmla="*/ 199 w 479"/>
                <a:gd name="T95" fmla="*/ 10 h 770"/>
                <a:gd name="T96" fmla="*/ 200 w 479"/>
                <a:gd name="T97" fmla="*/ 4 h 770"/>
                <a:gd name="T98" fmla="*/ 203 w 479"/>
                <a:gd name="T99" fmla="*/ 0 h 770"/>
                <a:gd name="T100" fmla="*/ 209 w 479"/>
                <a:gd name="T101" fmla="*/ 5 h 770"/>
                <a:gd name="T102" fmla="*/ 213 w 479"/>
                <a:gd name="T103" fmla="*/ 13 h 770"/>
                <a:gd name="T104" fmla="*/ 230 w 479"/>
                <a:gd name="T105" fmla="*/ 26 h 770"/>
                <a:gd name="T106" fmla="*/ 239 w 479"/>
                <a:gd name="T107" fmla="*/ 30 h 77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9"/>
                <a:gd name="T163" fmla="*/ 0 h 770"/>
                <a:gd name="T164" fmla="*/ 479 w 479"/>
                <a:gd name="T165" fmla="*/ 770 h 77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9" h="770">
                  <a:moveTo>
                    <a:pt x="479" y="59"/>
                  </a:moveTo>
                  <a:lnTo>
                    <a:pt x="479" y="59"/>
                  </a:lnTo>
                  <a:lnTo>
                    <a:pt x="477" y="61"/>
                  </a:lnTo>
                  <a:lnTo>
                    <a:pt x="471" y="71"/>
                  </a:lnTo>
                  <a:lnTo>
                    <a:pt x="467" y="75"/>
                  </a:lnTo>
                  <a:lnTo>
                    <a:pt x="459" y="81"/>
                  </a:lnTo>
                  <a:lnTo>
                    <a:pt x="451" y="85"/>
                  </a:lnTo>
                  <a:lnTo>
                    <a:pt x="437" y="89"/>
                  </a:lnTo>
                  <a:lnTo>
                    <a:pt x="427" y="93"/>
                  </a:lnTo>
                  <a:lnTo>
                    <a:pt x="408" y="105"/>
                  </a:lnTo>
                  <a:lnTo>
                    <a:pt x="396" y="113"/>
                  </a:lnTo>
                  <a:lnTo>
                    <a:pt x="388" y="121"/>
                  </a:lnTo>
                  <a:lnTo>
                    <a:pt x="382" y="129"/>
                  </a:lnTo>
                  <a:lnTo>
                    <a:pt x="382" y="133"/>
                  </a:lnTo>
                  <a:lnTo>
                    <a:pt x="382" y="137"/>
                  </a:lnTo>
                  <a:lnTo>
                    <a:pt x="337" y="194"/>
                  </a:lnTo>
                  <a:lnTo>
                    <a:pt x="333" y="196"/>
                  </a:lnTo>
                  <a:lnTo>
                    <a:pt x="329" y="198"/>
                  </a:lnTo>
                  <a:lnTo>
                    <a:pt x="323" y="204"/>
                  </a:lnTo>
                  <a:lnTo>
                    <a:pt x="319" y="212"/>
                  </a:lnTo>
                  <a:lnTo>
                    <a:pt x="315" y="222"/>
                  </a:lnTo>
                  <a:lnTo>
                    <a:pt x="313" y="237"/>
                  </a:lnTo>
                  <a:lnTo>
                    <a:pt x="313" y="257"/>
                  </a:lnTo>
                  <a:lnTo>
                    <a:pt x="305" y="279"/>
                  </a:lnTo>
                  <a:lnTo>
                    <a:pt x="299" y="303"/>
                  </a:lnTo>
                  <a:lnTo>
                    <a:pt x="293" y="334"/>
                  </a:lnTo>
                  <a:lnTo>
                    <a:pt x="287" y="370"/>
                  </a:lnTo>
                  <a:lnTo>
                    <a:pt x="283" y="411"/>
                  </a:lnTo>
                  <a:lnTo>
                    <a:pt x="285" y="453"/>
                  </a:lnTo>
                  <a:lnTo>
                    <a:pt x="287" y="475"/>
                  </a:lnTo>
                  <a:lnTo>
                    <a:pt x="289" y="495"/>
                  </a:lnTo>
                  <a:lnTo>
                    <a:pt x="273" y="532"/>
                  </a:lnTo>
                  <a:lnTo>
                    <a:pt x="234" y="615"/>
                  </a:lnTo>
                  <a:lnTo>
                    <a:pt x="212" y="663"/>
                  </a:lnTo>
                  <a:lnTo>
                    <a:pt x="188" y="706"/>
                  </a:lnTo>
                  <a:lnTo>
                    <a:pt x="166" y="740"/>
                  </a:lnTo>
                  <a:lnTo>
                    <a:pt x="157" y="752"/>
                  </a:lnTo>
                  <a:lnTo>
                    <a:pt x="149" y="760"/>
                  </a:lnTo>
                  <a:lnTo>
                    <a:pt x="139" y="770"/>
                  </a:lnTo>
                  <a:lnTo>
                    <a:pt x="93" y="764"/>
                  </a:lnTo>
                  <a:lnTo>
                    <a:pt x="56" y="762"/>
                  </a:lnTo>
                  <a:lnTo>
                    <a:pt x="40" y="764"/>
                  </a:lnTo>
                  <a:lnTo>
                    <a:pt x="28" y="764"/>
                  </a:lnTo>
                  <a:lnTo>
                    <a:pt x="20" y="766"/>
                  </a:lnTo>
                  <a:lnTo>
                    <a:pt x="6" y="766"/>
                  </a:lnTo>
                  <a:lnTo>
                    <a:pt x="2" y="764"/>
                  </a:lnTo>
                  <a:lnTo>
                    <a:pt x="0" y="764"/>
                  </a:lnTo>
                  <a:lnTo>
                    <a:pt x="2" y="762"/>
                  </a:lnTo>
                  <a:lnTo>
                    <a:pt x="6" y="754"/>
                  </a:lnTo>
                  <a:lnTo>
                    <a:pt x="18" y="746"/>
                  </a:lnTo>
                  <a:lnTo>
                    <a:pt x="34" y="726"/>
                  </a:lnTo>
                  <a:lnTo>
                    <a:pt x="68" y="681"/>
                  </a:lnTo>
                  <a:lnTo>
                    <a:pt x="85" y="653"/>
                  </a:lnTo>
                  <a:lnTo>
                    <a:pt x="103" y="625"/>
                  </a:lnTo>
                  <a:lnTo>
                    <a:pt x="117" y="597"/>
                  </a:lnTo>
                  <a:lnTo>
                    <a:pt x="125" y="578"/>
                  </a:lnTo>
                  <a:lnTo>
                    <a:pt x="149" y="528"/>
                  </a:lnTo>
                  <a:lnTo>
                    <a:pt x="166" y="491"/>
                  </a:lnTo>
                  <a:lnTo>
                    <a:pt x="176" y="463"/>
                  </a:lnTo>
                  <a:lnTo>
                    <a:pt x="176" y="453"/>
                  </a:lnTo>
                  <a:lnTo>
                    <a:pt x="180" y="433"/>
                  </a:lnTo>
                  <a:lnTo>
                    <a:pt x="184" y="421"/>
                  </a:lnTo>
                  <a:lnTo>
                    <a:pt x="190" y="410"/>
                  </a:lnTo>
                  <a:lnTo>
                    <a:pt x="200" y="398"/>
                  </a:lnTo>
                  <a:lnTo>
                    <a:pt x="212" y="388"/>
                  </a:lnTo>
                  <a:lnTo>
                    <a:pt x="214" y="370"/>
                  </a:lnTo>
                  <a:lnTo>
                    <a:pt x="226" y="326"/>
                  </a:lnTo>
                  <a:lnTo>
                    <a:pt x="234" y="303"/>
                  </a:lnTo>
                  <a:lnTo>
                    <a:pt x="246" y="277"/>
                  </a:lnTo>
                  <a:lnTo>
                    <a:pt x="257" y="255"/>
                  </a:lnTo>
                  <a:lnTo>
                    <a:pt x="265" y="245"/>
                  </a:lnTo>
                  <a:lnTo>
                    <a:pt x="273" y="235"/>
                  </a:lnTo>
                  <a:lnTo>
                    <a:pt x="301" y="200"/>
                  </a:lnTo>
                  <a:lnTo>
                    <a:pt x="305" y="190"/>
                  </a:lnTo>
                  <a:lnTo>
                    <a:pt x="315" y="162"/>
                  </a:lnTo>
                  <a:lnTo>
                    <a:pt x="333" y="129"/>
                  </a:lnTo>
                  <a:lnTo>
                    <a:pt x="342" y="113"/>
                  </a:lnTo>
                  <a:lnTo>
                    <a:pt x="354" y="97"/>
                  </a:lnTo>
                  <a:lnTo>
                    <a:pt x="376" y="63"/>
                  </a:lnTo>
                  <a:lnTo>
                    <a:pt x="392" y="38"/>
                  </a:lnTo>
                  <a:lnTo>
                    <a:pt x="396" y="28"/>
                  </a:lnTo>
                  <a:lnTo>
                    <a:pt x="398" y="20"/>
                  </a:lnTo>
                  <a:lnTo>
                    <a:pt x="400" y="12"/>
                  </a:lnTo>
                  <a:lnTo>
                    <a:pt x="400" y="8"/>
                  </a:lnTo>
                  <a:lnTo>
                    <a:pt x="402" y="2"/>
                  </a:lnTo>
                  <a:lnTo>
                    <a:pt x="406" y="0"/>
                  </a:lnTo>
                  <a:lnTo>
                    <a:pt x="410" y="2"/>
                  </a:lnTo>
                  <a:lnTo>
                    <a:pt x="418" y="10"/>
                  </a:lnTo>
                  <a:lnTo>
                    <a:pt x="426" y="26"/>
                  </a:lnTo>
                  <a:lnTo>
                    <a:pt x="443" y="42"/>
                  </a:lnTo>
                  <a:lnTo>
                    <a:pt x="461" y="51"/>
                  </a:lnTo>
                  <a:lnTo>
                    <a:pt x="469" y="55"/>
                  </a:lnTo>
                  <a:lnTo>
                    <a:pt x="479" y="5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471" name="Group 1472"/>
            <p:cNvGrpSpPr>
              <a:grpSpLocks/>
            </p:cNvGrpSpPr>
            <p:nvPr/>
          </p:nvGrpSpPr>
          <p:grpSpPr bwMode="auto">
            <a:xfrm>
              <a:off x="1589" y="500"/>
              <a:ext cx="655" cy="658"/>
              <a:chOff x="1589" y="500"/>
              <a:chExt cx="655" cy="658"/>
            </a:xfrm>
          </p:grpSpPr>
          <p:sp>
            <p:nvSpPr>
              <p:cNvPr id="7472" name="Line 1187"/>
              <p:cNvSpPr>
                <a:spLocks noChangeShapeType="1"/>
              </p:cNvSpPr>
              <p:nvPr/>
            </p:nvSpPr>
            <p:spPr bwMode="auto">
              <a:xfrm>
                <a:off x="1987" y="655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3" name="Line 1188"/>
              <p:cNvSpPr>
                <a:spLocks noChangeShapeType="1"/>
              </p:cNvSpPr>
              <p:nvPr/>
            </p:nvSpPr>
            <p:spPr bwMode="auto">
              <a:xfrm>
                <a:off x="1987" y="655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4" name="Line 1189"/>
              <p:cNvSpPr>
                <a:spLocks noChangeShapeType="1"/>
              </p:cNvSpPr>
              <p:nvPr/>
            </p:nvSpPr>
            <p:spPr bwMode="auto">
              <a:xfrm>
                <a:off x="2006" y="679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5" name="Line 1190"/>
              <p:cNvSpPr>
                <a:spLocks noChangeShapeType="1"/>
              </p:cNvSpPr>
              <p:nvPr/>
            </p:nvSpPr>
            <p:spPr bwMode="auto">
              <a:xfrm>
                <a:off x="2006" y="67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6" name="Line 1191"/>
              <p:cNvSpPr>
                <a:spLocks noChangeShapeType="1"/>
              </p:cNvSpPr>
              <p:nvPr/>
            </p:nvSpPr>
            <p:spPr bwMode="auto">
              <a:xfrm>
                <a:off x="2004" y="634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7" name="Line 1192"/>
              <p:cNvSpPr>
                <a:spLocks noChangeShapeType="1"/>
              </p:cNvSpPr>
              <p:nvPr/>
            </p:nvSpPr>
            <p:spPr bwMode="auto">
              <a:xfrm>
                <a:off x="2004" y="634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8" name="Freeform 1193"/>
              <p:cNvSpPr>
                <a:spLocks/>
              </p:cNvSpPr>
              <p:nvPr/>
            </p:nvSpPr>
            <p:spPr bwMode="auto">
              <a:xfrm>
                <a:off x="1675" y="585"/>
                <a:ext cx="487" cy="502"/>
              </a:xfrm>
              <a:custGeom>
                <a:avLst/>
                <a:gdLst>
                  <a:gd name="T0" fmla="*/ 404 w 975"/>
                  <a:gd name="T1" fmla="*/ 122 h 1005"/>
                  <a:gd name="T2" fmla="*/ 359 w 975"/>
                  <a:gd name="T3" fmla="*/ 97 h 1005"/>
                  <a:gd name="T4" fmla="*/ 344 w 975"/>
                  <a:gd name="T5" fmla="*/ 68 h 1005"/>
                  <a:gd name="T6" fmla="*/ 296 w 975"/>
                  <a:gd name="T7" fmla="*/ 42 h 1005"/>
                  <a:gd name="T8" fmla="*/ 135 w 975"/>
                  <a:gd name="T9" fmla="*/ 2 h 1005"/>
                  <a:gd name="T10" fmla="*/ 112 w 975"/>
                  <a:gd name="T11" fmla="*/ 13 h 1005"/>
                  <a:gd name="T12" fmla="*/ 80 w 975"/>
                  <a:gd name="T13" fmla="*/ 44 h 1005"/>
                  <a:gd name="T14" fmla="*/ 47 w 975"/>
                  <a:gd name="T15" fmla="*/ 69 h 1005"/>
                  <a:gd name="T16" fmla="*/ 16 w 975"/>
                  <a:gd name="T17" fmla="*/ 111 h 1005"/>
                  <a:gd name="T18" fmla="*/ 2 w 975"/>
                  <a:gd name="T19" fmla="*/ 176 h 1005"/>
                  <a:gd name="T20" fmla="*/ 10 w 975"/>
                  <a:gd name="T21" fmla="*/ 267 h 1005"/>
                  <a:gd name="T22" fmla="*/ 26 w 975"/>
                  <a:gd name="T23" fmla="*/ 311 h 1005"/>
                  <a:gd name="T24" fmla="*/ 73 w 975"/>
                  <a:gd name="T25" fmla="*/ 344 h 1005"/>
                  <a:gd name="T26" fmla="*/ 116 w 975"/>
                  <a:gd name="T27" fmla="*/ 320 h 1005"/>
                  <a:gd name="T28" fmla="*/ 140 w 975"/>
                  <a:gd name="T29" fmla="*/ 261 h 1005"/>
                  <a:gd name="T30" fmla="*/ 119 w 975"/>
                  <a:gd name="T31" fmla="*/ 228 h 1005"/>
                  <a:gd name="T32" fmla="*/ 148 w 975"/>
                  <a:gd name="T33" fmla="*/ 150 h 1005"/>
                  <a:gd name="T34" fmla="*/ 207 w 975"/>
                  <a:gd name="T35" fmla="*/ 119 h 1005"/>
                  <a:gd name="T36" fmla="*/ 268 w 975"/>
                  <a:gd name="T37" fmla="*/ 118 h 1005"/>
                  <a:gd name="T38" fmla="*/ 313 w 975"/>
                  <a:gd name="T39" fmla="*/ 134 h 1005"/>
                  <a:gd name="T40" fmla="*/ 355 w 975"/>
                  <a:gd name="T41" fmla="*/ 183 h 1005"/>
                  <a:gd name="T42" fmla="*/ 371 w 975"/>
                  <a:gd name="T43" fmla="*/ 237 h 1005"/>
                  <a:gd name="T44" fmla="*/ 370 w 975"/>
                  <a:gd name="T45" fmla="*/ 297 h 1005"/>
                  <a:gd name="T46" fmla="*/ 362 w 975"/>
                  <a:gd name="T47" fmla="*/ 337 h 1005"/>
                  <a:gd name="T48" fmla="*/ 384 w 975"/>
                  <a:gd name="T49" fmla="*/ 329 h 1005"/>
                  <a:gd name="T50" fmla="*/ 411 w 975"/>
                  <a:gd name="T51" fmla="*/ 260 h 1005"/>
                  <a:gd name="T52" fmla="*/ 401 w 975"/>
                  <a:gd name="T53" fmla="*/ 178 h 1005"/>
                  <a:gd name="T54" fmla="*/ 373 w 975"/>
                  <a:gd name="T55" fmla="*/ 132 h 1005"/>
                  <a:gd name="T56" fmla="*/ 334 w 975"/>
                  <a:gd name="T57" fmla="*/ 112 h 1005"/>
                  <a:gd name="T58" fmla="*/ 310 w 975"/>
                  <a:gd name="T59" fmla="*/ 87 h 1005"/>
                  <a:gd name="T60" fmla="*/ 290 w 975"/>
                  <a:gd name="T61" fmla="*/ 72 h 1005"/>
                  <a:gd name="T62" fmla="*/ 251 w 975"/>
                  <a:gd name="T63" fmla="*/ 62 h 1005"/>
                  <a:gd name="T64" fmla="*/ 153 w 975"/>
                  <a:gd name="T65" fmla="*/ 90 h 1005"/>
                  <a:gd name="T66" fmla="*/ 126 w 975"/>
                  <a:gd name="T67" fmla="*/ 114 h 1005"/>
                  <a:gd name="T68" fmla="*/ 92 w 975"/>
                  <a:gd name="T69" fmla="*/ 170 h 1005"/>
                  <a:gd name="T70" fmla="*/ 102 w 975"/>
                  <a:gd name="T71" fmla="*/ 227 h 1005"/>
                  <a:gd name="T72" fmla="*/ 93 w 975"/>
                  <a:gd name="T73" fmla="*/ 210 h 1005"/>
                  <a:gd name="T74" fmla="*/ 92 w 975"/>
                  <a:gd name="T75" fmla="*/ 153 h 1005"/>
                  <a:gd name="T76" fmla="*/ 119 w 975"/>
                  <a:gd name="T77" fmla="*/ 113 h 1005"/>
                  <a:gd name="T78" fmla="*/ 135 w 975"/>
                  <a:gd name="T79" fmla="*/ 97 h 1005"/>
                  <a:gd name="T80" fmla="*/ 193 w 975"/>
                  <a:gd name="T81" fmla="*/ 68 h 1005"/>
                  <a:gd name="T82" fmla="*/ 255 w 975"/>
                  <a:gd name="T83" fmla="*/ 60 h 1005"/>
                  <a:gd name="T84" fmla="*/ 312 w 975"/>
                  <a:gd name="T85" fmla="*/ 76 h 1005"/>
                  <a:gd name="T86" fmla="*/ 326 w 975"/>
                  <a:gd name="T87" fmla="*/ 97 h 1005"/>
                  <a:gd name="T88" fmla="*/ 340 w 975"/>
                  <a:gd name="T89" fmla="*/ 114 h 1005"/>
                  <a:gd name="T90" fmla="*/ 375 w 975"/>
                  <a:gd name="T91" fmla="*/ 130 h 1005"/>
                  <a:gd name="T92" fmla="*/ 407 w 975"/>
                  <a:gd name="T93" fmla="*/ 182 h 1005"/>
                  <a:gd name="T94" fmla="*/ 417 w 975"/>
                  <a:gd name="T95" fmla="*/ 242 h 1005"/>
                  <a:gd name="T96" fmla="*/ 394 w 975"/>
                  <a:gd name="T97" fmla="*/ 323 h 1005"/>
                  <a:gd name="T98" fmla="*/ 362 w 975"/>
                  <a:gd name="T99" fmla="*/ 344 h 1005"/>
                  <a:gd name="T100" fmla="*/ 357 w 975"/>
                  <a:gd name="T101" fmla="*/ 327 h 1005"/>
                  <a:gd name="T102" fmla="*/ 345 w 975"/>
                  <a:gd name="T103" fmla="*/ 368 h 1005"/>
                  <a:gd name="T104" fmla="*/ 323 w 975"/>
                  <a:gd name="T105" fmla="*/ 383 h 1005"/>
                  <a:gd name="T106" fmla="*/ 269 w 975"/>
                  <a:gd name="T107" fmla="*/ 402 h 1005"/>
                  <a:gd name="T108" fmla="*/ 291 w 975"/>
                  <a:gd name="T109" fmla="*/ 422 h 1005"/>
                  <a:gd name="T110" fmla="*/ 259 w 975"/>
                  <a:gd name="T111" fmla="*/ 469 h 1005"/>
                  <a:gd name="T112" fmla="*/ 283 w 975"/>
                  <a:gd name="T113" fmla="*/ 485 h 1005"/>
                  <a:gd name="T114" fmla="*/ 347 w 975"/>
                  <a:gd name="T115" fmla="*/ 499 h 1005"/>
                  <a:gd name="T116" fmla="*/ 369 w 975"/>
                  <a:gd name="T117" fmla="*/ 494 h 1005"/>
                  <a:gd name="T118" fmla="*/ 421 w 975"/>
                  <a:gd name="T119" fmla="*/ 402 h 1005"/>
                  <a:gd name="T120" fmla="*/ 442 w 975"/>
                  <a:gd name="T121" fmla="*/ 295 h 1005"/>
                  <a:gd name="T122" fmla="*/ 481 w 975"/>
                  <a:gd name="T123" fmla="*/ 187 h 1005"/>
                  <a:gd name="T124" fmla="*/ 480 w 975"/>
                  <a:gd name="T125" fmla="*/ 160 h 100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75"/>
                  <a:gd name="T190" fmla="*/ 0 h 1005"/>
                  <a:gd name="T191" fmla="*/ 975 w 975"/>
                  <a:gd name="T192" fmla="*/ 1005 h 100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75" h="1005">
                    <a:moveTo>
                      <a:pt x="961" y="320"/>
                    </a:moveTo>
                    <a:lnTo>
                      <a:pt x="961" y="320"/>
                    </a:lnTo>
                    <a:lnTo>
                      <a:pt x="951" y="317"/>
                    </a:lnTo>
                    <a:lnTo>
                      <a:pt x="931" y="309"/>
                    </a:lnTo>
                    <a:lnTo>
                      <a:pt x="880" y="281"/>
                    </a:lnTo>
                    <a:lnTo>
                      <a:pt x="809" y="245"/>
                    </a:lnTo>
                    <a:lnTo>
                      <a:pt x="801" y="235"/>
                    </a:lnTo>
                    <a:lnTo>
                      <a:pt x="791" y="226"/>
                    </a:lnTo>
                    <a:lnTo>
                      <a:pt x="779" y="220"/>
                    </a:lnTo>
                    <a:lnTo>
                      <a:pt x="767" y="212"/>
                    </a:lnTo>
                    <a:lnTo>
                      <a:pt x="742" y="202"/>
                    </a:lnTo>
                    <a:lnTo>
                      <a:pt x="718" y="194"/>
                    </a:lnTo>
                    <a:lnTo>
                      <a:pt x="720" y="194"/>
                    </a:lnTo>
                    <a:lnTo>
                      <a:pt x="718" y="182"/>
                    </a:lnTo>
                    <a:lnTo>
                      <a:pt x="714" y="172"/>
                    </a:lnTo>
                    <a:lnTo>
                      <a:pt x="710" y="162"/>
                    </a:lnTo>
                    <a:lnTo>
                      <a:pt x="702" y="152"/>
                    </a:lnTo>
                    <a:lnTo>
                      <a:pt x="688" y="137"/>
                    </a:lnTo>
                    <a:lnTo>
                      <a:pt x="670" y="123"/>
                    </a:lnTo>
                    <a:lnTo>
                      <a:pt x="653" y="113"/>
                    </a:lnTo>
                    <a:lnTo>
                      <a:pt x="639" y="105"/>
                    </a:lnTo>
                    <a:lnTo>
                      <a:pt x="625" y="99"/>
                    </a:lnTo>
                    <a:lnTo>
                      <a:pt x="613" y="95"/>
                    </a:lnTo>
                    <a:lnTo>
                      <a:pt x="593" y="85"/>
                    </a:lnTo>
                    <a:lnTo>
                      <a:pt x="536" y="65"/>
                    </a:lnTo>
                    <a:lnTo>
                      <a:pt x="455" y="40"/>
                    </a:lnTo>
                    <a:lnTo>
                      <a:pt x="358" y="22"/>
                    </a:lnTo>
                    <a:lnTo>
                      <a:pt x="283" y="8"/>
                    </a:lnTo>
                    <a:lnTo>
                      <a:pt x="271" y="4"/>
                    </a:lnTo>
                    <a:lnTo>
                      <a:pt x="261" y="2"/>
                    </a:lnTo>
                    <a:lnTo>
                      <a:pt x="253" y="0"/>
                    </a:lnTo>
                    <a:lnTo>
                      <a:pt x="247" y="2"/>
                    </a:lnTo>
                    <a:lnTo>
                      <a:pt x="241" y="4"/>
                    </a:lnTo>
                    <a:lnTo>
                      <a:pt x="237" y="6"/>
                    </a:lnTo>
                    <a:lnTo>
                      <a:pt x="225" y="26"/>
                    </a:lnTo>
                    <a:lnTo>
                      <a:pt x="218" y="40"/>
                    </a:lnTo>
                    <a:lnTo>
                      <a:pt x="208" y="53"/>
                    </a:lnTo>
                    <a:lnTo>
                      <a:pt x="198" y="65"/>
                    </a:lnTo>
                    <a:lnTo>
                      <a:pt x="186" y="73"/>
                    </a:lnTo>
                    <a:lnTo>
                      <a:pt x="168" y="85"/>
                    </a:lnTo>
                    <a:lnTo>
                      <a:pt x="160" y="89"/>
                    </a:lnTo>
                    <a:lnTo>
                      <a:pt x="138" y="101"/>
                    </a:lnTo>
                    <a:lnTo>
                      <a:pt x="123" y="109"/>
                    </a:lnTo>
                    <a:lnTo>
                      <a:pt x="111" y="119"/>
                    </a:lnTo>
                    <a:lnTo>
                      <a:pt x="103" y="125"/>
                    </a:lnTo>
                    <a:lnTo>
                      <a:pt x="99" y="131"/>
                    </a:lnTo>
                    <a:lnTo>
                      <a:pt x="95" y="137"/>
                    </a:lnTo>
                    <a:lnTo>
                      <a:pt x="95" y="138"/>
                    </a:lnTo>
                    <a:lnTo>
                      <a:pt x="65" y="176"/>
                    </a:lnTo>
                    <a:lnTo>
                      <a:pt x="46" y="198"/>
                    </a:lnTo>
                    <a:lnTo>
                      <a:pt x="40" y="204"/>
                    </a:lnTo>
                    <a:lnTo>
                      <a:pt x="36" y="212"/>
                    </a:lnTo>
                    <a:lnTo>
                      <a:pt x="32" y="222"/>
                    </a:lnTo>
                    <a:lnTo>
                      <a:pt x="28" y="231"/>
                    </a:lnTo>
                    <a:lnTo>
                      <a:pt x="26" y="251"/>
                    </a:lnTo>
                    <a:lnTo>
                      <a:pt x="26" y="259"/>
                    </a:lnTo>
                    <a:lnTo>
                      <a:pt x="18" y="283"/>
                    </a:lnTo>
                    <a:lnTo>
                      <a:pt x="12" y="307"/>
                    </a:lnTo>
                    <a:lnTo>
                      <a:pt x="4" y="352"/>
                    </a:lnTo>
                    <a:lnTo>
                      <a:pt x="0" y="394"/>
                    </a:lnTo>
                    <a:lnTo>
                      <a:pt x="0" y="431"/>
                    </a:lnTo>
                    <a:lnTo>
                      <a:pt x="2" y="461"/>
                    </a:lnTo>
                    <a:lnTo>
                      <a:pt x="4" y="485"/>
                    </a:lnTo>
                    <a:lnTo>
                      <a:pt x="6" y="504"/>
                    </a:lnTo>
                    <a:lnTo>
                      <a:pt x="20" y="534"/>
                    </a:lnTo>
                    <a:lnTo>
                      <a:pt x="28" y="554"/>
                    </a:lnTo>
                    <a:lnTo>
                      <a:pt x="28" y="566"/>
                    </a:lnTo>
                    <a:lnTo>
                      <a:pt x="32" y="578"/>
                    </a:lnTo>
                    <a:lnTo>
                      <a:pt x="36" y="590"/>
                    </a:lnTo>
                    <a:lnTo>
                      <a:pt x="40" y="601"/>
                    </a:lnTo>
                    <a:lnTo>
                      <a:pt x="53" y="623"/>
                    </a:lnTo>
                    <a:lnTo>
                      <a:pt x="69" y="645"/>
                    </a:lnTo>
                    <a:lnTo>
                      <a:pt x="83" y="661"/>
                    </a:lnTo>
                    <a:lnTo>
                      <a:pt x="97" y="675"/>
                    </a:lnTo>
                    <a:lnTo>
                      <a:pt x="109" y="686"/>
                    </a:lnTo>
                    <a:lnTo>
                      <a:pt x="129" y="688"/>
                    </a:lnTo>
                    <a:lnTo>
                      <a:pt x="146" y="688"/>
                    </a:lnTo>
                    <a:lnTo>
                      <a:pt x="164" y="686"/>
                    </a:lnTo>
                    <a:lnTo>
                      <a:pt x="178" y="682"/>
                    </a:lnTo>
                    <a:lnTo>
                      <a:pt x="190" y="679"/>
                    </a:lnTo>
                    <a:lnTo>
                      <a:pt x="200" y="675"/>
                    </a:lnTo>
                    <a:lnTo>
                      <a:pt x="216" y="663"/>
                    </a:lnTo>
                    <a:lnTo>
                      <a:pt x="227" y="651"/>
                    </a:lnTo>
                    <a:lnTo>
                      <a:pt x="233" y="641"/>
                    </a:lnTo>
                    <a:lnTo>
                      <a:pt x="237" y="631"/>
                    </a:lnTo>
                    <a:lnTo>
                      <a:pt x="283" y="593"/>
                    </a:lnTo>
                    <a:lnTo>
                      <a:pt x="281" y="588"/>
                    </a:lnTo>
                    <a:lnTo>
                      <a:pt x="279" y="578"/>
                    </a:lnTo>
                    <a:lnTo>
                      <a:pt x="279" y="552"/>
                    </a:lnTo>
                    <a:lnTo>
                      <a:pt x="281" y="522"/>
                    </a:lnTo>
                    <a:lnTo>
                      <a:pt x="271" y="510"/>
                    </a:lnTo>
                    <a:lnTo>
                      <a:pt x="259" y="493"/>
                    </a:lnTo>
                    <a:lnTo>
                      <a:pt x="239" y="457"/>
                    </a:lnTo>
                    <a:lnTo>
                      <a:pt x="243" y="429"/>
                    </a:lnTo>
                    <a:lnTo>
                      <a:pt x="249" y="402"/>
                    </a:lnTo>
                    <a:lnTo>
                      <a:pt x="259" y="368"/>
                    </a:lnTo>
                    <a:lnTo>
                      <a:pt x="267" y="350"/>
                    </a:lnTo>
                    <a:lnTo>
                      <a:pt x="275" y="332"/>
                    </a:lnTo>
                    <a:lnTo>
                      <a:pt x="285" y="317"/>
                    </a:lnTo>
                    <a:lnTo>
                      <a:pt x="297" y="301"/>
                    </a:lnTo>
                    <a:lnTo>
                      <a:pt x="312" y="287"/>
                    </a:lnTo>
                    <a:lnTo>
                      <a:pt x="328" y="275"/>
                    </a:lnTo>
                    <a:lnTo>
                      <a:pt x="348" y="265"/>
                    </a:lnTo>
                    <a:lnTo>
                      <a:pt x="370" y="257"/>
                    </a:lnTo>
                    <a:lnTo>
                      <a:pt x="382" y="251"/>
                    </a:lnTo>
                    <a:lnTo>
                      <a:pt x="415" y="239"/>
                    </a:lnTo>
                    <a:lnTo>
                      <a:pt x="435" y="233"/>
                    </a:lnTo>
                    <a:lnTo>
                      <a:pt x="455" y="229"/>
                    </a:lnTo>
                    <a:lnTo>
                      <a:pt x="473" y="228"/>
                    </a:lnTo>
                    <a:lnTo>
                      <a:pt x="481" y="228"/>
                    </a:lnTo>
                    <a:lnTo>
                      <a:pt x="487" y="229"/>
                    </a:lnTo>
                    <a:lnTo>
                      <a:pt x="536" y="237"/>
                    </a:lnTo>
                    <a:lnTo>
                      <a:pt x="575" y="245"/>
                    </a:lnTo>
                    <a:lnTo>
                      <a:pt x="593" y="251"/>
                    </a:lnTo>
                    <a:lnTo>
                      <a:pt x="605" y="257"/>
                    </a:lnTo>
                    <a:lnTo>
                      <a:pt x="611" y="259"/>
                    </a:lnTo>
                    <a:lnTo>
                      <a:pt x="617" y="263"/>
                    </a:lnTo>
                    <a:lnTo>
                      <a:pt x="627" y="269"/>
                    </a:lnTo>
                    <a:lnTo>
                      <a:pt x="637" y="279"/>
                    </a:lnTo>
                    <a:lnTo>
                      <a:pt x="651" y="295"/>
                    </a:lnTo>
                    <a:lnTo>
                      <a:pt x="668" y="315"/>
                    </a:lnTo>
                    <a:lnTo>
                      <a:pt x="686" y="342"/>
                    </a:lnTo>
                    <a:lnTo>
                      <a:pt x="700" y="354"/>
                    </a:lnTo>
                    <a:lnTo>
                      <a:pt x="710" y="366"/>
                    </a:lnTo>
                    <a:lnTo>
                      <a:pt x="712" y="372"/>
                    </a:lnTo>
                    <a:lnTo>
                      <a:pt x="712" y="376"/>
                    </a:lnTo>
                    <a:lnTo>
                      <a:pt x="718" y="392"/>
                    </a:lnTo>
                    <a:lnTo>
                      <a:pt x="730" y="429"/>
                    </a:lnTo>
                    <a:lnTo>
                      <a:pt x="738" y="453"/>
                    </a:lnTo>
                    <a:lnTo>
                      <a:pt x="742" y="475"/>
                    </a:lnTo>
                    <a:lnTo>
                      <a:pt x="744" y="495"/>
                    </a:lnTo>
                    <a:lnTo>
                      <a:pt x="744" y="510"/>
                    </a:lnTo>
                    <a:lnTo>
                      <a:pt x="744" y="524"/>
                    </a:lnTo>
                    <a:lnTo>
                      <a:pt x="744" y="556"/>
                    </a:lnTo>
                    <a:lnTo>
                      <a:pt x="742" y="576"/>
                    </a:lnTo>
                    <a:lnTo>
                      <a:pt x="740" y="595"/>
                    </a:lnTo>
                    <a:lnTo>
                      <a:pt x="734" y="611"/>
                    </a:lnTo>
                    <a:lnTo>
                      <a:pt x="730" y="619"/>
                    </a:lnTo>
                    <a:lnTo>
                      <a:pt x="726" y="625"/>
                    </a:lnTo>
                    <a:lnTo>
                      <a:pt x="724" y="643"/>
                    </a:lnTo>
                    <a:lnTo>
                      <a:pt x="722" y="659"/>
                    </a:lnTo>
                    <a:lnTo>
                      <a:pt x="724" y="675"/>
                    </a:lnTo>
                    <a:lnTo>
                      <a:pt x="726" y="681"/>
                    </a:lnTo>
                    <a:lnTo>
                      <a:pt x="730" y="684"/>
                    </a:lnTo>
                    <a:lnTo>
                      <a:pt x="734" y="686"/>
                    </a:lnTo>
                    <a:lnTo>
                      <a:pt x="740" y="686"/>
                    </a:lnTo>
                    <a:lnTo>
                      <a:pt x="748" y="681"/>
                    </a:lnTo>
                    <a:lnTo>
                      <a:pt x="757" y="673"/>
                    </a:lnTo>
                    <a:lnTo>
                      <a:pt x="769" y="659"/>
                    </a:lnTo>
                    <a:lnTo>
                      <a:pt x="783" y="641"/>
                    </a:lnTo>
                    <a:lnTo>
                      <a:pt x="791" y="627"/>
                    </a:lnTo>
                    <a:lnTo>
                      <a:pt x="799" y="613"/>
                    </a:lnTo>
                    <a:lnTo>
                      <a:pt x="811" y="584"/>
                    </a:lnTo>
                    <a:lnTo>
                      <a:pt x="819" y="552"/>
                    </a:lnTo>
                    <a:lnTo>
                      <a:pt x="823" y="520"/>
                    </a:lnTo>
                    <a:lnTo>
                      <a:pt x="823" y="485"/>
                    </a:lnTo>
                    <a:lnTo>
                      <a:pt x="821" y="451"/>
                    </a:lnTo>
                    <a:lnTo>
                      <a:pt x="817" y="417"/>
                    </a:lnTo>
                    <a:lnTo>
                      <a:pt x="809" y="386"/>
                    </a:lnTo>
                    <a:lnTo>
                      <a:pt x="807" y="372"/>
                    </a:lnTo>
                    <a:lnTo>
                      <a:pt x="803" y="356"/>
                    </a:lnTo>
                    <a:lnTo>
                      <a:pt x="797" y="338"/>
                    </a:lnTo>
                    <a:lnTo>
                      <a:pt x="789" y="319"/>
                    </a:lnTo>
                    <a:lnTo>
                      <a:pt x="777" y="299"/>
                    </a:lnTo>
                    <a:lnTo>
                      <a:pt x="763" y="279"/>
                    </a:lnTo>
                    <a:lnTo>
                      <a:pt x="755" y="271"/>
                    </a:lnTo>
                    <a:lnTo>
                      <a:pt x="746" y="265"/>
                    </a:lnTo>
                    <a:lnTo>
                      <a:pt x="732" y="261"/>
                    </a:lnTo>
                    <a:lnTo>
                      <a:pt x="704" y="251"/>
                    </a:lnTo>
                    <a:lnTo>
                      <a:pt x="690" y="245"/>
                    </a:lnTo>
                    <a:lnTo>
                      <a:pt x="676" y="237"/>
                    </a:lnTo>
                    <a:lnTo>
                      <a:pt x="670" y="229"/>
                    </a:lnTo>
                    <a:lnTo>
                      <a:pt x="668" y="228"/>
                    </a:lnTo>
                    <a:lnTo>
                      <a:pt x="668" y="224"/>
                    </a:lnTo>
                    <a:lnTo>
                      <a:pt x="655" y="208"/>
                    </a:lnTo>
                    <a:lnTo>
                      <a:pt x="645" y="196"/>
                    </a:lnTo>
                    <a:lnTo>
                      <a:pt x="641" y="190"/>
                    </a:lnTo>
                    <a:lnTo>
                      <a:pt x="639" y="186"/>
                    </a:lnTo>
                    <a:lnTo>
                      <a:pt x="621" y="174"/>
                    </a:lnTo>
                    <a:lnTo>
                      <a:pt x="625" y="172"/>
                    </a:lnTo>
                    <a:lnTo>
                      <a:pt x="625" y="170"/>
                    </a:lnTo>
                    <a:lnTo>
                      <a:pt x="625" y="166"/>
                    </a:lnTo>
                    <a:lnTo>
                      <a:pt x="623" y="162"/>
                    </a:lnTo>
                    <a:lnTo>
                      <a:pt x="615" y="158"/>
                    </a:lnTo>
                    <a:lnTo>
                      <a:pt x="601" y="152"/>
                    </a:lnTo>
                    <a:lnTo>
                      <a:pt x="581" y="144"/>
                    </a:lnTo>
                    <a:lnTo>
                      <a:pt x="568" y="140"/>
                    </a:lnTo>
                    <a:lnTo>
                      <a:pt x="546" y="133"/>
                    </a:lnTo>
                    <a:lnTo>
                      <a:pt x="536" y="131"/>
                    </a:lnTo>
                    <a:lnTo>
                      <a:pt x="514" y="127"/>
                    </a:lnTo>
                    <a:lnTo>
                      <a:pt x="502" y="125"/>
                    </a:lnTo>
                    <a:lnTo>
                      <a:pt x="490" y="125"/>
                    </a:lnTo>
                    <a:lnTo>
                      <a:pt x="481" y="125"/>
                    </a:lnTo>
                    <a:lnTo>
                      <a:pt x="475" y="129"/>
                    </a:lnTo>
                    <a:lnTo>
                      <a:pt x="350" y="154"/>
                    </a:lnTo>
                    <a:lnTo>
                      <a:pt x="336" y="162"/>
                    </a:lnTo>
                    <a:lnTo>
                      <a:pt x="307" y="180"/>
                    </a:lnTo>
                    <a:lnTo>
                      <a:pt x="291" y="192"/>
                    </a:lnTo>
                    <a:lnTo>
                      <a:pt x="277" y="204"/>
                    </a:lnTo>
                    <a:lnTo>
                      <a:pt x="267" y="214"/>
                    </a:lnTo>
                    <a:lnTo>
                      <a:pt x="263" y="218"/>
                    </a:lnTo>
                    <a:lnTo>
                      <a:pt x="263" y="222"/>
                    </a:lnTo>
                    <a:lnTo>
                      <a:pt x="253" y="228"/>
                    </a:lnTo>
                    <a:lnTo>
                      <a:pt x="241" y="235"/>
                    </a:lnTo>
                    <a:lnTo>
                      <a:pt x="229" y="245"/>
                    </a:lnTo>
                    <a:lnTo>
                      <a:pt x="216" y="261"/>
                    </a:lnTo>
                    <a:lnTo>
                      <a:pt x="202" y="283"/>
                    </a:lnTo>
                    <a:lnTo>
                      <a:pt x="192" y="309"/>
                    </a:lnTo>
                    <a:lnTo>
                      <a:pt x="186" y="322"/>
                    </a:lnTo>
                    <a:lnTo>
                      <a:pt x="184" y="340"/>
                    </a:lnTo>
                    <a:lnTo>
                      <a:pt x="184" y="354"/>
                    </a:lnTo>
                    <a:lnTo>
                      <a:pt x="184" y="388"/>
                    </a:lnTo>
                    <a:lnTo>
                      <a:pt x="188" y="406"/>
                    </a:lnTo>
                    <a:lnTo>
                      <a:pt x="190" y="425"/>
                    </a:lnTo>
                    <a:lnTo>
                      <a:pt x="196" y="443"/>
                    </a:lnTo>
                    <a:lnTo>
                      <a:pt x="204" y="455"/>
                    </a:lnTo>
                    <a:lnTo>
                      <a:pt x="202" y="455"/>
                    </a:lnTo>
                    <a:lnTo>
                      <a:pt x="200" y="453"/>
                    </a:lnTo>
                    <a:lnTo>
                      <a:pt x="196" y="449"/>
                    </a:lnTo>
                    <a:lnTo>
                      <a:pt x="192" y="437"/>
                    </a:lnTo>
                    <a:lnTo>
                      <a:pt x="186" y="421"/>
                    </a:lnTo>
                    <a:lnTo>
                      <a:pt x="184" y="406"/>
                    </a:lnTo>
                    <a:lnTo>
                      <a:pt x="178" y="376"/>
                    </a:lnTo>
                    <a:lnTo>
                      <a:pt x="176" y="362"/>
                    </a:lnTo>
                    <a:lnTo>
                      <a:pt x="178" y="348"/>
                    </a:lnTo>
                    <a:lnTo>
                      <a:pt x="178" y="334"/>
                    </a:lnTo>
                    <a:lnTo>
                      <a:pt x="184" y="307"/>
                    </a:lnTo>
                    <a:lnTo>
                      <a:pt x="194" y="285"/>
                    </a:lnTo>
                    <a:lnTo>
                      <a:pt x="204" y="267"/>
                    </a:lnTo>
                    <a:lnTo>
                      <a:pt x="214" y="251"/>
                    </a:lnTo>
                    <a:lnTo>
                      <a:pt x="223" y="239"/>
                    </a:lnTo>
                    <a:lnTo>
                      <a:pt x="231" y="231"/>
                    </a:lnTo>
                    <a:lnTo>
                      <a:pt x="239" y="226"/>
                    </a:lnTo>
                    <a:lnTo>
                      <a:pt x="249" y="220"/>
                    </a:lnTo>
                    <a:lnTo>
                      <a:pt x="259" y="216"/>
                    </a:lnTo>
                    <a:lnTo>
                      <a:pt x="261" y="210"/>
                    </a:lnTo>
                    <a:lnTo>
                      <a:pt x="265" y="202"/>
                    </a:lnTo>
                    <a:lnTo>
                      <a:pt x="271" y="194"/>
                    </a:lnTo>
                    <a:lnTo>
                      <a:pt x="305" y="174"/>
                    </a:lnTo>
                    <a:lnTo>
                      <a:pt x="332" y="158"/>
                    </a:lnTo>
                    <a:lnTo>
                      <a:pt x="336" y="154"/>
                    </a:lnTo>
                    <a:lnTo>
                      <a:pt x="344" y="150"/>
                    </a:lnTo>
                    <a:lnTo>
                      <a:pt x="364" y="142"/>
                    </a:lnTo>
                    <a:lnTo>
                      <a:pt x="386" y="137"/>
                    </a:lnTo>
                    <a:lnTo>
                      <a:pt x="409" y="133"/>
                    </a:lnTo>
                    <a:lnTo>
                      <a:pt x="453" y="125"/>
                    </a:lnTo>
                    <a:lnTo>
                      <a:pt x="471" y="123"/>
                    </a:lnTo>
                    <a:lnTo>
                      <a:pt x="481" y="121"/>
                    </a:lnTo>
                    <a:lnTo>
                      <a:pt x="490" y="119"/>
                    </a:lnTo>
                    <a:lnTo>
                      <a:pt x="510" y="121"/>
                    </a:lnTo>
                    <a:lnTo>
                      <a:pt x="528" y="125"/>
                    </a:lnTo>
                    <a:lnTo>
                      <a:pt x="534" y="127"/>
                    </a:lnTo>
                    <a:lnTo>
                      <a:pt x="560" y="129"/>
                    </a:lnTo>
                    <a:lnTo>
                      <a:pt x="575" y="133"/>
                    </a:lnTo>
                    <a:lnTo>
                      <a:pt x="625" y="152"/>
                    </a:lnTo>
                    <a:lnTo>
                      <a:pt x="631" y="160"/>
                    </a:lnTo>
                    <a:lnTo>
                      <a:pt x="633" y="166"/>
                    </a:lnTo>
                    <a:lnTo>
                      <a:pt x="633" y="172"/>
                    </a:lnTo>
                    <a:lnTo>
                      <a:pt x="649" y="188"/>
                    </a:lnTo>
                    <a:lnTo>
                      <a:pt x="653" y="194"/>
                    </a:lnTo>
                    <a:lnTo>
                      <a:pt x="678" y="220"/>
                    </a:lnTo>
                    <a:lnTo>
                      <a:pt x="682" y="222"/>
                    </a:lnTo>
                    <a:lnTo>
                      <a:pt x="684" y="222"/>
                    </a:lnTo>
                    <a:lnTo>
                      <a:pt x="682" y="226"/>
                    </a:lnTo>
                    <a:lnTo>
                      <a:pt x="680" y="229"/>
                    </a:lnTo>
                    <a:lnTo>
                      <a:pt x="682" y="233"/>
                    </a:lnTo>
                    <a:lnTo>
                      <a:pt x="686" y="237"/>
                    </a:lnTo>
                    <a:lnTo>
                      <a:pt x="696" y="245"/>
                    </a:lnTo>
                    <a:lnTo>
                      <a:pt x="710" y="251"/>
                    </a:lnTo>
                    <a:lnTo>
                      <a:pt x="738" y="259"/>
                    </a:lnTo>
                    <a:lnTo>
                      <a:pt x="751" y="261"/>
                    </a:lnTo>
                    <a:lnTo>
                      <a:pt x="761" y="269"/>
                    </a:lnTo>
                    <a:lnTo>
                      <a:pt x="771" y="279"/>
                    </a:lnTo>
                    <a:lnTo>
                      <a:pt x="785" y="297"/>
                    </a:lnTo>
                    <a:lnTo>
                      <a:pt x="797" y="315"/>
                    </a:lnTo>
                    <a:lnTo>
                      <a:pt x="805" y="334"/>
                    </a:lnTo>
                    <a:lnTo>
                      <a:pt x="811" y="350"/>
                    </a:lnTo>
                    <a:lnTo>
                      <a:pt x="815" y="364"/>
                    </a:lnTo>
                    <a:lnTo>
                      <a:pt x="817" y="376"/>
                    </a:lnTo>
                    <a:lnTo>
                      <a:pt x="825" y="398"/>
                    </a:lnTo>
                    <a:lnTo>
                      <a:pt x="829" y="421"/>
                    </a:lnTo>
                    <a:lnTo>
                      <a:pt x="833" y="443"/>
                    </a:lnTo>
                    <a:lnTo>
                      <a:pt x="835" y="465"/>
                    </a:lnTo>
                    <a:lnTo>
                      <a:pt x="835" y="485"/>
                    </a:lnTo>
                    <a:lnTo>
                      <a:pt x="833" y="504"/>
                    </a:lnTo>
                    <a:lnTo>
                      <a:pt x="829" y="542"/>
                    </a:lnTo>
                    <a:lnTo>
                      <a:pt x="821" y="574"/>
                    </a:lnTo>
                    <a:lnTo>
                      <a:pt x="815" y="599"/>
                    </a:lnTo>
                    <a:lnTo>
                      <a:pt x="807" y="621"/>
                    </a:lnTo>
                    <a:lnTo>
                      <a:pt x="789" y="647"/>
                    </a:lnTo>
                    <a:lnTo>
                      <a:pt x="773" y="667"/>
                    </a:lnTo>
                    <a:lnTo>
                      <a:pt x="759" y="681"/>
                    </a:lnTo>
                    <a:lnTo>
                      <a:pt x="750" y="688"/>
                    </a:lnTo>
                    <a:lnTo>
                      <a:pt x="740" y="694"/>
                    </a:lnTo>
                    <a:lnTo>
                      <a:pt x="734" y="694"/>
                    </a:lnTo>
                    <a:lnTo>
                      <a:pt x="728" y="692"/>
                    </a:lnTo>
                    <a:lnTo>
                      <a:pt x="724" y="688"/>
                    </a:lnTo>
                    <a:lnTo>
                      <a:pt x="722" y="681"/>
                    </a:lnTo>
                    <a:lnTo>
                      <a:pt x="720" y="675"/>
                    </a:lnTo>
                    <a:lnTo>
                      <a:pt x="718" y="657"/>
                    </a:lnTo>
                    <a:lnTo>
                      <a:pt x="720" y="639"/>
                    </a:lnTo>
                    <a:lnTo>
                      <a:pt x="716" y="645"/>
                    </a:lnTo>
                    <a:lnTo>
                      <a:pt x="714" y="655"/>
                    </a:lnTo>
                    <a:lnTo>
                      <a:pt x="708" y="677"/>
                    </a:lnTo>
                    <a:lnTo>
                      <a:pt x="706" y="704"/>
                    </a:lnTo>
                    <a:lnTo>
                      <a:pt x="704" y="716"/>
                    </a:lnTo>
                    <a:lnTo>
                      <a:pt x="700" y="724"/>
                    </a:lnTo>
                    <a:lnTo>
                      <a:pt x="696" y="730"/>
                    </a:lnTo>
                    <a:lnTo>
                      <a:pt x="690" y="736"/>
                    </a:lnTo>
                    <a:lnTo>
                      <a:pt x="682" y="742"/>
                    </a:lnTo>
                    <a:lnTo>
                      <a:pt x="678" y="744"/>
                    </a:lnTo>
                    <a:lnTo>
                      <a:pt x="672" y="750"/>
                    </a:lnTo>
                    <a:lnTo>
                      <a:pt x="666" y="756"/>
                    </a:lnTo>
                    <a:lnTo>
                      <a:pt x="655" y="764"/>
                    </a:lnTo>
                    <a:lnTo>
                      <a:pt x="647" y="766"/>
                    </a:lnTo>
                    <a:lnTo>
                      <a:pt x="643" y="766"/>
                    </a:lnTo>
                    <a:lnTo>
                      <a:pt x="635" y="771"/>
                    </a:lnTo>
                    <a:lnTo>
                      <a:pt x="621" y="777"/>
                    </a:lnTo>
                    <a:lnTo>
                      <a:pt x="585" y="791"/>
                    </a:lnTo>
                    <a:lnTo>
                      <a:pt x="538" y="805"/>
                    </a:lnTo>
                    <a:lnTo>
                      <a:pt x="552" y="809"/>
                    </a:lnTo>
                    <a:lnTo>
                      <a:pt x="562" y="815"/>
                    </a:lnTo>
                    <a:lnTo>
                      <a:pt x="568" y="821"/>
                    </a:lnTo>
                    <a:lnTo>
                      <a:pt x="574" y="827"/>
                    </a:lnTo>
                    <a:lnTo>
                      <a:pt x="581" y="839"/>
                    </a:lnTo>
                    <a:lnTo>
                      <a:pt x="583" y="845"/>
                    </a:lnTo>
                    <a:lnTo>
                      <a:pt x="572" y="876"/>
                    </a:lnTo>
                    <a:lnTo>
                      <a:pt x="562" y="902"/>
                    </a:lnTo>
                    <a:lnTo>
                      <a:pt x="550" y="918"/>
                    </a:lnTo>
                    <a:lnTo>
                      <a:pt x="540" y="928"/>
                    </a:lnTo>
                    <a:lnTo>
                      <a:pt x="532" y="934"/>
                    </a:lnTo>
                    <a:lnTo>
                      <a:pt x="524" y="938"/>
                    </a:lnTo>
                    <a:lnTo>
                      <a:pt x="518" y="938"/>
                    </a:lnTo>
                    <a:lnTo>
                      <a:pt x="520" y="950"/>
                    </a:lnTo>
                    <a:lnTo>
                      <a:pt x="522" y="953"/>
                    </a:lnTo>
                    <a:lnTo>
                      <a:pt x="524" y="955"/>
                    </a:lnTo>
                    <a:lnTo>
                      <a:pt x="534" y="961"/>
                    </a:lnTo>
                    <a:lnTo>
                      <a:pt x="566" y="971"/>
                    </a:lnTo>
                    <a:lnTo>
                      <a:pt x="611" y="985"/>
                    </a:lnTo>
                    <a:lnTo>
                      <a:pt x="627" y="991"/>
                    </a:lnTo>
                    <a:lnTo>
                      <a:pt x="643" y="995"/>
                    </a:lnTo>
                    <a:lnTo>
                      <a:pt x="668" y="999"/>
                    </a:lnTo>
                    <a:lnTo>
                      <a:pt x="688" y="999"/>
                    </a:lnTo>
                    <a:lnTo>
                      <a:pt x="694" y="999"/>
                    </a:lnTo>
                    <a:lnTo>
                      <a:pt x="704" y="1003"/>
                    </a:lnTo>
                    <a:lnTo>
                      <a:pt x="714" y="1005"/>
                    </a:lnTo>
                    <a:lnTo>
                      <a:pt x="720" y="1003"/>
                    </a:lnTo>
                    <a:lnTo>
                      <a:pt x="726" y="1001"/>
                    </a:lnTo>
                    <a:lnTo>
                      <a:pt x="734" y="993"/>
                    </a:lnTo>
                    <a:lnTo>
                      <a:pt x="738" y="989"/>
                    </a:lnTo>
                    <a:lnTo>
                      <a:pt x="755" y="961"/>
                    </a:lnTo>
                    <a:lnTo>
                      <a:pt x="785" y="914"/>
                    </a:lnTo>
                    <a:lnTo>
                      <a:pt x="825" y="847"/>
                    </a:lnTo>
                    <a:lnTo>
                      <a:pt x="833" y="831"/>
                    </a:lnTo>
                    <a:lnTo>
                      <a:pt x="842" y="805"/>
                    </a:lnTo>
                    <a:lnTo>
                      <a:pt x="856" y="746"/>
                    </a:lnTo>
                    <a:lnTo>
                      <a:pt x="868" y="690"/>
                    </a:lnTo>
                    <a:lnTo>
                      <a:pt x="874" y="667"/>
                    </a:lnTo>
                    <a:lnTo>
                      <a:pt x="874" y="643"/>
                    </a:lnTo>
                    <a:lnTo>
                      <a:pt x="878" y="617"/>
                    </a:lnTo>
                    <a:lnTo>
                      <a:pt x="884" y="591"/>
                    </a:lnTo>
                    <a:lnTo>
                      <a:pt x="890" y="566"/>
                    </a:lnTo>
                    <a:lnTo>
                      <a:pt x="904" y="516"/>
                    </a:lnTo>
                    <a:lnTo>
                      <a:pt x="920" y="471"/>
                    </a:lnTo>
                    <a:lnTo>
                      <a:pt x="935" y="431"/>
                    </a:lnTo>
                    <a:lnTo>
                      <a:pt x="949" y="402"/>
                    </a:lnTo>
                    <a:lnTo>
                      <a:pt x="963" y="374"/>
                    </a:lnTo>
                    <a:lnTo>
                      <a:pt x="971" y="358"/>
                    </a:lnTo>
                    <a:lnTo>
                      <a:pt x="973" y="346"/>
                    </a:lnTo>
                    <a:lnTo>
                      <a:pt x="975" y="338"/>
                    </a:lnTo>
                    <a:lnTo>
                      <a:pt x="973" y="330"/>
                    </a:lnTo>
                    <a:lnTo>
                      <a:pt x="969" y="326"/>
                    </a:lnTo>
                    <a:lnTo>
                      <a:pt x="965" y="322"/>
                    </a:lnTo>
                    <a:lnTo>
                      <a:pt x="961" y="32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79" name="Freeform 1194"/>
              <p:cNvSpPr>
                <a:spLocks/>
              </p:cNvSpPr>
              <p:nvPr/>
            </p:nvSpPr>
            <p:spPr bwMode="auto">
              <a:xfrm>
                <a:off x="1830" y="702"/>
                <a:ext cx="198" cy="193"/>
              </a:xfrm>
              <a:custGeom>
                <a:avLst/>
                <a:gdLst>
                  <a:gd name="T0" fmla="*/ 2 w 395"/>
                  <a:gd name="T1" fmla="*/ 30 h 386"/>
                  <a:gd name="T2" fmla="*/ 23 w 395"/>
                  <a:gd name="T3" fmla="*/ 18 h 386"/>
                  <a:gd name="T4" fmla="*/ 36 w 395"/>
                  <a:gd name="T5" fmla="*/ 13 h 386"/>
                  <a:gd name="T6" fmla="*/ 72 w 395"/>
                  <a:gd name="T7" fmla="*/ 0 h 386"/>
                  <a:gd name="T8" fmla="*/ 87 w 395"/>
                  <a:gd name="T9" fmla="*/ 1 h 386"/>
                  <a:gd name="T10" fmla="*/ 144 w 395"/>
                  <a:gd name="T11" fmla="*/ 14 h 386"/>
                  <a:gd name="T12" fmla="*/ 154 w 395"/>
                  <a:gd name="T13" fmla="*/ 19 h 386"/>
                  <a:gd name="T14" fmla="*/ 170 w 395"/>
                  <a:gd name="T15" fmla="*/ 35 h 386"/>
                  <a:gd name="T16" fmla="*/ 184 w 395"/>
                  <a:gd name="T17" fmla="*/ 56 h 386"/>
                  <a:gd name="T18" fmla="*/ 196 w 395"/>
                  <a:gd name="T19" fmla="*/ 67 h 386"/>
                  <a:gd name="T20" fmla="*/ 197 w 395"/>
                  <a:gd name="T21" fmla="*/ 72 h 386"/>
                  <a:gd name="T22" fmla="*/ 197 w 395"/>
                  <a:gd name="T23" fmla="*/ 83 h 386"/>
                  <a:gd name="T24" fmla="*/ 195 w 395"/>
                  <a:gd name="T25" fmla="*/ 88 h 386"/>
                  <a:gd name="T26" fmla="*/ 198 w 395"/>
                  <a:gd name="T27" fmla="*/ 118 h 386"/>
                  <a:gd name="T28" fmla="*/ 195 w 395"/>
                  <a:gd name="T29" fmla="*/ 126 h 386"/>
                  <a:gd name="T30" fmla="*/ 181 w 395"/>
                  <a:gd name="T31" fmla="*/ 143 h 386"/>
                  <a:gd name="T32" fmla="*/ 171 w 395"/>
                  <a:gd name="T33" fmla="*/ 145 h 386"/>
                  <a:gd name="T34" fmla="*/ 155 w 395"/>
                  <a:gd name="T35" fmla="*/ 144 h 386"/>
                  <a:gd name="T36" fmla="*/ 150 w 395"/>
                  <a:gd name="T37" fmla="*/ 146 h 386"/>
                  <a:gd name="T38" fmla="*/ 145 w 395"/>
                  <a:gd name="T39" fmla="*/ 147 h 386"/>
                  <a:gd name="T40" fmla="*/ 143 w 395"/>
                  <a:gd name="T41" fmla="*/ 142 h 386"/>
                  <a:gd name="T42" fmla="*/ 137 w 395"/>
                  <a:gd name="T43" fmla="*/ 150 h 386"/>
                  <a:gd name="T44" fmla="*/ 134 w 395"/>
                  <a:gd name="T45" fmla="*/ 158 h 386"/>
                  <a:gd name="T46" fmla="*/ 129 w 395"/>
                  <a:gd name="T47" fmla="*/ 170 h 386"/>
                  <a:gd name="T48" fmla="*/ 123 w 395"/>
                  <a:gd name="T49" fmla="*/ 173 h 386"/>
                  <a:gd name="T50" fmla="*/ 98 w 395"/>
                  <a:gd name="T51" fmla="*/ 185 h 386"/>
                  <a:gd name="T52" fmla="*/ 88 w 395"/>
                  <a:gd name="T53" fmla="*/ 191 h 386"/>
                  <a:gd name="T54" fmla="*/ 80 w 395"/>
                  <a:gd name="T55" fmla="*/ 192 h 386"/>
                  <a:gd name="T56" fmla="*/ 72 w 395"/>
                  <a:gd name="T57" fmla="*/ 192 h 386"/>
                  <a:gd name="T58" fmla="*/ 130 w 395"/>
                  <a:gd name="T59" fmla="*/ 148 h 386"/>
                  <a:gd name="T60" fmla="*/ 145 w 395"/>
                  <a:gd name="T61" fmla="*/ 139 h 386"/>
                  <a:gd name="T62" fmla="*/ 173 w 395"/>
                  <a:gd name="T63" fmla="*/ 119 h 386"/>
                  <a:gd name="T64" fmla="*/ 186 w 395"/>
                  <a:gd name="T65" fmla="*/ 102 h 386"/>
                  <a:gd name="T66" fmla="*/ 186 w 395"/>
                  <a:gd name="T67" fmla="*/ 94 h 386"/>
                  <a:gd name="T68" fmla="*/ 187 w 395"/>
                  <a:gd name="T69" fmla="*/ 85 h 386"/>
                  <a:gd name="T70" fmla="*/ 179 w 395"/>
                  <a:gd name="T71" fmla="*/ 70 h 386"/>
                  <a:gd name="T72" fmla="*/ 160 w 395"/>
                  <a:gd name="T73" fmla="*/ 53 h 386"/>
                  <a:gd name="T74" fmla="*/ 127 w 395"/>
                  <a:gd name="T75" fmla="*/ 33 h 386"/>
                  <a:gd name="T76" fmla="*/ 123 w 395"/>
                  <a:gd name="T77" fmla="*/ 29 h 386"/>
                  <a:gd name="T78" fmla="*/ 109 w 395"/>
                  <a:gd name="T79" fmla="*/ 25 h 386"/>
                  <a:gd name="T80" fmla="*/ 99 w 395"/>
                  <a:gd name="T81" fmla="*/ 25 h 386"/>
                  <a:gd name="T82" fmla="*/ 75 w 395"/>
                  <a:gd name="T83" fmla="*/ 25 h 386"/>
                  <a:gd name="T84" fmla="*/ 66 w 395"/>
                  <a:gd name="T85" fmla="*/ 25 h 386"/>
                  <a:gd name="T86" fmla="*/ 60 w 395"/>
                  <a:gd name="T87" fmla="*/ 33 h 386"/>
                  <a:gd name="T88" fmla="*/ 37 w 395"/>
                  <a:gd name="T89" fmla="*/ 38 h 386"/>
                  <a:gd name="T90" fmla="*/ 8 w 395"/>
                  <a:gd name="T91" fmla="*/ 39 h 386"/>
                  <a:gd name="T92" fmla="*/ 1 w 395"/>
                  <a:gd name="T93" fmla="*/ 35 h 386"/>
                  <a:gd name="T94" fmla="*/ 1 w 395"/>
                  <a:gd name="T95" fmla="*/ 32 h 38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395"/>
                  <a:gd name="T145" fmla="*/ 0 h 386"/>
                  <a:gd name="T146" fmla="*/ 395 w 395"/>
                  <a:gd name="T147" fmla="*/ 386 h 38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395" h="386">
                    <a:moveTo>
                      <a:pt x="1" y="64"/>
                    </a:moveTo>
                    <a:lnTo>
                      <a:pt x="1" y="64"/>
                    </a:lnTo>
                    <a:lnTo>
                      <a:pt x="3" y="60"/>
                    </a:lnTo>
                    <a:lnTo>
                      <a:pt x="15" y="50"/>
                    </a:lnTo>
                    <a:lnTo>
                      <a:pt x="33" y="40"/>
                    </a:lnTo>
                    <a:lnTo>
                      <a:pt x="45" y="36"/>
                    </a:lnTo>
                    <a:lnTo>
                      <a:pt x="59" y="32"/>
                    </a:lnTo>
                    <a:lnTo>
                      <a:pt x="71" y="26"/>
                    </a:lnTo>
                    <a:lnTo>
                      <a:pt x="98" y="14"/>
                    </a:lnTo>
                    <a:lnTo>
                      <a:pt x="130" y="2"/>
                    </a:lnTo>
                    <a:lnTo>
                      <a:pt x="144" y="0"/>
                    </a:lnTo>
                    <a:lnTo>
                      <a:pt x="154" y="0"/>
                    </a:lnTo>
                    <a:lnTo>
                      <a:pt x="174" y="2"/>
                    </a:lnTo>
                    <a:lnTo>
                      <a:pt x="217" y="10"/>
                    </a:lnTo>
                    <a:lnTo>
                      <a:pt x="266" y="22"/>
                    </a:lnTo>
                    <a:lnTo>
                      <a:pt x="288" y="28"/>
                    </a:lnTo>
                    <a:lnTo>
                      <a:pt x="304" y="36"/>
                    </a:lnTo>
                    <a:lnTo>
                      <a:pt x="308" y="38"/>
                    </a:lnTo>
                    <a:lnTo>
                      <a:pt x="320" y="48"/>
                    </a:lnTo>
                    <a:lnTo>
                      <a:pt x="330" y="56"/>
                    </a:lnTo>
                    <a:lnTo>
                      <a:pt x="340" y="70"/>
                    </a:lnTo>
                    <a:lnTo>
                      <a:pt x="353" y="87"/>
                    </a:lnTo>
                    <a:lnTo>
                      <a:pt x="367" y="111"/>
                    </a:lnTo>
                    <a:lnTo>
                      <a:pt x="371" y="113"/>
                    </a:lnTo>
                    <a:lnTo>
                      <a:pt x="381" y="121"/>
                    </a:lnTo>
                    <a:lnTo>
                      <a:pt x="391" y="133"/>
                    </a:lnTo>
                    <a:lnTo>
                      <a:pt x="393" y="137"/>
                    </a:lnTo>
                    <a:lnTo>
                      <a:pt x="393" y="143"/>
                    </a:lnTo>
                    <a:lnTo>
                      <a:pt x="393" y="147"/>
                    </a:lnTo>
                    <a:lnTo>
                      <a:pt x="395" y="155"/>
                    </a:lnTo>
                    <a:lnTo>
                      <a:pt x="393" y="165"/>
                    </a:lnTo>
                    <a:lnTo>
                      <a:pt x="391" y="171"/>
                    </a:lnTo>
                    <a:lnTo>
                      <a:pt x="389" y="175"/>
                    </a:lnTo>
                    <a:lnTo>
                      <a:pt x="393" y="204"/>
                    </a:lnTo>
                    <a:lnTo>
                      <a:pt x="395" y="226"/>
                    </a:lnTo>
                    <a:lnTo>
                      <a:pt x="395" y="236"/>
                    </a:lnTo>
                    <a:lnTo>
                      <a:pt x="393" y="242"/>
                    </a:lnTo>
                    <a:lnTo>
                      <a:pt x="389" y="252"/>
                    </a:lnTo>
                    <a:lnTo>
                      <a:pt x="377" y="267"/>
                    </a:lnTo>
                    <a:lnTo>
                      <a:pt x="369" y="277"/>
                    </a:lnTo>
                    <a:lnTo>
                      <a:pt x="361" y="285"/>
                    </a:lnTo>
                    <a:lnTo>
                      <a:pt x="352" y="289"/>
                    </a:lnTo>
                    <a:lnTo>
                      <a:pt x="348" y="289"/>
                    </a:lnTo>
                    <a:lnTo>
                      <a:pt x="342" y="289"/>
                    </a:lnTo>
                    <a:lnTo>
                      <a:pt x="324" y="287"/>
                    </a:lnTo>
                    <a:lnTo>
                      <a:pt x="310" y="287"/>
                    </a:lnTo>
                    <a:lnTo>
                      <a:pt x="304" y="289"/>
                    </a:lnTo>
                    <a:lnTo>
                      <a:pt x="300" y="291"/>
                    </a:lnTo>
                    <a:lnTo>
                      <a:pt x="298" y="291"/>
                    </a:lnTo>
                    <a:lnTo>
                      <a:pt x="292" y="293"/>
                    </a:lnTo>
                    <a:lnTo>
                      <a:pt x="290" y="293"/>
                    </a:lnTo>
                    <a:lnTo>
                      <a:pt x="288" y="291"/>
                    </a:lnTo>
                    <a:lnTo>
                      <a:pt x="286" y="287"/>
                    </a:lnTo>
                    <a:lnTo>
                      <a:pt x="286" y="283"/>
                    </a:lnTo>
                    <a:lnTo>
                      <a:pt x="280" y="289"/>
                    </a:lnTo>
                    <a:lnTo>
                      <a:pt x="274" y="299"/>
                    </a:lnTo>
                    <a:lnTo>
                      <a:pt x="270" y="309"/>
                    </a:lnTo>
                    <a:lnTo>
                      <a:pt x="268" y="315"/>
                    </a:lnTo>
                    <a:lnTo>
                      <a:pt x="264" y="327"/>
                    </a:lnTo>
                    <a:lnTo>
                      <a:pt x="263" y="333"/>
                    </a:lnTo>
                    <a:lnTo>
                      <a:pt x="257" y="339"/>
                    </a:lnTo>
                    <a:lnTo>
                      <a:pt x="251" y="343"/>
                    </a:lnTo>
                    <a:lnTo>
                      <a:pt x="245" y="345"/>
                    </a:lnTo>
                    <a:lnTo>
                      <a:pt x="223" y="355"/>
                    </a:lnTo>
                    <a:lnTo>
                      <a:pt x="207" y="364"/>
                    </a:lnTo>
                    <a:lnTo>
                      <a:pt x="195" y="370"/>
                    </a:lnTo>
                    <a:lnTo>
                      <a:pt x="183" y="378"/>
                    </a:lnTo>
                    <a:lnTo>
                      <a:pt x="176" y="382"/>
                    </a:lnTo>
                    <a:lnTo>
                      <a:pt x="170" y="384"/>
                    </a:lnTo>
                    <a:lnTo>
                      <a:pt x="160" y="384"/>
                    </a:lnTo>
                    <a:lnTo>
                      <a:pt x="152" y="386"/>
                    </a:lnTo>
                    <a:lnTo>
                      <a:pt x="144" y="384"/>
                    </a:lnTo>
                    <a:lnTo>
                      <a:pt x="197" y="341"/>
                    </a:lnTo>
                    <a:lnTo>
                      <a:pt x="241" y="309"/>
                    </a:lnTo>
                    <a:lnTo>
                      <a:pt x="259" y="295"/>
                    </a:lnTo>
                    <a:lnTo>
                      <a:pt x="272" y="287"/>
                    </a:lnTo>
                    <a:lnTo>
                      <a:pt x="290" y="277"/>
                    </a:lnTo>
                    <a:lnTo>
                      <a:pt x="306" y="267"/>
                    </a:lnTo>
                    <a:lnTo>
                      <a:pt x="326" y="254"/>
                    </a:lnTo>
                    <a:lnTo>
                      <a:pt x="346" y="238"/>
                    </a:lnTo>
                    <a:lnTo>
                      <a:pt x="361" y="220"/>
                    </a:lnTo>
                    <a:lnTo>
                      <a:pt x="367" y="212"/>
                    </a:lnTo>
                    <a:lnTo>
                      <a:pt x="371" y="204"/>
                    </a:lnTo>
                    <a:lnTo>
                      <a:pt x="373" y="196"/>
                    </a:lnTo>
                    <a:lnTo>
                      <a:pt x="371" y="188"/>
                    </a:lnTo>
                    <a:lnTo>
                      <a:pt x="373" y="186"/>
                    </a:lnTo>
                    <a:lnTo>
                      <a:pt x="375" y="180"/>
                    </a:lnTo>
                    <a:lnTo>
                      <a:pt x="373" y="169"/>
                    </a:lnTo>
                    <a:lnTo>
                      <a:pt x="369" y="155"/>
                    </a:lnTo>
                    <a:lnTo>
                      <a:pt x="363" y="147"/>
                    </a:lnTo>
                    <a:lnTo>
                      <a:pt x="357" y="139"/>
                    </a:lnTo>
                    <a:lnTo>
                      <a:pt x="348" y="129"/>
                    </a:lnTo>
                    <a:lnTo>
                      <a:pt x="336" y="117"/>
                    </a:lnTo>
                    <a:lnTo>
                      <a:pt x="320" y="105"/>
                    </a:lnTo>
                    <a:lnTo>
                      <a:pt x="302" y="93"/>
                    </a:lnTo>
                    <a:lnTo>
                      <a:pt x="278" y="80"/>
                    </a:lnTo>
                    <a:lnTo>
                      <a:pt x="253" y="66"/>
                    </a:lnTo>
                    <a:lnTo>
                      <a:pt x="251" y="64"/>
                    </a:lnTo>
                    <a:lnTo>
                      <a:pt x="245" y="58"/>
                    </a:lnTo>
                    <a:lnTo>
                      <a:pt x="237" y="54"/>
                    </a:lnTo>
                    <a:lnTo>
                      <a:pt x="229" y="52"/>
                    </a:lnTo>
                    <a:lnTo>
                      <a:pt x="217" y="50"/>
                    </a:lnTo>
                    <a:lnTo>
                      <a:pt x="203" y="48"/>
                    </a:lnTo>
                    <a:lnTo>
                      <a:pt x="197" y="50"/>
                    </a:lnTo>
                    <a:lnTo>
                      <a:pt x="183" y="52"/>
                    </a:lnTo>
                    <a:lnTo>
                      <a:pt x="164" y="50"/>
                    </a:lnTo>
                    <a:lnTo>
                      <a:pt x="150" y="50"/>
                    </a:lnTo>
                    <a:lnTo>
                      <a:pt x="138" y="46"/>
                    </a:lnTo>
                    <a:lnTo>
                      <a:pt x="132" y="50"/>
                    </a:lnTo>
                    <a:lnTo>
                      <a:pt x="126" y="54"/>
                    </a:lnTo>
                    <a:lnTo>
                      <a:pt x="122" y="62"/>
                    </a:lnTo>
                    <a:lnTo>
                      <a:pt x="120" y="66"/>
                    </a:lnTo>
                    <a:lnTo>
                      <a:pt x="106" y="70"/>
                    </a:lnTo>
                    <a:lnTo>
                      <a:pt x="73" y="76"/>
                    </a:lnTo>
                    <a:lnTo>
                      <a:pt x="53" y="80"/>
                    </a:lnTo>
                    <a:lnTo>
                      <a:pt x="33" y="80"/>
                    </a:lnTo>
                    <a:lnTo>
                      <a:pt x="15" y="78"/>
                    </a:lnTo>
                    <a:lnTo>
                      <a:pt x="7" y="74"/>
                    </a:lnTo>
                    <a:lnTo>
                      <a:pt x="1" y="70"/>
                    </a:lnTo>
                    <a:lnTo>
                      <a:pt x="0" y="70"/>
                    </a:lnTo>
                    <a:lnTo>
                      <a:pt x="0" y="68"/>
                    </a:lnTo>
                    <a:lnTo>
                      <a:pt x="1" y="6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0" name="Freeform 1195"/>
              <p:cNvSpPr>
                <a:spLocks/>
              </p:cNvSpPr>
              <p:nvPr/>
            </p:nvSpPr>
            <p:spPr bwMode="auto">
              <a:xfrm>
                <a:off x="1802" y="742"/>
                <a:ext cx="220" cy="171"/>
              </a:xfrm>
              <a:custGeom>
                <a:avLst/>
                <a:gdLst>
                  <a:gd name="T0" fmla="*/ 43 w 439"/>
                  <a:gd name="T1" fmla="*/ 97 h 342"/>
                  <a:gd name="T2" fmla="*/ 41 w 439"/>
                  <a:gd name="T3" fmla="*/ 55 h 342"/>
                  <a:gd name="T4" fmla="*/ 38 w 439"/>
                  <a:gd name="T5" fmla="*/ 24 h 342"/>
                  <a:gd name="T6" fmla="*/ 32 w 439"/>
                  <a:gd name="T7" fmla="*/ 6 h 342"/>
                  <a:gd name="T8" fmla="*/ 29 w 439"/>
                  <a:gd name="T9" fmla="*/ 3 h 342"/>
                  <a:gd name="T10" fmla="*/ 28 w 439"/>
                  <a:gd name="T11" fmla="*/ 2 h 342"/>
                  <a:gd name="T12" fmla="*/ 21 w 439"/>
                  <a:gd name="T13" fmla="*/ 1 h 342"/>
                  <a:gd name="T14" fmla="*/ 14 w 439"/>
                  <a:gd name="T15" fmla="*/ 8 h 342"/>
                  <a:gd name="T16" fmla="*/ 7 w 439"/>
                  <a:gd name="T17" fmla="*/ 21 h 342"/>
                  <a:gd name="T18" fmla="*/ 2 w 439"/>
                  <a:gd name="T19" fmla="*/ 38 h 342"/>
                  <a:gd name="T20" fmla="*/ 0 w 439"/>
                  <a:gd name="T21" fmla="*/ 55 h 342"/>
                  <a:gd name="T22" fmla="*/ 1 w 439"/>
                  <a:gd name="T23" fmla="*/ 74 h 342"/>
                  <a:gd name="T24" fmla="*/ 7 w 439"/>
                  <a:gd name="T25" fmla="*/ 91 h 342"/>
                  <a:gd name="T26" fmla="*/ 18 w 439"/>
                  <a:gd name="T27" fmla="*/ 105 h 342"/>
                  <a:gd name="T28" fmla="*/ 30 w 439"/>
                  <a:gd name="T29" fmla="*/ 120 h 342"/>
                  <a:gd name="T30" fmla="*/ 44 w 439"/>
                  <a:gd name="T31" fmla="*/ 138 h 342"/>
                  <a:gd name="T32" fmla="*/ 48 w 439"/>
                  <a:gd name="T33" fmla="*/ 141 h 342"/>
                  <a:gd name="T34" fmla="*/ 72 w 439"/>
                  <a:gd name="T35" fmla="*/ 159 h 342"/>
                  <a:gd name="T36" fmla="*/ 87 w 439"/>
                  <a:gd name="T37" fmla="*/ 165 h 342"/>
                  <a:gd name="T38" fmla="*/ 95 w 439"/>
                  <a:gd name="T39" fmla="*/ 167 h 342"/>
                  <a:gd name="T40" fmla="*/ 115 w 439"/>
                  <a:gd name="T41" fmla="*/ 171 h 342"/>
                  <a:gd name="T42" fmla="*/ 138 w 439"/>
                  <a:gd name="T43" fmla="*/ 170 h 342"/>
                  <a:gd name="T44" fmla="*/ 147 w 439"/>
                  <a:gd name="T45" fmla="*/ 166 h 342"/>
                  <a:gd name="T46" fmla="*/ 153 w 439"/>
                  <a:gd name="T47" fmla="*/ 160 h 342"/>
                  <a:gd name="T48" fmla="*/ 160 w 439"/>
                  <a:gd name="T49" fmla="*/ 157 h 342"/>
                  <a:gd name="T50" fmla="*/ 178 w 439"/>
                  <a:gd name="T51" fmla="*/ 150 h 342"/>
                  <a:gd name="T52" fmla="*/ 198 w 439"/>
                  <a:gd name="T53" fmla="*/ 137 h 342"/>
                  <a:gd name="T54" fmla="*/ 208 w 439"/>
                  <a:gd name="T55" fmla="*/ 127 h 342"/>
                  <a:gd name="T56" fmla="*/ 215 w 439"/>
                  <a:gd name="T57" fmla="*/ 114 h 342"/>
                  <a:gd name="T58" fmla="*/ 220 w 439"/>
                  <a:gd name="T59" fmla="*/ 97 h 342"/>
                  <a:gd name="T60" fmla="*/ 213 w 439"/>
                  <a:gd name="T61" fmla="*/ 103 h 342"/>
                  <a:gd name="T62" fmla="*/ 204 w 439"/>
                  <a:gd name="T63" fmla="*/ 107 h 342"/>
                  <a:gd name="T64" fmla="*/ 189 w 439"/>
                  <a:gd name="T65" fmla="*/ 108 h 342"/>
                  <a:gd name="T66" fmla="*/ 184 w 439"/>
                  <a:gd name="T67" fmla="*/ 110 h 342"/>
                  <a:gd name="T68" fmla="*/ 175 w 439"/>
                  <a:gd name="T69" fmla="*/ 110 h 342"/>
                  <a:gd name="T70" fmla="*/ 174 w 439"/>
                  <a:gd name="T71" fmla="*/ 110 h 342"/>
                  <a:gd name="T72" fmla="*/ 170 w 439"/>
                  <a:gd name="T73" fmla="*/ 111 h 342"/>
                  <a:gd name="T74" fmla="*/ 165 w 439"/>
                  <a:gd name="T75" fmla="*/ 117 h 342"/>
                  <a:gd name="T76" fmla="*/ 160 w 439"/>
                  <a:gd name="T77" fmla="*/ 130 h 342"/>
                  <a:gd name="T78" fmla="*/ 160 w 439"/>
                  <a:gd name="T79" fmla="*/ 131 h 342"/>
                  <a:gd name="T80" fmla="*/ 153 w 439"/>
                  <a:gd name="T81" fmla="*/ 138 h 342"/>
                  <a:gd name="T82" fmla="*/ 140 w 439"/>
                  <a:gd name="T83" fmla="*/ 143 h 342"/>
                  <a:gd name="T84" fmla="*/ 129 w 439"/>
                  <a:gd name="T85" fmla="*/ 146 h 342"/>
                  <a:gd name="T86" fmla="*/ 116 w 439"/>
                  <a:gd name="T87" fmla="*/ 152 h 342"/>
                  <a:gd name="T88" fmla="*/ 104 w 439"/>
                  <a:gd name="T89" fmla="*/ 155 h 342"/>
                  <a:gd name="T90" fmla="*/ 97 w 439"/>
                  <a:gd name="T91" fmla="*/ 153 h 342"/>
                  <a:gd name="T92" fmla="*/ 95 w 439"/>
                  <a:gd name="T93" fmla="*/ 152 h 342"/>
                  <a:gd name="T94" fmla="*/ 78 w 439"/>
                  <a:gd name="T95" fmla="*/ 142 h 342"/>
                  <a:gd name="T96" fmla="*/ 60 w 439"/>
                  <a:gd name="T97" fmla="*/ 128 h 342"/>
                  <a:gd name="T98" fmla="*/ 48 w 439"/>
                  <a:gd name="T99" fmla="*/ 114 h 342"/>
                  <a:gd name="T100" fmla="*/ 43 w 439"/>
                  <a:gd name="T101" fmla="*/ 103 h 342"/>
                  <a:gd name="T102" fmla="*/ 43 w 439"/>
                  <a:gd name="T103" fmla="*/ 97 h 34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39"/>
                  <a:gd name="T157" fmla="*/ 0 h 342"/>
                  <a:gd name="T158" fmla="*/ 439 w 439"/>
                  <a:gd name="T159" fmla="*/ 342 h 34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39" h="342">
                    <a:moveTo>
                      <a:pt x="85" y="193"/>
                    </a:moveTo>
                    <a:lnTo>
                      <a:pt x="85" y="193"/>
                    </a:lnTo>
                    <a:lnTo>
                      <a:pt x="85" y="170"/>
                    </a:lnTo>
                    <a:lnTo>
                      <a:pt x="81" y="110"/>
                    </a:lnTo>
                    <a:lnTo>
                      <a:pt x="79" y="79"/>
                    </a:lnTo>
                    <a:lnTo>
                      <a:pt x="75" y="47"/>
                    </a:lnTo>
                    <a:lnTo>
                      <a:pt x="67" y="21"/>
                    </a:lnTo>
                    <a:lnTo>
                      <a:pt x="63" y="11"/>
                    </a:lnTo>
                    <a:lnTo>
                      <a:pt x="57" y="5"/>
                    </a:lnTo>
                    <a:lnTo>
                      <a:pt x="56" y="4"/>
                    </a:lnTo>
                    <a:lnTo>
                      <a:pt x="48" y="0"/>
                    </a:lnTo>
                    <a:lnTo>
                      <a:pt x="42" y="2"/>
                    </a:lnTo>
                    <a:lnTo>
                      <a:pt x="34" y="7"/>
                    </a:lnTo>
                    <a:lnTo>
                      <a:pt x="28" y="15"/>
                    </a:lnTo>
                    <a:lnTo>
                      <a:pt x="20" y="27"/>
                    </a:lnTo>
                    <a:lnTo>
                      <a:pt x="14" y="41"/>
                    </a:lnTo>
                    <a:lnTo>
                      <a:pt x="10" y="57"/>
                    </a:lnTo>
                    <a:lnTo>
                      <a:pt x="4" y="75"/>
                    </a:lnTo>
                    <a:lnTo>
                      <a:pt x="2" y="93"/>
                    </a:lnTo>
                    <a:lnTo>
                      <a:pt x="0" y="110"/>
                    </a:lnTo>
                    <a:lnTo>
                      <a:pt x="0" y="130"/>
                    </a:lnTo>
                    <a:lnTo>
                      <a:pt x="2" y="148"/>
                    </a:lnTo>
                    <a:lnTo>
                      <a:pt x="6" y="166"/>
                    </a:lnTo>
                    <a:lnTo>
                      <a:pt x="14" y="182"/>
                    </a:lnTo>
                    <a:lnTo>
                      <a:pt x="22" y="197"/>
                    </a:lnTo>
                    <a:lnTo>
                      <a:pt x="36" y="209"/>
                    </a:lnTo>
                    <a:lnTo>
                      <a:pt x="59" y="239"/>
                    </a:lnTo>
                    <a:lnTo>
                      <a:pt x="75" y="261"/>
                    </a:lnTo>
                    <a:lnTo>
                      <a:pt x="87" y="275"/>
                    </a:lnTo>
                    <a:lnTo>
                      <a:pt x="95" y="282"/>
                    </a:lnTo>
                    <a:lnTo>
                      <a:pt x="117" y="298"/>
                    </a:lnTo>
                    <a:lnTo>
                      <a:pt x="144" y="318"/>
                    </a:lnTo>
                    <a:lnTo>
                      <a:pt x="160" y="324"/>
                    </a:lnTo>
                    <a:lnTo>
                      <a:pt x="174" y="330"/>
                    </a:lnTo>
                    <a:lnTo>
                      <a:pt x="190" y="334"/>
                    </a:lnTo>
                    <a:lnTo>
                      <a:pt x="208" y="338"/>
                    </a:lnTo>
                    <a:lnTo>
                      <a:pt x="230" y="342"/>
                    </a:lnTo>
                    <a:lnTo>
                      <a:pt x="253" y="342"/>
                    </a:lnTo>
                    <a:lnTo>
                      <a:pt x="275" y="340"/>
                    </a:lnTo>
                    <a:lnTo>
                      <a:pt x="283" y="336"/>
                    </a:lnTo>
                    <a:lnTo>
                      <a:pt x="293" y="332"/>
                    </a:lnTo>
                    <a:lnTo>
                      <a:pt x="299" y="326"/>
                    </a:lnTo>
                    <a:lnTo>
                      <a:pt x="305" y="320"/>
                    </a:lnTo>
                    <a:lnTo>
                      <a:pt x="320" y="314"/>
                    </a:lnTo>
                    <a:lnTo>
                      <a:pt x="336" y="308"/>
                    </a:lnTo>
                    <a:lnTo>
                      <a:pt x="356" y="300"/>
                    </a:lnTo>
                    <a:lnTo>
                      <a:pt x="376" y="288"/>
                    </a:lnTo>
                    <a:lnTo>
                      <a:pt x="396" y="273"/>
                    </a:lnTo>
                    <a:lnTo>
                      <a:pt x="406" y="263"/>
                    </a:lnTo>
                    <a:lnTo>
                      <a:pt x="415" y="253"/>
                    </a:lnTo>
                    <a:lnTo>
                      <a:pt x="421" y="241"/>
                    </a:lnTo>
                    <a:lnTo>
                      <a:pt x="429" y="227"/>
                    </a:lnTo>
                    <a:lnTo>
                      <a:pt x="439" y="193"/>
                    </a:lnTo>
                    <a:lnTo>
                      <a:pt x="435" y="197"/>
                    </a:lnTo>
                    <a:lnTo>
                      <a:pt x="425" y="205"/>
                    </a:lnTo>
                    <a:lnTo>
                      <a:pt x="417" y="209"/>
                    </a:lnTo>
                    <a:lnTo>
                      <a:pt x="408" y="213"/>
                    </a:lnTo>
                    <a:lnTo>
                      <a:pt x="394" y="215"/>
                    </a:lnTo>
                    <a:lnTo>
                      <a:pt x="378" y="215"/>
                    </a:lnTo>
                    <a:lnTo>
                      <a:pt x="368" y="219"/>
                    </a:lnTo>
                    <a:lnTo>
                      <a:pt x="358" y="221"/>
                    </a:lnTo>
                    <a:lnTo>
                      <a:pt x="350" y="219"/>
                    </a:lnTo>
                    <a:lnTo>
                      <a:pt x="348" y="219"/>
                    </a:lnTo>
                    <a:lnTo>
                      <a:pt x="344" y="219"/>
                    </a:lnTo>
                    <a:lnTo>
                      <a:pt x="340" y="221"/>
                    </a:lnTo>
                    <a:lnTo>
                      <a:pt x="336" y="225"/>
                    </a:lnTo>
                    <a:lnTo>
                      <a:pt x="330" y="233"/>
                    </a:lnTo>
                    <a:lnTo>
                      <a:pt x="326" y="243"/>
                    </a:lnTo>
                    <a:lnTo>
                      <a:pt x="320" y="259"/>
                    </a:lnTo>
                    <a:lnTo>
                      <a:pt x="319" y="261"/>
                    </a:lnTo>
                    <a:lnTo>
                      <a:pt x="313" y="269"/>
                    </a:lnTo>
                    <a:lnTo>
                      <a:pt x="305" y="275"/>
                    </a:lnTo>
                    <a:lnTo>
                      <a:pt x="293" y="278"/>
                    </a:lnTo>
                    <a:lnTo>
                      <a:pt x="279" y="286"/>
                    </a:lnTo>
                    <a:lnTo>
                      <a:pt x="257" y="292"/>
                    </a:lnTo>
                    <a:lnTo>
                      <a:pt x="249" y="296"/>
                    </a:lnTo>
                    <a:lnTo>
                      <a:pt x="232" y="304"/>
                    </a:lnTo>
                    <a:lnTo>
                      <a:pt x="220" y="308"/>
                    </a:lnTo>
                    <a:lnTo>
                      <a:pt x="208" y="310"/>
                    </a:lnTo>
                    <a:lnTo>
                      <a:pt x="198" y="308"/>
                    </a:lnTo>
                    <a:lnTo>
                      <a:pt x="194" y="306"/>
                    </a:lnTo>
                    <a:lnTo>
                      <a:pt x="190" y="304"/>
                    </a:lnTo>
                    <a:lnTo>
                      <a:pt x="172" y="294"/>
                    </a:lnTo>
                    <a:lnTo>
                      <a:pt x="156" y="284"/>
                    </a:lnTo>
                    <a:lnTo>
                      <a:pt x="137" y="271"/>
                    </a:lnTo>
                    <a:lnTo>
                      <a:pt x="119" y="255"/>
                    </a:lnTo>
                    <a:lnTo>
                      <a:pt x="101" y="237"/>
                    </a:lnTo>
                    <a:lnTo>
                      <a:pt x="95" y="227"/>
                    </a:lnTo>
                    <a:lnTo>
                      <a:pt x="89" y="215"/>
                    </a:lnTo>
                    <a:lnTo>
                      <a:pt x="85" y="205"/>
                    </a:lnTo>
                    <a:lnTo>
                      <a:pt x="85" y="193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1" name="Freeform 1196"/>
              <p:cNvSpPr>
                <a:spLocks/>
              </p:cNvSpPr>
              <p:nvPr/>
            </p:nvSpPr>
            <p:spPr bwMode="auto">
              <a:xfrm>
                <a:off x="1589" y="838"/>
                <a:ext cx="373" cy="263"/>
              </a:xfrm>
              <a:custGeom>
                <a:avLst/>
                <a:gdLst>
                  <a:gd name="T0" fmla="*/ 191 w 745"/>
                  <a:gd name="T1" fmla="*/ 133 h 527"/>
                  <a:gd name="T2" fmla="*/ 203 w 745"/>
                  <a:gd name="T3" fmla="*/ 120 h 527"/>
                  <a:gd name="T4" fmla="*/ 216 w 745"/>
                  <a:gd name="T5" fmla="*/ 110 h 527"/>
                  <a:gd name="T6" fmla="*/ 236 w 745"/>
                  <a:gd name="T7" fmla="*/ 102 h 527"/>
                  <a:gd name="T8" fmla="*/ 258 w 745"/>
                  <a:gd name="T9" fmla="*/ 102 h 527"/>
                  <a:gd name="T10" fmla="*/ 246 w 745"/>
                  <a:gd name="T11" fmla="*/ 93 h 527"/>
                  <a:gd name="T12" fmla="*/ 233 w 745"/>
                  <a:gd name="T13" fmla="*/ 74 h 527"/>
                  <a:gd name="T14" fmla="*/ 228 w 745"/>
                  <a:gd name="T15" fmla="*/ 52 h 527"/>
                  <a:gd name="T16" fmla="*/ 207 w 745"/>
                  <a:gd name="T17" fmla="*/ 64 h 527"/>
                  <a:gd name="T18" fmla="*/ 196 w 745"/>
                  <a:gd name="T19" fmla="*/ 82 h 527"/>
                  <a:gd name="T20" fmla="*/ 179 w 745"/>
                  <a:gd name="T21" fmla="*/ 92 h 527"/>
                  <a:gd name="T22" fmla="*/ 156 w 745"/>
                  <a:gd name="T23" fmla="*/ 95 h 527"/>
                  <a:gd name="T24" fmla="*/ 137 w 745"/>
                  <a:gd name="T25" fmla="*/ 94 h 527"/>
                  <a:gd name="T26" fmla="*/ 115 w 745"/>
                  <a:gd name="T27" fmla="*/ 74 h 527"/>
                  <a:gd name="T28" fmla="*/ 102 w 745"/>
                  <a:gd name="T29" fmla="*/ 56 h 527"/>
                  <a:gd name="T30" fmla="*/ 96 w 745"/>
                  <a:gd name="T31" fmla="*/ 30 h 527"/>
                  <a:gd name="T32" fmla="*/ 91 w 745"/>
                  <a:gd name="T33" fmla="*/ 13 h 527"/>
                  <a:gd name="T34" fmla="*/ 86 w 745"/>
                  <a:gd name="T35" fmla="*/ 0 h 527"/>
                  <a:gd name="T36" fmla="*/ 51 w 745"/>
                  <a:gd name="T37" fmla="*/ 77 h 527"/>
                  <a:gd name="T38" fmla="*/ 23 w 745"/>
                  <a:gd name="T39" fmla="*/ 124 h 527"/>
                  <a:gd name="T40" fmla="*/ 12 w 745"/>
                  <a:gd name="T41" fmla="*/ 133 h 527"/>
                  <a:gd name="T42" fmla="*/ 0 w 745"/>
                  <a:gd name="T43" fmla="*/ 146 h 527"/>
                  <a:gd name="T44" fmla="*/ 1 w 745"/>
                  <a:gd name="T45" fmla="*/ 151 h 527"/>
                  <a:gd name="T46" fmla="*/ 13 w 745"/>
                  <a:gd name="T47" fmla="*/ 153 h 527"/>
                  <a:gd name="T48" fmla="*/ 28 w 745"/>
                  <a:gd name="T49" fmla="*/ 163 h 527"/>
                  <a:gd name="T50" fmla="*/ 49 w 745"/>
                  <a:gd name="T51" fmla="*/ 172 h 527"/>
                  <a:gd name="T52" fmla="*/ 97 w 745"/>
                  <a:gd name="T53" fmla="*/ 189 h 527"/>
                  <a:gd name="T54" fmla="*/ 151 w 745"/>
                  <a:gd name="T55" fmla="*/ 209 h 527"/>
                  <a:gd name="T56" fmla="*/ 220 w 745"/>
                  <a:gd name="T57" fmla="*/ 243 h 527"/>
                  <a:gd name="T58" fmla="*/ 239 w 745"/>
                  <a:gd name="T59" fmla="*/ 256 h 527"/>
                  <a:gd name="T60" fmla="*/ 252 w 745"/>
                  <a:gd name="T61" fmla="*/ 263 h 527"/>
                  <a:gd name="T62" fmla="*/ 269 w 745"/>
                  <a:gd name="T63" fmla="*/ 260 h 527"/>
                  <a:gd name="T64" fmla="*/ 277 w 745"/>
                  <a:gd name="T65" fmla="*/ 256 h 527"/>
                  <a:gd name="T66" fmla="*/ 281 w 745"/>
                  <a:gd name="T67" fmla="*/ 258 h 527"/>
                  <a:gd name="T68" fmla="*/ 288 w 745"/>
                  <a:gd name="T69" fmla="*/ 258 h 527"/>
                  <a:gd name="T70" fmla="*/ 294 w 745"/>
                  <a:gd name="T71" fmla="*/ 253 h 527"/>
                  <a:gd name="T72" fmla="*/ 314 w 745"/>
                  <a:gd name="T73" fmla="*/ 237 h 527"/>
                  <a:gd name="T74" fmla="*/ 323 w 745"/>
                  <a:gd name="T75" fmla="*/ 232 h 527"/>
                  <a:gd name="T76" fmla="*/ 340 w 745"/>
                  <a:gd name="T77" fmla="*/ 223 h 527"/>
                  <a:gd name="T78" fmla="*/ 341 w 745"/>
                  <a:gd name="T79" fmla="*/ 215 h 527"/>
                  <a:gd name="T80" fmla="*/ 355 w 745"/>
                  <a:gd name="T81" fmla="*/ 206 h 527"/>
                  <a:gd name="T82" fmla="*/ 371 w 745"/>
                  <a:gd name="T83" fmla="*/ 177 h 527"/>
                  <a:gd name="T84" fmla="*/ 373 w 745"/>
                  <a:gd name="T85" fmla="*/ 169 h 527"/>
                  <a:gd name="T86" fmla="*/ 367 w 745"/>
                  <a:gd name="T87" fmla="*/ 159 h 527"/>
                  <a:gd name="T88" fmla="*/ 352 w 745"/>
                  <a:gd name="T89" fmla="*/ 151 h 527"/>
                  <a:gd name="T90" fmla="*/ 330 w 745"/>
                  <a:gd name="T91" fmla="*/ 156 h 527"/>
                  <a:gd name="T92" fmla="*/ 302 w 745"/>
                  <a:gd name="T93" fmla="*/ 166 h 527"/>
                  <a:gd name="T94" fmla="*/ 282 w 745"/>
                  <a:gd name="T95" fmla="*/ 171 h 527"/>
                  <a:gd name="T96" fmla="*/ 253 w 745"/>
                  <a:gd name="T97" fmla="*/ 173 h 527"/>
                  <a:gd name="T98" fmla="*/ 230 w 745"/>
                  <a:gd name="T99" fmla="*/ 171 h 527"/>
                  <a:gd name="T100" fmla="*/ 217 w 745"/>
                  <a:gd name="T101" fmla="*/ 168 h 527"/>
                  <a:gd name="T102" fmla="*/ 204 w 745"/>
                  <a:gd name="T103" fmla="*/ 160 h 527"/>
                  <a:gd name="T104" fmla="*/ 200 w 745"/>
                  <a:gd name="T105" fmla="*/ 153 h 527"/>
                  <a:gd name="T106" fmla="*/ 191 w 745"/>
                  <a:gd name="T107" fmla="*/ 137 h 52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45"/>
                  <a:gd name="T163" fmla="*/ 0 h 527"/>
                  <a:gd name="T164" fmla="*/ 745 w 745"/>
                  <a:gd name="T165" fmla="*/ 527 h 52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45" h="527">
                    <a:moveTo>
                      <a:pt x="382" y="275"/>
                    </a:moveTo>
                    <a:lnTo>
                      <a:pt x="382" y="275"/>
                    </a:lnTo>
                    <a:lnTo>
                      <a:pt x="382" y="267"/>
                    </a:lnTo>
                    <a:lnTo>
                      <a:pt x="388" y="258"/>
                    </a:lnTo>
                    <a:lnTo>
                      <a:pt x="395" y="248"/>
                    </a:lnTo>
                    <a:lnTo>
                      <a:pt x="405" y="240"/>
                    </a:lnTo>
                    <a:lnTo>
                      <a:pt x="423" y="226"/>
                    </a:lnTo>
                    <a:lnTo>
                      <a:pt x="431" y="220"/>
                    </a:lnTo>
                    <a:lnTo>
                      <a:pt x="443" y="212"/>
                    </a:lnTo>
                    <a:lnTo>
                      <a:pt x="457" y="206"/>
                    </a:lnTo>
                    <a:lnTo>
                      <a:pt x="471" y="204"/>
                    </a:lnTo>
                    <a:lnTo>
                      <a:pt x="484" y="202"/>
                    </a:lnTo>
                    <a:lnTo>
                      <a:pt x="508" y="202"/>
                    </a:lnTo>
                    <a:lnTo>
                      <a:pt x="516" y="204"/>
                    </a:lnTo>
                    <a:lnTo>
                      <a:pt x="504" y="194"/>
                    </a:lnTo>
                    <a:lnTo>
                      <a:pt x="492" y="186"/>
                    </a:lnTo>
                    <a:lnTo>
                      <a:pt x="484" y="176"/>
                    </a:lnTo>
                    <a:lnTo>
                      <a:pt x="477" y="169"/>
                    </a:lnTo>
                    <a:lnTo>
                      <a:pt x="465" y="149"/>
                    </a:lnTo>
                    <a:lnTo>
                      <a:pt x="459" y="133"/>
                    </a:lnTo>
                    <a:lnTo>
                      <a:pt x="455" y="117"/>
                    </a:lnTo>
                    <a:lnTo>
                      <a:pt x="455" y="105"/>
                    </a:lnTo>
                    <a:lnTo>
                      <a:pt x="455" y="93"/>
                    </a:lnTo>
                    <a:lnTo>
                      <a:pt x="413" y="129"/>
                    </a:lnTo>
                    <a:lnTo>
                      <a:pt x="407" y="145"/>
                    </a:lnTo>
                    <a:lnTo>
                      <a:pt x="399" y="155"/>
                    </a:lnTo>
                    <a:lnTo>
                      <a:pt x="392" y="165"/>
                    </a:lnTo>
                    <a:lnTo>
                      <a:pt x="382" y="173"/>
                    </a:lnTo>
                    <a:lnTo>
                      <a:pt x="370" y="178"/>
                    </a:lnTo>
                    <a:lnTo>
                      <a:pt x="358" y="184"/>
                    </a:lnTo>
                    <a:lnTo>
                      <a:pt x="346" y="186"/>
                    </a:lnTo>
                    <a:lnTo>
                      <a:pt x="334" y="188"/>
                    </a:lnTo>
                    <a:lnTo>
                      <a:pt x="312" y="190"/>
                    </a:lnTo>
                    <a:lnTo>
                      <a:pt x="293" y="190"/>
                    </a:lnTo>
                    <a:lnTo>
                      <a:pt x="273" y="188"/>
                    </a:lnTo>
                    <a:lnTo>
                      <a:pt x="257" y="175"/>
                    </a:lnTo>
                    <a:lnTo>
                      <a:pt x="241" y="163"/>
                    </a:lnTo>
                    <a:lnTo>
                      <a:pt x="229" y="149"/>
                    </a:lnTo>
                    <a:lnTo>
                      <a:pt x="219" y="137"/>
                    </a:lnTo>
                    <a:lnTo>
                      <a:pt x="212" y="125"/>
                    </a:lnTo>
                    <a:lnTo>
                      <a:pt x="204" y="113"/>
                    </a:lnTo>
                    <a:lnTo>
                      <a:pt x="196" y="91"/>
                    </a:lnTo>
                    <a:lnTo>
                      <a:pt x="192" y="74"/>
                    </a:lnTo>
                    <a:lnTo>
                      <a:pt x="192" y="60"/>
                    </a:lnTo>
                    <a:lnTo>
                      <a:pt x="192" y="48"/>
                    </a:lnTo>
                    <a:lnTo>
                      <a:pt x="182" y="26"/>
                    </a:lnTo>
                    <a:lnTo>
                      <a:pt x="174" y="10"/>
                    </a:lnTo>
                    <a:lnTo>
                      <a:pt x="172" y="0"/>
                    </a:lnTo>
                    <a:lnTo>
                      <a:pt x="158" y="34"/>
                    </a:lnTo>
                    <a:lnTo>
                      <a:pt x="123" y="109"/>
                    </a:lnTo>
                    <a:lnTo>
                      <a:pt x="101" y="155"/>
                    </a:lnTo>
                    <a:lnTo>
                      <a:pt x="79" y="196"/>
                    </a:lnTo>
                    <a:lnTo>
                      <a:pt x="55" y="234"/>
                    </a:lnTo>
                    <a:lnTo>
                      <a:pt x="45" y="248"/>
                    </a:lnTo>
                    <a:lnTo>
                      <a:pt x="36" y="260"/>
                    </a:lnTo>
                    <a:lnTo>
                      <a:pt x="24" y="267"/>
                    </a:lnTo>
                    <a:lnTo>
                      <a:pt x="16" y="275"/>
                    </a:lnTo>
                    <a:lnTo>
                      <a:pt x="6" y="283"/>
                    </a:lnTo>
                    <a:lnTo>
                      <a:pt x="0" y="293"/>
                    </a:lnTo>
                    <a:lnTo>
                      <a:pt x="0" y="297"/>
                    </a:lnTo>
                    <a:lnTo>
                      <a:pt x="0" y="299"/>
                    </a:lnTo>
                    <a:lnTo>
                      <a:pt x="2" y="303"/>
                    </a:lnTo>
                    <a:lnTo>
                      <a:pt x="8" y="305"/>
                    </a:lnTo>
                    <a:lnTo>
                      <a:pt x="16" y="307"/>
                    </a:lnTo>
                    <a:lnTo>
                      <a:pt x="26" y="307"/>
                    </a:lnTo>
                    <a:lnTo>
                      <a:pt x="34" y="313"/>
                    </a:lnTo>
                    <a:lnTo>
                      <a:pt x="55" y="327"/>
                    </a:lnTo>
                    <a:lnTo>
                      <a:pt x="69" y="335"/>
                    </a:lnTo>
                    <a:lnTo>
                      <a:pt x="83" y="341"/>
                    </a:lnTo>
                    <a:lnTo>
                      <a:pt x="97" y="345"/>
                    </a:lnTo>
                    <a:lnTo>
                      <a:pt x="111" y="347"/>
                    </a:lnTo>
                    <a:lnTo>
                      <a:pt x="194" y="378"/>
                    </a:lnTo>
                    <a:lnTo>
                      <a:pt x="257" y="404"/>
                    </a:lnTo>
                    <a:lnTo>
                      <a:pt x="283" y="412"/>
                    </a:lnTo>
                    <a:lnTo>
                      <a:pt x="301" y="418"/>
                    </a:lnTo>
                    <a:lnTo>
                      <a:pt x="380" y="455"/>
                    </a:lnTo>
                    <a:lnTo>
                      <a:pt x="439" y="487"/>
                    </a:lnTo>
                    <a:lnTo>
                      <a:pt x="463" y="503"/>
                    </a:lnTo>
                    <a:lnTo>
                      <a:pt x="477" y="513"/>
                    </a:lnTo>
                    <a:lnTo>
                      <a:pt x="482" y="517"/>
                    </a:lnTo>
                    <a:lnTo>
                      <a:pt x="496" y="523"/>
                    </a:lnTo>
                    <a:lnTo>
                      <a:pt x="504" y="527"/>
                    </a:lnTo>
                    <a:lnTo>
                      <a:pt x="516" y="527"/>
                    </a:lnTo>
                    <a:lnTo>
                      <a:pt x="526" y="525"/>
                    </a:lnTo>
                    <a:lnTo>
                      <a:pt x="538" y="521"/>
                    </a:lnTo>
                    <a:lnTo>
                      <a:pt x="546" y="515"/>
                    </a:lnTo>
                    <a:lnTo>
                      <a:pt x="554" y="513"/>
                    </a:lnTo>
                    <a:lnTo>
                      <a:pt x="558" y="515"/>
                    </a:lnTo>
                    <a:lnTo>
                      <a:pt x="562" y="517"/>
                    </a:lnTo>
                    <a:lnTo>
                      <a:pt x="566" y="517"/>
                    </a:lnTo>
                    <a:lnTo>
                      <a:pt x="571" y="519"/>
                    </a:lnTo>
                    <a:lnTo>
                      <a:pt x="575" y="517"/>
                    </a:lnTo>
                    <a:lnTo>
                      <a:pt x="579" y="517"/>
                    </a:lnTo>
                    <a:lnTo>
                      <a:pt x="583" y="513"/>
                    </a:lnTo>
                    <a:lnTo>
                      <a:pt x="587" y="507"/>
                    </a:lnTo>
                    <a:lnTo>
                      <a:pt x="609" y="489"/>
                    </a:lnTo>
                    <a:lnTo>
                      <a:pt x="627" y="475"/>
                    </a:lnTo>
                    <a:lnTo>
                      <a:pt x="637" y="469"/>
                    </a:lnTo>
                    <a:lnTo>
                      <a:pt x="645" y="465"/>
                    </a:lnTo>
                    <a:lnTo>
                      <a:pt x="662" y="457"/>
                    </a:lnTo>
                    <a:lnTo>
                      <a:pt x="676" y="449"/>
                    </a:lnTo>
                    <a:lnTo>
                      <a:pt x="680" y="446"/>
                    </a:lnTo>
                    <a:lnTo>
                      <a:pt x="682" y="442"/>
                    </a:lnTo>
                    <a:lnTo>
                      <a:pt x="682" y="430"/>
                    </a:lnTo>
                    <a:lnTo>
                      <a:pt x="692" y="426"/>
                    </a:lnTo>
                    <a:lnTo>
                      <a:pt x="700" y="420"/>
                    </a:lnTo>
                    <a:lnTo>
                      <a:pt x="710" y="412"/>
                    </a:lnTo>
                    <a:lnTo>
                      <a:pt x="730" y="378"/>
                    </a:lnTo>
                    <a:lnTo>
                      <a:pt x="742" y="355"/>
                    </a:lnTo>
                    <a:lnTo>
                      <a:pt x="745" y="345"/>
                    </a:lnTo>
                    <a:lnTo>
                      <a:pt x="745" y="339"/>
                    </a:lnTo>
                    <a:lnTo>
                      <a:pt x="744" y="335"/>
                    </a:lnTo>
                    <a:lnTo>
                      <a:pt x="740" y="325"/>
                    </a:lnTo>
                    <a:lnTo>
                      <a:pt x="734" y="319"/>
                    </a:lnTo>
                    <a:lnTo>
                      <a:pt x="726" y="313"/>
                    </a:lnTo>
                    <a:lnTo>
                      <a:pt x="716" y="309"/>
                    </a:lnTo>
                    <a:lnTo>
                      <a:pt x="704" y="303"/>
                    </a:lnTo>
                    <a:lnTo>
                      <a:pt x="690" y="307"/>
                    </a:lnTo>
                    <a:lnTo>
                      <a:pt x="660" y="313"/>
                    </a:lnTo>
                    <a:lnTo>
                      <a:pt x="627" y="323"/>
                    </a:lnTo>
                    <a:lnTo>
                      <a:pt x="613" y="327"/>
                    </a:lnTo>
                    <a:lnTo>
                      <a:pt x="603" y="333"/>
                    </a:lnTo>
                    <a:lnTo>
                      <a:pt x="591" y="337"/>
                    </a:lnTo>
                    <a:lnTo>
                      <a:pt x="564" y="343"/>
                    </a:lnTo>
                    <a:lnTo>
                      <a:pt x="532" y="347"/>
                    </a:lnTo>
                    <a:lnTo>
                      <a:pt x="518" y="347"/>
                    </a:lnTo>
                    <a:lnTo>
                      <a:pt x="506" y="347"/>
                    </a:lnTo>
                    <a:lnTo>
                      <a:pt x="481" y="345"/>
                    </a:lnTo>
                    <a:lnTo>
                      <a:pt x="459" y="343"/>
                    </a:lnTo>
                    <a:lnTo>
                      <a:pt x="439" y="339"/>
                    </a:lnTo>
                    <a:lnTo>
                      <a:pt x="433" y="337"/>
                    </a:lnTo>
                    <a:lnTo>
                      <a:pt x="419" y="329"/>
                    </a:lnTo>
                    <a:lnTo>
                      <a:pt x="413" y="325"/>
                    </a:lnTo>
                    <a:lnTo>
                      <a:pt x="407" y="321"/>
                    </a:lnTo>
                    <a:lnTo>
                      <a:pt x="403" y="313"/>
                    </a:lnTo>
                    <a:lnTo>
                      <a:pt x="399" y="307"/>
                    </a:lnTo>
                    <a:lnTo>
                      <a:pt x="392" y="295"/>
                    </a:lnTo>
                    <a:lnTo>
                      <a:pt x="384" y="283"/>
                    </a:lnTo>
                    <a:lnTo>
                      <a:pt x="382" y="275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2" name="Freeform 1198"/>
              <p:cNvSpPr>
                <a:spLocks/>
              </p:cNvSpPr>
              <p:nvPr/>
            </p:nvSpPr>
            <p:spPr bwMode="auto">
              <a:xfrm>
                <a:off x="1700" y="1051"/>
                <a:ext cx="358" cy="107"/>
              </a:xfrm>
              <a:custGeom>
                <a:avLst/>
                <a:gdLst>
                  <a:gd name="T0" fmla="*/ 38 w 716"/>
                  <a:gd name="T1" fmla="*/ 0 h 213"/>
                  <a:gd name="T2" fmla="*/ 35 w 716"/>
                  <a:gd name="T3" fmla="*/ 22 h 213"/>
                  <a:gd name="T4" fmla="*/ 29 w 716"/>
                  <a:gd name="T5" fmla="*/ 47 h 213"/>
                  <a:gd name="T6" fmla="*/ 27 w 716"/>
                  <a:gd name="T7" fmla="*/ 53 h 213"/>
                  <a:gd name="T8" fmla="*/ 12 w 716"/>
                  <a:gd name="T9" fmla="*/ 79 h 213"/>
                  <a:gd name="T10" fmla="*/ 9 w 716"/>
                  <a:gd name="T11" fmla="*/ 86 h 213"/>
                  <a:gd name="T12" fmla="*/ 3 w 716"/>
                  <a:gd name="T13" fmla="*/ 96 h 213"/>
                  <a:gd name="T14" fmla="*/ 0 w 716"/>
                  <a:gd name="T15" fmla="*/ 103 h 213"/>
                  <a:gd name="T16" fmla="*/ 1 w 716"/>
                  <a:gd name="T17" fmla="*/ 106 h 213"/>
                  <a:gd name="T18" fmla="*/ 6 w 716"/>
                  <a:gd name="T19" fmla="*/ 107 h 213"/>
                  <a:gd name="T20" fmla="*/ 22 w 716"/>
                  <a:gd name="T21" fmla="*/ 101 h 213"/>
                  <a:gd name="T22" fmla="*/ 43 w 716"/>
                  <a:gd name="T23" fmla="*/ 92 h 213"/>
                  <a:gd name="T24" fmla="*/ 67 w 716"/>
                  <a:gd name="T25" fmla="*/ 84 h 213"/>
                  <a:gd name="T26" fmla="*/ 72 w 716"/>
                  <a:gd name="T27" fmla="*/ 83 h 213"/>
                  <a:gd name="T28" fmla="*/ 94 w 716"/>
                  <a:gd name="T29" fmla="*/ 80 h 213"/>
                  <a:gd name="T30" fmla="*/ 113 w 716"/>
                  <a:gd name="T31" fmla="*/ 75 h 213"/>
                  <a:gd name="T32" fmla="*/ 129 w 716"/>
                  <a:gd name="T33" fmla="*/ 68 h 213"/>
                  <a:gd name="T34" fmla="*/ 152 w 716"/>
                  <a:gd name="T35" fmla="*/ 66 h 213"/>
                  <a:gd name="T36" fmla="*/ 175 w 716"/>
                  <a:gd name="T37" fmla="*/ 62 h 213"/>
                  <a:gd name="T38" fmla="*/ 179 w 716"/>
                  <a:gd name="T39" fmla="*/ 61 h 213"/>
                  <a:gd name="T40" fmla="*/ 263 w 716"/>
                  <a:gd name="T41" fmla="*/ 52 h 213"/>
                  <a:gd name="T42" fmla="*/ 346 w 716"/>
                  <a:gd name="T43" fmla="*/ 46 h 213"/>
                  <a:gd name="T44" fmla="*/ 356 w 716"/>
                  <a:gd name="T45" fmla="*/ 47 h 213"/>
                  <a:gd name="T46" fmla="*/ 356 w 716"/>
                  <a:gd name="T47" fmla="*/ 47 h 213"/>
                  <a:gd name="T48" fmla="*/ 358 w 716"/>
                  <a:gd name="T49" fmla="*/ 42 h 213"/>
                  <a:gd name="T50" fmla="*/ 355 w 716"/>
                  <a:gd name="T51" fmla="*/ 34 h 213"/>
                  <a:gd name="T52" fmla="*/ 354 w 716"/>
                  <a:gd name="T53" fmla="*/ 20 h 213"/>
                  <a:gd name="T54" fmla="*/ 355 w 716"/>
                  <a:gd name="T55" fmla="*/ 13 h 213"/>
                  <a:gd name="T56" fmla="*/ 354 w 716"/>
                  <a:gd name="T57" fmla="*/ 18 h 213"/>
                  <a:gd name="T58" fmla="*/ 349 w 716"/>
                  <a:gd name="T59" fmla="*/ 28 h 213"/>
                  <a:gd name="T60" fmla="*/ 339 w 716"/>
                  <a:gd name="T61" fmla="*/ 36 h 213"/>
                  <a:gd name="T62" fmla="*/ 331 w 716"/>
                  <a:gd name="T63" fmla="*/ 38 h 213"/>
                  <a:gd name="T64" fmla="*/ 322 w 716"/>
                  <a:gd name="T65" fmla="*/ 37 h 213"/>
                  <a:gd name="T66" fmla="*/ 303 w 716"/>
                  <a:gd name="T67" fmla="*/ 35 h 213"/>
                  <a:gd name="T68" fmla="*/ 283 w 716"/>
                  <a:gd name="T69" fmla="*/ 31 h 213"/>
                  <a:gd name="T70" fmla="*/ 279 w 716"/>
                  <a:gd name="T71" fmla="*/ 29 h 213"/>
                  <a:gd name="T72" fmla="*/ 245 w 716"/>
                  <a:gd name="T73" fmla="*/ 18 h 213"/>
                  <a:gd name="T74" fmla="*/ 232 w 716"/>
                  <a:gd name="T75" fmla="*/ 11 h 213"/>
                  <a:gd name="T76" fmla="*/ 228 w 716"/>
                  <a:gd name="T77" fmla="*/ 15 h 213"/>
                  <a:gd name="T78" fmla="*/ 214 w 716"/>
                  <a:gd name="T79" fmla="*/ 22 h 213"/>
                  <a:gd name="T80" fmla="*/ 204 w 716"/>
                  <a:gd name="T81" fmla="*/ 28 h 213"/>
                  <a:gd name="T82" fmla="*/ 191 w 716"/>
                  <a:gd name="T83" fmla="*/ 37 h 213"/>
                  <a:gd name="T84" fmla="*/ 187 w 716"/>
                  <a:gd name="T85" fmla="*/ 40 h 213"/>
                  <a:gd name="T86" fmla="*/ 181 w 716"/>
                  <a:gd name="T87" fmla="*/ 47 h 213"/>
                  <a:gd name="T88" fmla="*/ 175 w 716"/>
                  <a:gd name="T89" fmla="*/ 50 h 213"/>
                  <a:gd name="T90" fmla="*/ 168 w 716"/>
                  <a:gd name="T91" fmla="*/ 47 h 213"/>
                  <a:gd name="T92" fmla="*/ 163 w 716"/>
                  <a:gd name="T93" fmla="*/ 49 h 213"/>
                  <a:gd name="T94" fmla="*/ 145 w 716"/>
                  <a:gd name="T95" fmla="*/ 54 h 213"/>
                  <a:gd name="T96" fmla="*/ 133 w 716"/>
                  <a:gd name="T97" fmla="*/ 54 h 213"/>
                  <a:gd name="T98" fmla="*/ 128 w 716"/>
                  <a:gd name="T99" fmla="*/ 52 h 213"/>
                  <a:gd name="T100" fmla="*/ 114 w 716"/>
                  <a:gd name="T101" fmla="*/ 41 h 213"/>
                  <a:gd name="T102" fmla="*/ 78 w 716"/>
                  <a:gd name="T103" fmla="*/ 18 h 213"/>
                  <a:gd name="T104" fmla="*/ 51 w 716"/>
                  <a:gd name="T105" fmla="*/ 4 h 213"/>
                  <a:gd name="T106" fmla="*/ 38 w 716"/>
                  <a:gd name="T107" fmla="*/ 0 h 21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16"/>
                  <a:gd name="T163" fmla="*/ 0 h 213"/>
                  <a:gd name="T164" fmla="*/ 716 w 716"/>
                  <a:gd name="T165" fmla="*/ 213 h 21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16" h="213">
                    <a:moveTo>
                      <a:pt x="76" y="0"/>
                    </a:moveTo>
                    <a:lnTo>
                      <a:pt x="76" y="0"/>
                    </a:lnTo>
                    <a:lnTo>
                      <a:pt x="76" y="12"/>
                    </a:lnTo>
                    <a:lnTo>
                      <a:pt x="70" y="43"/>
                    </a:lnTo>
                    <a:lnTo>
                      <a:pt x="64" y="77"/>
                    </a:lnTo>
                    <a:lnTo>
                      <a:pt x="58" y="93"/>
                    </a:lnTo>
                    <a:lnTo>
                      <a:pt x="54" y="105"/>
                    </a:lnTo>
                    <a:lnTo>
                      <a:pt x="36" y="134"/>
                    </a:lnTo>
                    <a:lnTo>
                      <a:pt x="24" y="158"/>
                    </a:lnTo>
                    <a:lnTo>
                      <a:pt x="18" y="172"/>
                    </a:lnTo>
                    <a:lnTo>
                      <a:pt x="10" y="182"/>
                    </a:lnTo>
                    <a:lnTo>
                      <a:pt x="6" y="192"/>
                    </a:lnTo>
                    <a:lnTo>
                      <a:pt x="2" y="201"/>
                    </a:lnTo>
                    <a:lnTo>
                      <a:pt x="0" y="205"/>
                    </a:lnTo>
                    <a:lnTo>
                      <a:pt x="0" y="209"/>
                    </a:lnTo>
                    <a:lnTo>
                      <a:pt x="2" y="211"/>
                    </a:lnTo>
                    <a:lnTo>
                      <a:pt x="6" y="213"/>
                    </a:lnTo>
                    <a:lnTo>
                      <a:pt x="12" y="213"/>
                    </a:lnTo>
                    <a:lnTo>
                      <a:pt x="20" y="211"/>
                    </a:lnTo>
                    <a:lnTo>
                      <a:pt x="44" y="201"/>
                    </a:lnTo>
                    <a:lnTo>
                      <a:pt x="85" y="184"/>
                    </a:lnTo>
                    <a:lnTo>
                      <a:pt x="117" y="170"/>
                    </a:lnTo>
                    <a:lnTo>
                      <a:pt x="133" y="168"/>
                    </a:lnTo>
                    <a:lnTo>
                      <a:pt x="143" y="166"/>
                    </a:lnTo>
                    <a:lnTo>
                      <a:pt x="157" y="164"/>
                    </a:lnTo>
                    <a:lnTo>
                      <a:pt x="188" y="160"/>
                    </a:lnTo>
                    <a:lnTo>
                      <a:pt x="208" y="154"/>
                    </a:lnTo>
                    <a:lnTo>
                      <a:pt x="226" y="150"/>
                    </a:lnTo>
                    <a:lnTo>
                      <a:pt x="244" y="142"/>
                    </a:lnTo>
                    <a:lnTo>
                      <a:pt x="258" y="136"/>
                    </a:lnTo>
                    <a:lnTo>
                      <a:pt x="303" y="132"/>
                    </a:lnTo>
                    <a:lnTo>
                      <a:pt x="339" y="128"/>
                    </a:lnTo>
                    <a:lnTo>
                      <a:pt x="350" y="124"/>
                    </a:lnTo>
                    <a:lnTo>
                      <a:pt x="358" y="122"/>
                    </a:lnTo>
                    <a:lnTo>
                      <a:pt x="410" y="116"/>
                    </a:lnTo>
                    <a:lnTo>
                      <a:pt x="526" y="103"/>
                    </a:lnTo>
                    <a:lnTo>
                      <a:pt x="647" y="93"/>
                    </a:lnTo>
                    <a:lnTo>
                      <a:pt x="691" y="91"/>
                    </a:lnTo>
                    <a:lnTo>
                      <a:pt x="704" y="91"/>
                    </a:lnTo>
                    <a:lnTo>
                      <a:pt x="712" y="93"/>
                    </a:lnTo>
                    <a:lnTo>
                      <a:pt x="716" y="91"/>
                    </a:lnTo>
                    <a:lnTo>
                      <a:pt x="716" y="83"/>
                    </a:lnTo>
                    <a:lnTo>
                      <a:pt x="710" y="67"/>
                    </a:lnTo>
                    <a:lnTo>
                      <a:pt x="708" y="51"/>
                    </a:lnTo>
                    <a:lnTo>
                      <a:pt x="708" y="39"/>
                    </a:lnTo>
                    <a:lnTo>
                      <a:pt x="708" y="31"/>
                    </a:lnTo>
                    <a:lnTo>
                      <a:pt x="710" y="25"/>
                    </a:lnTo>
                    <a:lnTo>
                      <a:pt x="708" y="35"/>
                    </a:lnTo>
                    <a:lnTo>
                      <a:pt x="704" y="43"/>
                    </a:lnTo>
                    <a:lnTo>
                      <a:pt x="697" y="55"/>
                    </a:lnTo>
                    <a:lnTo>
                      <a:pt x="689" y="63"/>
                    </a:lnTo>
                    <a:lnTo>
                      <a:pt x="677" y="71"/>
                    </a:lnTo>
                    <a:lnTo>
                      <a:pt x="669" y="73"/>
                    </a:lnTo>
                    <a:lnTo>
                      <a:pt x="661" y="75"/>
                    </a:lnTo>
                    <a:lnTo>
                      <a:pt x="653" y="75"/>
                    </a:lnTo>
                    <a:lnTo>
                      <a:pt x="643" y="73"/>
                    </a:lnTo>
                    <a:lnTo>
                      <a:pt x="606" y="69"/>
                    </a:lnTo>
                    <a:lnTo>
                      <a:pt x="578" y="65"/>
                    </a:lnTo>
                    <a:lnTo>
                      <a:pt x="566" y="61"/>
                    </a:lnTo>
                    <a:lnTo>
                      <a:pt x="558" y="57"/>
                    </a:lnTo>
                    <a:lnTo>
                      <a:pt x="519" y="45"/>
                    </a:lnTo>
                    <a:lnTo>
                      <a:pt x="489" y="35"/>
                    </a:lnTo>
                    <a:lnTo>
                      <a:pt x="469" y="27"/>
                    </a:lnTo>
                    <a:lnTo>
                      <a:pt x="463" y="21"/>
                    </a:lnTo>
                    <a:lnTo>
                      <a:pt x="455" y="29"/>
                    </a:lnTo>
                    <a:lnTo>
                      <a:pt x="443" y="37"/>
                    </a:lnTo>
                    <a:lnTo>
                      <a:pt x="428" y="43"/>
                    </a:lnTo>
                    <a:lnTo>
                      <a:pt x="408" y="55"/>
                    </a:lnTo>
                    <a:lnTo>
                      <a:pt x="390" y="65"/>
                    </a:lnTo>
                    <a:lnTo>
                      <a:pt x="382" y="73"/>
                    </a:lnTo>
                    <a:lnTo>
                      <a:pt x="374" y="79"/>
                    </a:lnTo>
                    <a:lnTo>
                      <a:pt x="370" y="85"/>
                    </a:lnTo>
                    <a:lnTo>
                      <a:pt x="362" y="93"/>
                    </a:lnTo>
                    <a:lnTo>
                      <a:pt x="356" y="97"/>
                    </a:lnTo>
                    <a:lnTo>
                      <a:pt x="350" y="99"/>
                    </a:lnTo>
                    <a:lnTo>
                      <a:pt x="343" y="99"/>
                    </a:lnTo>
                    <a:lnTo>
                      <a:pt x="335" y="93"/>
                    </a:lnTo>
                    <a:lnTo>
                      <a:pt x="325" y="97"/>
                    </a:lnTo>
                    <a:lnTo>
                      <a:pt x="303" y="105"/>
                    </a:lnTo>
                    <a:lnTo>
                      <a:pt x="289" y="107"/>
                    </a:lnTo>
                    <a:lnTo>
                      <a:pt x="277" y="109"/>
                    </a:lnTo>
                    <a:lnTo>
                      <a:pt x="265" y="107"/>
                    </a:lnTo>
                    <a:lnTo>
                      <a:pt x="260" y="105"/>
                    </a:lnTo>
                    <a:lnTo>
                      <a:pt x="256" y="103"/>
                    </a:lnTo>
                    <a:lnTo>
                      <a:pt x="228" y="81"/>
                    </a:lnTo>
                    <a:lnTo>
                      <a:pt x="180" y="51"/>
                    </a:lnTo>
                    <a:lnTo>
                      <a:pt x="155" y="35"/>
                    </a:lnTo>
                    <a:lnTo>
                      <a:pt x="127" y="21"/>
                    </a:lnTo>
                    <a:lnTo>
                      <a:pt x="101" y="8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3" name="Freeform 1199"/>
              <p:cNvSpPr>
                <a:spLocks/>
              </p:cNvSpPr>
              <p:nvPr/>
            </p:nvSpPr>
            <p:spPr bwMode="auto">
              <a:xfrm>
                <a:off x="2102" y="774"/>
                <a:ext cx="73" cy="206"/>
              </a:xfrm>
              <a:custGeom>
                <a:avLst/>
                <a:gdLst>
                  <a:gd name="T0" fmla="*/ 60 w 147"/>
                  <a:gd name="T1" fmla="*/ 0 h 411"/>
                  <a:gd name="T2" fmla="*/ 69 w 147"/>
                  <a:gd name="T3" fmla="*/ 36 h 411"/>
                  <a:gd name="T4" fmla="*/ 73 w 147"/>
                  <a:gd name="T5" fmla="*/ 67 h 411"/>
                  <a:gd name="T6" fmla="*/ 73 w 147"/>
                  <a:gd name="T7" fmla="*/ 90 h 411"/>
                  <a:gd name="T8" fmla="*/ 71 w 147"/>
                  <a:gd name="T9" fmla="*/ 96 h 411"/>
                  <a:gd name="T10" fmla="*/ 71 w 147"/>
                  <a:gd name="T11" fmla="*/ 100 h 411"/>
                  <a:gd name="T12" fmla="*/ 64 w 147"/>
                  <a:gd name="T13" fmla="*/ 111 h 411"/>
                  <a:gd name="T14" fmla="*/ 60 w 147"/>
                  <a:gd name="T15" fmla="*/ 117 h 411"/>
                  <a:gd name="T16" fmla="*/ 54 w 147"/>
                  <a:gd name="T17" fmla="*/ 133 h 411"/>
                  <a:gd name="T18" fmla="*/ 50 w 147"/>
                  <a:gd name="T19" fmla="*/ 136 h 411"/>
                  <a:gd name="T20" fmla="*/ 44 w 147"/>
                  <a:gd name="T21" fmla="*/ 138 h 411"/>
                  <a:gd name="T22" fmla="*/ 43 w 147"/>
                  <a:gd name="T23" fmla="*/ 140 h 411"/>
                  <a:gd name="T24" fmla="*/ 39 w 147"/>
                  <a:gd name="T25" fmla="*/ 151 h 411"/>
                  <a:gd name="T26" fmla="*/ 39 w 147"/>
                  <a:gd name="T27" fmla="*/ 158 h 411"/>
                  <a:gd name="T28" fmla="*/ 40 w 147"/>
                  <a:gd name="T29" fmla="*/ 160 h 411"/>
                  <a:gd name="T30" fmla="*/ 40 w 147"/>
                  <a:gd name="T31" fmla="*/ 166 h 411"/>
                  <a:gd name="T32" fmla="*/ 38 w 147"/>
                  <a:gd name="T33" fmla="*/ 168 h 411"/>
                  <a:gd name="T34" fmla="*/ 36 w 147"/>
                  <a:gd name="T35" fmla="*/ 169 h 411"/>
                  <a:gd name="T36" fmla="*/ 30 w 147"/>
                  <a:gd name="T37" fmla="*/ 170 h 411"/>
                  <a:gd name="T38" fmla="*/ 26 w 147"/>
                  <a:gd name="T39" fmla="*/ 171 h 411"/>
                  <a:gd name="T40" fmla="*/ 18 w 147"/>
                  <a:gd name="T41" fmla="*/ 182 h 411"/>
                  <a:gd name="T42" fmla="*/ 15 w 147"/>
                  <a:gd name="T43" fmla="*/ 187 h 411"/>
                  <a:gd name="T44" fmla="*/ 8 w 147"/>
                  <a:gd name="T45" fmla="*/ 203 h 411"/>
                  <a:gd name="T46" fmla="*/ 4 w 147"/>
                  <a:gd name="T47" fmla="*/ 206 h 411"/>
                  <a:gd name="T48" fmla="*/ 0 w 147"/>
                  <a:gd name="T49" fmla="*/ 206 h 411"/>
                  <a:gd name="T50" fmla="*/ 5 w 147"/>
                  <a:gd name="T51" fmla="*/ 180 h 411"/>
                  <a:gd name="T52" fmla="*/ 12 w 147"/>
                  <a:gd name="T53" fmla="*/ 154 h 411"/>
                  <a:gd name="T54" fmla="*/ 14 w 147"/>
                  <a:gd name="T55" fmla="*/ 150 h 411"/>
                  <a:gd name="T56" fmla="*/ 17 w 147"/>
                  <a:gd name="T57" fmla="*/ 121 h 411"/>
                  <a:gd name="T58" fmla="*/ 26 w 147"/>
                  <a:gd name="T59" fmla="*/ 78 h 411"/>
                  <a:gd name="T60" fmla="*/ 39 w 147"/>
                  <a:gd name="T61" fmla="*/ 40 h 411"/>
                  <a:gd name="T62" fmla="*/ 52 w 147"/>
                  <a:gd name="T63" fmla="*/ 13 h 411"/>
                  <a:gd name="T64" fmla="*/ 60 w 147"/>
                  <a:gd name="T65" fmla="*/ 0 h 4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7"/>
                  <a:gd name="T100" fmla="*/ 0 h 411"/>
                  <a:gd name="T101" fmla="*/ 147 w 147"/>
                  <a:gd name="T102" fmla="*/ 411 h 4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7" h="411">
                    <a:moveTo>
                      <a:pt x="121" y="0"/>
                    </a:moveTo>
                    <a:lnTo>
                      <a:pt x="121" y="0"/>
                    </a:lnTo>
                    <a:lnTo>
                      <a:pt x="127" y="20"/>
                    </a:lnTo>
                    <a:lnTo>
                      <a:pt x="139" y="71"/>
                    </a:lnTo>
                    <a:lnTo>
                      <a:pt x="145" y="101"/>
                    </a:lnTo>
                    <a:lnTo>
                      <a:pt x="147" y="134"/>
                    </a:lnTo>
                    <a:lnTo>
                      <a:pt x="147" y="164"/>
                    </a:lnTo>
                    <a:lnTo>
                      <a:pt x="147" y="180"/>
                    </a:lnTo>
                    <a:lnTo>
                      <a:pt x="143" y="192"/>
                    </a:lnTo>
                    <a:lnTo>
                      <a:pt x="145" y="194"/>
                    </a:lnTo>
                    <a:lnTo>
                      <a:pt x="143" y="200"/>
                    </a:lnTo>
                    <a:lnTo>
                      <a:pt x="141" y="208"/>
                    </a:lnTo>
                    <a:lnTo>
                      <a:pt x="129" y="221"/>
                    </a:lnTo>
                    <a:lnTo>
                      <a:pt x="121" y="233"/>
                    </a:lnTo>
                    <a:lnTo>
                      <a:pt x="113" y="247"/>
                    </a:lnTo>
                    <a:lnTo>
                      <a:pt x="109" y="265"/>
                    </a:lnTo>
                    <a:lnTo>
                      <a:pt x="101" y="271"/>
                    </a:lnTo>
                    <a:lnTo>
                      <a:pt x="95" y="275"/>
                    </a:lnTo>
                    <a:lnTo>
                      <a:pt x="89" y="275"/>
                    </a:lnTo>
                    <a:lnTo>
                      <a:pt x="87" y="279"/>
                    </a:lnTo>
                    <a:lnTo>
                      <a:pt x="83" y="289"/>
                    </a:lnTo>
                    <a:lnTo>
                      <a:pt x="79" y="301"/>
                    </a:lnTo>
                    <a:lnTo>
                      <a:pt x="79" y="308"/>
                    </a:lnTo>
                    <a:lnTo>
                      <a:pt x="79" y="316"/>
                    </a:lnTo>
                    <a:lnTo>
                      <a:pt x="81" y="320"/>
                    </a:lnTo>
                    <a:lnTo>
                      <a:pt x="81" y="328"/>
                    </a:lnTo>
                    <a:lnTo>
                      <a:pt x="81" y="332"/>
                    </a:lnTo>
                    <a:lnTo>
                      <a:pt x="79" y="334"/>
                    </a:lnTo>
                    <a:lnTo>
                      <a:pt x="77" y="336"/>
                    </a:lnTo>
                    <a:lnTo>
                      <a:pt x="72" y="338"/>
                    </a:lnTo>
                    <a:lnTo>
                      <a:pt x="68" y="338"/>
                    </a:lnTo>
                    <a:lnTo>
                      <a:pt x="60" y="340"/>
                    </a:lnTo>
                    <a:lnTo>
                      <a:pt x="52" y="342"/>
                    </a:lnTo>
                    <a:lnTo>
                      <a:pt x="42" y="354"/>
                    </a:lnTo>
                    <a:lnTo>
                      <a:pt x="36" y="364"/>
                    </a:lnTo>
                    <a:lnTo>
                      <a:pt x="30" y="374"/>
                    </a:lnTo>
                    <a:lnTo>
                      <a:pt x="24" y="393"/>
                    </a:lnTo>
                    <a:lnTo>
                      <a:pt x="16" y="405"/>
                    </a:lnTo>
                    <a:lnTo>
                      <a:pt x="12" y="409"/>
                    </a:lnTo>
                    <a:lnTo>
                      <a:pt x="8" y="411"/>
                    </a:lnTo>
                    <a:lnTo>
                      <a:pt x="0" y="411"/>
                    </a:lnTo>
                    <a:lnTo>
                      <a:pt x="10" y="360"/>
                    </a:lnTo>
                    <a:lnTo>
                      <a:pt x="20" y="322"/>
                    </a:lnTo>
                    <a:lnTo>
                      <a:pt x="24" y="308"/>
                    </a:lnTo>
                    <a:lnTo>
                      <a:pt x="28" y="299"/>
                    </a:lnTo>
                    <a:lnTo>
                      <a:pt x="30" y="271"/>
                    </a:lnTo>
                    <a:lnTo>
                      <a:pt x="34" y="241"/>
                    </a:lnTo>
                    <a:lnTo>
                      <a:pt x="42" y="202"/>
                    </a:lnTo>
                    <a:lnTo>
                      <a:pt x="52" y="156"/>
                    </a:lnTo>
                    <a:lnTo>
                      <a:pt x="70" y="107"/>
                    </a:lnTo>
                    <a:lnTo>
                      <a:pt x="79" y="79"/>
                    </a:lnTo>
                    <a:lnTo>
                      <a:pt x="91" y="53"/>
                    </a:lnTo>
                    <a:lnTo>
                      <a:pt x="105" y="26"/>
                    </a:lnTo>
                    <a:lnTo>
                      <a:pt x="121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4" name="Freeform 1200"/>
              <p:cNvSpPr>
                <a:spLocks/>
              </p:cNvSpPr>
              <p:nvPr/>
            </p:nvSpPr>
            <p:spPr bwMode="auto">
              <a:xfrm>
                <a:off x="1998" y="574"/>
                <a:ext cx="206" cy="171"/>
              </a:xfrm>
              <a:custGeom>
                <a:avLst/>
                <a:gdLst>
                  <a:gd name="T0" fmla="*/ 0 w 413"/>
                  <a:gd name="T1" fmla="*/ 31 h 342"/>
                  <a:gd name="T2" fmla="*/ 78 w 413"/>
                  <a:gd name="T3" fmla="*/ 85 h 342"/>
                  <a:gd name="T4" fmla="*/ 96 w 413"/>
                  <a:gd name="T5" fmla="*/ 98 h 342"/>
                  <a:gd name="T6" fmla="*/ 100 w 413"/>
                  <a:gd name="T7" fmla="*/ 105 h 342"/>
                  <a:gd name="T8" fmla="*/ 102 w 413"/>
                  <a:gd name="T9" fmla="*/ 112 h 342"/>
                  <a:gd name="T10" fmla="*/ 102 w 413"/>
                  <a:gd name="T11" fmla="*/ 119 h 342"/>
                  <a:gd name="T12" fmla="*/ 104 w 413"/>
                  <a:gd name="T13" fmla="*/ 128 h 342"/>
                  <a:gd name="T14" fmla="*/ 104 w 413"/>
                  <a:gd name="T15" fmla="*/ 138 h 342"/>
                  <a:gd name="T16" fmla="*/ 103 w 413"/>
                  <a:gd name="T17" fmla="*/ 140 h 342"/>
                  <a:gd name="T18" fmla="*/ 139 w 413"/>
                  <a:gd name="T19" fmla="*/ 161 h 342"/>
                  <a:gd name="T20" fmla="*/ 154 w 413"/>
                  <a:gd name="T21" fmla="*/ 167 h 342"/>
                  <a:gd name="T22" fmla="*/ 159 w 413"/>
                  <a:gd name="T23" fmla="*/ 169 h 342"/>
                  <a:gd name="T24" fmla="*/ 163 w 413"/>
                  <a:gd name="T25" fmla="*/ 171 h 342"/>
                  <a:gd name="T26" fmla="*/ 163 w 413"/>
                  <a:gd name="T27" fmla="*/ 171 h 342"/>
                  <a:gd name="T28" fmla="*/ 164 w 413"/>
                  <a:gd name="T29" fmla="*/ 157 h 342"/>
                  <a:gd name="T30" fmla="*/ 169 w 413"/>
                  <a:gd name="T31" fmla="*/ 140 h 342"/>
                  <a:gd name="T32" fmla="*/ 171 w 413"/>
                  <a:gd name="T33" fmla="*/ 137 h 342"/>
                  <a:gd name="T34" fmla="*/ 195 w 413"/>
                  <a:gd name="T35" fmla="*/ 121 h 342"/>
                  <a:gd name="T36" fmla="*/ 204 w 413"/>
                  <a:gd name="T37" fmla="*/ 117 h 342"/>
                  <a:gd name="T38" fmla="*/ 205 w 413"/>
                  <a:gd name="T39" fmla="*/ 117 h 342"/>
                  <a:gd name="T40" fmla="*/ 206 w 413"/>
                  <a:gd name="T41" fmla="*/ 115 h 342"/>
                  <a:gd name="T42" fmla="*/ 198 w 413"/>
                  <a:gd name="T43" fmla="*/ 112 h 342"/>
                  <a:gd name="T44" fmla="*/ 184 w 413"/>
                  <a:gd name="T45" fmla="*/ 109 h 342"/>
                  <a:gd name="T46" fmla="*/ 165 w 413"/>
                  <a:gd name="T47" fmla="*/ 105 h 342"/>
                  <a:gd name="T48" fmla="*/ 153 w 413"/>
                  <a:gd name="T49" fmla="*/ 101 h 342"/>
                  <a:gd name="T50" fmla="*/ 137 w 413"/>
                  <a:gd name="T51" fmla="*/ 98 h 342"/>
                  <a:gd name="T52" fmla="*/ 133 w 413"/>
                  <a:gd name="T53" fmla="*/ 98 h 342"/>
                  <a:gd name="T54" fmla="*/ 109 w 413"/>
                  <a:gd name="T55" fmla="*/ 86 h 342"/>
                  <a:gd name="T56" fmla="*/ 90 w 413"/>
                  <a:gd name="T57" fmla="*/ 72 h 342"/>
                  <a:gd name="T58" fmla="*/ 76 w 413"/>
                  <a:gd name="T59" fmla="*/ 57 h 342"/>
                  <a:gd name="T60" fmla="*/ 65 w 413"/>
                  <a:gd name="T61" fmla="*/ 40 h 342"/>
                  <a:gd name="T62" fmla="*/ 57 w 413"/>
                  <a:gd name="T63" fmla="*/ 18 h 342"/>
                  <a:gd name="T64" fmla="*/ 55 w 413"/>
                  <a:gd name="T65" fmla="*/ 6 h 342"/>
                  <a:gd name="T66" fmla="*/ 54 w 413"/>
                  <a:gd name="T67" fmla="*/ 2 h 342"/>
                  <a:gd name="T68" fmla="*/ 50 w 413"/>
                  <a:gd name="T69" fmla="*/ 0 h 342"/>
                  <a:gd name="T70" fmla="*/ 40 w 413"/>
                  <a:gd name="T71" fmla="*/ 3 h 342"/>
                  <a:gd name="T72" fmla="*/ 32 w 413"/>
                  <a:gd name="T73" fmla="*/ 8 h 342"/>
                  <a:gd name="T74" fmla="*/ 14 w 413"/>
                  <a:gd name="T75" fmla="*/ 16 h 342"/>
                  <a:gd name="T76" fmla="*/ 4 w 413"/>
                  <a:gd name="T77" fmla="*/ 24 h 342"/>
                  <a:gd name="T78" fmla="*/ 0 w 413"/>
                  <a:gd name="T79" fmla="*/ 29 h 342"/>
                  <a:gd name="T80" fmla="*/ 0 w 413"/>
                  <a:gd name="T81" fmla="*/ 31 h 34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13"/>
                  <a:gd name="T124" fmla="*/ 0 h 342"/>
                  <a:gd name="T125" fmla="*/ 413 w 413"/>
                  <a:gd name="T126" fmla="*/ 342 h 34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13" h="342">
                    <a:moveTo>
                      <a:pt x="0" y="62"/>
                    </a:moveTo>
                    <a:lnTo>
                      <a:pt x="0" y="62"/>
                    </a:lnTo>
                    <a:lnTo>
                      <a:pt x="91" y="125"/>
                    </a:lnTo>
                    <a:lnTo>
                      <a:pt x="156" y="170"/>
                    </a:lnTo>
                    <a:lnTo>
                      <a:pt x="192" y="196"/>
                    </a:lnTo>
                    <a:lnTo>
                      <a:pt x="193" y="200"/>
                    </a:lnTo>
                    <a:lnTo>
                      <a:pt x="201" y="210"/>
                    </a:lnTo>
                    <a:lnTo>
                      <a:pt x="203" y="218"/>
                    </a:lnTo>
                    <a:lnTo>
                      <a:pt x="205" y="224"/>
                    </a:lnTo>
                    <a:lnTo>
                      <a:pt x="207" y="230"/>
                    </a:lnTo>
                    <a:lnTo>
                      <a:pt x="205" y="238"/>
                    </a:lnTo>
                    <a:lnTo>
                      <a:pt x="209" y="255"/>
                    </a:lnTo>
                    <a:lnTo>
                      <a:pt x="211" y="269"/>
                    </a:lnTo>
                    <a:lnTo>
                      <a:pt x="209" y="275"/>
                    </a:lnTo>
                    <a:lnTo>
                      <a:pt x="207" y="279"/>
                    </a:lnTo>
                    <a:lnTo>
                      <a:pt x="245" y="303"/>
                    </a:lnTo>
                    <a:lnTo>
                      <a:pt x="279" y="321"/>
                    </a:lnTo>
                    <a:lnTo>
                      <a:pt x="294" y="329"/>
                    </a:lnTo>
                    <a:lnTo>
                      <a:pt x="308" y="333"/>
                    </a:lnTo>
                    <a:lnTo>
                      <a:pt x="318" y="337"/>
                    </a:lnTo>
                    <a:lnTo>
                      <a:pt x="324" y="339"/>
                    </a:lnTo>
                    <a:lnTo>
                      <a:pt x="326" y="341"/>
                    </a:lnTo>
                    <a:lnTo>
                      <a:pt x="326" y="342"/>
                    </a:lnTo>
                    <a:lnTo>
                      <a:pt x="328" y="333"/>
                    </a:lnTo>
                    <a:lnTo>
                      <a:pt x="328" y="313"/>
                    </a:lnTo>
                    <a:lnTo>
                      <a:pt x="334" y="289"/>
                    </a:lnTo>
                    <a:lnTo>
                      <a:pt x="338" y="279"/>
                    </a:lnTo>
                    <a:lnTo>
                      <a:pt x="342" y="273"/>
                    </a:lnTo>
                    <a:lnTo>
                      <a:pt x="369" y="253"/>
                    </a:lnTo>
                    <a:lnTo>
                      <a:pt x="391" y="242"/>
                    </a:lnTo>
                    <a:lnTo>
                      <a:pt x="401" y="236"/>
                    </a:lnTo>
                    <a:lnTo>
                      <a:pt x="409" y="234"/>
                    </a:lnTo>
                    <a:lnTo>
                      <a:pt x="411" y="234"/>
                    </a:lnTo>
                    <a:lnTo>
                      <a:pt x="413" y="230"/>
                    </a:lnTo>
                    <a:lnTo>
                      <a:pt x="409" y="228"/>
                    </a:lnTo>
                    <a:lnTo>
                      <a:pt x="397" y="224"/>
                    </a:lnTo>
                    <a:lnTo>
                      <a:pt x="369" y="218"/>
                    </a:lnTo>
                    <a:lnTo>
                      <a:pt x="348" y="214"/>
                    </a:lnTo>
                    <a:lnTo>
                      <a:pt x="330" y="210"/>
                    </a:lnTo>
                    <a:lnTo>
                      <a:pt x="306" y="202"/>
                    </a:lnTo>
                    <a:lnTo>
                      <a:pt x="284" y="196"/>
                    </a:lnTo>
                    <a:lnTo>
                      <a:pt x="275" y="196"/>
                    </a:lnTo>
                    <a:lnTo>
                      <a:pt x="267" y="196"/>
                    </a:lnTo>
                    <a:lnTo>
                      <a:pt x="243" y="186"/>
                    </a:lnTo>
                    <a:lnTo>
                      <a:pt x="219" y="172"/>
                    </a:lnTo>
                    <a:lnTo>
                      <a:pt x="193" y="155"/>
                    </a:lnTo>
                    <a:lnTo>
                      <a:pt x="180" y="143"/>
                    </a:lnTo>
                    <a:lnTo>
                      <a:pt x="166" y="129"/>
                    </a:lnTo>
                    <a:lnTo>
                      <a:pt x="152" y="113"/>
                    </a:lnTo>
                    <a:lnTo>
                      <a:pt x="140" y="97"/>
                    </a:lnTo>
                    <a:lnTo>
                      <a:pt x="130" y="79"/>
                    </a:lnTo>
                    <a:lnTo>
                      <a:pt x="120" y="60"/>
                    </a:lnTo>
                    <a:lnTo>
                      <a:pt x="114" y="36"/>
                    </a:lnTo>
                    <a:lnTo>
                      <a:pt x="110" y="12"/>
                    </a:lnTo>
                    <a:lnTo>
                      <a:pt x="110" y="8"/>
                    </a:lnTo>
                    <a:lnTo>
                      <a:pt x="108" y="4"/>
                    </a:lnTo>
                    <a:lnTo>
                      <a:pt x="106" y="2"/>
                    </a:lnTo>
                    <a:lnTo>
                      <a:pt x="101" y="0"/>
                    </a:lnTo>
                    <a:lnTo>
                      <a:pt x="93" y="0"/>
                    </a:lnTo>
                    <a:lnTo>
                      <a:pt x="81" y="6"/>
                    </a:lnTo>
                    <a:lnTo>
                      <a:pt x="65" y="16"/>
                    </a:lnTo>
                    <a:lnTo>
                      <a:pt x="53" y="22"/>
                    </a:lnTo>
                    <a:lnTo>
                      <a:pt x="29" y="32"/>
                    </a:lnTo>
                    <a:lnTo>
                      <a:pt x="17" y="40"/>
                    </a:lnTo>
                    <a:lnTo>
                      <a:pt x="8" y="48"/>
                    </a:lnTo>
                    <a:lnTo>
                      <a:pt x="0" y="54"/>
                    </a:lnTo>
                    <a:lnTo>
                      <a:pt x="0" y="58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5" name="Freeform 1201"/>
              <p:cNvSpPr>
                <a:spLocks/>
              </p:cNvSpPr>
              <p:nvPr/>
            </p:nvSpPr>
            <p:spPr bwMode="auto">
              <a:xfrm>
                <a:off x="1842" y="500"/>
                <a:ext cx="258" cy="214"/>
              </a:xfrm>
              <a:custGeom>
                <a:avLst/>
                <a:gdLst>
                  <a:gd name="T0" fmla="*/ 256 w 516"/>
                  <a:gd name="T1" fmla="*/ 214 h 427"/>
                  <a:gd name="T2" fmla="*/ 244 w 516"/>
                  <a:gd name="T3" fmla="*/ 207 h 427"/>
                  <a:gd name="T4" fmla="*/ 240 w 516"/>
                  <a:gd name="T5" fmla="*/ 206 h 427"/>
                  <a:gd name="T6" fmla="*/ 226 w 516"/>
                  <a:gd name="T7" fmla="*/ 193 h 427"/>
                  <a:gd name="T8" fmla="*/ 212 w 516"/>
                  <a:gd name="T9" fmla="*/ 184 h 427"/>
                  <a:gd name="T10" fmla="*/ 197 w 516"/>
                  <a:gd name="T11" fmla="*/ 180 h 427"/>
                  <a:gd name="T12" fmla="*/ 196 w 516"/>
                  <a:gd name="T13" fmla="*/ 175 h 427"/>
                  <a:gd name="T14" fmla="*/ 190 w 516"/>
                  <a:gd name="T15" fmla="*/ 163 h 427"/>
                  <a:gd name="T16" fmla="*/ 175 w 516"/>
                  <a:gd name="T17" fmla="*/ 148 h 427"/>
                  <a:gd name="T18" fmla="*/ 164 w 516"/>
                  <a:gd name="T19" fmla="*/ 140 h 427"/>
                  <a:gd name="T20" fmla="*/ 148 w 516"/>
                  <a:gd name="T21" fmla="*/ 133 h 427"/>
                  <a:gd name="T22" fmla="*/ 109 w 516"/>
                  <a:gd name="T23" fmla="*/ 119 h 427"/>
                  <a:gd name="T24" fmla="*/ 63 w 516"/>
                  <a:gd name="T25" fmla="*/ 102 h 427"/>
                  <a:gd name="T26" fmla="*/ 32 w 516"/>
                  <a:gd name="T27" fmla="*/ 96 h 427"/>
                  <a:gd name="T28" fmla="*/ 0 w 516"/>
                  <a:gd name="T29" fmla="*/ 91 h 427"/>
                  <a:gd name="T30" fmla="*/ 25 w 516"/>
                  <a:gd name="T31" fmla="*/ 69 h 427"/>
                  <a:gd name="T32" fmla="*/ 45 w 516"/>
                  <a:gd name="T33" fmla="*/ 48 h 427"/>
                  <a:gd name="T34" fmla="*/ 62 w 516"/>
                  <a:gd name="T35" fmla="*/ 23 h 427"/>
                  <a:gd name="T36" fmla="*/ 65 w 516"/>
                  <a:gd name="T37" fmla="*/ 19 h 427"/>
                  <a:gd name="T38" fmla="*/ 77 w 516"/>
                  <a:gd name="T39" fmla="*/ 4 h 427"/>
                  <a:gd name="T40" fmla="*/ 83 w 516"/>
                  <a:gd name="T41" fmla="*/ 0 h 427"/>
                  <a:gd name="T42" fmla="*/ 88 w 516"/>
                  <a:gd name="T43" fmla="*/ 1 h 427"/>
                  <a:gd name="T44" fmla="*/ 89 w 516"/>
                  <a:gd name="T45" fmla="*/ 3 h 427"/>
                  <a:gd name="T46" fmla="*/ 93 w 516"/>
                  <a:gd name="T47" fmla="*/ 9 h 427"/>
                  <a:gd name="T48" fmla="*/ 95 w 516"/>
                  <a:gd name="T49" fmla="*/ 18 h 427"/>
                  <a:gd name="T50" fmla="*/ 94 w 516"/>
                  <a:gd name="T51" fmla="*/ 33 h 427"/>
                  <a:gd name="T52" fmla="*/ 95 w 516"/>
                  <a:gd name="T53" fmla="*/ 39 h 427"/>
                  <a:gd name="T54" fmla="*/ 100 w 516"/>
                  <a:gd name="T55" fmla="*/ 51 h 427"/>
                  <a:gd name="T56" fmla="*/ 106 w 516"/>
                  <a:gd name="T57" fmla="*/ 56 h 427"/>
                  <a:gd name="T58" fmla="*/ 118 w 516"/>
                  <a:gd name="T59" fmla="*/ 70 h 427"/>
                  <a:gd name="T60" fmla="*/ 125 w 516"/>
                  <a:gd name="T61" fmla="*/ 79 h 427"/>
                  <a:gd name="T62" fmla="*/ 138 w 516"/>
                  <a:gd name="T63" fmla="*/ 95 h 427"/>
                  <a:gd name="T64" fmla="*/ 177 w 516"/>
                  <a:gd name="T65" fmla="*/ 126 h 427"/>
                  <a:gd name="T66" fmla="*/ 194 w 516"/>
                  <a:gd name="T67" fmla="*/ 137 h 427"/>
                  <a:gd name="T68" fmla="*/ 230 w 516"/>
                  <a:gd name="T69" fmla="*/ 158 h 427"/>
                  <a:gd name="T70" fmla="*/ 252 w 516"/>
                  <a:gd name="T71" fmla="*/ 176 h 427"/>
                  <a:gd name="T72" fmla="*/ 256 w 516"/>
                  <a:gd name="T73" fmla="*/ 184 h 427"/>
                  <a:gd name="T74" fmla="*/ 256 w 516"/>
                  <a:gd name="T75" fmla="*/ 190 h 427"/>
                  <a:gd name="T76" fmla="*/ 258 w 516"/>
                  <a:gd name="T77" fmla="*/ 202 h 427"/>
                  <a:gd name="T78" fmla="*/ 258 w 516"/>
                  <a:gd name="T79" fmla="*/ 213 h 427"/>
                  <a:gd name="T80" fmla="*/ 256 w 516"/>
                  <a:gd name="T81" fmla="*/ 214 h 42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6"/>
                  <a:gd name="T124" fmla="*/ 0 h 427"/>
                  <a:gd name="T125" fmla="*/ 516 w 516"/>
                  <a:gd name="T126" fmla="*/ 427 h 427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6" h="427">
                    <a:moveTo>
                      <a:pt x="512" y="427"/>
                    </a:moveTo>
                    <a:lnTo>
                      <a:pt x="512" y="427"/>
                    </a:lnTo>
                    <a:lnTo>
                      <a:pt x="499" y="419"/>
                    </a:lnTo>
                    <a:lnTo>
                      <a:pt x="487" y="413"/>
                    </a:lnTo>
                    <a:lnTo>
                      <a:pt x="479" y="411"/>
                    </a:lnTo>
                    <a:lnTo>
                      <a:pt x="471" y="403"/>
                    </a:lnTo>
                    <a:lnTo>
                      <a:pt x="451" y="386"/>
                    </a:lnTo>
                    <a:lnTo>
                      <a:pt x="439" y="376"/>
                    </a:lnTo>
                    <a:lnTo>
                      <a:pt x="423" y="368"/>
                    </a:lnTo>
                    <a:lnTo>
                      <a:pt x="410" y="362"/>
                    </a:lnTo>
                    <a:lnTo>
                      <a:pt x="394" y="360"/>
                    </a:lnTo>
                    <a:lnTo>
                      <a:pt x="392" y="350"/>
                    </a:lnTo>
                    <a:lnTo>
                      <a:pt x="388" y="340"/>
                    </a:lnTo>
                    <a:lnTo>
                      <a:pt x="380" y="326"/>
                    </a:lnTo>
                    <a:lnTo>
                      <a:pt x="368" y="310"/>
                    </a:lnTo>
                    <a:lnTo>
                      <a:pt x="350" y="295"/>
                    </a:lnTo>
                    <a:lnTo>
                      <a:pt x="338" y="287"/>
                    </a:lnTo>
                    <a:lnTo>
                      <a:pt x="327" y="279"/>
                    </a:lnTo>
                    <a:lnTo>
                      <a:pt x="311" y="273"/>
                    </a:lnTo>
                    <a:lnTo>
                      <a:pt x="295" y="265"/>
                    </a:lnTo>
                    <a:lnTo>
                      <a:pt x="218" y="237"/>
                    </a:lnTo>
                    <a:lnTo>
                      <a:pt x="160" y="216"/>
                    </a:lnTo>
                    <a:lnTo>
                      <a:pt x="125" y="204"/>
                    </a:lnTo>
                    <a:lnTo>
                      <a:pt x="64" y="192"/>
                    </a:lnTo>
                    <a:lnTo>
                      <a:pt x="0" y="182"/>
                    </a:lnTo>
                    <a:lnTo>
                      <a:pt x="16" y="170"/>
                    </a:lnTo>
                    <a:lnTo>
                      <a:pt x="50" y="138"/>
                    </a:lnTo>
                    <a:lnTo>
                      <a:pt x="69" y="117"/>
                    </a:lnTo>
                    <a:lnTo>
                      <a:pt x="89" y="95"/>
                    </a:lnTo>
                    <a:lnTo>
                      <a:pt x="109" y="71"/>
                    </a:lnTo>
                    <a:lnTo>
                      <a:pt x="123" y="45"/>
                    </a:lnTo>
                    <a:lnTo>
                      <a:pt x="129" y="37"/>
                    </a:lnTo>
                    <a:lnTo>
                      <a:pt x="145" y="18"/>
                    </a:lnTo>
                    <a:lnTo>
                      <a:pt x="153" y="8"/>
                    </a:lnTo>
                    <a:lnTo>
                      <a:pt x="162" y="2"/>
                    </a:lnTo>
                    <a:lnTo>
                      <a:pt x="166" y="0"/>
                    </a:lnTo>
                    <a:lnTo>
                      <a:pt x="170" y="0"/>
                    </a:lnTo>
                    <a:lnTo>
                      <a:pt x="176" y="2"/>
                    </a:lnTo>
                    <a:lnTo>
                      <a:pt x="178" y="6"/>
                    </a:lnTo>
                    <a:lnTo>
                      <a:pt x="182" y="8"/>
                    </a:lnTo>
                    <a:lnTo>
                      <a:pt x="186" y="18"/>
                    </a:lnTo>
                    <a:lnTo>
                      <a:pt x="188" y="26"/>
                    </a:lnTo>
                    <a:lnTo>
                      <a:pt x="190" y="36"/>
                    </a:lnTo>
                    <a:lnTo>
                      <a:pt x="190" y="49"/>
                    </a:lnTo>
                    <a:lnTo>
                      <a:pt x="188" y="65"/>
                    </a:lnTo>
                    <a:lnTo>
                      <a:pt x="190" y="77"/>
                    </a:lnTo>
                    <a:lnTo>
                      <a:pt x="194" y="89"/>
                    </a:lnTo>
                    <a:lnTo>
                      <a:pt x="200" y="101"/>
                    </a:lnTo>
                    <a:lnTo>
                      <a:pt x="212" y="111"/>
                    </a:lnTo>
                    <a:lnTo>
                      <a:pt x="224" y="123"/>
                    </a:lnTo>
                    <a:lnTo>
                      <a:pt x="236" y="140"/>
                    </a:lnTo>
                    <a:lnTo>
                      <a:pt x="249" y="158"/>
                    </a:lnTo>
                    <a:lnTo>
                      <a:pt x="275" y="190"/>
                    </a:lnTo>
                    <a:lnTo>
                      <a:pt x="319" y="223"/>
                    </a:lnTo>
                    <a:lnTo>
                      <a:pt x="354" y="251"/>
                    </a:lnTo>
                    <a:lnTo>
                      <a:pt x="388" y="273"/>
                    </a:lnTo>
                    <a:lnTo>
                      <a:pt x="410" y="287"/>
                    </a:lnTo>
                    <a:lnTo>
                      <a:pt x="459" y="316"/>
                    </a:lnTo>
                    <a:lnTo>
                      <a:pt x="483" y="336"/>
                    </a:lnTo>
                    <a:lnTo>
                      <a:pt x="503" y="352"/>
                    </a:lnTo>
                    <a:lnTo>
                      <a:pt x="508" y="362"/>
                    </a:lnTo>
                    <a:lnTo>
                      <a:pt x="512" y="368"/>
                    </a:lnTo>
                    <a:lnTo>
                      <a:pt x="514" y="374"/>
                    </a:lnTo>
                    <a:lnTo>
                      <a:pt x="512" y="380"/>
                    </a:lnTo>
                    <a:lnTo>
                      <a:pt x="516" y="403"/>
                    </a:lnTo>
                    <a:lnTo>
                      <a:pt x="516" y="419"/>
                    </a:lnTo>
                    <a:lnTo>
                      <a:pt x="516" y="425"/>
                    </a:lnTo>
                    <a:lnTo>
                      <a:pt x="512" y="427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6" name="Freeform 1202"/>
              <p:cNvSpPr>
                <a:spLocks/>
              </p:cNvSpPr>
              <p:nvPr/>
            </p:nvSpPr>
            <p:spPr bwMode="auto">
              <a:xfrm>
                <a:off x="1816" y="848"/>
                <a:ext cx="134" cy="91"/>
              </a:xfrm>
              <a:custGeom>
                <a:avLst/>
                <a:gdLst>
                  <a:gd name="T0" fmla="*/ 0 w 269"/>
                  <a:gd name="T1" fmla="*/ 3 h 182"/>
                  <a:gd name="T2" fmla="*/ 0 w 269"/>
                  <a:gd name="T3" fmla="*/ 3 h 182"/>
                  <a:gd name="T4" fmla="*/ 0 w 269"/>
                  <a:gd name="T5" fmla="*/ 16 h 182"/>
                  <a:gd name="T6" fmla="*/ 1 w 269"/>
                  <a:gd name="T7" fmla="*/ 27 h 182"/>
                  <a:gd name="T8" fmla="*/ 3 w 269"/>
                  <a:gd name="T9" fmla="*/ 34 h 182"/>
                  <a:gd name="T10" fmla="*/ 3 w 269"/>
                  <a:gd name="T11" fmla="*/ 34 h 182"/>
                  <a:gd name="T12" fmla="*/ 3 w 269"/>
                  <a:gd name="T13" fmla="*/ 40 h 182"/>
                  <a:gd name="T14" fmla="*/ 3 w 269"/>
                  <a:gd name="T15" fmla="*/ 48 h 182"/>
                  <a:gd name="T16" fmla="*/ 5 w 269"/>
                  <a:gd name="T17" fmla="*/ 56 h 182"/>
                  <a:gd name="T18" fmla="*/ 9 w 269"/>
                  <a:gd name="T19" fmla="*/ 66 h 182"/>
                  <a:gd name="T20" fmla="*/ 12 w 269"/>
                  <a:gd name="T21" fmla="*/ 71 h 182"/>
                  <a:gd name="T22" fmla="*/ 14 w 269"/>
                  <a:gd name="T23" fmla="*/ 75 h 182"/>
                  <a:gd name="T24" fmla="*/ 18 w 269"/>
                  <a:gd name="T25" fmla="*/ 79 h 182"/>
                  <a:gd name="T26" fmla="*/ 23 w 269"/>
                  <a:gd name="T27" fmla="*/ 82 h 182"/>
                  <a:gd name="T28" fmla="*/ 28 w 269"/>
                  <a:gd name="T29" fmla="*/ 86 h 182"/>
                  <a:gd name="T30" fmla="*/ 35 w 269"/>
                  <a:gd name="T31" fmla="*/ 89 h 182"/>
                  <a:gd name="T32" fmla="*/ 35 w 269"/>
                  <a:gd name="T33" fmla="*/ 89 h 182"/>
                  <a:gd name="T34" fmla="*/ 36 w 269"/>
                  <a:gd name="T35" fmla="*/ 90 h 182"/>
                  <a:gd name="T36" fmla="*/ 42 w 269"/>
                  <a:gd name="T37" fmla="*/ 91 h 182"/>
                  <a:gd name="T38" fmla="*/ 54 w 269"/>
                  <a:gd name="T39" fmla="*/ 90 h 182"/>
                  <a:gd name="T40" fmla="*/ 62 w 269"/>
                  <a:gd name="T41" fmla="*/ 89 h 182"/>
                  <a:gd name="T42" fmla="*/ 73 w 269"/>
                  <a:gd name="T43" fmla="*/ 86 h 182"/>
                  <a:gd name="T44" fmla="*/ 73 w 269"/>
                  <a:gd name="T45" fmla="*/ 86 h 182"/>
                  <a:gd name="T46" fmla="*/ 85 w 269"/>
                  <a:gd name="T47" fmla="*/ 83 h 182"/>
                  <a:gd name="T48" fmla="*/ 94 w 269"/>
                  <a:gd name="T49" fmla="*/ 81 h 182"/>
                  <a:gd name="T50" fmla="*/ 100 w 269"/>
                  <a:gd name="T51" fmla="*/ 81 h 182"/>
                  <a:gd name="T52" fmla="*/ 100 w 269"/>
                  <a:gd name="T53" fmla="*/ 81 h 182"/>
                  <a:gd name="T54" fmla="*/ 115 w 269"/>
                  <a:gd name="T55" fmla="*/ 75 h 182"/>
                  <a:gd name="T56" fmla="*/ 126 w 269"/>
                  <a:gd name="T57" fmla="*/ 69 h 182"/>
                  <a:gd name="T58" fmla="*/ 132 w 269"/>
                  <a:gd name="T59" fmla="*/ 66 h 182"/>
                  <a:gd name="T60" fmla="*/ 134 w 269"/>
                  <a:gd name="T61" fmla="*/ 63 h 182"/>
                  <a:gd name="T62" fmla="*/ 134 w 269"/>
                  <a:gd name="T63" fmla="*/ 63 h 182"/>
                  <a:gd name="T64" fmla="*/ 131 w 269"/>
                  <a:gd name="T65" fmla="*/ 64 h 182"/>
                  <a:gd name="T66" fmla="*/ 126 w 269"/>
                  <a:gd name="T67" fmla="*/ 66 h 182"/>
                  <a:gd name="T68" fmla="*/ 120 w 269"/>
                  <a:gd name="T69" fmla="*/ 67 h 182"/>
                  <a:gd name="T70" fmla="*/ 112 w 269"/>
                  <a:gd name="T71" fmla="*/ 68 h 182"/>
                  <a:gd name="T72" fmla="*/ 102 w 269"/>
                  <a:gd name="T73" fmla="*/ 68 h 182"/>
                  <a:gd name="T74" fmla="*/ 92 w 269"/>
                  <a:gd name="T75" fmla="*/ 67 h 182"/>
                  <a:gd name="T76" fmla="*/ 79 w 269"/>
                  <a:gd name="T77" fmla="*/ 64 h 182"/>
                  <a:gd name="T78" fmla="*/ 79 w 269"/>
                  <a:gd name="T79" fmla="*/ 64 h 182"/>
                  <a:gd name="T80" fmla="*/ 73 w 269"/>
                  <a:gd name="T81" fmla="*/ 63 h 182"/>
                  <a:gd name="T82" fmla="*/ 59 w 269"/>
                  <a:gd name="T83" fmla="*/ 57 h 182"/>
                  <a:gd name="T84" fmla="*/ 50 w 269"/>
                  <a:gd name="T85" fmla="*/ 53 h 182"/>
                  <a:gd name="T86" fmla="*/ 42 w 269"/>
                  <a:gd name="T87" fmla="*/ 48 h 182"/>
                  <a:gd name="T88" fmla="*/ 34 w 269"/>
                  <a:gd name="T89" fmla="*/ 42 h 182"/>
                  <a:gd name="T90" fmla="*/ 28 w 269"/>
                  <a:gd name="T91" fmla="*/ 35 h 182"/>
                  <a:gd name="T92" fmla="*/ 28 w 269"/>
                  <a:gd name="T93" fmla="*/ 35 h 182"/>
                  <a:gd name="T94" fmla="*/ 2 w 269"/>
                  <a:gd name="T95" fmla="*/ 1 h 182"/>
                  <a:gd name="T96" fmla="*/ 2 w 269"/>
                  <a:gd name="T97" fmla="*/ 1 h 182"/>
                  <a:gd name="T98" fmla="*/ 1 w 269"/>
                  <a:gd name="T99" fmla="*/ 0 h 182"/>
                  <a:gd name="T100" fmla="*/ 0 w 269"/>
                  <a:gd name="T101" fmla="*/ 0 h 182"/>
                  <a:gd name="T102" fmla="*/ 0 w 269"/>
                  <a:gd name="T103" fmla="*/ 3 h 182"/>
                  <a:gd name="T104" fmla="*/ 0 w 269"/>
                  <a:gd name="T105" fmla="*/ 3 h 18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69"/>
                  <a:gd name="T160" fmla="*/ 0 h 182"/>
                  <a:gd name="T161" fmla="*/ 269 w 269"/>
                  <a:gd name="T162" fmla="*/ 182 h 18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69" h="182">
                    <a:moveTo>
                      <a:pt x="0" y="6"/>
                    </a:moveTo>
                    <a:lnTo>
                      <a:pt x="0" y="6"/>
                    </a:lnTo>
                    <a:lnTo>
                      <a:pt x="0" y="32"/>
                    </a:lnTo>
                    <a:lnTo>
                      <a:pt x="2" y="54"/>
                    </a:lnTo>
                    <a:lnTo>
                      <a:pt x="6" y="67"/>
                    </a:lnTo>
                    <a:lnTo>
                      <a:pt x="6" y="79"/>
                    </a:lnTo>
                    <a:lnTo>
                      <a:pt x="6" y="95"/>
                    </a:lnTo>
                    <a:lnTo>
                      <a:pt x="10" y="111"/>
                    </a:lnTo>
                    <a:lnTo>
                      <a:pt x="18" y="131"/>
                    </a:lnTo>
                    <a:lnTo>
                      <a:pt x="24" y="141"/>
                    </a:lnTo>
                    <a:lnTo>
                      <a:pt x="29" y="149"/>
                    </a:lnTo>
                    <a:lnTo>
                      <a:pt x="37" y="158"/>
                    </a:lnTo>
                    <a:lnTo>
                      <a:pt x="47" y="164"/>
                    </a:lnTo>
                    <a:lnTo>
                      <a:pt x="57" y="172"/>
                    </a:lnTo>
                    <a:lnTo>
                      <a:pt x="71" y="178"/>
                    </a:lnTo>
                    <a:lnTo>
                      <a:pt x="73" y="180"/>
                    </a:lnTo>
                    <a:lnTo>
                      <a:pt x="85" y="182"/>
                    </a:lnTo>
                    <a:lnTo>
                      <a:pt x="109" y="180"/>
                    </a:lnTo>
                    <a:lnTo>
                      <a:pt x="124" y="178"/>
                    </a:lnTo>
                    <a:lnTo>
                      <a:pt x="146" y="172"/>
                    </a:lnTo>
                    <a:lnTo>
                      <a:pt x="170" y="166"/>
                    </a:lnTo>
                    <a:lnTo>
                      <a:pt x="188" y="162"/>
                    </a:lnTo>
                    <a:lnTo>
                      <a:pt x="200" y="162"/>
                    </a:lnTo>
                    <a:lnTo>
                      <a:pt x="231" y="149"/>
                    </a:lnTo>
                    <a:lnTo>
                      <a:pt x="253" y="137"/>
                    </a:lnTo>
                    <a:lnTo>
                      <a:pt x="265" y="131"/>
                    </a:lnTo>
                    <a:lnTo>
                      <a:pt x="269" y="125"/>
                    </a:lnTo>
                    <a:lnTo>
                      <a:pt x="263" y="127"/>
                    </a:lnTo>
                    <a:lnTo>
                      <a:pt x="253" y="131"/>
                    </a:lnTo>
                    <a:lnTo>
                      <a:pt x="241" y="133"/>
                    </a:lnTo>
                    <a:lnTo>
                      <a:pt x="225" y="135"/>
                    </a:lnTo>
                    <a:lnTo>
                      <a:pt x="205" y="135"/>
                    </a:lnTo>
                    <a:lnTo>
                      <a:pt x="184" y="133"/>
                    </a:lnTo>
                    <a:lnTo>
                      <a:pt x="158" y="127"/>
                    </a:lnTo>
                    <a:lnTo>
                      <a:pt x="146" y="125"/>
                    </a:lnTo>
                    <a:lnTo>
                      <a:pt x="118" y="113"/>
                    </a:lnTo>
                    <a:lnTo>
                      <a:pt x="101" y="105"/>
                    </a:lnTo>
                    <a:lnTo>
                      <a:pt x="85" y="95"/>
                    </a:lnTo>
                    <a:lnTo>
                      <a:pt x="69" y="83"/>
                    </a:lnTo>
                    <a:lnTo>
                      <a:pt x="57" y="69"/>
                    </a:lnTo>
                    <a:lnTo>
                      <a:pt x="4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7" name="Freeform 1203"/>
              <p:cNvSpPr>
                <a:spLocks/>
              </p:cNvSpPr>
              <p:nvPr/>
            </p:nvSpPr>
            <p:spPr bwMode="auto">
              <a:xfrm>
                <a:off x="1784" y="781"/>
                <a:ext cx="259" cy="225"/>
              </a:xfrm>
              <a:custGeom>
                <a:avLst/>
                <a:gdLst>
                  <a:gd name="T0" fmla="*/ 130 w 518"/>
                  <a:gd name="T1" fmla="*/ 151 h 451"/>
                  <a:gd name="T2" fmla="*/ 82 w 518"/>
                  <a:gd name="T3" fmla="*/ 161 h 451"/>
                  <a:gd name="T4" fmla="*/ 68 w 518"/>
                  <a:gd name="T5" fmla="*/ 162 h 451"/>
                  <a:gd name="T6" fmla="*/ 52 w 518"/>
                  <a:gd name="T7" fmla="*/ 161 h 451"/>
                  <a:gd name="T8" fmla="*/ 39 w 518"/>
                  <a:gd name="T9" fmla="*/ 162 h 451"/>
                  <a:gd name="T10" fmla="*/ 27 w 518"/>
                  <a:gd name="T11" fmla="*/ 168 h 451"/>
                  <a:gd name="T12" fmla="*/ 22 w 518"/>
                  <a:gd name="T13" fmla="*/ 170 h 451"/>
                  <a:gd name="T14" fmla="*/ 8 w 518"/>
                  <a:gd name="T15" fmla="*/ 181 h 451"/>
                  <a:gd name="T16" fmla="*/ 1 w 518"/>
                  <a:gd name="T17" fmla="*/ 188 h 451"/>
                  <a:gd name="T18" fmla="*/ 1 w 518"/>
                  <a:gd name="T19" fmla="*/ 190 h 451"/>
                  <a:gd name="T20" fmla="*/ 0 w 518"/>
                  <a:gd name="T21" fmla="*/ 191 h 451"/>
                  <a:gd name="T22" fmla="*/ 0 w 518"/>
                  <a:gd name="T23" fmla="*/ 197 h 451"/>
                  <a:gd name="T24" fmla="*/ 5 w 518"/>
                  <a:gd name="T25" fmla="*/ 204 h 451"/>
                  <a:gd name="T26" fmla="*/ 9 w 518"/>
                  <a:gd name="T27" fmla="*/ 208 h 451"/>
                  <a:gd name="T28" fmla="*/ 13 w 518"/>
                  <a:gd name="T29" fmla="*/ 214 h 451"/>
                  <a:gd name="T30" fmla="*/ 24 w 518"/>
                  <a:gd name="T31" fmla="*/ 221 h 451"/>
                  <a:gd name="T32" fmla="*/ 45 w 518"/>
                  <a:gd name="T33" fmla="*/ 225 h 451"/>
                  <a:gd name="T34" fmla="*/ 59 w 518"/>
                  <a:gd name="T35" fmla="*/ 225 h 451"/>
                  <a:gd name="T36" fmla="*/ 91 w 518"/>
                  <a:gd name="T37" fmla="*/ 224 h 451"/>
                  <a:gd name="T38" fmla="*/ 104 w 518"/>
                  <a:gd name="T39" fmla="*/ 220 h 451"/>
                  <a:gd name="T40" fmla="*/ 109 w 518"/>
                  <a:gd name="T41" fmla="*/ 218 h 451"/>
                  <a:gd name="T42" fmla="*/ 137 w 518"/>
                  <a:gd name="T43" fmla="*/ 207 h 451"/>
                  <a:gd name="T44" fmla="*/ 155 w 518"/>
                  <a:gd name="T45" fmla="*/ 203 h 451"/>
                  <a:gd name="T46" fmla="*/ 180 w 518"/>
                  <a:gd name="T47" fmla="*/ 196 h 451"/>
                  <a:gd name="T48" fmla="*/ 206 w 518"/>
                  <a:gd name="T49" fmla="*/ 187 h 451"/>
                  <a:gd name="T50" fmla="*/ 210 w 518"/>
                  <a:gd name="T51" fmla="*/ 184 h 451"/>
                  <a:gd name="T52" fmla="*/ 218 w 518"/>
                  <a:gd name="T53" fmla="*/ 182 h 451"/>
                  <a:gd name="T54" fmla="*/ 226 w 518"/>
                  <a:gd name="T55" fmla="*/ 175 h 451"/>
                  <a:gd name="T56" fmla="*/ 228 w 518"/>
                  <a:gd name="T57" fmla="*/ 172 h 451"/>
                  <a:gd name="T58" fmla="*/ 232 w 518"/>
                  <a:gd name="T59" fmla="*/ 169 h 451"/>
                  <a:gd name="T60" fmla="*/ 237 w 518"/>
                  <a:gd name="T61" fmla="*/ 159 h 451"/>
                  <a:gd name="T62" fmla="*/ 243 w 518"/>
                  <a:gd name="T63" fmla="*/ 137 h 451"/>
                  <a:gd name="T64" fmla="*/ 245 w 518"/>
                  <a:gd name="T65" fmla="*/ 121 h 451"/>
                  <a:gd name="T66" fmla="*/ 251 w 518"/>
                  <a:gd name="T67" fmla="*/ 113 h 451"/>
                  <a:gd name="T68" fmla="*/ 256 w 518"/>
                  <a:gd name="T69" fmla="*/ 99 h 451"/>
                  <a:gd name="T70" fmla="*/ 259 w 518"/>
                  <a:gd name="T71" fmla="*/ 75 h 451"/>
                  <a:gd name="T72" fmla="*/ 258 w 518"/>
                  <a:gd name="T73" fmla="*/ 59 h 451"/>
                  <a:gd name="T74" fmla="*/ 256 w 518"/>
                  <a:gd name="T75" fmla="*/ 36 h 451"/>
                  <a:gd name="T76" fmla="*/ 253 w 518"/>
                  <a:gd name="T77" fmla="*/ 17 h 451"/>
                  <a:gd name="T78" fmla="*/ 246 w 518"/>
                  <a:gd name="T79" fmla="*/ 0 h 451"/>
                  <a:gd name="T80" fmla="*/ 245 w 518"/>
                  <a:gd name="T81" fmla="*/ 4 h 451"/>
                  <a:gd name="T82" fmla="*/ 243 w 518"/>
                  <a:gd name="T83" fmla="*/ 9 h 451"/>
                  <a:gd name="T84" fmla="*/ 244 w 518"/>
                  <a:gd name="T85" fmla="*/ 12 h 451"/>
                  <a:gd name="T86" fmla="*/ 246 w 518"/>
                  <a:gd name="T87" fmla="*/ 28 h 451"/>
                  <a:gd name="T88" fmla="*/ 245 w 518"/>
                  <a:gd name="T89" fmla="*/ 44 h 451"/>
                  <a:gd name="T90" fmla="*/ 242 w 518"/>
                  <a:gd name="T91" fmla="*/ 53 h 451"/>
                  <a:gd name="T92" fmla="*/ 238 w 518"/>
                  <a:gd name="T93" fmla="*/ 66 h 451"/>
                  <a:gd name="T94" fmla="*/ 237 w 518"/>
                  <a:gd name="T95" fmla="*/ 71 h 451"/>
                  <a:gd name="T96" fmla="*/ 230 w 518"/>
                  <a:gd name="T97" fmla="*/ 85 h 451"/>
                  <a:gd name="T98" fmla="*/ 217 w 518"/>
                  <a:gd name="T99" fmla="*/ 102 h 451"/>
                  <a:gd name="T100" fmla="*/ 206 w 518"/>
                  <a:gd name="T101" fmla="*/ 111 h 451"/>
                  <a:gd name="T102" fmla="*/ 192 w 518"/>
                  <a:gd name="T103" fmla="*/ 119 h 451"/>
                  <a:gd name="T104" fmla="*/ 175 w 518"/>
                  <a:gd name="T105" fmla="*/ 124 h 451"/>
                  <a:gd name="T106" fmla="*/ 171 w 518"/>
                  <a:gd name="T107" fmla="*/ 128 h 451"/>
                  <a:gd name="T108" fmla="*/ 154 w 518"/>
                  <a:gd name="T109" fmla="*/ 141 h 451"/>
                  <a:gd name="T110" fmla="*/ 138 w 518"/>
                  <a:gd name="T111" fmla="*/ 149 h 451"/>
                  <a:gd name="T112" fmla="*/ 130 w 518"/>
                  <a:gd name="T113" fmla="*/ 151 h 45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518"/>
                  <a:gd name="T172" fmla="*/ 0 h 451"/>
                  <a:gd name="T173" fmla="*/ 518 w 518"/>
                  <a:gd name="T174" fmla="*/ 451 h 45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518" h="451">
                    <a:moveTo>
                      <a:pt x="259" y="302"/>
                    </a:moveTo>
                    <a:lnTo>
                      <a:pt x="259" y="302"/>
                    </a:lnTo>
                    <a:lnTo>
                      <a:pt x="205" y="314"/>
                    </a:lnTo>
                    <a:lnTo>
                      <a:pt x="164" y="322"/>
                    </a:lnTo>
                    <a:lnTo>
                      <a:pt x="136" y="324"/>
                    </a:lnTo>
                    <a:lnTo>
                      <a:pt x="128" y="324"/>
                    </a:lnTo>
                    <a:lnTo>
                      <a:pt x="104" y="322"/>
                    </a:lnTo>
                    <a:lnTo>
                      <a:pt x="91" y="322"/>
                    </a:lnTo>
                    <a:lnTo>
                      <a:pt x="77" y="324"/>
                    </a:lnTo>
                    <a:lnTo>
                      <a:pt x="65" y="328"/>
                    </a:lnTo>
                    <a:lnTo>
                      <a:pt x="53" y="336"/>
                    </a:lnTo>
                    <a:lnTo>
                      <a:pt x="43" y="340"/>
                    </a:lnTo>
                    <a:lnTo>
                      <a:pt x="25" y="354"/>
                    </a:lnTo>
                    <a:lnTo>
                      <a:pt x="15" y="362"/>
                    </a:lnTo>
                    <a:lnTo>
                      <a:pt x="7" y="368"/>
                    </a:lnTo>
                    <a:lnTo>
                      <a:pt x="2" y="376"/>
                    </a:lnTo>
                    <a:lnTo>
                      <a:pt x="2" y="379"/>
                    </a:lnTo>
                    <a:lnTo>
                      <a:pt x="2" y="381"/>
                    </a:lnTo>
                    <a:lnTo>
                      <a:pt x="0" y="383"/>
                    </a:lnTo>
                    <a:lnTo>
                      <a:pt x="0" y="389"/>
                    </a:lnTo>
                    <a:lnTo>
                      <a:pt x="0" y="395"/>
                    </a:lnTo>
                    <a:lnTo>
                      <a:pt x="3" y="401"/>
                    </a:lnTo>
                    <a:lnTo>
                      <a:pt x="9" y="409"/>
                    </a:lnTo>
                    <a:lnTo>
                      <a:pt x="17" y="417"/>
                    </a:lnTo>
                    <a:lnTo>
                      <a:pt x="21" y="423"/>
                    </a:lnTo>
                    <a:lnTo>
                      <a:pt x="25" y="429"/>
                    </a:lnTo>
                    <a:lnTo>
                      <a:pt x="35" y="437"/>
                    </a:lnTo>
                    <a:lnTo>
                      <a:pt x="47" y="443"/>
                    </a:lnTo>
                    <a:lnTo>
                      <a:pt x="65" y="449"/>
                    </a:lnTo>
                    <a:lnTo>
                      <a:pt x="89" y="451"/>
                    </a:lnTo>
                    <a:lnTo>
                      <a:pt x="118" y="451"/>
                    </a:lnTo>
                    <a:lnTo>
                      <a:pt x="152" y="451"/>
                    </a:lnTo>
                    <a:lnTo>
                      <a:pt x="181" y="449"/>
                    </a:lnTo>
                    <a:lnTo>
                      <a:pt x="195" y="445"/>
                    </a:lnTo>
                    <a:lnTo>
                      <a:pt x="207" y="441"/>
                    </a:lnTo>
                    <a:lnTo>
                      <a:pt x="217" y="437"/>
                    </a:lnTo>
                    <a:lnTo>
                      <a:pt x="241" y="427"/>
                    </a:lnTo>
                    <a:lnTo>
                      <a:pt x="274" y="415"/>
                    </a:lnTo>
                    <a:lnTo>
                      <a:pt x="292" y="411"/>
                    </a:lnTo>
                    <a:lnTo>
                      <a:pt x="310" y="407"/>
                    </a:lnTo>
                    <a:lnTo>
                      <a:pt x="359" y="393"/>
                    </a:lnTo>
                    <a:lnTo>
                      <a:pt x="397" y="381"/>
                    </a:lnTo>
                    <a:lnTo>
                      <a:pt x="411" y="374"/>
                    </a:lnTo>
                    <a:lnTo>
                      <a:pt x="419" y="368"/>
                    </a:lnTo>
                    <a:lnTo>
                      <a:pt x="423" y="368"/>
                    </a:lnTo>
                    <a:lnTo>
                      <a:pt x="435" y="364"/>
                    </a:lnTo>
                    <a:lnTo>
                      <a:pt x="446" y="356"/>
                    </a:lnTo>
                    <a:lnTo>
                      <a:pt x="452" y="350"/>
                    </a:lnTo>
                    <a:lnTo>
                      <a:pt x="456" y="344"/>
                    </a:lnTo>
                    <a:lnTo>
                      <a:pt x="460" y="342"/>
                    </a:lnTo>
                    <a:lnTo>
                      <a:pt x="464" y="338"/>
                    </a:lnTo>
                    <a:lnTo>
                      <a:pt x="468" y="330"/>
                    </a:lnTo>
                    <a:lnTo>
                      <a:pt x="474" y="318"/>
                    </a:lnTo>
                    <a:lnTo>
                      <a:pt x="480" y="300"/>
                    </a:lnTo>
                    <a:lnTo>
                      <a:pt x="486" y="275"/>
                    </a:lnTo>
                    <a:lnTo>
                      <a:pt x="490" y="243"/>
                    </a:lnTo>
                    <a:lnTo>
                      <a:pt x="496" y="235"/>
                    </a:lnTo>
                    <a:lnTo>
                      <a:pt x="502" y="227"/>
                    </a:lnTo>
                    <a:lnTo>
                      <a:pt x="508" y="215"/>
                    </a:lnTo>
                    <a:lnTo>
                      <a:pt x="512" y="198"/>
                    </a:lnTo>
                    <a:lnTo>
                      <a:pt x="516" y="176"/>
                    </a:lnTo>
                    <a:lnTo>
                      <a:pt x="518" y="150"/>
                    </a:lnTo>
                    <a:lnTo>
                      <a:pt x="516" y="118"/>
                    </a:lnTo>
                    <a:lnTo>
                      <a:pt x="514" y="105"/>
                    </a:lnTo>
                    <a:lnTo>
                      <a:pt x="512" y="73"/>
                    </a:lnTo>
                    <a:lnTo>
                      <a:pt x="510" y="55"/>
                    </a:lnTo>
                    <a:lnTo>
                      <a:pt x="506" y="35"/>
                    </a:lnTo>
                    <a:lnTo>
                      <a:pt x="500" y="16"/>
                    </a:lnTo>
                    <a:lnTo>
                      <a:pt x="492" y="0"/>
                    </a:lnTo>
                    <a:lnTo>
                      <a:pt x="490" y="8"/>
                    </a:lnTo>
                    <a:lnTo>
                      <a:pt x="488" y="14"/>
                    </a:lnTo>
                    <a:lnTo>
                      <a:pt x="486" y="18"/>
                    </a:lnTo>
                    <a:lnTo>
                      <a:pt x="488" y="25"/>
                    </a:lnTo>
                    <a:lnTo>
                      <a:pt x="492" y="43"/>
                    </a:lnTo>
                    <a:lnTo>
                      <a:pt x="492" y="57"/>
                    </a:lnTo>
                    <a:lnTo>
                      <a:pt x="492" y="71"/>
                    </a:lnTo>
                    <a:lnTo>
                      <a:pt x="490" y="89"/>
                    </a:lnTo>
                    <a:lnTo>
                      <a:pt x="484" y="107"/>
                    </a:lnTo>
                    <a:lnTo>
                      <a:pt x="480" y="120"/>
                    </a:lnTo>
                    <a:lnTo>
                      <a:pt x="476" y="132"/>
                    </a:lnTo>
                    <a:lnTo>
                      <a:pt x="474" y="142"/>
                    </a:lnTo>
                    <a:lnTo>
                      <a:pt x="468" y="156"/>
                    </a:lnTo>
                    <a:lnTo>
                      <a:pt x="460" y="170"/>
                    </a:lnTo>
                    <a:lnTo>
                      <a:pt x="450" y="188"/>
                    </a:lnTo>
                    <a:lnTo>
                      <a:pt x="433" y="205"/>
                    </a:lnTo>
                    <a:lnTo>
                      <a:pt x="423" y="215"/>
                    </a:lnTo>
                    <a:lnTo>
                      <a:pt x="411" y="223"/>
                    </a:lnTo>
                    <a:lnTo>
                      <a:pt x="399" y="231"/>
                    </a:lnTo>
                    <a:lnTo>
                      <a:pt x="383" y="239"/>
                    </a:lnTo>
                    <a:lnTo>
                      <a:pt x="367" y="245"/>
                    </a:lnTo>
                    <a:lnTo>
                      <a:pt x="350" y="249"/>
                    </a:lnTo>
                    <a:lnTo>
                      <a:pt x="342" y="257"/>
                    </a:lnTo>
                    <a:lnTo>
                      <a:pt x="322" y="275"/>
                    </a:lnTo>
                    <a:lnTo>
                      <a:pt x="308" y="283"/>
                    </a:lnTo>
                    <a:lnTo>
                      <a:pt x="294" y="292"/>
                    </a:lnTo>
                    <a:lnTo>
                      <a:pt x="276" y="298"/>
                    </a:lnTo>
                    <a:lnTo>
                      <a:pt x="259" y="30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8" name="Freeform 1204"/>
              <p:cNvSpPr>
                <a:spLocks/>
              </p:cNvSpPr>
              <p:nvPr/>
            </p:nvSpPr>
            <p:spPr bwMode="auto">
              <a:xfrm>
                <a:off x="1884" y="729"/>
                <a:ext cx="95" cy="37"/>
              </a:xfrm>
              <a:custGeom>
                <a:avLst/>
                <a:gdLst>
                  <a:gd name="T0" fmla="*/ 2 w 190"/>
                  <a:gd name="T1" fmla="*/ 37 h 73"/>
                  <a:gd name="T2" fmla="*/ 2 w 190"/>
                  <a:gd name="T3" fmla="*/ 37 h 73"/>
                  <a:gd name="T4" fmla="*/ 1 w 190"/>
                  <a:gd name="T5" fmla="*/ 34 h 73"/>
                  <a:gd name="T6" fmla="*/ 0 w 190"/>
                  <a:gd name="T7" fmla="*/ 30 h 73"/>
                  <a:gd name="T8" fmla="*/ 0 w 190"/>
                  <a:gd name="T9" fmla="*/ 26 h 73"/>
                  <a:gd name="T10" fmla="*/ 1 w 190"/>
                  <a:gd name="T11" fmla="*/ 20 h 73"/>
                  <a:gd name="T12" fmla="*/ 3 w 190"/>
                  <a:gd name="T13" fmla="*/ 14 h 73"/>
                  <a:gd name="T14" fmla="*/ 8 w 190"/>
                  <a:gd name="T15" fmla="*/ 8 h 73"/>
                  <a:gd name="T16" fmla="*/ 15 w 190"/>
                  <a:gd name="T17" fmla="*/ 1 h 73"/>
                  <a:gd name="T18" fmla="*/ 15 w 190"/>
                  <a:gd name="T19" fmla="*/ 1 h 73"/>
                  <a:gd name="T20" fmla="*/ 16 w 190"/>
                  <a:gd name="T21" fmla="*/ 1 h 73"/>
                  <a:gd name="T22" fmla="*/ 18 w 190"/>
                  <a:gd name="T23" fmla="*/ 0 h 73"/>
                  <a:gd name="T24" fmla="*/ 23 w 190"/>
                  <a:gd name="T25" fmla="*/ 0 h 73"/>
                  <a:gd name="T26" fmla="*/ 30 w 190"/>
                  <a:gd name="T27" fmla="*/ 1 h 73"/>
                  <a:gd name="T28" fmla="*/ 30 w 190"/>
                  <a:gd name="T29" fmla="*/ 1 h 73"/>
                  <a:gd name="T30" fmla="*/ 34 w 190"/>
                  <a:gd name="T31" fmla="*/ 1 h 73"/>
                  <a:gd name="T32" fmla="*/ 45 w 190"/>
                  <a:gd name="T33" fmla="*/ 0 h 73"/>
                  <a:gd name="T34" fmla="*/ 52 w 190"/>
                  <a:gd name="T35" fmla="*/ 0 h 73"/>
                  <a:gd name="T36" fmla="*/ 59 w 190"/>
                  <a:gd name="T37" fmla="*/ 1 h 73"/>
                  <a:gd name="T38" fmla="*/ 65 w 190"/>
                  <a:gd name="T39" fmla="*/ 3 h 73"/>
                  <a:gd name="T40" fmla="*/ 70 w 190"/>
                  <a:gd name="T41" fmla="*/ 6 h 73"/>
                  <a:gd name="T42" fmla="*/ 70 w 190"/>
                  <a:gd name="T43" fmla="*/ 6 h 73"/>
                  <a:gd name="T44" fmla="*/ 81 w 190"/>
                  <a:gd name="T45" fmla="*/ 12 h 73"/>
                  <a:gd name="T46" fmla="*/ 90 w 190"/>
                  <a:gd name="T47" fmla="*/ 16 h 73"/>
                  <a:gd name="T48" fmla="*/ 95 w 190"/>
                  <a:gd name="T49" fmla="*/ 19 h 73"/>
                  <a:gd name="T50" fmla="*/ 95 w 190"/>
                  <a:gd name="T51" fmla="*/ 19 h 73"/>
                  <a:gd name="T52" fmla="*/ 94 w 190"/>
                  <a:gd name="T53" fmla="*/ 20 h 73"/>
                  <a:gd name="T54" fmla="*/ 91 w 190"/>
                  <a:gd name="T55" fmla="*/ 20 h 73"/>
                  <a:gd name="T56" fmla="*/ 82 w 190"/>
                  <a:gd name="T57" fmla="*/ 20 h 73"/>
                  <a:gd name="T58" fmla="*/ 73 w 190"/>
                  <a:gd name="T59" fmla="*/ 20 h 73"/>
                  <a:gd name="T60" fmla="*/ 66 w 190"/>
                  <a:gd name="T61" fmla="*/ 20 h 73"/>
                  <a:gd name="T62" fmla="*/ 66 w 190"/>
                  <a:gd name="T63" fmla="*/ 20 h 73"/>
                  <a:gd name="T64" fmla="*/ 53 w 190"/>
                  <a:gd name="T65" fmla="*/ 18 h 73"/>
                  <a:gd name="T66" fmla="*/ 43 w 190"/>
                  <a:gd name="T67" fmla="*/ 17 h 73"/>
                  <a:gd name="T68" fmla="*/ 39 w 190"/>
                  <a:gd name="T69" fmla="*/ 17 h 73"/>
                  <a:gd name="T70" fmla="*/ 37 w 190"/>
                  <a:gd name="T71" fmla="*/ 18 h 73"/>
                  <a:gd name="T72" fmla="*/ 37 w 190"/>
                  <a:gd name="T73" fmla="*/ 18 h 73"/>
                  <a:gd name="T74" fmla="*/ 30 w 190"/>
                  <a:gd name="T75" fmla="*/ 22 h 73"/>
                  <a:gd name="T76" fmla="*/ 20 w 190"/>
                  <a:gd name="T77" fmla="*/ 27 h 73"/>
                  <a:gd name="T78" fmla="*/ 20 w 190"/>
                  <a:gd name="T79" fmla="*/ 27 h 73"/>
                  <a:gd name="T80" fmla="*/ 14 w 190"/>
                  <a:gd name="T81" fmla="*/ 33 h 73"/>
                  <a:gd name="T82" fmla="*/ 8 w 190"/>
                  <a:gd name="T83" fmla="*/ 37 h 73"/>
                  <a:gd name="T84" fmla="*/ 5 w 190"/>
                  <a:gd name="T85" fmla="*/ 37 h 73"/>
                  <a:gd name="T86" fmla="*/ 2 w 190"/>
                  <a:gd name="T87" fmla="*/ 37 h 73"/>
                  <a:gd name="T88" fmla="*/ 2 w 190"/>
                  <a:gd name="T89" fmla="*/ 37 h 7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0"/>
                  <a:gd name="T136" fmla="*/ 0 h 73"/>
                  <a:gd name="T137" fmla="*/ 190 w 190"/>
                  <a:gd name="T138" fmla="*/ 73 h 7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0" h="73">
                    <a:moveTo>
                      <a:pt x="4" y="73"/>
                    </a:moveTo>
                    <a:lnTo>
                      <a:pt x="4" y="73"/>
                    </a:lnTo>
                    <a:lnTo>
                      <a:pt x="2" y="67"/>
                    </a:lnTo>
                    <a:lnTo>
                      <a:pt x="0" y="59"/>
                    </a:lnTo>
                    <a:lnTo>
                      <a:pt x="0" y="51"/>
                    </a:lnTo>
                    <a:lnTo>
                      <a:pt x="2" y="39"/>
                    </a:lnTo>
                    <a:lnTo>
                      <a:pt x="6" y="28"/>
                    </a:lnTo>
                    <a:lnTo>
                      <a:pt x="16" y="16"/>
                    </a:lnTo>
                    <a:lnTo>
                      <a:pt x="30" y="2"/>
                    </a:lnTo>
                    <a:lnTo>
                      <a:pt x="32" y="2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60" y="2"/>
                    </a:lnTo>
                    <a:lnTo>
                      <a:pt x="68" y="2"/>
                    </a:lnTo>
                    <a:lnTo>
                      <a:pt x="89" y="0"/>
                    </a:lnTo>
                    <a:lnTo>
                      <a:pt x="103" y="0"/>
                    </a:lnTo>
                    <a:lnTo>
                      <a:pt x="117" y="2"/>
                    </a:lnTo>
                    <a:lnTo>
                      <a:pt x="129" y="6"/>
                    </a:lnTo>
                    <a:lnTo>
                      <a:pt x="139" y="12"/>
                    </a:lnTo>
                    <a:lnTo>
                      <a:pt x="162" y="24"/>
                    </a:lnTo>
                    <a:lnTo>
                      <a:pt x="180" y="31"/>
                    </a:lnTo>
                    <a:lnTo>
                      <a:pt x="190" y="37"/>
                    </a:lnTo>
                    <a:lnTo>
                      <a:pt x="188" y="39"/>
                    </a:lnTo>
                    <a:lnTo>
                      <a:pt x="182" y="39"/>
                    </a:lnTo>
                    <a:lnTo>
                      <a:pt x="164" y="39"/>
                    </a:lnTo>
                    <a:lnTo>
                      <a:pt x="145" y="39"/>
                    </a:lnTo>
                    <a:lnTo>
                      <a:pt x="131" y="39"/>
                    </a:lnTo>
                    <a:lnTo>
                      <a:pt x="105" y="35"/>
                    </a:lnTo>
                    <a:lnTo>
                      <a:pt x="85" y="33"/>
                    </a:lnTo>
                    <a:lnTo>
                      <a:pt x="77" y="33"/>
                    </a:lnTo>
                    <a:lnTo>
                      <a:pt x="73" y="35"/>
                    </a:lnTo>
                    <a:lnTo>
                      <a:pt x="60" y="43"/>
                    </a:lnTo>
                    <a:lnTo>
                      <a:pt x="40" y="53"/>
                    </a:lnTo>
                    <a:lnTo>
                      <a:pt x="28" y="65"/>
                    </a:lnTo>
                    <a:lnTo>
                      <a:pt x="16" y="73"/>
                    </a:lnTo>
                    <a:lnTo>
                      <a:pt x="10" y="73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89" name="Freeform 1205"/>
              <p:cNvSpPr>
                <a:spLocks/>
              </p:cNvSpPr>
              <p:nvPr/>
            </p:nvSpPr>
            <p:spPr bwMode="auto">
              <a:xfrm>
                <a:off x="1848" y="748"/>
                <a:ext cx="164" cy="141"/>
              </a:xfrm>
              <a:custGeom>
                <a:avLst/>
                <a:gdLst>
                  <a:gd name="T0" fmla="*/ 34 w 328"/>
                  <a:gd name="T1" fmla="*/ 12 h 281"/>
                  <a:gd name="T2" fmla="*/ 32 w 328"/>
                  <a:gd name="T3" fmla="*/ 11 h 281"/>
                  <a:gd name="T4" fmla="*/ 23 w 328"/>
                  <a:gd name="T5" fmla="*/ 12 h 281"/>
                  <a:gd name="T6" fmla="*/ 20 w 328"/>
                  <a:gd name="T7" fmla="*/ 17 h 281"/>
                  <a:gd name="T8" fmla="*/ 8 w 328"/>
                  <a:gd name="T9" fmla="*/ 35 h 281"/>
                  <a:gd name="T10" fmla="*/ 3 w 328"/>
                  <a:gd name="T11" fmla="*/ 51 h 281"/>
                  <a:gd name="T12" fmla="*/ 2 w 328"/>
                  <a:gd name="T13" fmla="*/ 59 h 281"/>
                  <a:gd name="T14" fmla="*/ 0 w 328"/>
                  <a:gd name="T15" fmla="*/ 83 h 281"/>
                  <a:gd name="T16" fmla="*/ 1 w 328"/>
                  <a:gd name="T17" fmla="*/ 92 h 281"/>
                  <a:gd name="T18" fmla="*/ 4 w 328"/>
                  <a:gd name="T19" fmla="*/ 101 h 281"/>
                  <a:gd name="T20" fmla="*/ 13 w 328"/>
                  <a:gd name="T21" fmla="*/ 115 h 281"/>
                  <a:gd name="T22" fmla="*/ 35 w 328"/>
                  <a:gd name="T23" fmla="*/ 132 h 281"/>
                  <a:gd name="T24" fmla="*/ 51 w 328"/>
                  <a:gd name="T25" fmla="*/ 141 h 281"/>
                  <a:gd name="T26" fmla="*/ 42 w 328"/>
                  <a:gd name="T27" fmla="*/ 132 h 281"/>
                  <a:gd name="T28" fmla="*/ 32 w 328"/>
                  <a:gd name="T29" fmla="*/ 118 h 281"/>
                  <a:gd name="T30" fmla="*/ 30 w 328"/>
                  <a:gd name="T31" fmla="*/ 114 h 281"/>
                  <a:gd name="T32" fmla="*/ 26 w 328"/>
                  <a:gd name="T33" fmla="*/ 102 h 281"/>
                  <a:gd name="T34" fmla="*/ 24 w 328"/>
                  <a:gd name="T35" fmla="*/ 81 h 281"/>
                  <a:gd name="T36" fmla="*/ 25 w 328"/>
                  <a:gd name="T37" fmla="*/ 72 h 281"/>
                  <a:gd name="T38" fmla="*/ 30 w 328"/>
                  <a:gd name="T39" fmla="*/ 47 h 281"/>
                  <a:gd name="T40" fmla="*/ 34 w 328"/>
                  <a:gd name="T41" fmla="*/ 38 h 281"/>
                  <a:gd name="T42" fmla="*/ 39 w 328"/>
                  <a:gd name="T43" fmla="*/ 32 h 281"/>
                  <a:gd name="T44" fmla="*/ 37 w 328"/>
                  <a:gd name="T45" fmla="*/ 33 h 281"/>
                  <a:gd name="T46" fmla="*/ 58 w 328"/>
                  <a:gd name="T47" fmla="*/ 19 h 281"/>
                  <a:gd name="T48" fmla="*/ 69 w 328"/>
                  <a:gd name="T49" fmla="*/ 14 h 281"/>
                  <a:gd name="T50" fmla="*/ 71 w 328"/>
                  <a:gd name="T51" fmla="*/ 13 h 281"/>
                  <a:gd name="T52" fmla="*/ 88 w 328"/>
                  <a:gd name="T53" fmla="*/ 8 h 281"/>
                  <a:gd name="T54" fmla="*/ 97 w 328"/>
                  <a:gd name="T55" fmla="*/ 9 h 281"/>
                  <a:gd name="T56" fmla="*/ 111 w 328"/>
                  <a:gd name="T57" fmla="*/ 12 h 281"/>
                  <a:gd name="T58" fmla="*/ 128 w 328"/>
                  <a:gd name="T59" fmla="*/ 15 h 281"/>
                  <a:gd name="T60" fmla="*/ 133 w 328"/>
                  <a:gd name="T61" fmla="*/ 15 h 281"/>
                  <a:gd name="T62" fmla="*/ 140 w 328"/>
                  <a:gd name="T63" fmla="*/ 18 h 281"/>
                  <a:gd name="T64" fmla="*/ 141 w 328"/>
                  <a:gd name="T65" fmla="*/ 20 h 281"/>
                  <a:gd name="T66" fmla="*/ 146 w 328"/>
                  <a:gd name="T67" fmla="*/ 28 h 281"/>
                  <a:gd name="T68" fmla="*/ 150 w 328"/>
                  <a:gd name="T69" fmla="*/ 31 h 281"/>
                  <a:gd name="T70" fmla="*/ 155 w 328"/>
                  <a:gd name="T71" fmla="*/ 36 h 281"/>
                  <a:gd name="T72" fmla="*/ 157 w 328"/>
                  <a:gd name="T73" fmla="*/ 40 h 281"/>
                  <a:gd name="T74" fmla="*/ 158 w 328"/>
                  <a:gd name="T75" fmla="*/ 58 h 281"/>
                  <a:gd name="T76" fmla="*/ 157 w 328"/>
                  <a:gd name="T77" fmla="*/ 63 h 281"/>
                  <a:gd name="T78" fmla="*/ 155 w 328"/>
                  <a:gd name="T79" fmla="*/ 71 h 281"/>
                  <a:gd name="T80" fmla="*/ 159 w 328"/>
                  <a:gd name="T81" fmla="*/ 65 h 281"/>
                  <a:gd name="T82" fmla="*/ 164 w 328"/>
                  <a:gd name="T83" fmla="*/ 52 h 281"/>
                  <a:gd name="T84" fmla="*/ 164 w 328"/>
                  <a:gd name="T85" fmla="*/ 48 h 281"/>
                  <a:gd name="T86" fmla="*/ 163 w 328"/>
                  <a:gd name="T87" fmla="*/ 34 h 281"/>
                  <a:gd name="T88" fmla="*/ 159 w 328"/>
                  <a:gd name="T89" fmla="*/ 24 h 281"/>
                  <a:gd name="T90" fmla="*/ 154 w 328"/>
                  <a:gd name="T91" fmla="*/ 19 h 281"/>
                  <a:gd name="T92" fmla="*/ 141 w 328"/>
                  <a:gd name="T93" fmla="*/ 8 h 281"/>
                  <a:gd name="T94" fmla="*/ 135 w 328"/>
                  <a:gd name="T95" fmla="*/ 5 h 281"/>
                  <a:gd name="T96" fmla="*/ 123 w 328"/>
                  <a:gd name="T97" fmla="*/ 3 h 281"/>
                  <a:gd name="T98" fmla="*/ 105 w 328"/>
                  <a:gd name="T99" fmla="*/ 2 h 281"/>
                  <a:gd name="T100" fmla="*/ 90 w 328"/>
                  <a:gd name="T101" fmla="*/ 0 h 281"/>
                  <a:gd name="T102" fmla="*/ 74 w 328"/>
                  <a:gd name="T103" fmla="*/ 1 h 281"/>
                  <a:gd name="T104" fmla="*/ 71 w 328"/>
                  <a:gd name="T105" fmla="*/ 3 h 281"/>
                  <a:gd name="T106" fmla="*/ 60 w 328"/>
                  <a:gd name="T107" fmla="*/ 10 h 281"/>
                  <a:gd name="T108" fmla="*/ 52 w 328"/>
                  <a:gd name="T109" fmla="*/ 16 h 281"/>
                  <a:gd name="T110" fmla="*/ 44 w 328"/>
                  <a:gd name="T111" fmla="*/ 20 h 281"/>
                  <a:gd name="T112" fmla="*/ 37 w 328"/>
                  <a:gd name="T113" fmla="*/ 20 h 281"/>
                  <a:gd name="T114" fmla="*/ 35 w 328"/>
                  <a:gd name="T115" fmla="*/ 16 h 281"/>
                  <a:gd name="T116" fmla="*/ 34 w 328"/>
                  <a:gd name="T117" fmla="*/ 12 h 28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28"/>
                  <a:gd name="T178" fmla="*/ 0 h 281"/>
                  <a:gd name="T179" fmla="*/ 328 w 328"/>
                  <a:gd name="T180" fmla="*/ 281 h 28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28" h="281">
                    <a:moveTo>
                      <a:pt x="67" y="24"/>
                    </a:moveTo>
                    <a:lnTo>
                      <a:pt x="67" y="24"/>
                    </a:lnTo>
                    <a:lnTo>
                      <a:pt x="65" y="24"/>
                    </a:lnTo>
                    <a:lnTo>
                      <a:pt x="63" y="22"/>
                    </a:lnTo>
                    <a:lnTo>
                      <a:pt x="55" y="20"/>
                    </a:lnTo>
                    <a:lnTo>
                      <a:pt x="46" y="24"/>
                    </a:lnTo>
                    <a:lnTo>
                      <a:pt x="40" y="34"/>
                    </a:lnTo>
                    <a:lnTo>
                      <a:pt x="24" y="56"/>
                    </a:lnTo>
                    <a:lnTo>
                      <a:pt x="16" y="70"/>
                    </a:lnTo>
                    <a:lnTo>
                      <a:pt x="10" y="85"/>
                    </a:lnTo>
                    <a:lnTo>
                      <a:pt x="6" y="101"/>
                    </a:lnTo>
                    <a:lnTo>
                      <a:pt x="4" y="117"/>
                    </a:lnTo>
                    <a:lnTo>
                      <a:pt x="2" y="143"/>
                    </a:lnTo>
                    <a:lnTo>
                      <a:pt x="0" y="165"/>
                    </a:lnTo>
                    <a:lnTo>
                      <a:pt x="2" y="184"/>
                    </a:lnTo>
                    <a:lnTo>
                      <a:pt x="4" y="192"/>
                    </a:lnTo>
                    <a:lnTo>
                      <a:pt x="8" y="202"/>
                    </a:lnTo>
                    <a:lnTo>
                      <a:pt x="14" y="214"/>
                    </a:lnTo>
                    <a:lnTo>
                      <a:pt x="26" y="230"/>
                    </a:lnTo>
                    <a:lnTo>
                      <a:pt x="44" y="246"/>
                    </a:lnTo>
                    <a:lnTo>
                      <a:pt x="69" y="264"/>
                    </a:lnTo>
                    <a:lnTo>
                      <a:pt x="101" y="281"/>
                    </a:lnTo>
                    <a:lnTo>
                      <a:pt x="97" y="277"/>
                    </a:lnTo>
                    <a:lnTo>
                      <a:pt x="83" y="264"/>
                    </a:lnTo>
                    <a:lnTo>
                      <a:pt x="69" y="246"/>
                    </a:lnTo>
                    <a:lnTo>
                      <a:pt x="63" y="236"/>
                    </a:lnTo>
                    <a:lnTo>
                      <a:pt x="59" y="228"/>
                    </a:lnTo>
                    <a:lnTo>
                      <a:pt x="57" y="222"/>
                    </a:lnTo>
                    <a:lnTo>
                      <a:pt x="52" y="204"/>
                    </a:lnTo>
                    <a:lnTo>
                      <a:pt x="50" y="178"/>
                    </a:lnTo>
                    <a:lnTo>
                      <a:pt x="48" y="161"/>
                    </a:lnTo>
                    <a:lnTo>
                      <a:pt x="50" y="143"/>
                    </a:lnTo>
                    <a:lnTo>
                      <a:pt x="53" y="115"/>
                    </a:lnTo>
                    <a:lnTo>
                      <a:pt x="59" y="93"/>
                    </a:lnTo>
                    <a:lnTo>
                      <a:pt x="63" y="84"/>
                    </a:lnTo>
                    <a:lnTo>
                      <a:pt x="67" y="76"/>
                    </a:lnTo>
                    <a:lnTo>
                      <a:pt x="77" y="64"/>
                    </a:lnTo>
                    <a:lnTo>
                      <a:pt x="73" y="66"/>
                    </a:lnTo>
                    <a:lnTo>
                      <a:pt x="95" y="50"/>
                    </a:lnTo>
                    <a:lnTo>
                      <a:pt x="115" y="38"/>
                    </a:lnTo>
                    <a:lnTo>
                      <a:pt x="127" y="32"/>
                    </a:lnTo>
                    <a:lnTo>
                      <a:pt x="137" y="28"/>
                    </a:lnTo>
                    <a:lnTo>
                      <a:pt x="142" y="26"/>
                    </a:lnTo>
                    <a:lnTo>
                      <a:pt x="158" y="20"/>
                    </a:lnTo>
                    <a:lnTo>
                      <a:pt x="176" y="16"/>
                    </a:lnTo>
                    <a:lnTo>
                      <a:pt x="186" y="16"/>
                    </a:lnTo>
                    <a:lnTo>
                      <a:pt x="194" y="18"/>
                    </a:lnTo>
                    <a:lnTo>
                      <a:pt x="222" y="24"/>
                    </a:lnTo>
                    <a:lnTo>
                      <a:pt x="241" y="28"/>
                    </a:lnTo>
                    <a:lnTo>
                      <a:pt x="255" y="30"/>
                    </a:lnTo>
                    <a:lnTo>
                      <a:pt x="265" y="30"/>
                    </a:lnTo>
                    <a:lnTo>
                      <a:pt x="275" y="32"/>
                    </a:lnTo>
                    <a:lnTo>
                      <a:pt x="279" y="36"/>
                    </a:lnTo>
                    <a:lnTo>
                      <a:pt x="281" y="40"/>
                    </a:lnTo>
                    <a:lnTo>
                      <a:pt x="287" y="48"/>
                    </a:lnTo>
                    <a:lnTo>
                      <a:pt x="291" y="56"/>
                    </a:lnTo>
                    <a:lnTo>
                      <a:pt x="299" y="62"/>
                    </a:lnTo>
                    <a:lnTo>
                      <a:pt x="305" y="66"/>
                    </a:lnTo>
                    <a:lnTo>
                      <a:pt x="309" y="72"/>
                    </a:lnTo>
                    <a:lnTo>
                      <a:pt x="313" y="80"/>
                    </a:lnTo>
                    <a:lnTo>
                      <a:pt x="315" y="99"/>
                    </a:lnTo>
                    <a:lnTo>
                      <a:pt x="315" y="115"/>
                    </a:lnTo>
                    <a:lnTo>
                      <a:pt x="313" y="125"/>
                    </a:lnTo>
                    <a:lnTo>
                      <a:pt x="313" y="131"/>
                    </a:lnTo>
                    <a:lnTo>
                      <a:pt x="309" y="141"/>
                    </a:lnTo>
                    <a:lnTo>
                      <a:pt x="317" y="129"/>
                    </a:lnTo>
                    <a:lnTo>
                      <a:pt x="324" y="117"/>
                    </a:lnTo>
                    <a:lnTo>
                      <a:pt x="328" y="103"/>
                    </a:lnTo>
                    <a:lnTo>
                      <a:pt x="328" y="95"/>
                    </a:lnTo>
                    <a:lnTo>
                      <a:pt x="328" y="80"/>
                    </a:lnTo>
                    <a:lnTo>
                      <a:pt x="326" y="68"/>
                    </a:lnTo>
                    <a:lnTo>
                      <a:pt x="322" y="58"/>
                    </a:lnTo>
                    <a:lnTo>
                      <a:pt x="317" y="48"/>
                    </a:lnTo>
                    <a:lnTo>
                      <a:pt x="307" y="38"/>
                    </a:lnTo>
                    <a:lnTo>
                      <a:pt x="295" y="26"/>
                    </a:lnTo>
                    <a:lnTo>
                      <a:pt x="281" y="16"/>
                    </a:lnTo>
                    <a:lnTo>
                      <a:pt x="275" y="12"/>
                    </a:lnTo>
                    <a:lnTo>
                      <a:pt x="269" y="10"/>
                    </a:lnTo>
                    <a:lnTo>
                      <a:pt x="245" y="6"/>
                    </a:lnTo>
                    <a:lnTo>
                      <a:pt x="226" y="4"/>
                    </a:lnTo>
                    <a:lnTo>
                      <a:pt x="210" y="4"/>
                    </a:lnTo>
                    <a:lnTo>
                      <a:pt x="180" y="0"/>
                    </a:lnTo>
                    <a:lnTo>
                      <a:pt x="156" y="0"/>
                    </a:lnTo>
                    <a:lnTo>
                      <a:pt x="148" y="2"/>
                    </a:lnTo>
                    <a:lnTo>
                      <a:pt x="142" y="6"/>
                    </a:lnTo>
                    <a:lnTo>
                      <a:pt x="119" y="20"/>
                    </a:lnTo>
                    <a:lnTo>
                      <a:pt x="111" y="26"/>
                    </a:lnTo>
                    <a:lnTo>
                      <a:pt x="103" y="32"/>
                    </a:lnTo>
                    <a:lnTo>
                      <a:pt x="95" y="38"/>
                    </a:lnTo>
                    <a:lnTo>
                      <a:pt x="87" y="40"/>
                    </a:lnTo>
                    <a:lnTo>
                      <a:pt x="77" y="40"/>
                    </a:lnTo>
                    <a:lnTo>
                      <a:pt x="73" y="40"/>
                    </a:lnTo>
                    <a:lnTo>
                      <a:pt x="71" y="36"/>
                    </a:lnTo>
                    <a:lnTo>
                      <a:pt x="69" y="32"/>
                    </a:lnTo>
                    <a:lnTo>
                      <a:pt x="67" y="2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0" name="Freeform 1206"/>
              <p:cNvSpPr>
                <a:spLocks/>
              </p:cNvSpPr>
              <p:nvPr/>
            </p:nvSpPr>
            <p:spPr bwMode="auto">
              <a:xfrm>
                <a:off x="1878" y="758"/>
                <a:ext cx="125" cy="111"/>
              </a:xfrm>
              <a:custGeom>
                <a:avLst/>
                <a:gdLst>
                  <a:gd name="T0" fmla="*/ 4 w 250"/>
                  <a:gd name="T1" fmla="*/ 103 h 222"/>
                  <a:gd name="T2" fmla="*/ 3 w 250"/>
                  <a:gd name="T3" fmla="*/ 99 h 222"/>
                  <a:gd name="T4" fmla="*/ 21 w 250"/>
                  <a:gd name="T5" fmla="*/ 93 h 222"/>
                  <a:gd name="T6" fmla="*/ 42 w 250"/>
                  <a:gd name="T7" fmla="*/ 90 h 222"/>
                  <a:gd name="T8" fmla="*/ 54 w 250"/>
                  <a:gd name="T9" fmla="*/ 89 h 222"/>
                  <a:gd name="T10" fmla="*/ 75 w 250"/>
                  <a:gd name="T11" fmla="*/ 85 h 222"/>
                  <a:gd name="T12" fmla="*/ 87 w 250"/>
                  <a:gd name="T13" fmla="*/ 82 h 222"/>
                  <a:gd name="T14" fmla="*/ 106 w 250"/>
                  <a:gd name="T15" fmla="*/ 72 h 222"/>
                  <a:gd name="T16" fmla="*/ 114 w 250"/>
                  <a:gd name="T17" fmla="*/ 66 h 222"/>
                  <a:gd name="T18" fmla="*/ 117 w 250"/>
                  <a:gd name="T19" fmla="*/ 55 h 222"/>
                  <a:gd name="T20" fmla="*/ 119 w 250"/>
                  <a:gd name="T21" fmla="*/ 40 h 222"/>
                  <a:gd name="T22" fmla="*/ 110 w 250"/>
                  <a:gd name="T23" fmla="*/ 21 h 222"/>
                  <a:gd name="T24" fmla="*/ 94 w 250"/>
                  <a:gd name="T25" fmla="*/ 10 h 222"/>
                  <a:gd name="T26" fmla="*/ 80 w 250"/>
                  <a:gd name="T27" fmla="*/ 10 h 222"/>
                  <a:gd name="T28" fmla="*/ 55 w 250"/>
                  <a:gd name="T29" fmla="*/ 14 h 222"/>
                  <a:gd name="T30" fmla="*/ 47 w 250"/>
                  <a:gd name="T31" fmla="*/ 21 h 222"/>
                  <a:gd name="T32" fmla="*/ 44 w 250"/>
                  <a:gd name="T33" fmla="*/ 25 h 222"/>
                  <a:gd name="T34" fmla="*/ 43 w 250"/>
                  <a:gd name="T35" fmla="*/ 35 h 222"/>
                  <a:gd name="T36" fmla="*/ 57 w 250"/>
                  <a:gd name="T37" fmla="*/ 57 h 222"/>
                  <a:gd name="T38" fmla="*/ 61 w 250"/>
                  <a:gd name="T39" fmla="*/ 65 h 222"/>
                  <a:gd name="T40" fmla="*/ 72 w 250"/>
                  <a:gd name="T41" fmla="*/ 75 h 222"/>
                  <a:gd name="T42" fmla="*/ 84 w 250"/>
                  <a:gd name="T43" fmla="*/ 77 h 222"/>
                  <a:gd name="T44" fmla="*/ 68 w 250"/>
                  <a:gd name="T45" fmla="*/ 84 h 222"/>
                  <a:gd name="T46" fmla="*/ 38 w 250"/>
                  <a:gd name="T47" fmla="*/ 88 h 222"/>
                  <a:gd name="T48" fmla="*/ 29 w 250"/>
                  <a:gd name="T49" fmla="*/ 88 h 222"/>
                  <a:gd name="T50" fmla="*/ 11 w 250"/>
                  <a:gd name="T51" fmla="*/ 82 h 222"/>
                  <a:gd name="T52" fmla="*/ 4 w 250"/>
                  <a:gd name="T53" fmla="*/ 72 h 222"/>
                  <a:gd name="T54" fmla="*/ 1 w 250"/>
                  <a:gd name="T55" fmla="*/ 64 h 222"/>
                  <a:gd name="T56" fmla="*/ 1 w 250"/>
                  <a:gd name="T57" fmla="*/ 44 h 222"/>
                  <a:gd name="T58" fmla="*/ 8 w 250"/>
                  <a:gd name="T59" fmla="*/ 26 h 222"/>
                  <a:gd name="T60" fmla="*/ 33 w 250"/>
                  <a:gd name="T61" fmla="*/ 8 h 222"/>
                  <a:gd name="T62" fmla="*/ 47 w 250"/>
                  <a:gd name="T63" fmla="*/ 3 h 222"/>
                  <a:gd name="T64" fmla="*/ 63 w 250"/>
                  <a:gd name="T65" fmla="*/ 0 h 222"/>
                  <a:gd name="T66" fmla="*/ 101 w 250"/>
                  <a:gd name="T67" fmla="*/ 7 h 222"/>
                  <a:gd name="T68" fmla="*/ 109 w 250"/>
                  <a:gd name="T69" fmla="*/ 11 h 222"/>
                  <a:gd name="T70" fmla="*/ 119 w 250"/>
                  <a:gd name="T71" fmla="*/ 23 h 222"/>
                  <a:gd name="T72" fmla="*/ 123 w 250"/>
                  <a:gd name="T73" fmla="*/ 27 h 222"/>
                  <a:gd name="T74" fmla="*/ 125 w 250"/>
                  <a:gd name="T75" fmla="*/ 40 h 222"/>
                  <a:gd name="T76" fmla="*/ 123 w 250"/>
                  <a:gd name="T77" fmla="*/ 52 h 222"/>
                  <a:gd name="T78" fmla="*/ 118 w 250"/>
                  <a:gd name="T79" fmla="*/ 66 h 222"/>
                  <a:gd name="T80" fmla="*/ 89 w 250"/>
                  <a:gd name="T81" fmla="*/ 85 h 222"/>
                  <a:gd name="T82" fmla="*/ 73 w 250"/>
                  <a:gd name="T83" fmla="*/ 96 h 222"/>
                  <a:gd name="T84" fmla="*/ 56 w 250"/>
                  <a:gd name="T85" fmla="*/ 104 h 222"/>
                  <a:gd name="T86" fmla="*/ 42 w 250"/>
                  <a:gd name="T87" fmla="*/ 108 h 222"/>
                  <a:gd name="T88" fmla="*/ 26 w 250"/>
                  <a:gd name="T89" fmla="*/ 110 h 222"/>
                  <a:gd name="T90" fmla="*/ 9 w 250"/>
                  <a:gd name="T91" fmla="*/ 108 h 222"/>
                  <a:gd name="T92" fmla="*/ 6 w 250"/>
                  <a:gd name="T93" fmla="*/ 105 h 22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50"/>
                  <a:gd name="T142" fmla="*/ 0 h 222"/>
                  <a:gd name="T143" fmla="*/ 250 w 250"/>
                  <a:gd name="T144" fmla="*/ 222 h 22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50" h="222">
                    <a:moveTo>
                      <a:pt x="12" y="210"/>
                    </a:moveTo>
                    <a:lnTo>
                      <a:pt x="12" y="210"/>
                    </a:lnTo>
                    <a:lnTo>
                      <a:pt x="8" y="206"/>
                    </a:lnTo>
                    <a:lnTo>
                      <a:pt x="6" y="204"/>
                    </a:lnTo>
                    <a:lnTo>
                      <a:pt x="4" y="200"/>
                    </a:lnTo>
                    <a:lnTo>
                      <a:pt x="6" y="198"/>
                    </a:lnTo>
                    <a:lnTo>
                      <a:pt x="12" y="194"/>
                    </a:lnTo>
                    <a:lnTo>
                      <a:pt x="24" y="190"/>
                    </a:lnTo>
                    <a:lnTo>
                      <a:pt x="42" y="186"/>
                    </a:lnTo>
                    <a:lnTo>
                      <a:pt x="66" y="182"/>
                    </a:lnTo>
                    <a:lnTo>
                      <a:pt x="83" y="180"/>
                    </a:lnTo>
                    <a:lnTo>
                      <a:pt x="97" y="180"/>
                    </a:lnTo>
                    <a:lnTo>
                      <a:pt x="107" y="178"/>
                    </a:lnTo>
                    <a:lnTo>
                      <a:pt x="127" y="174"/>
                    </a:lnTo>
                    <a:lnTo>
                      <a:pt x="149" y="170"/>
                    </a:lnTo>
                    <a:lnTo>
                      <a:pt x="167" y="166"/>
                    </a:lnTo>
                    <a:lnTo>
                      <a:pt x="174" y="164"/>
                    </a:lnTo>
                    <a:lnTo>
                      <a:pt x="190" y="156"/>
                    </a:lnTo>
                    <a:lnTo>
                      <a:pt x="202" y="149"/>
                    </a:lnTo>
                    <a:lnTo>
                      <a:pt x="212" y="143"/>
                    </a:lnTo>
                    <a:lnTo>
                      <a:pt x="222" y="137"/>
                    </a:lnTo>
                    <a:lnTo>
                      <a:pt x="228" y="131"/>
                    </a:lnTo>
                    <a:lnTo>
                      <a:pt x="232" y="127"/>
                    </a:lnTo>
                    <a:lnTo>
                      <a:pt x="234" y="109"/>
                    </a:lnTo>
                    <a:lnTo>
                      <a:pt x="236" y="93"/>
                    </a:lnTo>
                    <a:lnTo>
                      <a:pt x="238" y="79"/>
                    </a:lnTo>
                    <a:lnTo>
                      <a:pt x="236" y="71"/>
                    </a:lnTo>
                    <a:lnTo>
                      <a:pt x="228" y="54"/>
                    </a:lnTo>
                    <a:lnTo>
                      <a:pt x="220" y="42"/>
                    </a:lnTo>
                    <a:lnTo>
                      <a:pt x="212" y="34"/>
                    </a:lnTo>
                    <a:lnTo>
                      <a:pt x="200" y="26"/>
                    </a:lnTo>
                    <a:lnTo>
                      <a:pt x="188" y="20"/>
                    </a:lnTo>
                    <a:lnTo>
                      <a:pt x="174" y="20"/>
                    </a:lnTo>
                    <a:lnTo>
                      <a:pt x="159" y="20"/>
                    </a:lnTo>
                    <a:lnTo>
                      <a:pt x="143" y="20"/>
                    </a:lnTo>
                    <a:lnTo>
                      <a:pt x="125" y="22"/>
                    </a:lnTo>
                    <a:lnTo>
                      <a:pt x="109" y="28"/>
                    </a:lnTo>
                    <a:lnTo>
                      <a:pt x="103" y="32"/>
                    </a:lnTo>
                    <a:lnTo>
                      <a:pt x="97" y="36"/>
                    </a:lnTo>
                    <a:lnTo>
                      <a:pt x="93" y="42"/>
                    </a:lnTo>
                    <a:lnTo>
                      <a:pt x="91" y="48"/>
                    </a:lnTo>
                    <a:lnTo>
                      <a:pt x="87" y="50"/>
                    </a:lnTo>
                    <a:lnTo>
                      <a:pt x="85" y="54"/>
                    </a:lnTo>
                    <a:lnTo>
                      <a:pt x="85" y="62"/>
                    </a:lnTo>
                    <a:lnTo>
                      <a:pt x="85" y="69"/>
                    </a:lnTo>
                    <a:lnTo>
                      <a:pt x="91" y="81"/>
                    </a:lnTo>
                    <a:lnTo>
                      <a:pt x="99" y="95"/>
                    </a:lnTo>
                    <a:lnTo>
                      <a:pt x="113" y="113"/>
                    </a:lnTo>
                    <a:lnTo>
                      <a:pt x="115" y="119"/>
                    </a:lnTo>
                    <a:lnTo>
                      <a:pt x="121" y="129"/>
                    </a:lnTo>
                    <a:lnTo>
                      <a:pt x="131" y="141"/>
                    </a:lnTo>
                    <a:lnTo>
                      <a:pt x="137" y="147"/>
                    </a:lnTo>
                    <a:lnTo>
                      <a:pt x="143" y="149"/>
                    </a:lnTo>
                    <a:lnTo>
                      <a:pt x="157" y="153"/>
                    </a:lnTo>
                    <a:lnTo>
                      <a:pt x="168" y="154"/>
                    </a:lnTo>
                    <a:lnTo>
                      <a:pt x="178" y="154"/>
                    </a:lnTo>
                    <a:lnTo>
                      <a:pt x="135" y="168"/>
                    </a:lnTo>
                    <a:lnTo>
                      <a:pt x="99" y="174"/>
                    </a:lnTo>
                    <a:lnTo>
                      <a:pt x="85" y="176"/>
                    </a:lnTo>
                    <a:lnTo>
                      <a:pt x="76" y="176"/>
                    </a:lnTo>
                    <a:lnTo>
                      <a:pt x="68" y="176"/>
                    </a:lnTo>
                    <a:lnTo>
                      <a:pt x="58" y="176"/>
                    </a:lnTo>
                    <a:lnTo>
                      <a:pt x="46" y="174"/>
                    </a:lnTo>
                    <a:lnTo>
                      <a:pt x="34" y="170"/>
                    </a:lnTo>
                    <a:lnTo>
                      <a:pt x="22" y="164"/>
                    </a:lnTo>
                    <a:lnTo>
                      <a:pt x="14" y="154"/>
                    </a:lnTo>
                    <a:lnTo>
                      <a:pt x="10" y="151"/>
                    </a:lnTo>
                    <a:lnTo>
                      <a:pt x="8" y="143"/>
                    </a:lnTo>
                    <a:lnTo>
                      <a:pt x="6" y="137"/>
                    </a:lnTo>
                    <a:lnTo>
                      <a:pt x="2" y="127"/>
                    </a:lnTo>
                    <a:lnTo>
                      <a:pt x="0" y="117"/>
                    </a:lnTo>
                    <a:lnTo>
                      <a:pt x="0" y="103"/>
                    </a:lnTo>
                    <a:lnTo>
                      <a:pt x="2" y="87"/>
                    </a:lnTo>
                    <a:lnTo>
                      <a:pt x="6" y="69"/>
                    </a:lnTo>
                    <a:lnTo>
                      <a:pt x="16" y="52"/>
                    </a:lnTo>
                    <a:lnTo>
                      <a:pt x="38" y="34"/>
                    </a:lnTo>
                    <a:lnTo>
                      <a:pt x="56" y="22"/>
                    </a:lnTo>
                    <a:lnTo>
                      <a:pt x="66" y="16"/>
                    </a:lnTo>
                    <a:lnTo>
                      <a:pt x="76" y="14"/>
                    </a:lnTo>
                    <a:lnTo>
                      <a:pt x="93" y="6"/>
                    </a:lnTo>
                    <a:lnTo>
                      <a:pt x="109" y="2"/>
                    </a:lnTo>
                    <a:lnTo>
                      <a:pt x="125" y="0"/>
                    </a:lnTo>
                    <a:lnTo>
                      <a:pt x="194" y="14"/>
                    </a:lnTo>
                    <a:lnTo>
                      <a:pt x="202" y="14"/>
                    </a:lnTo>
                    <a:lnTo>
                      <a:pt x="210" y="16"/>
                    </a:lnTo>
                    <a:lnTo>
                      <a:pt x="218" y="22"/>
                    </a:lnTo>
                    <a:lnTo>
                      <a:pt x="226" y="34"/>
                    </a:lnTo>
                    <a:lnTo>
                      <a:pt x="232" y="40"/>
                    </a:lnTo>
                    <a:lnTo>
                      <a:pt x="238" y="46"/>
                    </a:lnTo>
                    <a:lnTo>
                      <a:pt x="240" y="48"/>
                    </a:lnTo>
                    <a:lnTo>
                      <a:pt x="246" y="54"/>
                    </a:lnTo>
                    <a:lnTo>
                      <a:pt x="248" y="60"/>
                    </a:lnTo>
                    <a:lnTo>
                      <a:pt x="248" y="67"/>
                    </a:lnTo>
                    <a:lnTo>
                      <a:pt x="250" y="79"/>
                    </a:lnTo>
                    <a:lnTo>
                      <a:pt x="248" y="91"/>
                    </a:lnTo>
                    <a:lnTo>
                      <a:pt x="246" y="103"/>
                    </a:lnTo>
                    <a:lnTo>
                      <a:pt x="242" y="123"/>
                    </a:lnTo>
                    <a:lnTo>
                      <a:pt x="236" y="131"/>
                    </a:lnTo>
                    <a:lnTo>
                      <a:pt x="232" y="135"/>
                    </a:lnTo>
                    <a:lnTo>
                      <a:pt x="226" y="139"/>
                    </a:lnTo>
                    <a:lnTo>
                      <a:pt x="178" y="170"/>
                    </a:lnTo>
                    <a:lnTo>
                      <a:pt x="159" y="182"/>
                    </a:lnTo>
                    <a:lnTo>
                      <a:pt x="145" y="192"/>
                    </a:lnTo>
                    <a:lnTo>
                      <a:pt x="131" y="198"/>
                    </a:lnTo>
                    <a:lnTo>
                      <a:pt x="111" y="208"/>
                    </a:lnTo>
                    <a:lnTo>
                      <a:pt x="95" y="214"/>
                    </a:lnTo>
                    <a:lnTo>
                      <a:pt x="87" y="216"/>
                    </a:lnTo>
                    <a:lnTo>
                      <a:pt x="83" y="216"/>
                    </a:lnTo>
                    <a:lnTo>
                      <a:pt x="74" y="218"/>
                    </a:lnTo>
                    <a:lnTo>
                      <a:pt x="52" y="220"/>
                    </a:lnTo>
                    <a:lnTo>
                      <a:pt x="40" y="222"/>
                    </a:lnTo>
                    <a:lnTo>
                      <a:pt x="28" y="220"/>
                    </a:lnTo>
                    <a:lnTo>
                      <a:pt x="18" y="216"/>
                    </a:lnTo>
                    <a:lnTo>
                      <a:pt x="16" y="214"/>
                    </a:lnTo>
                    <a:lnTo>
                      <a:pt x="12" y="21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1" name="Freeform 1207"/>
              <p:cNvSpPr>
                <a:spLocks/>
              </p:cNvSpPr>
              <p:nvPr/>
            </p:nvSpPr>
            <p:spPr bwMode="auto">
              <a:xfrm>
                <a:off x="1924" y="771"/>
                <a:ext cx="69" cy="49"/>
              </a:xfrm>
              <a:custGeom>
                <a:avLst/>
                <a:gdLst>
                  <a:gd name="T0" fmla="*/ 19 w 139"/>
                  <a:gd name="T1" fmla="*/ 0 h 99"/>
                  <a:gd name="T2" fmla="*/ 19 w 139"/>
                  <a:gd name="T3" fmla="*/ 0 h 99"/>
                  <a:gd name="T4" fmla="*/ 14 w 139"/>
                  <a:gd name="T5" fmla="*/ 2 h 99"/>
                  <a:gd name="T6" fmla="*/ 10 w 139"/>
                  <a:gd name="T7" fmla="*/ 3 h 99"/>
                  <a:gd name="T8" fmla="*/ 7 w 139"/>
                  <a:gd name="T9" fmla="*/ 6 h 99"/>
                  <a:gd name="T10" fmla="*/ 6 w 139"/>
                  <a:gd name="T11" fmla="*/ 8 h 99"/>
                  <a:gd name="T12" fmla="*/ 5 w 139"/>
                  <a:gd name="T13" fmla="*/ 10 h 99"/>
                  <a:gd name="T14" fmla="*/ 5 w 139"/>
                  <a:gd name="T15" fmla="*/ 13 h 99"/>
                  <a:gd name="T16" fmla="*/ 7 w 139"/>
                  <a:gd name="T17" fmla="*/ 16 h 99"/>
                  <a:gd name="T18" fmla="*/ 9 w 139"/>
                  <a:gd name="T19" fmla="*/ 19 h 99"/>
                  <a:gd name="T20" fmla="*/ 12 w 139"/>
                  <a:gd name="T21" fmla="*/ 22 h 99"/>
                  <a:gd name="T22" fmla="*/ 17 w 139"/>
                  <a:gd name="T23" fmla="*/ 26 h 99"/>
                  <a:gd name="T24" fmla="*/ 23 w 139"/>
                  <a:gd name="T25" fmla="*/ 31 h 99"/>
                  <a:gd name="T26" fmla="*/ 23 w 139"/>
                  <a:gd name="T27" fmla="*/ 31 h 99"/>
                  <a:gd name="T28" fmla="*/ 28 w 139"/>
                  <a:gd name="T29" fmla="*/ 33 h 99"/>
                  <a:gd name="T30" fmla="*/ 38 w 139"/>
                  <a:gd name="T31" fmla="*/ 37 h 99"/>
                  <a:gd name="T32" fmla="*/ 45 w 139"/>
                  <a:gd name="T33" fmla="*/ 39 h 99"/>
                  <a:gd name="T34" fmla="*/ 51 w 139"/>
                  <a:gd name="T35" fmla="*/ 40 h 99"/>
                  <a:gd name="T36" fmla="*/ 57 w 139"/>
                  <a:gd name="T37" fmla="*/ 40 h 99"/>
                  <a:gd name="T38" fmla="*/ 62 w 139"/>
                  <a:gd name="T39" fmla="*/ 38 h 99"/>
                  <a:gd name="T40" fmla="*/ 68 w 139"/>
                  <a:gd name="T41" fmla="*/ 38 h 99"/>
                  <a:gd name="T42" fmla="*/ 68 w 139"/>
                  <a:gd name="T43" fmla="*/ 38 h 99"/>
                  <a:gd name="T44" fmla="*/ 69 w 139"/>
                  <a:gd name="T45" fmla="*/ 42 h 99"/>
                  <a:gd name="T46" fmla="*/ 69 w 139"/>
                  <a:gd name="T47" fmla="*/ 42 h 99"/>
                  <a:gd name="T48" fmla="*/ 64 w 139"/>
                  <a:gd name="T49" fmla="*/ 44 h 99"/>
                  <a:gd name="T50" fmla="*/ 53 w 139"/>
                  <a:gd name="T51" fmla="*/ 48 h 99"/>
                  <a:gd name="T52" fmla="*/ 46 w 139"/>
                  <a:gd name="T53" fmla="*/ 49 h 99"/>
                  <a:gd name="T54" fmla="*/ 38 w 139"/>
                  <a:gd name="T55" fmla="*/ 49 h 99"/>
                  <a:gd name="T56" fmla="*/ 32 w 139"/>
                  <a:gd name="T57" fmla="*/ 48 h 99"/>
                  <a:gd name="T58" fmla="*/ 29 w 139"/>
                  <a:gd name="T59" fmla="*/ 46 h 99"/>
                  <a:gd name="T60" fmla="*/ 26 w 139"/>
                  <a:gd name="T61" fmla="*/ 44 h 99"/>
                  <a:gd name="T62" fmla="*/ 26 w 139"/>
                  <a:gd name="T63" fmla="*/ 44 h 99"/>
                  <a:gd name="T64" fmla="*/ 22 w 139"/>
                  <a:gd name="T65" fmla="*/ 42 h 99"/>
                  <a:gd name="T66" fmla="*/ 14 w 139"/>
                  <a:gd name="T67" fmla="*/ 36 h 99"/>
                  <a:gd name="T68" fmla="*/ 10 w 139"/>
                  <a:gd name="T69" fmla="*/ 32 h 99"/>
                  <a:gd name="T70" fmla="*/ 5 w 139"/>
                  <a:gd name="T71" fmla="*/ 28 h 99"/>
                  <a:gd name="T72" fmla="*/ 2 w 139"/>
                  <a:gd name="T73" fmla="*/ 23 h 99"/>
                  <a:gd name="T74" fmla="*/ 0 w 139"/>
                  <a:gd name="T75" fmla="*/ 19 h 99"/>
                  <a:gd name="T76" fmla="*/ 0 w 139"/>
                  <a:gd name="T77" fmla="*/ 19 h 99"/>
                  <a:gd name="T78" fmla="*/ 0 w 139"/>
                  <a:gd name="T79" fmla="*/ 16 h 99"/>
                  <a:gd name="T80" fmla="*/ 0 w 139"/>
                  <a:gd name="T81" fmla="*/ 13 h 99"/>
                  <a:gd name="T82" fmla="*/ 1 w 139"/>
                  <a:gd name="T83" fmla="*/ 12 h 99"/>
                  <a:gd name="T84" fmla="*/ 2 w 139"/>
                  <a:gd name="T85" fmla="*/ 12 h 99"/>
                  <a:gd name="T86" fmla="*/ 2 w 139"/>
                  <a:gd name="T87" fmla="*/ 12 h 99"/>
                  <a:gd name="T88" fmla="*/ 2 w 139"/>
                  <a:gd name="T89" fmla="*/ 11 h 99"/>
                  <a:gd name="T90" fmla="*/ 3 w 139"/>
                  <a:gd name="T91" fmla="*/ 8 h 99"/>
                  <a:gd name="T92" fmla="*/ 5 w 139"/>
                  <a:gd name="T93" fmla="*/ 6 h 99"/>
                  <a:gd name="T94" fmla="*/ 8 w 139"/>
                  <a:gd name="T95" fmla="*/ 4 h 99"/>
                  <a:gd name="T96" fmla="*/ 13 w 139"/>
                  <a:gd name="T97" fmla="*/ 2 h 99"/>
                  <a:gd name="T98" fmla="*/ 19 w 139"/>
                  <a:gd name="T99" fmla="*/ 0 h 99"/>
                  <a:gd name="T100" fmla="*/ 19 w 139"/>
                  <a:gd name="T101" fmla="*/ 0 h 9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39"/>
                  <a:gd name="T154" fmla="*/ 0 h 99"/>
                  <a:gd name="T155" fmla="*/ 139 w 139"/>
                  <a:gd name="T156" fmla="*/ 99 h 9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39" h="99">
                    <a:moveTo>
                      <a:pt x="38" y="0"/>
                    </a:moveTo>
                    <a:lnTo>
                      <a:pt x="38" y="0"/>
                    </a:lnTo>
                    <a:lnTo>
                      <a:pt x="28" y="4"/>
                    </a:lnTo>
                    <a:lnTo>
                      <a:pt x="20" y="6"/>
                    </a:lnTo>
                    <a:lnTo>
                      <a:pt x="14" y="12"/>
                    </a:lnTo>
                    <a:lnTo>
                      <a:pt x="12" y="16"/>
                    </a:lnTo>
                    <a:lnTo>
                      <a:pt x="10" y="20"/>
                    </a:lnTo>
                    <a:lnTo>
                      <a:pt x="10" y="26"/>
                    </a:lnTo>
                    <a:lnTo>
                      <a:pt x="14" y="32"/>
                    </a:lnTo>
                    <a:lnTo>
                      <a:pt x="18" y="38"/>
                    </a:lnTo>
                    <a:lnTo>
                      <a:pt x="24" y="45"/>
                    </a:lnTo>
                    <a:lnTo>
                      <a:pt x="34" y="53"/>
                    </a:lnTo>
                    <a:lnTo>
                      <a:pt x="46" y="63"/>
                    </a:lnTo>
                    <a:lnTo>
                      <a:pt x="56" y="67"/>
                    </a:lnTo>
                    <a:lnTo>
                      <a:pt x="77" y="75"/>
                    </a:lnTo>
                    <a:lnTo>
                      <a:pt x="91" y="79"/>
                    </a:lnTo>
                    <a:lnTo>
                      <a:pt x="103" y="81"/>
                    </a:lnTo>
                    <a:lnTo>
                      <a:pt x="115" y="81"/>
                    </a:lnTo>
                    <a:lnTo>
                      <a:pt x="125" y="77"/>
                    </a:lnTo>
                    <a:lnTo>
                      <a:pt x="137" y="77"/>
                    </a:lnTo>
                    <a:lnTo>
                      <a:pt x="139" y="85"/>
                    </a:lnTo>
                    <a:lnTo>
                      <a:pt x="129" y="89"/>
                    </a:lnTo>
                    <a:lnTo>
                      <a:pt x="107" y="97"/>
                    </a:lnTo>
                    <a:lnTo>
                      <a:pt x="93" y="99"/>
                    </a:lnTo>
                    <a:lnTo>
                      <a:pt x="77" y="99"/>
                    </a:lnTo>
                    <a:lnTo>
                      <a:pt x="64" y="97"/>
                    </a:lnTo>
                    <a:lnTo>
                      <a:pt x="58" y="93"/>
                    </a:lnTo>
                    <a:lnTo>
                      <a:pt x="52" y="89"/>
                    </a:lnTo>
                    <a:lnTo>
                      <a:pt x="44" y="85"/>
                    </a:lnTo>
                    <a:lnTo>
                      <a:pt x="28" y="73"/>
                    </a:lnTo>
                    <a:lnTo>
                      <a:pt x="20" y="65"/>
                    </a:lnTo>
                    <a:lnTo>
                      <a:pt x="10" y="57"/>
                    </a:lnTo>
                    <a:lnTo>
                      <a:pt x="4" y="47"/>
                    </a:lnTo>
                    <a:lnTo>
                      <a:pt x="0" y="39"/>
                    </a:lnTo>
                    <a:lnTo>
                      <a:pt x="0" y="32"/>
                    </a:lnTo>
                    <a:lnTo>
                      <a:pt x="0" y="26"/>
                    </a:lnTo>
                    <a:lnTo>
                      <a:pt x="2" y="24"/>
                    </a:lnTo>
                    <a:lnTo>
                      <a:pt x="4" y="24"/>
                    </a:lnTo>
                    <a:lnTo>
                      <a:pt x="4" y="22"/>
                    </a:lnTo>
                    <a:lnTo>
                      <a:pt x="6" y="16"/>
                    </a:lnTo>
                    <a:lnTo>
                      <a:pt x="10" y="12"/>
                    </a:lnTo>
                    <a:lnTo>
                      <a:pt x="16" y="8"/>
                    </a:lnTo>
                    <a:lnTo>
                      <a:pt x="26" y="4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2" name="Freeform 1208"/>
              <p:cNvSpPr>
                <a:spLocks/>
              </p:cNvSpPr>
              <p:nvPr/>
            </p:nvSpPr>
            <p:spPr bwMode="auto">
              <a:xfrm>
                <a:off x="1936" y="769"/>
                <a:ext cx="48" cy="34"/>
              </a:xfrm>
              <a:custGeom>
                <a:avLst/>
                <a:gdLst>
                  <a:gd name="T0" fmla="*/ 42 w 97"/>
                  <a:gd name="T1" fmla="*/ 34 h 67"/>
                  <a:gd name="T2" fmla="*/ 42 w 97"/>
                  <a:gd name="T3" fmla="*/ 34 h 67"/>
                  <a:gd name="T4" fmla="*/ 43 w 97"/>
                  <a:gd name="T5" fmla="*/ 30 h 67"/>
                  <a:gd name="T6" fmla="*/ 43 w 97"/>
                  <a:gd name="T7" fmla="*/ 26 h 67"/>
                  <a:gd name="T8" fmla="*/ 42 w 97"/>
                  <a:gd name="T9" fmla="*/ 21 h 67"/>
                  <a:gd name="T10" fmla="*/ 41 w 97"/>
                  <a:gd name="T11" fmla="*/ 16 h 67"/>
                  <a:gd name="T12" fmla="*/ 38 w 97"/>
                  <a:gd name="T13" fmla="*/ 11 h 67"/>
                  <a:gd name="T14" fmla="*/ 34 w 97"/>
                  <a:gd name="T15" fmla="*/ 7 h 67"/>
                  <a:gd name="T16" fmla="*/ 28 w 97"/>
                  <a:gd name="T17" fmla="*/ 4 h 67"/>
                  <a:gd name="T18" fmla="*/ 28 w 97"/>
                  <a:gd name="T19" fmla="*/ 4 h 67"/>
                  <a:gd name="T20" fmla="*/ 23 w 97"/>
                  <a:gd name="T21" fmla="*/ 3 h 67"/>
                  <a:gd name="T22" fmla="*/ 18 w 97"/>
                  <a:gd name="T23" fmla="*/ 3 h 67"/>
                  <a:gd name="T24" fmla="*/ 13 w 97"/>
                  <a:gd name="T25" fmla="*/ 3 h 67"/>
                  <a:gd name="T26" fmla="*/ 11 w 97"/>
                  <a:gd name="T27" fmla="*/ 4 h 67"/>
                  <a:gd name="T28" fmla="*/ 9 w 97"/>
                  <a:gd name="T29" fmla="*/ 6 h 67"/>
                  <a:gd name="T30" fmla="*/ 8 w 97"/>
                  <a:gd name="T31" fmla="*/ 8 h 67"/>
                  <a:gd name="T32" fmla="*/ 7 w 97"/>
                  <a:gd name="T33" fmla="*/ 11 h 67"/>
                  <a:gd name="T34" fmla="*/ 7 w 97"/>
                  <a:gd name="T35" fmla="*/ 14 h 67"/>
                  <a:gd name="T36" fmla="*/ 8 w 97"/>
                  <a:gd name="T37" fmla="*/ 18 h 67"/>
                  <a:gd name="T38" fmla="*/ 10 w 97"/>
                  <a:gd name="T39" fmla="*/ 23 h 67"/>
                  <a:gd name="T40" fmla="*/ 13 w 97"/>
                  <a:gd name="T41" fmla="*/ 30 h 67"/>
                  <a:gd name="T42" fmla="*/ 13 w 97"/>
                  <a:gd name="T43" fmla="*/ 30 h 67"/>
                  <a:gd name="T44" fmla="*/ 9 w 97"/>
                  <a:gd name="T45" fmla="*/ 27 h 67"/>
                  <a:gd name="T46" fmla="*/ 5 w 97"/>
                  <a:gd name="T47" fmla="*/ 23 h 67"/>
                  <a:gd name="T48" fmla="*/ 2 w 97"/>
                  <a:gd name="T49" fmla="*/ 19 h 67"/>
                  <a:gd name="T50" fmla="*/ 0 w 97"/>
                  <a:gd name="T51" fmla="*/ 15 h 67"/>
                  <a:gd name="T52" fmla="*/ 0 w 97"/>
                  <a:gd name="T53" fmla="*/ 12 h 67"/>
                  <a:gd name="T54" fmla="*/ 1 w 97"/>
                  <a:gd name="T55" fmla="*/ 10 h 67"/>
                  <a:gd name="T56" fmla="*/ 3 w 97"/>
                  <a:gd name="T57" fmla="*/ 7 h 67"/>
                  <a:gd name="T58" fmla="*/ 6 w 97"/>
                  <a:gd name="T59" fmla="*/ 5 h 67"/>
                  <a:gd name="T60" fmla="*/ 10 w 97"/>
                  <a:gd name="T61" fmla="*/ 3 h 67"/>
                  <a:gd name="T62" fmla="*/ 16 w 97"/>
                  <a:gd name="T63" fmla="*/ 0 h 67"/>
                  <a:gd name="T64" fmla="*/ 16 w 97"/>
                  <a:gd name="T65" fmla="*/ 0 h 67"/>
                  <a:gd name="T66" fmla="*/ 23 w 97"/>
                  <a:gd name="T67" fmla="*/ 0 h 67"/>
                  <a:gd name="T68" fmla="*/ 29 w 97"/>
                  <a:gd name="T69" fmla="*/ 1 h 67"/>
                  <a:gd name="T70" fmla="*/ 37 w 97"/>
                  <a:gd name="T71" fmla="*/ 3 h 67"/>
                  <a:gd name="T72" fmla="*/ 40 w 97"/>
                  <a:gd name="T73" fmla="*/ 4 h 67"/>
                  <a:gd name="T74" fmla="*/ 43 w 97"/>
                  <a:gd name="T75" fmla="*/ 6 h 67"/>
                  <a:gd name="T76" fmla="*/ 46 w 97"/>
                  <a:gd name="T77" fmla="*/ 9 h 67"/>
                  <a:gd name="T78" fmla="*/ 48 w 97"/>
                  <a:gd name="T79" fmla="*/ 13 h 67"/>
                  <a:gd name="T80" fmla="*/ 48 w 97"/>
                  <a:gd name="T81" fmla="*/ 17 h 67"/>
                  <a:gd name="T82" fmla="*/ 48 w 97"/>
                  <a:gd name="T83" fmla="*/ 22 h 67"/>
                  <a:gd name="T84" fmla="*/ 46 w 97"/>
                  <a:gd name="T85" fmla="*/ 28 h 67"/>
                  <a:gd name="T86" fmla="*/ 42 w 97"/>
                  <a:gd name="T87" fmla="*/ 34 h 67"/>
                  <a:gd name="T88" fmla="*/ 42 w 97"/>
                  <a:gd name="T89" fmla="*/ 34 h 6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97"/>
                  <a:gd name="T136" fmla="*/ 0 h 67"/>
                  <a:gd name="T137" fmla="*/ 97 w 97"/>
                  <a:gd name="T138" fmla="*/ 67 h 6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97" h="67">
                    <a:moveTo>
                      <a:pt x="85" y="67"/>
                    </a:moveTo>
                    <a:lnTo>
                      <a:pt x="85" y="67"/>
                    </a:lnTo>
                    <a:lnTo>
                      <a:pt x="87" y="59"/>
                    </a:lnTo>
                    <a:lnTo>
                      <a:pt x="87" y="51"/>
                    </a:lnTo>
                    <a:lnTo>
                      <a:pt x="85" y="42"/>
                    </a:lnTo>
                    <a:lnTo>
                      <a:pt x="83" y="32"/>
                    </a:lnTo>
                    <a:lnTo>
                      <a:pt x="77" y="22"/>
                    </a:lnTo>
                    <a:lnTo>
                      <a:pt x="69" y="14"/>
                    </a:lnTo>
                    <a:lnTo>
                      <a:pt x="57" y="8"/>
                    </a:lnTo>
                    <a:lnTo>
                      <a:pt x="46" y="6"/>
                    </a:lnTo>
                    <a:lnTo>
                      <a:pt x="36" y="6"/>
                    </a:lnTo>
                    <a:lnTo>
                      <a:pt x="26" y="6"/>
                    </a:lnTo>
                    <a:lnTo>
                      <a:pt x="22" y="8"/>
                    </a:lnTo>
                    <a:lnTo>
                      <a:pt x="18" y="12"/>
                    </a:lnTo>
                    <a:lnTo>
                      <a:pt x="16" y="16"/>
                    </a:lnTo>
                    <a:lnTo>
                      <a:pt x="14" y="22"/>
                    </a:lnTo>
                    <a:lnTo>
                      <a:pt x="14" y="28"/>
                    </a:lnTo>
                    <a:lnTo>
                      <a:pt x="16" y="36"/>
                    </a:lnTo>
                    <a:lnTo>
                      <a:pt x="20" y="45"/>
                    </a:lnTo>
                    <a:lnTo>
                      <a:pt x="26" y="59"/>
                    </a:lnTo>
                    <a:lnTo>
                      <a:pt x="18" y="53"/>
                    </a:lnTo>
                    <a:lnTo>
                      <a:pt x="10" y="45"/>
                    </a:lnTo>
                    <a:lnTo>
                      <a:pt x="4" y="38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2" y="10"/>
                    </a:lnTo>
                    <a:lnTo>
                      <a:pt x="20" y="6"/>
                    </a:lnTo>
                    <a:lnTo>
                      <a:pt x="32" y="0"/>
                    </a:lnTo>
                    <a:lnTo>
                      <a:pt x="46" y="0"/>
                    </a:lnTo>
                    <a:lnTo>
                      <a:pt x="59" y="2"/>
                    </a:lnTo>
                    <a:lnTo>
                      <a:pt x="75" y="6"/>
                    </a:lnTo>
                    <a:lnTo>
                      <a:pt x="81" y="8"/>
                    </a:lnTo>
                    <a:lnTo>
                      <a:pt x="87" y="12"/>
                    </a:lnTo>
                    <a:lnTo>
                      <a:pt x="93" y="18"/>
                    </a:lnTo>
                    <a:lnTo>
                      <a:pt x="97" y="26"/>
                    </a:lnTo>
                    <a:lnTo>
                      <a:pt x="97" y="34"/>
                    </a:lnTo>
                    <a:lnTo>
                      <a:pt x="97" y="43"/>
                    </a:lnTo>
                    <a:lnTo>
                      <a:pt x="93" y="55"/>
                    </a:lnTo>
                    <a:lnTo>
                      <a:pt x="85" y="67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3" name="Freeform 1209"/>
              <p:cNvSpPr>
                <a:spLocks/>
              </p:cNvSpPr>
              <p:nvPr/>
            </p:nvSpPr>
            <p:spPr bwMode="auto">
              <a:xfrm>
                <a:off x="1953" y="794"/>
                <a:ext cx="22" cy="15"/>
              </a:xfrm>
              <a:custGeom>
                <a:avLst/>
                <a:gdLst>
                  <a:gd name="T0" fmla="*/ 1 w 43"/>
                  <a:gd name="T1" fmla="*/ 7 h 30"/>
                  <a:gd name="T2" fmla="*/ 1 w 43"/>
                  <a:gd name="T3" fmla="*/ 7 h 30"/>
                  <a:gd name="T4" fmla="*/ 9 w 43"/>
                  <a:gd name="T5" fmla="*/ 3 h 30"/>
                  <a:gd name="T6" fmla="*/ 15 w 43"/>
                  <a:gd name="T7" fmla="*/ 1 h 30"/>
                  <a:gd name="T8" fmla="*/ 18 w 43"/>
                  <a:gd name="T9" fmla="*/ 0 h 30"/>
                  <a:gd name="T10" fmla="*/ 21 w 43"/>
                  <a:gd name="T11" fmla="*/ 1 h 30"/>
                  <a:gd name="T12" fmla="*/ 21 w 43"/>
                  <a:gd name="T13" fmla="*/ 1 h 30"/>
                  <a:gd name="T14" fmla="*/ 22 w 43"/>
                  <a:gd name="T15" fmla="*/ 4 h 30"/>
                  <a:gd name="T16" fmla="*/ 22 w 43"/>
                  <a:gd name="T17" fmla="*/ 8 h 30"/>
                  <a:gd name="T18" fmla="*/ 21 w 43"/>
                  <a:gd name="T19" fmla="*/ 12 h 30"/>
                  <a:gd name="T20" fmla="*/ 21 w 43"/>
                  <a:gd name="T21" fmla="*/ 12 h 30"/>
                  <a:gd name="T22" fmla="*/ 19 w 43"/>
                  <a:gd name="T23" fmla="*/ 14 h 30"/>
                  <a:gd name="T24" fmla="*/ 17 w 43"/>
                  <a:gd name="T25" fmla="*/ 15 h 30"/>
                  <a:gd name="T26" fmla="*/ 14 w 43"/>
                  <a:gd name="T27" fmla="*/ 15 h 30"/>
                  <a:gd name="T28" fmla="*/ 11 w 43"/>
                  <a:gd name="T29" fmla="*/ 14 h 30"/>
                  <a:gd name="T30" fmla="*/ 5 w 43"/>
                  <a:gd name="T31" fmla="*/ 11 h 30"/>
                  <a:gd name="T32" fmla="*/ 1 w 43"/>
                  <a:gd name="T33" fmla="*/ 8 h 30"/>
                  <a:gd name="T34" fmla="*/ 1 w 43"/>
                  <a:gd name="T35" fmla="*/ 8 h 30"/>
                  <a:gd name="T36" fmla="*/ 0 w 43"/>
                  <a:gd name="T37" fmla="*/ 7 h 30"/>
                  <a:gd name="T38" fmla="*/ 0 w 43"/>
                  <a:gd name="T39" fmla="*/ 7 h 30"/>
                  <a:gd name="T40" fmla="*/ 1 w 43"/>
                  <a:gd name="T41" fmla="*/ 7 h 30"/>
                  <a:gd name="T42" fmla="*/ 1 w 43"/>
                  <a:gd name="T43" fmla="*/ 7 h 3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3"/>
                  <a:gd name="T67" fmla="*/ 0 h 30"/>
                  <a:gd name="T68" fmla="*/ 43 w 43"/>
                  <a:gd name="T69" fmla="*/ 30 h 3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3" h="30">
                    <a:moveTo>
                      <a:pt x="2" y="14"/>
                    </a:moveTo>
                    <a:lnTo>
                      <a:pt x="2" y="14"/>
                    </a:lnTo>
                    <a:lnTo>
                      <a:pt x="17" y="6"/>
                    </a:lnTo>
                    <a:lnTo>
                      <a:pt x="29" y="2"/>
                    </a:lnTo>
                    <a:lnTo>
                      <a:pt x="35" y="0"/>
                    </a:lnTo>
                    <a:lnTo>
                      <a:pt x="41" y="2"/>
                    </a:lnTo>
                    <a:lnTo>
                      <a:pt x="43" y="8"/>
                    </a:lnTo>
                    <a:lnTo>
                      <a:pt x="43" y="16"/>
                    </a:lnTo>
                    <a:lnTo>
                      <a:pt x="41" y="24"/>
                    </a:lnTo>
                    <a:lnTo>
                      <a:pt x="37" y="28"/>
                    </a:lnTo>
                    <a:lnTo>
                      <a:pt x="33" y="30"/>
                    </a:lnTo>
                    <a:lnTo>
                      <a:pt x="27" y="30"/>
                    </a:lnTo>
                    <a:lnTo>
                      <a:pt x="21" y="28"/>
                    </a:lnTo>
                    <a:lnTo>
                      <a:pt x="10" y="22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2" y="1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4" name="Freeform 1210"/>
              <p:cNvSpPr>
                <a:spLocks/>
              </p:cNvSpPr>
              <p:nvPr/>
            </p:nvSpPr>
            <p:spPr bwMode="auto">
              <a:xfrm>
                <a:off x="1962" y="775"/>
                <a:ext cx="12" cy="20"/>
              </a:xfrm>
              <a:custGeom>
                <a:avLst/>
                <a:gdLst>
                  <a:gd name="T0" fmla="*/ 2 w 24"/>
                  <a:gd name="T1" fmla="*/ 4 h 39"/>
                  <a:gd name="T2" fmla="*/ 2 w 24"/>
                  <a:gd name="T3" fmla="*/ 4 h 39"/>
                  <a:gd name="T4" fmla="*/ 3 w 24"/>
                  <a:gd name="T5" fmla="*/ 6 h 39"/>
                  <a:gd name="T6" fmla="*/ 3 w 24"/>
                  <a:gd name="T7" fmla="*/ 9 h 39"/>
                  <a:gd name="T8" fmla="*/ 2 w 24"/>
                  <a:gd name="T9" fmla="*/ 14 h 39"/>
                  <a:gd name="T10" fmla="*/ 0 w 24"/>
                  <a:gd name="T11" fmla="*/ 20 h 39"/>
                  <a:gd name="T12" fmla="*/ 0 w 24"/>
                  <a:gd name="T13" fmla="*/ 20 h 39"/>
                  <a:gd name="T14" fmla="*/ 5 w 24"/>
                  <a:gd name="T15" fmla="*/ 18 h 39"/>
                  <a:gd name="T16" fmla="*/ 9 w 24"/>
                  <a:gd name="T17" fmla="*/ 17 h 39"/>
                  <a:gd name="T18" fmla="*/ 12 w 24"/>
                  <a:gd name="T19" fmla="*/ 17 h 39"/>
                  <a:gd name="T20" fmla="*/ 12 w 24"/>
                  <a:gd name="T21" fmla="*/ 17 h 39"/>
                  <a:gd name="T22" fmla="*/ 10 w 24"/>
                  <a:gd name="T23" fmla="*/ 11 h 39"/>
                  <a:gd name="T24" fmla="*/ 8 w 24"/>
                  <a:gd name="T25" fmla="*/ 6 h 39"/>
                  <a:gd name="T26" fmla="*/ 6 w 24"/>
                  <a:gd name="T27" fmla="*/ 4 h 39"/>
                  <a:gd name="T28" fmla="*/ 5 w 24"/>
                  <a:gd name="T29" fmla="*/ 3 h 39"/>
                  <a:gd name="T30" fmla="*/ 5 w 24"/>
                  <a:gd name="T31" fmla="*/ 3 h 39"/>
                  <a:gd name="T32" fmla="*/ 0 w 24"/>
                  <a:gd name="T33" fmla="*/ 0 h 39"/>
                  <a:gd name="T34" fmla="*/ 0 w 24"/>
                  <a:gd name="T35" fmla="*/ 0 h 39"/>
                  <a:gd name="T36" fmla="*/ 2 w 24"/>
                  <a:gd name="T37" fmla="*/ 4 h 39"/>
                  <a:gd name="T38" fmla="*/ 2 w 24"/>
                  <a:gd name="T39" fmla="*/ 4 h 3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4"/>
                  <a:gd name="T61" fmla="*/ 0 h 39"/>
                  <a:gd name="T62" fmla="*/ 24 w 24"/>
                  <a:gd name="T63" fmla="*/ 39 h 3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4" h="39">
                    <a:moveTo>
                      <a:pt x="4" y="8"/>
                    </a:moveTo>
                    <a:lnTo>
                      <a:pt x="4" y="8"/>
                    </a:lnTo>
                    <a:lnTo>
                      <a:pt x="6" y="12"/>
                    </a:lnTo>
                    <a:lnTo>
                      <a:pt x="6" y="18"/>
                    </a:lnTo>
                    <a:lnTo>
                      <a:pt x="4" y="28"/>
                    </a:lnTo>
                    <a:lnTo>
                      <a:pt x="0" y="39"/>
                    </a:lnTo>
                    <a:lnTo>
                      <a:pt x="10" y="35"/>
                    </a:lnTo>
                    <a:lnTo>
                      <a:pt x="18" y="33"/>
                    </a:lnTo>
                    <a:lnTo>
                      <a:pt x="24" y="33"/>
                    </a:lnTo>
                    <a:lnTo>
                      <a:pt x="20" y="22"/>
                    </a:lnTo>
                    <a:lnTo>
                      <a:pt x="16" y="12"/>
                    </a:lnTo>
                    <a:lnTo>
                      <a:pt x="12" y="8"/>
                    </a:lnTo>
                    <a:lnTo>
                      <a:pt x="10" y="6"/>
                    </a:ln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95" name="Freeform 1211"/>
              <p:cNvSpPr>
                <a:spLocks/>
              </p:cNvSpPr>
              <p:nvPr/>
            </p:nvSpPr>
            <p:spPr bwMode="auto">
              <a:xfrm>
                <a:off x="2164" y="774"/>
                <a:ext cx="80" cy="96"/>
              </a:xfrm>
              <a:custGeom>
                <a:avLst/>
                <a:gdLst>
                  <a:gd name="T0" fmla="*/ 0 w 160"/>
                  <a:gd name="T1" fmla="*/ 0 h 192"/>
                  <a:gd name="T2" fmla="*/ 0 w 160"/>
                  <a:gd name="T3" fmla="*/ 0 h 192"/>
                  <a:gd name="T4" fmla="*/ 4 w 160"/>
                  <a:gd name="T5" fmla="*/ 11 h 192"/>
                  <a:gd name="T6" fmla="*/ 10 w 160"/>
                  <a:gd name="T7" fmla="*/ 39 h 192"/>
                  <a:gd name="T8" fmla="*/ 13 w 160"/>
                  <a:gd name="T9" fmla="*/ 55 h 192"/>
                  <a:gd name="T10" fmla="*/ 15 w 160"/>
                  <a:gd name="T11" fmla="*/ 70 h 192"/>
                  <a:gd name="T12" fmla="*/ 15 w 160"/>
                  <a:gd name="T13" fmla="*/ 85 h 192"/>
                  <a:gd name="T14" fmla="*/ 14 w 160"/>
                  <a:gd name="T15" fmla="*/ 91 h 192"/>
                  <a:gd name="T16" fmla="*/ 12 w 160"/>
                  <a:gd name="T17" fmla="*/ 96 h 192"/>
                  <a:gd name="T18" fmla="*/ 12 w 160"/>
                  <a:gd name="T19" fmla="*/ 96 h 192"/>
                  <a:gd name="T20" fmla="*/ 15 w 160"/>
                  <a:gd name="T21" fmla="*/ 93 h 192"/>
                  <a:gd name="T22" fmla="*/ 23 w 160"/>
                  <a:gd name="T23" fmla="*/ 87 h 192"/>
                  <a:gd name="T24" fmla="*/ 29 w 160"/>
                  <a:gd name="T25" fmla="*/ 83 h 192"/>
                  <a:gd name="T26" fmla="*/ 36 w 160"/>
                  <a:gd name="T27" fmla="*/ 80 h 192"/>
                  <a:gd name="T28" fmla="*/ 44 w 160"/>
                  <a:gd name="T29" fmla="*/ 78 h 192"/>
                  <a:gd name="T30" fmla="*/ 53 w 160"/>
                  <a:gd name="T31" fmla="*/ 77 h 192"/>
                  <a:gd name="T32" fmla="*/ 53 w 160"/>
                  <a:gd name="T33" fmla="*/ 77 h 192"/>
                  <a:gd name="T34" fmla="*/ 60 w 160"/>
                  <a:gd name="T35" fmla="*/ 80 h 192"/>
                  <a:gd name="T36" fmla="*/ 65 w 160"/>
                  <a:gd name="T37" fmla="*/ 83 h 192"/>
                  <a:gd name="T38" fmla="*/ 72 w 160"/>
                  <a:gd name="T39" fmla="*/ 84 h 192"/>
                  <a:gd name="T40" fmla="*/ 75 w 160"/>
                  <a:gd name="T41" fmla="*/ 85 h 192"/>
                  <a:gd name="T42" fmla="*/ 78 w 160"/>
                  <a:gd name="T43" fmla="*/ 84 h 192"/>
                  <a:gd name="T44" fmla="*/ 79 w 160"/>
                  <a:gd name="T45" fmla="*/ 83 h 192"/>
                  <a:gd name="T46" fmla="*/ 80 w 160"/>
                  <a:gd name="T47" fmla="*/ 81 h 192"/>
                  <a:gd name="T48" fmla="*/ 80 w 160"/>
                  <a:gd name="T49" fmla="*/ 77 h 192"/>
                  <a:gd name="T50" fmla="*/ 78 w 160"/>
                  <a:gd name="T51" fmla="*/ 73 h 192"/>
                  <a:gd name="T52" fmla="*/ 76 w 160"/>
                  <a:gd name="T53" fmla="*/ 67 h 192"/>
                  <a:gd name="T54" fmla="*/ 71 w 160"/>
                  <a:gd name="T55" fmla="*/ 61 h 192"/>
                  <a:gd name="T56" fmla="*/ 71 w 160"/>
                  <a:gd name="T57" fmla="*/ 61 h 192"/>
                  <a:gd name="T58" fmla="*/ 64 w 160"/>
                  <a:gd name="T59" fmla="*/ 52 h 192"/>
                  <a:gd name="T60" fmla="*/ 47 w 160"/>
                  <a:gd name="T61" fmla="*/ 33 h 192"/>
                  <a:gd name="T62" fmla="*/ 36 w 160"/>
                  <a:gd name="T63" fmla="*/ 22 h 192"/>
                  <a:gd name="T64" fmla="*/ 24 w 160"/>
                  <a:gd name="T65" fmla="*/ 12 h 192"/>
                  <a:gd name="T66" fmla="*/ 12 w 160"/>
                  <a:gd name="T67" fmla="*/ 4 h 192"/>
                  <a:gd name="T68" fmla="*/ 6 w 160"/>
                  <a:gd name="T69" fmla="*/ 2 h 192"/>
                  <a:gd name="T70" fmla="*/ 0 w 160"/>
                  <a:gd name="T71" fmla="*/ 0 h 192"/>
                  <a:gd name="T72" fmla="*/ 0 w 160"/>
                  <a:gd name="T73" fmla="*/ 0 h 19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0"/>
                  <a:gd name="T112" fmla="*/ 0 h 192"/>
                  <a:gd name="T113" fmla="*/ 160 w 160"/>
                  <a:gd name="T114" fmla="*/ 192 h 19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0" h="192">
                    <a:moveTo>
                      <a:pt x="0" y="0"/>
                    </a:moveTo>
                    <a:lnTo>
                      <a:pt x="0" y="0"/>
                    </a:lnTo>
                    <a:lnTo>
                      <a:pt x="8" y="22"/>
                    </a:lnTo>
                    <a:lnTo>
                      <a:pt x="20" y="77"/>
                    </a:lnTo>
                    <a:lnTo>
                      <a:pt x="26" y="109"/>
                    </a:lnTo>
                    <a:lnTo>
                      <a:pt x="30" y="140"/>
                    </a:lnTo>
                    <a:lnTo>
                      <a:pt x="30" y="170"/>
                    </a:lnTo>
                    <a:lnTo>
                      <a:pt x="28" y="182"/>
                    </a:lnTo>
                    <a:lnTo>
                      <a:pt x="24" y="192"/>
                    </a:lnTo>
                    <a:lnTo>
                      <a:pt x="30" y="186"/>
                    </a:lnTo>
                    <a:lnTo>
                      <a:pt x="45" y="174"/>
                    </a:lnTo>
                    <a:lnTo>
                      <a:pt x="57" y="166"/>
                    </a:lnTo>
                    <a:lnTo>
                      <a:pt x="71" y="160"/>
                    </a:lnTo>
                    <a:lnTo>
                      <a:pt x="87" y="156"/>
                    </a:lnTo>
                    <a:lnTo>
                      <a:pt x="105" y="154"/>
                    </a:lnTo>
                    <a:lnTo>
                      <a:pt x="119" y="160"/>
                    </a:lnTo>
                    <a:lnTo>
                      <a:pt x="130" y="166"/>
                    </a:lnTo>
                    <a:lnTo>
                      <a:pt x="144" y="168"/>
                    </a:lnTo>
                    <a:lnTo>
                      <a:pt x="150" y="170"/>
                    </a:lnTo>
                    <a:lnTo>
                      <a:pt x="156" y="168"/>
                    </a:lnTo>
                    <a:lnTo>
                      <a:pt x="158" y="166"/>
                    </a:lnTo>
                    <a:lnTo>
                      <a:pt x="160" y="162"/>
                    </a:lnTo>
                    <a:lnTo>
                      <a:pt x="160" y="154"/>
                    </a:lnTo>
                    <a:lnTo>
                      <a:pt x="156" y="146"/>
                    </a:lnTo>
                    <a:lnTo>
                      <a:pt x="152" y="134"/>
                    </a:lnTo>
                    <a:lnTo>
                      <a:pt x="142" y="121"/>
                    </a:lnTo>
                    <a:lnTo>
                      <a:pt x="128" y="103"/>
                    </a:lnTo>
                    <a:lnTo>
                      <a:pt x="93" y="65"/>
                    </a:lnTo>
                    <a:lnTo>
                      <a:pt x="71" y="43"/>
                    </a:lnTo>
                    <a:lnTo>
                      <a:pt x="47" y="24"/>
                    </a:lnTo>
                    <a:lnTo>
                      <a:pt x="24" y="8"/>
                    </a:lnTo>
                    <a:lnTo>
                      <a:pt x="1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5" name="Group 1480"/>
          <p:cNvGrpSpPr>
            <a:grpSpLocks/>
          </p:cNvGrpSpPr>
          <p:nvPr/>
        </p:nvGrpSpPr>
        <p:grpSpPr bwMode="auto">
          <a:xfrm>
            <a:off x="5626100" y="898525"/>
            <a:ext cx="1077913" cy="1047750"/>
            <a:chOff x="3544" y="566"/>
            <a:chExt cx="679" cy="660"/>
          </a:xfrm>
        </p:grpSpPr>
        <p:sp>
          <p:nvSpPr>
            <p:cNvPr id="7439" name="Freeform 1151"/>
            <p:cNvSpPr>
              <a:spLocks/>
            </p:cNvSpPr>
            <p:nvPr/>
          </p:nvSpPr>
          <p:spPr bwMode="auto">
            <a:xfrm>
              <a:off x="4055" y="736"/>
              <a:ext cx="168" cy="273"/>
            </a:xfrm>
            <a:custGeom>
              <a:avLst/>
              <a:gdLst>
                <a:gd name="T0" fmla="*/ 0 w 334"/>
                <a:gd name="T1" fmla="*/ 1 h 546"/>
                <a:gd name="T2" fmla="*/ 4 w 334"/>
                <a:gd name="T3" fmla="*/ 15 h 546"/>
                <a:gd name="T4" fmla="*/ 4 w 334"/>
                <a:gd name="T5" fmla="*/ 19 h 546"/>
                <a:gd name="T6" fmla="*/ 13 w 334"/>
                <a:gd name="T7" fmla="*/ 35 h 546"/>
                <a:gd name="T8" fmla="*/ 19 w 334"/>
                <a:gd name="T9" fmla="*/ 50 h 546"/>
                <a:gd name="T10" fmla="*/ 19 w 334"/>
                <a:gd name="T11" fmla="*/ 65 h 546"/>
                <a:gd name="T12" fmla="*/ 24 w 334"/>
                <a:gd name="T13" fmla="*/ 67 h 546"/>
                <a:gd name="T14" fmla="*/ 34 w 334"/>
                <a:gd name="T15" fmla="*/ 75 h 546"/>
                <a:gd name="T16" fmla="*/ 46 w 334"/>
                <a:gd name="T17" fmla="*/ 93 h 546"/>
                <a:gd name="T18" fmla="*/ 52 w 334"/>
                <a:gd name="T19" fmla="*/ 115 h 546"/>
                <a:gd name="T20" fmla="*/ 54 w 334"/>
                <a:gd name="T21" fmla="*/ 124 h 546"/>
                <a:gd name="T22" fmla="*/ 63 w 334"/>
                <a:gd name="T23" fmla="*/ 193 h 546"/>
                <a:gd name="T24" fmla="*/ 64 w 334"/>
                <a:gd name="T25" fmla="*/ 212 h 546"/>
                <a:gd name="T26" fmla="*/ 62 w 334"/>
                <a:gd name="T27" fmla="*/ 273 h 546"/>
                <a:gd name="T28" fmla="*/ 69 w 334"/>
                <a:gd name="T29" fmla="*/ 267 h 546"/>
                <a:gd name="T30" fmla="*/ 101 w 334"/>
                <a:gd name="T31" fmla="*/ 247 h 546"/>
                <a:gd name="T32" fmla="*/ 127 w 334"/>
                <a:gd name="T33" fmla="*/ 234 h 546"/>
                <a:gd name="T34" fmla="*/ 140 w 334"/>
                <a:gd name="T35" fmla="*/ 230 h 546"/>
                <a:gd name="T36" fmla="*/ 156 w 334"/>
                <a:gd name="T37" fmla="*/ 223 h 546"/>
                <a:gd name="T38" fmla="*/ 166 w 334"/>
                <a:gd name="T39" fmla="*/ 216 h 546"/>
                <a:gd name="T40" fmla="*/ 168 w 334"/>
                <a:gd name="T41" fmla="*/ 212 h 546"/>
                <a:gd name="T42" fmla="*/ 166 w 334"/>
                <a:gd name="T43" fmla="*/ 207 h 546"/>
                <a:gd name="T44" fmla="*/ 165 w 334"/>
                <a:gd name="T45" fmla="*/ 206 h 546"/>
                <a:gd name="T46" fmla="*/ 158 w 334"/>
                <a:gd name="T47" fmla="*/ 200 h 546"/>
                <a:gd name="T48" fmla="*/ 146 w 334"/>
                <a:gd name="T49" fmla="*/ 197 h 546"/>
                <a:gd name="T50" fmla="*/ 138 w 334"/>
                <a:gd name="T51" fmla="*/ 196 h 546"/>
                <a:gd name="T52" fmla="*/ 127 w 334"/>
                <a:gd name="T53" fmla="*/ 190 h 546"/>
                <a:gd name="T54" fmla="*/ 122 w 334"/>
                <a:gd name="T55" fmla="*/ 186 h 546"/>
                <a:gd name="T56" fmla="*/ 114 w 334"/>
                <a:gd name="T57" fmla="*/ 172 h 546"/>
                <a:gd name="T58" fmla="*/ 107 w 334"/>
                <a:gd name="T59" fmla="*/ 165 h 546"/>
                <a:gd name="T60" fmla="*/ 88 w 334"/>
                <a:gd name="T61" fmla="*/ 141 h 546"/>
                <a:gd name="T62" fmla="*/ 76 w 334"/>
                <a:gd name="T63" fmla="*/ 117 h 546"/>
                <a:gd name="T64" fmla="*/ 61 w 334"/>
                <a:gd name="T65" fmla="*/ 77 h 546"/>
                <a:gd name="T66" fmla="*/ 57 w 334"/>
                <a:gd name="T67" fmla="*/ 65 h 546"/>
                <a:gd name="T68" fmla="*/ 41 w 334"/>
                <a:gd name="T69" fmla="*/ 26 h 546"/>
                <a:gd name="T70" fmla="*/ 31 w 334"/>
                <a:gd name="T71" fmla="*/ 10 h 546"/>
                <a:gd name="T72" fmla="*/ 25 w 334"/>
                <a:gd name="T73" fmla="*/ 6 h 546"/>
                <a:gd name="T74" fmla="*/ 23 w 334"/>
                <a:gd name="T75" fmla="*/ 6 h 546"/>
                <a:gd name="T76" fmla="*/ 4 w 334"/>
                <a:gd name="T77" fmla="*/ 0 h 546"/>
                <a:gd name="T78" fmla="*/ 0 w 334"/>
                <a:gd name="T79" fmla="*/ 1 h 54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4"/>
                <a:gd name="T121" fmla="*/ 0 h 546"/>
                <a:gd name="T122" fmla="*/ 334 w 334"/>
                <a:gd name="T123" fmla="*/ 546 h 54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4" h="546">
                  <a:moveTo>
                    <a:pt x="0" y="2"/>
                  </a:moveTo>
                  <a:lnTo>
                    <a:pt x="0" y="2"/>
                  </a:lnTo>
                  <a:lnTo>
                    <a:pt x="4" y="17"/>
                  </a:lnTo>
                  <a:lnTo>
                    <a:pt x="8" y="29"/>
                  </a:lnTo>
                  <a:lnTo>
                    <a:pt x="8" y="37"/>
                  </a:lnTo>
                  <a:lnTo>
                    <a:pt x="14" y="47"/>
                  </a:lnTo>
                  <a:lnTo>
                    <a:pt x="26" y="69"/>
                  </a:lnTo>
                  <a:lnTo>
                    <a:pt x="32" y="83"/>
                  </a:lnTo>
                  <a:lnTo>
                    <a:pt x="37" y="99"/>
                  </a:lnTo>
                  <a:lnTo>
                    <a:pt x="39" y="114"/>
                  </a:lnTo>
                  <a:lnTo>
                    <a:pt x="37" y="130"/>
                  </a:lnTo>
                  <a:lnTo>
                    <a:pt x="47" y="134"/>
                  </a:lnTo>
                  <a:lnTo>
                    <a:pt x="57" y="140"/>
                  </a:lnTo>
                  <a:lnTo>
                    <a:pt x="67" y="150"/>
                  </a:lnTo>
                  <a:lnTo>
                    <a:pt x="79" y="166"/>
                  </a:lnTo>
                  <a:lnTo>
                    <a:pt x="91" y="186"/>
                  </a:lnTo>
                  <a:lnTo>
                    <a:pt x="101" y="213"/>
                  </a:lnTo>
                  <a:lnTo>
                    <a:pt x="103" y="229"/>
                  </a:lnTo>
                  <a:lnTo>
                    <a:pt x="107" y="247"/>
                  </a:lnTo>
                  <a:lnTo>
                    <a:pt x="117" y="326"/>
                  </a:lnTo>
                  <a:lnTo>
                    <a:pt x="125" y="385"/>
                  </a:lnTo>
                  <a:lnTo>
                    <a:pt x="128" y="423"/>
                  </a:lnTo>
                  <a:lnTo>
                    <a:pt x="126" y="482"/>
                  </a:lnTo>
                  <a:lnTo>
                    <a:pt x="123" y="546"/>
                  </a:lnTo>
                  <a:lnTo>
                    <a:pt x="138" y="534"/>
                  </a:lnTo>
                  <a:lnTo>
                    <a:pt x="174" y="508"/>
                  </a:lnTo>
                  <a:lnTo>
                    <a:pt x="200" y="494"/>
                  </a:lnTo>
                  <a:lnTo>
                    <a:pt x="225" y="478"/>
                  </a:lnTo>
                  <a:lnTo>
                    <a:pt x="253" y="467"/>
                  </a:lnTo>
                  <a:lnTo>
                    <a:pt x="279" y="459"/>
                  </a:lnTo>
                  <a:lnTo>
                    <a:pt x="289" y="455"/>
                  </a:lnTo>
                  <a:lnTo>
                    <a:pt x="310" y="445"/>
                  </a:lnTo>
                  <a:lnTo>
                    <a:pt x="322" y="439"/>
                  </a:lnTo>
                  <a:lnTo>
                    <a:pt x="330" y="431"/>
                  </a:lnTo>
                  <a:lnTo>
                    <a:pt x="332" y="427"/>
                  </a:lnTo>
                  <a:lnTo>
                    <a:pt x="334" y="423"/>
                  </a:lnTo>
                  <a:lnTo>
                    <a:pt x="332" y="417"/>
                  </a:lnTo>
                  <a:lnTo>
                    <a:pt x="330" y="413"/>
                  </a:lnTo>
                  <a:lnTo>
                    <a:pt x="328" y="411"/>
                  </a:lnTo>
                  <a:lnTo>
                    <a:pt x="320" y="403"/>
                  </a:lnTo>
                  <a:lnTo>
                    <a:pt x="314" y="399"/>
                  </a:lnTo>
                  <a:lnTo>
                    <a:pt x="304" y="397"/>
                  </a:lnTo>
                  <a:lnTo>
                    <a:pt x="291" y="393"/>
                  </a:lnTo>
                  <a:lnTo>
                    <a:pt x="275" y="391"/>
                  </a:lnTo>
                  <a:lnTo>
                    <a:pt x="263" y="387"/>
                  </a:lnTo>
                  <a:lnTo>
                    <a:pt x="253" y="379"/>
                  </a:lnTo>
                  <a:lnTo>
                    <a:pt x="243" y="372"/>
                  </a:lnTo>
                  <a:lnTo>
                    <a:pt x="237" y="358"/>
                  </a:lnTo>
                  <a:lnTo>
                    <a:pt x="227" y="344"/>
                  </a:lnTo>
                  <a:lnTo>
                    <a:pt x="213" y="330"/>
                  </a:lnTo>
                  <a:lnTo>
                    <a:pt x="200" y="312"/>
                  </a:lnTo>
                  <a:lnTo>
                    <a:pt x="174" y="281"/>
                  </a:lnTo>
                  <a:lnTo>
                    <a:pt x="152" y="233"/>
                  </a:lnTo>
                  <a:lnTo>
                    <a:pt x="134" y="192"/>
                  </a:lnTo>
                  <a:lnTo>
                    <a:pt x="121" y="154"/>
                  </a:lnTo>
                  <a:lnTo>
                    <a:pt x="113" y="130"/>
                  </a:lnTo>
                  <a:lnTo>
                    <a:pt x="93" y="77"/>
                  </a:lnTo>
                  <a:lnTo>
                    <a:pt x="81" y="51"/>
                  </a:lnTo>
                  <a:lnTo>
                    <a:pt x="69" y="27"/>
                  </a:lnTo>
                  <a:lnTo>
                    <a:pt x="61" y="19"/>
                  </a:lnTo>
                  <a:lnTo>
                    <a:pt x="55" y="14"/>
                  </a:lnTo>
                  <a:lnTo>
                    <a:pt x="49" y="12"/>
                  </a:lnTo>
                  <a:lnTo>
                    <a:pt x="45" y="12"/>
                  </a:lnTo>
                  <a:lnTo>
                    <a:pt x="2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40" name="Line 1056"/>
            <p:cNvSpPr>
              <a:spLocks noChangeShapeType="1"/>
            </p:cNvSpPr>
            <p:nvPr/>
          </p:nvSpPr>
          <p:spPr bwMode="auto">
            <a:xfrm>
              <a:off x="3749" y="69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1" name="Line 1057"/>
            <p:cNvSpPr>
              <a:spLocks noChangeShapeType="1"/>
            </p:cNvSpPr>
            <p:nvPr/>
          </p:nvSpPr>
          <p:spPr bwMode="auto">
            <a:xfrm>
              <a:off x="3749" y="693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2" name="Line 1058"/>
            <p:cNvSpPr>
              <a:spLocks noChangeShapeType="1"/>
            </p:cNvSpPr>
            <p:nvPr/>
          </p:nvSpPr>
          <p:spPr bwMode="auto">
            <a:xfrm>
              <a:off x="3726" y="694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3" name="Line 1059"/>
            <p:cNvSpPr>
              <a:spLocks noChangeShapeType="1"/>
            </p:cNvSpPr>
            <p:nvPr/>
          </p:nvSpPr>
          <p:spPr bwMode="auto">
            <a:xfrm>
              <a:off x="3726" y="694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4" name="Line 1060"/>
            <p:cNvSpPr>
              <a:spLocks noChangeShapeType="1"/>
            </p:cNvSpPr>
            <p:nvPr/>
          </p:nvSpPr>
          <p:spPr bwMode="auto">
            <a:xfrm>
              <a:off x="3608" y="107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5" name="Line 1061"/>
            <p:cNvSpPr>
              <a:spLocks noChangeShapeType="1"/>
            </p:cNvSpPr>
            <p:nvPr/>
          </p:nvSpPr>
          <p:spPr bwMode="auto">
            <a:xfrm>
              <a:off x="3608" y="107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6" name="Line 1137"/>
            <p:cNvSpPr>
              <a:spLocks noChangeShapeType="1"/>
            </p:cNvSpPr>
            <p:nvPr/>
          </p:nvSpPr>
          <p:spPr bwMode="auto">
            <a:xfrm>
              <a:off x="4087" y="856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7" name="Line 1138"/>
            <p:cNvSpPr>
              <a:spLocks noChangeShapeType="1"/>
            </p:cNvSpPr>
            <p:nvPr/>
          </p:nvSpPr>
          <p:spPr bwMode="auto">
            <a:xfrm>
              <a:off x="4087" y="856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8" name="Line 1139"/>
            <p:cNvSpPr>
              <a:spLocks noChangeShapeType="1"/>
            </p:cNvSpPr>
            <p:nvPr/>
          </p:nvSpPr>
          <p:spPr bwMode="auto">
            <a:xfrm>
              <a:off x="4068" y="832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9" name="Line 1140"/>
            <p:cNvSpPr>
              <a:spLocks noChangeShapeType="1"/>
            </p:cNvSpPr>
            <p:nvPr/>
          </p:nvSpPr>
          <p:spPr bwMode="auto">
            <a:xfrm>
              <a:off x="4068" y="832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0" name="Line 1141"/>
            <p:cNvSpPr>
              <a:spLocks noChangeShapeType="1"/>
            </p:cNvSpPr>
            <p:nvPr/>
          </p:nvSpPr>
          <p:spPr bwMode="auto">
            <a:xfrm>
              <a:off x="4110" y="844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1" name="Line 1142"/>
            <p:cNvSpPr>
              <a:spLocks noChangeShapeType="1"/>
            </p:cNvSpPr>
            <p:nvPr/>
          </p:nvSpPr>
          <p:spPr bwMode="auto">
            <a:xfrm>
              <a:off x="4110" y="844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2" name="Freeform 1143"/>
            <p:cNvSpPr>
              <a:spLocks/>
            </p:cNvSpPr>
            <p:nvPr/>
          </p:nvSpPr>
          <p:spPr bwMode="auto">
            <a:xfrm>
              <a:off x="3680" y="666"/>
              <a:ext cx="437" cy="466"/>
            </a:xfrm>
            <a:custGeom>
              <a:avLst/>
              <a:gdLst>
                <a:gd name="T0" fmla="*/ 378 w 875"/>
                <a:gd name="T1" fmla="*/ 91 h 932"/>
                <a:gd name="T2" fmla="*/ 392 w 875"/>
                <a:gd name="T3" fmla="*/ 141 h 932"/>
                <a:gd name="T4" fmla="*/ 415 w 875"/>
                <a:gd name="T5" fmla="*/ 161 h 932"/>
                <a:gd name="T6" fmla="*/ 430 w 875"/>
                <a:gd name="T7" fmla="*/ 212 h 932"/>
                <a:gd name="T8" fmla="*/ 434 w 875"/>
                <a:gd name="T9" fmla="*/ 374 h 932"/>
                <a:gd name="T10" fmla="*/ 418 w 875"/>
                <a:gd name="T11" fmla="*/ 394 h 932"/>
                <a:gd name="T12" fmla="*/ 381 w 875"/>
                <a:gd name="T13" fmla="*/ 419 h 932"/>
                <a:gd name="T14" fmla="*/ 350 w 875"/>
                <a:gd name="T15" fmla="*/ 444 h 932"/>
                <a:gd name="T16" fmla="*/ 304 w 875"/>
                <a:gd name="T17" fmla="*/ 466 h 932"/>
                <a:gd name="T18" fmla="*/ 237 w 875"/>
                <a:gd name="T19" fmla="*/ 464 h 932"/>
                <a:gd name="T20" fmla="*/ 152 w 875"/>
                <a:gd name="T21" fmla="*/ 438 h 932"/>
                <a:gd name="T22" fmla="*/ 114 w 875"/>
                <a:gd name="T23" fmla="*/ 411 h 932"/>
                <a:gd name="T24" fmla="*/ 93 w 875"/>
                <a:gd name="T25" fmla="*/ 359 h 932"/>
                <a:gd name="T26" fmla="*/ 125 w 875"/>
                <a:gd name="T27" fmla="*/ 323 h 932"/>
                <a:gd name="T28" fmla="*/ 187 w 875"/>
                <a:gd name="T29" fmla="*/ 314 h 932"/>
                <a:gd name="T30" fmla="*/ 214 w 875"/>
                <a:gd name="T31" fmla="*/ 340 h 932"/>
                <a:gd name="T32" fmla="*/ 295 w 875"/>
                <a:gd name="T33" fmla="*/ 330 h 932"/>
                <a:gd name="T34" fmla="*/ 337 w 875"/>
                <a:gd name="T35" fmla="*/ 280 h 932"/>
                <a:gd name="T36" fmla="*/ 351 w 875"/>
                <a:gd name="T37" fmla="*/ 202 h 932"/>
                <a:gd name="T38" fmla="*/ 342 w 875"/>
                <a:gd name="T39" fmla="*/ 169 h 932"/>
                <a:gd name="T40" fmla="*/ 306 w 875"/>
                <a:gd name="T41" fmla="*/ 123 h 932"/>
                <a:gd name="T42" fmla="*/ 251 w 875"/>
                <a:gd name="T43" fmla="*/ 94 h 932"/>
                <a:gd name="T44" fmla="*/ 194 w 875"/>
                <a:gd name="T45" fmla="*/ 86 h 932"/>
                <a:gd name="T46" fmla="*/ 159 w 875"/>
                <a:gd name="T47" fmla="*/ 83 h 932"/>
                <a:gd name="T48" fmla="*/ 185 w 875"/>
                <a:gd name="T49" fmla="*/ 60 h 932"/>
                <a:gd name="T50" fmla="*/ 264 w 875"/>
                <a:gd name="T51" fmla="*/ 58 h 932"/>
                <a:gd name="T52" fmla="*/ 331 w 875"/>
                <a:gd name="T53" fmla="*/ 86 h 932"/>
                <a:gd name="T54" fmla="*/ 361 w 875"/>
                <a:gd name="T55" fmla="*/ 126 h 932"/>
                <a:gd name="T56" fmla="*/ 373 w 875"/>
                <a:gd name="T57" fmla="*/ 161 h 932"/>
                <a:gd name="T58" fmla="*/ 392 w 875"/>
                <a:gd name="T59" fmla="*/ 187 h 932"/>
                <a:gd name="T60" fmla="*/ 400 w 875"/>
                <a:gd name="T61" fmla="*/ 211 h 932"/>
                <a:gd name="T62" fmla="*/ 400 w 875"/>
                <a:gd name="T63" fmla="*/ 257 h 932"/>
                <a:gd name="T64" fmla="*/ 346 w 875"/>
                <a:gd name="T65" fmla="*/ 345 h 932"/>
                <a:gd name="T66" fmla="*/ 320 w 875"/>
                <a:gd name="T67" fmla="*/ 363 h 932"/>
                <a:gd name="T68" fmla="*/ 263 w 875"/>
                <a:gd name="T69" fmla="*/ 380 h 932"/>
                <a:gd name="T70" fmla="*/ 211 w 875"/>
                <a:gd name="T71" fmla="*/ 357 h 932"/>
                <a:gd name="T72" fmla="*/ 245 w 875"/>
                <a:gd name="T73" fmla="*/ 378 h 932"/>
                <a:gd name="T74" fmla="*/ 301 w 875"/>
                <a:gd name="T75" fmla="*/ 378 h 932"/>
                <a:gd name="T76" fmla="*/ 330 w 875"/>
                <a:gd name="T77" fmla="*/ 357 h 932"/>
                <a:gd name="T78" fmla="*/ 367 w 875"/>
                <a:gd name="T79" fmla="*/ 329 h 932"/>
                <a:gd name="T80" fmla="*/ 395 w 875"/>
                <a:gd name="T81" fmla="*/ 274 h 932"/>
                <a:gd name="T82" fmla="*/ 403 w 875"/>
                <a:gd name="T83" fmla="*/ 235 h 932"/>
                <a:gd name="T84" fmla="*/ 398 w 875"/>
                <a:gd name="T85" fmla="*/ 185 h 932"/>
                <a:gd name="T86" fmla="*/ 376 w 875"/>
                <a:gd name="T87" fmla="*/ 157 h 932"/>
                <a:gd name="T88" fmla="*/ 368 w 875"/>
                <a:gd name="T89" fmla="*/ 151 h 932"/>
                <a:gd name="T90" fmla="*/ 357 w 875"/>
                <a:gd name="T91" fmla="*/ 105 h 932"/>
                <a:gd name="T92" fmla="*/ 315 w 875"/>
                <a:gd name="T93" fmla="*/ 73 h 932"/>
                <a:gd name="T94" fmla="*/ 237 w 875"/>
                <a:gd name="T95" fmla="*/ 49 h 932"/>
                <a:gd name="T96" fmla="*/ 164 w 875"/>
                <a:gd name="T97" fmla="*/ 67 h 932"/>
                <a:gd name="T98" fmla="*/ 162 w 875"/>
                <a:gd name="T99" fmla="*/ 86 h 932"/>
                <a:gd name="T100" fmla="*/ 146 w 875"/>
                <a:gd name="T101" fmla="*/ 89 h 932"/>
                <a:gd name="T102" fmla="*/ 125 w 875"/>
                <a:gd name="T103" fmla="*/ 98 h 932"/>
                <a:gd name="T104" fmla="*/ 110 w 875"/>
                <a:gd name="T105" fmla="*/ 113 h 932"/>
                <a:gd name="T106" fmla="*/ 77 w 875"/>
                <a:gd name="T107" fmla="*/ 148 h 932"/>
                <a:gd name="T108" fmla="*/ 37 w 875"/>
                <a:gd name="T109" fmla="*/ 138 h 932"/>
                <a:gd name="T110" fmla="*/ 8 w 875"/>
                <a:gd name="T111" fmla="*/ 152 h 932"/>
                <a:gd name="T112" fmla="*/ 2 w 875"/>
                <a:gd name="T113" fmla="*/ 105 h 932"/>
                <a:gd name="T114" fmla="*/ 3 w 875"/>
                <a:gd name="T115" fmla="*/ 58 h 932"/>
                <a:gd name="T116" fmla="*/ 29 w 875"/>
                <a:gd name="T117" fmla="*/ 38 h 932"/>
                <a:gd name="T118" fmla="*/ 170 w 875"/>
                <a:gd name="T119" fmla="*/ 13 h 932"/>
                <a:gd name="T120" fmla="*/ 281 w 875"/>
                <a:gd name="T121" fmla="*/ 13 h 932"/>
                <a:gd name="T122" fmla="*/ 351 w 875"/>
                <a:gd name="T123" fmla="*/ 1 h 9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75"/>
                <a:gd name="T187" fmla="*/ 0 h 932"/>
                <a:gd name="T188" fmla="*/ 875 w 875"/>
                <a:gd name="T189" fmla="*/ 932 h 9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75" h="932">
                  <a:moveTo>
                    <a:pt x="716" y="18"/>
                  </a:moveTo>
                  <a:lnTo>
                    <a:pt x="716" y="18"/>
                  </a:lnTo>
                  <a:lnTo>
                    <a:pt x="716" y="30"/>
                  </a:lnTo>
                  <a:lnTo>
                    <a:pt x="722" y="50"/>
                  </a:lnTo>
                  <a:lnTo>
                    <a:pt x="736" y="105"/>
                  </a:lnTo>
                  <a:lnTo>
                    <a:pt x="756" y="182"/>
                  </a:lnTo>
                  <a:lnTo>
                    <a:pt x="762" y="192"/>
                  </a:lnTo>
                  <a:lnTo>
                    <a:pt x="770" y="204"/>
                  </a:lnTo>
                  <a:lnTo>
                    <a:pt x="774" y="216"/>
                  </a:lnTo>
                  <a:lnTo>
                    <a:pt x="778" y="228"/>
                  </a:lnTo>
                  <a:lnTo>
                    <a:pt x="782" y="255"/>
                  </a:lnTo>
                  <a:lnTo>
                    <a:pt x="784" y="281"/>
                  </a:lnTo>
                  <a:lnTo>
                    <a:pt x="786" y="277"/>
                  </a:lnTo>
                  <a:lnTo>
                    <a:pt x="795" y="281"/>
                  </a:lnTo>
                  <a:lnTo>
                    <a:pt x="805" y="287"/>
                  </a:lnTo>
                  <a:lnTo>
                    <a:pt x="813" y="295"/>
                  </a:lnTo>
                  <a:lnTo>
                    <a:pt x="819" y="303"/>
                  </a:lnTo>
                  <a:lnTo>
                    <a:pt x="831" y="321"/>
                  </a:lnTo>
                  <a:lnTo>
                    <a:pt x="841" y="340"/>
                  </a:lnTo>
                  <a:lnTo>
                    <a:pt x="847" y="358"/>
                  </a:lnTo>
                  <a:lnTo>
                    <a:pt x="851" y="374"/>
                  </a:lnTo>
                  <a:lnTo>
                    <a:pt x="855" y="390"/>
                  </a:lnTo>
                  <a:lnTo>
                    <a:pt x="857" y="402"/>
                  </a:lnTo>
                  <a:lnTo>
                    <a:pt x="861" y="424"/>
                  </a:lnTo>
                  <a:lnTo>
                    <a:pt x="867" y="483"/>
                  </a:lnTo>
                  <a:lnTo>
                    <a:pt x="875" y="564"/>
                  </a:lnTo>
                  <a:lnTo>
                    <a:pt x="871" y="663"/>
                  </a:lnTo>
                  <a:lnTo>
                    <a:pt x="867" y="736"/>
                  </a:lnTo>
                  <a:lnTo>
                    <a:pt x="869" y="748"/>
                  </a:lnTo>
                  <a:lnTo>
                    <a:pt x="869" y="758"/>
                  </a:lnTo>
                  <a:lnTo>
                    <a:pt x="867" y="766"/>
                  </a:lnTo>
                  <a:lnTo>
                    <a:pt x="865" y="772"/>
                  </a:lnTo>
                  <a:lnTo>
                    <a:pt x="861" y="778"/>
                  </a:lnTo>
                  <a:lnTo>
                    <a:pt x="859" y="780"/>
                  </a:lnTo>
                  <a:lnTo>
                    <a:pt x="837" y="788"/>
                  </a:lnTo>
                  <a:lnTo>
                    <a:pt x="821" y="791"/>
                  </a:lnTo>
                  <a:lnTo>
                    <a:pt x="807" y="799"/>
                  </a:lnTo>
                  <a:lnTo>
                    <a:pt x="793" y="807"/>
                  </a:lnTo>
                  <a:lnTo>
                    <a:pt x="784" y="815"/>
                  </a:lnTo>
                  <a:lnTo>
                    <a:pt x="768" y="829"/>
                  </a:lnTo>
                  <a:lnTo>
                    <a:pt x="762" y="837"/>
                  </a:lnTo>
                  <a:lnTo>
                    <a:pt x="746" y="855"/>
                  </a:lnTo>
                  <a:lnTo>
                    <a:pt x="734" y="869"/>
                  </a:lnTo>
                  <a:lnTo>
                    <a:pt x="724" y="879"/>
                  </a:lnTo>
                  <a:lnTo>
                    <a:pt x="714" y="884"/>
                  </a:lnTo>
                  <a:lnTo>
                    <a:pt x="708" y="886"/>
                  </a:lnTo>
                  <a:lnTo>
                    <a:pt x="704" y="888"/>
                  </a:lnTo>
                  <a:lnTo>
                    <a:pt x="701" y="888"/>
                  </a:lnTo>
                  <a:lnTo>
                    <a:pt x="659" y="908"/>
                  </a:lnTo>
                  <a:lnTo>
                    <a:pt x="631" y="922"/>
                  </a:lnTo>
                  <a:lnTo>
                    <a:pt x="625" y="928"/>
                  </a:lnTo>
                  <a:lnTo>
                    <a:pt x="617" y="930"/>
                  </a:lnTo>
                  <a:lnTo>
                    <a:pt x="608" y="932"/>
                  </a:lnTo>
                  <a:lnTo>
                    <a:pt x="598" y="932"/>
                  </a:lnTo>
                  <a:lnTo>
                    <a:pt x="578" y="930"/>
                  </a:lnTo>
                  <a:lnTo>
                    <a:pt x="570" y="930"/>
                  </a:lnTo>
                  <a:lnTo>
                    <a:pt x="544" y="930"/>
                  </a:lnTo>
                  <a:lnTo>
                    <a:pt x="521" y="930"/>
                  </a:lnTo>
                  <a:lnTo>
                    <a:pt x="475" y="928"/>
                  </a:lnTo>
                  <a:lnTo>
                    <a:pt x="436" y="922"/>
                  </a:lnTo>
                  <a:lnTo>
                    <a:pt x="400" y="916"/>
                  </a:lnTo>
                  <a:lnTo>
                    <a:pt x="372" y="908"/>
                  </a:lnTo>
                  <a:lnTo>
                    <a:pt x="350" y="900"/>
                  </a:lnTo>
                  <a:lnTo>
                    <a:pt x="333" y="892"/>
                  </a:lnTo>
                  <a:lnTo>
                    <a:pt x="305" y="875"/>
                  </a:lnTo>
                  <a:lnTo>
                    <a:pt x="289" y="863"/>
                  </a:lnTo>
                  <a:lnTo>
                    <a:pt x="277" y="859"/>
                  </a:lnTo>
                  <a:lnTo>
                    <a:pt x="267" y="853"/>
                  </a:lnTo>
                  <a:lnTo>
                    <a:pt x="256" y="847"/>
                  </a:lnTo>
                  <a:lnTo>
                    <a:pt x="246" y="839"/>
                  </a:lnTo>
                  <a:lnTo>
                    <a:pt x="228" y="821"/>
                  </a:lnTo>
                  <a:lnTo>
                    <a:pt x="210" y="803"/>
                  </a:lnTo>
                  <a:lnTo>
                    <a:pt x="198" y="786"/>
                  </a:lnTo>
                  <a:lnTo>
                    <a:pt x="188" y="770"/>
                  </a:lnTo>
                  <a:lnTo>
                    <a:pt x="178" y="754"/>
                  </a:lnTo>
                  <a:lnTo>
                    <a:pt x="182" y="734"/>
                  </a:lnTo>
                  <a:lnTo>
                    <a:pt x="186" y="718"/>
                  </a:lnTo>
                  <a:lnTo>
                    <a:pt x="192" y="702"/>
                  </a:lnTo>
                  <a:lnTo>
                    <a:pt x="198" y="691"/>
                  </a:lnTo>
                  <a:lnTo>
                    <a:pt x="204" y="679"/>
                  </a:lnTo>
                  <a:lnTo>
                    <a:pt x="212" y="671"/>
                  </a:lnTo>
                  <a:lnTo>
                    <a:pt x="226" y="657"/>
                  </a:lnTo>
                  <a:lnTo>
                    <a:pt x="238" y="649"/>
                  </a:lnTo>
                  <a:lnTo>
                    <a:pt x="250" y="645"/>
                  </a:lnTo>
                  <a:lnTo>
                    <a:pt x="261" y="643"/>
                  </a:lnTo>
                  <a:lnTo>
                    <a:pt x="305" y="609"/>
                  </a:lnTo>
                  <a:lnTo>
                    <a:pt x="311" y="611"/>
                  </a:lnTo>
                  <a:lnTo>
                    <a:pt x="321" y="615"/>
                  </a:lnTo>
                  <a:lnTo>
                    <a:pt x="345" y="621"/>
                  </a:lnTo>
                  <a:lnTo>
                    <a:pt x="374" y="627"/>
                  </a:lnTo>
                  <a:lnTo>
                    <a:pt x="384" y="637"/>
                  </a:lnTo>
                  <a:lnTo>
                    <a:pt x="398" y="653"/>
                  </a:lnTo>
                  <a:lnTo>
                    <a:pt x="428" y="679"/>
                  </a:lnTo>
                  <a:lnTo>
                    <a:pt x="453" y="683"/>
                  </a:lnTo>
                  <a:lnTo>
                    <a:pt x="483" y="683"/>
                  </a:lnTo>
                  <a:lnTo>
                    <a:pt x="517" y="681"/>
                  </a:lnTo>
                  <a:lnTo>
                    <a:pt x="534" y="679"/>
                  </a:lnTo>
                  <a:lnTo>
                    <a:pt x="554" y="673"/>
                  </a:lnTo>
                  <a:lnTo>
                    <a:pt x="572" y="667"/>
                  </a:lnTo>
                  <a:lnTo>
                    <a:pt x="590" y="659"/>
                  </a:lnTo>
                  <a:lnTo>
                    <a:pt x="606" y="647"/>
                  </a:lnTo>
                  <a:lnTo>
                    <a:pt x="621" y="635"/>
                  </a:lnTo>
                  <a:lnTo>
                    <a:pt x="635" y="619"/>
                  </a:lnTo>
                  <a:lnTo>
                    <a:pt x="647" y="600"/>
                  </a:lnTo>
                  <a:lnTo>
                    <a:pt x="655" y="588"/>
                  </a:lnTo>
                  <a:lnTo>
                    <a:pt x="675" y="560"/>
                  </a:lnTo>
                  <a:lnTo>
                    <a:pt x="685" y="542"/>
                  </a:lnTo>
                  <a:lnTo>
                    <a:pt x="693" y="524"/>
                  </a:lnTo>
                  <a:lnTo>
                    <a:pt x="699" y="509"/>
                  </a:lnTo>
                  <a:lnTo>
                    <a:pt x="701" y="493"/>
                  </a:lnTo>
                  <a:lnTo>
                    <a:pt x="702" y="443"/>
                  </a:lnTo>
                  <a:lnTo>
                    <a:pt x="702" y="404"/>
                  </a:lnTo>
                  <a:lnTo>
                    <a:pt x="702" y="386"/>
                  </a:lnTo>
                  <a:lnTo>
                    <a:pt x="699" y="374"/>
                  </a:lnTo>
                  <a:lnTo>
                    <a:pt x="699" y="368"/>
                  </a:lnTo>
                  <a:lnTo>
                    <a:pt x="697" y="360"/>
                  </a:lnTo>
                  <a:lnTo>
                    <a:pt x="693" y="350"/>
                  </a:lnTo>
                  <a:lnTo>
                    <a:pt x="685" y="338"/>
                  </a:lnTo>
                  <a:lnTo>
                    <a:pt x="673" y="321"/>
                  </a:lnTo>
                  <a:lnTo>
                    <a:pt x="657" y="301"/>
                  </a:lnTo>
                  <a:lnTo>
                    <a:pt x="635" y="277"/>
                  </a:lnTo>
                  <a:lnTo>
                    <a:pt x="625" y="261"/>
                  </a:lnTo>
                  <a:lnTo>
                    <a:pt x="617" y="249"/>
                  </a:lnTo>
                  <a:lnTo>
                    <a:pt x="612" y="246"/>
                  </a:lnTo>
                  <a:lnTo>
                    <a:pt x="608" y="246"/>
                  </a:lnTo>
                  <a:lnTo>
                    <a:pt x="594" y="236"/>
                  </a:lnTo>
                  <a:lnTo>
                    <a:pt x="560" y="216"/>
                  </a:lnTo>
                  <a:lnTo>
                    <a:pt x="540" y="206"/>
                  </a:lnTo>
                  <a:lnTo>
                    <a:pt x="521" y="196"/>
                  </a:lnTo>
                  <a:lnTo>
                    <a:pt x="503" y="188"/>
                  </a:lnTo>
                  <a:lnTo>
                    <a:pt x="487" y="186"/>
                  </a:lnTo>
                  <a:lnTo>
                    <a:pt x="473" y="182"/>
                  </a:lnTo>
                  <a:lnTo>
                    <a:pt x="443" y="174"/>
                  </a:lnTo>
                  <a:lnTo>
                    <a:pt x="424" y="172"/>
                  </a:lnTo>
                  <a:lnTo>
                    <a:pt x="406" y="172"/>
                  </a:lnTo>
                  <a:lnTo>
                    <a:pt x="388" y="172"/>
                  </a:lnTo>
                  <a:lnTo>
                    <a:pt x="380" y="174"/>
                  </a:lnTo>
                  <a:lnTo>
                    <a:pt x="372" y="178"/>
                  </a:lnTo>
                  <a:lnTo>
                    <a:pt x="354" y="176"/>
                  </a:lnTo>
                  <a:lnTo>
                    <a:pt x="339" y="174"/>
                  </a:lnTo>
                  <a:lnTo>
                    <a:pt x="325" y="168"/>
                  </a:lnTo>
                  <a:lnTo>
                    <a:pt x="319" y="166"/>
                  </a:lnTo>
                  <a:lnTo>
                    <a:pt x="317" y="160"/>
                  </a:lnTo>
                  <a:lnTo>
                    <a:pt x="315" y="157"/>
                  </a:lnTo>
                  <a:lnTo>
                    <a:pt x="319" y="151"/>
                  </a:lnTo>
                  <a:lnTo>
                    <a:pt x="325" y="145"/>
                  </a:lnTo>
                  <a:lnTo>
                    <a:pt x="335" y="137"/>
                  </a:lnTo>
                  <a:lnTo>
                    <a:pt x="350" y="129"/>
                  </a:lnTo>
                  <a:lnTo>
                    <a:pt x="370" y="119"/>
                  </a:lnTo>
                  <a:lnTo>
                    <a:pt x="386" y="115"/>
                  </a:lnTo>
                  <a:lnTo>
                    <a:pt x="400" y="111"/>
                  </a:lnTo>
                  <a:lnTo>
                    <a:pt x="430" y="105"/>
                  </a:lnTo>
                  <a:lnTo>
                    <a:pt x="463" y="105"/>
                  </a:lnTo>
                  <a:lnTo>
                    <a:pt x="495" y="109"/>
                  </a:lnTo>
                  <a:lnTo>
                    <a:pt x="528" y="115"/>
                  </a:lnTo>
                  <a:lnTo>
                    <a:pt x="560" y="125"/>
                  </a:lnTo>
                  <a:lnTo>
                    <a:pt x="592" y="137"/>
                  </a:lnTo>
                  <a:lnTo>
                    <a:pt x="621" y="151"/>
                  </a:lnTo>
                  <a:lnTo>
                    <a:pt x="633" y="157"/>
                  </a:lnTo>
                  <a:lnTo>
                    <a:pt x="647" y="162"/>
                  </a:lnTo>
                  <a:lnTo>
                    <a:pt x="663" y="172"/>
                  </a:lnTo>
                  <a:lnTo>
                    <a:pt x="681" y="184"/>
                  </a:lnTo>
                  <a:lnTo>
                    <a:pt x="699" y="200"/>
                  </a:lnTo>
                  <a:lnTo>
                    <a:pt x="712" y="218"/>
                  </a:lnTo>
                  <a:lnTo>
                    <a:pt x="718" y="228"/>
                  </a:lnTo>
                  <a:lnTo>
                    <a:pt x="722" y="238"/>
                  </a:lnTo>
                  <a:lnTo>
                    <a:pt x="722" y="251"/>
                  </a:lnTo>
                  <a:lnTo>
                    <a:pt x="726" y="281"/>
                  </a:lnTo>
                  <a:lnTo>
                    <a:pt x="728" y="295"/>
                  </a:lnTo>
                  <a:lnTo>
                    <a:pt x="734" y="309"/>
                  </a:lnTo>
                  <a:lnTo>
                    <a:pt x="738" y="317"/>
                  </a:lnTo>
                  <a:lnTo>
                    <a:pt x="742" y="321"/>
                  </a:lnTo>
                  <a:lnTo>
                    <a:pt x="746" y="321"/>
                  </a:lnTo>
                  <a:lnTo>
                    <a:pt x="758" y="337"/>
                  </a:lnTo>
                  <a:lnTo>
                    <a:pt x="766" y="350"/>
                  </a:lnTo>
                  <a:lnTo>
                    <a:pt x="772" y="354"/>
                  </a:lnTo>
                  <a:lnTo>
                    <a:pt x="774" y="356"/>
                  </a:lnTo>
                  <a:lnTo>
                    <a:pt x="782" y="376"/>
                  </a:lnTo>
                  <a:lnTo>
                    <a:pt x="784" y="374"/>
                  </a:lnTo>
                  <a:lnTo>
                    <a:pt x="788" y="374"/>
                  </a:lnTo>
                  <a:lnTo>
                    <a:pt x="789" y="374"/>
                  </a:lnTo>
                  <a:lnTo>
                    <a:pt x="793" y="378"/>
                  </a:lnTo>
                  <a:lnTo>
                    <a:pt x="795" y="386"/>
                  </a:lnTo>
                  <a:lnTo>
                    <a:pt x="799" y="400"/>
                  </a:lnTo>
                  <a:lnTo>
                    <a:pt x="801" y="422"/>
                  </a:lnTo>
                  <a:lnTo>
                    <a:pt x="801" y="435"/>
                  </a:lnTo>
                  <a:lnTo>
                    <a:pt x="803" y="457"/>
                  </a:lnTo>
                  <a:lnTo>
                    <a:pt x="805" y="467"/>
                  </a:lnTo>
                  <a:lnTo>
                    <a:pt x="803" y="489"/>
                  </a:lnTo>
                  <a:lnTo>
                    <a:pt x="803" y="501"/>
                  </a:lnTo>
                  <a:lnTo>
                    <a:pt x="801" y="513"/>
                  </a:lnTo>
                  <a:lnTo>
                    <a:pt x="797" y="522"/>
                  </a:lnTo>
                  <a:lnTo>
                    <a:pt x="793" y="528"/>
                  </a:lnTo>
                  <a:lnTo>
                    <a:pt x="742" y="639"/>
                  </a:lnTo>
                  <a:lnTo>
                    <a:pt x="730" y="651"/>
                  </a:lnTo>
                  <a:lnTo>
                    <a:pt x="706" y="677"/>
                  </a:lnTo>
                  <a:lnTo>
                    <a:pt x="693" y="689"/>
                  </a:lnTo>
                  <a:lnTo>
                    <a:pt x="679" y="700"/>
                  </a:lnTo>
                  <a:lnTo>
                    <a:pt x="667" y="708"/>
                  </a:lnTo>
                  <a:lnTo>
                    <a:pt x="661" y="708"/>
                  </a:lnTo>
                  <a:lnTo>
                    <a:pt x="657" y="710"/>
                  </a:lnTo>
                  <a:lnTo>
                    <a:pt x="649" y="718"/>
                  </a:lnTo>
                  <a:lnTo>
                    <a:pt x="641" y="726"/>
                  </a:lnTo>
                  <a:lnTo>
                    <a:pt x="627" y="736"/>
                  </a:lnTo>
                  <a:lnTo>
                    <a:pt x="610" y="746"/>
                  </a:lnTo>
                  <a:lnTo>
                    <a:pt x="588" y="754"/>
                  </a:lnTo>
                  <a:lnTo>
                    <a:pt x="560" y="760"/>
                  </a:lnTo>
                  <a:lnTo>
                    <a:pt x="544" y="760"/>
                  </a:lnTo>
                  <a:lnTo>
                    <a:pt x="526" y="760"/>
                  </a:lnTo>
                  <a:lnTo>
                    <a:pt x="515" y="756"/>
                  </a:lnTo>
                  <a:lnTo>
                    <a:pt x="483" y="748"/>
                  </a:lnTo>
                  <a:lnTo>
                    <a:pt x="465" y="742"/>
                  </a:lnTo>
                  <a:lnTo>
                    <a:pt x="447" y="734"/>
                  </a:lnTo>
                  <a:lnTo>
                    <a:pt x="432" y="724"/>
                  </a:lnTo>
                  <a:lnTo>
                    <a:pt x="422" y="714"/>
                  </a:lnTo>
                  <a:lnTo>
                    <a:pt x="422" y="716"/>
                  </a:lnTo>
                  <a:lnTo>
                    <a:pt x="426" y="724"/>
                  </a:lnTo>
                  <a:lnTo>
                    <a:pt x="436" y="730"/>
                  </a:lnTo>
                  <a:lnTo>
                    <a:pt x="449" y="738"/>
                  </a:lnTo>
                  <a:lnTo>
                    <a:pt x="465" y="746"/>
                  </a:lnTo>
                  <a:lnTo>
                    <a:pt x="491" y="756"/>
                  </a:lnTo>
                  <a:lnTo>
                    <a:pt x="505" y="762"/>
                  </a:lnTo>
                  <a:lnTo>
                    <a:pt x="519" y="764"/>
                  </a:lnTo>
                  <a:lnTo>
                    <a:pt x="532" y="766"/>
                  </a:lnTo>
                  <a:lnTo>
                    <a:pt x="558" y="766"/>
                  </a:lnTo>
                  <a:lnTo>
                    <a:pt x="582" y="762"/>
                  </a:lnTo>
                  <a:lnTo>
                    <a:pt x="602" y="756"/>
                  </a:lnTo>
                  <a:lnTo>
                    <a:pt x="619" y="750"/>
                  </a:lnTo>
                  <a:lnTo>
                    <a:pt x="631" y="744"/>
                  </a:lnTo>
                  <a:lnTo>
                    <a:pt x="641" y="736"/>
                  </a:lnTo>
                  <a:lnTo>
                    <a:pt x="649" y="730"/>
                  </a:lnTo>
                  <a:lnTo>
                    <a:pt x="655" y="724"/>
                  </a:lnTo>
                  <a:lnTo>
                    <a:pt x="661" y="714"/>
                  </a:lnTo>
                  <a:lnTo>
                    <a:pt x="669" y="714"/>
                  </a:lnTo>
                  <a:lnTo>
                    <a:pt x="677" y="712"/>
                  </a:lnTo>
                  <a:lnTo>
                    <a:pt x="687" y="708"/>
                  </a:lnTo>
                  <a:lnTo>
                    <a:pt x="712" y="681"/>
                  </a:lnTo>
                  <a:lnTo>
                    <a:pt x="734" y="657"/>
                  </a:lnTo>
                  <a:lnTo>
                    <a:pt x="738" y="653"/>
                  </a:lnTo>
                  <a:lnTo>
                    <a:pt x="744" y="647"/>
                  </a:lnTo>
                  <a:lnTo>
                    <a:pt x="754" y="631"/>
                  </a:lnTo>
                  <a:lnTo>
                    <a:pt x="766" y="609"/>
                  </a:lnTo>
                  <a:lnTo>
                    <a:pt x="776" y="588"/>
                  </a:lnTo>
                  <a:lnTo>
                    <a:pt x="791" y="548"/>
                  </a:lnTo>
                  <a:lnTo>
                    <a:pt x="797" y="530"/>
                  </a:lnTo>
                  <a:lnTo>
                    <a:pt x="803" y="522"/>
                  </a:lnTo>
                  <a:lnTo>
                    <a:pt x="805" y="515"/>
                  </a:lnTo>
                  <a:lnTo>
                    <a:pt x="809" y="493"/>
                  </a:lnTo>
                  <a:lnTo>
                    <a:pt x="807" y="477"/>
                  </a:lnTo>
                  <a:lnTo>
                    <a:pt x="807" y="469"/>
                  </a:lnTo>
                  <a:lnTo>
                    <a:pt x="811" y="445"/>
                  </a:lnTo>
                  <a:lnTo>
                    <a:pt x="813" y="429"/>
                  </a:lnTo>
                  <a:lnTo>
                    <a:pt x="803" y="376"/>
                  </a:lnTo>
                  <a:lnTo>
                    <a:pt x="797" y="370"/>
                  </a:lnTo>
                  <a:lnTo>
                    <a:pt x="791" y="368"/>
                  </a:lnTo>
                  <a:lnTo>
                    <a:pt x="788" y="366"/>
                  </a:lnTo>
                  <a:lnTo>
                    <a:pt x="774" y="348"/>
                  </a:lnTo>
                  <a:lnTo>
                    <a:pt x="770" y="342"/>
                  </a:lnTo>
                  <a:lnTo>
                    <a:pt x="752" y="313"/>
                  </a:lnTo>
                  <a:lnTo>
                    <a:pt x="750" y="307"/>
                  </a:lnTo>
                  <a:lnTo>
                    <a:pt x="746" y="307"/>
                  </a:lnTo>
                  <a:lnTo>
                    <a:pt x="742" y="307"/>
                  </a:lnTo>
                  <a:lnTo>
                    <a:pt x="738" y="305"/>
                  </a:lnTo>
                  <a:lnTo>
                    <a:pt x="736" y="301"/>
                  </a:lnTo>
                  <a:lnTo>
                    <a:pt x="730" y="289"/>
                  </a:lnTo>
                  <a:lnTo>
                    <a:pt x="728" y="275"/>
                  </a:lnTo>
                  <a:lnTo>
                    <a:pt x="726" y="246"/>
                  </a:lnTo>
                  <a:lnTo>
                    <a:pt x="726" y="232"/>
                  </a:lnTo>
                  <a:lnTo>
                    <a:pt x="720" y="222"/>
                  </a:lnTo>
                  <a:lnTo>
                    <a:pt x="714" y="210"/>
                  </a:lnTo>
                  <a:lnTo>
                    <a:pt x="701" y="192"/>
                  </a:lnTo>
                  <a:lnTo>
                    <a:pt x="685" y="176"/>
                  </a:lnTo>
                  <a:lnTo>
                    <a:pt x="669" y="164"/>
                  </a:lnTo>
                  <a:lnTo>
                    <a:pt x="655" y="157"/>
                  </a:lnTo>
                  <a:lnTo>
                    <a:pt x="643" y="151"/>
                  </a:lnTo>
                  <a:lnTo>
                    <a:pt x="631" y="145"/>
                  </a:lnTo>
                  <a:lnTo>
                    <a:pt x="612" y="133"/>
                  </a:lnTo>
                  <a:lnTo>
                    <a:pt x="592" y="123"/>
                  </a:lnTo>
                  <a:lnTo>
                    <a:pt x="570" y="115"/>
                  </a:lnTo>
                  <a:lnTo>
                    <a:pt x="550" y="109"/>
                  </a:lnTo>
                  <a:lnTo>
                    <a:pt x="530" y="105"/>
                  </a:lnTo>
                  <a:lnTo>
                    <a:pt x="511" y="101"/>
                  </a:lnTo>
                  <a:lnTo>
                    <a:pt x="475" y="97"/>
                  </a:lnTo>
                  <a:lnTo>
                    <a:pt x="443" y="97"/>
                  </a:lnTo>
                  <a:lnTo>
                    <a:pt x="418" y="99"/>
                  </a:lnTo>
                  <a:lnTo>
                    <a:pt x="396" y="101"/>
                  </a:lnTo>
                  <a:lnTo>
                    <a:pt x="366" y="113"/>
                  </a:lnTo>
                  <a:lnTo>
                    <a:pt x="345" y="125"/>
                  </a:lnTo>
                  <a:lnTo>
                    <a:pt x="329" y="133"/>
                  </a:lnTo>
                  <a:lnTo>
                    <a:pt x="317" y="143"/>
                  </a:lnTo>
                  <a:lnTo>
                    <a:pt x="311" y="149"/>
                  </a:lnTo>
                  <a:lnTo>
                    <a:pt x="307" y="157"/>
                  </a:lnTo>
                  <a:lnTo>
                    <a:pt x="309" y="160"/>
                  </a:lnTo>
                  <a:lnTo>
                    <a:pt x="313" y="166"/>
                  </a:lnTo>
                  <a:lnTo>
                    <a:pt x="319" y="170"/>
                  </a:lnTo>
                  <a:lnTo>
                    <a:pt x="325" y="172"/>
                  </a:lnTo>
                  <a:lnTo>
                    <a:pt x="341" y="178"/>
                  </a:lnTo>
                  <a:lnTo>
                    <a:pt x="360" y="180"/>
                  </a:lnTo>
                  <a:lnTo>
                    <a:pt x="352" y="182"/>
                  </a:lnTo>
                  <a:lnTo>
                    <a:pt x="343" y="184"/>
                  </a:lnTo>
                  <a:lnTo>
                    <a:pt x="321" y="182"/>
                  </a:lnTo>
                  <a:lnTo>
                    <a:pt x="293" y="178"/>
                  </a:lnTo>
                  <a:lnTo>
                    <a:pt x="281" y="178"/>
                  </a:lnTo>
                  <a:lnTo>
                    <a:pt x="273" y="180"/>
                  </a:lnTo>
                  <a:lnTo>
                    <a:pt x="265" y="184"/>
                  </a:lnTo>
                  <a:lnTo>
                    <a:pt x="260" y="186"/>
                  </a:lnTo>
                  <a:lnTo>
                    <a:pt x="252" y="194"/>
                  </a:lnTo>
                  <a:lnTo>
                    <a:pt x="250" y="196"/>
                  </a:lnTo>
                  <a:lnTo>
                    <a:pt x="242" y="202"/>
                  </a:lnTo>
                  <a:lnTo>
                    <a:pt x="234" y="206"/>
                  </a:lnTo>
                  <a:lnTo>
                    <a:pt x="226" y="216"/>
                  </a:lnTo>
                  <a:lnTo>
                    <a:pt x="222" y="224"/>
                  </a:lnTo>
                  <a:lnTo>
                    <a:pt x="220" y="226"/>
                  </a:lnTo>
                  <a:lnTo>
                    <a:pt x="212" y="234"/>
                  </a:lnTo>
                  <a:lnTo>
                    <a:pt x="204" y="246"/>
                  </a:lnTo>
                  <a:lnTo>
                    <a:pt x="182" y="275"/>
                  </a:lnTo>
                  <a:lnTo>
                    <a:pt x="159" y="317"/>
                  </a:lnTo>
                  <a:lnTo>
                    <a:pt x="159" y="305"/>
                  </a:lnTo>
                  <a:lnTo>
                    <a:pt x="155" y="295"/>
                  </a:lnTo>
                  <a:lnTo>
                    <a:pt x="151" y="285"/>
                  </a:lnTo>
                  <a:lnTo>
                    <a:pt x="147" y="279"/>
                  </a:lnTo>
                  <a:lnTo>
                    <a:pt x="137" y="269"/>
                  </a:lnTo>
                  <a:lnTo>
                    <a:pt x="131" y="267"/>
                  </a:lnTo>
                  <a:lnTo>
                    <a:pt x="97" y="269"/>
                  </a:lnTo>
                  <a:lnTo>
                    <a:pt x="74" y="275"/>
                  </a:lnTo>
                  <a:lnTo>
                    <a:pt x="54" y="281"/>
                  </a:lnTo>
                  <a:lnTo>
                    <a:pt x="42" y="289"/>
                  </a:lnTo>
                  <a:lnTo>
                    <a:pt x="34" y="297"/>
                  </a:lnTo>
                  <a:lnTo>
                    <a:pt x="30" y="303"/>
                  </a:lnTo>
                  <a:lnTo>
                    <a:pt x="28" y="309"/>
                  </a:lnTo>
                  <a:lnTo>
                    <a:pt x="16" y="303"/>
                  </a:lnTo>
                  <a:lnTo>
                    <a:pt x="14" y="301"/>
                  </a:lnTo>
                  <a:lnTo>
                    <a:pt x="12" y="299"/>
                  </a:lnTo>
                  <a:lnTo>
                    <a:pt x="10" y="287"/>
                  </a:lnTo>
                  <a:lnTo>
                    <a:pt x="6" y="255"/>
                  </a:lnTo>
                  <a:lnTo>
                    <a:pt x="4" y="210"/>
                  </a:lnTo>
                  <a:lnTo>
                    <a:pt x="2" y="192"/>
                  </a:lnTo>
                  <a:lnTo>
                    <a:pt x="0" y="176"/>
                  </a:lnTo>
                  <a:lnTo>
                    <a:pt x="2" y="151"/>
                  </a:lnTo>
                  <a:lnTo>
                    <a:pt x="6" y="133"/>
                  </a:lnTo>
                  <a:lnTo>
                    <a:pt x="8" y="127"/>
                  </a:lnTo>
                  <a:lnTo>
                    <a:pt x="6" y="115"/>
                  </a:lnTo>
                  <a:lnTo>
                    <a:pt x="6" y="107"/>
                  </a:lnTo>
                  <a:lnTo>
                    <a:pt x="10" y="99"/>
                  </a:lnTo>
                  <a:lnTo>
                    <a:pt x="14" y="95"/>
                  </a:lnTo>
                  <a:lnTo>
                    <a:pt x="22" y="89"/>
                  </a:lnTo>
                  <a:lnTo>
                    <a:pt x="26" y="87"/>
                  </a:lnTo>
                  <a:lnTo>
                    <a:pt x="58" y="75"/>
                  </a:lnTo>
                  <a:lnTo>
                    <a:pt x="109" y="58"/>
                  </a:lnTo>
                  <a:lnTo>
                    <a:pt x="182" y="34"/>
                  </a:lnTo>
                  <a:lnTo>
                    <a:pt x="200" y="30"/>
                  </a:lnTo>
                  <a:lnTo>
                    <a:pt x="226" y="28"/>
                  </a:lnTo>
                  <a:lnTo>
                    <a:pt x="287" y="26"/>
                  </a:lnTo>
                  <a:lnTo>
                    <a:pt x="341" y="26"/>
                  </a:lnTo>
                  <a:lnTo>
                    <a:pt x="364" y="28"/>
                  </a:lnTo>
                  <a:lnTo>
                    <a:pt x="388" y="32"/>
                  </a:lnTo>
                  <a:lnTo>
                    <a:pt x="414" y="34"/>
                  </a:lnTo>
                  <a:lnTo>
                    <a:pt x="465" y="34"/>
                  </a:lnTo>
                  <a:lnTo>
                    <a:pt x="515" y="32"/>
                  </a:lnTo>
                  <a:lnTo>
                    <a:pt x="562" y="26"/>
                  </a:lnTo>
                  <a:lnTo>
                    <a:pt x="604" y="18"/>
                  </a:lnTo>
                  <a:lnTo>
                    <a:pt x="637" y="12"/>
                  </a:lnTo>
                  <a:lnTo>
                    <a:pt x="665" y="6"/>
                  </a:lnTo>
                  <a:lnTo>
                    <a:pt x="681" y="2"/>
                  </a:lnTo>
                  <a:lnTo>
                    <a:pt x="695" y="0"/>
                  </a:lnTo>
                  <a:lnTo>
                    <a:pt x="702" y="2"/>
                  </a:lnTo>
                  <a:lnTo>
                    <a:pt x="708" y="6"/>
                  </a:lnTo>
                  <a:lnTo>
                    <a:pt x="712" y="10"/>
                  </a:lnTo>
                  <a:lnTo>
                    <a:pt x="714" y="14"/>
                  </a:lnTo>
                  <a:lnTo>
                    <a:pt x="716" y="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3" name="Freeform 1144"/>
            <p:cNvSpPr>
              <a:spLocks/>
            </p:cNvSpPr>
            <p:nvPr/>
          </p:nvSpPr>
          <p:spPr bwMode="auto">
            <a:xfrm>
              <a:off x="3840" y="782"/>
              <a:ext cx="187" cy="208"/>
            </a:xfrm>
            <a:custGeom>
              <a:avLst/>
              <a:gdLst>
                <a:gd name="T0" fmla="*/ 141 w 374"/>
                <a:gd name="T1" fmla="*/ 206 h 415"/>
                <a:gd name="T2" fmla="*/ 156 w 374"/>
                <a:gd name="T3" fmla="*/ 189 h 415"/>
                <a:gd name="T4" fmla="*/ 163 w 374"/>
                <a:gd name="T5" fmla="*/ 178 h 415"/>
                <a:gd name="T6" fmla="*/ 184 w 374"/>
                <a:gd name="T7" fmla="*/ 145 h 415"/>
                <a:gd name="T8" fmla="*/ 186 w 374"/>
                <a:gd name="T9" fmla="*/ 132 h 415"/>
                <a:gd name="T10" fmla="*/ 186 w 374"/>
                <a:gd name="T11" fmla="*/ 73 h 415"/>
                <a:gd name="T12" fmla="*/ 184 w 374"/>
                <a:gd name="T13" fmla="*/ 63 h 415"/>
                <a:gd name="T14" fmla="*/ 172 w 374"/>
                <a:gd name="T15" fmla="*/ 44 h 415"/>
                <a:gd name="T16" fmla="*/ 155 w 374"/>
                <a:gd name="T17" fmla="*/ 27 h 415"/>
                <a:gd name="T18" fmla="*/ 147 w 374"/>
                <a:gd name="T19" fmla="*/ 13 h 415"/>
                <a:gd name="T20" fmla="*/ 144 w 374"/>
                <a:gd name="T21" fmla="*/ 11 h 415"/>
                <a:gd name="T22" fmla="*/ 133 w 374"/>
                <a:gd name="T23" fmla="*/ 8 h 415"/>
                <a:gd name="T24" fmla="*/ 127 w 374"/>
                <a:gd name="T25" fmla="*/ 10 h 415"/>
                <a:gd name="T26" fmla="*/ 99 w 374"/>
                <a:gd name="T27" fmla="*/ 0 h 415"/>
                <a:gd name="T28" fmla="*/ 91 w 374"/>
                <a:gd name="T29" fmla="*/ 1 h 415"/>
                <a:gd name="T30" fmla="*/ 72 w 374"/>
                <a:gd name="T31" fmla="*/ 11 h 415"/>
                <a:gd name="T32" fmla="*/ 67 w 374"/>
                <a:gd name="T33" fmla="*/ 19 h 415"/>
                <a:gd name="T34" fmla="*/ 64 w 374"/>
                <a:gd name="T35" fmla="*/ 35 h 415"/>
                <a:gd name="T36" fmla="*/ 62 w 374"/>
                <a:gd name="T37" fmla="*/ 40 h 415"/>
                <a:gd name="T38" fmla="*/ 60 w 374"/>
                <a:gd name="T39" fmla="*/ 44 h 415"/>
                <a:gd name="T40" fmla="*/ 64 w 374"/>
                <a:gd name="T41" fmla="*/ 47 h 415"/>
                <a:gd name="T42" fmla="*/ 56 w 374"/>
                <a:gd name="T43" fmla="*/ 51 h 415"/>
                <a:gd name="T44" fmla="*/ 48 w 374"/>
                <a:gd name="T45" fmla="*/ 52 h 415"/>
                <a:gd name="T46" fmla="*/ 35 w 374"/>
                <a:gd name="T47" fmla="*/ 54 h 415"/>
                <a:gd name="T48" fmla="*/ 31 w 374"/>
                <a:gd name="T49" fmla="*/ 60 h 415"/>
                <a:gd name="T50" fmla="*/ 12 w 374"/>
                <a:gd name="T51" fmla="*/ 80 h 415"/>
                <a:gd name="T52" fmla="*/ 5 w 374"/>
                <a:gd name="T53" fmla="*/ 89 h 415"/>
                <a:gd name="T54" fmla="*/ 2 w 374"/>
                <a:gd name="T55" fmla="*/ 96 h 415"/>
                <a:gd name="T56" fmla="*/ 0 w 374"/>
                <a:gd name="T57" fmla="*/ 104 h 415"/>
                <a:gd name="T58" fmla="*/ 56 w 374"/>
                <a:gd name="T59" fmla="*/ 58 h 415"/>
                <a:gd name="T60" fmla="*/ 67 w 374"/>
                <a:gd name="T61" fmla="*/ 46 h 415"/>
                <a:gd name="T62" fmla="*/ 93 w 374"/>
                <a:gd name="T63" fmla="*/ 23 h 415"/>
                <a:gd name="T64" fmla="*/ 112 w 374"/>
                <a:gd name="T65" fmla="*/ 15 h 415"/>
                <a:gd name="T66" fmla="*/ 119 w 374"/>
                <a:gd name="T67" fmla="*/ 16 h 415"/>
                <a:gd name="T68" fmla="*/ 129 w 374"/>
                <a:gd name="T69" fmla="*/ 17 h 415"/>
                <a:gd name="T70" fmla="*/ 142 w 374"/>
                <a:gd name="T71" fmla="*/ 29 h 415"/>
                <a:gd name="T72" fmla="*/ 152 w 374"/>
                <a:gd name="T73" fmla="*/ 50 h 415"/>
                <a:gd name="T74" fmla="*/ 164 w 374"/>
                <a:gd name="T75" fmla="*/ 86 h 415"/>
                <a:gd name="T76" fmla="*/ 168 w 374"/>
                <a:gd name="T77" fmla="*/ 91 h 415"/>
                <a:gd name="T78" fmla="*/ 169 w 374"/>
                <a:gd name="T79" fmla="*/ 105 h 415"/>
                <a:gd name="T80" fmla="*/ 166 w 374"/>
                <a:gd name="T81" fmla="*/ 115 h 415"/>
                <a:gd name="T82" fmla="*/ 161 w 374"/>
                <a:gd name="T83" fmla="*/ 144 h 415"/>
                <a:gd name="T84" fmla="*/ 156 w 374"/>
                <a:gd name="T85" fmla="*/ 147 h 415"/>
                <a:gd name="T86" fmla="*/ 150 w 374"/>
                <a:gd name="T87" fmla="*/ 149 h 415"/>
                <a:gd name="T88" fmla="*/ 137 w 374"/>
                <a:gd name="T89" fmla="*/ 181 h 415"/>
                <a:gd name="T90" fmla="*/ 134 w 374"/>
                <a:gd name="T91" fmla="*/ 203 h 415"/>
                <a:gd name="T92" fmla="*/ 136 w 374"/>
                <a:gd name="T93" fmla="*/ 208 h 415"/>
                <a:gd name="T94" fmla="*/ 139 w 374"/>
                <a:gd name="T95" fmla="*/ 207 h 41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4"/>
                <a:gd name="T145" fmla="*/ 0 h 415"/>
                <a:gd name="T146" fmla="*/ 374 w 374"/>
                <a:gd name="T147" fmla="*/ 415 h 41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4" h="415">
                  <a:moveTo>
                    <a:pt x="277" y="413"/>
                  </a:moveTo>
                  <a:lnTo>
                    <a:pt x="277" y="413"/>
                  </a:lnTo>
                  <a:lnTo>
                    <a:pt x="281" y="411"/>
                  </a:lnTo>
                  <a:lnTo>
                    <a:pt x="291" y="403"/>
                  </a:lnTo>
                  <a:lnTo>
                    <a:pt x="306" y="389"/>
                  </a:lnTo>
                  <a:lnTo>
                    <a:pt x="312" y="377"/>
                  </a:lnTo>
                  <a:lnTo>
                    <a:pt x="318" y="366"/>
                  </a:lnTo>
                  <a:lnTo>
                    <a:pt x="326" y="356"/>
                  </a:lnTo>
                  <a:lnTo>
                    <a:pt x="344" y="332"/>
                  </a:lnTo>
                  <a:lnTo>
                    <a:pt x="362" y="302"/>
                  </a:lnTo>
                  <a:lnTo>
                    <a:pt x="368" y="290"/>
                  </a:lnTo>
                  <a:lnTo>
                    <a:pt x="370" y="281"/>
                  </a:lnTo>
                  <a:lnTo>
                    <a:pt x="372" y="263"/>
                  </a:lnTo>
                  <a:lnTo>
                    <a:pt x="374" y="219"/>
                  </a:lnTo>
                  <a:lnTo>
                    <a:pt x="374" y="168"/>
                  </a:lnTo>
                  <a:lnTo>
                    <a:pt x="372" y="146"/>
                  </a:lnTo>
                  <a:lnTo>
                    <a:pt x="370" y="130"/>
                  </a:lnTo>
                  <a:lnTo>
                    <a:pt x="368" y="126"/>
                  </a:lnTo>
                  <a:lnTo>
                    <a:pt x="362" y="110"/>
                  </a:lnTo>
                  <a:lnTo>
                    <a:pt x="354" y="101"/>
                  </a:lnTo>
                  <a:lnTo>
                    <a:pt x="344" y="87"/>
                  </a:lnTo>
                  <a:lnTo>
                    <a:pt x="330" y="71"/>
                  </a:lnTo>
                  <a:lnTo>
                    <a:pt x="310" y="53"/>
                  </a:lnTo>
                  <a:lnTo>
                    <a:pt x="308" y="47"/>
                  </a:lnTo>
                  <a:lnTo>
                    <a:pt x="304" y="37"/>
                  </a:lnTo>
                  <a:lnTo>
                    <a:pt x="294" y="25"/>
                  </a:lnTo>
                  <a:lnTo>
                    <a:pt x="291" y="23"/>
                  </a:lnTo>
                  <a:lnTo>
                    <a:pt x="287" y="21"/>
                  </a:lnTo>
                  <a:lnTo>
                    <a:pt x="283" y="19"/>
                  </a:lnTo>
                  <a:lnTo>
                    <a:pt x="275" y="17"/>
                  </a:lnTo>
                  <a:lnTo>
                    <a:pt x="265" y="16"/>
                  </a:lnTo>
                  <a:lnTo>
                    <a:pt x="259" y="16"/>
                  </a:lnTo>
                  <a:lnTo>
                    <a:pt x="253" y="19"/>
                  </a:lnTo>
                  <a:lnTo>
                    <a:pt x="227" y="8"/>
                  </a:lnTo>
                  <a:lnTo>
                    <a:pt x="205" y="0"/>
                  </a:lnTo>
                  <a:lnTo>
                    <a:pt x="198" y="0"/>
                  </a:lnTo>
                  <a:lnTo>
                    <a:pt x="190" y="0"/>
                  </a:lnTo>
                  <a:lnTo>
                    <a:pt x="182" y="2"/>
                  </a:lnTo>
                  <a:lnTo>
                    <a:pt x="162" y="10"/>
                  </a:lnTo>
                  <a:lnTo>
                    <a:pt x="152" y="14"/>
                  </a:lnTo>
                  <a:lnTo>
                    <a:pt x="144" y="21"/>
                  </a:lnTo>
                  <a:lnTo>
                    <a:pt x="136" y="29"/>
                  </a:lnTo>
                  <a:lnTo>
                    <a:pt x="136" y="33"/>
                  </a:lnTo>
                  <a:lnTo>
                    <a:pt x="134" y="37"/>
                  </a:lnTo>
                  <a:lnTo>
                    <a:pt x="132" y="55"/>
                  </a:lnTo>
                  <a:lnTo>
                    <a:pt x="128" y="69"/>
                  </a:lnTo>
                  <a:lnTo>
                    <a:pt x="126" y="75"/>
                  </a:lnTo>
                  <a:lnTo>
                    <a:pt x="124" y="79"/>
                  </a:lnTo>
                  <a:lnTo>
                    <a:pt x="122" y="81"/>
                  </a:lnTo>
                  <a:lnTo>
                    <a:pt x="120" y="85"/>
                  </a:lnTo>
                  <a:lnTo>
                    <a:pt x="120" y="87"/>
                  </a:lnTo>
                  <a:lnTo>
                    <a:pt x="120" y="89"/>
                  </a:lnTo>
                  <a:lnTo>
                    <a:pt x="124" y="91"/>
                  </a:lnTo>
                  <a:lnTo>
                    <a:pt x="128" y="93"/>
                  </a:lnTo>
                  <a:lnTo>
                    <a:pt x="120" y="97"/>
                  </a:lnTo>
                  <a:lnTo>
                    <a:pt x="111" y="101"/>
                  </a:lnTo>
                  <a:lnTo>
                    <a:pt x="99" y="103"/>
                  </a:lnTo>
                  <a:lnTo>
                    <a:pt x="95" y="103"/>
                  </a:lnTo>
                  <a:lnTo>
                    <a:pt x="83" y="103"/>
                  </a:lnTo>
                  <a:lnTo>
                    <a:pt x="75" y="105"/>
                  </a:lnTo>
                  <a:lnTo>
                    <a:pt x="69" y="108"/>
                  </a:lnTo>
                  <a:lnTo>
                    <a:pt x="63" y="112"/>
                  </a:lnTo>
                  <a:lnTo>
                    <a:pt x="61" y="120"/>
                  </a:lnTo>
                  <a:lnTo>
                    <a:pt x="45" y="138"/>
                  </a:lnTo>
                  <a:lnTo>
                    <a:pt x="33" y="152"/>
                  </a:lnTo>
                  <a:lnTo>
                    <a:pt x="24" y="160"/>
                  </a:lnTo>
                  <a:lnTo>
                    <a:pt x="16" y="170"/>
                  </a:lnTo>
                  <a:lnTo>
                    <a:pt x="10" y="178"/>
                  </a:lnTo>
                  <a:lnTo>
                    <a:pt x="6" y="182"/>
                  </a:lnTo>
                  <a:lnTo>
                    <a:pt x="4" y="192"/>
                  </a:lnTo>
                  <a:lnTo>
                    <a:pt x="2" y="199"/>
                  </a:lnTo>
                  <a:lnTo>
                    <a:pt x="0" y="207"/>
                  </a:lnTo>
                  <a:lnTo>
                    <a:pt x="53" y="166"/>
                  </a:lnTo>
                  <a:lnTo>
                    <a:pt x="95" y="132"/>
                  </a:lnTo>
                  <a:lnTo>
                    <a:pt x="111" y="116"/>
                  </a:lnTo>
                  <a:lnTo>
                    <a:pt x="120" y="105"/>
                  </a:lnTo>
                  <a:lnTo>
                    <a:pt x="134" y="91"/>
                  </a:lnTo>
                  <a:lnTo>
                    <a:pt x="148" y="77"/>
                  </a:lnTo>
                  <a:lnTo>
                    <a:pt x="166" y="61"/>
                  </a:lnTo>
                  <a:lnTo>
                    <a:pt x="186" y="45"/>
                  </a:lnTo>
                  <a:lnTo>
                    <a:pt x="204" y="35"/>
                  </a:lnTo>
                  <a:lnTo>
                    <a:pt x="213" y="31"/>
                  </a:lnTo>
                  <a:lnTo>
                    <a:pt x="223" y="29"/>
                  </a:lnTo>
                  <a:lnTo>
                    <a:pt x="231" y="29"/>
                  </a:lnTo>
                  <a:lnTo>
                    <a:pt x="237" y="31"/>
                  </a:lnTo>
                  <a:lnTo>
                    <a:pt x="241" y="31"/>
                  </a:lnTo>
                  <a:lnTo>
                    <a:pt x="247" y="31"/>
                  </a:lnTo>
                  <a:lnTo>
                    <a:pt x="257" y="33"/>
                  </a:lnTo>
                  <a:lnTo>
                    <a:pt x="269" y="41"/>
                  </a:lnTo>
                  <a:lnTo>
                    <a:pt x="275" y="47"/>
                  </a:lnTo>
                  <a:lnTo>
                    <a:pt x="283" y="57"/>
                  </a:lnTo>
                  <a:lnTo>
                    <a:pt x="291" y="69"/>
                  </a:lnTo>
                  <a:lnTo>
                    <a:pt x="298" y="83"/>
                  </a:lnTo>
                  <a:lnTo>
                    <a:pt x="304" y="99"/>
                  </a:lnTo>
                  <a:lnTo>
                    <a:pt x="312" y="120"/>
                  </a:lnTo>
                  <a:lnTo>
                    <a:pt x="320" y="144"/>
                  </a:lnTo>
                  <a:lnTo>
                    <a:pt x="328" y="172"/>
                  </a:lnTo>
                  <a:lnTo>
                    <a:pt x="330" y="174"/>
                  </a:lnTo>
                  <a:lnTo>
                    <a:pt x="336" y="182"/>
                  </a:lnTo>
                  <a:lnTo>
                    <a:pt x="336" y="190"/>
                  </a:lnTo>
                  <a:lnTo>
                    <a:pt x="338" y="197"/>
                  </a:lnTo>
                  <a:lnTo>
                    <a:pt x="338" y="209"/>
                  </a:lnTo>
                  <a:lnTo>
                    <a:pt x="334" y="223"/>
                  </a:lnTo>
                  <a:lnTo>
                    <a:pt x="332" y="229"/>
                  </a:lnTo>
                  <a:lnTo>
                    <a:pt x="328" y="241"/>
                  </a:lnTo>
                  <a:lnTo>
                    <a:pt x="324" y="261"/>
                  </a:lnTo>
                  <a:lnTo>
                    <a:pt x="322" y="287"/>
                  </a:lnTo>
                  <a:lnTo>
                    <a:pt x="318" y="292"/>
                  </a:lnTo>
                  <a:lnTo>
                    <a:pt x="312" y="294"/>
                  </a:lnTo>
                  <a:lnTo>
                    <a:pt x="304" y="298"/>
                  </a:lnTo>
                  <a:lnTo>
                    <a:pt x="300" y="298"/>
                  </a:lnTo>
                  <a:lnTo>
                    <a:pt x="292" y="312"/>
                  </a:lnTo>
                  <a:lnTo>
                    <a:pt x="279" y="342"/>
                  </a:lnTo>
                  <a:lnTo>
                    <a:pt x="273" y="362"/>
                  </a:lnTo>
                  <a:lnTo>
                    <a:pt x="269" y="379"/>
                  </a:lnTo>
                  <a:lnTo>
                    <a:pt x="267" y="397"/>
                  </a:lnTo>
                  <a:lnTo>
                    <a:pt x="267" y="405"/>
                  </a:lnTo>
                  <a:lnTo>
                    <a:pt x="269" y="413"/>
                  </a:lnTo>
                  <a:lnTo>
                    <a:pt x="271" y="415"/>
                  </a:lnTo>
                  <a:lnTo>
                    <a:pt x="273" y="415"/>
                  </a:lnTo>
                  <a:lnTo>
                    <a:pt x="277" y="41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4" name="Freeform 1145"/>
            <p:cNvSpPr>
              <a:spLocks/>
            </p:cNvSpPr>
            <p:nvPr/>
          </p:nvSpPr>
          <p:spPr bwMode="auto">
            <a:xfrm>
              <a:off x="3824" y="783"/>
              <a:ext cx="144" cy="220"/>
            </a:xfrm>
            <a:custGeom>
              <a:avLst/>
              <a:gdLst>
                <a:gd name="T0" fmla="*/ 55 w 289"/>
                <a:gd name="T1" fmla="*/ 170 h 441"/>
                <a:gd name="T2" fmla="*/ 95 w 289"/>
                <a:gd name="T3" fmla="*/ 180 h 441"/>
                <a:gd name="T4" fmla="*/ 124 w 289"/>
                <a:gd name="T5" fmla="*/ 190 h 441"/>
                <a:gd name="T6" fmla="*/ 139 w 289"/>
                <a:gd name="T7" fmla="*/ 199 h 441"/>
                <a:gd name="T8" fmla="*/ 142 w 289"/>
                <a:gd name="T9" fmla="*/ 202 h 441"/>
                <a:gd name="T10" fmla="*/ 143 w 289"/>
                <a:gd name="T11" fmla="*/ 204 h 441"/>
                <a:gd name="T12" fmla="*/ 142 w 289"/>
                <a:gd name="T13" fmla="*/ 211 h 441"/>
                <a:gd name="T14" fmla="*/ 134 w 289"/>
                <a:gd name="T15" fmla="*/ 216 h 441"/>
                <a:gd name="T16" fmla="*/ 120 w 289"/>
                <a:gd name="T17" fmla="*/ 219 h 441"/>
                <a:gd name="T18" fmla="*/ 104 w 289"/>
                <a:gd name="T19" fmla="*/ 220 h 441"/>
                <a:gd name="T20" fmla="*/ 86 w 289"/>
                <a:gd name="T21" fmla="*/ 219 h 441"/>
                <a:gd name="T22" fmla="*/ 68 w 289"/>
                <a:gd name="T23" fmla="*/ 213 h 441"/>
                <a:gd name="T24" fmla="*/ 53 w 289"/>
                <a:gd name="T25" fmla="*/ 204 h 441"/>
                <a:gd name="T26" fmla="*/ 42 w 289"/>
                <a:gd name="T27" fmla="*/ 191 h 441"/>
                <a:gd name="T28" fmla="*/ 30 w 289"/>
                <a:gd name="T29" fmla="*/ 177 h 441"/>
                <a:gd name="T30" fmla="*/ 17 w 289"/>
                <a:gd name="T31" fmla="*/ 160 h 441"/>
                <a:gd name="T32" fmla="*/ 9 w 289"/>
                <a:gd name="T33" fmla="*/ 142 h 441"/>
                <a:gd name="T34" fmla="*/ 1 w 289"/>
                <a:gd name="T35" fmla="*/ 119 h 441"/>
                <a:gd name="T36" fmla="*/ 0 w 289"/>
                <a:gd name="T37" fmla="*/ 111 h 441"/>
                <a:gd name="T38" fmla="*/ 0 w 289"/>
                <a:gd name="T39" fmla="*/ 95 h 441"/>
                <a:gd name="T40" fmla="*/ 3 w 289"/>
                <a:gd name="T41" fmla="*/ 73 h 441"/>
                <a:gd name="T42" fmla="*/ 9 w 289"/>
                <a:gd name="T43" fmla="*/ 58 h 441"/>
                <a:gd name="T44" fmla="*/ 15 w 289"/>
                <a:gd name="T45" fmla="*/ 52 h 441"/>
                <a:gd name="T46" fmla="*/ 20 w 289"/>
                <a:gd name="T47" fmla="*/ 50 h 441"/>
                <a:gd name="T48" fmla="*/ 28 w 289"/>
                <a:gd name="T49" fmla="*/ 36 h 441"/>
                <a:gd name="T50" fmla="*/ 42 w 289"/>
                <a:gd name="T51" fmla="*/ 19 h 441"/>
                <a:gd name="T52" fmla="*/ 57 w 289"/>
                <a:gd name="T53" fmla="*/ 7 h 441"/>
                <a:gd name="T54" fmla="*/ 70 w 289"/>
                <a:gd name="T55" fmla="*/ 3 h 441"/>
                <a:gd name="T56" fmla="*/ 94 w 289"/>
                <a:gd name="T57" fmla="*/ 0 h 441"/>
                <a:gd name="T58" fmla="*/ 92 w 289"/>
                <a:gd name="T59" fmla="*/ 1 h 441"/>
                <a:gd name="T60" fmla="*/ 84 w 289"/>
                <a:gd name="T61" fmla="*/ 7 h 441"/>
                <a:gd name="T62" fmla="*/ 79 w 289"/>
                <a:gd name="T63" fmla="*/ 18 h 441"/>
                <a:gd name="T64" fmla="*/ 77 w 289"/>
                <a:gd name="T65" fmla="*/ 26 h 441"/>
                <a:gd name="T66" fmla="*/ 72 w 289"/>
                <a:gd name="T67" fmla="*/ 35 h 441"/>
                <a:gd name="T68" fmla="*/ 72 w 289"/>
                <a:gd name="T69" fmla="*/ 39 h 441"/>
                <a:gd name="T70" fmla="*/ 71 w 289"/>
                <a:gd name="T71" fmla="*/ 42 h 441"/>
                <a:gd name="T72" fmla="*/ 67 w 289"/>
                <a:gd name="T73" fmla="*/ 45 h 441"/>
                <a:gd name="T74" fmla="*/ 58 w 289"/>
                <a:gd name="T75" fmla="*/ 48 h 441"/>
                <a:gd name="T76" fmla="*/ 49 w 289"/>
                <a:gd name="T77" fmla="*/ 50 h 441"/>
                <a:gd name="T78" fmla="*/ 44 w 289"/>
                <a:gd name="T79" fmla="*/ 52 h 441"/>
                <a:gd name="T80" fmla="*/ 37 w 289"/>
                <a:gd name="T81" fmla="*/ 60 h 441"/>
                <a:gd name="T82" fmla="*/ 28 w 289"/>
                <a:gd name="T83" fmla="*/ 76 h 441"/>
                <a:gd name="T84" fmla="*/ 24 w 289"/>
                <a:gd name="T85" fmla="*/ 79 h 441"/>
                <a:gd name="T86" fmla="*/ 16 w 289"/>
                <a:gd name="T87" fmla="*/ 93 h 441"/>
                <a:gd name="T88" fmla="*/ 13 w 289"/>
                <a:gd name="T89" fmla="*/ 102 h 441"/>
                <a:gd name="T90" fmla="*/ 14 w 289"/>
                <a:gd name="T91" fmla="*/ 107 h 441"/>
                <a:gd name="T92" fmla="*/ 17 w 289"/>
                <a:gd name="T93" fmla="*/ 115 h 441"/>
                <a:gd name="T94" fmla="*/ 24 w 289"/>
                <a:gd name="T95" fmla="*/ 136 h 441"/>
                <a:gd name="T96" fmla="*/ 36 w 289"/>
                <a:gd name="T97" fmla="*/ 157 h 441"/>
                <a:gd name="T98" fmla="*/ 45 w 289"/>
                <a:gd name="T99" fmla="*/ 165 h 441"/>
                <a:gd name="T100" fmla="*/ 55 w 289"/>
                <a:gd name="T101" fmla="*/ 170 h 44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89"/>
                <a:gd name="T154" fmla="*/ 0 h 441"/>
                <a:gd name="T155" fmla="*/ 289 w 289"/>
                <a:gd name="T156" fmla="*/ 441 h 44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89" h="441">
                  <a:moveTo>
                    <a:pt x="111" y="340"/>
                  </a:moveTo>
                  <a:lnTo>
                    <a:pt x="111" y="340"/>
                  </a:lnTo>
                  <a:lnTo>
                    <a:pt x="135" y="344"/>
                  </a:lnTo>
                  <a:lnTo>
                    <a:pt x="190" y="360"/>
                  </a:lnTo>
                  <a:lnTo>
                    <a:pt x="220" y="370"/>
                  </a:lnTo>
                  <a:lnTo>
                    <a:pt x="249" y="381"/>
                  </a:lnTo>
                  <a:lnTo>
                    <a:pt x="271" y="393"/>
                  </a:lnTo>
                  <a:lnTo>
                    <a:pt x="279" y="399"/>
                  </a:lnTo>
                  <a:lnTo>
                    <a:pt x="285" y="405"/>
                  </a:lnTo>
                  <a:lnTo>
                    <a:pt x="287" y="409"/>
                  </a:lnTo>
                  <a:lnTo>
                    <a:pt x="289" y="415"/>
                  </a:lnTo>
                  <a:lnTo>
                    <a:pt x="285" y="423"/>
                  </a:lnTo>
                  <a:lnTo>
                    <a:pt x="279" y="427"/>
                  </a:lnTo>
                  <a:lnTo>
                    <a:pt x="269" y="433"/>
                  </a:lnTo>
                  <a:lnTo>
                    <a:pt x="255" y="437"/>
                  </a:lnTo>
                  <a:lnTo>
                    <a:pt x="241" y="439"/>
                  </a:lnTo>
                  <a:lnTo>
                    <a:pt x="226" y="441"/>
                  </a:lnTo>
                  <a:lnTo>
                    <a:pt x="208" y="441"/>
                  </a:lnTo>
                  <a:lnTo>
                    <a:pt x="190" y="441"/>
                  </a:lnTo>
                  <a:lnTo>
                    <a:pt x="172" y="439"/>
                  </a:lnTo>
                  <a:lnTo>
                    <a:pt x="154" y="435"/>
                  </a:lnTo>
                  <a:lnTo>
                    <a:pt x="137" y="427"/>
                  </a:lnTo>
                  <a:lnTo>
                    <a:pt x="121" y="419"/>
                  </a:lnTo>
                  <a:lnTo>
                    <a:pt x="107" y="409"/>
                  </a:lnTo>
                  <a:lnTo>
                    <a:pt x="95" y="397"/>
                  </a:lnTo>
                  <a:lnTo>
                    <a:pt x="85" y="383"/>
                  </a:lnTo>
                  <a:lnTo>
                    <a:pt x="61" y="354"/>
                  </a:lnTo>
                  <a:lnTo>
                    <a:pt x="34" y="320"/>
                  </a:lnTo>
                  <a:lnTo>
                    <a:pt x="28" y="310"/>
                  </a:lnTo>
                  <a:lnTo>
                    <a:pt x="18" y="285"/>
                  </a:lnTo>
                  <a:lnTo>
                    <a:pt x="6" y="255"/>
                  </a:lnTo>
                  <a:lnTo>
                    <a:pt x="2" y="239"/>
                  </a:lnTo>
                  <a:lnTo>
                    <a:pt x="0" y="223"/>
                  </a:lnTo>
                  <a:lnTo>
                    <a:pt x="0" y="207"/>
                  </a:lnTo>
                  <a:lnTo>
                    <a:pt x="0" y="190"/>
                  </a:lnTo>
                  <a:lnTo>
                    <a:pt x="2" y="168"/>
                  </a:lnTo>
                  <a:lnTo>
                    <a:pt x="6" y="146"/>
                  </a:lnTo>
                  <a:lnTo>
                    <a:pt x="14" y="126"/>
                  </a:lnTo>
                  <a:lnTo>
                    <a:pt x="18" y="116"/>
                  </a:lnTo>
                  <a:lnTo>
                    <a:pt x="24" y="110"/>
                  </a:lnTo>
                  <a:lnTo>
                    <a:pt x="30" y="104"/>
                  </a:lnTo>
                  <a:lnTo>
                    <a:pt x="40" y="101"/>
                  </a:lnTo>
                  <a:lnTo>
                    <a:pt x="46" y="87"/>
                  </a:lnTo>
                  <a:lnTo>
                    <a:pt x="56" y="73"/>
                  </a:lnTo>
                  <a:lnTo>
                    <a:pt x="67" y="57"/>
                  </a:lnTo>
                  <a:lnTo>
                    <a:pt x="85" y="39"/>
                  </a:lnTo>
                  <a:lnTo>
                    <a:pt x="105" y="23"/>
                  </a:lnTo>
                  <a:lnTo>
                    <a:pt x="115" y="15"/>
                  </a:lnTo>
                  <a:lnTo>
                    <a:pt x="127" y="10"/>
                  </a:lnTo>
                  <a:lnTo>
                    <a:pt x="141" y="6"/>
                  </a:lnTo>
                  <a:lnTo>
                    <a:pt x="154" y="2"/>
                  </a:lnTo>
                  <a:lnTo>
                    <a:pt x="188" y="0"/>
                  </a:lnTo>
                  <a:lnTo>
                    <a:pt x="184" y="2"/>
                  </a:lnTo>
                  <a:lnTo>
                    <a:pt x="174" y="10"/>
                  </a:lnTo>
                  <a:lnTo>
                    <a:pt x="168" y="15"/>
                  </a:lnTo>
                  <a:lnTo>
                    <a:pt x="162" y="25"/>
                  </a:lnTo>
                  <a:lnTo>
                    <a:pt x="158" y="37"/>
                  </a:lnTo>
                  <a:lnTo>
                    <a:pt x="154" y="53"/>
                  </a:lnTo>
                  <a:lnTo>
                    <a:pt x="148" y="63"/>
                  </a:lnTo>
                  <a:lnTo>
                    <a:pt x="145" y="71"/>
                  </a:lnTo>
                  <a:lnTo>
                    <a:pt x="145" y="79"/>
                  </a:lnTo>
                  <a:lnTo>
                    <a:pt x="145" y="81"/>
                  </a:lnTo>
                  <a:lnTo>
                    <a:pt x="143" y="85"/>
                  </a:lnTo>
                  <a:lnTo>
                    <a:pt x="141" y="87"/>
                  </a:lnTo>
                  <a:lnTo>
                    <a:pt x="135" y="91"/>
                  </a:lnTo>
                  <a:lnTo>
                    <a:pt x="127" y="95"/>
                  </a:lnTo>
                  <a:lnTo>
                    <a:pt x="117" y="97"/>
                  </a:lnTo>
                  <a:lnTo>
                    <a:pt x="99" y="101"/>
                  </a:lnTo>
                  <a:lnTo>
                    <a:pt x="97" y="101"/>
                  </a:lnTo>
                  <a:lnTo>
                    <a:pt x="89" y="104"/>
                  </a:lnTo>
                  <a:lnTo>
                    <a:pt x="83" y="110"/>
                  </a:lnTo>
                  <a:lnTo>
                    <a:pt x="75" y="120"/>
                  </a:lnTo>
                  <a:lnTo>
                    <a:pt x="65" y="134"/>
                  </a:lnTo>
                  <a:lnTo>
                    <a:pt x="56" y="152"/>
                  </a:lnTo>
                  <a:lnTo>
                    <a:pt x="48" y="158"/>
                  </a:lnTo>
                  <a:lnTo>
                    <a:pt x="36" y="176"/>
                  </a:lnTo>
                  <a:lnTo>
                    <a:pt x="32" y="186"/>
                  </a:lnTo>
                  <a:lnTo>
                    <a:pt x="28" y="195"/>
                  </a:lnTo>
                  <a:lnTo>
                    <a:pt x="26" y="205"/>
                  </a:lnTo>
                  <a:lnTo>
                    <a:pt x="26" y="209"/>
                  </a:lnTo>
                  <a:lnTo>
                    <a:pt x="28" y="215"/>
                  </a:lnTo>
                  <a:lnTo>
                    <a:pt x="34" y="231"/>
                  </a:lnTo>
                  <a:lnTo>
                    <a:pt x="40" y="251"/>
                  </a:lnTo>
                  <a:lnTo>
                    <a:pt x="48" y="273"/>
                  </a:lnTo>
                  <a:lnTo>
                    <a:pt x="60" y="294"/>
                  </a:lnTo>
                  <a:lnTo>
                    <a:pt x="73" y="314"/>
                  </a:lnTo>
                  <a:lnTo>
                    <a:pt x="81" y="322"/>
                  </a:lnTo>
                  <a:lnTo>
                    <a:pt x="91" y="330"/>
                  </a:lnTo>
                  <a:lnTo>
                    <a:pt x="101" y="336"/>
                  </a:lnTo>
                  <a:lnTo>
                    <a:pt x="111" y="34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5" name="Freeform 1146"/>
            <p:cNvSpPr>
              <a:spLocks/>
            </p:cNvSpPr>
            <p:nvPr/>
          </p:nvSpPr>
          <p:spPr bwMode="auto">
            <a:xfrm>
              <a:off x="3628" y="803"/>
              <a:ext cx="216" cy="362"/>
            </a:xfrm>
            <a:custGeom>
              <a:avLst/>
              <a:gdLst>
                <a:gd name="T0" fmla="*/ 111 w 431"/>
                <a:gd name="T1" fmla="*/ 182 h 724"/>
                <a:gd name="T2" fmla="*/ 127 w 431"/>
                <a:gd name="T3" fmla="*/ 174 h 724"/>
                <a:gd name="T4" fmla="*/ 138 w 431"/>
                <a:gd name="T5" fmla="*/ 165 h 724"/>
                <a:gd name="T6" fmla="*/ 151 w 431"/>
                <a:gd name="T7" fmla="*/ 147 h 724"/>
                <a:gd name="T8" fmla="*/ 156 w 431"/>
                <a:gd name="T9" fmla="*/ 125 h 724"/>
                <a:gd name="T10" fmla="*/ 161 w 431"/>
                <a:gd name="T11" fmla="*/ 138 h 724"/>
                <a:gd name="T12" fmla="*/ 176 w 431"/>
                <a:gd name="T13" fmla="*/ 156 h 724"/>
                <a:gd name="T14" fmla="*/ 196 w 431"/>
                <a:gd name="T15" fmla="*/ 166 h 724"/>
                <a:gd name="T16" fmla="*/ 180 w 431"/>
                <a:gd name="T17" fmla="*/ 182 h 724"/>
                <a:gd name="T18" fmla="*/ 160 w 431"/>
                <a:gd name="T19" fmla="*/ 189 h 724"/>
                <a:gd name="T20" fmla="*/ 148 w 431"/>
                <a:gd name="T21" fmla="*/ 203 h 724"/>
                <a:gd name="T22" fmla="*/ 138 w 431"/>
                <a:gd name="T23" fmla="*/ 234 h 724"/>
                <a:gd name="T24" fmla="*/ 141 w 431"/>
                <a:gd name="T25" fmla="*/ 253 h 724"/>
                <a:gd name="T26" fmla="*/ 155 w 431"/>
                <a:gd name="T27" fmla="*/ 274 h 724"/>
                <a:gd name="T28" fmla="*/ 174 w 431"/>
                <a:gd name="T29" fmla="*/ 291 h 724"/>
                <a:gd name="T30" fmla="*/ 196 w 431"/>
                <a:gd name="T31" fmla="*/ 297 h 724"/>
                <a:gd name="T32" fmla="*/ 211 w 431"/>
                <a:gd name="T33" fmla="*/ 310 h 724"/>
                <a:gd name="T34" fmla="*/ 198 w 431"/>
                <a:gd name="T35" fmla="*/ 316 h 724"/>
                <a:gd name="T36" fmla="*/ 111 w 431"/>
                <a:gd name="T37" fmla="*/ 336 h 724"/>
                <a:gd name="T38" fmla="*/ 76 w 431"/>
                <a:gd name="T39" fmla="*/ 349 h 724"/>
                <a:gd name="T40" fmla="*/ 67 w 431"/>
                <a:gd name="T41" fmla="*/ 357 h 724"/>
                <a:gd name="T42" fmla="*/ 54 w 431"/>
                <a:gd name="T43" fmla="*/ 362 h 724"/>
                <a:gd name="T44" fmla="*/ 51 w 431"/>
                <a:gd name="T45" fmla="*/ 357 h 724"/>
                <a:gd name="T46" fmla="*/ 52 w 431"/>
                <a:gd name="T47" fmla="*/ 349 h 724"/>
                <a:gd name="T48" fmla="*/ 45 w 431"/>
                <a:gd name="T49" fmla="*/ 326 h 724"/>
                <a:gd name="T50" fmla="*/ 44 w 431"/>
                <a:gd name="T51" fmla="*/ 304 h 724"/>
                <a:gd name="T52" fmla="*/ 32 w 431"/>
                <a:gd name="T53" fmla="*/ 228 h 724"/>
                <a:gd name="T54" fmla="*/ 30 w 431"/>
                <a:gd name="T55" fmla="*/ 205 h 724"/>
                <a:gd name="T56" fmla="*/ 7 w 431"/>
                <a:gd name="T57" fmla="*/ 118 h 724"/>
                <a:gd name="T58" fmla="*/ 2 w 431"/>
                <a:gd name="T59" fmla="*/ 107 h 724"/>
                <a:gd name="T60" fmla="*/ 1 w 431"/>
                <a:gd name="T61" fmla="*/ 90 h 724"/>
                <a:gd name="T62" fmla="*/ 7 w 431"/>
                <a:gd name="T63" fmla="*/ 79 h 724"/>
                <a:gd name="T64" fmla="*/ 12 w 431"/>
                <a:gd name="T65" fmla="*/ 71 h 724"/>
                <a:gd name="T66" fmla="*/ 11 w 431"/>
                <a:gd name="T67" fmla="*/ 68 h 724"/>
                <a:gd name="T68" fmla="*/ 13 w 431"/>
                <a:gd name="T69" fmla="*/ 61 h 724"/>
                <a:gd name="T70" fmla="*/ 19 w 431"/>
                <a:gd name="T71" fmla="*/ 58 h 724"/>
                <a:gd name="T72" fmla="*/ 42 w 431"/>
                <a:gd name="T73" fmla="*/ 38 h 724"/>
                <a:gd name="T74" fmla="*/ 50 w 431"/>
                <a:gd name="T75" fmla="*/ 27 h 724"/>
                <a:gd name="T76" fmla="*/ 60 w 431"/>
                <a:gd name="T77" fmla="*/ 20 h 724"/>
                <a:gd name="T78" fmla="*/ 68 w 431"/>
                <a:gd name="T79" fmla="*/ 17 h 724"/>
                <a:gd name="T80" fmla="*/ 77 w 431"/>
                <a:gd name="T81" fmla="*/ 9 h 724"/>
                <a:gd name="T82" fmla="*/ 113 w 431"/>
                <a:gd name="T83" fmla="*/ 0 h 724"/>
                <a:gd name="T84" fmla="*/ 118 w 431"/>
                <a:gd name="T85" fmla="*/ 1 h 724"/>
                <a:gd name="T86" fmla="*/ 127 w 431"/>
                <a:gd name="T87" fmla="*/ 12 h 724"/>
                <a:gd name="T88" fmla="*/ 129 w 431"/>
                <a:gd name="T89" fmla="*/ 24 h 724"/>
                <a:gd name="T90" fmla="*/ 111 w 431"/>
                <a:gd name="T91" fmla="*/ 60 h 724"/>
                <a:gd name="T92" fmla="*/ 103 w 431"/>
                <a:gd name="T93" fmla="*/ 70 h 724"/>
                <a:gd name="T94" fmla="*/ 87 w 431"/>
                <a:gd name="T95" fmla="*/ 108 h 724"/>
                <a:gd name="T96" fmla="*/ 84 w 431"/>
                <a:gd name="T97" fmla="*/ 127 h 724"/>
                <a:gd name="T98" fmla="*/ 83 w 431"/>
                <a:gd name="T99" fmla="*/ 148 h 724"/>
                <a:gd name="T100" fmla="*/ 86 w 431"/>
                <a:gd name="T101" fmla="*/ 162 h 724"/>
                <a:gd name="T102" fmla="*/ 94 w 431"/>
                <a:gd name="T103" fmla="*/ 169 h 724"/>
                <a:gd name="T104" fmla="*/ 103 w 431"/>
                <a:gd name="T105" fmla="*/ 179 h 72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431"/>
                <a:gd name="T160" fmla="*/ 0 h 724"/>
                <a:gd name="T161" fmla="*/ 431 w 431"/>
                <a:gd name="T162" fmla="*/ 724 h 72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431" h="724">
                  <a:moveTo>
                    <a:pt x="213" y="364"/>
                  </a:moveTo>
                  <a:lnTo>
                    <a:pt x="213" y="364"/>
                  </a:lnTo>
                  <a:lnTo>
                    <a:pt x="221" y="364"/>
                  </a:lnTo>
                  <a:lnTo>
                    <a:pt x="231" y="360"/>
                  </a:lnTo>
                  <a:lnTo>
                    <a:pt x="243" y="356"/>
                  </a:lnTo>
                  <a:lnTo>
                    <a:pt x="253" y="348"/>
                  </a:lnTo>
                  <a:lnTo>
                    <a:pt x="271" y="335"/>
                  </a:lnTo>
                  <a:lnTo>
                    <a:pt x="276" y="329"/>
                  </a:lnTo>
                  <a:lnTo>
                    <a:pt x="286" y="319"/>
                  </a:lnTo>
                  <a:lnTo>
                    <a:pt x="296" y="307"/>
                  </a:lnTo>
                  <a:lnTo>
                    <a:pt x="302" y="293"/>
                  </a:lnTo>
                  <a:lnTo>
                    <a:pt x="306" y="281"/>
                  </a:lnTo>
                  <a:lnTo>
                    <a:pt x="310" y="257"/>
                  </a:lnTo>
                  <a:lnTo>
                    <a:pt x="312" y="249"/>
                  </a:lnTo>
                  <a:lnTo>
                    <a:pt x="316" y="263"/>
                  </a:lnTo>
                  <a:lnTo>
                    <a:pt x="322" y="275"/>
                  </a:lnTo>
                  <a:lnTo>
                    <a:pt x="330" y="287"/>
                  </a:lnTo>
                  <a:lnTo>
                    <a:pt x="336" y="297"/>
                  </a:lnTo>
                  <a:lnTo>
                    <a:pt x="352" y="311"/>
                  </a:lnTo>
                  <a:lnTo>
                    <a:pt x="365" y="321"/>
                  </a:lnTo>
                  <a:lnTo>
                    <a:pt x="379" y="327"/>
                  </a:lnTo>
                  <a:lnTo>
                    <a:pt x="391" y="331"/>
                  </a:lnTo>
                  <a:lnTo>
                    <a:pt x="403" y="333"/>
                  </a:lnTo>
                  <a:lnTo>
                    <a:pt x="360" y="364"/>
                  </a:lnTo>
                  <a:lnTo>
                    <a:pt x="344" y="368"/>
                  </a:lnTo>
                  <a:lnTo>
                    <a:pt x="332" y="372"/>
                  </a:lnTo>
                  <a:lnTo>
                    <a:pt x="320" y="378"/>
                  </a:lnTo>
                  <a:lnTo>
                    <a:pt x="310" y="386"/>
                  </a:lnTo>
                  <a:lnTo>
                    <a:pt x="302" y="396"/>
                  </a:lnTo>
                  <a:lnTo>
                    <a:pt x="296" y="406"/>
                  </a:lnTo>
                  <a:lnTo>
                    <a:pt x="284" y="427"/>
                  </a:lnTo>
                  <a:lnTo>
                    <a:pt x="278" y="449"/>
                  </a:lnTo>
                  <a:lnTo>
                    <a:pt x="275" y="467"/>
                  </a:lnTo>
                  <a:lnTo>
                    <a:pt x="273" y="485"/>
                  </a:lnTo>
                  <a:lnTo>
                    <a:pt x="282" y="505"/>
                  </a:lnTo>
                  <a:lnTo>
                    <a:pt x="290" y="522"/>
                  </a:lnTo>
                  <a:lnTo>
                    <a:pt x="300" y="536"/>
                  </a:lnTo>
                  <a:lnTo>
                    <a:pt x="310" y="548"/>
                  </a:lnTo>
                  <a:lnTo>
                    <a:pt x="320" y="560"/>
                  </a:lnTo>
                  <a:lnTo>
                    <a:pt x="330" y="568"/>
                  </a:lnTo>
                  <a:lnTo>
                    <a:pt x="348" y="582"/>
                  </a:lnTo>
                  <a:lnTo>
                    <a:pt x="365" y="588"/>
                  </a:lnTo>
                  <a:lnTo>
                    <a:pt x="377" y="592"/>
                  </a:lnTo>
                  <a:lnTo>
                    <a:pt x="391" y="594"/>
                  </a:lnTo>
                  <a:lnTo>
                    <a:pt x="407" y="609"/>
                  </a:lnTo>
                  <a:lnTo>
                    <a:pt x="421" y="619"/>
                  </a:lnTo>
                  <a:lnTo>
                    <a:pt x="431" y="625"/>
                  </a:lnTo>
                  <a:lnTo>
                    <a:pt x="395" y="631"/>
                  </a:lnTo>
                  <a:lnTo>
                    <a:pt x="314" y="647"/>
                  </a:lnTo>
                  <a:lnTo>
                    <a:pt x="267" y="659"/>
                  </a:lnTo>
                  <a:lnTo>
                    <a:pt x="221" y="671"/>
                  </a:lnTo>
                  <a:lnTo>
                    <a:pt x="182" y="685"/>
                  </a:lnTo>
                  <a:lnTo>
                    <a:pt x="166" y="691"/>
                  </a:lnTo>
                  <a:lnTo>
                    <a:pt x="152" y="698"/>
                  </a:lnTo>
                  <a:lnTo>
                    <a:pt x="142" y="706"/>
                  </a:lnTo>
                  <a:lnTo>
                    <a:pt x="134" y="714"/>
                  </a:lnTo>
                  <a:lnTo>
                    <a:pt x="122" y="720"/>
                  </a:lnTo>
                  <a:lnTo>
                    <a:pt x="112" y="724"/>
                  </a:lnTo>
                  <a:lnTo>
                    <a:pt x="108" y="724"/>
                  </a:lnTo>
                  <a:lnTo>
                    <a:pt x="106" y="722"/>
                  </a:lnTo>
                  <a:lnTo>
                    <a:pt x="104" y="720"/>
                  </a:lnTo>
                  <a:lnTo>
                    <a:pt x="102" y="714"/>
                  </a:lnTo>
                  <a:lnTo>
                    <a:pt x="102" y="706"/>
                  </a:lnTo>
                  <a:lnTo>
                    <a:pt x="104" y="697"/>
                  </a:lnTo>
                  <a:lnTo>
                    <a:pt x="100" y="687"/>
                  </a:lnTo>
                  <a:lnTo>
                    <a:pt x="93" y="665"/>
                  </a:lnTo>
                  <a:lnTo>
                    <a:pt x="89" y="651"/>
                  </a:lnTo>
                  <a:lnTo>
                    <a:pt x="85" y="635"/>
                  </a:lnTo>
                  <a:lnTo>
                    <a:pt x="85" y="621"/>
                  </a:lnTo>
                  <a:lnTo>
                    <a:pt x="87" y="608"/>
                  </a:lnTo>
                  <a:lnTo>
                    <a:pt x="73" y="520"/>
                  </a:lnTo>
                  <a:lnTo>
                    <a:pt x="63" y="455"/>
                  </a:lnTo>
                  <a:lnTo>
                    <a:pt x="61" y="427"/>
                  </a:lnTo>
                  <a:lnTo>
                    <a:pt x="59" y="410"/>
                  </a:lnTo>
                  <a:lnTo>
                    <a:pt x="39" y="325"/>
                  </a:lnTo>
                  <a:lnTo>
                    <a:pt x="21" y="261"/>
                  </a:lnTo>
                  <a:lnTo>
                    <a:pt x="13" y="236"/>
                  </a:lnTo>
                  <a:lnTo>
                    <a:pt x="6" y="220"/>
                  </a:lnTo>
                  <a:lnTo>
                    <a:pt x="4" y="214"/>
                  </a:lnTo>
                  <a:lnTo>
                    <a:pt x="0" y="200"/>
                  </a:lnTo>
                  <a:lnTo>
                    <a:pt x="0" y="190"/>
                  </a:lnTo>
                  <a:lnTo>
                    <a:pt x="2" y="180"/>
                  </a:lnTo>
                  <a:lnTo>
                    <a:pt x="6" y="170"/>
                  </a:lnTo>
                  <a:lnTo>
                    <a:pt x="13" y="158"/>
                  </a:lnTo>
                  <a:lnTo>
                    <a:pt x="19" y="153"/>
                  </a:lnTo>
                  <a:lnTo>
                    <a:pt x="23" y="145"/>
                  </a:lnTo>
                  <a:lnTo>
                    <a:pt x="23" y="141"/>
                  </a:lnTo>
                  <a:lnTo>
                    <a:pt x="21" y="137"/>
                  </a:lnTo>
                  <a:lnTo>
                    <a:pt x="21" y="135"/>
                  </a:lnTo>
                  <a:lnTo>
                    <a:pt x="21" y="129"/>
                  </a:lnTo>
                  <a:lnTo>
                    <a:pt x="23" y="125"/>
                  </a:lnTo>
                  <a:lnTo>
                    <a:pt x="25" y="121"/>
                  </a:lnTo>
                  <a:lnTo>
                    <a:pt x="31" y="117"/>
                  </a:lnTo>
                  <a:lnTo>
                    <a:pt x="37" y="115"/>
                  </a:lnTo>
                  <a:lnTo>
                    <a:pt x="59" y="99"/>
                  </a:lnTo>
                  <a:lnTo>
                    <a:pt x="75" y="83"/>
                  </a:lnTo>
                  <a:lnTo>
                    <a:pt x="83" y="75"/>
                  </a:lnTo>
                  <a:lnTo>
                    <a:pt x="89" y="67"/>
                  </a:lnTo>
                  <a:lnTo>
                    <a:pt x="100" y="54"/>
                  </a:lnTo>
                  <a:lnTo>
                    <a:pt x="110" y="44"/>
                  </a:lnTo>
                  <a:lnTo>
                    <a:pt x="116" y="40"/>
                  </a:lnTo>
                  <a:lnTo>
                    <a:pt x="120" y="40"/>
                  </a:lnTo>
                  <a:lnTo>
                    <a:pt x="130" y="42"/>
                  </a:lnTo>
                  <a:lnTo>
                    <a:pt x="136" y="34"/>
                  </a:lnTo>
                  <a:lnTo>
                    <a:pt x="144" y="26"/>
                  </a:lnTo>
                  <a:lnTo>
                    <a:pt x="154" y="18"/>
                  </a:lnTo>
                  <a:lnTo>
                    <a:pt x="189" y="6"/>
                  </a:lnTo>
                  <a:lnTo>
                    <a:pt x="215" y="0"/>
                  </a:lnTo>
                  <a:lnTo>
                    <a:pt x="225" y="0"/>
                  </a:lnTo>
                  <a:lnTo>
                    <a:pt x="231" y="0"/>
                  </a:lnTo>
                  <a:lnTo>
                    <a:pt x="235" y="2"/>
                  </a:lnTo>
                  <a:lnTo>
                    <a:pt x="243" y="10"/>
                  </a:lnTo>
                  <a:lnTo>
                    <a:pt x="249" y="16"/>
                  </a:lnTo>
                  <a:lnTo>
                    <a:pt x="253" y="24"/>
                  </a:lnTo>
                  <a:lnTo>
                    <a:pt x="255" y="36"/>
                  </a:lnTo>
                  <a:lnTo>
                    <a:pt x="257" y="48"/>
                  </a:lnTo>
                  <a:lnTo>
                    <a:pt x="251" y="62"/>
                  </a:lnTo>
                  <a:lnTo>
                    <a:pt x="239" y="89"/>
                  </a:lnTo>
                  <a:lnTo>
                    <a:pt x="221" y="119"/>
                  </a:lnTo>
                  <a:lnTo>
                    <a:pt x="213" y="131"/>
                  </a:lnTo>
                  <a:lnTo>
                    <a:pt x="205" y="139"/>
                  </a:lnTo>
                  <a:lnTo>
                    <a:pt x="189" y="172"/>
                  </a:lnTo>
                  <a:lnTo>
                    <a:pt x="178" y="202"/>
                  </a:lnTo>
                  <a:lnTo>
                    <a:pt x="174" y="216"/>
                  </a:lnTo>
                  <a:lnTo>
                    <a:pt x="174" y="228"/>
                  </a:lnTo>
                  <a:lnTo>
                    <a:pt x="168" y="253"/>
                  </a:lnTo>
                  <a:lnTo>
                    <a:pt x="166" y="275"/>
                  </a:lnTo>
                  <a:lnTo>
                    <a:pt x="166" y="295"/>
                  </a:lnTo>
                  <a:lnTo>
                    <a:pt x="166" y="301"/>
                  </a:lnTo>
                  <a:lnTo>
                    <a:pt x="170" y="315"/>
                  </a:lnTo>
                  <a:lnTo>
                    <a:pt x="172" y="323"/>
                  </a:lnTo>
                  <a:lnTo>
                    <a:pt x="176" y="329"/>
                  </a:lnTo>
                  <a:lnTo>
                    <a:pt x="182" y="335"/>
                  </a:lnTo>
                  <a:lnTo>
                    <a:pt x="187" y="338"/>
                  </a:lnTo>
                  <a:lnTo>
                    <a:pt x="197" y="350"/>
                  </a:lnTo>
                  <a:lnTo>
                    <a:pt x="205" y="358"/>
                  </a:lnTo>
                  <a:lnTo>
                    <a:pt x="213" y="36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6" name="Freeform 1147"/>
            <p:cNvSpPr>
              <a:spLocks/>
            </p:cNvSpPr>
            <p:nvPr/>
          </p:nvSpPr>
          <p:spPr bwMode="auto">
            <a:xfrm>
              <a:off x="3688" y="1075"/>
              <a:ext cx="410" cy="151"/>
            </a:xfrm>
            <a:custGeom>
              <a:avLst/>
              <a:gdLst>
                <a:gd name="T0" fmla="*/ 390 w 821"/>
                <a:gd name="T1" fmla="*/ 0 h 303"/>
                <a:gd name="T2" fmla="*/ 385 w 821"/>
                <a:gd name="T3" fmla="*/ 2 h 303"/>
                <a:gd name="T4" fmla="*/ 378 w 821"/>
                <a:gd name="T5" fmla="*/ 7 h 303"/>
                <a:gd name="T6" fmla="*/ 372 w 821"/>
                <a:gd name="T7" fmla="*/ 16 h 303"/>
                <a:gd name="T8" fmla="*/ 368 w 821"/>
                <a:gd name="T9" fmla="*/ 20 h 303"/>
                <a:gd name="T10" fmla="*/ 356 w 821"/>
                <a:gd name="T11" fmla="*/ 33 h 303"/>
                <a:gd name="T12" fmla="*/ 347 w 821"/>
                <a:gd name="T13" fmla="*/ 38 h 303"/>
                <a:gd name="T14" fmla="*/ 343 w 821"/>
                <a:gd name="T15" fmla="*/ 37 h 303"/>
                <a:gd name="T16" fmla="*/ 310 w 821"/>
                <a:gd name="T17" fmla="*/ 53 h 303"/>
                <a:gd name="T18" fmla="*/ 309 w 821"/>
                <a:gd name="T19" fmla="*/ 55 h 303"/>
                <a:gd name="T20" fmla="*/ 304 w 821"/>
                <a:gd name="T21" fmla="*/ 58 h 303"/>
                <a:gd name="T22" fmla="*/ 295 w 821"/>
                <a:gd name="T23" fmla="*/ 60 h 303"/>
                <a:gd name="T24" fmla="*/ 278 w 821"/>
                <a:gd name="T25" fmla="*/ 58 h 303"/>
                <a:gd name="T26" fmla="*/ 266 w 821"/>
                <a:gd name="T27" fmla="*/ 58 h 303"/>
                <a:gd name="T28" fmla="*/ 238 w 821"/>
                <a:gd name="T29" fmla="*/ 59 h 303"/>
                <a:gd name="T30" fmla="*/ 201 w 821"/>
                <a:gd name="T31" fmla="*/ 54 h 303"/>
                <a:gd name="T32" fmla="*/ 171 w 821"/>
                <a:gd name="T33" fmla="*/ 46 h 303"/>
                <a:gd name="T34" fmla="*/ 161 w 821"/>
                <a:gd name="T35" fmla="*/ 42 h 303"/>
                <a:gd name="T36" fmla="*/ 97 w 821"/>
                <a:gd name="T37" fmla="*/ 55 h 303"/>
                <a:gd name="T38" fmla="*/ 49 w 821"/>
                <a:gd name="T39" fmla="*/ 68 h 303"/>
                <a:gd name="T40" fmla="*/ 24 w 821"/>
                <a:gd name="T41" fmla="*/ 78 h 303"/>
                <a:gd name="T42" fmla="*/ 13 w 821"/>
                <a:gd name="T43" fmla="*/ 85 h 303"/>
                <a:gd name="T44" fmla="*/ 11 w 821"/>
                <a:gd name="T45" fmla="*/ 107 h 303"/>
                <a:gd name="T46" fmla="*/ 6 w 821"/>
                <a:gd name="T47" fmla="*/ 132 h 303"/>
                <a:gd name="T48" fmla="*/ 3 w 821"/>
                <a:gd name="T49" fmla="*/ 138 h 303"/>
                <a:gd name="T50" fmla="*/ 0 w 821"/>
                <a:gd name="T51" fmla="*/ 148 h 303"/>
                <a:gd name="T52" fmla="*/ 1 w 821"/>
                <a:gd name="T53" fmla="*/ 151 h 303"/>
                <a:gd name="T54" fmla="*/ 6 w 821"/>
                <a:gd name="T55" fmla="*/ 149 h 303"/>
                <a:gd name="T56" fmla="*/ 12 w 821"/>
                <a:gd name="T57" fmla="*/ 145 h 303"/>
                <a:gd name="T58" fmla="*/ 48 w 821"/>
                <a:gd name="T59" fmla="*/ 129 h 303"/>
                <a:gd name="T60" fmla="*/ 79 w 821"/>
                <a:gd name="T61" fmla="*/ 118 h 303"/>
                <a:gd name="T62" fmla="*/ 104 w 821"/>
                <a:gd name="T63" fmla="*/ 112 h 303"/>
                <a:gd name="T64" fmla="*/ 129 w 821"/>
                <a:gd name="T65" fmla="*/ 106 h 303"/>
                <a:gd name="T66" fmla="*/ 164 w 821"/>
                <a:gd name="T67" fmla="*/ 100 h 303"/>
                <a:gd name="T68" fmla="*/ 168 w 821"/>
                <a:gd name="T69" fmla="*/ 101 h 303"/>
                <a:gd name="T70" fmla="*/ 185 w 821"/>
                <a:gd name="T71" fmla="*/ 101 h 303"/>
                <a:gd name="T72" fmla="*/ 198 w 821"/>
                <a:gd name="T73" fmla="*/ 97 h 303"/>
                <a:gd name="T74" fmla="*/ 204 w 821"/>
                <a:gd name="T75" fmla="*/ 92 h 303"/>
                <a:gd name="T76" fmla="*/ 234 w 821"/>
                <a:gd name="T77" fmla="*/ 92 h 303"/>
                <a:gd name="T78" fmla="*/ 260 w 821"/>
                <a:gd name="T79" fmla="*/ 88 h 303"/>
                <a:gd name="T80" fmla="*/ 278 w 821"/>
                <a:gd name="T81" fmla="*/ 81 h 303"/>
                <a:gd name="T82" fmla="*/ 303 w 821"/>
                <a:gd name="T83" fmla="*/ 70 h 303"/>
                <a:gd name="T84" fmla="*/ 309 w 821"/>
                <a:gd name="T85" fmla="*/ 69 h 303"/>
                <a:gd name="T86" fmla="*/ 341 w 821"/>
                <a:gd name="T87" fmla="*/ 62 h 303"/>
                <a:gd name="T88" fmla="*/ 359 w 821"/>
                <a:gd name="T89" fmla="*/ 55 h 303"/>
                <a:gd name="T90" fmla="*/ 377 w 821"/>
                <a:gd name="T91" fmla="*/ 48 h 303"/>
                <a:gd name="T92" fmla="*/ 396 w 821"/>
                <a:gd name="T93" fmla="*/ 42 h 303"/>
                <a:gd name="T94" fmla="*/ 400 w 821"/>
                <a:gd name="T95" fmla="*/ 42 h 303"/>
                <a:gd name="T96" fmla="*/ 406 w 821"/>
                <a:gd name="T97" fmla="*/ 43 h 303"/>
                <a:gd name="T98" fmla="*/ 410 w 821"/>
                <a:gd name="T99" fmla="*/ 41 h 303"/>
                <a:gd name="T100" fmla="*/ 407 w 821"/>
                <a:gd name="T101" fmla="*/ 34 h 303"/>
                <a:gd name="T102" fmla="*/ 400 w 821"/>
                <a:gd name="T103" fmla="*/ 29 h 303"/>
                <a:gd name="T104" fmla="*/ 391 w 821"/>
                <a:gd name="T105" fmla="*/ 9 h 303"/>
                <a:gd name="T106" fmla="*/ 390 w 821"/>
                <a:gd name="T107" fmla="*/ 0 h 30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21"/>
                <a:gd name="T163" fmla="*/ 0 h 303"/>
                <a:gd name="T164" fmla="*/ 821 w 821"/>
                <a:gd name="T165" fmla="*/ 303 h 30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21" h="303">
                  <a:moveTo>
                    <a:pt x="781" y="0"/>
                  </a:moveTo>
                  <a:lnTo>
                    <a:pt x="781" y="0"/>
                  </a:lnTo>
                  <a:lnTo>
                    <a:pt x="777" y="0"/>
                  </a:lnTo>
                  <a:lnTo>
                    <a:pt x="770" y="4"/>
                  </a:lnTo>
                  <a:lnTo>
                    <a:pt x="764" y="8"/>
                  </a:lnTo>
                  <a:lnTo>
                    <a:pt x="756" y="14"/>
                  </a:lnTo>
                  <a:lnTo>
                    <a:pt x="750" y="22"/>
                  </a:lnTo>
                  <a:lnTo>
                    <a:pt x="744" y="32"/>
                  </a:lnTo>
                  <a:lnTo>
                    <a:pt x="736" y="40"/>
                  </a:lnTo>
                  <a:lnTo>
                    <a:pt x="722" y="60"/>
                  </a:lnTo>
                  <a:lnTo>
                    <a:pt x="712" y="67"/>
                  </a:lnTo>
                  <a:lnTo>
                    <a:pt x="702" y="73"/>
                  </a:lnTo>
                  <a:lnTo>
                    <a:pt x="694" y="77"/>
                  </a:lnTo>
                  <a:lnTo>
                    <a:pt x="690" y="77"/>
                  </a:lnTo>
                  <a:lnTo>
                    <a:pt x="686" y="75"/>
                  </a:lnTo>
                  <a:lnTo>
                    <a:pt x="621" y="107"/>
                  </a:lnTo>
                  <a:lnTo>
                    <a:pt x="619" y="111"/>
                  </a:lnTo>
                  <a:lnTo>
                    <a:pt x="615" y="113"/>
                  </a:lnTo>
                  <a:lnTo>
                    <a:pt x="609" y="117"/>
                  </a:lnTo>
                  <a:lnTo>
                    <a:pt x="601" y="119"/>
                  </a:lnTo>
                  <a:lnTo>
                    <a:pt x="590" y="121"/>
                  </a:lnTo>
                  <a:lnTo>
                    <a:pt x="574" y="121"/>
                  </a:lnTo>
                  <a:lnTo>
                    <a:pt x="556" y="117"/>
                  </a:lnTo>
                  <a:lnTo>
                    <a:pt x="532" y="117"/>
                  </a:lnTo>
                  <a:lnTo>
                    <a:pt x="509" y="119"/>
                  </a:lnTo>
                  <a:lnTo>
                    <a:pt x="477" y="119"/>
                  </a:lnTo>
                  <a:lnTo>
                    <a:pt x="441" y="115"/>
                  </a:lnTo>
                  <a:lnTo>
                    <a:pt x="402" y="109"/>
                  </a:lnTo>
                  <a:lnTo>
                    <a:pt x="362" y="99"/>
                  </a:lnTo>
                  <a:lnTo>
                    <a:pt x="342" y="93"/>
                  </a:lnTo>
                  <a:lnTo>
                    <a:pt x="323" y="85"/>
                  </a:lnTo>
                  <a:lnTo>
                    <a:pt x="283" y="93"/>
                  </a:lnTo>
                  <a:lnTo>
                    <a:pt x="194" y="111"/>
                  </a:lnTo>
                  <a:lnTo>
                    <a:pt x="145" y="125"/>
                  </a:lnTo>
                  <a:lnTo>
                    <a:pt x="99" y="137"/>
                  </a:lnTo>
                  <a:lnTo>
                    <a:pt x="62" y="151"/>
                  </a:lnTo>
                  <a:lnTo>
                    <a:pt x="48" y="156"/>
                  </a:lnTo>
                  <a:lnTo>
                    <a:pt x="38" y="162"/>
                  </a:lnTo>
                  <a:lnTo>
                    <a:pt x="26" y="170"/>
                  </a:lnTo>
                  <a:lnTo>
                    <a:pt x="22" y="214"/>
                  </a:lnTo>
                  <a:lnTo>
                    <a:pt x="16" y="249"/>
                  </a:lnTo>
                  <a:lnTo>
                    <a:pt x="12" y="265"/>
                  </a:lnTo>
                  <a:lnTo>
                    <a:pt x="6" y="277"/>
                  </a:lnTo>
                  <a:lnTo>
                    <a:pt x="4" y="285"/>
                  </a:lnTo>
                  <a:lnTo>
                    <a:pt x="0" y="297"/>
                  </a:lnTo>
                  <a:lnTo>
                    <a:pt x="2" y="303"/>
                  </a:lnTo>
                  <a:lnTo>
                    <a:pt x="4" y="303"/>
                  </a:lnTo>
                  <a:lnTo>
                    <a:pt x="12" y="299"/>
                  </a:lnTo>
                  <a:lnTo>
                    <a:pt x="24" y="291"/>
                  </a:lnTo>
                  <a:lnTo>
                    <a:pt x="46" y="281"/>
                  </a:lnTo>
                  <a:lnTo>
                    <a:pt x="97" y="259"/>
                  </a:lnTo>
                  <a:lnTo>
                    <a:pt x="127" y="247"/>
                  </a:lnTo>
                  <a:lnTo>
                    <a:pt x="158" y="236"/>
                  </a:lnTo>
                  <a:lnTo>
                    <a:pt x="186" y="228"/>
                  </a:lnTo>
                  <a:lnTo>
                    <a:pt x="208" y="224"/>
                  </a:lnTo>
                  <a:lnTo>
                    <a:pt x="259" y="212"/>
                  </a:lnTo>
                  <a:lnTo>
                    <a:pt x="299" y="204"/>
                  </a:lnTo>
                  <a:lnTo>
                    <a:pt x="329" y="200"/>
                  </a:lnTo>
                  <a:lnTo>
                    <a:pt x="336" y="202"/>
                  </a:lnTo>
                  <a:lnTo>
                    <a:pt x="358" y="204"/>
                  </a:lnTo>
                  <a:lnTo>
                    <a:pt x="370" y="202"/>
                  </a:lnTo>
                  <a:lnTo>
                    <a:pt x="384" y="198"/>
                  </a:lnTo>
                  <a:lnTo>
                    <a:pt x="396" y="194"/>
                  </a:lnTo>
                  <a:lnTo>
                    <a:pt x="408" y="184"/>
                  </a:lnTo>
                  <a:lnTo>
                    <a:pt x="425" y="184"/>
                  </a:lnTo>
                  <a:lnTo>
                    <a:pt x="469" y="184"/>
                  </a:lnTo>
                  <a:lnTo>
                    <a:pt x="495" y="180"/>
                  </a:lnTo>
                  <a:lnTo>
                    <a:pt x="520" y="176"/>
                  </a:lnTo>
                  <a:lnTo>
                    <a:pt x="546" y="168"/>
                  </a:lnTo>
                  <a:lnTo>
                    <a:pt x="556" y="162"/>
                  </a:lnTo>
                  <a:lnTo>
                    <a:pt x="568" y="156"/>
                  </a:lnTo>
                  <a:lnTo>
                    <a:pt x="607" y="141"/>
                  </a:lnTo>
                  <a:lnTo>
                    <a:pt x="619" y="139"/>
                  </a:lnTo>
                  <a:lnTo>
                    <a:pt x="647" y="135"/>
                  </a:lnTo>
                  <a:lnTo>
                    <a:pt x="683" y="125"/>
                  </a:lnTo>
                  <a:lnTo>
                    <a:pt x="700" y="119"/>
                  </a:lnTo>
                  <a:lnTo>
                    <a:pt x="718" y="111"/>
                  </a:lnTo>
                  <a:lnTo>
                    <a:pt x="754" y="97"/>
                  </a:lnTo>
                  <a:lnTo>
                    <a:pt x="781" y="87"/>
                  </a:lnTo>
                  <a:lnTo>
                    <a:pt x="793" y="85"/>
                  </a:lnTo>
                  <a:lnTo>
                    <a:pt x="801" y="85"/>
                  </a:lnTo>
                  <a:lnTo>
                    <a:pt x="807" y="85"/>
                  </a:lnTo>
                  <a:lnTo>
                    <a:pt x="813" y="87"/>
                  </a:lnTo>
                  <a:lnTo>
                    <a:pt x="819" y="85"/>
                  </a:lnTo>
                  <a:lnTo>
                    <a:pt x="821" y="83"/>
                  </a:lnTo>
                  <a:lnTo>
                    <a:pt x="821" y="77"/>
                  </a:lnTo>
                  <a:lnTo>
                    <a:pt x="815" y="69"/>
                  </a:lnTo>
                  <a:lnTo>
                    <a:pt x="801" y="58"/>
                  </a:lnTo>
                  <a:lnTo>
                    <a:pt x="791" y="38"/>
                  </a:lnTo>
                  <a:lnTo>
                    <a:pt x="783" y="18"/>
                  </a:lnTo>
                  <a:lnTo>
                    <a:pt x="781" y="8"/>
                  </a:lnTo>
                  <a:lnTo>
                    <a:pt x="781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7" name="Freeform 1148"/>
            <p:cNvSpPr>
              <a:spLocks/>
            </p:cNvSpPr>
            <p:nvPr/>
          </p:nvSpPr>
          <p:spPr bwMode="auto">
            <a:xfrm>
              <a:off x="3544" y="692"/>
              <a:ext cx="166" cy="329"/>
            </a:xfrm>
            <a:custGeom>
              <a:avLst/>
              <a:gdLst>
                <a:gd name="T0" fmla="*/ 110 w 332"/>
                <a:gd name="T1" fmla="*/ 317 h 658"/>
                <a:gd name="T2" fmla="*/ 89 w 332"/>
                <a:gd name="T3" fmla="*/ 315 h 658"/>
                <a:gd name="T4" fmla="*/ 63 w 332"/>
                <a:gd name="T5" fmla="*/ 315 h 658"/>
                <a:gd name="T6" fmla="*/ 56 w 332"/>
                <a:gd name="T7" fmla="*/ 316 h 658"/>
                <a:gd name="T8" fmla="*/ 28 w 332"/>
                <a:gd name="T9" fmla="*/ 324 h 658"/>
                <a:gd name="T10" fmla="*/ 21 w 332"/>
                <a:gd name="T11" fmla="*/ 325 h 658"/>
                <a:gd name="T12" fmla="*/ 10 w 332"/>
                <a:gd name="T13" fmla="*/ 329 h 658"/>
                <a:gd name="T14" fmla="*/ 3 w 332"/>
                <a:gd name="T15" fmla="*/ 329 h 658"/>
                <a:gd name="T16" fmla="*/ 0 w 332"/>
                <a:gd name="T17" fmla="*/ 327 h 658"/>
                <a:gd name="T18" fmla="*/ 0 w 332"/>
                <a:gd name="T19" fmla="*/ 324 h 658"/>
                <a:gd name="T20" fmla="*/ 10 w 332"/>
                <a:gd name="T21" fmla="*/ 310 h 658"/>
                <a:gd name="T22" fmla="*/ 23 w 332"/>
                <a:gd name="T23" fmla="*/ 292 h 658"/>
                <a:gd name="T24" fmla="*/ 36 w 332"/>
                <a:gd name="T25" fmla="*/ 271 h 658"/>
                <a:gd name="T26" fmla="*/ 37 w 332"/>
                <a:gd name="T27" fmla="*/ 266 h 658"/>
                <a:gd name="T28" fmla="*/ 46 w 332"/>
                <a:gd name="T29" fmla="*/ 245 h 658"/>
                <a:gd name="T30" fmla="*/ 59 w 332"/>
                <a:gd name="T31" fmla="*/ 221 h 658"/>
                <a:gd name="T32" fmla="*/ 64 w 332"/>
                <a:gd name="T33" fmla="*/ 214 h 658"/>
                <a:gd name="T34" fmla="*/ 77 w 332"/>
                <a:gd name="T35" fmla="*/ 177 h 658"/>
                <a:gd name="T36" fmla="*/ 82 w 332"/>
                <a:gd name="T37" fmla="*/ 167 h 658"/>
                <a:gd name="T38" fmla="*/ 91 w 332"/>
                <a:gd name="T39" fmla="*/ 143 h 658"/>
                <a:gd name="T40" fmla="*/ 128 w 332"/>
                <a:gd name="T41" fmla="*/ 33 h 658"/>
                <a:gd name="T42" fmla="*/ 134 w 332"/>
                <a:gd name="T43" fmla="*/ 6 h 658"/>
                <a:gd name="T44" fmla="*/ 134 w 332"/>
                <a:gd name="T45" fmla="*/ 2 h 658"/>
                <a:gd name="T46" fmla="*/ 136 w 332"/>
                <a:gd name="T47" fmla="*/ 0 h 658"/>
                <a:gd name="T48" fmla="*/ 147 w 332"/>
                <a:gd name="T49" fmla="*/ 5 h 658"/>
                <a:gd name="T50" fmla="*/ 153 w 332"/>
                <a:gd name="T51" fmla="*/ 8 h 658"/>
                <a:gd name="T52" fmla="*/ 163 w 332"/>
                <a:gd name="T53" fmla="*/ 10 h 658"/>
                <a:gd name="T54" fmla="*/ 166 w 332"/>
                <a:gd name="T55" fmla="*/ 9 h 658"/>
                <a:gd name="T56" fmla="*/ 157 w 332"/>
                <a:gd name="T57" fmla="*/ 11 h 658"/>
                <a:gd name="T58" fmla="*/ 146 w 332"/>
                <a:gd name="T59" fmla="*/ 16 h 658"/>
                <a:gd name="T60" fmla="*/ 139 w 332"/>
                <a:gd name="T61" fmla="*/ 24 h 658"/>
                <a:gd name="T62" fmla="*/ 136 w 332"/>
                <a:gd name="T63" fmla="*/ 32 h 658"/>
                <a:gd name="T64" fmla="*/ 136 w 332"/>
                <a:gd name="T65" fmla="*/ 37 h 658"/>
                <a:gd name="T66" fmla="*/ 134 w 332"/>
                <a:gd name="T67" fmla="*/ 69 h 658"/>
                <a:gd name="T68" fmla="*/ 134 w 332"/>
                <a:gd name="T69" fmla="*/ 79 h 658"/>
                <a:gd name="T70" fmla="*/ 135 w 332"/>
                <a:gd name="T71" fmla="*/ 99 h 658"/>
                <a:gd name="T72" fmla="*/ 139 w 332"/>
                <a:gd name="T73" fmla="*/ 125 h 658"/>
                <a:gd name="T74" fmla="*/ 141 w 332"/>
                <a:gd name="T75" fmla="*/ 129 h 658"/>
                <a:gd name="T76" fmla="*/ 132 w 332"/>
                <a:gd name="T77" fmla="*/ 137 h 658"/>
                <a:gd name="T78" fmla="*/ 127 w 332"/>
                <a:gd name="T79" fmla="*/ 143 h 658"/>
                <a:gd name="T80" fmla="*/ 112 w 332"/>
                <a:gd name="T81" fmla="*/ 159 h 658"/>
                <a:gd name="T82" fmla="*/ 104 w 332"/>
                <a:gd name="T83" fmla="*/ 164 h 658"/>
                <a:gd name="T84" fmla="*/ 101 w 332"/>
                <a:gd name="T85" fmla="*/ 165 h 658"/>
                <a:gd name="T86" fmla="*/ 94 w 332"/>
                <a:gd name="T87" fmla="*/ 171 h 658"/>
                <a:gd name="T88" fmla="*/ 92 w 332"/>
                <a:gd name="T89" fmla="*/ 178 h 658"/>
                <a:gd name="T90" fmla="*/ 93 w 332"/>
                <a:gd name="T91" fmla="*/ 183 h 658"/>
                <a:gd name="T92" fmla="*/ 84 w 332"/>
                <a:gd name="T93" fmla="*/ 196 h 658"/>
                <a:gd name="T94" fmla="*/ 79 w 332"/>
                <a:gd name="T95" fmla="*/ 208 h 658"/>
                <a:gd name="T96" fmla="*/ 79 w 332"/>
                <a:gd name="T97" fmla="*/ 217 h 658"/>
                <a:gd name="T98" fmla="*/ 80 w 332"/>
                <a:gd name="T99" fmla="*/ 219 h 658"/>
                <a:gd name="T100" fmla="*/ 97 w 332"/>
                <a:gd name="T101" fmla="*/ 260 h 658"/>
                <a:gd name="T102" fmla="*/ 105 w 332"/>
                <a:gd name="T103" fmla="*/ 290 h 658"/>
                <a:gd name="T104" fmla="*/ 110 w 332"/>
                <a:gd name="T105" fmla="*/ 317 h 6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32"/>
                <a:gd name="T160" fmla="*/ 0 h 658"/>
                <a:gd name="T161" fmla="*/ 332 w 332"/>
                <a:gd name="T162" fmla="*/ 658 h 65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32" h="658">
                  <a:moveTo>
                    <a:pt x="219" y="633"/>
                  </a:moveTo>
                  <a:lnTo>
                    <a:pt x="219" y="633"/>
                  </a:lnTo>
                  <a:lnTo>
                    <a:pt x="207" y="631"/>
                  </a:lnTo>
                  <a:lnTo>
                    <a:pt x="178" y="629"/>
                  </a:lnTo>
                  <a:lnTo>
                    <a:pt x="142" y="627"/>
                  </a:lnTo>
                  <a:lnTo>
                    <a:pt x="126" y="629"/>
                  </a:lnTo>
                  <a:lnTo>
                    <a:pt x="112" y="631"/>
                  </a:lnTo>
                  <a:lnTo>
                    <a:pt x="81" y="641"/>
                  </a:lnTo>
                  <a:lnTo>
                    <a:pt x="55" y="647"/>
                  </a:lnTo>
                  <a:lnTo>
                    <a:pt x="41" y="650"/>
                  </a:lnTo>
                  <a:lnTo>
                    <a:pt x="29" y="654"/>
                  </a:lnTo>
                  <a:lnTo>
                    <a:pt x="19" y="658"/>
                  </a:lnTo>
                  <a:lnTo>
                    <a:pt x="9" y="658"/>
                  </a:lnTo>
                  <a:lnTo>
                    <a:pt x="5" y="658"/>
                  </a:lnTo>
                  <a:lnTo>
                    <a:pt x="2" y="658"/>
                  </a:lnTo>
                  <a:lnTo>
                    <a:pt x="0" y="654"/>
                  </a:lnTo>
                  <a:lnTo>
                    <a:pt x="0" y="650"/>
                  </a:lnTo>
                  <a:lnTo>
                    <a:pt x="0" y="647"/>
                  </a:lnTo>
                  <a:lnTo>
                    <a:pt x="3" y="639"/>
                  </a:lnTo>
                  <a:lnTo>
                    <a:pt x="19" y="619"/>
                  </a:lnTo>
                  <a:lnTo>
                    <a:pt x="45" y="583"/>
                  </a:lnTo>
                  <a:lnTo>
                    <a:pt x="65" y="554"/>
                  </a:lnTo>
                  <a:lnTo>
                    <a:pt x="71" y="542"/>
                  </a:lnTo>
                  <a:lnTo>
                    <a:pt x="73" y="532"/>
                  </a:lnTo>
                  <a:lnTo>
                    <a:pt x="79" y="520"/>
                  </a:lnTo>
                  <a:lnTo>
                    <a:pt x="91" y="490"/>
                  </a:lnTo>
                  <a:lnTo>
                    <a:pt x="108" y="455"/>
                  </a:lnTo>
                  <a:lnTo>
                    <a:pt x="118" y="441"/>
                  </a:lnTo>
                  <a:lnTo>
                    <a:pt x="128" y="427"/>
                  </a:lnTo>
                  <a:lnTo>
                    <a:pt x="142" y="385"/>
                  </a:lnTo>
                  <a:lnTo>
                    <a:pt x="154" y="354"/>
                  </a:lnTo>
                  <a:lnTo>
                    <a:pt x="160" y="342"/>
                  </a:lnTo>
                  <a:lnTo>
                    <a:pt x="164" y="334"/>
                  </a:lnTo>
                  <a:lnTo>
                    <a:pt x="181" y="286"/>
                  </a:lnTo>
                  <a:lnTo>
                    <a:pt x="217" y="178"/>
                  </a:lnTo>
                  <a:lnTo>
                    <a:pt x="255" y="65"/>
                  </a:lnTo>
                  <a:lnTo>
                    <a:pt x="265" y="23"/>
                  </a:lnTo>
                  <a:lnTo>
                    <a:pt x="268" y="12"/>
                  </a:lnTo>
                  <a:lnTo>
                    <a:pt x="268" y="4"/>
                  </a:lnTo>
                  <a:lnTo>
                    <a:pt x="268" y="2"/>
                  </a:lnTo>
                  <a:lnTo>
                    <a:pt x="272" y="0"/>
                  </a:lnTo>
                  <a:lnTo>
                    <a:pt x="280" y="2"/>
                  </a:lnTo>
                  <a:lnTo>
                    <a:pt x="294" y="10"/>
                  </a:lnTo>
                  <a:lnTo>
                    <a:pt x="306" y="15"/>
                  </a:lnTo>
                  <a:lnTo>
                    <a:pt x="320" y="17"/>
                  </a:lnTo>
                  <a:lnTo>
                    <a:pt x="326" y="19"/>
                  </a:lnTo>
                  <a:lnTo>
                    <a:pt x="332" y="17"/>
                  </a:lnTo>
                  <a:lnTo>
                    <a:pt x="324" y="19"/>
                  </a:lnTo>
                  <a:lnTo>
                    <a:pt x="314" y="21"/>
                  </a:lnTo>
                  <a:lnTo>
                    <a:pt x="302" y="25"/>
                  </a:lnTo>
                  <a:lnTo>
                    <a:pt x="292" y="31"/>
                  </a:lnTo>
                  <a:lnTo>
                    <a:pt x="282" y="41"/>
                  </a:lnTo>
                  <a:lnTo>
                    <a:pt x="278" y="47"/>
                  </a:lnTo>
                  <a:lnTo>
                    <a:pt x="274" y="55"/>
                  </a:lnTo>
                  <a:lnTo>
                    <a:pt x="272" y="63"/>
                  </a:lnTo>
                  <a:lnTo>
                    <a:pt x="272" y="73"/>
                  </a:lnTo>
                  <a:lnTo>
                    <a:pt x="268" y="108"/>
                  </a:lnTo>
                  <a:lnTo>
                    <a:pt x="267" y="138"/>
                  </a:lnTo>
                  <a:lnTo>
                    <a:pt x="267" y="150"/>
                  </a:lnTo>
                  <a:lnTo>
                    <a:pt x="268" y="158"/>
                  </a:lnTo>
                  <a:lnTo>
                    <a:pt x="270" y="197"/>
                  </a:lnTo>
                  <a:lnTo>
                    <a:pt x="274" y="229"/>
                  </a:lnTo>
                  <a:lnTo>
                    <a:pt x="278" y="249"/>
                  </a:lnTo>
                  <a:lnTo>
                    <a:pt x="282" y="257"/>
                  </a:lnTo>
                  <a:lnTo>
                    <a:pt x="272" y="263"/>
                  </a:lnTo>
                  <a:lnTo>
                    <a:pt x="263" y="273"/>
                  </a:lnTo>
                  <a:lnTo>
                    <a:pt x="253" y="285"/>
                  </a:lnTo>
                  <a:lnTo>
                    <a:pt x="239" y="302"/>
                  </a:lnTo>
                  <a:lnTo>
                    <a:pt x="223" y="318"/>
                  </a:lnTo>
                  <a:lnTo>
                    <a:pt x="215" y="324"/>
                  </a:lnTo>
                  <a:lnTo>
                    <a:pt x="207" y="328"/>
                  </a:lnTo>
                  <a:lnTo>
                    <a:pt x="201" y="330"/>
                  </a:lnTo>
                  <a:lnTo>
                    <a:pt x="191" y="338"/>
                  </a:lnTo>
                  <a:lnTo>
                    <a:pt x="187" y="342"/>
                  </a:lnTo>
                  <a:lnTo>
                    <a:pt x="183" y="348"/>
                  </a:lnTo>
                  <a:lnTo>
                    <a:pt x="183" y="356"/>
                  </a:lnTo>
                  <a:lnTo>
                    <a:pt x="185" y="366"/>
                  </a:lnTo>
                  <a:lnTo>
                    <a:pt x="179" y="374"/>
                  </a:lnTo>
                  <a:lnTo>
                    <a:pt x="168" y="391"/>
                  </a:lnTo>
                  <a:lnTo>
                    <a:pt x="162" y="403"/>
                  </a:lnTo>
                  <a:lnTo>
                    <a:pt x="158" y="415"/>
                  </a:lnTo>
                  <a:lnTo>
                    <a:pt x="158" y="427"/>
                  </a:lnTo>
                  <a:lnTo>
                    <a:pt x="158" y="433"/>
                  </a:lnTo>
                  <a:lnTo>
                    <a:pt x="160" y="437"/>
                  </a:lnTo>
                  <a:lnTo>
                    <a:pt x="174" y="468"/>
                  </a:lnTo>
                  <a:lnTo>
                    <a:pt x="193" y="520"/>
                  </a:lnTo>
                  <a:lnTo>
                    <a:pt x="201" y="550"/>
                  </a:lnTo>
                  <a:lnTo>
                    <a:pt x="209" y="579"/>
                  </a:lnTo>
                  <a:lnTo>
                    <a:pt x="215" y="607"/>
                  </a:lnTo>
                  <a:lnTo>
                    <a:pt x="219" y="63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8" name="Freeform 1149"/>
            <p:cNvSpPr>
              <a:spLocks/>
            </p:cNvSpPr>
            <p:nvPr/>
          </p:nvSpPr>
          <p:spPr bwMode="auto">
            <a:xfrm>
              <a:off x="3801" y="630"/>
              <a:ext cx="211" cy="49"/>
            </a:xfrm>
            <a:custGeom>
              <a:avLst/>
              <a:gdLst>
                <a:gd name="T0" fmla="*/ 211 w 421"/>
                <a:gd name="T1" fmla="*/ 32 h 99"/>
                <a:gd name="T2" fmla="*/ 178 w 421"/>
                <a:gd name="T3" fmla="*/ 17 h 99"/>
                <a:gd name="T4" fmla="*/ 149 w 421"/>
                <a:gd name="T5" fmla="*/ 6 h 99"/>
                <a:gd name="T6" fmla="*/ 128 w 421"/>
                <a:gd name="T7" fmla="*/ 2 h 99"/>
                <a:gd name="T8" fmla="*/ 121 w 421"/>
                <a:gd name="T9" fmla="*/ 1 h 99"/>
                <a:gd name="T10" fmla="*/ 118 w 421"/>
                <a:gd name="T11" fmla="*/ 0 h 99"/>
                <a:gd name="T12" fmla="*/ 105 w 421"/>
                <a:gd name="T13" fmla="*/ 5 h 99"/>
                <a:gd name="T14" fmla="*/ 98 w 421"/>
                <a:gd name="T15" fmla="*/ 8 h 99"/>
                <a:gd name="T16" fmla="*/ 82 w 421"/>
                <a:gd name="T17" fmla="*/ 10 h 99"/>
                <a:gd name="T18" fmla="*/ 78 w 421"/>
                <a:gd name="T19" fmla="*/ 13 h 99"/>
                <a:gd name="T20" fmla="*/ 75 w 421"/>
                <a:gd name="T21" fmla="*/ 19 h 99"/>
                <a:gd name="T22" fmla="*/ 73 w 421"/>
                <a:gd name="T23" fmla="*/ 19 h 99"/>
                <a:gd name="T24" fmla="*/ 61 w 421"/>
                <a:gd name="T25" fmla="*/ 20 h 99"/>
                <a:gd name="T26" fmla="*/ 54 w 421"/>
                <a:gd name="T27" fmla="*/ 18 h 99"/>
                <a:gd name="T28" fmla="*/ 53 w 421"/>
                <a:gd name="T29" fmla="*/ 17 h 99"/>
                <a:gd name="T30" fmla="*/ 48 w 421"/>
                <a:gd name="T31" fmla="*/ 16 h 99"/>
                <a:gd name="T32" fmla="*/ 45 w 421"/>
                <a:gd name="T33" fmla="*/ 17 h 99"/>
                <a:gd name="T34" fmla="*/ 44 w 421"/>
                <a:gd name="T35" fmla="*/ 20 h 99"/>
                <a:gd name="T36" fmla="*/ 42 w 421"/>
                <a:gd name="T37" fmla="*/ 24 h 99"/>
                <a:gd name="T38" fmla="*/ 39 w 421"/>
                <a:gd name="T39" fmla="*/ 28 h 99"/>
                <a:gd name="T40" fmla="*/ 27 w 421"/>
                <a:gd name="T41" fmla="*/ 34 h 99"/>
                <a:gd name="T42" fmla="*/ 22 w 421"/>
                <a:gd name="T43" fmla="*/ 35 h 99"/>
                <a:gd name="T44" fmla="*/ 5 w 421"/>
                <a:gd name="T45" fmla="*/ 38 h 99"/>
                <a:gd name="T46" fmla="*/ 1 w 421"/>
                <a:gd name="T47" fmla="*/ 42 h 99"/>
                <a:gd name="T48" fmla="*/ 0 w 421"/>
                <a:gd name="T49" fmla="*/ 45 h 99"/>
                <a:gd name="T50" fmla="*/ 26 w 421"/>
                <a:gd name="T51" fmla="*/ 46 h 99"/>
                <a:gd name="T52" fmla="*/ 53 w 421"/>
                <a:gd name="T53" fmla="*/ 45 h 99"/>
                <a:gd name="T54" fmla="*/ 57 w 421"/>
                <a:gd name="T55" fmla="*/ 45 h 99"/>
                <a:gd name="T56" fmla="*/ 85 w 421"/>
                <a:gd name="T57" fmla="*/ 48 h 99"/>
                <a:gd name="T58" fmla="*/ 128 w 421"/>
                <a:gd name="T59" fmla="*/ 48 h 99"/>
                <a:gd name="T60" fmla="*/ 167 w 421"/>
                <a:gd name="T61" fmla="*/ 44 h 99"/>
                <a:gd name="T62" fmla="*/ 196 w 421"/>
                <a:gd name="T63" fmla="*/ 37 h 99"/>
                <a:gd name="T64" fmla="*/ 211 w 421"/>
                <a:gd name="T65" fmla="*/ 32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1"/>
                <a:gd name="T100" fmla="*/ 0 h 99"/>
                <a:gd name="T101" fmla="*/ 421 w 42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1" h="99">
                  <a:moveTo>
                    <a:pt x="421" y="65"/>
                  </a:moveTo>
                  <a:lnTo>
                    <a:pt x="421" y="65"/>
                  </a:lnTo>
                  <a:lnTo>
                    <a:pt x="401" y="55"/>
                  </a:lnTo>
                  <a:lnTo>
                    <a:pt x="356" y="34"/>
                  </a:lnTo>
                  <a:lnTo>
                    <a:pt x="328" y="22"/>
                  </a:lnTo>
                  <a:lnTo>
                    <a:pt x="298" y="12"/>
                  </a:lnTo>
                  <a:lnTo>
                    <a:pt x="269" y="4"/>
                  </a:lnTo>
                  <a:lnTo>
                    <a:pt x="255" y="4"/>
                  </a:lnTo>
                  <a:lnTo>
                    <a:pt x="241" y="2"/>
                  </a:lnTo>
                  <a:lnTo>
                    <a:pt x="239" y="2"/>
                  </a:lnTo>
                  <a:lnTo>
                    <a:pt x="235" y="0"/>
                  </a:lnTo>
                  <a:lnTo>
                    <a:pt x="225" y="2"/>
                  </a:lnTo>
                  <a:lnTo>
                    <a:pt x="209" y="10"/>
                  </a:lnTo>
                  <a:lnTo>
                    <a:pt x="195" y="16"/>
                  </a:lnTo>
                  <a:lnTo>
                    <a:pt x="182" y="20"/>
                  </a:lnTo>
                  <a:lnTo>
                    <a:pt x="164" y="20"/>
                  </a:lnTo>
                  <a:lnTo>
                    <a:pt x="156" y="26"/>
                  </a:lnTo>
                  <a:lnTo>
                    <a:pt x="152" y="32"/>
                  </a:lnTo>
                  <a:lnTo>
                    <a:pt x="150" y="38"/>
                  </a:lnTo>
                  <a:lnTo>
                    <a:pt x="146" y="38"/>
                  </a:lnTo>
                  <a:lnTo>
                    <a:pt x="136" y="40"/>
                  </a:lnTo>
                  <a:lnTo>
                    <a:pt x="122" y="40"/>
                  </a:lnTo>
                  <a:lnTo>
                    <a:pt x="114" y="38"/>
                  </a:lnTo>
                  <a:lnTo>
                    <a:pt x="108" y="36"/>
                  </a:lnTo>
                  <a:lnTo>
                    <a:pt x="105" y="34"/>
                  </a:lnTo>
                  <a:lnTo>
                    <a:pt x="99" y="32"/>
                  </a:lnTo>
                  <a:lnTo>
                    <a:pt x="95" y="32"/>
                  </a:lnTo>
                  <a:lnTo>
                    <a:pt x="91" y="32"/>
                  </a:lnTo>
                  <a:lnTo>
                    <a:pt x="89" y="34"/>
                  </a:lnTo>
                  <a:lnTo>
                    <a:pt x="87" y="40"/>
                  </a:lnTo>
                  <a:lnTo>
                    <a:pt x="85" y="44"/>
                  </a:lnTo>
                  <a:lnTo>
                    <a:pt x="83" y="49"/>
                  </a:lnTo>
                  <a:lnTo>
                    <a:pt x="77" y="57"/>
                  </a:lnTo>
                  <a:lnTo>
                    <a:pt x="63" y="63"/>
                  </a:lnTo>
                  <a:lnTo>
                    <a:pt x="53" y="69"/>
                  </a:lnTo>
                  <a:lnTo>
                    <a:pt x="43" y="71"/>
                  </a:lnTo>
                  <a:lnTo>
                    <a:pt x="23" y="73"/>
                  </a:lnTo>
                  <a:lnTo>
                    <a:pt x="10" y="77"/>
                  </a:lnTo>
                  <a:lnTo>
                    <a:pt x="4" y="81"/>
                  </a:lnTo>
                  <a:lnTo>
                    <a:pt x="2" y="85"/>
                  </a:lnTo>
                  <a:lnTo>
                    <a:pt x="0" y="91"/>
                  </a:lnTo>
                  <a:lnTo>
                    <a:pt x="51" y="93"/>
                  </a:lnTo>
                  <a:lnTo>
                    <a:pt x="89" y="93"/>
                  </a:lnTo>
                  <a:lnTo>
                    <a:pt x="105" y="91"/>
                  </a:lnTo>
                  <a:lnTo>
                    <a:pt x="114" y="91"/>
                  </a:lnTo>
                  <a:lnTo>
                    <a:pt x="140" y="95"/>
                  </a:lnTo>
                  <a:lnTo>
                    <a:pt x="170" y="97"/>
                  </a:lnTo>
                  <a:lnTo>
                    <a:pt x="209" y="99"/>
                  </a:lnTo>
                  <a:lnTo>
                    <a:pt x="255" y="97"/>
                  </a:lnTo>
                  <a:lnTo>
                    <a:pt x="308" y="93"/>
                  </a:lnTo>
                  <a:lnTo>
                    <a:pt x="334" y="89"/>
                  </a:lnTo>
                  <a:lnTo>
                    <a:pt x="364" y="83"/>
                  </a:lnTo>
                  <a:lnTo>
                    <a:pt x="391" y="75"/>
                  </a:lnTo>
                  <a:lnTo>
                    <a:pt x="421" y="6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59" name="Freeform 1150"/>
            <p:cNvSpPr>
              <a:spLocks/>
            </p:cNvSpPr>
            <p:nvPr/>
          </p:nvSpPr>
          <p:spPr bwMode="auto">
            <a:xfrm>
              <a:off x="4039" y="640"/>
              <a:ext cx="139" cy="217"/>
            </a:xfrm>
            <a:custGeom>
              <a:avLst/>
              <a:gdLst>
                <a:gd name="T0" fmla="*/ 99 w 279"/>
                <a:gd name="T1" fmla="*/ 217 h 433"/>
                <a:gd name="T2" fmla="*/ 63 w 279"/>
                <a:gd name="T3" fmla="*/ 130 h 433"/>
                <a:gd name="T4" fmla="*/ 55 w 279"/>
                <a:gd name="T5" fmla="*/ 110 h 433"/>
                <a:gd name="T6" fmla="*/ 49 w 279"/>
                <a:gd name="T7" fmla="*/ 104 h 433"/>
                <a:gd name="T8" fmla="*/ 43 w 279"/>
                <a:gd name="T9" fmla="*/ 100 h 433"/>
                <a:gd name="T10" fmla="*/ 37 w 279"/>
                <a:gd name="T11" fmla="*/ 99 h 433"/>
                <a:gd name="T12" fmla="*/ 29 w 279"/>
                <a:gd name="T13" fmla="*/ 95 h 433"/>
                <a:gd name="T14" fmla="*/ 20 w 279"/>
                <a:gd name="T15" fmla="*/ 92 h 433"/>
                <a:gd name="T16" fmla="*/ 18 w 279"/>
                <a:gd name="T17" fmla="*/ 93 h 433"/>
                <a:gd name="T18" fmla="*/ 5 w 279"/>
                <a:gd name="T19" fmla="*/ 56 h 433"/>
                <a:gd name="T20" fmla="*/ 3 w 279"/>
                <a:gd name="T21" fmla="*/ 39 h 433"/>
                <a:gd name="T22" fmla="*/ 2 w 279"/>
                <a:gd name="T23" fmla="*/ 34 h 433"/>
                <a:gd name="T24" fmla="*/ 0 w 279"/>
                <a:gd name="T25" fmla="*/ 29 h 433"/>
                <a:gd name="T26" fmla="*/ 5 w 279"/>
                <a:gd name="T27" fmla="*/ 30 h 433"/>
                <a:gd name="T28" fmla="*/ 27 w 279"/>
                <a:gd name="T29" fmla="*/ 32 h 433"/>
                <a:gd name="T30" fmla="*/ 35 w 279"/>
                <a:gd name="T31" fmla="*/ 30 h 433"/>
                <a:gd name="T32" fmla="*/ 47 w 279"/>
                <a:gd name="T33" fmla="*/ 18 h 433"/>
                <a:gd name="T34" fmla="*/ 59 w 279"/>
                <a:gd name="T35" fmla="*/ 5 h 433"/>
                <a:gd name="T36" fmla="*/ 61 w 279"/>
                <a:gd name="T37" fmla="*/ 2 h 433"/>
                <a:gd name="T38" fmla="*/ 63 w 279"/>
                <a:gd name="T39" fmla="*/ 0 h 433"/>
                <a:gd name="T40" fmla="*/ 64 w 279"/>
                <a:gd name="T41" fmla="*/ 2 h 433"/>
                <a:gd name="T42" fmla="*/ 64 w 279"/>
                <a:gd name="T43" fmla="*/ 8 h 433"/>
                <a:gd name="T44" fmla="*/ 64 w 279"/>
                <a:gd name="T45" fmla="*/ 33 h 433"/>
                <a:gd name="T46" fmla="*/ 64 w 279"/>
                <a:gd name="T47" fmla="*/ 42 h 433"/>
                <a:gd name="T48" fmla="*/ 65 w 279"/>
                <a:gd name="T49" fmla="*/ 65 h 433"/>
                <a:gd name="T50" fmla="*/ 63 w 279"/>
                <a:gd name="T51" fmla="*/ 74 h 433"/>
                <a:gd name="T52" fmla="*/ 66 w 279"/>
                <a:gd name="T53" fmla="*/ 86 h 433"/>
                <a:gd name="T54" fmla="*/ 76 w 279"/>
                <a:gd name="T55" fmla="*/ 114 h 433"/>
                <a:gd name="T56" fmla="*/ 85 w 279"/>
                <a:gd name="T57" fmla="*/ 130 h 433"/>
                <a:gd name="T58" fmla="*/ 97 w 279"/>
                <a:gd name="T59" fmla="*/ 146 h 433"/>
                <a:gd name="T60" fmla="*/ 114 w 279"/>
                <a:gd name="T61" fmla="*/ 159 h 433"/>
                <a:gd name="T62" fmla="*/ 134 w 279"/>
                <a:gd name="T63" fmla="*/ 168 h 433"/>
                <a:gd name="T64" fmla="*/ 136 w 279"/>
                <a:gd name="T65" fmla="*/ 169 h 433"/>
                <a:gd name="T66" fmla="*/ 139 w 279"/>
                <a:gd name="T67" fmla="*/ 172 h 433"/>
                <a:gd name="T68" fmla="*/ 138 w 279"/>
                <a:gd name="T69" fmla="*/ 179 h 433"/>
                <a:gd name="T70" fmla="*/ 127 w 279"/>
                <a:gd name="T71" fmla="*/ 190 h 433"/>
                <a:gd name="T72" fmla="*/ 124 w 279"/>
                <a:gd name="T73" fmla="*/ 195 h 433"/>
                <a:gd name="T74" fmla="*/ 112 w 279"/>
                <a:gd name="T75" fmla="*/ 211 h 433"/>
                <a:gd name="T76" fmla="*/ 102 w 279"/>
                <a:gd name="T77" fmla="*/ 217 h 433"/>
                <a:gd name="T78" fmla="*/ 99 w 279"/>
                <a:gd name="T79" fmla="*/ 217 h 4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79"/>
                <a:gd name="T121" fmla="*/ 0 h 433"/>
                <a:gd name="T122" fmla="*/ 279 w 279"/>
                <a:gd name="T123" fmla="*/ 433 h 43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79" h="433">
                  <a:moveTo>
                    <a:pt x="198" y="433"/>
                  </a:moveTo>
                  <a:lnTo>
                    <a:pt x="198" y="433"/>
                  </a:lnTo>
                  <a:lnTo>
                    <a:pt x="157" y="332"/>
                  </a:lnTo>
                  <a:lnTo>
                    <a:pt x="127" y="259"/>
                  </a:lnTo>
                  <a:lnTo>
                    <a:pt x="111" y="219"/>
                  </a:lnTo>
                  <a:lnTo>
                    <a:pt x="107" y="215"/>
                  </a:lnTo>
                  <a:lnTo>
                    <a:pt x="99" y="208"/>
                  </a:lnTo>
                  <a:lnTo>
                    <a:pt x="93" y="204"/>
                  </a:lnTo>
                  <a:lnTo>
                    <a:pt x="87" y="200"/>
                  </a:lnTo>
                  <a:lnTo>
                    <a:pt x="81" y="198"/>
                  </a:lnTo>
                  <a:lnTo>
                    <a:pt x="75" y="198"/>
                  </a:lnTo>
                  <a:lnTo>
                    <a:pt x="58" y="190"/>
                  </a:lnTo>
                  <a:lnTo>
                    <a:pt x="46" y="186"/>
                  </a:lnTo>
                  <a:lnTo>
                    <a:pt x="40" y="184"/>
                  </a:lnTo>
                  <a:lnTo>
                    <a:pt x="36" y="186"/>
                  </a:lnTo>
                  <a:lnTo>
                    <a:pt x="20" y="146"/>
                  </a:lnTo>
                  <a:lnTo>
                    <a:pt x="10" y="111"/>
                  </a:lnTo>
                  <a:lnTo>
                    <a:pt x="6" y="93"/>
                  </a:lnTo>
                  <a:lnTo>
                    <a:pt x="6" y="77"/>
                  </a:lnTo>
                  <a:lnTo>
                    <a:pt x="4" y="67"/>
                  </a:lnTo>
                  <a:lnTo>
                    <a:pt x="4" y="61"/>
                  </a:lnTo>
                  <a:lnTo>
                    <a:pt x="0" y="57"/>
                  </a:lnTo>
                  <a:lnTo>
                    <a:pt x="10" y="59"/>
                  </a:lnTo>
                  <a:lnTo>
                    <a:pt x="30" y="63"/>
                  </a:lnTo>
                  <a:lnTo>
                    <a:pt x="54" y="63"/>
                  </a:lnTo>
                  <a:lnTo>
                    <a:pt x="64" y="61"/>
                  </a:lnTo>
                  <a:lnTo>
                    <a:pt x="71" y="59"/>
                  </a:lnTo>
                  <a:lnTo>
                    <a:pt x="95" y="35"/>
                  </a:lnTo>
                  <a:lnTo>
                    <a:pt x="113" y="18"/>
                  </a:lnTo>
                  <a:lnTo>
                    <a:pt x="119" y="10"/>
                  </a:lnTo>
                  <a:lnTo>
                    <a:pt x="123" y="4"/>
                  </a:lnTo>
                  <a:lnTo>
                    <a:pt x="123" y="2"/>
                  </a:lnTo>
                  <a:lnTo>
                    <a:pt x="127" y="0"/>
                  </a:lnTo>
                  <a:lnTo>
                    <a:pt x="129" y="2"/>
                  </a:lnTo>
                  <a:lnTo>
                    <a:pt x="129" y="4"/>
                  </a:lnTo>
                  <a:lnTo>
                    <a:pt x="129" y="16"/>
                  </a:lnTo>
                  <a:lnTo>
                    <a:pt x="129" y="43"/>
                  </a:lnTo>
                  <a:lnTo>
                    <a:pt x="129" y="65"/>
                  </a:lnTo>
                  <a:lnTo>
                    <a:pt x="129" y="83"/>
                  </a:lnTo>
                  <a:lnTo>
                    <a:pt x="131" y="109"/>
                  </a:lnTo>
                  <a:lnTo>
                    <a:pt x="131" y="130"/>
                  </a:lnTo>
                  <a:lnTo>
                    <a:pt x="131" y="140"/>
                  </a:lnTo>
                  <a:lnTo>
                    <a:pt x="127" y="148"/>
                  </a:lnTo>
                  <a:lnTo>
                    <a:pt x="133" y="172"/>
                  </a:lnTo>
                  <a:lnTo>
                    <a:pt x="139" y="198"/>
                  </a:lnTo>
                  <a:lnTo>
                    <a:pt x="153" y="227"/>
                  </a:lnTo>
                  <a:lnTo>
                    <a:pt x="160" y="243"/>
                  </a:lnTo>
                  <a:lnTo>
                    <a:pt x="170" y="259"/>
                  </a:lnTo>
                  <a:lnTo>
                    <a:pt x="182" y="275"/>
                  </a:lnTo>
                  <a:lnTo>
                    <a:pt x="194" y="291"/>
                  </a:lnTo>
                  <a:lnTo>
                    <a:pt x="210" y="304"/>
                  </a:lnTo>
                  <a:lnTo>
                    <a:pt x="228" y="318"/>
                  </a:lnTo>
                  <a:lnTo>
                    <a:pt x="247" y="328"/>
                  </a:lnTo>
                  <a:lnTo>
                    <a:pt x="269" y="336"/>
                  </a:lnTo>
                  <a:lnTo>
                    <a:pt x="273" y="338"/>
                  </a:lnTo>
                  <a:lnTo>
                    <a:pt x="277" y="340"/>
                  </a:lnTo>
                  <a:lnTo>
                    <a:pt x="279" y="344"/>
                  </a:lnTo>
                  <a:lnTo>
                    <a:pt x="279" y="350"/>
                  </a:lnTo>
                  <a:lnTo>
                    <a:pt x="277" y="358"/>
                  </a:lnTo>
                  <a:lnTo>
                    <a:pt x="269" y="368"/>
                  </a:lnTo>
                  <a:lnTo>
                    <a:pt x="255" y="380"/>
                  </a:lnTo>
                  <a:lnTo>
                    <a:pt x="249" y="389"/>
                  </a:lnTo>
                  <a:lnTo>
                    <a:pt x="234" y="409"/>
                  </a:lnTo>
                  <a:lnTo>
                    <a:pt x="224" y="421"/>
                  </a:lnTo>
                  <a:lnTo>
                    <a:pt x="214" y="429"/>
                  </a:lnTo>
                  <a:lnTo>
                    <a:pt x="204" y="433"/>
                  </a:lnTo>
                  <a:lnTo>
                    <a:pt x="202" y="433"/>
                  </a:lnTo>
                  <a:lnTo>
                    <a:pt x="198" y="43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0" name="Freeform 1152"/>
            <p:cNvSpPr>
              <a:spLocks/>
            </p:cNvSpPr>
            <p:nvPr/>
          </p:nvSpPr>
          <p:spPr bwMode="auto">
            <a:xfrm>
              <a:off x="3788" y="835"/>
              <a:ext cx="78" cy="143"/>
            </a:xfrm>
            <a:custGeom>
              <a:avLst/>
              <a:gdLst>
                <a:gd name="T0" fmla="*/ 75 w 156"/>
                <a:gd name="T1" fmla="*/ 142 h 285"/>
                <a:gd name="T2" fmla="*/ 75 w 156"/>
                <a:gd name="T3" fmla="*/ 142 h 285"/>
                <a:gd name="T4" fmla="*/ 63 w 156"/>
                <a:gd name="T5" fmla="*/ 139 h 285"/>
                <a:gd name="T6" fmla="*/ 53 w 156"/>
                <a:gd name="T7" fmla="*/ 136 h 285"/>
                <a:gd name="T8" fmla="*/ 47 w 156"/>
                <a:gd name="T9" fmla="*/ 133 h 285"/>
                <a:gd name="T10" fmla="*/ 47 w 156"/>
                <a:gd name="T11" fmla="*/ 133 h 285"/>
                <a:gd name="T12" fmla="*/ 40 w 156"/>
                <a:gd name="T13" fmla="*/ 132 h 285"/>
                <a:gd name="T14" fmla="*/ 33 w 156"/>
                <a:gd name="T15" fmla="*/ 130 h 285"/>
                <a:gd name="T16" fmla="*/ 25 w 156"/>
                <a:gd name="T17" fmla="*/ 126 h 285"/>
                <a:gd name="T18" fmla="*/ 17 w 156"/>
                <a:gd name="T19" fmla="*/ 120 h 285"/>
                <a:gd name="T20" fmla="*/ 13 w 156"/>
                <a:gd name="T21" fmla="*/ 117 h 285"/>
                <a:gd name="T22" fmla="*/ 9 w 156"/>
                <a:gd name="T23" fmla="*/ 112 h 285"/>
                <a:gd name="T24" fmla="*/ 6 w 156"/>
                <a:gd name="T25" fmla="*/ 108 h 285"/>
                <a:gd name="T26" fmla="*/ 3 w 156"/>
                <a:gd name="T27" fmla="*/ 102 h 285"/>
                <a:gd name="T28" fmla="*/ 1 w 156"/>
                <a:gd name="T29" fmla="*/ 96 h 285"/>
                <a:gd name="T30" fmla="*/ 0 w 156"/>
                <a:gd name="T31" fmla="*/ 90 h 285"/>
                <a:gd name="T32" fmla="*/ 0 w 156"/>
                <a:gd name="T33" fmla="*/ 90 h 285"/>
                <a:gd name="T34" fmla="*/ 0 w 156"/>
                <a:gd name="T35" fmla="*/ 89 h 285"/>
                <a:gd name="T36" fmla="*/ 0 w 156"/>
                <a:gd name="T37" fmla="*/ 83 h 285"/>
                <a:gd name="T38" fmla="*/ 3 w 156"/>
                <a:gd name="T39" fmla="*/ 72 h 285"/>
                <a:gd name="T40" fmla="*/ 6 w 156"/>
                <a:gd name="T41" fmla="*/ 64 h 285"/>
                <a:gd name="T42" fmla="*/ 11 w 156"/>
                <a:gd name="T43" fmla="*/ 54 h 285"/>
                <a:gd name="T44" fmla="*/ 11 w 156"/>
                <a:gd name="T45" fmla="*/ 54 h 285"/>
                <a:gd name="T46" fmla="*/ 17 w 156"/>
                <a:gd name="T47" fmla="*/ 43 h 285"/>
                <a:gd name="T48" fmla="*/ 20 w 156"/>
                <a:gd name="T49" fmla="*/ 35 h 285"/>
                <a:gd name="T50" fmla="*/ 22 w 156"/>
                <a:gd name="T51" fmla="*/ 29 h 285"/>
                <a:gd name="T52" fmla="*/ 22 w 156"/>
                <a:gd name="T53" fmla="*/ 29 h 285"/>
                <a:gd name="T54" fmla="*/ 32 w 156"/>
                <a:gd name="T55" fmla="*/ 16 h 285"/>
                <a:gd name="T56" fmla="*/ 40 w 156"/>
                <a:gd name="T57" fmla="*/ 7 h 285"/>
                <a:gd name="T58" fmla="*/ 45 w 156"/>
                <a:gd name="T59" fmla="*/ 2 h 285"/>
                <a:gd name="T60" fmla="*/ 48 w 156"/>
                <a:gd name="T61" fmla="*/ 0 h 285"/>
                <a:gd name="T62" fmla="*/ 48 w 156"/>
                <a:gd name="T63" fmla="*/ 0 h 285"/>
                <a:gd name="T64" fmla="*/ 46 w 156"/>
                <a:gd name="T65" fmla="*/ 3 h 285"/>
                <a:gd name="T66" fmla="*/ 43 w 156"/>
                <a:gd name="T67" fmla="*/ 7 h 285"/>
                <a:gd name="T68" fmla="*/ 40 w 156"/>
                <a:gd name="T69" fmla="*/ 13 h 285"/>
                <a:gd name="T70" fmla="*/ 38 w 156"/>
                <a:gd name="T71" fmla="*/ 20 h 285"/>
                <a:gd name="T72" fmla="*/ 36 w 156"/>
                <a:gd name="T73" fmla="*/ 30 h 285"/>
                <a:gd name="T74" fmla="*/ 34 w 156"/>
                <a:gd name="T75" fmla="*/ 41 h 285"/>
                <a:gd name="T76" fmla="*/ 34 w 156"/>
                <a:gd name="T77" fmla="*/ 54 h 285"/>
                <a:gd name="T78" fmla="*/ 34 w 156"/>
                <a:gd name="T79" fmla="*/ 54 h 285"/>
                <a:gd name="T80" fmla="*/ 34 w 156"/>
                <a:gd name="T81" fmla="*/ 60 h 285"/>
                <a:gd name="T82" fmla="*/ 36 w 156"/>
                <a:gd name="T83" fmla="*/ 75 h 285"/>
                <a:gd name="T84" fmla="*/ 38 w 156"/>
                <a:gd name="T85" fmla="*/ 83 h 285"/>
                <a:gd name="T86" fmla="*/ 41 w 156"/>
                <a:gd name="T87" fmla="*/ 92 h 285"/>
                <a:gd name="T88" fmla="*/ 46 w 156"/>
                <a:gd name="T89" fmla="*/ 100 h 285"/>
                <a:gd name="T90" fmla="*/ 52 w 156"/>
                <a:gd name="T91" fmla="*/ 108 h 285"/>
                <a:gd name="T92" fmla="*/ 52 w 156"/>
                <a:gd name="T93" fmla="*/ 108 h 285"/>
                <a:gd name="T94" fmla="*/ 77 w 156"/>
                <a:gd name="T95" fmla="*/ 141 h 285"/>
                <a:gd name="T96" fmla="*/ 77 w 156"/>
                <a:gd name="T97" fmla="*/ 141 h 285"/>
                <a:gd name="T98" fmla="*/ 78 w 156"/>
                <a:gd name="T99" fmla="*/ 142 h 285"/>
                <a:gd name="T100" fmla="*/ 77 w 156"/>
                <a:gd name="T101" fmla="*/ 143 h 285"/>
                <a:gd name="T102" fmla="*/ 75 w 156"/>
                <a:gd name="T103" fmla="*/ 142 h 285"/>
                <a:gd name="T104" fmla="*/ 75 w 156"/>
                <a:gd name="T105" fmla="*/ 142 h 28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6"/>
                <a:gd name="T160" fmla="*/ 0 h 285"/>
                <a:gd name="T161" fmla="*/ 156 w 156"/>
                <a:gd name="T162" fmla="*/ 285 h 28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6" h="285">
                  <a:moveTo>
                    <a:pt x="150" y="283"/>
                  </a:moveTo>
                  <a:lnTo>
                    <a:pt x="150" y="283"/>
                  </a:lnTo>
                  <a:lnTo>
                    <a:pt x="125" y="277"/>
                  </a:lnTo>
                  <a:lnTo>
                    <a:pt x="105" y="271"/>
                  </a:lnTo>
                  <a:lnTo>
                    <a:pt x="93" y="266"/>
                  </a:lnTo>
                  <a:lnTo>
                    <a:pt x="79" y="264"/>
                  </a:lnTo>
                  <a:lnTo>
                    <a:pt x="65" y="260"/>
                  </a:lnTo>
                  <a:lnTo>
                    <a:pt x="49" y="252"/>
                  </a:lnTo>
                  <a:lnTo>
                    <a:pt x="34" y="240"/>
                  </a:lnTo>
                  <a:lnTo>
                    <a:pt x="26" y="234"/>
                  </a:lnTo>
                  <a:lnTo>
                    <a:pt x="18" y="224"/>
                  </a:lnTo>
                  <a:lnTo>
                    <a:pt x="12" y="216"/>
                  </a:lnTo>
                  <a:lnTo>
                    <a:pt x="6" y="204"/>
                  </a:lnTo>
                  <a:lnTo>
                    <a:pt x="2" y="192"/>
                  </a:lnTo>
                  <a:lnTo>
                    <a:pt x="0" y="179"/>
                  </a:lnTo>
                  <a:lnTo>
                    <a:pt x="0" y="177"/>
                  </a:lnTo>
                  <a:lnTo>
                    <a:pt x="0" y="165"/>
                  </a:lnTo>
                  <a:lnTo>
                    <a:pt x="6" y="143"/>
                  </a:lnTo>
                  <a:lnTo>
                    <a:pt x="12" y="127"/>
                  </a:lnTo>
                  <a:lnTo>
                    <a:pt x="22" y="107"/>
                  </a:lnTo>
                  <a:lnTo>
                    <a:pt x="34" y="86"/>
                  </a:lnTo>
                  <a:lnTo>
                    <a:pt x="40" y="70"/>
                  </a:lnTo>
                  <a:lnTo>
                    <a:pt x="44" y="58"/>
                  </a:lnTo>
                  <a:lnTo>
                    <a:pt x="63" y="32"/>
                  </a:lnTo>
                  <a:lnTo>
                    <a:pt x="79" y="14"/>
                  </a:lnTo>
                  <a:lnTo>
                    <a:pt x="89" y="4"/>
                  </a:lnTo>
                  <a:lnTo>
                    <a:pt x="95" y="0"/>
                  </a:lnTo>
                  <a:lnTo>
                    <a:pt x="91" y="6"/>
                  </a:lnTo>
                  <a:lnTo>
                    <a:pt x="85" y="14"/>
                  </a:lnTo>
                  <a:lnTo>
                    <a:pt x="79" y="26"/>
                  </a:lnTo>
                  <a:lnTo>
                    <a:pt x="75" y="40"/>
                  </a:lnTo>
                  <a:lnTo>
                    <a:pt x="71" y="60"/>
                  </a:lnTo>
                  <a:lnTo>
                    <a:pt x="67" y="82"/>
                  </a:lnTo>
                  <a:lnTo>
                    <a:pt x="67" y="107"/>
                  </a:lnTo>
                  <a:lnTo>
                    <a:pt x="67" y="119"/>
                  </a:lnTo>
                  <a:lnTo>
                    <a:pt x="71" y="149"/>
                  </a:lnTo>
                  <a:lnTo>
                    <a:pt x="75" y="165"/>
                  </a:lnTo>
                  <a:lnTo>
                    <a:pt x="81" y="184"/>
                  </a:lnTo>
                  <a:lnTo>
                    <a:pt x="91" y="200"/>
                  </a:lnTo>
                  <a:lnTo>
                    <a:pt x="103" y="216"/>
                  </a:lnTo>
                  <a:lnTo>
                    <a:pt x="154" y="281"/>
                  </a:lnTo>
                  <a:lnTo>
                    <a:pt x="156" y="283"/>
                  </a:lnTo>
                  <a:lnTo>
                    <a:pt x="154" y="285"/>
                  </a:lnTo>
                  <a:lnTo>
                    <a:pt x="150" y="28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1" name="Freeform 1153"/>
            <p:cNvSpPr>
              <a:spLocks/>
            </p:cNvSpPr>
            <p:nvPr/>
          </p:nvSpPr>
          <p:spPr bwMode="auto">
            <a:xfrm>
              <a:off x="3714" y="755"/>
              <a:ext cx="262" cy="226"/>
            </a:xfrm>
            <a:custGeom>
              <a:avLst/>
              <a:gdLst>
                <a:gd name="T0" fmla="*/ 92 w 524"/>
                <a:gd name="T1" fmla="*/ 111 h 451"/>
                <a:gd name="T2" fmla="*/ 72 w 524"/>
                <a:gd name="T3" fmla="*/ 154 h 451"/>
                <a:gd name="T4" fmla="*/ 67 w 524"/>
                <a:gd name="T5" fmla="*/ 167 h 451"/>
                <a:gd name="T6" fmla="*/ 65 w 524"/>
                <a:gd name="T7" fmla="*/ 182 h 451"/>
                <a:gd name="T8" fmla="*/ 61 w 524"/>
                <a:gd name="T9" fmla="*/ 195 h 451"/>
                <a:gd name="T10" fmla="*/ 53 w 524"/>
                <a:gd name="T11" fmla="*/ 206 h 451"/>
                <a:gd name="T12" fmla="*/ 50 w 524"/>
                <a:gd name="T13" fmla="*/ 210 h 451"/>
                <a:gd name="T14" fmla="*/ 37 w 524"/>
                <a:gd name="T15" fmla="*/ 221 h 451"/>
                <a:gd name="T16" fmla="*/ 29 w 524"/>
                <a:gd name="T17" fmla="*/ 226 h 451"/>
                <a:gd name="T18" fmla="*/ 26 w 524"/>
                <a:gd name="T19" fmla="*/ 225 h 451"/>
                <a:gd name="T20" fmla="*/ 24 w 524"/>
                <a:gd name="T21" fmla="*/ 226 h 451"/>
                <a:gd name="T22" fmla="*/ 19 w 524"/>
                <a:gd name="T23" fmla="*/ 225 h 451"/>
                <a:gd name="T24" fmla="*/ 14 w 524"/>
                <a:gd name="T25" fmla="*/ 219 h 451"/>
                <a:gd name="T26" fmla="*/ 10 w 524"/>
                <a:gd name="T27" fmla="*/ 214 h 451"/>
                <a:gd name="T28" fmla="*/ 5 w 524"/>
                <a:gd name="T29" fmla="*/ 208 h 451"/>
                <a:gd name="T30" fmla="*/ 1 w 524"/>
                <a:gd name="T31" fmla="*/ 197 h 451"/>
                <a:gd name="T32" fmla="*/ 1 w 524"/>
                <a:gd name="T33" fmla="*/ 176 h 451"/>
                <a:gd name="T34" fmla="*/ 5 w 524"/>
                <a:gd name="T35" fmla="*/ 162 h 451"/>
                <a:gd name="T36" fmla="*/ 14 w 524"/>
                <a:gd name="T37" fmla="*/ 132 h 451"/>
                <a:gd name="T38" fmla="*/ 20 w 524"/>
                <a:gd name="T39" fmla="*/ 121 h 451"/>
                <a:gd name="T40" fmla="*/ 30 w 524"/>
                <a:gd name="T41" fmla="*/ 106 h 451"/>
                <a:gd name="T42" fmla="*/ 44 w 524"/>
                <a:gd name="T43" fmla="*/ 82 h 451"/>
                <a:gd name="T44" fmla="*/ 47 w 524"/>
                <a:gd name="T45" fmla="*/ 75 h 451"/>
                <a:gd name="T46" fmla="*/ 69 w 524"/>
                <a:gd name="T47" fmla="*/ 36 h 451"/>
                <a:gd name="T48" fmla="*/ 77 w 524"/>
                <a:gd name="T49" fmla="*/ 27 h 451"/>
                <a:gd name="T50" fmla="*/ 78 w 524"/>
                <a:gd name="T51" fmla="*/ 25 h 451"/>
                <a:gd name="T52" fmla="*/ 87 w 524"/>
                <a:gd name="T53" fmla="*/ 15 h 451"/>
                <a:gd name="T54" fmla="*/ 94 w 524"/>
                <a:gd name="T55" fmla="*/ 12 h 451"/>
                <a:gd name="T56" fmla="*/ 95 w 524"/>
                <a:gd name="T57" fmla="*/ 10 h 451"/>
                <a:gd name="T58" fmla="*/ 101 w 524"/>
                <a:gd name="T59" fmla="*/ 7 h 451"/>
                <a:gd name="T60" fmla="*/ 117 w 524"/>
                <a:gd name="T61" fmla="*/ 5 h 451"/>
                <a:gd name="T62" fmla="*/ 145 w 524"/>
                <a:gd name="T63" fmla="*/ 6 h 451"/>
                <a:gd name="T64" fmla="*/ 149 w 524"/>
                <a:gd name="T65" fmla="*/ 4 h 451"/>
                <a:gd name="T66" fmla="*/ 161 w 524"/>
                <a:gd name="T67" fmla="*/ 1 h 451"/>
                <a:gd name="T68" fmla="*/ 180 w 524"/>
                <a:gd name="T69" fmla="*/ 1 h 451"/>
                <a:gd name="T70" fmla="*/ 208 w 524"/>
                <a:gd name="T71" fmla="*/ 8 h 451"/>
                <a:gd name="T72" fmla="*/ 214 w 524"/>
                <a:gd name="T73" fmla="*/ 10 h 451"/>
                <a:gd name="T74" fmla="*/ 237 w 524"/>
                <a:gd name="T75" fmla="*/ 18 h 451"/>
                <a:gd name="T76" fmla="*/ 255 w 524"/>
                <a:gd name="T77" fmla="*/ 27 h 451"/>
                <a:gd name="T78" fmla="*/ 262 w 524"/>
                <a:gd name="T79" fmla="*/ 32 h 451"/>
                <a:gd name="T80" fmla="*/ 254 w 524"/>
                <a:gd name="T81" fmla="*/ 32 h 451"/>
                <a:gd name="T82" fmla="*/ 253 w 524"/>
                <a:gd name="T83" fmla="*/ 33 h 451"/>
                <a:gd name="T84" fmla="*/ 241 w 524"/>
                <a:gd name="T85" fmla="*/ 27 h 451"/>
                <a:gd name="T86" fmla="*/ 228 w 524"/>
                <a:gd name="T87" fmla="*/ 24 h 451"/>
                <a:gd name="T88" fmla="*/ 210 w 524"/>
                <a:gd name="T89" fmla="*/ 24 h 451"/>
                <a:gd name="T90" fmla="*/ 203 w 524"/>
                <a:gd name="T91" fmla="*/ 25 h 451"/>
                <a:gd name="T92" fmla="*/ 192 w 524"/>
                <a:gd name="T93" fmla="*/ 25 h 451"/>
                <a:gd name="T94" fmla="*/ 185 w 524"/>
                <a:gd name="T95" fmla="*/ 26 h 451"/>
                <a:gd name="T96" fmla="*/ 167 w 524"/>
                <a:gd name="T97" fmla="*/ 32 h 451"/>
                <a:gd name="T98" fmla="*/ 151 w 524"/>
                <a:gd name="T99" fmla="*/ 42 h 451"/>
                <a:gd name="T100" fmla="*/ 140 w 524"/>
                <a:gd name="T101" fmla="*/ 52 h 451"/>
                <a:gd name="T102" fmla="*/ 132 w 524"/>
                <a:gd name="T103" fmla="*/ 66 h 451"/>
                <a:gd name="T104" fmla="*/ 127 w 524"/>
                <a:gd name="T105" fmla="*/ 74 h 451"/>
                <a:gd name="T106" fmla="*/ 112 w 524"/>
                <a:gd name="T107" fmla="*/ 83 h 451"/>
                <a:gd name="T108" fmla="*/ 101 w 524"/>
                <a:gd name="T109" fmla="*/ 95 h 451"/>
                <a:gd name="T110" fmla="*/ 92 w 524"/>
                <a:gd name="T111" fmla="*/ 111 h 45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24"/>
                <a:gd name="T169" fmla="*/ 0 h 451"/>
                <a:gd name="T170" fmla="*/ 524 w 524"/>
                <a:gd name="T171" fmla="*/ 451 h 45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24" h="451">
                  <a:moveTo>
                    <a:pt x="184" y="222"/>
                  </a:moveTo>
                  <a:lnTo>
                    <a:pt x="184" y="222"/>
                  </a:lnTo>
                  <a:lnTo>
                    <a:pt x="160" y="269"/>
                  </a:lnTo>
                  <a:lnTo>
                    <a:pt x="144" y="307"/>
                  </a:lnTo>
                  <a:lnTo>
                    <a:pt x="134" y="333"/>
                  </a:lnTo>
                  <a:lnTo>
                    <a:pt x="134" y="342"/>
                  </a:lnTo>
                  <a:lnTo>
                    <a:pt x="130" y="364"/>
                  </a:lnTo>
                  <a:lnTo>
                    <a:pt x="126" y="376"/>
                  </a:lnTo>
                  <a:lnTo>
                    <a:pt x="122" y="390"/>
                  </a:lnTo>
                  <a:lnTo>
                    <a:pt x="114" y="402"/>
                  </a:lnTo>
                  <a:lnTo>
                    <a:pt x="106" y="412"/>
                  </a:lnTo>
                  <a:lnTo>
                    <a:pt x="99" y="420"/>
                  </a:lnTo>
                  <a:lnTo>
                    <a:pt x="83" y="433"/>
                  </a:lnTo>
                  <a:lnTo>
                    <a:pt x="73" y="441"/>
                  </a:lnTo>
                  <a:lnTo>
                    <a:pt x="65" y="447"/>
                  </a:lnTo>
                  <a:lnTo>
                    <a:pt x="57" y="451"/>
                  </a:lnTo>
                  <a:lnTo>
                    <a:pt x="53" y="451"/>
                  </a:lnTo>
                  <a:lnTo>
                    <a:pt x="51" y="449"/>
                  </a:lnTo>
                  <a:lnTo>
                    <a:pt x="47" y="451"/>
                  </a:lnTo>
                  <a:lnTo>
                    <a:pt x="41" y="451"/>
                  </a:lnTo>
                  <a:lnTo>
                    <a:pt x="37" y="449"/>
                  </a:lnTo>
                  <a:lnTo>
                    <a:pt x="33" y="445"/>
                  </a:lnTo>
                  <a:lnTo>
                    <a:pt x="27" y="437"/>
                  </a:lnTo>
                  <a:lnTo>
                    <a:pt x="19" y="428"/>
                  </a:lnTo>
                  <a:lnTo>
                    <a:pt x="15" y="424"/>
                  </a:lnTo>
                  <a:lnTo>
                    <a:pt x="10" y="416"/>
                  </a:lnTo>
                  <a:lnTo>
                    <a:pt x="6" y="408"/>
                  </a:lnTo>
                  <a:lnTo>
                    <a:pt x="2" y="394"/>
                  </a:lnTo>
                  <a:lnTo>
                    <a:pt x="0" y="376"/>
                  </a:lnTo>
                  <a:lnTo>
                    <a:pt x="2" y="352"/>
                  </a:lnTo>
                  <a:lnTo>
                    <a:pt x="10" y="323"/>
                  </a:lnTo>
                  <a:lnTo>
                    <a:pt x="17" y="291"/>
                  </a:lnTo>
                  <a:lnTo>
                    <a:pt x="27" y="263"/>
                  </a:lnTo>
                  <a:lnTo>
                    <a:pt x="31" y="251"/>
                  </a:lnTo>
                  <a:lnTo>
                    <a:pt x="39" y="242"/>
                  </a:lnTo>
                  <a:lnTo>
                    <a:pt x="59" y="212"/>
                  </a:lnTo>
                  <a:lnTo>
                    <a:pt x="79" y="182"/>
                  </a:lnTo>
                  <a:lnTo>
                    <a:pt x="87" y="164"/>
                  </a:lnTo>
                  <a:lnTo>
                    <a:pt x="93" y="149"/>
                  </a:lnTo>
                  <a:lnTo>
                    <a:pt x="116" y="105"/>
                  </a:lnTo>
                  <a:lnTo>
                    <a:pt x="138" y="71"/>
                  </a:lnTo>
                  <a:lnTo>
                    <a:pt x="146" y="60"/>
                  </a:lnTo>
                  <a:lnTo>
                    <a:pt x="154" y="54"/>
                  </a:lnTo>
                  <a:lnTo>
                    <a:pt x="156" y="50"/>
                  </a:lnTo>
                  <a:lnTo>
                    <a:pt x="164" y="40"/>
                  </a:lnTo>
                  <a:lnTo>
                    <a:pt x="174" y="30"/>
                  </a:lnTo>
                  <a:lnTo>
                    <a:pt x="180" y="26"/>
                  </a:lnTo>
                  <a:lnTo>
                    <a:pt x="188" y="24"/>
                  </a:lnTo>
                  <a:lnTo>
                    <a:pt x="190" y="20"/>
                  </a:lnTo>
                  <a:lnTo>
                    <a:pt x="193" y="18"/>
                  </a:lnTo>
                  <a:lnTo>
                    <a:pt x="201" y="14"/>
                  </a:lnTo>
                  <a:lnTo>
                    <a:pt x="215" y="12"/>
                  </a:lnTo>
                  <a:lnTo>
                    <a:pt x="233" y="10"/>
                  </a:lnTo>
                  <a:lnTo>
                    <a:pt x="259" y="10"/>
                  </a:lnTo>
                  <a:lnTo>
                    <a:pt x="290" y="12"/>
                  </a:lnTo>
                  <a:lnTo>
                    <a:pt x="298" y="8"/>
                  </a:lnTo>
                  <a:lnTo>
                    <a:pt x="308" y="4"/>
                  </a:lnTo>
                  <a:lnTo>
                    <a:pt x="322" y="2"/>
                  </a:lnTo>
                  <a:lnTo>
                    <a:pt x="338" y="0"/>
                  </a:lnTo>
                  <a:lnTo>
                    <a:pt x="360" y="2"/>
                  </a:lnTo>
                  <a:lnTo>
                    <a:pt x="385" y="6"/>
                  </a:lnTo>
                  <a:lnTo>
                    <a:pt x="415" y="16"/>
                  </a:lnTo>
                  <a:lnTo>
                    <a:pt x="427" y="20"/>
                  </a:lnTo>
                  <a:lnTo>
                    <a:pt x="456" y="28"/>
                  </a:lnTo>
                  <a:lnTo>
                    <a:pt x="474" y="36"/>
                  </a:lnTo>
                  <a:lnTo>
                    <a:pt x="492" y="44"/>
                  </a:lnTo>
                  <a:lnTo>
                    <a:pt x="510" y="54"/>
                  </a:lnTo>
                  <a:lnTo>
                    <a:pt x="524" y="64"/>
                  </a:lnTo>
                  <a:lnTo>
                    <a:pt x="516" y="64"/>
                  </a:lnTo>
                  <a:lnTo>
                    <a:pt x="508" y="64"/>
                  </a:lnTo>
                  <a:lnTo>
                    <a:pt x="506" y="66"/>
                  </a:lnTo>
                  <a:lnTo>
                    <a:pt x="498" y="62"/>
                  </a:lnTo>
                  <a:lnTo>
                    <a:pt x="482" y="54"/>
                  </a:lnTo>
                  <a:lnTo>
                    <a:pt x="468" y="52"/>
                  </a:lnTo>
                  <a:lnTo>
                    <a:pt x="455" y="48"/>
                  </a:lnTo>
                  <a:lnTo>
                    <a:pt x="439" y="48"/>
                  </a:lnTo>
                  <a:lnTo>
                    <a:pt x="419" y="48"/>
                  </a:lnTo>
                  <a:lnTo>
                    <a:pt x="405" y="50"/>
                  </a:lnTo>
                  <a:lnTo>
                    <a:pt x="393" y="50"/>
                  </a:lnTo>
                  <a:lnTo>
                    <a:pt x="383" y="50"/>
                  </a:lnTo>
                  <a:lnTo>
                    <a:pt x="369" y="52"/>
                  </a:lnTo>
                  <a:lnTo>
                    <a:pt x="354" y="56"/>
                  </a:lnTo>
                  <a:lnTo>
                    <a:pt x="334" y="64"/>
                  </a:lnTo>
                  <a:lnTo>
                    <a:pt x="314" y="75"/>
                  </a:lnTo>
                  <a:lnTo>
                    <a:pt x="302" y="83"/>
                  </a:lnTo>
                  <a:lnTo>
                    <a:pt x="292" y="93"/>
                  </a:lnTo>
                  <a:lnTo>
                    <a:pt x="280" y="103"/>
                  </a:lnTo>
                  <a:lnTo>
                    <a:pt x="271" y="115"/>
                  </a:lnTo>
                  <a:lnTo>
                    <a:pt x="263" y="131"/>
                  </a:lnTo>
                  <a:lnTo>
                    <a:pt x="253" y="147"/>
                  </a:lnTo>
                  <a:lnTo>
                    <a:pt x="245" y="153"/>
                  </a:lnTo>
                  <a:lnTo>
                    <a:pt x="223" y="166"/>
                  </a:lnTo>
                  <a:lnTo>
                    <a:pt x="211" y="178"/>
                  </a:lnTo>
                  <a:lnTo>
                    <a:pt x="201" y="190"/>
                  </a:lnTo>
                  <a:lnTo>
                    <a:pt x="190" y="206"/>
                  </a:lnTo>
                  <a:lnTo>
                    <a:pt x="184" y="22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2" name="Freeform 1154"/>
            <p:cNvSpPr>
              <a:spLocks/>
            </p:cNvSpPr>
            <p:nvPr/>
          </p:nvSpPr>
          <p:spPr bwMode="auto">
            <a:xfrm>
              <a:off x="3959" y="844"/>
              <a:ext cx="46" cy="89"/>
            </a:xfrm>
            <a:custGeom>
              <a:avLst/>
              <a:gdLst>
                <a:gd name="T0" fmla="*/ 0 w 93"/>
                <a:gd name="T1" fmla="*/ 84 h 178"/>
                <a:gd name="T2" fmla="*/ 0 w 93"/>
                <a:gd name="T3" fmla="*/ 84 h 178"/>
                <a:gd name="T4" fmla="*/ 3 w 93"/>
                <a:gd name="T5" fmla="*/ 86 h 178"/>
                <a:gd name="T6" fmla="*/ 6 w 93"/>
                <a:gd name="T7" fmla="*/ 87 h 178"/>
                <a:gd name="T8" fmla="*/ 11 w 93"/>
                <a:gd name="T9" fmla="*/ 89 h 178"/>
                <a:gd name="T10" fmla="*/ 16 w 93"/>
                <a:gd name="T11" fmla="*/ 89 h 178"/>
                <a:gd name="T12" fmla="*/ 22 w 93"/>
                <a:gd name="T13" fmla="*/ 88 h 178"/>
                <a:gd name="T14" fmla="*/ 29 w 93"/>
                <a:gd name="T15" fmla="*/ 85 h 178"/>
                <a:gd name="T16" fmla="*/ 36 w 93"/>
                <a:gd name="T17" fmla="*/ 81 h 178"/>
                <a:gd name="T18" fmla="*/ 36 w 93"/>
                <a:gd name="T19" fmla="*/ 81 h 178"/>
                <a:gd name="T20" fmla="*/ 37 w 93"/>
                <a:gd name="T21" fmla="*/ 80 h 178"/>
                <a:gd name="T22" fmla="*/ 38 w 93"/>
                <a:gd name="T23" fmla="*/ 78 h 178"/>
                <a:gd name="T24" fmla="*/ 40 w 93"/>
                <a:gd name="T25" fmla="*/ 74 h 178"/>
                <a:gd name="T26" fmla="*/ 40 w 93"/>
                <a:gd name="T27" fmla="*/ 66 h 178"/>
                <a:gd name="T28" fmla="*/ 40 w 93"/>
                <a:gd name="T29" fmla="*/ 66 h 178"/>
                <a:gd name="T30" fmla="*/ 41 w 93"/>
                <a:gd name="T31" fmla="*/ 62 h 178"/>
                <a:gd name="T32" fmla="*/ 44 w 93"/>
                <a:gd name="T33" fmla="*/ 52 h 178"/>
                <a:gd name="T34" fmla="*/ 45 w 93"/>
                <a:gd name="T35" fmla="*/ 45 h 178"/>
                <a:gd name="T36" fmla="*/ 46 w 93"/>
                <a:gd name="T37" fmla="*/ 39 h 178"/>
                <a:gd name="T38" fmla="*/ 46 w 93"/>
                <a:gd name="T39" fmla="*/ 32 h 178"/>
                <a:gd name="T40" fmla="*/ 44 w 93"/>
                <a:gd name="T41" fmla="*/ 27 h 178"/>
                <a:gd name="T42" fmla="*/ 44 w 93"/>
                <a:gd name="T43" fmla="*/ 27 h 178"/>
                <a:gd name="T44" fmla="*/ 41 w 93"/>
                <a:gd name="T45" fmla="*/ 14 h 178"/>
                <a:gd name="T46" fmla="*/ 38 w 93"/>
                <a:gd name="T47" fmla="*/ 5 h 178"/>
                <a:gd name="T48" fmla="*/ 36 w 93"/>
                <a:gd name="T49" fmla="*/ 0 h 178"/>
                <a:gd name="T50" fmla="*/ 36 w 93"/>
                <a:gd name="T51" fmla="*/ 0 h 178"/>
                <a:gd name="T52" fmla="*/ 36 w 93"/>
                <a:gd name="T53" fmla="*/ 0 h 178"/>
                <a:gd name="T54" fmla="*/ 35 w 93"/>
                <a:gd name="T55" fmla="*/ 3 h 178"/>
                <a:gd name="T56" fmla="*/ 33 w 93"/>
                <a:gd name="T57" fmla="*/ 11 h 178"/>
                <a:gd name="T58" fmla="*/ 31 w 93"/>
                <a:gd name="T59" fmla="*/ 21 h 178"/>
                <a:gd name="T60" fmla="*/ 30 w 93"/>
                <a:gd name="T61" fmla="*/ 27 h 178"/>
                <a:gd name="T62" fmla="*/ 30 w 93"/>
                <a:gd name="T63" fmla="*/ 27 h 178"/>
                <a:gd name="T64" fmla="*/ 29 w 93"/>
                <a:gd name="T65" fmla="*/ 41 h 178"/>
                <a:gd name="T66" fmla="*/ 28 w 93"/>
                <a:gd name="T67" fmla="*/ 50 h 178"/>
                <a:gd name="T68" fmla="*/ 27 w 93"/>
                <a:gd name="T69" fmla="*/ 54 h 178"/>
                <a:gd name="T70" fmla="*/ 26 w 93"/>
                <a:gd name="T71" fmla="*/ 56 h 178"/>
                <a:gd name="T72" fmla="*/ 26 w 93"/>
                <a:gd name="T73" fmla="*/ 56 h 178"/>
                <a:gd name="T74" fmla="*/ 21 w 93"/>
                <a:gd name="T75" fmla="*/ 62 h 178"/>
                <a:gd name="T76" fmla="*/ 14 w 93"/>
                <a:gd name="T77" fmla="*/ 70 h 178"/>
                <a:gd name="T78" fmla="*/ 14 w 93"/>
                <a:gd name="T79" fmla="*/ 70 h 178"/>
                <a:gd name="T80" fmla="*/ 7 w 93"/>
                <a:gd name="T81" fmla="*/ 75 h 178"/>
                <a:gd name="T82" fmla="*/ 2 w 93"/>
                <a:gd name="T83" fmla="*/ 80 h 178"/>
                <a:gd name="T84" fmla="*/ 1 w 93"/>
                <a:gd name="T85" fmla="*/ 82 h 178"/>
                <a:gd name="T86" fmla="*/ 0 w 93"/>
                <a:gd name="T87" fmla="*/ 84 h 178"/>
                <a:gd name="T88" fmla="*/ 0 w 93"/>
                <a:gd name="T89" fmla="*/ 84 h 1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93"/>
                <a:gd name="T136" fmla="*/ 0 h 178"/>
                <a:gd name="T137" fmla="*/ 93 w 93"/>
                <a:gd name="T138" fmla="*/ 178 h 1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93" h="178">
                  <a:moveTo>
                    <a:pt x="0" y="168"/>
                  </a:moveTo>
                  <a:lnTo>
                    <a:pt x="0" y="168"/>
                  </a:lnTo>
                  <a:lnTo>
                    <a:pt x="6" y="172"/>
                  </a:lnTo>
                  <a:lnTo>
                    <a:pt x="12" y="174"/>
                  </a:lnTo>
                  <a:lnTo>
                    <a:pt x="22" y="178"/>
                  </a:lnTo>
                  <a:lnTo>
                    <a:pt x="32" y="178"/>
                  </a:lnTo>
                  <a:lnTo>
                    <a:pt x="44" y="176"/>
                  </a:lnTo>
                  <a:lnTo>
                    <a:pt x="59" y="170"/>
                  </a:lnTo>
                  <a:lnTo>
                    <a:pt x="73" y="161"/>
                  </a:lnTo>
                  <a:lnTo>
                    <a:pt x="75" y="159"/>
                  </a:lnTo>
                  <a:lnTo>
                    <a:pt x="77" y="155"/>
                  </a:lnTo>
                  <a:lnTo>
                    <a:pt x="81" y="147"/>
                  </a:lnTo>
                  <a:lnTo>
                    <a:pt x="81" y="131"/>
                  </a:lnTo>
                  <a:lnTo>
                    <a:pt x="83" y="123"/>
                  </a:lnTo>
                  <a:lnTo>
                    <a:pt x="89" y="103"/>
                  </a:lnTo>
                  <a:lnTo>
                    <a:pt x="91" y="89"/>
                  </a:lnTo>
                  <a:lnTo>
                    <a:pt x="93" y="77"/>
                  </a:lnTo>
                  <a:lnTo>
                    <a:pt x="93" y="64"/>
                  </a:lnTo>
                  <a:lnTo>
                    <a:pt x="89" y="54"/>
                  </a:lnTo>
                  <a:lnTo>
                    <a:pt x="83" y="28"/>
                  </a:lnTo>
                  <a:lnTo>
                    <a:pt x="77" y="10"/>
                  </a:lnTo>
                  <a:lnTo>
                    <a:pt x="73" y="0"/>
                  </a:lnTo>
                  <a:lnTo>
                    <a:pt x="71" y="6"/>
                  </a:lnTo>
                  <a:lnTo>
                    <a:pt x="67" y="22"/>
                  </a:lnTo>
                  <a:lnTo>
                    <a:pt x="63" y="42"/>
                  </a:lnTo>
                  <a:lnTo>
                    <a:pt x="61" y="54"/>
                  </a:lnTo>
                  <a:lnTo>
                    <a:pt x="59" y="81"/>
                  </a:lnTo>
                  <a:lnTo>
                    <a:pt x="57" y="99"/>
                  </a:lnTo>
                  <a:lnTo>
                    <a:pt x="55" y="107"/>
                  </a:lnTo>
                  <a:lnTo>
                    <a:pt x="52" y="111"/>
                  </a:lnTo>
                  <a:lnTo>
                    <a:pt x="42" y="123"/>
                  </a:lnTo>
                  <a:lnTo>
                    <a:pt x="28" y="139"/>
                  </a:lnTo>
                  <a:lnTo>
                    <a:pt x="14" y="149"/>
                  </a:lnTo>
                  <a:lnTo>
                    <a:pt x="4" y="159"/>
                  </a:lnTo>
                  <a:lnTo>
                    <a:pt x="2" y="164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3" name="Freeform 1155"/>
            <p:cNvSpPr>
              <a:spLocks/>
            </p:cNvSpPr>
            <p:nvPr/>
          </p:nvSpPr>
          <p:spPr bwMode="auto">
            <a:xfrm>
              <a:off x="3844" y="801"/>
              <a:ext cx="148" cy="155"/>
            </a:xfrm>
            <a:custGeom>
              <a:avLst/>
              <a:gdLst>
                <a:gd name="T0" fmla="*/ 120 w 296"/>
                <a:gd name="T1" fmla="*/ 133 h 311"/>
                <a:gd name="T2" fmla="*/ 121 w 296"/>
                <a:gd name="T3" fmla="*/ 136 h 311"/>
                <a:gd name="T4" fmla="*/ 117 w 296"/>
                <a:gd name="T5" fmla="*/ 144 h 311"/>
                <a:gd name="T6" fmla="*/ 112 w 296"/>
                <a:gd name="T7" fmla="*/ 146 h 311"/>
                <a:gd name="T8" fmla="*/ 92 w 296"/>
                <a:gd name="T9" fmla="*/ 153 h 311"/>
                <a:gd name="T10" fmla="*/ 76 w 296"/>
                <a:gd name="T11" fmla="*/ 155 h 311"/>
                <a:gd name="T12" fmla="*/ 68 w 296"/>
                <a:gd name="T13" fmla="*/ 154 h 311"/>
                <a:gd name="T14" fmla="*/ 45 w 296"/>
                <a:gd name="T15" fmla="*/ 150 h 311"/>
                <a:gd name="T16" fmla="*/ 36 w 296"/>
                <a:gd name="T17" fmla="*/ 148 h 311"/>
                <a:gd name="T18" fmla="*/ 28 w 296"/>
                <a:gd name="T19" fmla="*/ 143 h 311"/>
                <a:gd name="T20" fmla="*/ 17 w 296"/>
                <a:gd name="T21" fmla="*/ 130 h 311"/>
                <a:gd name="T22" fmla="*/ 5 w 296"/>
                <a:gd name="T23" fmla="*/ 107 h 311"/>
                <a:gd name="T24" fmla="*/ 0 w 296"/>
                <a:gd name="T25" fmla="*/ 89 h 311"/>
                <a:gd name="T26" fmla="*/ 7 w 296"/>
                <a:gd name="T27" fmla="*/ 100 h 311"/>
                <a:gd name="T28" fmla="*/ 17 w 296"/>
                <a:gd name="T29" fmla="*/ 113 h 311"/>
                <a:gd name="T30" fmla="*/ 22 w 296"/>
                <a:gd name="T31" fmla="*/ 116 h 311"/>
                <a:gd name="T32" fmla="*/ 32 w 296"/>
                <a:gd name="T33" fmla="*/ 122 h 311"/>
                <a:gd name="T34" fmla="*/ 53 w 296"/>
                <a:gd name="T35" fmla="*/ 127 h 311"/>
                <a:gd name="T36" fmla="*/ 61 w 296"/>
                <a:gd name="T37" fmla="*/ 129 h 311"/>
                <a:gd name="T38" fmla="*/ 86 w 296"/>
                <a:gd name="T39" fmla="*/ 130 h 311"/>
                <a:gd name="T40" fmla="*/ 95 w 296"/>
                <a:gd name="T41" fmla="*/ 127 h 311"/>
                <a:gd name="T42" fmla="*/ 102 w 296"/>
                <a:gd name="T43" fmla="*/ 125 h 311"/>
                <a:gd name="T44" fmla="*/ 100 w 296"/>
                <a:gd name="T45" fmla="*/ 125 h 311"/>
                <a:gd name="T46" fmla="*/ 119 w 296"/>
                <a:gd name="T47" fmla="*/ 110 h 311"/>
                <a:gd name="T48" fmla="*/ 125 w 296"/>
                <a:gd name="T49" fmla="*/ 101 h 311"/>
                <a:gd name="T50" fmla="*/ 127 w 296"/>
                <a:gd name="T51" fmla="*/ 98 h 311"/>
                <a:gd name="T52" fmla="*/ 136 w 296"/>
                <a:gd name="T53" fmla="*/ 82 h 311"/>
                <a:gd name="T54" fmla="*/ 137 w 296"/>
                <a:gd name="T55" fmla="*/ 73 h 311"/>
                <a:gd name="T56" fmla="*/ 137 w 296"/>
                <a:gd name="T57" fmla="*/ 60 h 311"/>
                <a:gd name="T58" fmla="*/ 138 w 296"/>
                <a:gd name="T59" fmla="*/ 42 h 311"/>
                <a:gd name="T60" fmla="*/ 139 w 296"/>
                <a:gd name="T61" fmla="*/ 38 h 311"/>
                <a:gd name="T62" fmla="*/ 138 w 296"/>
                <a:gd name="T63" fmla="*/ 32 h 311"/>
                <a:gd name="T64" fmla="*/ 136 w 296"/>
                <a:gd name="T65" fmla="*/ 30 h 311"/>
                <a:gd name="T66" fmla="*/ 129 w 296"/>
                <a:gd name="T67" fmla="*/ 23 h 311"/>
                <a:gd name="T68" fmla="*/ 127 w 296"/>
                <a:gd name="T69" fmla="*/ 19 h 311"/>
                <a:gd name="T70" fmla="*/ 124 w 296"/>
                <a:gd name="T71" fmla="*/ 13 h 311"/>
                <a:gd name="T72" fmla="*/ 120 w 296"/>
                <a:gd name="T73" fmla="*/ 11 h 311"/>
                <a:gd name="T74" fmla="*/ 104 w 296"/>
                <a:gd name="T75" fmla="*/ 6 h 311"/>
                <a:gd name="T76" fmla="*/ 98 w 296"/>
                <a:gd name="T77" fmla="*/ 5 h 311"/>
                <a:gd name="T78" fmla="*/ 90 w 296"/>
                <a:gd name="T79" fmla="*/ 6 h 311"/>
                <a:gd name="T80" fmla="*/ 96 w 296"/>
                <a:gd name="T81" fmla="*/ 3 h 311"/>
                <a:gd name="T82" fmla="*/ 111 w 296"/>
                <a:gd name="T83" fmla="*/ 0 h 311"/>
                <a:gd name="T84" fmla="*/ 114 w 296"/>
                <a:gd name="T85" fmla="*/ 1 h 311"/>
                <a:gd name="T86" fmla="*/ 127 w 296"/>
                <a:gd name="T87" fmla="*/ 5 h 311"/>
                <a:gd name="T88" fmla="*/ 136 w 296"/>
                <a:gd name="T89" fmla="*/ 12 h 311"/>
                <a:gd name="T90" fmla="*/ 140 w 296"/>
                <a:gd name="T91" fmla="*/ 18 h 311"/>
                <a:gd name="T92" fmla="*/ 147 w 296"/>
                <a:gd name="T93" fmla="*/ 33 h 311"/>
                <a:gd name="T94" fmla="*/ 148 w 296"/>
                <a:gd name="T95" fmla="*/ 39 h 311"/>
                <a:gd name="T96" fmla="*/ 147 w 296"/>
                <a:gd name="T97" fmla="*/ 50 h 311"/>
                <a:gd name="T98" fmla="*/ 144 w 296"/>
                <a:gd name="T99" fmla="*/ 68 h 311"/>
                <a:gd name="T100" fmla="*/ 142 w 296"/>
                <a:gd name="T101" fmla="*/ 83 h 311"/>
                <a:gd name="T102" fmla="*/ 139 w 296"/>
                <a:gd name="T103" fmla="*/ 98 h 311"/>
                <a:gd name="T104" fmla="*/ 137 w 296"/>
                <a:gd name="T105" fmla="*/ 100 h 311"/>
                <a:gd name="T106" fmla="*/ 128 w 296"/>
                <a:gd name="T107" fmla="*/ 110 h 311"/>
                <a:gd name="T108" fmla="*/ 120 w 296"/>
                <a:gd name="T109" fmla="*/ 116 h 311"/>
                <a:gd name="T110" fmla="*/ 114 w 296"/>
                <a:gd name="T111" fmla="*/ 123 h 311"/>
                <a:gd name="T112" fmla="*/ 113 w 296"/>
                <a:gd name="T113" fmla="*/ 128 h 311"/>
                <a:gd name="T114" fmla="*/ 117 w 296"/>
                <a:gd name="T115" fmla="*/ 132 h 311"/>
                <a:gd name="T116" fmla="*/ 120 w 296"/>
                <a:gd name="T117" fmla="*/ 133 h 31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96"/>
                <a:gd name="T178" fmla="*/ 0 h 311"/>
                <a:gd name="T179" fmla="*/ 296 w 296"/>
                <a:gd name="T180" fmla="*/ 311 h 31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96" h="311">
                  <a:moveTo>
                    <a:pt x="239" y="267"/>
                  </a:moveTo>
                  <a:lnTo>
                    <a:pt x="239" y="267"/>
                  </a:lnTo>
                  <a:lnTo>
                    <a:pt x="239" y="269"/>
                  </a:lnTo>
                  <a:lnTo>
                    <a:pt x="241" y="273"/>
                  </a:lnTo>
                  <a:lnTo>
                    <a:pt x="239" y="279"/>
                  </a:lnTo>
                  <a:lnTo>
                    <a:pt x="233" y="289"/>
                  </a:lnTo>
                  <a:lnTo>
                    <a:pt x="223" y="293"/>
                  </a:lnTo>
                  <a:lnTo>
                    <a:pt x="199" y="303"/>
                  </a:lnTo>
                  <a:lnTo>
                    <a:pt x="184" y="307"/>
                  </a:lnTo>
                  <a:lnTo>
                    <a:pt x="168" y="309"/>
                  </a:lnTo>
                  <a:lnTo>
                    <a:pt x="152" y="311"/>
                  </a:lnTo>
                  <a:lnTo>
                    <a:pt x="136" y="309"/>
                  </a:lnTo>
                  <a:lnTo>
                    <a:pt x="110" y="305"/>
                  </a:lnTo>
                  <a:lnTo>
                    <a:pt x="89" y="301"/>
                  </a:lnTo>
                  <a:lnTo>
                    <a:pt x="71" y="297"/>
                  </a:lnTo>
                  <a:lnTo>
                    <a:pt x="63" y="293"/>
                  </a:lnTo>
                  <a:lnTo>
                    <a:pt x="55" y="287"/>
                  </a:lnTo>
                  <a:lnTo>
                    <a:pt x="45" y="277"/>
                  </a:lnTo>
                  <a:lnTo>
                    <a:pt x="33" y="261"/>
                  </a:lnTo>
                  <a:lnTo>
                    <a:pt x="21" y="242"/>
                  </a:lnTo>
                  <a:lnTo>
                    <a:pt x="10" y="214"/>
                  </a:lnTo>
                  <a:lnTo>
                    <a:pt x="0" y="178"/>
                  </a:lnTo>
                  <a:lnTo>
                    <a:pt x="4" y="186"/>
                  </a:lnTo>
                  <a:lnTo>
                    <a:pt x="14" y="200"/>
                  </a:lnTo>
                  <a:lnTo>
                    <a:pt x="27" y="218"/>
                  </a:lnTo>
                  <a:lnTo>
                    <a:pt x="33" y="226"/>
                  </a:lnTo>
                  <a:lnTo>
                    <a:pt x="43" y="232"/>
                  </a:lnTo>
                  <a:lnTo>
                    <a:pt x="47" y="236"/>
                  </a:lnTo>
                  <a:lnTo>
                    <a:pt x="63" y="244"/>
                  </a:lnTo>
                  <a:lnTo>
                    <a:pt x="89" y="251"/>
                  </a:lnTo>
                  <a:lnTo>
                    <a:pt x="105" y="255"/>
                  </a:lnTo>
                  <a:lnTo>
                    <a:pt x="122" y="259"/>
                  </a:lnTo>
                  <a:lnTo>
                    <a:pt x="148" y="261"/>
                  </a:lnTo>
                  <a:lnTo>
                    <a:pt x="172" y="261"/>
                  </a:lnTo>
                  <a:lnTo>
                    <a:pt x="182" y="259"/>
                  </a:lnTo>
                  <a:lnTo>
                    <a:pt x="190" y="255"/>
                  </a:lnTo>
                  <a:lnTo>
                    <a:pt x="203" y="251"/>
                  </a:lnTo>
                  <a:lnTo>
                    <a:pt x="199" y="251"/>
                  </a:lnTo>
                  <a:lnTo>
                    <a:pt x="221" y="236"/>
                  </a:lnTo>
                  <a:lnTo>
                    <a:pt x="237" y="220"/>
                  </a:lnTo>
                  <a:lnTo>
                    <a:pt x="243" y="210"/>
                  </a:lnTo>
                  <a:lnTo>
                    <a:pt x="249" y="202"/>
                  </a:lnTo>
                  <a:lnTo>
                    <a:pt x="253" y="196"/>
                  </a:lnTo>
                  <a:lnTo>
                    <a:pt x="263" y="182"/>
                  </a:lnTo>
                  <a:lnTo>
                    <a:pt x="271" y="164"/>
                  </a:lnTo>
                  <a:lnTo>
                    <a:pt x="273" y="157"/>
                  </a:lnTo>
                  <a:lnTo>
                    <a:pt x="273" y="147"/>
                  </a:lnTo>
                  <a:lnTo>
                    <a:pt x="273" y="121"/>
                  </a:lnTo>
                  <a:lnTo>
                    <a:pt x="273" y="101"/>
                  </a:lnTo>
                  <a:lnTo>
                    <a:pt x="275" y="85"/>
                  </a:lnTo>
                  <a:lnTo>
                    <a:pt x="277" y="77"/>
                  </a:lnTo>
                  <a:lnTo>
                    <a:pt x="277" y="68"/>
                  </a:lnTo>
                  <a:lnTo>
                    <a:pt x="275" y="64"/>
                  </a:lnTo>
                  <a:lnTo>
                    <a:pt x="271" y="60"/>
                  </a:lnTo>
                  <a:lnTo>
                    <a:pt x="263" y="54"/>
                  </a:lnTo>
                  <a:lnTo>
                    <a:pt x="257" y="46"/>
                  </a:lnTo>
                  <a:lnTo>
                    <a:pt x="253" y="38"/>
                  </a:lnTo>
                  <a:lnTo>
                    <a:pt x="251" y="32"/>
                  </a:lnTo>
                  <a:lnTo>
                    <a:pt x="247" y="26"/>
                  </a:lnTo>
                  <a:lnTo>
                    <a:pt x="239" y="22"/>
                  </a:lnTo>
                  <a:lnTo>
                    <a:pt x="221" y="14"/>
                  </a:lnTo>
                  <a:lnTo>
                    <a:pt x="207" y="12"/>
                  </a:lnTo>
                  <a:lnTo>
                    <a:pt x="196" y="10"/>
                  </a:lnTo>
                  <a:lnTo>
                    <a:pt x="190" y="10"/>
                  </a:lnTo>
                  <a:lnTo>
                    <a:pt x="180" y="12"/>
                  </a:lnTo>
                  <a:lnTo>
                    <a:pt x="192" y="6"/>
                  </a:lnTo>
                  <a:lnTo>
                    <a:pt x="205" y="2"/>
                  </a:lnTo>
                  <a:lnTo>
                    <a:pt x="221" y="0"/>
                  </a:lnTo>
                  <a:lnTo>
                    <a:pt x="227" y="2"/>
                  </a:lnTo>
                  <a:lnTo>
                    <a:pt x="243" y="6"/>
                  </a:lnTo>
                  <a:lnTo>
                    <a:pt x="253" y="10"/>
                  </a:lnTo>
                  <a:lnTo>
                    <a:pt x="263" y="16"/>
                  </a:lnTo>
                  <a:lnTo>
                    <a:pt x="271" y="24"/>
                  </a:lnTo>
                  <a:lnTo>
                    <a:pt x="279" y="36"/>
                  </a:lnTo>
                  <a:lnTo>
                    <a:pt x="286" y="50"/>
                  </a:lnTo>
                  <a:lnTo>
                    <a:pt x="294" y="66"/>
                  </a:lnTo>
                  <a:lnTo>
                    <a:pt x="294" y="71"/>
                  </a:lnTo>
                  <a:lnTo>
                    <a:pt x="296" y="79"/>
                  </a:lnTo>
                  <a:lnTo>
                    <a:pt x="294" y="101"/>
                  </a:lnTo>
                  <a:lnTo>
                    <a:pt x="292" y="121"/>
                  </a:lnTo>
                  <a:lnTo>
                    <a:pt x="288" y="137"/>
                  </a:lnTo>
                  <a:lnTo>
                    <a:pt x="284" y="166"/>
                  </a:lnTo>
                  <a:lnTo>
                    <a:pt x="281" y="188"/>
                  </a:lnTo>
                  <a:lnTo>
                    <a:pt x="277" y="196"/>
                  </a:lnTo>
                  <a:lnTo>
                    <a:pt x="273" y="200"/>
                  </a:lnTo>
                  <a:lnTo>
                    <a:pt x="255" y="220"/>
                  </a:lnTo>
                  <a:lnTo>
                    <a:pt x="247" y="226"/>
                  </a:lnTo>
                  <a:lnTo>
                    <a:pt x="239" y="232"/>
                  </a:lnTo>
                  <a:lnTo>
                    <a:pt x="233" y="238"/>
                  </a:lnTo>
                  <a:lnTo>
                    <a:pt x="227" y="246"/>
                  </a:lnTo>
                  <a:lnTo>
                    <a:pt x="225" y="253"/>
                  </a:lnTo>
                  <a:lnTo>
                    <a:pt x="225" y="257"/>
                  </a:lnTo>
                  <a:lnTo>
                    <a:pt x="229" y="261"/>
                  </a:lnTo>
                  <a:lnTo>
                    <a:pt x="233" y="265"/>
                  </a:lnTo>
                  <a:lnTo>
                    <a:pt x="239" y="26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4" name="Freeform 1156"/>
            <p:cNvSpPr>
              <a:spLocks/>
            </p:cNvSpPr>
            <p:nvPr/>
          </p:nvSpPr>
          <p:spPr bwMode="auto">
            <a:xfrm>
              <a:off x="3863" y="809"/>
              <a:ext cx="117" cy="118"/>
            </a:xfrm>
            <a:custGeom>
              <a:avLst/>
              <a:gdLst>
                <a:gd name="T0" fmla="*/ 4 w 236"/>
                <a:gd name="T1" fmla="*/ 103 h 237"/>
                <a:gd name="T2" fmla="*/ 8 w 236"/>
                <a:gd name="T3" fmla="*/ 105 h 237"/>
                <a:gd name="T4" fmla="*/ 17 w 236"/>
                <a:gd name="T5" fmla="*/ 89 h 237"/>
                <a:gd name="T6" fmla="*/ 26 w 236"/>
                <a:gd name="T7" fmla="*/ 69 h 237"/>
                <a:gd name="T8" fmla="*/ 29 w 236"/>
                <a:gd name="T9" fmla="*/ 59 h 237"/>
                <a:gd name="T10" fmla="*/ 37 w 236"/>
                <a:gd name="T11" fmla="*/ 39 h 237"/>
                <a:gd name="T12" fmla="*/ 42 w 236"/>
                <a:gd name="T13" fmla="*/ 27 h 237"/>
                <a:gd name="T14" fmla="*/ 57 w 236"/>
                <a:gd name="T15" fmla="*/ 12 h 237"/>
                <a:gd name="T16" fmla="*/ 64 w 236"/>
                <a:gd name="T17" fmla="*/ 6 h 237"/>
                <a:gd name="T18" fmla="*/ 76 w 236"/>
                <a:gd name="T19" fmla="*/ 6 h 237"/>
                <a:gd name="T20" fmla="*/ 90 w 236"/>
                <a:gd name="T21" fmla="*/ 7 h 237"/>
                <a:gd name="T22" fmla="*/ 105 w 236"/>
                <a:gd name="T23" fmla="*/ 19 h 237"/>
                <a:gd name="T24" fmla="*/ 112 w 236"/>
                <a:gd name="T25" fmla="*/ 37 h 237"/>
                <a:gd name="T26" fmla="*/ 110 w 236"/>
                <a:gd name="T27" fmla="*/ 51 h 237"/>
                <a:gd name="T28" fmla="*/ 100 w 236"/>
                <a:gd name="T29" fmla="*/ 74 h 237"/>
                <a:gd name="T30" fmla="*/ 92 w 236"/>
                <a:gd name="T31" fmla="*/ 80 h 237"/>
                <a:gd name="T32" fmla="*/ 86 w 236"/>
                <a:gd name="T33" fmla="*/ 82 h 237"/>
                <a:gd name="T34" fmla="*/ 78 w 236"/>
                <a:gd name="T35" fmla="*/ 81 h 237"/>
                <a:gd name="T36" fmla="*/ 60 w 236"/>
                <a:gd name="T37" fmla="*/ 63 h 237"/>
                <a:gd name="T38" fmla="*/ 53 w 236"/>
                <a:gd name="T39" fmla="*/ 57 h 237"/>
                <a:gd name="T40" fmla="*/ 46 w 236"/>
                <a:gd name="T41" fmla="*/ 44 h 237"/>
                <a:gd name="T42" fmla="*/ 46 w 236"/>
                <a:gd name="T43" fmla="*/ 31 h 237"/>
                <a:gd name="T44" fmla="*/ 36 w 236"/>
                <a:gd name="T45" fmla="*/ 46 h 237"/>
                <a:gd name="T46" fmla="*/ 26 w 236"/>
                <a:gd name="T47" fmla="*/ 73 h 237"/>
                <a:gd name="T48" fmla="*/ 25 w 236"/>
                <a:gd name="T49" fmla="*/ 83 h 237"/>
                <a:gd name="T50" fmla="*/ 26 w 236"/>
                <a:gd name="T51" fmla="*/ 101 h 237"/>
                <a:gd name="T52" fmla="*/ 35 w 236"/>
                <a:gd name="T53" fmla="*/ 110 h 237"/>
                <a:gd name="T54" fmla="*/ 41 w 236"/>
                <a:gd name="T55" fmla="*/ 114 h 237"/>
                <a:gd name="T56" fmla="*/ 60 w 236"/>
                <a:gd name="T57" fmla="*/ 118 h 237"/>
                <a:gd name="T58" fmla="*/ 79 w 236"/>
                <a:gd name="T59" fmla="*/ 116 h 237"/>
                <a:gd name="T60" fmla="*/ 101 w 236"/>
                <a:gd name="T61" fmla="*/ 96 h 237"/>
                <a:gd name="T62" fmla="*/ 108 w 236"/>
                <a:gd name="T63" fmla="*/ 84 h 237"/>
                <a:gd name="T64" fmla="*/ 115 w 236"/>
                <a:gd name="T65" fmla="*/ 70 h 237"/>
                <a:gd name="T66" fmla="*/ 117 w 236"/>
                <a:gd name="T67" fmla="*/ 30 h 237"/>
                <a:gd name="T68" fmla="*/ 114 w 236"/>
                <a:gd name="T69" fmla="*/ 23 h 237"/>
                <a:gd name="T70" fmla="*/ 106 w 236"/>
                <a:gd name="T71" fmla="*/ 11 h 237"/>
                <a:gd name="T72" fmla="*/ 102 w 236"/>
                <a:gd name="T73" fmla="*/ 6 h 237"/>
                <a:gd name="T74" fmla="*/ 91 w 236"/>
                <a:gd name="T75" fmla="*/ 2 h 237"/>
                <a:gd name="T76" fmla="*/ 79 w 236"/>
                <a:gd name="T77" fmla="*/ 1 h 237"/>
                <a:gd name="T78" fmla="*/ 65 w 236"/>
                <a:gd name="T79" fmla="*/ 2 h 237"/>
                <a:gd name="T80" fmla="*/ 40 w 236"/>
                <a:gd name="T81" fmla="*/ 26 h 237"/>
                <a:gd name="T82" fmla="*/ 27 w 236"/>
                <a:gd name="T83" fmla="*/ 39 h 237"/>
                <a:gd name="T84" fmla="*/ 15 w 236"/>
                <a:gd name="T85" fmla="*/ 53 h 237"/>
                <a:gd name="T86" fmla="*/ 8 w 236"/>
                <a:gd name="T87" fmla="*/ 66 h 237"/>
                <a:gd name="T88" fmla="*/ 2 w 236"/>
                <a:gd name="T89" fmla="*/ 80 h 237"/>
                <a:gd name="T90" fmla="*/ 1 w 236"/>
                <a:gd name="T91" fmla="*/ 97 h 237"/>
                <a:gd name="T92" fmla="*/ 3 w 236"/>
                <a:gd name="T93" fmla="*/ 101 h 23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36"/>
                <a:gd name="T142" fmla="*/ 0 h 237"/>
                <a:gd name="T143" fmla="*/ 236 w 236"/>
                <a:gd name="T144" fmla="*/ 237 h 23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36" h="237">
                  <a:moveTo>
                    <a:pt x="6" y="202"/>
                  </a:moveTo>
                  <a:lnTo>
                    <a:pt x="6" y="202"/>
                  </a:lnTo>
                  <a:lnTo>
                    <a:pt x="8" y="206"/>
                  </a:lnTo>
                  <a:lnTo>
                    <a:pt x="10" y="208"/>
                  </a:lnTo>
                  <a:lnTo>
                    <a:pt x="14" y="210"/>
                  </a:lnTo>
                  <a:lnTo>
                    <a:pt x="16" y="210"/>
                  </a:lnTo>
                  <a:lnTo>
                    <a:pt x="22" y="206"/>
                  </a:lnTo>
                  <a:lnTo>
                    <a:pt x="28" y="194"/>
                  </a:lnTo>
                  <a:lnTo>
                    <a:pt x="34" y="178"/>
                  </a:lnTo>
                  <a:lnTo>
                    <a:pt x="44" y="156"/>
                  </a:lnTo>
                  <a:lnTo>
                    <a:pt x="52" y="139"/>
                  </a:lnTo>
                  <a:lnTo>
                    <a:pt x="54" y="127"/>
                  </a:lnTo>
                  <a:lnTo>
                    <a:pt x="58" y="119"/>
                  </a:lnTo>
                  <a:lnTo>
                    <a:pt x="66" y="99"/>
                  </a:lnTo>
                  <a:lnTo>
                    <a:pt x="75" y="79"/>
                  </a:lnTo>
                  <a:lnTo>
                    <a:pt x="81" y="63"/>
                  </a:lnTo>
                  <a:lnTo>
                    <a:pt x="85" y="55"/>
                  </a:lnTo>
                  <a:lnTo>
                    <a:pt x="95" y="44"/>
                  </a:lnTo>
                  <a:lnTo>
                    <a:pt x="105" y="32"/>
                  </a:lnTo>
                  <a:lnTo>
                    <a:pt x="115" y="24"/>
                  </a:lnTo>
                  <a:lnTo>
                    <a:pt x="123" y="18"/>
                  </a:lnTo>
                  <a:lnTo>
                    <a:pt x="129" y="12"/>
                  </a:lnTo>
                  <a:lnTo>
                    <a:pt x="135" y="10"/>
                  </a:lnTo>
                  <a:lnTo>
                    <a:pt x="153" y="12"/>
                  </a:lnTo>
                  <a:lnTo>
                    <a:pt x="168" y="14"/>
                  </a:lnTo>
                  <a:lnTo>
                    <a:pt x="182" y="14"/>
                  </a:lnTo>
                  <a:lnTo>
                    <a:pt x="188" y="18"/>
                  </a:lnTo>
                  <a:lnTo>
                    <a:pt x="204" y="30"/>
                  </a:lnTo>
                  <a:lnTo>
                    <a:pt x="212" y="38"/>
                  </a:lnTo>
                  <a:lnTo>
                    <a:pt x="220" y="50"/>
                  </a:lnTo>
                  <a:lnTo>
                    <a:pt x="224" y="61"/>
                  </a:lnTo>
                  <a:lnTo>
                    <a:pt x="226" y="75"/>
                  </a:lnTo>
                  <a:lnTo>
                    <a:pt x="224" y="89"/>
                  </a:lnTo>
                  <a:lnTo>
                    <a:pt x="222" y="103"/>
                  </a:lnTo>
                  <a:lnTo>
                    <a:pt x="216" y="119"/>
                  </a:lnTo>
                  <a:lnTo>
                    <a:pt x="210" y="135"/>
                  </a:lnTo>
                  <a:lnTo>
                    <a:pt x="202" y="148"/>
                  </a:lnTo>
                  <a:lnTo>
                    <a:pt x="198" y="152"/>
                  </a:lnTo>
                  <a:lnTo>
                    <a:pt x="192" y="158"/>
                  </a:lnTo>
                  <a:lnTo>
                    <a:pt x="186" y="160"/>
                  </a:lnTo>
                  <a:lnTo>
                    <a:pt x="178" y="162"/>
                  </a:lnTo>
                  <a:lnTo>
                    <a:pt x="174" y="164"/>
                  </a:lnTo>
                  <a:lnTo>
                    <a:pt x="170" y="164"/>
                  </a:lnTo>
                  <a:lnTo>
                    <a:pt x="164" y="164"/>
                  </a:lnTo>
                  <a:lnTo>
                    <a:pt x="157" y="162"/>
                  </a:lnTo>
                  <a:lnTo>
                    <a:pt x="147" y="154"/>
                  </a:lnTo>
                  <a:lnTo>
                    <a:pt x="135" y="143"/>
                  </a:lnTo>
                  <a:lnTo>
                    <a:pt x="121" y="127"/>
                  </a:lnTo>
                  <a:lnTo>
                    <a:pt x="117" y="123"/>
                  </a:lnTo>
                  <a:lnTo>
                    <a:pt x="107" y="115"/>
                  </a:lnTo>
                  <a:lnTo>
                    <a:pt x="97" y="103"/>
                  </a:lnTo>
                  <a:lnTo>
                    <a:pt x="95" y="97"/>
                  </a:lnTo>
                  <a:lnTo>
                    <a:pt x="93" y="89"/>
                  </a:lnTo>
                  <a:lnTo>
                    <a:pt x="91" y="75"/>
                  </a:lnTo>
                  <a:lnTo>
                    <a:pt x="93" y="63"/>
                  </a:lnTo>
                  <a:lnTo>
                    <a:pt x="95" y="55"/>
                  </a:lnTo>
                  <a:lnTo>
                    <a:pt x="73" y="93"/>
                  </a:lnTo>
                  <a:lnTo>
                    <a:pt x="58" y="125"/>
                  </a:lnTo>
                  <a:lnTo>
                    <a:pt x="54" y="139"/>
                  </a:lnTo>
                  <a:lnTo>
                    <a:pt x="52" y="146"/>
                  </a:lnTo>
                  <a:lnTo>
                    <a:pt x="50" y="156"/>
                  </a:lnTo>
                  <a:lnTo>
                    <a:pt x="50" y="166"/>
                  </a:lnTo>
                  <a:lnTo>
                    <a:pt x="48" y="178"/>
                  </a:lnTo>
                  <a:lnTo>
                    <a:pt x="50" y="190"/>
                  </a:lnTo>
                  <a:lnTo>
                    <a:pt x="52" y="202"/>
                  </a:lnTo>
                  <a:lnTo>
                    <a:pt x="60" y="212"/>
                  </a:lnTo>
                  <a:lnTo>
                    <a:pt x="64" y="216"/>
                  </a:lnTo>
                  <a:lnTo>
                    <a:pt x="70" y="220"/>
                  </a:lnTo>
                  <a:lnTo>
                    <a:pt x="75" y="224"/>
                  </a:lnTo>
                  <a:lnTo>
                    <a:pt x="83" y="228"/>
                  </a:lnTo>
                  <a:lnTo>
                    <a:pt x="93" y="234"/>
                  </a:lnTo>
                  <a:lnTo>
                    <a:pt x="105" y="235"/>
                  </a:lnTo>
                  <a:lnTo>
                    <a:pt x="121" y="237"/>
                  </a:lnTo>
                  <a:lnTo>
                    <a:pt x="139" y="237"/>
                  </a:lnTo>
                  <a:lnTo>
                    <a:pt x="159" y="232"/>
                  </a:lnTo>
                  <a:lnTo>
                    <a:pt x="180" y="216"/>
                  </a:lnTo>
                  <a:lnTo>
                    <a:pt x="196" y="200"/>
                  </a:lnTo>
                  <a:lnTo>
                    <a:pt x="204" y="192"/>
                  </a:lnTo>
                  <a:lnTo>
                    <a:pt x="208" y="184"/>
                  </a:lnTo>
                  <a:lnTo>
                    <a:pt x="218" y="168"/>
                  </a:lnTo>
                  <a:lnTo>
                    <a:pt x="226" y="154"/>
                  </a:lnTo>
                  <a:lnTo>
                    <a:pt x="232" y="141"/>
                  </a:lnTo>
                  <a:lnTo>
                    <a:pt x="234" y="69"/>
                  </a:lnTo>
                  <a:lnTo>
                    <a:pt x="236" y="61"/>
                  </a:lnTo>
                  <a:lnTo>
                    <a:pt x="234" y="55"/>
                  </a:lnTo>
                  <a:lnTo>
                    <a:pt x="230" y="46"/>
                  </a:lnTo>
                  <a:lnTo>
                    <a:pt x="222" y="36"/>
                  </a:lnTo>
                  <a:lnTo>
                    <a:pt x="216" y="28"/>
                  </a:lnTo>
                  <a:lnTo>
                    <a:pt x="214" y="22"/>
                  </a:lnTo>
                  <a:lnTo>
                    <a:pt x="212" y="18"/>
                  </a:lnTo>
                  <a:lnTo>
                    <a:pt x="206" y="12"/>
                  </a:lnTo>
                  <a:lnTo>
                    <a:pt x="202" y="10"/>
                  </a:lnTo>
                  <a:lnTo>
                    <a:pt x="194" y="6"/>
                  </a:lnTo>
                  <a:lnTo>
                    <a:pt x="184" y="4"/>
                  </a:lnTo>
                  <a:lnTo>
                    <a:pt x="170" y="2"/>
                  </a:lnTo>
                  <a:lnTo>
                    <a:pt x="159" y="2"/>
                  </a:lnTo>
                  <a:lnTo>
                    <a:pt x="139" y="0"/>
                  </a:lnTo>
                  <a:lnTo>
                    <a:pt x="131" y="4"/>
                  </a:lnTo>
                  <a:lnTo>
                    <a:pt x="125" y="8"/>
                  </a:lnTo>
                  <a:lnTo>
                    <a:pt x="121" y="12"/>
                  </a:lnTo>
                  <a:lnTo>
                    <a:pt x="81" y="52"/>
                  </a:lnTo>
                  <a:lnTo>
                    <a:pt x="66" y="67"/>
                  </a:lnTo>
                  <a:lnTo>
                    <a:pt x="54" y="79"/>
                  </a:lnTo>
                  <a:lnTo>
                    <a:pt x="44" y="91"/>
                  </a:lnTo>
                  <a:lnTo>
                    <a:pt x="30" y="107"/>
                  </a:lnTo>
                  <a:lnTo>
                    <a:pt x="20" y="121"/>
                  </a:lnTo>
                  <a:lnTo>
                    <a:pt x="16" y="127"/>
                  </a:lnTo>
                  <a:lnTo>
                    <a:pt x="16" y="133"/>
                  </a:lnTo>
                  <a:lnTo>
                    <a:pt x="12" y="141"/>
                  </a:lnTo>
                  <a:lnTo>
                    <a:pt x="4" y="160"/>
                  </a:lnTo>
                  <a:lnTo>
                    <a:pt x="2" y="172"/>
                  </a:lnTo>
                  <a:lnTo>
                    <a:pt x="0" y="184"/>
                  </a:lnTo>
                  <a:lnTo>
                    <a:pt x="2" y="194"/>
                  </a:lnTo>
                  <a:lnTo>
                    <a:pt x="4" y="198"/>
                  </a:lnTo>
                  <a:lnTo>
                    <a:pt x="6" y="20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5" name="Freeform 1157"/>
            <p:cNvSpPr>
              <a:spLocks/>
            </p:cNvSpPr>
            <p:nvPr/>
          </p:nvSpPr>
          <p:spPr bwMode="auto">
            <a:xfrm>
              <a:off x="3923" y="816"/>
              <a:ext cx="43" cy="73"/>
            </a:xfrm>
            <a:custGeom>
              <a:avLst/>
              <a:gdLst>
                <a:gd name="T0" fmla="*/ 43 w 87"/>
                <a:gd name="T1" fmla="*/ 58 h 144"/>
                <a:gd name="T2" fmla="*/ 43 w 87"/>
                <a:gd name="T3" fmla="*/ 58 h 144"/>
                <a:gd name="T4" fmla="*/ 40 w 87"/>
                <a:gd name="T5" fmla="*/ 62 h 144"/>
                <a:gd name="T6" fmla="*/ 38 w 87"/>
                <a:gd name="T7" fmla="*/ 65 h 144"/>
                <a:gd name="T8" fmla="*/ 34 w 87"/>
                <a:gd name="T9" fmla="*/ 68 h 144"/>
                <a:gd name="T10" fmla="*/ 32 w 87"/>
                <a:gd name="T11" fmla="*/ 69 h 144"/>
                <a:gd name="T12" fmla="*/ 30 w 87"/>
                <a:gd name="T13" fmla="*/ 69 h 144"/>
                <a:gd name="T14" fmla="*/ 28 w 87"/>
                <a:gd name="T15" fmla="*/ 68 h 144"/>
                <a:gd name="T16" fmla="*/ 25 w 87"/>
                <a:gd name="T17" fmla="*/ 66 h 144"/>
                <a:gd name="T18" fmla="*/ 22 w 87"/>
                <a:gd name="T19" fmla="*/ 63 h 144"/>
                <a:gd name="T20" fmla="*/ 19 w 87"/>
                <a:gd name="T21" fmla="*/ 59 h 144"/>
                <a:gd name="T22" fmla="*/ 17 w 87"/>
                <a:gd name="T23" fmla="*/ 54 h 144"/>
                <a:gd name="T24" fmla="*/ 14 w 87"/>
                <a:gd name="T25" fmla="*/ 47 h 144"/>
                <a:gd name="T26" fmla="*/ 14 w 87"/>
                <a:gd name="T27" fmla="*/ 47 h 144"/>
                <a:gd name="T28" fmla="*/ 13 w 87"/>
                <a:gd name="T29" fmla="*/ 42 h 144"/>
                <a:gd name="T30" fmla="*/ 12 w 87"/>
                <a:gd name="T31" fmla="*/ 30 h 144"/>
                <a:gd name="T32" fmla="*/ 12 w 87"/>
                <a:gd name="T33" fmla="*/ 24 h 144"/>
                <a:gd name="T34" fmla="*/ 12 w 87"/>
                <a:gd name="T35" fmla="*/ 17 h 144"/>
                <a:gd name="T36" fmla="*/ 13 w 87"/>
                <a:gd name="T37" fmla="*/ 12 h 144"/>
                <a:gd name="T38" fmla="*/ 16 w 87"/>
                <a:gd name="T39" fmla="*/ 7 h 144"/>
                <a:gd name="T40" fmla="*/ 18 w 87"/>
                <a:gd name="T41" fmla="*/ 1 h 144"/>
                <a:gd name="T42" fmla="*/ 18 w 87"/>
                <a:gd name="T43" fmla="*/ 1 h 144"/>
                <a:gd name="T44" fmla="*/ 14 w 87"/>
                <a:gd name="T45" fmla="*/ 0 h 144"/>
                <a:gd name="T46" fmla="*/ 14 w 87"/>
                <a:gd name="T47" fmla="*/ 0 h 144"/>
                <a:gd name="T48" fmla="*/ 11 w 87"/>
                <a:gd name="T49" fmla="*/ 4 h 144"/>
                <a:gd name="T50" fmla="*/ 5 w 87"/>
                <a:gd name="T51" fmla="*/ 14 h 144"/>
                <a:gd name="T52" fmla="*/ 2 w 87"/>
                <a:gd name="T53" fmla="*/ 20 h 144"/>
                <a:gd name="T54" fmla="*/ 0 w 87"/>
                <a:gd name="T55" fmla="*/ 27 h 144"/>
                <a:gd name="T56" fmla="*/ 0 w 87"/>
                <a:gd name="T57" fmla="*/ 34 h 144"/>
                <a:gd name="T58" fmla="*/ 1 w 87"/>
                <a:gd name="T59" fmla="*/ 38 h 144"/>
                <a:gd name="T60" fmla="*/ 2 w 87"/>
                <a:gd name="T61" fmla="*/ 41 h 144"/>
                <a:gd name="T62" fmla="*/ 2 w 87"/>
                <a:gd name="T63" fmla="*/ 41 h 144"/>
                <a:gd name="T64" fmla="*/ 3 w 87"/>
                <a:gd name="T65" fmla="*/ 45 h 144"/>
                <a:gd name="T66" fmla="*/ 7 w 87"/>
                <a:gd name="T67" fmla="*/ 54 h 144"/>
                <a:gd name="T68" fmla="*/ 10 w 87"/>
                <a:gd name="T69" fmla="*/ 59 h 144"/>
                <a:gd name="T70" fmla="*/ 13 w 87"/>
                <a:gd name="T71" fmla="*/ 64 h 144"/>
                <a:gd name="T72" fmla="*/ 17 w 87"/>
                <a:gd name="T73" fmla="*/ 68 h 144"/>
                <a:gd name="T74" fmla="*/ 20 w 87"/>
                <a:gd name="T75" fmla="*/ 71 h 144"/>
                <a:gd name="T76" fmla="*/ 20 w 87"/>
                <a:gd name="T77" fmla="*/ 71 h 144"/>
                <a:gd name="T78" fmla="*/ 24 w 87"/>
                <a:gd name="T79" fmla="*/ 72 h 144"/>
                <a:gd name="T80" fmla="*/ 26 w 87"/>
                <a:gd name="T81" fmla="*/ 73 h 144"/>
                <a:gd name="T82" fmla="*/ 27 w 87"/>
                <a:gd name="T83" fmla="*/ 72 h 144"/>
                <a:gd name="T84" fmla="*/ 28 w 87"/>
                <a:gd name="T85" fmla="*/ 71 h 144"/>
                <a:gd name="T86" fmla="*/ 28 w 87"/>
                <a:gd name="T87" fmla="*/ 71 h 144"/>
                <a:gd name="T88" fmla="*/ 29 w 87"/>
                <a:gd name="T89" fmla="*/ 71 h 144"/>
                <a:gd name="T90" fmla="*/ 32 w 87"/>
                <a:gd name="T91" fmla="*/ 71 h 144"/>
                <a:gd name="T92" fmla="*/ 34 w 87"/>
                <a:gd name="T93" fmla="*/ 70 h 144"/>
                <a:gd name="T94" fmla="*/ 37 w 87"/>
                <a:gd name="T95" fmla="*/ 67 h 144"/>
                <a:gd name="T96" fmla="*/ 40 w 87"/>
                <a:gd name="T97" fmla="*/ 63 h 144"/>
                <a:gd name="T98" fmla="*/ 43 w 87"/>
                <a:gd name="T99" fmla="*/ 58 h 144"/>
                <a:gd name="T100" fmla="*/ 43 w 87"/>
                <a:gd name="T101" fmla="*/ 58 h 14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7"/>
                <a:gd name="T154" fmla="*/ 0 h 144"/>
                <a:gd name="T155" fmla="*/ 87 w 87"/>
                <a:gd name="T156" fmla="*/ 144 h 14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7" h="144">
                  <a:moveTo>
                    <a:pt x="87" y="115"/>
                  </a:moveTo>
                  <a:lnTo>
                    <a:pt x="87" y="115"/>
                  </a:lnTo>
                  <a:lnTo>
                    <a:pt x="81" y="123"/>
                  </a:lnTo>
                  <a:lnTo>
                    <a:pt x="77" y="128"/>
                  </a:lnTo>
                  <a:lnTo>
                    <a:pt x="69" y="134"/>
                  </a:lnTo>
                  <a:lnTo>
                    <a:pt x="65" y="136"/>
                  </a:lnTo>
                  <a:lnTo>
                    <a:pt x="61" y="136"/>
                  </a:lnTo>
                  <a:lnTo>
                    <a:pt x="57" y="134"/>
                  </a:lnTo>
                  <a:lnTo>
                    <a:pt x="51" y="130"/>
                  </a:lnTo>
                  <a:lnTo>
                    <a:pt x="45" y="125"/>
                  </a:lnTo>
                  <a:lnTo>
                    <a:pt x="39" y="117"/>
                  </a:lnTo>
                  <a:lnTo>
                    <a:pt x="34" y="107"/>
                  </a:lnTo>
                  <a:lnTo>
                    <a:pt x="28" y="93"/>
                  </a:lnTo>
                  <a:lnTo>
                    <a:pt x="26" y="83"/>
                  </a:lnTo>
                  <a:lnTo>
                    <a:pt x="24" y="59"/>
                  </a:lnTo>
                  <a:lnTo>
                    <a:pt x="24" y="47"/>
                  </a:lnTo>
                  <a:lnTo>
                    <a:pt x="24" y="34"/>
                  </a:lnTo>
                  <a:lnTo>
                    <a:pt x="26" y="24"/>
                  </a:lnTo>
                  <a:lnTo>
                    <a:pt x="32" y="14"/>
                  </a:lnTo>
                  <a:lnTo>
                    <a:pt x="36" y="2"/>
                  </a:lnTo>
                  <a:lnTo>
                    <a:pt x="28" y="0"/>
                  </a:lnTo>
                  <a:lnTo>
                    <a:pt x="22" y="8"/>
                  </a:lnTo>
                  <a:lnTo>
                    <a:pt x="10" y="28"/>
                  </a:lnTo>
                  <a:lnTo>
                    <a:pt x="4" y="39"/>
                  </a:lnTo>
                  <a:lnTo>
                    <a:pt x="0" y="53"/>
                  </a:lnTo>
                  <a:lnTo>
                    <a:pt x="0" y="67"/>
                  </a:lnTo>
                  <a:lnTo>
                    <a:pt x="2" y="75"/>
                  </a:lnTo>
                  <a:lnTo>
                    <a:pt x="4" y="81"/>
                  </a:lnTo>
                  <a:lnTo>
                    <a:pt x="6" y="89"/>
                  </a:lnTo>
                  <a:lnTo>
                    <a:pt x="14" y="107"/>
                  </a:lnTo>
                  <a:lnTo>
                    <a:pt x="20" y="117"/>
                  </a:lnTo>
                  <a:lnTo>
                    <a:pt x="26" y="127"/>
                  </a:lnTo>
                  <a:lnTo>
                    <a:pt x="34" y="134"/>
                  </a:lnTo>
                  <a:lnTo>
                    <a:pt x="41" y="140"/>
                  </a:lnTo>
                  <a:lnTo>
                    <a:pt x="49" y="142"/>
                  </a:lnTo>
                  <a:lnTo>
                    <a:pt x="53" y="144"/>
                  </a:lnTo>
                  <a:lnTo>
                    <a:pt x="55" y="142"/>
                  </a:lnTo>
                  <a:lnTo>
                    <a:pt x="57" y="140"/>
                  </a:lnTo>
                  <a:lnTo>
                    <a:pt x="59" y="140"/>
                  </a:lnTo>
                  <a:lnTo>
                    <a:pt x="65" y="140"/>
                  </a:lnTo>
                  <a:lnTo>
                    <a:pt x="69" y="138"/>
                  </a:lnTo>
                  <a:lnTo>
                    <a:pt x="75" y="132"/>
                  </a:lnTo>
                  <a:lnTo>
                    <a:pt x="81" y="125"/>
                  </a:lnTo>
                  <a:lnTo>
                    <a:pt x="87" y="11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6" name="Freeform 1158"/>
            <p:cNvSpPr>
              <a:spLocks/>
            </p:cNvSpPr>
            <p:nvPr/>
          </p:nvSpPr>
          <p:spPr bwMode="auto">
            <a:xfrm>
              <a:off x="3942" y="829"/>
              <a:ext cx="30" cy="49"/>
            </a:xfrm>
            <a:custGeom>
              <a:avLst/>
              <a:gdLst>
                <a:gd name="T0" fmla="*/ 1 w 61"/>
                <a:gd name="T1" fmla="*/ 3 h 97"/>
                <a:gd name="T2" fmla="*/ 1 w 61"/>
                <a:gd name="T3" fmla="*/ 3 h 97"/>
                <a:gd name="T4" fmla="*/ 5 w 61"/>
                <a:gd name="T5" fmla="*/ 3 h 97"/>
                <a:gd name="T6" fmla="*/ 9 w 61"/>
                <a:gd name="T7" fmla="*/ 4 h 97"/>
                <a:gd name="T8" fmla="*/ 13 w 61"/>
                <a:gd name="T9" fmla="*/ 6 h 97"/>
                <a:gd name="T10" fmla="*/ 18 w 61"/>
                <a:gd name="T11" fmla="*/ 8 h 97"/>
                <a:gd name="T12" fmla="*/ 22 w 61"/>
                <a:gd name="T13" fmla="*/ 12 h 97"/>
                <a:gd name="T14" fmla="*/ 25 w 61"/>
                <a:gd name="T15" fmla="*/ 17 h 97"/>
                <a:gd name="T16" fmla="*/ 27 w 61"/>
                <a:gd name="T17" fmla="*/ 24 h 97"/>
                <a:gd name="T18" fmla="*/ 27 w 61"/>
                <a:gd name="T19" fmla="*/ 24 h 97"/>
                <a:gd name="T20" fmla="*/ 27 w 61"/>
                <a:gd name="T21" fmla="*/ 29 h 97"/>
                <a:gd name="T22" fmla="*/ 26 w 61"/>
                <a:gd name="T23" fmla="*/ 34 h 97"/>
                <a:gd name="T24" fmla="*/ 24 w 61"/>
                <a:gd name="T25" fmla="*/ 38 h 97"/>
                <a:gd name="T26" fmla="*/ 22 w 61"/>
                <a:gd name="T27" fmla="*/ 40 h 97"/>
                <a:gd name="T28" fmla="*/ 21 w 61"/>
                <a:gd name="T29" fmla="*/ 42 h 97"/>
                <a:gd name="T30" fmla="*/ 18 w 61"/>
                <a:gd name="T31" fmla="*/ 43 h 97"/>
                <a:gd name="T32" fmla="*/ 16 w 61"/>
                <a:gd name="T33" fmla="*/ 43 h 97"/>
                <a:gd name="T34" fmla="*/ 12 w 61"/>
                <a:gd name="T35" fmla="*/ 42 h 97"/>
                <a:gd name="T36" fmla="*/ 8 w 61"/>
                <a:gd name="T37" fmla="*/ 40 h 97"/>
                <a:gd name="T38" fmla="*/ 4 w 61"/>
                <a:gd name="T39" fmla="*/ 37 h 97"/>
                <a:gd name="T40" fmla="*/ 0 w 61"/>
                <a:gd name="T41" fmla="*/ 33 h 97"/>
                <a:gd name="T42" fmla="*/ 0 w 61"/>
                <a:gd name="T43" fmla="*/ 33 h 97"/>
                <a:gd name="T44" fmla="*/ 1 w 61"/>
                <a:gd name="T45" fmla="*/ 38 h 97"/>
                <a:gd name="T46" fmla="*/ 3 w 61"/>
                <a:gd name="T47" fmla="*/ 42 h 97"/>
                <a:gd name="T48" fmla="*/ 6 w 61"/>
                <a:gd name="T49" fmla="*/ 46 h 97"/>
                <a:gd name="T50" fmla="*/ 10 w 61"/>
                <a:gd name="T51" fmla="*/ 49 h 97"/>
                <a:gd name="T52" fmla="*/ 13 w 61"/>
                <a:gd name="T53" fmla="*/ 49 h 97"/>
                <a:gd name="T54" fmla="*/ 15 w 61"/>
                <a:gd name="T55" fmla="*/ 49 h 97"/>
                <a:gd name="T56" fmla="*/ 18 w 61"/>
                <a:gd name="T57" fmla="*/ 48 h 97"/>
                <a:gd name="T58" fmla="*/ 21 w 61"/>
                <a:gd name="T59" fmla="*/ 45 h 97"/>
                <a:gd name="T60" fmla="*/ 24 w 61"/>
                <a:gd name="T61" fmla="*/ 42 h 97"/>
                <a:gd name="T62" fmla="*/ 27 w 61"/>
                <a:gd name="T63" fmla="*/ 37 h 97"/>
                <a:gd name="T64" fmla="*/ 27 w 61"/>
                <a:gd name="T65" fmla="*/ 37 h 97"/>
                <a:gd name="T66" fmla="*/ 29 w 61"/>
                <a:gd name="T67" fmla="*/ 30 h 97"/>
                <a:gd name="T68" fmla="*/ 30 w 61"/>
                <a:gd name="T69" fmla="*/ 23 h 97"/>
                <a:gd name="T70" fmla="*/ 30 w 61"/>
                <a:gd name="T71" fmla="*/ 15 h 97"/>
                <a:gd name="T72" fmla="*/ 29 w 61"/>
                <a:gd name="T73" fmla="*/ 11 h 97"/>
                <a:gd name="T74" fmla="*/ 28 w 61"/>
                <a:gd name="T75" fmla="*/ 8 h 97"/>
                <a:gd name="T76" fmla="*/ 26 w 61"/>
                <a:gd name="T77" fmla="*/ 5 h 97"/>
                <a:gd name="T78" fmla="*/ 23 w 61"/>
                <a:gd name="T79" fmla="*/ 3 h 97"/>
                <a:gd name="T80" fmla="*/ 19 w 61"/>
                <a:gd name="T81" fmla="*/ 1 h 97"/>
                <a:gd name="T82" fmla="*/ 14 w 61"/>
                <a:gd name="T83" fmla="*/ 0 h 97"/>
                <a:gd name="T84" fmla="*/ 8 w 61"/>
                <a:gd name="T85" fmla="*/ 1 h 97"/>
                <a:gd name="T86" fmla="*/ 1 w 61"/>
                <a:gd name="T87" fmla="*/ 3 h 97"/>
                <a:gd name="T88" fmla="*/ 1 w 61"/>
                <a:gd name="T89" fmla="*/ 3 h 9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1"/>
                <a:gd name="T136" fmla="*/ 0 h 97"/>
                <a:gd name="T137" fmla="*/ 61 w 61"/>
                <a:gd name="T138" fmla="*/ 97 h 9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1" h="97">
                  <a:moveTo>
                    <a:pt x="3" y="6"/>
                  </a:moveTo>
                  <a:lnTo>
                    <a:pt x="3" y="6"/>
                  </a:lnTo>
                  <a:lnTo>
                    <a:pt x="11" y="6"/>
                  </a:lnTo>
                  <a:lnTo>
                    <a:pt x="19" y="8"/>
                  </a:lnTo>
                  <a:lnTo>
                    <a:pt x="27" y="11"/>
                  </a:lnTo>
                  <a:lnTo>
                    <a:pt x="37" y="15"/>
                  </a:lnTo>
                  <a:lnTo>
                    <a:pt x="45" y="23"/>
                  </a:lnTo>
                  <a:lnTo>
                    <a:pt x="51" y="33"/>
                  </a:lnTo>
                  <a:lnTo>
                    <a:pt x="55" y="47"/>
                  </a:lnTo>
                  <a:lnTo>
                    <a:pt x="55" y="57"/>
                  </a:lnTo>
                  <a:lnTo>
                    <a:pt x="53" y="67"/>
                  </a:lnTo>
                  <a:lnTo>
                    <a:pt x="49" y="75"/>
                  </a:lnTo>
                  <a:lnTo>
                    <a:pt x="45" y="79"/>
                  </a:lnTo>
                  <a:lnTo>
                    <a:pt x="43" y="83"/>
                  </a:lnTo>
                  <a:lnTo>
                    <a:pt x="37" y="85"/>
                  </a:lnTo>
                  <a:lnTo>
                    <a:pt x="33" y="85"/>
                  </a:lnTo>
                  <a:lnTo>
                    <a:pt x="25" y="83"/>
                  </a:lnTo>
                  <a:lnTo>
                    <a:pt x="17" y="79"/>
                  </a:lnTo>
                  <a:lnTo>
                    <a:pt x="9" y="73"/>
                  </a:lnTo>
                  <a:lnTo>
                    <a:pt x="0" y="65"/>
                  </a:lnTo>
                  <a:lnTo>
                    <a:pt x="3" y="75"/>
                  </a:lnTo>
                  <a:lnTo>
                    <a:pt x="7" y="83"/>
                  </a:lnTo>
                  <a:lnTo>
                    <a:pt x="13" y="91"/>
                  </a:lnTo>
                  <a:lnTo>
                    <a:pt x="21" y="97"/>
                  </a:lnTo>
                  <a:lnTo>
                    <a:pt x="27" y="97"/>
                  </a:lnTo>
                  <a:lnTo>
                    <a:pt x="31" y="97"/>
                  </a:lnTo>
                  <a:lnTo>
                    <a:pt x="37" y="95"/>
                  </a:lnTo>
                  <a:lnTo>
                    <a:pt x="43" y="89"/>
                  </a:lnTo>
                  <a:lnTo>
                    <a:pt x="49" y="83"/>
                  </a:lnTo>
                  <a:lnTo>
                    <a:pt x="55" y="73"/>
                  </a:lnTo>
                  <a:lnTo>
                    <a:pt x="59" y="59"/>
                  </a:lnTo>
                  <a:lnTo>
                    <a:pt x="61" y="45"/>
                  </a:lnTo>
                  <a:lnTo>
                    <a:pt x="61" y="29"/>
                  </a:lnTo>
                  <a:lnTo>
                    <a:pt x="59" y="21"/>
                  </a:lnTo>
                  <a:lnTo>
                    <a:pt x="57" y="15"/>
                  </a:lnTo>
                  <a:lnTo>
                    <a:pt x="53" y="10"/>
                  </a:lnTo>
                  <a:lnTo>
                    <a:pt x="47" y="6"/>
                  </a:lnTo>
                  <a:lnTo>
                    <a:pt x="39" y="2"/>
                  </a:lnTo>
                  <a:lnTo>
                    <a:pt x="29" y="0"/>
                  </a:lnTo>
                  <a:lnTo>
                    <a:pt x="17" y="2"/>
                  </a:lnTo>
                  <a:lnTo>
                    <a:pt x="3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7" name="Freeform 1159"/>
            <p:cNvSpPr>
              <a:spLocks/>
            </p:cNvSpPr>
            <p:nvPr/>
          </p:nvSpPr>
          <p:spPr bwMode="auto">
            <a:xfrm>
              <a:off x="3936" y="835"/>
              <a:ext cx="15" cy="21"/>
            </a:xfrm>
            <a:custGeom>
              <a:avLst/>
              <a:gdLst>
                <a:gd name="T0" fmla="*/ 5 w 29"/>
                <a:gd name="T1" fmla="*/ 20 h 42"/>
                <a:gd name="T2" fmla="*/ 5 w 29"/>
                <a:gd name="T3" fmla="*/ 20 h 42"/>
                <a:gd name="T4" fmla="*/ 10 w 29"/>
                <a:gd name="T5" fmla="*/ 14 h 42"/>
                <a:gd name="T6" fmla="*/ 14 w 29"/>
                <a:gd name="T7" fmla="*/ 8 h 42"/>
                <a:gd name="T8" fmla="*/ 15 w 29"/>
                <a:gd name="T9" fmla="*/ 5 h 42"/>
                <a:gd name="T10" fmla="*/ 15 w 29"/>
                <a:gd name="T11" fmla="*/ 3 h 42"/>
                <a:gd name="T12" fmla="*/ 15 w 29"/>
                <a:gd name="T13" fmla="*/ 3 h 42"/>
                <a:gd name="T14" fmla="*/ 12 w 29"/>
                <a:gd name="T15" fmla="*/ 1 h 42"/>
                <a:gd name="T16" fmla="*/ 9 w 29"/>
                <a:gd name="T17" fmla="*/ 0 h 42"/>
                <a:gd name="T18" fmla="*/ 4 w 29"/>
                <a:gd name="T19" fmla="*/ 0 h 42"/>
                <a:gd name="T20" fmla="*/ 4 w 29"/>
                <a:gd name="T21" fmla="*/ 0 h 42"/>
                <a:gd name="T22" fmla="*/ 2 w 29"/>
                <a:gd name="T23" fmla="*/ 2 h 42"/>
                <a:gd name="T24" fmla="*/ 1 w 29"/>
                <a:gd name="T25" fmla="*/ 4 h 42"/>
                <a:gd name="T26" fmla="*/ 0 w 29"/>
                <a:gd name="T27" fmla="*/ 7 h 42"/>
                <a:gd name="T28" fmla="*/ 1 w 29"/>
                <a:gd name="T29" fmla="*/ 10 h 42"/>
                <a:gd name="T30" fmla="*/ 2 w 29"/>
                <a:gd name="T31" fmla="*/ 16 h 42"/>
                <a:gd name="T32" fmla="*/ 4 w 29"/>
                <a:gd name="T33" fmla="*/ 20 h 42"/>
                <a:gd name="T34" fmla="*/ 4 w 29"/>
                <a:gd name="T35" fmla="*/ 20 h 42"/>
                <a:gd name="T36" fmla="*/ 4 w 29"/>
                <a:gd name="T37" fmla="*/ 21 h 42"/>
                <a:gd name="T38" fmla="*/ 5 w 29"/>
                <a:gd name="T39" fmla="*/ 21 h 42"/>
                <a:gd name="T40" fmla="*/ 5 w 29"/>
                <a:gd name="T41" fmla="*/ 20 h 42"/>
                <a:gd name="T42" fmla="*/ 5 w 29"/>
                <a:gd name="T43" fmla="*/ 20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9"/>
                <a:gd name="T67" fmla="*/ 0 h 42"/>
                <a:gd name="T68" fmla="*/ 29 w 29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9" h="42">
                  <a:moveTo>
                    <a:pt x="10" y="40"/>
                  </a:moveTo>
                  <a:lnTo>
                    <a:pt x="10" y="40"/>
                  </a:lnTo>
                  <a:lnTo>
                    <a:pt x="19" y="28"/>
                  </a:lnTo>
                  <a:lnTo>
                    <a:pt x="27" y="16"/>
                  </a:lnTo>
                  <a:lnTo>
                    <a:pt x="29" y="10"/>
                  </a:lnTo>
                  <a:lnTo>
                    <a:pt x="29" y="6"/>
                  </a:lnTo>
                  <a:lnTo>
                    <a:pt x="23" y="2"/>
                  </a:lnTo>
                  <a:lnTo>
                    <a:pt x="17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32"/>
                  </a:lnTo>
                  <a:lnTo>
                    <a:pt x="8" y="40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8" name="Freeform 1160"/>
            <p:cNvSpPr>
              <a:spLocks/>
            </p:cNvSpPr>
            <p:nvPr/>
          </p:nvSpPr>
          <p:spPr bwMode="auto">
            <a:xfrm>
              <a:off x="3949" y="839"/>
              <a:ext cx="18" cy="15"/>
            </a:xfrm>
            <a:custGeom>
              <a:avLst/>
              <a:gdLst>
                <a:gd name="T0" fmla="*/ 14 w 38"/>
                <a:gd name="T1" fmla="*/ 12 h 30"/>
                <a:gd name="T2" fmla="*/ 14 w 38"/>
                <a:gd name="T3" fmla="*/ 12 h 30"/>
                <a:gd name="T4" fmla="*/ 12 w 38"/>
                <a:gd name="T5" fmla="*/ 10 h 30"/>
                <a:gd name="T6" fmla="*/ 9 w 38"/>
                <a:gd name="T7" fmla="*/ 10 h 30"/>
                <a:gd name="T8" fmla="*/ 5 w 38"/>
                <a:gd name="T9" fmla="*/ 10 h 30"/>
                <a:gd name="T10" fmla="*/ 0 w 38"/>
                <a:gd name="T11" fmla="*/ 10 h 30"/>
                <a:gd name="T12" fmla="*/ 0 w 38"/>
                <a:gd name="T13" fmla="*/ 10 h 30"/>
                <a:gd name="T14" fmla="*/ 3 w 38"/>
                <a:gd name="T15" fmla="*/ 6 h 30"/>
                <a:gd name="T16" fmla="*/ 4 w 38"/>
                <a:gd name="T17" fmla="*/ 2 h 30"/>
                <a:gd name="T18" fmla="*/ 5 w 38"/>
                <a:gd name="T19" fmla="*/ 0 h 30"/>
                <a:gd name="T20" fmla="*/ 5 w 38"/>
                <a:gd name="T21" fmla="*/ 0 h 30"/>
                <a:gd name="T22" fmla="*/ 9 w 38"/>
                <a:gd name="T23" fmla="*/ 3 h 30"/>
                <a:gd name="T24" fmla="*/ 13 w 38"/>
                <a:gd name="T25" fmla="*/ 6 h 30"/>
                <a:gd name="T26" fmla="*/ 16 w 38"/>
                <a:gd name="T27" fmla="*/ 10 h 30"/>
                <a:gd name="T28" fmla="*/ 16 w 38"/>
                <a:gd name="T29" fmla="*/ 10 h 30"/>
                <a:gd name="T30" fmla="*/ 18 w 38"/>
                <a:gd name="T31" fmla="*/ 15 h 30"/>
                <a:gd name="T32" fmla="*/ 18 w 38"/>
                <a:gd name="T33" fmla="*/ 15 h 30"/>
                <a:gd name="T34" fmla="*/ 14 w 38"/>
                <a:gd name="T35" fmla="*/ 12 h 30"/>
                <a:gd name="T36" fmla="*/ 14 w 38"/>
                <a:gd name="T37" fmla="*/ 12 h 3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8"/>
                <a:gd name="T58" fmla="*/ 0 h 30"/>
                <a:gd name="T59" fmla="*/ 38 w 38"/>
                <a:gd name="T60" fmla="*/ 30 h 3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8" h="30">
                  <a:moveTo>
                    <a:pt x="30" y="24"/>
                  </a:moveTo>
                  <a:lnTo>
                    <a:pt x="30" y="24"/>
                  </a:lnTo>
                  <a:lnTo>
                    <a:pt x="26" y="20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0" y="20"/>
                  </a:lnTo>
                  <a:lnTo>
                    <a:pt x="6" y="12"/>
                  </a:lnTo>
                  <a:lnTo>
                    <a:pt x="8" y="4"/>
                  </a:lnTo>
                  <a:lnTo>
                    <a:pt x="10" y="0"/>
                  </a:lnTo>
                  <a:lnTo>
                    <a:pt x="20" y="6"/>
                  </a:lnTo>
                  <a:lnTo>
                    <a:pt x="28" y="12"/>
                  </a:lnTo>
                  <a:lnTo>
                    <a:pt x="34" y="20"/>
                  </a:lnTo>
                  <a:lnTo>
                    <a:pt x="38" y="3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69" name="Freeform 1161"/>
            <p:cNvSpPr>
              <a:spLocks/>
            </p:cNvSpPr>
            <p:nvPr/>
          </p:nvSpPr>
          <p:spPr bwMode="auto">
            <a:xfrm>
              <a:off x="3923" y="566"/>
              <a:ext cx="89" cy="94"/>
            </a:xfrm>
            <a:custGeom>
              <a:avLst/>
              <a:gdLst>
                <a:gd name="T0" fmla="*/ 89 w 178"/>
                <a:gd name="T1" fmla="*/ 94 h 188"/>
                <a:gd name="T2" fmla="*/ 89 w 178"/>
                <a:gd name="T3" fmla="*/ 94 h 188"/>
                <a:gd name="T4" fmla="*/ 79 w 178"/>
                <a:gd name="T5" fmla="*/ 88 h 188"/>
                <a:gd name="T6" fmla="*/ 55 w 178"/>
                <a:gd name="T7" fmla="*/ 77 h 188"/>
                <a:gd name="T8" fmla="*/ 40 w 178"/>
                <a:gd name="T9" fmla="*/ 71 h 188"/>
                <a:gd name="T10" fmla="*/ 25 w 178"/>
                <a:gd name="T11" fmla="*/ 66 h 188"/>
                <a:gd name="T12" fmla="*/ 11 w 178"/>
                <a:gd name="T13" fmla="*/ 63 h 188"/>
                <a:gd name="T14" fmla="*/ 5 w 178"/>
                <a:gd name="T15" fmla="*/ 62 h 188"/>
                <a:gd name="T16" fmla="*/ 0 w 178"/>
                <a:gd name="T17" fmla="*/ 63 h 188"/>
                <a:gd name="T18" fmla="*/ 0 w 178"/>
                <a:gd name="T19" fmla="*/ 63 h 188"/>
                <a:gd name="T20" fmla="*/ 3 w 178"/>
                <a:gd name="T21" fmla="*/ 61 h 188"/>
                <a:gd name="T22" fmla="*/ 11 w 178"/>
                <a:gd name="T23" fmla="*/ 54 h 188"/>
                <a:gd name="T24" fmla="*/ 16 w 178"/>
                <a:gd name="T25" fmla="*/ 50 h 188"/>
                <a:gd name="T26" fmla="*/ 20 w 178"/>
                <a:gd name="T27" fmla="*/ 44 h 188"/>
                <a:gd name="T28" fmla="*/ 24 w 178"/>
                <a:gd name="T29" fmla="*/ 36 h 188"/>
                <a:gd name="T30" fmla="*/ 27 w 178"/>
                <a:gd name="T31" fmla="*/ 28 h 188"/>
                <a:gd name="T32" fmla="*/ 27 w 178"/>
                <a:gd name="T33" fmla="*/ 28 h 188"/>
                <a:gd name="T34" fmla="*/ 25 w 178"/>
                <a:gd name="T35" fmla="*/ 20 h 188"/>
                <a:gd name="T36" fmla="*/ 24 w 178"/>
                <a:gd name="T37" fmla="*/ 14 h 188"/>
                <a:gd name="T38" fmla="*/ 24 w 178"/>
                <a:gd name="T39" fmla="*/ 7 h 188"/>
                <a:gd name="T40" fmla="*/ 25 w 178"/>
                <a:gd name="T41" fmla="*/ 4 h 188"/>
                <a:gd name="T42" fmla="*/ 26 w 178"/>
                <a:gd name="T43" fmla="*/ 2 h 188"/>
                <a:gd name="T44" fmla="*/ 27 w 178"/>
                <a:gd name="T45" fmla="*/ 0 h 188"/>
                <a:gd name="T46" fmla="*/ 30 w 178"/>
                <a:gd name="T47" fmla="*/ 0 h 188"/>
                <a:gd name="T48" fmla="*/ 33 w 178"/>
                <a:gd name="T49" fmla="*/ 1 h 188"/>
                <a:gd name="T50" fmla="*/ 37 w 178"/>
                <a:gd name="T51" fmla="*/ 3 h 188"/>
                <a:gd name="T52" fmla="*/ 42 w 178"/>
                <a:gd name="T53" fmla="*/ 7 h 188"/>
                <a:gd name="T54" fmla="*/ 48 w 178"/>
                <a:gd name="T55" fmla="*/ 13 h 188"/>
                <a:gd name="T56" fmla="*/ 48 w 178"/>
                <a:gd name="T57" fmla="*/ 13 h 188"/>
                <a:gd name="T58" fmla="*/ 54 w 178"/>
                <a:gd name="T59" fmla="*/ 22 h 188"/>
                <a:gd name="T60" fmla="*/ 68 w 178"/>
                <a:gd name="T61" fmla="*/ 43 h 188"/>
                <a:gd name="T62" fmla="*/ 76 w 178"/>
                <a:gd name="T63" fmla="*/ 57 h 188"/>
                <a:gd name="T64" fmla="*/ 83 w 178"/>
                <a:gd name="T65" fmla="*/ 70 h 188"/>
                <a:gd name="T66" fmla="*/ 88 w 178"/>
                <a:gd name="T67" fmla="*/ 83 h 188"/>
                <a:gd name="T68" fmla="*/ 89 w 178"/>
                <a:gd name="T69" fmla="*/ 89 h 188"/>
                <a:gd name="T70" fmla="*/ 89 w 178"/>
                <a:gd name="T71" fmla="*/ 94 h 188"/>
                <a:gd name="T72" fmla="*/ 89 w 178"/>
                <a:gd name="T73" fmla="*/ 94 h 1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8"/>
                <a:gd name="T112" fmla="*/ 0 h 188"/>
                <a:gd name="T113" fmla="*/ 178 w 178"/>
                <a:gd name="T114" fmla="*/ 188 h 1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8" h="188">
                  <a:moveTo>
                    <a:pt x="178" y="188"/>
                  </a:moveTo>
                  <a:lnTo>
                    <a:pt x="178" y="188"/>
                  </a:lnTo>
                  <a:lnTo>
                    <a:pt x="158" y="176"/>
                  </a:lnTo>
                  <a:lnTo>
                    <a:pt x="109" y="153"/>
                  </a:lnTo>
                  <a:lnTo>
                    <a:pt x="79" y="141"/>
                  </a:lnTo>
                  <a:lnTo>
                    <a:pt x="49" y="131"/>
                  </a:lnTo>
                  <a:lnTo>
                    <a:pt x="22" y="125"/>
                  </a:lnTo>
                  <a:lnTo>
                    <a:pt x="10" y="123"/>
                  </a:lnTo>
                  <a:lnTo>
                    <a:pt x="0" y="125"/>
                  </a:lnTo>
                  <a:lnTo>
                    <a:pt x="6" y="121"/>
                  </a:lnTo>
                  <a:lnTo>
                    <a:pt x="22" y="107"/>
                  </a:lnTo>
                  <a:lnTo>
                    <a:pt x="32" y="99"/>
                  </a:lnTo>
                  <a:lnTo>
                    <a:pt x="39" y="87"/>
                  </a:lnTo>
                  <a:lnTo>
                    <a:pt x="47" y="72"/>
                  </a:lnTo>
                  <a:lnTo>
                    <a:pt x="53" y="56"/>
                  </a:lnTo>
                  <a:lnTo>
                    <a:pt x="49" y="40"/>
                  </a:lnTo>
                  <a:lnTo>
                    <a:pt x="47" y="28"/>
                  </a:lnTo>
                  <a:lnTo>
                    <a:pt x="47" y="14"/>
                  </a:lnTo>
                  <a:lnTo>
                    <a:pt x="49" y="8"/>
                  </a:lnTo>
                  <a:lnTo>
                    <a:pt x="51" y="4"/>
                  </a:lnTo>
                  <a:lnTo>
                    <a:pt x="53" y="0"/>
                  </a:lnTo>
                  <a:lnTo>
                    <a:pt x="59" y="0"/>
                  </a:lnTo>
                  <a:lnTo>
                    <a:pt x="65" y="2"/>
                  </a:lnTo>
                  <a:lnTo>
                    <a:pt x="73" y="6"/>
                  </a:lnTo>
                  <a:lnTo>
                    <a:pt x="83" y="14"/>
                  </a:lnTo>
                  <a:lnTo>
                    <a:pt x="95" y="26"/>
                  </a:lnTo>
                  <a:lnTo>
                    <a:pt x="107" y="44"/>
                  </a:lnTo>
                  <a:lnTo>
                    <a:pt x="136" y="86"/>
                  </a:lnTo>
                  <a:lnTo>
                    <a:pt x="152" y="113"/>
                  </a:lnTo>
                  <a:lnTo>
                    <a:pt x="166" y="139"/>
                  </a:lnTo>
                  <a:lnTo>
                    <a:pt x="176" y="165"/>
                  </a:lnTo>
                  <a:lnTo>
                    <a:pt x="178" y="178"/>
                  </a:lnTo>
                  <a:lnTo>
                    <a:pt x="178" y="18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6" name="Group 1481"/>
          <p:cNvGrpSpPr>
            <a:grpSpLocks/>
          </p:cNvGrpSpPr>
          <p:nvPr/>
        </p:nvGrpSpPr>
        <p:grpSpPr bwMode="auto">
          <a:xfrm>
            <a:off x="6543675" y="1389063"/>
            <a:ext cx="1306513" cy="1120775"/>
            <a:chOff x="4122" y="875"/>
            <a:chExt cx="823" cy="706"/>
          </a:xfrm>
        </p:grpSpPr>
        <p:sp>
          <p:nvSpPr>
            <p:cNvPr id="7414" name="Line 1212"/>
            <p:cNvSpPr>
              <a:spLocks noChangeShapeType="1"/>
            </p:cNvSpPr>
            <p:nvPr/>
          </p:nvSpPr>
          <p:spPr bwMode="auto">
            <a:xfrm>
              <a:off x="4381" y="105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5" name="Line 1213"/>
            <p:cNvSpPr>
              <a:spLocks noChangeShapeType="1"/>
            </p:cNvSpPr>
            <p:nvPr/>
          </p:nvSpPr>
          <p:spPr bwMode="auto">
            <a:xfrm>
              <a:off x="4381" y="105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6" name="Line 1214"/>
            <p:cNvSpPr>
              <a:spLocks noChangeShapeType="1"/>
            </p:cNvSpPr>
            <p:nvPr/>
          </p:nvSpPr>
          <p:spPr bwMode="auto">
            <a:xfrm>
              <a:off x="4363" y="108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7" name="Line 1215"/>
            <p:cNvSpPr>
              <a:spLocks noChangeShapeType="1"/>
            </p:cNvSpPr>
            <p:nvPr/>
          </p:nvSpPr>
          <p:spPr bwMode="auto">
            <a:xfrm>
              <a:off x="4363" y="108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8" name="Line 1216"/>
            <p:cNvSpPr>
              <a:spLocks noChangeShapeType="1"/>
            </p:cNvSpPr>
            <p:nvPr/>
          </p:nvSpPr>
          <p:spPr bwMode="auto">
            <a:xfrm>
              <a:off x="4358" y="103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9" name="Line 1217"/>
            <p:cNvSpPr>
              <a:spLocks noChangeShapeType="1"/>
            </p:cNvSpPr>
            <p:nvPr/>
          </p:nvSpPr>
          <p:spPr bwMode="auto">
            <a:xfrm>
              <a:off x="4358" y="103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0" name="Freeform 1218"/>
            <p:cNvSpPr>
              <a:spLocks/>
            </p:cNvSpPr>
            <p:nvPr/>
          </p:nvSpPr>
          <p:spPr bwMode="auto">
            <a:xfrm>
              <a:off x="4200" y="951"/>
              <a:ext cx="558" cy="602"/>
            </a:xfrm>
            <a:custGeom>
              <a:avLst/>
              <a:gdLst>
                <a:gd name="T0" fmla="*/ 90 w 1117"/>
                <a:gd name="T1" fmla="*/ 175 h 1205"/>
                <a:gd name="T2" fmla="*/ 131 w 1117"/>
                <a:gd name="T3" fmla="*/ 145 h 1205"/>
                <a:gd name="T4" fmla="*/ 170 w 1117"/>
                <a:gd name="T5" fmla="*/ 90 h 1205"/>
                <a:gd name="T6" fmla="*/ 322 w 1117"/>
                <a:gd name="T7" fmla="*/ 20 h 1205"/>
                <a:gd name="T8" fmla="*/ 388 w 1117"/>
                <a:gd name="T9" fmla="*/ 2 h 1205"/>
                <a:gd name="T10" fmla="*/ 439 w 1117"/>
                <a:gd name="T11" fmla="*/ 43 h 1205"/>
                <a:gd name="T12" fmla="*/ 479 w 1117"/>
                <a:gd name="T13" fmla="*/ 66 h 1205"/>
                <a:gd name="T14" fmla="*/ 524 w 1117"/>
                <a:gd name="T15" fmla="*/ 112 h 1205"/>
                <a:gd name="T16" fmla="*/ 555 w 1117"/>
                <a:gd name="T17" fmla="*/ 222 h 1205"/>
                <a:gd name="T18" fmla="*/ 550 w 1117"/>
                <a:gd name="T19" fmla="*/ 300 h 1205"/>
                <a:gd name="T20" fmla="*/ 514 w 1117"/>
                <a:gd name="T21" fmla="*/ 376 h 1205"/>
                <a:gd name="T22" fmla="*/ 456 w 1117"/>
                <a:gd name="T23" fmla="*/ 373 h 1205"/>
                <a:gd name="T24" fmla="*/ 410 w 1117"/>
                <a:gd name="T25" fmla="*/ 327 h 1205"/>
                <a:gd name="T26" fmla="*/ 422 w 1117"/>
                <a:gd name="T27" fmla="*/ 257 h 1205"/>
                <a:gd name="T28" fmla="*/ 393 w 1117"/>
                <a:gd name="T29" fmla="*/ 190 h 1205"/>
                <a:gd name="T30" fmla="*/ 326 w 1117"/>
                <a:gd name="T31" fmla="*/ 152 h 1205"/>
                <a:gd name="T32" fmla="*/ 258 w 1117"/>
                <a:gd name="T33" fmla="*/ 149 h 1205"/>
                <a:gd name="T34" fmla="*/ 190 w 1117"/>
                <a:gd name="T35" fmla="*/ 181 h 1205"/>
                <a:gd name="T36" fmla="*/ 150 w 1117"/>
                <a:gd name="T37" fmla="*/ 245 h 1205"/>
                <a:gd name="T38" fmla="*/ 142 w 1117"/>
                <a:gd name="T39" fmla="*/ 321 h 1205"/>
                <a:gd name="T40" fmla="*/ 159 w 1117"/>
                <a:gd name="T41" fmla="*/ 386 h 1205"/>
                <a:gd name="T42" fmla="*/ 163 w 1117"/>
                <a:gd name="T43" fmla="*/ 425 h 1205"/>
                <a:gd name="T44" fmla="*/ 120 w 1117"/>
                <a:gd name="T45" fmla="*/ 388 h 1205"/>
                <a:gd name="T46" fmla="*/ 96 w 1117"/>
                <a:gd name="T47" fmla="*/ 261 h 1205"/>
                <a:gd name="T48" fmla="*/ 113 w 1117"/>
                <a:gd name="T49" fmla="*/ 198 h 1205"/>
                <a:gd name="T50" fmla="*/ 161 w 1117"/>
                <a:gd name="T51" fmla="*/ 165 h 1205"/>
                <a:gd name="T52" fmla="*/ 177 w 1117"/>
                <a:gd name="T53" fmla="*/ 135 h 1205"/>
                <a:gd name="T54" fmla="*/ 194 w 1117"/>
                <a:gd name="T55" fmla="*/ 112 h 1205"/>
                <a:gd name="T56" fmla="*/ 249 w 1117"/>
                <a:gd name="T57" fmla="*/ 90 h 1205"/>
                <a:gd name="T58" fmla="*/ 362 w 1117"/>
                <a:gd name="T59" fmla="*/ 106 h 1205"/>
                <a:gd name="T60" fmla="*/ 404 w 1117"/>
                <a:gd name="T61" fmla="*/ 131 h 1205"/>
                <a:gd name="T62" fmla="*/ 446 w 1117"/>
                <a:gd name="T63" fmla="*/ 186 h 1205"/>
                <a:gd name="T64" fmla="*/ 443 w 1117"/>
                <a:gd name="T65" fmla="*/ 253 h 1205"/>
                <a:gd name="T66" fmla="*/ 450 w 1117"/>
                <a:gd name="T67" fmla="*/ 205 h 1205"/>
                <a:gd name="T68" fmla="*/ 428 w 1117"/>
                <a:gd name="T69" fmla="*/ 146 h 1205"/>
                <a:gd name="T70" fmla="*/ 393 w 1117"/>
                <a:gd name="T71" fmla="*/ 122 h 1205"/>
                <a:gd name="T72" fmla="*/ 344 w 1117"/>
                <a:gd name="T73" fmla="*/ 93 h 1205"/>
                <a:gd name="T74" fmla="*/ 261 w 1117"/>
                <a:gd name="T75" fmla="*/ 85 h 1205"/>
                <a:gd name="T76" fmla="*/ 207 w 1117"/>
                <a:gd name="T77" fmla="*/ 100 h 1205"/>
                <a:gd name="T78" fmla="*/ 172 w 1117"/>
                <a:gd name="T79" fmla="*/ 137 h 1205"/>
                <a:gd name="T80" fmla="*/ 156 w 1117"/>
                <a:gd name="T81" fmla="*/ 161 h 1205"/>
                <a:gd name="T82" fmla="*/ 119 w 1117"/>
                <a:gd name="T83" fmla="*/ 187 h 1205"/>
                <a:gd name="T84" fmla="*/ 91 w 1117"/>
                <a:gd name="T85" fmla="*/ 256 h 1205"/>
                <a:gd name="T86" fmla="*/ 97 w 1117"/>
                <a:gd name="T87" fmla="*/ 351 h 1205"/>
                <a:gd name="T88" fmla="*/ 154 w 1117"/>
                <a:gd name="T89" fmla="*/ 427 h 1205"/>
                <a:gd name="T90" fmla="*/ 166 w 1117"/>
                <a:gd name="T91" fmla="*/ 396 h 1205"/>
                <a:gd name="T92" fmla="*/ 184 w 1117"/>
                <a:gd name="T93" fmla="*/ 443 h 1205"/>
                <a:gd name="T94" fmla="*/ 213 w 1117"/>
                <a:gd name="T95" fmla="*/ 462 h 1205"/>
                <a:gd name="T96" fmla="*/ 281 w 1117"/>
                <a:gd name="T97" fmla="*/ 476 h 1205"/>
                <a:gd name="T98" fmla="*/ 269 w 1117"/>
                <a:gd name="T99" fmla="*/ 519 h 1205"/>
                <a:gd name="T100" fmla="*/ 303 w 1117"/>
                <a:gd name="T101" fmla="*/ 557 h 1205"/>
                <a:gd name="T102" fmla="*/ 255 w 1117"/>
                <a:gd name="T103" fmla="*/ 582 h 1205"/>
                <a:gd name="T104" fmla="*/ 204 w 1117"/>
                <a:gd name="T105" fmla="*/ 600 h 1205"/>
                <a:gd name="T106" fmla="*/ 180 w 1117"/>
                <a:gd name="T107" fmla="*/ 590 h 1205"/>
                <a:gd name="T108" fmla="*/ 97 w 1117"/>
                <a:gd name="T109" fmla="*/ 468 h 1205"/>
                <a:gd name="T110" fmla="*/ 53 w 1117"/>
                <a:gd name="T111" fmla="*/ 342 h 1205"/>
                <a:gd name="T112" fmla="*/ 0 w 1117"/>
                <a:gd name="T113" fmla="*/ 247 h 120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117"/>
                <a:gd name="T172" fmla="*/ 0 h 1205"/>
                <a:gd name="T173" fmla="*/ 1117 w 1117"/>
                <a:gd name="T174" fmla="*/ 1205 h 120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117" h="1205">
                  <a:moveTo>
                    <a:pt x="10" y="473"/>
                  </a:moveTo>
                  <a:lnTo>
                    <a:pt x="10" y="473"/>
                  </a:lnTo>
                  <a:lnTo>
                    <a:pt x="21" y="467"/>
                  </a:lnTo>
                  <a:lnTo>
                    <a:pt x="43" y="453"/>
                  </a:lnTo>
                  <a:lnTo>
                    <a:pt x="97" y="415"/>
                  </a:lnTo>
                  <a:lnTo>
                    <a:pt x="170" y="364"/>
                  </a:lnTo>
                  <a:lnTo>
                    <a:pt x="180" y="350"/>
                  </a:lnTo>
                  <a:lnTo>
                    <a:pt x="189" y="340"/>
                  </a:lnTo>
                  <a:lnTo>
                    <a:pt x="199" y="328"/>
                  </a:lnTo>
                  <a:lnTo>
                    <a:pt x="213" y="320"/>
                  </a:lnTo>
                  <a:lnTo>
                    <a:pt x="239" y="305"/>
                  </a:lnTo>
                  <a:lnTo>
                    <a:pt x="267" y="291"/>
                  </a:lnTo>
                  <a:lnTo>
                    <a:pt x="263" y="291"/>
                  </a:lnTo>
                  <a:lnTo>
                    <a:pt x="263" y="279"/>
                  </a:lnTo>
                  <a:lnTo>
                    <a:pt x="265" y="267"/>
                  </a:lnTo>
                  <a:lnTo>
                    <a:pt x="271" y="255"/>
                  </a:lnTo>
                  <a:lnTo>
                    <a:pt x="276" y="243"/>
                  </a:lnTo>
                  <a:lnTo>
                    <a:pt x="290" y="221"/>
                  </a:lnTo>
                  <a:lnTo>
                    <a:pt x="308" y="206"/>
                  </a:lnTo>
                  <a:lnTo>
                    <a:pt x="326" y="190"/>
                  </a:lnTo>
                  <a:lnTo>
                    <a:pt x="340" y="180"/>
                  </a:lnTo>
                  <a:lnTo>
                    <a:pt x="356" y="170"/>
                  </a:lnTo>
                  <a:lnTo>
                    <a:pt x="367" y="162"/>
                  </a:lnTo>
                  <a:lnTo>
                    <a:pt x="389" y="150"/>
                  </a:lnTo>
                  <a:lnTo>
                    <a:pt x="451" y="119"/>
                  </a:lnTo>
                  <a:lnTo>
                    <a:pt x="538" y="77"/>
                  </a:lnTo>
                  <a:lnTo>
                    <a:pt x="644" y="41"/>
                  </a:lnTo>
                  <a:lnTo>
                    <a:pt x="725" y="12"/>
                  </a:lnTo>
                  <a:lnTo>
                    <a:pt x="739" y="6"/>
                  </a:lnTo>
                  <a:lnTo>
                    <a:pt x="749" y="2"/>
                  </a:lnTo>
                  <a:lnTo>
                    <a:pt x="757" y="2"/>
                  </a:lnTo>
                  <a:lnTo>
                    <a:pt x="765" y="0"/>
                  </a:lnTo>
                  <a:lnTo>
                    <a:pt x="773" y="4"/>
                  </a:lnTo>
                  <a:lnTo>
                    <a:pt x="777" y="4"/>
                  </a:lnTo>
                  <a:lnTo>
                    <a:pt x="793" y="24"/>
                  </a:lnTo>
                  <a:lnTo>
                    <a:pt x="804" y="39"/>
                  </a:lnTo>
                  <a:lnTo>
                    <a:pt x="818" y="53"/>
                  </a:lnTo>
                  <a:lnTo>
                    <a:pt x="832" y="63"/>
                  </a:lnTo>
                  <a:lnTo>
                    <a:pt x="846" y="73"/>
                  </a:lnTo>
                  <a:lnTo>
                    <a:pt x="868" y="83"/>
                  </a:lnTo>
                  <a:lnTo>
                    <a:pt x="878" y="87"/>
                  </a:lnTo>
                  <a:lnTo>
                    <a:pt x="903" y="95"/>
                  </a:lnTo>
                  <a:lnTo>
                    <a:pt x="923" y="103"/>
                  </a:lnTo>
                  <a:lnTo>
                    <a:pt x="937" y="111"/>
                  </a:lnTo>
                  <a:lnTo>
                    <a:pt x="947" y="117"/>
                  </a:lnTo>
                  <a:lnTo>
                    <a:pt x="953" y="123"/>
                  </a:lnTo>
                  <a:lnTo>
                    <a:pt x="957" y="129"/>
                  </a:lnTo>
                  <a:lnTo>
                    <a:pt x="959" y="132"/>
                  </a:lnTo>
                  <a:lnTo>
                    <a:pt x="998" y="168"/>
                  </a:lnTo>
                  <a:lnTo>
                    <a:pt x="1024" y="192"/>
                  </a:lnTo>
                  <a:lnTo>
                    <a:pt x="1032" y="196"/>
                  </a:lnTo>
                  <a:lnTo>
                    <a:pt x="1038" y="204"/>
                  </a:lnTo>
                  <a:lnTo>
                    <a:pt x="1044" y="214"/>
                  </a:lnTo>
                  <a:lnTo>
                    <a:pt x="1048" y="225"/>
                  </a:lnTo>
                  <a:lnTo>
                    <a:pt x="1054" y="247"/>
                  </a:lnTo>
                  <a:lnTo>
                    <a:pt x="1056" y="255"/>
                  </a:lnTo>
                  <a:lnTo>
                    <a:pt x="1068" y="283"/>
                  </a:lnTo>
                  <a:lnTo>
                    <a:pt x="1079" y="309"/>
                  </a:lnTo>
                  <a:lnTo>
                    <a:pt x="1095" y="358"/>
                  </a:lnTo>
                  <a:lnTo>
                    <a:pt x="1105" y="405"/>
                  </a:lnTo>
                  <a:lnTo>
                    <a:pt x="1111" y="445"/>
                  </a:lnTo>
                  <a:lnTo>
                    <a:pt x="1115" y="481"/>
                  </a:lnTo>
                  <a:lnTo>
                    <a:pt x="1117" y="506"/>
                  </a:lnTo>
                  <a:lnTo>
                    <a:pt x="1115" y="528"/>
                  </a:lnTo>
                  <a:lnTo>
                    <a:pt x="1107" y="566"/>
                  </a:lnTo>
                  <a:lnTo>
                    <a:pt x="1101" y="587"/>
                  </a:lnTo>
                  <a:lnTo>
                    <a:pt x="1101" y="601"/>
                  </a:lnTo>
                  <a:lnTo>
                    <a:pt x="1099" y="615"/>
                  </a:lnTo>
                  <a:lnTo>
                    <a:pt x="1097" y="629"/>
                  </a:lnTo>
                  <a:lnTo>
                    <a:pt x="1093" y="643"/>
                  </a:lnTo>
                  <a:lnTo>
                    <a:pt x="1081" y="671"/>
                  </a:lnTo>
                  <a:lnTo>
                    <a:pt x="1068" y="696"/>
                  </a:lnTo>
                  <a:lnTo>
                    <a:pt x="1054" y="718"/>
                  </a:lnTo>
                  <a:lnTo>
                    <a:pt x="1042" y="736"/>
                  </a:lnTo>
                  <a:lnTo>
                    <a:pt x="1028" y="752"/>
                  </a:lnTo>
                  <a:lnTo>
                    <a:pt x="1006" y="756"/>
                  </a:lnTo>
                  <a:lnTo>
                    <a:pt x="986" y="758"/>
                  </a:lnTo>
                  <a:lnTo>
                    <a:pt x="969" y="758"/>
                  </a:lnTo>
                  <a:lnTo>
                    <a:pt x="951" y="758"/>
                  </a:lnTo>
                  <a:lnTo>
                    <a:pt x="937" y="754"/>
                  </a:lnTo>
                  <a:lnTo>
                    <a:pt x="925" y="752"/>
                  </a:lnTo>
                  <a:lnTo>
                    <a:pt x="913" y="746"/>
                  </a:lnTo>
                  <a:lnTo>
                    <a:pt x="905" y="742"/>
                  </a:lnTo>
                  <a:lnTo>
                    <a:pt x="890" y="730"/>
                  </a:lnTo>
                  <a:lnTo>
                    <a:pt x="882" y="720"/>
                  </a:lnTo>
                  <a:lnTo>
                    <a:pt x="876" y="708"/>
                  </a:lnTo>
                  <a:lnTo>
                    <a:pt x="818" y="674"/>
                  </a:lnTo>
                  <a:lnTo>
                    <a:pt x="820" y="667"/>
                  </a:lnTo>
                  <a:lnTo>
                    <a:pt x="820" y="655"/>
                  </a:lnTo>
                  <a:lnTo>
                    <a:pt x="816" y="627"/>
                  </a:lnTo>
                  <a:lnTo>
                    <a:pt x="808" y="591"/>
                  </a:lnTo>
                  <a:lnTo>
                    <a:pt x="818" y="578"/>
                  </a:lnTo>
                  <a:lnTo>
                    <a:pt x="828" y="556"/>
                  </a:lnTo>
                  <a:lnTo>
                    <a:pt x="846" y="514"/>
                  </a:lnTo>
                  <a:lnTo>
                    <a:pt x="844" y="514"/>
                  </a:lnTo>
                  <a:lnTo>
                    <a:pt x="844" y="504"/>
                  </a:lnTo>
                  <a:lnTo>
                    <a:pt x="838" y="483"/>
                  </a:lnTo>
                  <a:lnTo>
                    <a:pt x="826" y="451"/>
                  </a:lnTo>
                  <a:lnTo>
                    <a:pt x="818" y="433"/>
                  </a:lnTo>
                  <a:lnTo>
                    <a:pt x="810" y="415"/>
                  </a:lnTo>
                  <a:lnTo>
                    <a:pt x="799" y="398"/>
                  </a:lnTo>
                  <a:lnTo>
                    <a:pt x="787" y="380"/>
                  </a:lnTo>
                  <a:lnTo>
                    <a:pt x="773" y="362"/>
                  </a:lnTo>
                  <a:lnTo>
                    <a:pt x="755" y="346"/>
                  </a:lnTo>
                  <a:lnTo>
                    <a:pt x="737" y="332"/>
                  </a:lnTo>
                  <a:lnTo>
                    <a:pt x="717" y="320"/>
                  </a:lnTo>
                  <a:lnTo>
                    <a:pt x="694" y="312"/>
                  </a:lnTo>
                  <a:lnTo>
                    <a:pt x="668" y="309"/>
                  </a:lnTo>
                  <a:lnTo>
                    <a:pt x="652" y="305"/>
                  </a:lnTo>
                  <a:lnTo>
                    <a:pt x="613" y="295"/>
                  </a:lnTo>
                  <a:lnTo>
                    <a:pt x="591" y="293"/>
                  </a:lnTo>
                  <a:lnTo>
                    <a:pt x="567" y="291"/>
                  </a:lnTo>
                  <a:lnTo>
                    <a:pt x="547" y="291"/>
                  </a:lnTo>
                  <a:lnTo>
                    <a:pt x="540" y="293"/>
                  </a:lnTo>
                  <a:lnTo>
                    <a:pt x="532" y="295"/>
                  </a:lnTo>
                  <a:lnTo>
                    <a:pt x="516" y="299"/>
                  </a:lnTo>
                  <a:lnTo>
                    <a:pt x="476" y="312"/>
                  </a:lnTo>
                  <a:lnTo>
                    <a:pt x="433" y="328"/>
                  </a:lnTo>
                  <a:lnTo>
                    <a:pt x="415" y="336"/>
                  </a:lnTo>
                  <a:lnTo>
                    <a:pt x="403" y="344"/>
                  </a:lnTo>
                  <a:lnTo>
                    <a:pt x="397" y="348"/>
                  </a:lnTo>
                  <a:lnTo>
                    <a:pt x="389" y="354"/>
                  </a:lnTo>
                  <a:lnTo>
                    <a:pt x="381" y="362"/>
                  </a:lnTo>
                  <a:lnTo>
                    <a:pt x="369" y="376"/>
                  </a:lnTo>
                  <a:lnTo>
                    <a:pt x="356" y="396"/>
                  </a:lnTo>
                  <a:lnTo>
                    <a:pt x="342" y="419"/>
                  </a:lnTo>
                  <a:lnTo>
                    <a:pt x="324" y="453"/>
                  </a:lnTo>
                  <a:lnTo>
                    <a:pt x="310" y="471"/>
                  </a:lnTo>
                  <a:lnTo>
                    <a:pt x="302" y="485"/>
                  </a:lnTo>
                  <a:lnTo>
                    <a:pt x="300" y="491"/>
                  </a:lnTo>
                  <a:lnTo>
                    <a:pt x="300" y="496"/>
                  </a:lnTo>
                  <a:lnTo>
                    <a:pt x="296" y="516"/>
                  </a:lnTo>
                  <a:lnTo>
                    <a:pt x="288" y="560"/>
                  </a:lnTo>
                  <a:lnTo>
                    <a:pt x="284" y="585"/>
                  </a:lnTo>
                  <a:lnTo>
                    <a:pt x="282" y="611"/>
                  </a:lnTo>
                  <a:lnTo>
                    <a:pt x="282" y="635"/>
                  </a:lnTo>
                  <a:lnTo>
                    <a:pt x="284" y="643"/>
                  </a:lnTo>
                  <a:lnTo>
                    <a:pt x="286" y="653"/>
                  </a:lnTo>
                  <a:lnTo>
                    <a:pt x="288" y="669"/>
                  </a:lnTo>
                  <a:lnTo>
                    <a:pt x="292" y="704"/>
                  </a:lnTo>
                  <a:lnTo>
                    <a:pt x="298" y="726"/>
                  </a:lnTo>
                  <a:lnTo>
                    <a:pt x="304" y="746"/>
                  </a:lnTo>
                  <a:lnTo>
                    <a:pt x="314" y="765"/>
                  </a:lnTo>
                  <a:lnTo>
                    <a:pt x="318" y="773"/>
                  </a:lnTo>
                  <a:lnTo>
                    <a:pt x="324" y="779"/>
                  </a:lnTo>
                  <a:lnTo>
                    <a:pt x="330" y="799"/>
                  </a:lnTo>
                  <a:lnTo>
                    <a:pt x="334" y="817"/>
                  </a:lnTo>
                  <a:lnTo>
                    <a:pt x="334" y="835"/>
                  </a:lnTo>
                  <a:lnTo>
                    <a:pt x="334" y="843"/>
                  </a:lnTo>
                  <a:lnTo>
                    <a:pt x="330" y="847"/>
                  </a:lnTo>
                  <a:lnTo>
                    <a:pt x="326" y="851"/>
                  </a:lnTo>
                  <a:lnTo>
                    <a:pt x="318" y="849"/>
                  </a:lnTo>
                  <a:lnTo>
                    <a:pt x="308" y="845"/>
                  </a:lnTo>
                  <a:lnTo>
                    <a:pt x="296" y="837"/>
                  </a:lnTo>
                  <a:lnTo>
                    <a:pt x="280" y="823"/>
                  </a:lnTo>
                  <a:lnTo>
                    <a:pt x="263" y="805"/>
                  </a:lnTo>
                  <a:lnTo>
                    <a:pt x="251" y="791"/>
                  </a:lnTo>
                  <a:lnTo>
                    <a:pt x="241" y="777"/>
                  </a:lnTo>
                  <a:lnTo>
                    <a:pt x="231" y="763"/>
                  </a:lnTo>
                  <a:lnTo>
                    <a:pt x="223" y="746"/>
                  </a:lnTo>
                  <a:lnTo>
                    <a:pt x="209" y="712"/>
                  </a:lnTo>
                  <a:lnTo>
                    <a:pt x="199" y="674"/>
                  </a:lnTo>
                  <a:lnTo>
                    <a:pt x="191" y="637"/>
                  </a:lnTo>
                  <a:lnTo>
                    <a:pt x="189" y="597"/>
                  </a:lnTo>
                  <a:lnTo>
                    <a:pt x="189" y="560"/>
                  </a:lnTo>
                  <a:lnTo>
                    <a:pt x="193" y="522"/>
                  </a:lnTo>
                  <a:lnTo>
                    <a:pt x="193" y="506"/>
                  </a:lnTo>
                  <a:lnTo>
                    <a:pt x="195" y="489"/>
                  </a:lnTo>
                  <a:lnTo>
                    <a:pt x="197" y="467"/>
                  </a:lnTo>
                  <a:lnTo>
                    <a:pt x="203" y="443"/>
                  </a:lnTo>
                  <a:lnTo>
                    <a:pt x="213" y="419"/>
                  </a:lnTo>
                  <a:lnTo>
                    <a:pt x="219" y="407"/>
                  </a:lnTo>
                  <a:lnTo>
                    <a:pt x="227" y="396"/>
                  </a:lnTo>
                  <a:lnTo>
                    <a:pt x="235" y="386"/>
                  </a:lnTo>
                  <a:lnTo>
                    <a:pt x="245" y="376"/>
                  </a:lnTo>
                  <a:lnTo>
                    <a:pt x="259" y="370"/>
                  </a:lnTo>
                  <a:lnTo>
                    <a:pt x="290" y="354"/>
                  </a:lnTo>
                  <a:lnTo>
                    <a:pt x="306" y="344"/>
                  </a:lnTo>
                  <a:lnTo>
                    <a:pt x="318" y="334"/>
                  </a:lnTo>
                  <a:lnTo>
                    <a:pt x="322" y="330"/>
                  </a:lnTo>
                  <a:lnTo>
                    <a:pt x="326" y="324"/>
                  </a:lnTo>
                  <a:lnTo>
                    <a:pt x="326" y="320"/>
                  </a:lnTo>
                  <a:lnTo>
                    <a:pt x="324" y="316"/>
                  </a:lnTo>
                  <a:lnTo>
                    <a:pt x="338" y="297"/>
                  </a:lnTo>
                  <a:lnTo>
                    <a:pt x="348" y="281"/>
                  </a:lnTo>
                  <a:lnTo>
                    <a:pt x="352" y="275"/>
                  </a:lnTo>
                  <a:lnTo>
                    <a:pt x="354" y="271"/>
                  </a:lnTo>
                  <a:lnTo>
                    <a:pt x="371" y="253"/>
                  </a:lnTo>
                  <a:lnTo>
                    <a:pt x="367" y="253"/>
                  </a:lnTo>
                  <a:lnTo>
                    <a:pt x="365" y="249"/>
                  </a:lnTo>
                  <a:lnTo>
                    <a:pt x="365" y="245"/>
                  </a:lnTo>
                  <a:lnTo>
                    <a:pt x="367" y="241"/>
                  </a:lnTo>
                  <a:lnTo>
                    <a:pt x="375" y="235"/>
                  </a:lnTo>
                  <a:lnTo>
                    <a:pt x="389" y="225"/>
                  </a:lnTo>
                  <a:lnTo>
                    <a:pt x="411" y="216"/>
                  </a:lnTo>
                  <a:lnTo>
                    <a:pt x="425" y="208"/>
                  </a:lnTo>
                  <a:lnTo>
                    <a:pt x="451" y="196"/>
                  </a:lnTo>
                  <a:lnTo>
                    <a:pt x="460" y="192"/>
                  </a:lnTo>
                  <a:lnTo>
                    <a:pt x="484" y="184"/>
                  </a:lnTo>
                  <a:lnTo>
                    <a:pt x="498" y="180"/>
                  </a:lnTo>
                  <a:lnTo>
                    <a:pt x="510" y="178"/>
                  </a:lnTo>
                  <a:lnTo>
                    <a:pt x="522" y="178"/>
                  </a:lnTo>
                  <a:lnTo>
                    <a:pt x="526" y="178"/>
                  </a:lnTo>
                  <a:lnTo>
                    <a:pt x="530" y="180"/>
                  </a:lnTo>
                  <a:lnTo>
                    <a:pt x="672" y="190"/>
                  </a:lnTo>
                  <a:lnTo>
                    <a:pt x="690" y="196"/>
                  </a:lnTo>
                  <a:lnTo>
                    <a:pt x="725" y="212"/>
                  </a:lnTo>
                  <a:lnTo>
                    <a:pt x="745" y="221"/>
                  </a:lnTo>
                  <a:lnTo>
                    <a:pt x="763" y="231"/>
                  </a:lnTo>
                  <a:lnTo>
                    <a:pt x="777" y="243"/>
                  </a:lnTo>
                  <a:lnTo>
                    <a:pt x="781" y="247"/>
                  </a:lnTo>
                  <a:lnTo>
                    <a:pt x="783" y="251"/>
                  </a:lnTo>
                  <a:lnTo>
                    <a:pt x="795" y="257"/>
                  </a:lnTo>
                  <a:lnTo>
                    <a:pt x="808" y="263"/>
                  </a:lnTo>
                  <a:lnTo>
                    <a:pt x="824" y="273"/>
                  </a:lnTo>
                  <a:lnTo>
                    <a:pt x="842" y="289"/>
                  </a:lnTo>
                  <a:lnTo>
                    <a:pt x="860" y="311"/>
                  </a:lnTo>
                  <a:lnTo>
                    <a:pt x="868" y="322"/>
                  </a:lnTo>
                  <a:lnTo>
                    <a:pt x="876" y="336"/>
                  </a:lnTo>
                  <a:lnTo>
                    <a:pt x="884" y="354"/>
                  </a:lnTo>
                  <a:lnTo>
                    <a:pt x="892" y="372"/>
                  </a:lnTo>
                  <a:lnTo>
                    <a:pt x="893" y="388"/>
                  </a:lnTo>
                  <a:lnTo>
                    <a:pt x="897" y="425"/>
                  </a:lnTo>
                  <a:lnTo>
                    <a:pt x="897" y="447"/>
                  </a:lnTo>
                  <a:lnTo>
                    <a:pt x="895" y="469"/>
                  </a:lnTo>
                  <a:lnTo>
                    <a:pt x="892" y="491"/>
                  </a:lnTo>
                  <a:lnTo>
                    <a:pt x="890" y="498"/>
                  </a:lnTo>
                  <a:lnTo>
                    <a:pt x="886" y="506"/>
                  </a:lnTo>
                  <a:lnTo>
                    <a:pt x="888" y="504"/>
                  </a:lnTo>
                  <a:lnTo>
                    <a:pt x="892" y="500"/>
                  </a:lnTo>
                  <a:lnTo>
                    <a:pt x="893" y="496"/>
                  </a:lnTo>
                  <a:lnTo>
                    <a:pt x="897" y="483"/>
                  </a:lnTo>
                  <a:lnTo>
                    <a:pt x="899" y="465"/>
                  </a:lnTo>
                  <a:lnTo>
                    <a:pt x="901" y="445"/>
                  </a:lnTo>
                  <a:lnTo>
                    <a:pt x="901" y="411"/>
                  </a:lnTo>
                  <a:lnTo>
                    <a:pt x="901" y="396"/>
                  </a:lnTo>
                  <a:lnTo>
                    <a:pt x="899" y="380"/>
                  </a:lnTo>
                  <a:lnTo>
                    <a:pt x="895" y="364"/>
                  </a:lnTo>
                  <a:lnTo>
                    <a:pt x="890" y="350"/>
                  </a:lnTo>
                  <a:lnTo>
                    <a:pt x="884" y="336"/>
                  </a:lnTo>
                  <a:lnTo>
                    <a:pt x="870" y="312"/>
                  </a:lnTo>
                  <a:lnTo>
                    <a:pt x="856" y="293"/>
                  </a:lnTo>
                  <a:lnTo>
                    <a:pt x="842" y="277"/>
                  </a:lnTo>
                  <a:lnTo>
                    <a:pt x="830" y="265"/>
                  </a:lnTo>
                  <a:lnTo>
                    <a:pt x="818" y="257"/>
                  </a:lnTo>
                  <a:lnTo>
                    <a:pt x="808" y="251"/>
                  </a:lnTo>
                  <a:lnTo>
                    <a:pt x="799" y="247"/>
                  </a:lnTo>
                  <a:lnTo>
                    <a:pt x="787" y="245"/>
                  </a:lnTo>
                  <a:lnTo>
                    <a:pt x="783" y="237"/>
                  </a:lnTo>
                  <a:lnTo>
                    <a:pt x="777" y="229"/>
                  </a:lnTo>
                  <a:lnTo>
                    <a:pt x="769" y="221"/>
                  </a:lnTo>
                  <a:lnTo>
                    <a:pt x="727" y="204"/>
                  </a:lnTo>
                  <a:lnTo>
                    <a:pt x="696" y="190"/>
                  </a:lnTo>
                  <a:lnTo>
                    <a:pt x="688" y="186"/>
                  </a:lnTo>
                  <a:lnTo>
                    <a:pt x="680" y="184"/>
                  </a:lnTo>
                  <a:lnTo>
                    <a:pt x="658" y="178"/>
                  </a:lnTo>
                  <a:lnTo>
                    <a:pt x="630" y="176"/>
                  </a:lnTo>
                  <a:lnTo>
                    <a:pt x="603" y="174"/>
                  </a:lnTo>
                  <a:lnTo>
                    <a:pt x="553" y="172"/>
                  </a:lnTo>
                  <a:lnTo>
                    <a:pt x="532" y="172"/>
                  </a:lnTo>
                  <a:lnTo>
                    <a:pt x="522" y="170"/>
                  </a:lnTo>
                  <a:lnTo>
                    <a:pt x="510" y="172"/>
                  </a:lnTo>
                  <a:lnTo>
                    <a:pt x="498" y="174"/>
                  </a:lnTo>
                  <a:lnTo>
                    <a:pt x="486" y="176"/>
                  </a:lnTo>
                  <a:lnTo>
                    <a:pt x="468" y="184"/>
                  </a:lnTo>
                  <a:lnTo>
                    <a:pt x="460" y="188"/>
                  </a:lnTo>
                  <a:lnTo>
                    <a:pt x="433" y="194"/>
                  </a:lnTo>
                  <a:lnTo>
                    <a:pt x="415" y="200"/>
                  </a:lnTo>
                  <a:lnTo>
                    <a:pt x="362" y="229"/>
                  </a:lnTo>
                  <a:lnTo>
                    <a:pt x="358" y="239"/>
                  </a:lnTo>
                  <a:lnTo>
                    <a:pt x="358" y="247"/>
                  </a:lnTo>
                  <a:lnTo>
                    <a:pt x="358" y="253"/>
                  </a:lnTo>
                  <a:lnTo>
                    <a:pt x="344" y="275"/>
                  </a:lnTo>
                  <a:lnTo>
                    <a:pt x="338" y="283"/>
                  </a:lnTo>
                  <a:lnTo>
                    <a:pt x="322" y="303"/>
                  </a:lnTo>
                  <a:lnTo>
                    <a:pt x="314" y="312"/>
                  </a:lnTo>
                  <a:lnTo>
                    <a:pt x="310" y="318"/>
                  </a:lnTo>
                  <a:lnTo>
                    <a:pt x="308" y="318"/>
                  </a:lnTo>
                  <a:lnTo>
                    <a:pt x="312" y="322"/>
                  </a:lnTo>
                  <a:lnTo>
                    <a:pt x="312" y="326"/>
                  </a:lnTo>
                  <a:lnTo>
                    <a:pt x="312" y="330"/>
                  </a:lnTo>
                  <a:lnTo>
                    <a:pt x="308" y="336"/>
                  </a:lnTo>
                  <a:lnTo>
                    <a:pt x="298" y="344"/>
                  </a:lnTo>
                  <a:lnTo>
                    <a:pt x="282" y="354"/>
                  </a:lnTo>
                  <a:lnTo>
                    <a:pt x="253" y="368"/>
                  </a:lnTo>
                  <a:lnTo>
                    <a:pt x="239" y="374"/>
                  </a:lnTo>
                  <a:lnTo>
                    <a:pt x="227" y="384"/>
                  </a:lnTo>
                  <a:lnTo>
                    <a:pt x="219" y="396"/>
                  </a:lnTo>
                  <a:lnTo>
                    <a:pt x="205" y="417"/>
                  </a:lnTo>
                  <a:lnTo>
                    <a:pt x="195" y="441"/>
                  </a:lnTo>
                  <a:lnTo>
                    <a:pt x="188" y="463"/>
                  </a:lnTo>
                  <a:lnTo>
                    <a:pt x="186" y="483"/>
                  </a:lnTo>
                  <a:lnTo>
                    <a:pt x="184" y="498"/>
                  </a:lnTo>
                  <a:lnTo>
                    <a:pt x="182" y="512"/>
                  </a:lnTo>
                  <a:lnTo>
                    <a:pt x="178" y="538"/>
                  </a:lnTo>
                  <a:lnTo>
                    <a:pt x="176" y="566"/>
                  </a:lnTo>
                  <a:lnTo>
                    <a:pt x="176" y="589"/>
                  </a:lnTo>
                  <a:lnTo>
                    <a:pt x="178" y="615"/>
                  </a:lnTo>
                  <a:lnTo>
                    <a:pt x="180" y="639"/>
                  </a:lnTo>
                  <a:lnTo>
                    <a:pt x="186" y="661"/>
                  </a:lnTo>
                  <a:lnTo>
                    <a:pt x="195" y="702"/>
                  </a:lnTo>
                  <a:lnTo>
                    <a:pt x="209" y="736"/>
                  </a:lnTo>
                  <a:lnTo>
                    <a:pt x="221" y="763"/>
                  </a:lnTo>
                  <a:lnTo>
                    <a:pt x="233" y="785"/>
                  </a:lnTo>
                  <a:lnTo>
                    <a:pt x="257" y="813"/>
                  </a:lnTo>
                  <a:lnTo>
                    <a:pt x="278" y="833"/>
                  </a:lnTo>
                  <a:lnTo>
                    <a:pt x="294" y="847"/>
                  </a:lnTo>
                  <a:lnTo>
                    <a:pt x="308" y="854"/>
                  </a:lnTo>
                  <a:lnTo>
                    <a:pt x="320" y="858"/>
                  </a:lnTo>
                  <a:lnTo>
                    <a:pt x="328" y="858"/>
                  </a:lnTo>
                  <a:lnTo>
                    <a:pt x="332" y="854"/>
                  </a:lnTo>
                  <a:lnTo>
                    <a:pt x="336" y="849"/>
                  </a:lnTo>
                  <a:lnTo>
                    <a:pt x="338" y="841"/>
                  </a:lnTo>
                  <a:lnTo>
                    <a:pt x="340" y="833"/>
                  </a:lnTo>
                  <a:lnTo>
                    <a:pt x="338" y="815"/>
                  </a:lnTo>
                  <a:lnTo>
                    <a:pt x="332" y="793"/>
                  </a:lnTo>
                  <a:lnTo>
                    <a:pt x="338" y="799"/>
                  </a:lnTo>
                  <a:lnTo>
                    <a:pt x="344" y="809"/>
                  </a:lnTo>
                  <a:lnTo>
                    <a:pt x="352" y="835"/>
                  </a:lnTo>
                  <a:lnTo>
                    <a:pt x="360" y="866"/>
                  </a:lnTo>
                  <a:lnTo>
                    <a:pt x="364" y="876"/>
                  </a:lnTo>
                  <a:lnTo>
                    <a:pt x="369" y="886"/>
                  </a:lnTo>
                  <a:lnTo>
                    <a:pt x="375" y="892"/>
                  </a:lnTo>
                  <a:lnTo>
                    <a:pt x="381" y="898"/>
                  </a:lnTo>
                  <a:lnTo>
                    <a:pt x="391" y="904"/>
                  </a:lnTo>
                  <a:lnTo>
                    <a:pt x="395" y="904"/>
                  </a:lnTo>
                  <a:lnTo>
                    <a:pt x="403" y="912"/>
                  </a:lnTo>
                  <a:lnTo>
                    <a:pt x="411" y="918"/>
                  </a:lnTo>
                  <a:lnTo>
                    <a:pt x="427" y="924"/>
                  </a:lnTo>
                  <a:lnTo>
                    <a:pt x="437" y="924"/>
                  </a:lnTo>
                  <a:lnTo>
                    <a:pt x="439" y="924"/>
                  </a:lnTo>
                  <a:lnTo>
                    <a:pt x="451" y="930"/>
                  </a:lnTo>
                  <a:lnTo>
                    <a:pt x="466" y="936"/>
                  </a:lnTo>
                  <a:lnTo>
                    <a:pt x="510" y="944"/>
                  </a:lnTo>
                  <a:lnTo>
                    <a:pt x="563" y="953"/>
                  </a:lnTo>
                  <a:lnTo>
                    <a:pt x="549" y="959"/>
                  </a:lnTo>
                  <a:lnTo>
                    <a:pt x="540" y="965"/>
                  </a:lnTo>
                  <a:lnTo>
                    <a:pt x="532" y="975"/>
                  </a:lnTo>
                  <a:lnTo>
                    <a:pt x="528" y="983"/>
                  </a:lnTo>
                  <a:lnTo>
                    <a:pt x="522" y="997"/>
                  </a:lnTo>
                  <a:lnTo>
                    <a:pt x="520" y="1003"/>
                  </a:lnTo>
                  <a:lnTo>
                    <a:pt x="538" y="1038"/>
                  </a:lnTo>
                  <a:lnTo>
                    <a:pt x="553" y="1064"/>
                  </a:lnTo>
                  <a:lnTo>
                    <a:pt x="567" y="1082"/>
                  </a:lnTo>
                  <a:lnTo>
                    <a:pt x="581" y="1092"/>
                  </a:lnTo>
                  <a:lnTo>
                    <a:pt x="593" y="1098"/>
                  </a:lnTo>
                  <a:lnTo>
                    <a:pt x="601" y="1098"/>
                  </a:lnTo>
                  <a:lnTo>
                    <a:pt x="609" y="1098"/>
                  </a:lnTo>
                  <a:lnTo>
                    <a:pt x="607" y="1114"/>
                  </a:lnTo>
                  <a:lnTo>
                    <a:pt x="607" y="1116"/>
                  </a:lnTo>
                  <a:lnTo>
                    <a:pt x="603" y="1120"/>
                  </a:lnTo>
                  <a:lnTo>
                    <a:pt x="593" y="1127"/>
                  </a:lnTo>
                  <a:lnTo>
                    <a:pt x="559" y="1145"/>
                  </a:lnTo>
                  <a:lnTo>
                    <a:pt x="526" y="1159"/>
                  </a:lnTo>
                  <a:lnTo>
                    <a:pt x="510" y="1165"/>
                  </a:lnTo>
                  <a:lnTo>
                    <a:pt x="492" y="1175"/>
                  </a:lnTo>
                  <a:lnTo>
                    <a:pt x="476" y="1183"/>
                  </a:lnTo>
                  <a:lnTo>
                    <a:pt x="460" y="1187"/>
                  </a:lnTo>
                  <a:lnTo>
                    <a:pt x="447" y="1191"/>
                  </a:lnTo>
                  <a:lnTo>
                    <a:pt x="427" y="1195"/>
                  </a:lnTo>
                  <a:lnTo>
                    <a:pt x="419" y="1195"/>
                  </a:lnTo>
                  <a:lnTo>
                    <a:pt x="409" y="1201"/>
                  </a:lnTo>
                  <a:lnTo>
                    <a:pt x="399" y="1205"/>
                  </a:lnTo>
                  <a:lnTo>
                    <a:pt x="389" y="1205"/>
                  </a:lnTo>
                  <a:lnTo>
                    <a:pt x="383" y="1201"/>
                  </a:lnTo>
                  <a:lnTo>
                    <a:pt x="377" y="1199"/>
                  </a:lnTo>
                  <a:lnTo>
                    <a:pt x="373" y="1195"/>
                  </a:lnTo>
                  <a:lnTo>
                    <a:pt x="369" y="1191"/>
                  </a:lnTo>
                  <a:lnTo>
                    <a:pt x="360" y="1181"/>
                  </a:lnTo>
                  <a:lnTo>
                    <a:pt x="344" y="1163"/>
                  </a:lnTo>
                  <a:lnTo>
                    <a:pt x="302" y="1114"/>
                  </a:lnTo>
                  <a:lnTo>
                    <a:pt x="247" y="1044"/>
                  </a:lnTo>
                  <a:lnTo>
                    <a:pt x="235" y="1027"/>
                  </a:lnTo>
                  <a:lnTo>
                    <a:pt x="223" y="1001"/>
                  </a:lnTo>
                  <a:lnTo>
                    <a:pt x="209" y="969"/>
                  </a:lnTo>
                  <a:lnTo>
                    <a:pt x="195" y="936"/>
                  </a:lnTo>
                  <a:lnTo>
                    <a:pt x="174" y="876"/>
                  </a:lnTo>
                  <a:lnTo>
                    <a:pt x="166" y="851"/>
                  </a:lnTo>
                  <a:lnTo>
                    <a:pt x="160" y="823"/>
                  </a:lnTo>
                  <a:lnTo>
                    <a:pt x="152" y="795"/>
                  </a:lnTo>
                  <a:lnTo>
                    <a:pt x="142" y="765"/>
                  </a:lnTo>
                  <a:lnTo>
                    <a:pt x="130" y="738"/>
                  </a:lnTo>
                  <a:lnTo>
                    <a:pt x="106" y="684"/>
                  </a:lnTo>
                  <a:lnTo>
                    <a:pt x="81" y="637"/>
                  </a:lnTo>
                  <a:lnTo>
                    <a:pt x="57" y="595"/>
                  </a:lnTo>
                  <a:lnTo>
                    <a:pt x="37" y="562"/>
                  </a:lnTo>
                  <a:lnTo>
                    <a:pt x="17" y="532"/>
                  </a:lnTo>
                  <a:lnTo>
                    <a:pt x="8" y="516"/>
                  </a:lnTo>
                  <a:lnTo>
                    <a:pt x="2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4" y="481"/>
                  </a:lnTo>
                  <a:lnTo>
                    <a:pt x="6" y="477"/>
                  </a:lnTo>
                  <a:lnTo>
                    <a:pt x="10" y="47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1" name="Freeform 1219"/>
            <p:cNvSpPr>
              <a:spLocks/>
            </p:cNvSpPr>
            <p:nvPr/>
          </p:nvSpPr>
          <p:spPr bwMode="auto">
            <a:xfrm>
              <a:off x="4354" y="1098"/>
              <a:ext cx="217" cy="219"/>
            </a:xfrm>
            <a:custGeom>
              <a:avLst/>
              <a:gdLst>
                <a:gd name="T0" fmla="*/ 214 w 433"/>
                <a:gd name="T1" fmla="*/ 23 h 437"/>
                <a:gd name="T2" fmla="*/ 196 w 433"/>
                <a:gd name="T3" fmla="*/ 14 h 437"/>
                <a:gd name="T4" fmla="*/ 180 w 433"/>
                <a:gd name="T5" fmla="*/ 11 h 437"/>
                <a:gd name="T6" fmla="*/ 138 w 433"/>
                <a:gd name="T7" fmla="*/ 0 h 437"/>
                <a:gd name="T8" fmla="*/ 124 w 433"/>
                <a:gd name="T9" fmla="*/ 1 h 437"/>
                <a:gd name="T10" fmla="*/ 75 w 433"/>
                <a:gd name="T11" fmla="*/ 16 h 437"/>
                <a:gd name="T12" fmla="*/ 43 w 433"/>
                <a:gd name="T13" fmla="*/ 33 h 437"/>
                <a:gd name="T14" fmla="*/ 38 w 433"/>
                <a:gd name="T15" fmla="*/ 37 h 437"/>
                <a:gd name="T16" fmla="*/ 25 w 433"/>
                <a:gd name="T17" fmla="*/ 54 h 437"/>
                <a:gd name="T18" fmla="*/ 13 w 433"/>
                <a:gd name="T19" fmla="*/ 79 h 437"/>
                <a:gd name="T20" fmla="*/ 3 w 433"/>
                <a:gd name="T21" fmla="*/ 90 h 437"/>
                <a:gd name="T22" fmla="*/ 1 w 433"/>
                <a:gd name="T23" fmla="*/ 100 h 437"/>
                <a:gd name="T24" fmla="*/ 1 w 433"/>
                <a:gd name="T25" fmla="*/ 107 h 437"/>
                <a:gd name="T26" fmla="*/ 6 w 433"/>
                <a:gd name="T27" fmla="*/ 118 h 437"/>
                <a:gd name="T28" fmla="*/ 5 w 433"/>
                <a:gd name="T29" fmla="*/ 135 h 437"/>
                <a:gd name="T30" fmla="*/ 9 w 433"/>
                <a:gd name="T31" fmla="*/ 156 h 437"/>
                <a:gd name="T32" fmla="*/ 20 w 433"/>
                <a:gd name="T33" fmla="*/ 169 h 437"/>
                <a:gd name="T34" fmla="*/ 36 w 433"/>
                <a:gd name="T35" fmla="*/ 179 h 437"/>
                <a:gd name="T36" fmla="*/ 41 w 433"/>
                <a:gd name="T37" fmla="*/ 178 h 437"/>
                <a:gd name="T38" fmla="*/ 63 w 433"/>
                <a:gd name="T39" fmla="*/ 175 h 437"/>
                <a:gd name="T40" fmla="*/ 67 w 433"/>
                <a:gd name="T41" fmla="*/ 176 h 437"/>
                <a:gd name="T42" fmla="*/ 72 w 433"/>
                <a:gd name="T43" fmla="*/ 175 h 437"/>
                <a:gd name="T44" fmla="*/ 72 w 433"/>
                <a:gd name="T45" fmla="*/ 170 h 437"/>
                <a:gd name="T46" fmla="*/ 83 w 433"/>
                <a:gd name="T47" fmla="*/ 184 h 437"/>
                <a:gd name="T48" fmla="*/ 87 w 433"/>
                <a:gd name="T49" fmla="*/ 193 h 437"/>
                <a:gd name="T50" fmla="*/ 96 w 433"/>
                <a:gd name="T51" fmla="*/ 201 h 437"/>
                <a:gd name="T52" fmla="*/ 113 w 433"/>
                <a:gd name="T53" fmla="*/ 206 h 437"/>
                <a:gd name="T54" fmla="*/ 131 w 433"/>
                <a:gd name="T55" fmla="*/ 213 h 437"/>
                <a:gd name="T56" fmla="*/ 146 w 433"/>
                <a:gd name="T57" fmla="*/ 219 h 437"/>
                <a:gd name="T58" fmla="*/ 157 w 433"/>
                <a:gd name="T59" fmla="*/ 218 h 437"/>
                <a:gd name="T60" fmla="*/ 127 w 433"/>
                <a:gd name="T61" fmla="*/ 196 h 437"/>
                <a:gd name="T62" fmla="*/ 80 w 433"/>
                <a:gd name="T63" fmla="*/ 172 h 437"/>
                <a:gd name="T64" fmla="*/ 60 w 433"/>
                <a:gd name="T65" fmla="*/ 163 h 437"/>
                <a:gd name="T66" fmla="*/ 25 w 433"/>
                <a:gd name="T67" fmla="*/ 142 h 437"/>
                <a:gd name="T68" fmla="*/ 17 w 433"/>
                <a:gd name="T69" fmla="*/ 129 h 437"/>
                <a:gd name="T70" fmla="*/ 16 w 433"/>
                <a:gd name="T71" fmla="*/ 123 h 437"/>
                <a:gd name="T72" fmla="*/ 14 w 433"/>
                <a:gd name="T73" fmla="*/ 110 h 437"/>
                <a:gd name="T74" fmla="*/ 21 w 433"/>
                <a:gd name="T75" fmla="*/ 94 h 437"/>
                <a:gd name="T76" fmla="*/ 40 w 433"/>
                <a:gd name="T77" fmla="*/ 73 h 437"/>
                <a:gd name="T78" fmla="*/ 74 w 433"/>
                <a:gd name="T79" fmla="*/ 46 h 437"/>
                <a:gd name="T80" fmla="*/ 78 w 433"/>
                <a:gd name="T81" fmla="*/ 40 h 437"/>
                <a:gd name="T82" fmla="*/ 92 w 433"/>
                <a:gd name="T83" fmla="*/ 34 h 437"/>
                <a:gd name="T84" fmla="*/ 104 w 433"/>
                <a:gd name="T85" fmla="*/ 32 h 437"/>
                <a:gd name="T86" fmla="*/ 130 w 433"/>
                <a:gd name="T87" fmla="*/ 28 h 437"/>
                <a:gd name="T88" fmla="*/ 141 w 433"/>
                <a:gd name="T89" fmla="*/ 27 h 437"/>
                <a:gd name="T90" fmla="*/ 149 w 433"/>
                <a:gd name="T91" fmla="*/ 35 h 437"/>
                <a:gd name="T92" fmla="*/ 176 w 433"/>
                <a:gd name="T93" fmla="*/ 38 h 437"/>
                <a:gd name="T94" fmla="*/ 209 w 433"/>
                <a:gd name="T95" fmla="*/ 33 h 437"/>
                <a:gd name="T96" fmla="*/ 216 w 433"/>
                <a:gd name="T97" fmla="*/ 29 h 437"/>
                <a:gd name="T98" fmla="*/ 216 w 433"/>
                <a:gd name="T99" fmla="*/ 24 h 43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33"/>
                <a:gd name="T151" fmla="*/ 0 h 437"/>
                <a:gd name="T152" fmla="*/ 433 w 433"/>
                <a:gd name="T153" fmla="*/ 437 h 43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33" h="437">
                  <a:moveTo>
                    <a:pt x="431" y="47"/>
                  </a:moveTo>
                  <a:lnTo>
                    <a:pt x="431" y="47"/>
                  </a:lnTo>
                  <a:lnTo>
                    <a:pt x="427" y="45"/>
                  </a:lnTo>
                  <a:lnTo>
                    <a:pt x="413" y="35"/>
                  </a:lnTo>
                  <a:lnTo>
                    <a:pt x="404" y="31"/>
                  </a:lnTo>
                  <a:lnTo>
                    <a:pt x="392" y="27"/>
                  </a:lnTo>
                  <a:lnTo>
                    <a:pt x="378" y="23"/>
                  </a:lnTo>
                  <a:lnTo>
                    <a:pt x="360" y="21"/>
                  </a:lnTo>
                  <a:lnTo>
                    <a:pt x="346" y="17"/>
                  </a:lnTo>
                  <a:lnTo>
                    <a:pt x="313" y="8"/>
                  </a:lnTo>
                  <a:lnTo>
                    <a:pt x="275" y="0"/>
                  </a:lnTo>
                  <a:lnTo>
                    <a:pt x="259" y="0"/>
                  </a:lnTo>
                  <a:lnTo>
                    <a:pt x="247" y="2"/>
                  </a:lnTo>
                  <a:lnTo>
                    <a:pt x="228" y="8"/>
                  </a:lnTo>
                  <a:lnTo>
                    <a:pt x="178" y="21"/>
                  </a:lnTo>
                  <a:lnTo>
                    <a:pt x="150" y="31"/>
                  </a:lnTo>
                  <a:lnTo>
                    <a:pt x="125" y="43"/>
                  </a:lnTo>
                  <a:lnTo>
                    <a:pt x="101" y="53"/>
                  </a:lnTo>
                  <a:lnTo>
                    <a:pt x="85" y="65"/>
                  </a:lnTo>
                  <a:lnTo>
                    <a:pt x="81" y="67"/>
                  </a:lnTo>
                  <a:lnTo>
                    <a:pt x="75" y="73"/>
                  </a:lnTo>
                  <a:lnTo>
                    <a:pt x="67" y="81"/>
                  </a:lnTo>
                  <a:lnTo>
                    <a:pt x="59" y="93"/>
                  </a:lnTo>
                  <a:lnTo>
                    <a:pt x="50" y="108"/>
                  </a:lnTo>
                  <a:lnTo>
                    <a:pt x="38" y="130"/>
                  </a:lnTo>
                  <a:lnTo>
                    <a:pt x="26" y="158"/>
                  </a:lnTo>
                  <a:lnTo>
                    <a:pt x="22" y="164"/>
                  </a:lnTo>
                  <a:lnTo>
                    <a:pt x="12" y="174"/>
                  </a:lnTo>
                  <a:lnTo>
                    <a:pt x="6" y="180"/>
                  </a:lnTo>
                  <a:lnTo>
                    <a:pt x="2" y="188"/>
                  </a:lnTo>
                  <a:lnTo>
                    <a:pt x="0" y="194"/>
                  </a:lnTo>
                  <a:lnTo>
                    <a:pt x="2" y="199"/>
                  </a:lnTo>
                  <a:lnTo>
                    <a:pt x="2" y="203"/>
                  </a:lnTo>
                  <a:lnTo>
                    <a:pt x="2" y="213"/>
                  </a:lnTo>
                  <a:lnTo>
                    <a:pt x="4" y="225"/>
                  </a:lnTo>
                  <a:lnTo>
                    <a:pt x="8" y="231"/>
                  </a:lnTo>
                  <a:lnTo>
                    <a:pt x="12" y="235"/>
                  </a:lnTo>
                  <a:lnTo>
                    <a:pt x="12" y="245"/>
                  </a:lnTo>
                  <a:lnTo>
                    <a:pt x="10" y="269"/>
                  </a:lnTo>
                  <a:lnTo>
                    <a:pt x="12" y="294"/>
                  </a:lnTo>
                  <a:lnTo>
                    <a:pt x="14" y="304"/>
                  </a:lnTo>
                  <a:lnTo>
                    <a:pt x="18" y="312"/>
                  </a:lnTo>
                  <a:lnTo>
                    <a:pt x="24" y="320"/>
                  </a:lnTo>
                  <a:lnTo>
                    <a:pt x="40" y="338"/>
                  </a:lnTo>
                  <a:lnTo>
                    <a:pt x="50" y="348"/>
                  </a:lnTo>
                  <a:lnTo>
                    <a:pt x="59" y="354"/>
                  </a:lnTo>
                  <a:lnTo>
                    <a:pt x="71" y="358"/>
                  </a:lnTo>
                  <a:lnTo>
                    <a:pt x="75" y="358"/>
                  </a:lnTo>
                  <a:lnTo>
                    <a:pt x="81" y="356"/>
                  </a:lnTo>
                  <a:lnTo>
                    <a:pt x="103" y="352"/>
                  </a:lnTo>
                  <a:lnTo>
                    <a:pt x="119" y="350"/>
                  </a:lnTo>
                  <a:lnTo>
                    <a:pt x="125" y="350"/>
                  </a:lnTo>
                  <a:lnTo>
                    <a:pt x="131" y="352"/>
                  </a:lnTo>
                  <a:lnTo>
                    <a:pt x="133" y="352"/>
                  </a:lnTo>
                  <a:lnTo>
                    <a:pt x="139" y="354"/>
                  </a:lnTo>
                  <a:lnTo>
                    <a:pt x="143" y="352"/>
                  </a:lnTo>
                  <a:lnTo>
                    <a:pt x="144" y="350"/>
                  </a:lnTo>
                  <a:lnTo>
                    <a:pt x="144" y="346"/>
                  </a:lnTo>
                  <a:lnTo>
                    <a:pt x="144" y="340"/>
                  </a:lnTo>
                  <a:lnTo>
                    <a:pt x="152" y="348"/>
                  </a:lnTo>
                  <a:lnTo>
                    <a:pt x="160" y="356"/>
                  </a:lnTo>
                  <a:lnTo>
                    <a:pt x="166" y="368"/>
                  </a:lnTo>
                  <a:lnTo>
                    <a:pt x="168" y="374"/>
                  </a:lnTo>
                  <a:lnTo>
                    <a:pt x="174" y="385"/>
                  </a:lnTo>
                  <a:lnTo>
                    <a:pt x="180" y="393"/>
                  </a:lnTo>
                  <a:lnTo>
                    <a:pt x="186" y="397"/>
                  </a:lnTo>
                  <a:lnTo>
                    <a:pt x="192" y="401"/>
                  </a:lnTo>
                  <a:lnTo>
                    <a:pt x="202" y="403"/>
                  </a:lnTo>
                  <a:lnTo>
                    <a:pt x="226" y="411"/>
                  </a:lnTo>
                  <a:lnTo>
                    <a:pt x="245" y="419"/>
                  </a:lnTo>
                  <a:lnTo>
                    <a:pt x="261" y="425"/>
                  </a:lnTo>
                  <a:lnTo>
                    <a:pt x="273" y="431"/>
                  </a:lnTo>
                  <a:lnTo>
                    <a:pt x="285" y="435"/>
                  </a:lnTo>
                  <a:lnTo>
                    <a:pt x="291" y="437"/>
                  </a:lnTo>
                  <a:lnTo>
                    <a:pt x="303" y="435"/>
                  </a:lnTo>
                  <a:lnTo>
                    <a:pt x="313" y="435"/>
                  </a:lnTo>
                  <a:lnTo>
                    <a:pt x="320" y="433"/>
                  </a:lnTo>
                  <a:lnTo>
                    <a:pt x="253" y="391"/>
                  </a:lnTo>
                  <a:lnTo>
                    <a:pt x="200" y="362"/>
                  </a:lnTo>
                  <a:lnTo>
                    <a:pt x="178" y="350"/>
                  </a:lnTo>
                  <a:lnTo>
                    <a:pt x="160" y="344"/>
                  </a:lnTo>
                  <a:lnTo>
                    <a:pt x="139" y="336"/>
                  </a:lnTo>
                  <a:lnTo>
                    <a:pt x="119" y="326"/>
                  </a:lnTo>
                  <a:lnTo>
                    <a:pt x="93" y="314"/>
                  </a:lnTo>
                  <a:lnTo>
                    <a:pt x="69" y="298"/>
                  </a:lnTo>
                  <a:lnTo>
                    <a:pt x="50" y="283"/>
                  </a:lnTo>
                  <a:lnTo>
                    <a:pt x="42" y="275"/>
                  </a:lnTo>
                  <a:lnTo>
                    <a:pt x="36" y="265"/>
                  </a:lnTo>
                  <a:lnTo>
                    <a:pt x="34" y="257"/>
                  </a:lnTo>
                  <a:lnTo>
                    <a:pt x="32" y="247"/>
                  </a:lnTo>
                  <a:lnTo>
                    <a:pt x="32" y="245"/>
                  </a:lnTo>
                  <a:lnTo>
                    <a:pt x="28" y="239"/>
                  </a:lnTo>
                  <a:lnTo>
                    <a:pt x="28" y="227"/>
                  </a:lnTo>
                  <a:lnTo>
                    <a:pt x="28" y="219"/>
                  </a:lnTo>
                  <a:lnTo>
                    <a:pt x="30" y="209"/>
                  </a:lnTo>
                  <a:lnTo>
                    <a:pt x="36" y="199"/>
                  </a:lnTo>
                  <a:lnTo>
                    <a:pt x="42" y="188"/>
                  </a:lnTo>
                  <a:lnTo>
                    <a:pt x="52" y="176"/>
                  </a:lnTo>
                  <a:lnTo>
                    <a:pt x="63" y="162"/>
                  </a:lnTo>
                  <a:lnTo>
                    <a:pt x="79" y="146"/>
                  </a:lnTo>
                  <a:lnTo>
                    <a:pt x="97" y="128"/>
                  </a:lnTo>
                  <a:lnTo>
                    <a:pt x="121" y="110"/>
                  </a:lnTo>
                  <a:lnTo>
                    <a:pt x="148" y="91"/>
                  </a:lnTo>
                  <a:lnTo>
                    <a:pt x="148" y="89"/>
                  </a:lnTo>
                  <a:lnTo>
                    <a:pt x="156" y="79"/>
                  </a:lnTo>
                  <a:lnTo>
                    <a:pt x="162" y="75"/>
                  </a:lnTo>
                  <a:lnTo>
                    <a:pt x="172" y="71"/>
                  </a:lnTo>
                  <a:lnTo>
                    <a:pt x="184" y="67"/>
                  </a:lnTo>
                  <a:lnTo>
                    <a:pt x="202" y="63"/>
                  </a:lnTo>
                  <a:lnTo>
                    <a:pt x="208" y="63"/>
                  </a:lnTo>
                  <a:lnTo>
                    <a:pt x="224" y="63"/>
                  </a:lnTo>
                  <a:lnTo>
                    <a:pt x="247" y="59"/>
                  </a:lnTo>
                  <a:lnTo>
                    <a:pt x="259" y="55"/>
                  </a:lnTo>
                  <a:lnTo>
                    <a:pt x="275" y="51"/>
                  </a:lnTo>
                  <a:lnTo>
                    <a:pt x="281" y="53"/>
                  </a:lnTo>
                  <a:lnTo>
                    <a:pt x="287" y="59"/>
                  </a:lnTo>
                  <a:lnTo>
                    <a:pt x="293" y="65"/>
                  </a:lnTo>
                  <a:lnTo>
                    <a:pt x="297" y="69"/>
                  </a:lnTo>
                  <a:lnTo>
                    <a:pt x="313" y="71"/>
                  </a:lnTo>
                  <a:lnTo>
                    <a:pt x="352" y="75"/>
                  </a:lnTo>
                  <a:lnTo>
                    <a:pt x="374" y="73"/>
                  </a:lnTo>
                  <a:lnTo>
                    <a:pt x="398" y="71"/>
                  </a:lnTo>
                  <a:lnTo>
                    <a:pt x="417" y="65"/>
                  </a:lnTo>
                  <a:lnTo>
                    <a:pt x="425" y="61"/>
                  </a:lnTo>
                  <a:lnTo>
                    <a:pt x="431" y="57"/>
                  </a:lnTo>
                  <a:lnTo>
                    <a:pt x="433" y="55"/>
                  </a:lnTo>
                  <a:lnTo>
                    <a:pt x="433" y="51"/>
                  </a:lnTo>
                  <a:lnTo>
                    <a:pt x="431" y="4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2" name="Freeform 1220"/>
            <p:cNvSpPr>
              <a:spLocks/>
            </p:cNvSpPr>
            <p:nvPr/>
          </p:nvSpPr>
          <p:spPr bwMode="auto">
            <a:xfrm>
              <a:off x="4371" y="1133"/>
              <a:ext cx="242" cy="209"/>
            </a:xfrm>
            <a:custGeom>
              <a:avLst/>
              <a:gdLst>
                <a:gd name="T0" fmla="*/ 200 w 484"/>
                <a:gd name="T1" fmla="*/ 112 h 417"/>
                <a:gd name="T2" fmla="*/ 195 w 484"/>
                <a:gd name="T3" fmla="*/ 64 h 417"/>
                <a:gd name="T4" fmla="*/ 194 w 484"/>
                <a:gd name="T5" fmla="*/ 29 h 417"/>
                <a:gd name="T6" fmla="*/ 196 w 484"/>
                <a:gd name="T7" fmla="*/ 14 h 417"/>
                <a:gd name="T8" fmla="*/ 200 w 484"/>
                <a:gd name="T9" fmla="*/ 3 h 417"/>
                <a:gd name="T10" fmla="*/ 202 w 484"/>
                <a:gd name="T11" fmla="*/ 1 h 417"/>
                <a:gd name="T12" fmla="*/ 203 w 484"/>
                <a:gd name="T13" fmla="*/ 0 h 417"/>
                <a:gd name="T14" fmla="*/ 209 w 484"/>
                <a:gd name="T15" fmla="*/ 0 h 417"/>
                <a:gd name="T16" fmla="*/ 218 w 484"/>
                <a:gd name="T17" fmla="*/ 7 h 417"/>
                <a:gd name="T18" fmla="*/ 228 w 484"/>
                <a:gd name="T19" fmla="*/ 20 h 417"/>
                <a:gd name="T20" fmla="*/ 235 w 484"/>
                <a:gd name="T21" fmla="*/ 38 h 417"/>
                <a:gd name="T22" fmla="*/ 241 w 484"/>
                <a:gd name="T23" fmla="*/ 59 h 417"/>
                <a:gd name="T24" fmla="*/ 242 w 484"/>
                <a:gd name="T25" fmla="*/ 79 h 417"/>
                <a:gd name="T26" fmla="*/ 239 w 484"/>
                <a:gd name="T27" fmla="*/ 99 h 417"/>
                <a:gd name="T28" fmla="*/ 229 w 484"/>
                <a:gd name="T29" fmla="*/ 117 h 417"/>
                <a:gd name="T30" fmla="*/ 218 w 484"/>
                <a:gd name="T31" fmla="*/ 135 h 417"/>
                <a:gd name="T32" fmla="*/ 205 w 484"/>
                <a:gd name="T33" fmla="*/ 157 h 417"/>
                <a:gd name="T34" fmla="*/ 201 w 484"/>
                <a:gd name="T35" fmla="*/ 162 h 417"/>
                <a:gd name="T36" fmla="*/ 175 w 484"/>
                <a:gd name="T37" fmla="*/ 186 h 417"/>
                <a:gd name="T38" fmla="*/ 160 w 484"/>
                <a:gd name="T39" fmla="*/ 195 h 417"/>
                <a:gd name="T40" fmla="*/ 151 w 484"/>
                <a:gd name="T41" fmla="*/ 199 h 417"/>
                <a:gd name="T42" fmla="*/ 130 w 484"/>
                <a:gd name="T43" fmla="*/ 206 h 417"/>
                <a:gd name="T44" fmla="*/ 111 w 484"/>
                <a:gd name="T45" fmla="*/ 209 h 417"/>
                <a:gd name="T46" fmla="*/ 99 w 484"/>
                <a:gd name="T47" fmla="*/ 208 h 417"/>
                <a:gd name="T48" fmla="*/ 89 w 484"/>
                <a:gd name="T49" fmla="*/ 203 h 417"/>
                <a:gd name="T50" fmla="*/ 85 w 484"/>
                <a:gd name="T51" fmla="*/ 200 h 417"/>
                <a:gd name="T52" fmla="*/ 67 w 484"/>
                <a:gd name="T53" fmla="*/ 196 h 417"/>
                <a:gd name="T54" fmla="*/ 43 w 484"/>
                <a:gd name="T55" fmla="*/ 188 h 417"/>
                <a:gd name="T56" fmla="*/ 24 w 484"/>
                <a:gd name="T57" fmla="*/ 175 h 417"/>
                <a:gd name="T58" fmla="*/ 13 w 484"/>
                <a:gd name="T59" fmla="*/ 164 h 417"/>
                <a:gd name="T60" fmla="*/ 0 w 484"/>
                <a:gd name="T61" fmla="*/ 140 h 417"/>
                <a:gd name="T62" fmla="*/ 2 w 484"/>
                <a:gd name="T63" fmla="*/ 142 h 417"/>
                <a:gd name="T64" fmla="*/ 13 w 484"/>
                <a:gd name="T65" fmla="*/ 147 h 417"/>
                <a:gd name="T66" fmla="*/ 27 w 484"/>
                <a:gd name="T67" fmla="*/ 149 h 417"/>
                <a:gd name="T68" fmla="*/ 36 w 484"/>
                <a:gd name="T69" fmla="*/ 148 h 417"/>
                <a:gd name="T70" fmla="*/ 48 w 484"/>
                <a:gd name="T71" fmla="*/ 149 h 417"/>
                <a:gd name="T72" fmla="*/ 52 w 484"/>
                <a:gd name="T73" fmla="*/ 148 h 417"/>
                <a:gd name="T74" fmla="*/ 55 w 484"/>
                <a:gd name="T75" fmla="*/ 147 h 417"/>
                <a:gd name="T76" fmla="*/ 60 w 484"/>
                <a:gd name="T77" fmla="*/ 150 h 417"/>
                <a:gd name="T78" fmla="*/ 68 w 484"/>
                <a:gd name="T79" fmla="*/ 158 h 417"/>
                <a:gd name="T80" fmla="*/ 72 w 484"/>
                <a:gd name="T81" fmla="*/ 166 h 417"/>
                <a:gd name="T82" fmla="*/ 75 w 484"/>
                <a:gd name="T83" fmla="*/ 169 h 417"/>
                <a:gd name="T84" fmla="*/ 82 w 484"/>
                <a:gd name="T85" fmla="*/ 174 h 417"/>
                <a:gd name="T86" fmla="*/ 98 w 484"/>
                <a:gd name="T87" fmla="*/ 178 h 417"/>
                <a:gd name="T88" fmla="*/ 110 w 484"/>
                <a:gd name="T89" fmla="*/ 181 h 417"/>
                <a:gd name="T90" fmla="*/ 127 w 484"/>
                <a:gd name="T91" fmla="*/ 186 h 417"/>
                <a:gd name="T92" fmla="*/ 140 w 484"/>
                <a:gd name="T93" fmla="*/ 187 h 417"/>
                <a:gd name="T94" fmla="*/ 147 w 484"/>
                <a:gd name="T95" fmla="*/ 184 h 417"/>
                <a:gd name="T96" fmla="*/ 149 w 484"/>
                <a:gd name="T97" fmla="*/ 182 h 417"/>
                <a:gd name="T98" fmla="*/ 166 w 484"/>
                <a:gd name="T99" fmla="*/ 168 h 417"/>
                <a:gd name="T100" fmla="*/ 186 w 484"/>
                <a:gd name="T101" fmla="*/ 149 h 417"/>
                <a:gd name="T102" fmla="*/ 194 w 484"/>
                <a:gd name="T103" fmla="*/ 137 h 417"/>
                <a:gd name="T104" fmla="*/ 199 w 484"/>
                <a:gd name="T105" fmla="*/ 125 h 417"/>
                <a:gd name="T106" fmla="*/ 200 w 484"/>
                <a:gd name="T107" fmla="*/ 112 h 41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84"/>
                <a:gd name="T163" fmla="*/ 0 h 417"/>
                <a:gd name="T164" fmla="*/ 484 w 484"/>
                <a:gd name="T165" fmla="*/ 417 h 41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84" h="417">
                  <a:moveTo>
                    <a:pt x="399" y="223"/>
                  </a:moveTo>
                  <a:lnTo>
                    <a:pt x="399" y="223"/>
                  </a:lnTo>
                  <a:lnTo>
                    <a:pt x="395" y="196"/>
                  </a:lnTo>
                  <a:lnTo>
                    <a:pt x="389" y="128"/>
                  </a:lnTo>
                  <a:lnTo>
                    <a:pt x="387" y="93"/>
                  </a:lnTo>
                  <a:lnTo>
                    <a:pt x="387" y="57"/>
                  </a:lnTo>
                  <a:lnTo>
                    <a:pt x="389" y="41"/>
                  </a:lnTo>
                  <a:lnTo>
                    <a:pt x="391" y="28"/>
                  </a:lnTo>
                  <a:lnTo>
                    <a:pt x="395" y="16"/>
                  </a:lnTo>
                  <a:lnTo>
                    <a:pt x="399" y="6"/>
                  </a:lnTo>
                  <a:lnTo>
                    <a:pt x="403" y="2"/>
                  </a:lnTo>
                  <a:lnTo>
                    <a:pt x="405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7" y="6"/>
                  </a:lnTo>
                  <a:lnTo>
                    <a:pt x="435" y="14"/>
                  </a:lnTo>
                  <a:lnTo>
                    <a:pt x="445" y="26"/>
                  </a:lnTo>
                  <a:lnTo>
                    <a:pt x="455" y="39"/>
                  </a:lnTo>
                  <a:lnTo>
                    <a:pt x="462" y="57"/>
                  </a:lnTo>
                  <a:lnTo>
                    <a:pt x="470" y="75"/>
                  </a:lnTo>
                  <a:lnTo>
                    <a:pt x="476" y="95"/>
                  </a:lnTo>
                  <a:lnTo>
                    <a:pt x="482" y="117"/>
                  </a:lnTo>
                  <a:lnTo>
                    <a:pt x="484" y="136"/>
                  </a:lnTo>
                  <a:lnTo>
                    <a:pt x="484" y="158"/>
                  </a:lnTo>
                  <a:lnTo>
                    <a:pt x="482" y="178"/>
                  </a:lnTo>
                  <a:lnTo>
                    <a:pt x="478" y="198"/>
                  </a:lnTo>
                  <a:lnTo>
                    <a:pt x="468" y="216"/>
                  </a:lnTo>
                  <a:lnTo>
                    <a:pt x="457" y="233"/>
                  </a:lnTo>
                  <a:lnTo>
                    <a:pt x="435" y="269"/>
                  </a:lnTo>
                  <a:lnTo>
                    <a:pt x="419" y="297"/>
                  </a:lnTo>
                  <a:lnTo>
                    <a:pt x="409" y="314"/>
                  </a:lnTo>
                  <a:lnTo>
                    <a:pt x="401" y="324"/>
                  </a:lnTo>
                  <a:lnTo>
                    <a:pt x="379" y="346"/>
                  </a:lnTo>
                  <a:lnTo>
                    <a:pt x="350" y="372"/>
                  </a:lnTo>
                  <a:lnTo>
                    <a:pt x="336" y="382"/>
                  </a:lnTo>
                  <a:lnTo>
                    <a:pt x="320" y="390"/>
                  </a:lnTo>
                  <a:lnTo>
                    <a:pt x="302" y="398"/>
                  </a:lnTo>
                  <a:lnTo>
                    <a:pt x="283" y="405"/>
                  </a:lnTo>
                  <a:lnTo>
                    <a:pt x="259" y="411"/>
                  </a:lnTo>
                  <a:lnTo>
                    <a:pt x="233" y="415"/>
                  </a:lnTo>
                  <a:lnTo>
                    <a:pt x="221" y="417"/>
                  </a:lnTo>
                  <a:lnTo>
                    <a:pt x="209" y="417"/>
                  </a:lnTo>
                  <a:lnTo>
                    <a:pt x="198" y="415"/>
                  </a:lnTo>
                  <a:lnTo>
                    <a:pt x="188" y="411"/>
                  </a:lnTo>
                  <a:lnTo>
                    <a:pt x="178" y="405"/>
                  </a:lnTo>
                  <a:lnTo>
                    <a:pt x="170" y="399"/>
                  </a:lnTo>
                  <a:lnTo>
                    <a:pt x="152" y="398"/>
                  </a:lnTo>
                  <a:lnTo>
                    <a:pt x="134" y="392"/>
                  </a:lnTo>
                  <a:lnTo>
                    <a:pt x="110" y="386"/>
                  </a:lnTo>
                  <a:lnTo>
                    <a:pt x="85" y="376"/>
                  </a:lnTo>
                  <a:lnTo>
                    <a:pt x="61" y="360"/>
                  </a:lnTo>
                  <a:lnTo>
                    <a:pt x="47" y="350"/>
                  </a:lnTo>
                  <a:lnTo>
                    <a:pt x="37" y="340"/>
                  </a:lnTo>
                  <a:lnTo>
                    <a:pt x="25" y="328"/>
                  </a:lnTo>
                  <a:lnTo>
                    <a:pt x="18" y="316"/>
                  </a:lnTo>
                  <a:lnTo>
                    <a:pt x="0" y="279"/>
                  </a:lnTo>
                  <a:lnTo>
                    <a:pt x="4" y="283"/>
                  </a:lnTo>
                  <a:lnTo>
                    <a:pt x="16" y="291"/>
                  </a:lnTo>
                  <a:lnTo>
                    <a:pt x="25" y="293"/>
                  </a:lnTo>
                  <a:lnTo>
                    <a:pt x="39" y="295"/>
                  </a:lnTo>
                  <a:lnTo>
                    <a:pt x="53" y="297"/>
                  </a:lnTo>
                  <a:lnTo>
                    <a:pt x="71" y="295"/>
                  </a:lnTo>
                  <a:lnTo>
                    <a:pt x="85" y="295"/>
                  </a:lnTo>
                  <a:lnTo>
                    <a:pt x="95" y="297"/>
                  </a:lnTo>
                  <a:lnTo>
                    <a:pt x="103" y="295"/>
                  </a:lnTo>
                  <a:lnTo>
                    <a:pt x="107" y="293"/>
                  </a:lnTo>
                  <a:lnTo>
                    <a:pt x="110" y="293"/>
                  </a:lnTo>
                  <a:lnTo>
                    <a:pt x="114" y="295"/>
                  </a:lnTo>
                  <a:lnTo>
                    <a:pt x="120" y="299"/>
                  </a:lnTo>
                  <a:lnTo>
                    <a:pt x="128" y="307"/>
                  </a:lnTo>
                  <a:lnTo>
                    <a:pt x="136" y="316"/>
                  </a:lnTo>
                  <a:lnTo>
                    <a:pt x="144" y="332"/>
                  </a:lnTo>
                  <a:lnTo>
                    <a:pt x="146" y="336"/>
                  </a:lnTo>
                  <a:lnTo>
                    <a:pt x="150" y="338"/>
                  </a:lnTo>
                  <a:lnTo>
                    <a:pt x="154" y="342"/>
                  </a:lnTo>
                  <a:lnTo>
                    <a:pt x="164" y="348"/>
                  </a:lnTo>
                  <a:lnTo>
                    <a:pt x="178" y="352"/>
                  </a:lnTo>
                  <a:lnTo>
                    <a:pt x="196" y="356"/>
                  </a:lnTo>
                  <a:lnTo>
                    <a:pt x="219" y="362"/>
                  </a:lnTo>
                  <a:lnTo>
                    <a:pt x="229" y="364"/>
                  </a:lnTo>
                  <a:lnTo>
                    <a:pt x="253" y="372"/>
                  </a:lnTo>
                  <a:lnTo>
                    <a:pt x="265" y="374"/>
                  </a:lnTo>
                  <a:lnTo>
                    <a:pt x="279" y="374"/>
                  </a:lnTo>
                  <a:lnTo>
                    <a:pt x="290" y="370"/>
                  </a:lnTo>
                  <a:lnTo>
                    <a:pt x="294" y="368"/>
                  </a:lnTo>
                  <a:lnTo>
                    <a:pt x="298" y="364"/>
                  </a:lnTo>
                  <a:lnTo>
                    <a:pt x="316" y="350"/>
                  </a:lnTo>
                  <a:lnTo>
                    <a:pt x="332" y="336"/>
                  </a:lnTo>
                  <a:lnTo>
                    <a:pt x="352" y="318"/>
                  </a:lnTo>
                  <a:lnTo>
                    <a:pt x="372" y="297"/>
                  </a:lnTo>
                  <a:lnTo>
                    <a:pt x="379" y="285"/>
                  </a:lnTo>
                  <a:lnTo>
                    <a:pt x="387" y="273"/>
                  </a:lnTo>
                  <a:lnTo>
                    <a:pt x="393" y="261"/>
                  </a:lnTo>
                  <a:lnTo>
                    <a:pt x="397" y="249"/>
                  </a:lnTo>
                  <a:lnTo>
                    <a:pt x="399" y="235"/>
                  </a:lnTo>
                  <a:lnTo>
                    <a:pt x="399" y="22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3" name="Freeform 1221"/>
            <p:cNvSpPr>
              <a:spLocks/>
            </p:cNvSpPr>
            <p:nvPr/>
          </p:nvSpPr>
          <p:spPr bwMode="auto">
            <a:xfrm>
              <a:off x="4464" y="1216"/>
              <a:ext cx="417" cy="323"/>
            </a:xfrm>
            <a:custGeom>
              <a:avLst/>
              <a:gdLst>
                <a:gd name="T0" fmla="*/ 201 w 834"/>
                <a:gd name="T1" fmla="*/ 169 h 647"/>
                <a:gd name="T2" fmla="*/ 190 w 834"/>
                <a:gd name="T3" fmla="*/ 157 h 647"/>
                <a:gd name="T4" fmla="*/ 168 w 834"/>
                <a:gd name="T5" fmla="*/ 144 h 647"/>
                <a:gd name="T6" fmla="*/ 153 w 834"/>
                <a:gd name="T7" fmla="*/ 138 h 647"/>
                <a:gd name="T8" fmla="*/ 124 w 834"/>
                <a:gd name="T9" fmla="*/ 140 h 647"/>
                <a:gd name="T10" fmla="*/ 126 w 834"/>
                <a:gd name="T11" fmla="*/ 136 h 647"/>
                <a:gd name="T12" fmla="*/ 138 w 834"/>
                <a:gd name="T13" fmla="*/ 118 h 647"/>
                <a:gd name="T14" fmla="*/ 146 w 834"/>
                <a:gd name="T15" fmla="*/ 97 h 647"/>
                <a:gd name="T16" fmla="*/ 144 w 834"/>
                <a:gd name="T17" fmla="*/ 76 h 647"/>
                <a:gd name="T18" fmla="*/ 176 w 834"/>
                <a:gd name="T19" fmla="*/ 100 h 647"/>
                <a:gd name="T20" fmla="*/ 193 w 834"/>
                <a:gd name="T21" fmla="*/ 114 h 647"/>
                <a:gd name="T22" fmla="*/ 214 w 834"/>
                <a:gd name="T23" fmla="*/ 119 h 647"/>
                <a:gd name="T24" fmla="*/ 244 w 834"/>
                <a:gd name="T25" fmla="*/ 116 h 647"/>
                <a:gd name="T26" fmla="*/ 263 w 834"/>
                <a:gd name="T27" fmla="*/ 106 h 647"/>
                <a:gd name="T28" fmla="*/ 281 w 834"/>
                <a:gd name="T29" fmla="*/ 81 h 647"/>
                <a:gd name="T30" fmla="*/ 290 w 834"/>
                <a:gd name="T31" fmla="*/ 59 h 647"/>
                <a:gd name="T32" fmla="*/ 291 w 834"/>
                <a:gd name="T33" fmla="*/ 34 h 647"/>
                <a:gd name="T34" fmla="*/ 294 w 834"/>
                <a:gd name="T35" fmla="*/ 16 h 647"/>
                <a:gd name="T36" fmla="*/ 298 w 834"/>
                <a:gd name="T37" fmla="*/ 0 h 647"/>
                <a:gd name="T38" fmla="*/ 349 w 834"/>
                <a:gd name="T39" fmla="*/ 81 h 647"/>
                <a:gd name="T40" fmla="*/ 388 w 834"/>
                <a:gd name="T41" fmla="*/ 129 h 647"/>
                <a:gd name="T42" fmla="*/ 402 w 834"/>
                <a:gd name="T43" fmla="*/ 139 h 647"/>
                <a:gd name="T44" fmla="*/ 416 w 834"/>
                <a:gd name="T45" fmla="*/ 151 h 647"/>
                <a:gd name="T46" fmla="*/ 416 w 834"/>
                <a:gd name="T47" fmla="*/ 157 h 647"/>
                <a:gd name="T48" fmla="*/ 403 w 834"/>
                <a:gd name="T49" fmla="*/ 161 h 647"/>
                <a:gd name="T50" fmla="*/ 389 w 834"/>
                <a:gd name="T51" fmla="*/ 175 h 647"/>
                <a:gd name="T52" fmla="*/ 367 w 834"/>
                <a:gd name="T53" fmla="*/ 188 h 647"/>
                <a:gd name="T54" fmla="*/ 314 w 834"/>
                <a:gd name="T55" fmla="*/ 215 h 647"/>
                <a:gd name="T56" fmla="*/ 257 w 834"/>
                <a:gd name="T57" fmla="*/ 245 h 647"/>
                <a:gd name="T58" fmla="*/ 216 w 834"/>
                <a:gd name="T59" fmla="*/ 273 h 647"/>
                <a:gd name="T60" fmla="*/ 165 w 834"/>
                <a:gd name="T61" fmla="*/ 313 h 647"/>
                <a:gd name="T62" fmla="*/ 155 w 834"/>
                <a:gd name="T63" fmla="*/ 320 h 647"/>
                <a:gd name="T64" fmla="*/ 138 w 834"/>
                <a:gd name="T65" fmla="*/ 323 h 647"/>
                <a:gd name="T66" fmla="*/ 130 w 834"/>
                <a:gd name="T67" fmla="*/ 321 h 647"/>
                <a:gd name="T68" fmla="*/ 120 w 834"/>
                <a:gd name="T69" fmla="*/ 320 h 647"/>
                <a:gd name="T70" fmla="*/ 117 w 834"/>
                <a:gd name="T71" fmla="*/ 322 h 647"/>
                <a:gd name="T72" fmla="*/ 108 w 834"/>
                <a:gd name="T73" fmla="*/ 323 h 647"/>
                <a:gd name="T74" fmla="*/ 102 w 834"/>
                <a:gd name="T75" fmla="*/ 318 h 647"/>
                <a:gd name="T76" fmla="*/ 72 w 834"/>
                <a:gd name="T77" fmla="*/ 301 h 647"/>
                <a:gd name="T78" fmla="*/ 56 w 834"/>
                <a:gd name="T79" fmla="*/ 297 h 647"/>
                <a:gd name="T80" fmla="*/ 45 w 834"/>
                <a:gd name="T81" fmla="*/ 289 h 647"/>
                <a:gd name="T82" fmla="*/ 38 w 834"/>
                <a:gd name="T83" fmla="*/ 281 h 647"/>
                <a:gd name="T84" fmla="*/ 26 w 834"/>
                <a:gd name="T85" fmla="*/ 274 h 647"/>
                <a:gd name="T86" fmla="*/ 1 w 834"/>
                <a:gd name="T87" fmla="*/ 240 h 647"/>
                <a:gd name="T88" fmla="*/ 1 w 834"/>
                <a:gd name="T89" fmla="*/ 236 h 647"/>
                <a:gd name="T90" fmla="*/ 5 w 834"/>
                <a:gd name="T91" fmla="*/ 224 h 647"/>
                <a:gd name="T92" fmla="*/ 21 w 834"/>
                <a:gd name="T93" fmla="*/ 213 h 647"/>
                <a:gd name="T94" fmla="*/ 47 w 834"/>
                <a:gd name="T95" fmla="*/ 214 h 647"/>
                <a:gd name="T96" fmla="*/ 80 w 834"/>
                <a:gd name="T97" fmla="*/ 222 h 647"/>
                <a:gd name="T98" fmla="*/ 103 w 834"/>
                <a:gd name="T99" fmla="*/ 224 h 647"/>
                <a:gd name="T100" fmla="*/ 136 w 834"/>
                <a:gd name="T101" fmla="*/ 221 h 647"/>
                <a:gd name="T102" fmla="*/ 162 w 834"/>
                <a:gd name="T103" fmla="*/ 215 h 647"/>
                <a:gd name="T104" fmla="*/ 173 w 834"/>
                <a:gd name="T105" fmla="*/ 211 h 647"/>
                <a:gd name="T106" fmla="*/ 187 w 834"/>
                <a:gd name="T107" fmla="*/ 203 h 647"/>
                <a:gd name="T108" fmla="*/ 192 w 834"/>
                <a:gd name="T109" fmla="*/ 191 h 647"/>
                <a:gd name="T110" fmla="*/ 200 w 834"/>
                <a:gd name="T111" fmla="*/ 177 h 6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34"/>
                <a:gd name="T169" fmla="*/ 0 h 647"/>
                <a:gd name="T170" fmla="*/ 834 w 834"/>
                <a:gd name="T171" fmla="*/ 647 h 6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34" h="647">
                  <a:moveTo>
                    <a:pt x="401" y="344"/>
                  </a:moveTo>
                  <a:lnTo>
                    <a:pt x="401" y="344"/>
                  </a:lnTo>
                  <a:lnTo>
                    <a:pt x="401" y="338"/>
                  </a:lnTo>
                  <a:lnTo>
                    <a:pt x="399" y="334"/>
                  </a:lnTo>
                  <a:lnTo>
                    <a:pt x="391" y="324"/>
                  </a:lnTo>
                  <a:lnTo>
                    <a:pt x="379" y="315"/>
                  </a:lnTo>
                  <a:lnTo>
                    <a:pt x="367" y="307"/>
                  </a:lnTo>
                  <a:lnTo>
                    <a:pt x="346" y="295"/>
                  </a:lnTo>
                  <a:lnTo>
                    <a:pt x="336" y="289"/>
                  </a:lnTo>
                  <a:lnTo>
                    <a:pt x="322" y="281"/>
                  </a:lnTo>
                  <a:lnTo>
                    <a:pt x="306" y="277"/>
                  </a:lnTo>
                  <a:lnTo>
                    <a:pt x="288" y="277"/>
                  </a:lnTo>
                  <a:lnTo>
                    <a:pt x="273" y="277"/>
                  </a:lnTo>
                  <a:lnTo>
                    <a:pt x="247" y="281"/>
                  </a:lnTo>
                  <a:lnTo>
                    <a:pt x="237" y="285"/>
                  </a:lnTo>
                  <a:lnTo>
                    <a:pt x="251" y="273"/>
                  </a:lnTo>
                  <a:lnTo>
                    <a:pt x="261" y="261"/>
                  </a:lnTo>
                  <a:lnTo>
                    <a:pt x="271" y="249"/>
                  </a:lnTo>
                  <a:lnTo>
                    <a:pt x="276" y="237"/>
                  </a:lnTo>
                  <a:lnTo>
                    <a:pt x="282" y="226"/>
                  </a:lnTo>
                  <a:lnTo>
                    <a:pt x="286" y="216"/>
                  </a:lnTo>
                  <a:lnTo>
                    <a:pt x="292" y="194"/>
                  </a:lnTo>
                  <a:lnTo>
                    <a:pt x="292" y="178"/>
                  </a:lnTo>
                  <a:lnTo>
                    <a:pt x="290" y="164"/>
                  </a:lnTo>
                  <a:lnTo>
                    <a:pt x="288" y="152"/>
                  </a:lnTo>
                  <a:lnTo>
                    <a:pt x="342" y="184"/>
                  </a:lnTo>
                  <a:lnTo>
                    <a:pt x="352" y="200"/>
                  </a:lnTo>
                  <a:lnTo>
                    <a:pt x="362" y="212"/>
                  </a:lnTo>
                  <a:lnTo>
                    <a:pt x="371" y="222"/>
                  </a:lnTo>
                  <a:lnTo>
                    <a:pt x="385" y="228"/>
                  </a:lnTo>
                  <a:lnTo>
                    <a:pt x="397" y="233"/>
                  </a:lnTo>
                  <a:lnTo>
                    <a:pt x="411" y="237"/>
                  </a:lnTo>
                  <a:lnTo>
                    <a:pt x="427" y="239"/>
                  </a:lnTo>
                  <a:lnTo>
                    <a:pt x="441" y="239"/>
                  </a:lnTo>
                  <a:lnTo>
                    <a:pt x="466" y="237"/>
                  </a:lnTo>
                  <a:lnTo>
                    <a:pt x="488" y="233"/>
                  </a:lnTo>
                  <a:lnTo>
                    <a:pt x="508" y="230"/>
                  </a:lnTo>
                  <a:lnTo>
                    <a:pt x="526" y="212"/>
                  </a:lnTo>
                  <a:lnTo>
                    <a:pt x="540" y="194"/>
                  </a:lnTo>
                  <a:lnTo>
                    <a:pt x="551" y="178"/>
                  </a:lnTo>
                  <a:lnTo>
                    <a:pt x="561" y="162"/>
                  </a:lnTo>
                  <a:lnTo>
                    <a:pt x="569" y="146"/>
                  </a:lnTo>
                  <a:lnTo>
                    <a:pt x="575" y="133"/>
                  </a:lnTo>
                  <a:lnTo>
                    <a:pt x="579" y="119"/>
                  </a:lnTo>
                  <a:lnTo>
                    <a:pt x="581" y="107"/>
                  </a:lnTo>
                  <a:lnTo>
                    <a:pt x="583" y="85"/>
                  </a:lnTo>
                  <a:lnTo>
                    <a:pt x="581" y="69"/>
                  </a:lnTo>
                  <a:lnTo>
                    <a:pt x="577" y="57"/>
                  </a:lnTo>
                  <a:lnTo>
                    <a:pt x="587" y="32"/>
                  </a:lnTo>
                  <a:lnTo>
                    <a:pt x="593" y="12"/>
                  </a:lnTo>
                  <a:lnTo>
                    <a:pt x="595" y="0"/>
                  </a:lnTo>
                  <a:lnTo>
                    <a:pt x="615" y="36"/>
                  </a:lnTo>
                  <a:lnTo>
                    <a:pt x="666" y="117"/>
                  </a:lnTo>
                  <a:lnTo>
                    <a:pt x="698" y="162"/>
                  </a:lnTo>
                  <a:lnTo>
                    <a:pt x="729" y="208"/>
                  </a:lnTo>
                  <a:lnTo>
                    <a:pt x="761" y="245"/>
                  </a:lnTo>
                  <a:lnTo>
                    <a:pt x="775" y="259"/>
                  </a:lnTo>
                  <a:lnTo>
                    <a:pt x="789" y="271"/>
                  </a:lnTo>
                  <a:lnTo>
                    <a:pt x="803" y="279"/>
                  </a:lnTo>
                  <a:lnTo>
                    <a:pt x="814" y="285"/>
                  </a:lnTo>
                  <a:lnTo>
                    <a:pt x="824" y="293"/>
                  </a:lnTo>
                  <a:lnTo>
                    <a:pt x="832" y="303"/>
                  </a:lnTo>
                  <a:lnTo>
                    <a:pt x="834" y="307"/>
                  </a:lnTo>
                  <a:lnTo>
                    <a:pt x="834" y="311"/>
                  </a:lnTo>
                  <a:lnTo>
                    <a:pt x="832" y="315"/>
                  </a:lnTo>
                  <a:lnTo>
                    <a:pt x="826" y="319"/>
                  </a:lnTo>
                  <a:lnTo>
                    <a:pt x="818" y="321"/>
                  </a:lnTo>
                  <a:lnTo>
                    <a:pt x="806" y="323"/>
                  </a:lnTo>
                  <a:lnTo>
                    <a:pt x="799" y="332"/>
                  </a:lnTo>
                  <a:lnTo>
                    <a:pt x="777" y="350"/>
                  </a:lnTo>
                  <a:lnTo>
                    <a:pt x="763" y="360"/>
                  </a:lnTo>
                  <a:lnTo>
                    <a:pt x="747" y="370"/>
                  </a:lnTo>
                  <a:lnTo>
                    <a:pt x="733" y="376"/>
                  </a:lnTo>
                  <a:lnTo>
                    <a:pt x="717" y="380"/>
                  </a:lnTo>
                  <a:lnTo>
                    <a:pt x="628" y="431"/>
                  </a:lnTo>
                  <a:lnTo>
                    <a:pt x="561" y="469"/>
                  </a:lnTo>
                  <a:lnTo>
                    <a:pt x="534" y="483"/>
                  </a:lnTo>
                  <a:lnTo>
                    <a:pt x="514" y="491"/>
                  </a:lnTo>
                  <a:lnTo>
                    <a:pt x="490" y="506"/>
                  </a:lnTo>
                  <a:lnTo>
                    <a:pt x="431" y="546"/>
                  </a:lnTo>
                  <a:lnTo>
                    <a:pt x="369" y="592"/>
                  </a:lnTo>
                  <a:lnTo>
                    <a:pt x="346" y="611"/>
                  </a:lnTo>
                  <a:lnTo>
                    <a:pt x="330" y="627"/>
                  </a:lnTo>
                  <a:lnTo>
                    <a:pt x="326" y="631"/>
                  </a:lnTo>
                  <a:lnTo>
                    <a:pt x="310" y="641"/>
                  </a:lnTo>
                  <a:lnTo>
                    <a:pt x="300" y="645"/>
                  </a:lnTo>
                  <a:lnTo>
                    <a:pt x="290" y="647"/>
                  </a:lnTo>
                  <a:lnTo>
                    <a:pt x="276" y="647"/>
                  </a:lnTo>
                  <a:lnTo>
                    <a:pt x="263" y="645"/>
                  </a:lnTo>
                  <a:lnTo>
                    <a:pt x="259" y="643"/>
                  </a:lnTo>
                  <a:lnTo>
                    <a:pt x="253" y="639"/>
                  </a:lnTo>
                  <a:lnTo>
                    <a:pt x="243" y="639"/>
                  </a:lnTo>
                  <a:lnTo>
                    <a:pt x="239" y="641"/>
                  </a:lnTo>
                  <a:lnTo>
                    <a:pt x="235" y="643"/>
                  </a:lnTo>
                  <a:lnTo>
                    <a:pt x="233" y="645"/>
                  </a:lnTo>
                  <a:lnTo>
                    <a:pt x="225" y="647"/>
                  </a:lnTo>
                  <a:lnTo>
                    <a:pt x="219" y="647"/>
                  </a:lnTo>
                  <a:lnTo>
                    <a:pt x="215" y="647"/>
                  </a:lnTo>
                  <a:lnTo>
                    <a:pt x="209" y="643"/>
                  </a:lnTo>
                  <a:lnTo>
                    <a:pt x="203" y="637"/>
                  </a:lnTo>
                  <a:lnTo>
                    <a:pt x="178" y="619"/>
                  </a:lnTo>
                  <a:lnTo>
                    <a:pt x="156" y="607"/>
                  </a:lnTo>
                  <a:lnTo>
                    <a:pt x="144" y="603"/>
                  </a:lnTo>
                  <a:lnTo>
                    <a:pt x="132" y="599"/>
                  </a:lnTo>
                  <a:lnTo>
                    <a:pt x="112" y="594"/>
                  </a:lnTo>
                  <a:lnTo>
                    <a:pt x="97" y="588"/>
                  </a:lnTo>
                  <a:lnTo>
                    <a:pt x="91" y="582"/>
                  </a:lnTo>
                  <a:lnTo>
                    <a:pt x="89" y="578"/>
                  </a:lnTo>
                  <a:lnTo>
                    <a:pt x="87" y="566"/>
                  </a:lnTo>
                  <a:lnTo>
                    <a:pt x="75" y="562"/>
                  </a:lnTo>
                  <a:lnTo>
                    <a:pt x="63" y="558"/>
                  </a:lnTo>
                  <a:lnTo>
                    <a:pt x="51" y="548"/>
                  </a:lnTo>
                  <a:lnTo>
                    <a:pt x="23" y="516"/>
                  </a:lnTo>
                  <a:lnTo>
                    <a:pt x="6" y="491"/>
                  </a:lnTo>
                  <a:lnTo>
                    <a:pt x="2" y="481"/>
                  </a:lnTo>
                  <a:lnTo>
                    <a:pt x="0" y="477"/>
                  </a:lnTo>
                  <a:lnTo>
                    <a:pt x="2" y="473"/>
                  </a:lnTo>
                  <a:lnTo>
                    <a:pt x="2" y="469"/>
                  </a:lnTo>
                  <a:lnTo>
                    <a:pt x="6" y="457"/>
                  </a:lnTo>
                  <a:lnTo>
                    <a:pt x="10" y="449"/>
                  </a:lnTo>
                  <a:lnTo>
                    <a:pt x="17" y="441"/>
                  </a:lnTo>
                  <a:lnTo>
                    <a:pt x="27" y="433"/>
                  </a:lnTo>
                  <a:lnTo>
                    <a:pt x="41" y="427"/>
                  </a:lnTo>
                  <a:lnTo>
                    <a:pt x="57" y="427"/>
                  </a:lnTo>
                  <a:lnTo>
                    <a:pt x="93" y="429"/>
                  </a:lnTo>
                  <a:lnTo>
                    <a:pt x="132" y="435"/>
                  </a:lnTo>
                  <a:lnTo>
                    <a:pt x="148" y="439"/>
                  </a:lnTo>
                  <a:lnTo>
                    <a:pt x="160" y="445"/>
                  </a:lnTo>
                  <a:lnTo>
                    <a:pt x="174" y="445"/>
                  </a:lnTo>
                  <a:lnTo>
                    <a:pt x="205" y="449"/>
                  </a:lnTo>
                  <a:lnTo>
                    <a:pt x="241" y="449"/>
                  </a:lnTo>
                  <a:lnTo>
                    <a:pt x="259" y="447"/>
                  </a:lnTo>
                  <a:lnTo>
                    <a:pt x="271" y="443"/>
                  </a:lnTo>
                  <a:lnTo>
                    <a:pt x="300" y="437"/>
                  </a:lnTo>
                  <a:lnTo>
                    <a:pt x="324" y="431"/>
                  </a:lnTo>
                  <a:lnTo>
                    <a:pt x="336" y="427"/>
                  </a:lnTo>
                  <a:lnTo>
                    <a:pt x="346" y="423"/>
                  </a:lnTo>
                  <a:lnTo>
                    <a:pt x="352" y="419"/>
                  </a:lnTo>
                  <a:lnTo>
                    <a:pt x="365" y="412"/>
                  </a:lnTo>
                  <a:lnTo>
                    <a:pt x="373" y="406"/>
                  </a:lnTo>
                  <a:lnTo>
                    <a:pt x="379" y="398"/>
                  </a:lnTo>
                  <a:lnTo>
                    <a:pt x="383" y="390"/>
                  </a:lnTo>
                  <a:lnTo>
                    <a:pt x="383" y="382"/>
                  </a:lnTo>
                  <a:lnTo>
                    <a:pt x="393" y="366"/>
                  </a:lnTo>
                  <a:lnTo>
                    <a:pt x="399" y="354"/>
                  </a:lnTo>
                  <a:lnTo>
                    <a:pt x="401" y="34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4" name="Freeform 1222"/>
            <p:cNvSpPr>
              <a:spLocks/>
            </p:cNvSpPr>
            <p:nvPr/>
          </p:nvSpPr>
          <p:spPr bwMode="auto">
            <a:xfrm>
              <a:off x="4621" y="940"/>
              <a:ext cx="324" cy="413"/>
            </a:xfrm>
            <a:custGeom>
              <a:avLst/>
              <a:gdLst>
                <a:gd name="T0" fmla="*/ 0 w 649"/>
                <a:gd name="T1" fmla="*/ 39 h 825"/>
                <a:gd name="T2" fmla="*/ 5 w 649"/>
                <a:gd name="T3" fmla="*/ 45 h 825"/>
                <a:gd name="T4" fmla="*/ 12 w 649"/>
                <a:gd name="T5" fmla="*/ 50 h 825"/>
                <a:gd name="T6" fmla="*/ 25 w 649"/>
                <a:gd name="T7" fmla="*/ 54 h 825"/>
                <a:gd name="T8" fmla="*/ 30 w 649"/>
                <a:gd name="T9" fmla="*/ 55 h 825"/>
                <a:gd name="T10" fmla="*/ 50 w 649"/>
                <a:gd name="T11" fmla="*/ 63 h 825"/>
                <a:gd name="T12" fmla="*/ 59 w 649"/>
                <a:gd name="T13" fmla="*/ 71 h 825"/>
                <a:gd name="T14" fmla="*/ 60 w 649"/>
                <a:gd name="T15" fmla="*/ 75 h 825"/>
                <a:gd name="T16" fmla="*/ 91 w 649"/>
                <a:gd name="T17" fmla="*/ 104 h 825"/>
                <a:gd name="T18" fmla="*/ 93 w 649"/>
                <a:gd name="T19" fmla="*/ 104 h 825"/>
                <a:gd name="T20" fmla="*/ 99 w 649"/>
                <a:gd name="T21" fmla="*/ 108 h 825"/>
                <a:gd name="T22" fmla="*/ 105 w 649"/>
                <a:gd name="T23" fmla="*/ 118 h 825"/>
                <a:gd name="T24" fmla="*/ 109 w 649"/>
                <a:gd name="T25" fmla="*/ 138 h 825"/>
                <a:gd name="T26" fmla="*/ 114 w 649"/>
                <a:gd name="T27" fmla="*/ 149 h 825"/>
                <a:gd name="T28" fmla="*/ 126 w 649"/>
                <a:gd name="T29" fmla="*/ 179 h 825"/>
                <a:gd name="T30" fmla="*/ 137 w 649"/>
                <a:gd name="T31" fmla="*/ 222 h 825"/>
                <a:gd name="T32" fmla="*/ 140 w 649"/>
                <a:gd name="T33" fmla="*/ 246 h 825"/>
                <a:gd name="T34" fmla="*/ 140 w 649"/>
                <a:gd name="T35" fmla="*/ 270 h 825"/>
                <a:gd name="T36" fmla="*/ 152 w 649"/>
                <a:gd name="T37" fmla="*/ 290 h 825"/>
                <a:gd name="T38" fmla="*/ 198 w 649"/>
                <a:gd name="T39" fmla="*/ 358 h 825"/>
                <a:gd name="T40" fmla="*/ 229 w 649"/>
                <a:gd name="T41" fmla="*/ 398 h 825"/>
                <a:gd name="T42" fmla="*/ 241 w 649"/>
                <a:gd name="T43" fmla="*/ 408 h 825"/>
                <a:gd name="T44" fmla="*/ 247 w 649"/>
                <a:gd name="T45" fmla="*/ 413 h 825"/>
                <a:gd name="T46" fmla="*/ 292 w 649"/>
                <a:gd name="T47" fmla="*/ 402 h 825"/>
                <a:gd name="T48" fmla="*/ 309 w 649"/>
                <a:gd name="T49" fmla="*/ 401 h 825"/>
                <a:gd name="T50" fmla="*/ 313 w 649"/>
                <a:gd name="T51" fmla="*/ 401 h 825"/>
                <a:gd name="T52" fmla="*/ 324 w 649"/>
                <a:gd name="T53" fmla="*/ 399 h 825"/>
                <a:gd name="T54" fmla="*/ 324 w 649"/>
                <a:gd name="T55" fmla="*/ 397 h 825"/>
                <a:gd name="T56" fmla="*/ 312 w 649"/>
                <a:gd name="T57" fmla="*/ 389 h 825"/>
                <a:gd name="T58" fmla="*/ 303 w 649"/>
                <a:gd name="T59" fmla="*/ 380 h 825"/>
                <a:gd name="T60" fmla="*/ 268 w 649"/>
                <a:gd name="T61" fmla="*/ 343 h 825"/>
                <a:gd name="T62" fmla="*/ 246 w 649"/>
                <a:gd name="T63" fmla="*/ 315 h 825"/>
                <a:gd name="T64" fmla="*/ 239 w 649"/>
                <a:gd name="T65" fmla="*/ 303 h 825"/>
                <a:gd name="T66" fmla="*/ 209 w 649"/>
                <a:gd name="T67" fmla="*/ 257 h 825"/>
                <a:gd name="T68" fmla="*/ 201 w 649"/>
                <a:gd name="T69" fmla="*/ 243 h 825"/>
                <a:gd name="T70" fmla="*/ 201 w 649"/>
                <a:gd name="T71" fmla="*/ 238 h 825"/>
                <a:gd name="T72" fmla="*/ 197 w 649"/>
                <a:gd name="T73" fmla="*/ 227 h 825"/>
                <a:gd name="T74" fmla="*/ 190 w 649"/>
                <a:gd name="T75" fmla="*/ 214 h 825"/>
                <a:gd name="T76" fmla="*/ 176 w 649"/>
                <a:gd name="T77" fmla="*/ 203 h 825"/>
                <a:gd name="T78" fmla="*/ 173 w 649"/>
                <a:gd name="T79" fmla="*/ 193 h 825"/>
                <a:gd name="T80" fmla="*/ 163 w 649"/>
                <a:gd name="T81" fmla="*/ 170 h 825"/>
                <a:gd name="T82" fmla="*/ 148 w 649"/>
                <a:gd name="T83" fmla="*/ 144 h 825"/>
                <a:gd name="T84" fmla="*/ 134 w 649"/>
                <a:gd name="T85" fmla="*/ 127 h 825"/>
                <a:gd name="T86" fmla="*/ 112 w 649"/>
                <a:gd name="T87" fmla="*/ 104 h 825"/>
                <a:gd name="T88" fmla="*/ 109 w 649"/>
                <a:gd name="T89" fmla="*/ 98 h 825"/>
                <a:gd name="T90" fmla="*/ 88 w 649"/>
                <a:gd name="T91" fmla="*/ 68 h 825"/>
                <a:gd name="T92" fmla="*/ 73 w 649"/>
                <a:gd name="T93" fmla="*/ 51 h 825"/>
                <a:gd name="T94" fmla="*/ 57 w 649"/>
                <a:gd name="T95" fmla="*/ 34 h 825"/>
                <a:gd name="T96" fmla="*/ 43 w 649"/>
                <a:gd name="T97" fmla="*/ 15 h 825"/>
                <a:gd name="T98" fmla="*/ 41 w 649"/>
                <a:gd name="T99" fmla="*/ 10 h 825"/>
                <a:gd name="T100" fmla="*/ 39 w 649"/>
                <a:gd name="T101" fmla="*/ 4 h 825"/>
                <a:gd name="T102" fmla="*/ 36 w 649"/>
                <a:gd name="T103" fmla="*/ 0 h 825"/>
                <a:gd name="T104" fmla="*/ 33 w 649"/>
                <a:gd name="T105" fmla="*/ 1 h 825"/>
                <a:gd name="T106" fmla="*/ 26 w 649"/>
                <a:gd name="T107" fmla="*/ 16 h 825"/>
                <a:gd name="T108" fmla="*/ 25 w 649"/>
                <a:gd name="T109" fmla="*/ 19 h 825"/>
                <a:gd name="T110" fmla="*/ 9 w 649"/>
                <a:gd name="T111" fmla="*/ 34 h 825"/>
                <a:gd name="T112" fmla="*/ 0 w 649"/>
                <a:gd name="T113" fmla="*/ 39 h 8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9"/>
                <a:gd name="T172" fmla="*/ 0 h 825"/>
                <a:gd name="T173" fmla="*/ 649 w 649"/>
                <a:gd name="T174" fmla="*/ 825 h 82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9" h="825">
                  <a:moveTo>
                    <a:pt x="0" y="77"/>
                  </a:moveTo>
                  <a:lnTo>
                    <a:pt x="0" y="77"/>
                  </a:lnTo>
                  <a:lnTo>
                    <a:pt x="2" y="81"/>
                  </a:lnTo>
                  <a:lnTo>
                    <a:pt x="10" y="89"/>
                  </a:lnTo>
                  <a:lnTo>
                    <a:pt x="16" y="95"/>
                  </a:lnTo>
                  <a:lnTo>
                    <a:pt x="24" y="99"/>
                  </a:lnTo>
                  <a:lnTo>
                    <a:pt x="36" y="103"/>
                  </a:lnTo>
                  <a:lnTo>
                    <a:pt x="50" y="107"/>
                  </a:lnTo>
                  <a:lnTo>
                    <a:pt x="61" y="109"/>
                  </a:lnTo>
                  <a:lnTo>
                    <a:pt x="87" y="119"/>
                  </a:lnTo>
                  <a:lnTo>
                    <a:pt x="101" y="125"/>
                  </a:lnTo>
                  <a:lnTo>
                    <a:pt x="113" y="133"/>
                  </a:lnTo>
                  <a:lnTo>
                    <a:pt x="119" y="141"/>
                  </a:lnTo>
                  <a:lnTo>
                    <a:pt x="121" y="145"/>
                  </a:lnTo>
                  <a:lnTo>
                    <a:pt x="121" y="149"/>
                  </a:lnTo>
                  <a:lnTo>
                    <a:pt x="182" y="208"/>
                  </a:lnTo>
                  <a:lnTo>
                    <a:pt x="186" y="208"/>
                  </a:lnTo>
                  <a:lnTo>
                    <a:pt x="192" y="212"/>
                  </a:lnTo>
                  <a:lnTo>
                    <a:pt x="198" y="216"/>
                  </a:lnTo>
                  <a:lnTo>
                    <a:pt x="204" y="224"/>
                  </a:lnTo>
                  <a:lnTo>
                    <a:pt x="210" y="236"/>
                  </a:lnTo>
                  <a:lnTo>
                    <a:pt x="216" y="253"/>
                  </a:lnTo>
                  <a:lnTo>
                    <a:pt x="218" y="275"/>
                  </a:lnTo>
                  <a:lnTo>
                    <a:pt x="229" y="297"/>
                  </a:lnTo>
                  <a:lnTo>
                    <a:pt x="239" y="325"/>
                  </a:lnTo>
                  <a:lnTo>
                    <a:pt x="253" y="358"/>
                  </a:lnTo>
                  <a:lnTo>
                    <a:pt x="265" y="398"/>
                  </a:lnTo>
                  <a:lnTo>
                    <a:pt x="275" y="443"/>
                  </a:lnTo>
                  <a:lnTo>
                    <a:pt x="279" y="467"/>
                  </a:lnTo>
                  <a:lnTo>
                    <a:pt x="281" y="491"/>
                  </a:lnTo>
                  <a:lnTo>
                    <a:pt x="281" y="514"/>
                  </a:lnTo>
                  <a:lnTo>
                    <a:pt x="281" y="540"/>
                  </a:lnTo>
                  <a:lnTo>
                    <a:pt x="305" y="580"/>
                  </a:lnTo>
                  <a:lnTo>
                    <a:pt x="362" y="667"/>
                  </a:lnTo>
                  <a:lnTo>
                    <a:pt x="396" y="716"/>
                  </a:lnTo>
                  <a:lnTo>
                    <a:pt x="429" y="762"/>
                  </a:lnTo>
                  <a:lnTo>
                    <a:pt x="459" y="795"/>
                  </a:lnTo>
                  <a:lnTo>
                    <a:pt x="471" y="807"/>
                  </a:lnTo>
                  <a:lnTo>
                    <a:pt x="483" y="815"/>
                  </a:lnTo>
                  <a:lnTo>
                    <a:pt x="494" y="825"/>
                  </a:lnTo>
                  <a:lnTo>
                    <a:pt x="544" y="811"/>
                  </a:lnTo>
                  <a:lnTo>
                    <a:pt x="585" y="803"/>
                  </a:lnTo>
                  <a:lnTo>
                    <a:pt x="605" y="801"/>
                  </a:lnTo>
                  <a:lnTo>
                    <a:pt x="619" y="801"/>
                  </a:lnTo>
                  <a:lnTo>
                    <a:pt x="627" y="801"/>
                  </a:lnTo>
                  <a:lnTo>
                    <a:pt x="643" y="801"/>
                  </a:lnTo>
                  <a:lnTo>
                    <a:pt x="649" y="797"/>
                  </a:lnTo>
                  <a:lnTo>
                    <a:pt x="649" y="795"/>
                  </a:lnTo>
                  <a:lnTo>
                    <a:pt x="649" y="793"/>
                  </a:lnTo>
                  <a:lnTo>
                    <a:pt x="641" y="787"/>
                  </a:lnTo>
                  <a:lnTo>
                    <a:pt x="625" y="778"/>
                  </a:lnTo>
                  <a:lnTo>
                    <a:pt x="607" y="760"/>
                  </a:lnTo>
                  <a:lnTo>
                    <a:pt x="562" y="712"/>
                  </a:lnTo>
                  <a:lnTo>
                    <a:pt x="536" y="685"/>
                  </a:lnTo>
                  <a:lnTo>
                    <a:pt x="512" y="655"/>
                  </a:lnTo>
                  <a:lnTo>
                    <a:pt x="492" y="629"/>
                  </a:lnTo>
                  <a:lnTo>
                    <a:pt x="479" y="605"/>
                  </a:lnTo>
                  <a:lnTo>
                    <a:pt x="445" y="556"/>
                  </a:lnTo>
                  <a:lnTo>
                    <a:pt x="419" y="514"/>
                  </a:lnTo>
                  <a:lnTo>
                    <a:pt x="409" y="499"/>
                  </a:lnTo>
                  <a:lnTo>
                    <a:pt x="403" y="485"/>
                  </a:lnTo>
                  <a:lnTo>
                    <a:pt x="402" y="475"/>
                  </a:lnTo>
                  <a:lnTo>
                    <a:pt x="400" y="465"/>
                  </a:lnTo>
                  <a:lnTo>
                    <a:pt x="394" y="453"/>
                  </a:lnTo>
                  <a:lnTo>
                    <a:pt x="388" y="439"/>
                  </a:lnTo>
                  <a:lnTo>
                    <a:pt x="380" y="427"/>
                  </a:lnTo>
                  <a:lnTo>
                    <a:pt x="368" y="416"/>
                  </a:lnTo>
                  <a:lnTo>
                    <a:pt x="352" y="406"/>
                  </a:lnTo>
                  <a:lnTo>
                    <a:pt x="346" y="386"/>
                  </a:lnTo>
                  <a:lnTo>
                    <a:pt x="338" y="366"/>
                  </a:lnTo>
                  <a:lnTo>
                    <a:pt x="326" y="340"/>
                  </a:lnTo>
                  <a:lnTo>
                    <a:pt x="314" y="313"/>
                  </a:lnTo>
                  <a:lnTo>
                    <a:pt x="297" y="287"/>
                  </a:lnTo>
                  <a:lnTo>
                    <a:pt x="279" y="263"/>
                  </a:lnTo>
                  <a:lnTo>
                    <a:pt x="269" y="253"/>
                  </a:lnTo>
                  <a:lnTo>
                    <a:pt x="257" y="245"/>
                  </a:lnTo>
                  <a:lnTo>
                    <a:pt x="224" y="208"/>
                  </a:lnTo>
                  <a:lnTo>
                    <a:pt x="218" y="196"/>
                  </a:lnTo>
                  <a:lnTo>
                    <a:pt x="200" y="168"/>
                  </a:lnTo>
                  <a:lnTo>
                    <a:pt x="176" y="135"/>
                  </a:lnTo>
                  <a:lnTo>
                    <a:pt x="160" y="117"/>
                  </a:lnTo>
                  <a:lnTo>
                    <a:pt x="146" y="101"/>
                  </a:lnTo>
                  <a:lnTo>
                    <a:pt x="115" y="67"/>
                  </a:lnTo>
                  <a:lnTo>
                    <a:pt x="95" y="40"/>
                  </a:lnTo>
                  <a:lnTo>
                    <a:pt x="87" y="30"/>
                  </a:lnTo>
                  <a:lnTo>
                    <a:pt x="83" y="20"/>
                  </a:lnTo>
                  <a:lnTo>
                    <a:pt x="81" y="14"/>
                  </a:lnTo>
                  <a:lnTo>
                    <a:pt x="79" y="8"/>
                  </a:lnTo>
                  <a:lnTo>
                    <a:pt x="77" y="2"/>
                  </a:lnTo>
                  <a:lnTo>
                    <a:pt x="73" y="0"/>
                  </a:lnTo>
                  <a:lnTo>
                    <a:pt x="69" y="0"/>
                  </a:lnTo>
                  <a:lnTo>
                    <a:pt x="67" y="2"/>
                  </a:lnTo>
                  <a:lnTo>
                    <a:pt x="61" y="12"/>
                  </a:lnTo>
                  <a:lnTo>
                    <a:pt x="53" y="32"/>
                  </a:lnTo>
                  <a:lnTo>
                    <a:pt x="50" y="38"/>
                  </a:lnTo>
                  <a:lnTo>
                    <a:pt x="36" y="52"/>
                  </a:lnTo>
                  <a:lnTo>
                    <a:pt x="18" y="67"/>
                  </a:lnTo>
                  <a:lnTo>
                    <a:pt x="10" y="73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5" name="Freeform 1223"/>
            <p:cNvSpPr>
              <a:spLocks/>
            </p:cNvSpPr>
            <p:nvPr/>
          </p:nvSpPr>
          <p:spPr bwMode="auto">
            <a:xfrm>
              <a:off x="4368" y="1465"/>
              <a:ext cx="414" cy="116"/>
            </a:xfrm>
            <a:custGeom>
              <a:avLst/>
              <a:gdLst>
                <a:gd name="T0" fmla="*/ 356 w 828"/>
                <a:gd name="T1" fmla="*/ 0 h 231"/>
                <a:gd name="T2" fmla="*/ 362 w 828"/>
                <a:gd name="T3" fmla="*/ 25 h 231"/>
                <a:gd name="T4" fmla="*/ 373 w 828"/>
                <a:gd name="T5" fmla="*/ 52 h 231"/>
                <a:gd name="T6" fmla="*/ 377 w 828"/>
                <a:gd name="T7" fmla="*/ 58 h 231"/>
                <a:gd name="T8" fmla="*/ 398 w 828"/>
                <a:gd name="T9" fmla="*/ 86 h 231"/>
                <a:gd name="T10" fmla="*/ 403 w 828"/>
                <a:gd name="T11" fmla="*/ 93 h 231"/>
                <a:gd name="T12" fmla="*/ 410 w 828"/>
                <a:gd name="T13" fmla="*/ 104 h 231"/>
                <a:gd name="T14" fmla="*/ 414 w 828"/>
                <a:gd name="T15" fmla="*/ 111 h 231"/>
                <a:gd name="T16" fmla="*/ 413 w 828"/>
                <a:gd name="T17" fmla="*/ 115 h 231"/>
                <a:gd name="T18" fmla="*/ 409 w 828"/>
                <a:gd name="T19" fmla="*/ 116 h 231"/>
                <a:gd name="T20" fmla="*/ 390 w 828"/>
                <a:gd name="T21" fmla="*/ 112 h 231"/>
                <a:gd name="T22" fmla="*/ 383 w 828"/>
                <a:gd name="T23" fmla="*/ 110 h 231"/>
                <a:gd name="T24" fmla="*/ 346 w 828"/>
                <a:gd name="T25" fmla="*/ 100 h 231"/>
                <a:gd name="T26" fmla="*/ 331 w 828"/>
                <a:gd name="T27" fmla="*/ 100 h 231"/>
                <a:gd name="T28" fmla="*/ 323 w 828"/>
                <a:gd name="T29" fmla="*/ 100 h 231"/>
                <a:gd name="T30" fmla="*/ 294 w 828"/>
                <a:gd name="T31" fmla="*/ 99 h 231"/>
                <a:gd name="T32" fmla="*/ 273 w 828"/>
                <a:gd name="T33" fmla="*/ 95 h 231"/>
                <a:gd name="T34" fmla="*/ 264 w 828"/>
                <a:gd name="T35" fmla="*/ 91 h 231"/>
                <a:gd name="T36" fmla="*/ 219 w 828"/>
                <a:gd name="T37" fmla="*/ 93 h 231"/>
                <a:gd name="T38" fmla="*/ 207 w 828"/>
                <a:gd name="T39" fmla="*/ 92 h 231"/>
                <a:gd name="T40" fmla="*/ 177 w 828"/>
                <a:gd name="T41" fmla="*/ 92 h 231"/>
                <a:gd name="T42" fmla="*/ 74 w 828"/>
                <a:gd name="T43" fmla="*/ 96 h 231"/>
                <a:gd name="T44" fmla="*/ 17 w 828"/>
                <a:gd name="T45" fmla="*/ 101 h 231"/>
                <a:gd name="T46" fmla="*/ 5 w 828"/>
                <a:gd name="T47" fmla="*/ 104 h 231"/>
                <a:gd name="T48" fmla="*/ 4 w 828"/>
                <a:gd name="T49" fmla="*/ 103 h 231"/>
                <a:gd name="T50" fmla="*/ 2 w 828"/>
                <a:gd name="T51" fmla="*/ 100 h 231"/>
                <a:gd name="T52" fmla="*/ 2 w 828"/>
                <a:gd name="T53" fmla="*/ 94 h 231"/>
                <a:gd name="T54" fmla="*/ 3 w 828"/>
                <a:gd name="T55" fmla="*/ 88 h 231"/>
                <a:gd name="T56" fmla="*/ 3 w 828"/>
                <a:gd name="T57" fmla="*/ 72 h 231"/>
                <a:gd name="T58" fmla="*/ 0 w 828"/>
                <a:gd name="T59" fmla="*/ 65 h 231"/>
                <a:gd name="T60" fmla="*/ 2 w 828"/>
                <a:gd name="T61" fmla="*/ 70 h 231"/>
                <a:gd name="T62" fmla="*/ 10 w 828"/>
                <a:gd name="T63" fmla="*/ 80 h 231"/>
                <a:gd name="T64" fmla="*/ 20 w 828"/>
                <a:gd name="T65" fmla="*/ 87 h 231"/>
                <a:gd name="T66" fmla="*/ 28 w 828"/>
                <a:gd name="T67" fmla="*/ 89 h 231"/>
                <a:gd name="T68" fmla="*/ 37 w 828"/>
                <a:gd name="T69" fmla="*/ 88 h 231"/>
                <a:gd name="T70" fmla="*/ 43 w 828"/>
                <a:gd name="T71" fmla="*/ 87 h 231"/>
                <a:gd name="T72" fmla="*/ 78 w 828"/>
                <a:gd name="T73" fmla="*/ 76 h 231"/>
                <a:gd name="T74" fmla="*/ 89 w 828"/>
                <a:gd name="T75" fmla="*/ 71 h 231"/>
                <a:gd name="T76" fmla="*/ 110 w 828"/>
                <a:gd name="T77" fmla="*/ 61 h 231"/>
                <a:gd name="T78" fmla="*/ 133 w 828"/>
                <a:gd name="T79" fmla="*/ 50 h 231"/>
                <a:gd name="T80" fmla="*/ 140 w 828"/>
                <a:gd name="T81" fmla="*/ 44 h 231"/>
                <a:gd name="T82" fmla="*/ 141 w 828"/>
                <a:gd name="T83" fmla="*/ 45 h 231"/>
                <a:gd name="T84" fmla="*/ 152 w 828"/>
                <a:gd name="T85" fmla="*/ 51 h 231"/>
                <a:gd name="T86" fmla="*/ 161 w 828"/>
                <a:gd name="T87" fmla="*/ 53 h 231"/>
                <a:gd name="T88" fmla="*/ 173 w 828"/>
                <a:gd name="T89" fmla="*/ 57 h 231"/>
                <a:gd name="T90" fmla="*/ 190 w 828"/>
                <a:gd name="T91" fmla="*/ 65 h 231"/>
                <a:gd name="T92" fmla="*/ 194 w 828"/>
                <a:gd name="T93" fmla="*/ 69 h 231"/>
                <a:gd name="T94" fmla="*/ 202 w 828"/>
                <a:gd name="T95" fmla="*/ 76 h 231"/>
                <a:gd name="T96" fmla="*/ 210 w 828"/>
                <a:gd name="T97" fmla="*/ 78 h 231"/>
                <a:gd name="T98" fmla="*/ 218 w 828"/>
                <a:gd name="T99" fmla="*/ 73 h 231"/>
                <a:gd name="T100" fmla="*/ 224 w 828"/>
                <a:gd name="T101" fmla="*/ 75 h 231"/>
                <a:gd name="T102" fmla="*/ 244 w 828"/>
                <a:gd name="T103" fmla="*/ 78 h 231"/>
                <a:gd name="T104" fmla="*/ 258 w 828"/>
                <a:gd name="T105" fmla="*/ 76 h 231"/>
                <a:gd name="T106" fmla="*/ 263 w 828"/>
                <a:gd name="T107" fmla="*/ 72 h 231"/>
                <a:gd name="T108" fmla="*/ 277 w 828"/>
                <a:gd name="T109" fmla="*/ 58 h 231"/>
                <a:gd name="T110" fmla="*/ 315 w 828"/>
                <a:gd name="T111" fmla="*/ 27 h 231"/>
                <a:gd name="T112" fmla="*/ 343 w 828"/>
                <a:gd name="T113" fmla="*/ 7 h 231"/>
                <a:gd name="T114" fmla="*/ 356 w 828"/>
                <a:gd name="T115" fmla="*/ 0 h 2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28"/>
                <a:gd name="T175" fmla="*/ 0 h 231"/>
                <a:gd name="T176" fmla="*/ 828 w 828"/>
                <a:gd name="T177" fmla="*/ 231 h 2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28" h="231">
                  <a:moveTo>
                    <a:pt x="712" y="0"/>
                  </a:moveTo>
                  <a:lnTo>
                    <a:pt x="712" y="0"/>
                  </a:lnTo>
                  <a:lnTo>
                    <a:pt x="716" y="13"/>
                  </a:lnTo>
                  <a:lnTo>
                    <a:pt x="724" y="49"/>
                  </a:lnTo>
                  <a:lnTo>
                    <a:pt x="737" y="87"/>
                  </a:lnTo>
                  <a:lnTo>
                    <a:pt x="745" y="104"/>
                  </a:lnTo>
                  <a:lnTo>
                    <a:pt x="753" y="116"/>
                  </a:lnTo>
                  <a:lnTo>
                    <a:pt x="777" y="148"/>
                  </a:lnTo>
                  <a:lnTo>
                    <a:pt x="795" y="172"/>
                  </a:lnTo>
                  <a:lnTo>
                    <a:pt x="805" y="186"/>
                  </a:lnTo>
                  <a:lnTo>
                    <a:pt x="815" y="197"/>
                  </a:lnTo>
                  <a:lnTo>
                    <a:pt x="820" y="207"/>
                  </a:lnTo>
                  <a:lnTo>
                    <a:pt x="826" y="217"/>
                  </a:lnTo>
                  <a:lnTo>
                    <a:pt x="828" y="221"/>
                  </a:lnTo>
                  <a:lnTo>
                    <a:pt x="828" y="225"/>
                  </a:lnTo>
                  <a:lnTo>
                    <a:pt x="826" y="229"/>
                  </a:lnTo>
                  <a:lnTo>
                    <a:pt x="822" y="231"/>
                  </a:lnTo>
                  <a:lnTo>
                    <a:pt x="817" y="231"/>
                  </a:lnTo>
                  <a:lnTo>
                    <a:pt x="807" y="231"/>
                  </a:lnTo>
                  <a:lnTo>
                    <a:pt x="779" y="223"/>
                  </a:lnTo>
                  <a:lnTo>
                    <a:pt x="765" y="219"/>
                  </a:lnTo>
                  <a:lnTo>
                    <a:pt x="730" y="209"/>
                  </a:lnTo>
                  <a:lnTo>
                    <a:pt x="692" y="199"/>
                  </a:lnTo>
                  <a:lnTo>
                    <a:pt x="674" y="199"/>
                  </a:lnTo>
                  <a:lnTo>
                    <a:pt x="662" y="199"/>
                  </a:lnTo>
                  <a:lnTo>
                    <a:pt x="646" y="199"/>
                  </a:lnTo>
                  <a:lnTo>
                    <a:pt x="611" y="197"/>
                  </a:lnTo>
                  <a:lnTo>
                    <a:pt x="587" y="197"/>
                  </a:lnTo>
                  <a:lnTo>
                    <a:pt x="565" y="193"/>
                  </a:lnTo>
                  <a:lnTo>
                    <a:pt x="546" y="189"/>
                  </a:lnTo>
                  <a:lnTo>
                    <a:pt x="528" y="182"/>
                  </a:lnTo>
                  <a:lnTo>
                    <a:pt x="476" y="186"/>
                  </a:lnTo>
                  <a:lnTo>
                    <a:pt x="437" y="186"/>
                  </a:lnTo>
                  <a:lnTo>
                    <a:pt x="421" y="186"/>
                  </a:lnTo>
                  <a:lnTo>
                    <a:pt x="413" y="184"/>
                  </a:lnTo>
                  <a:lnTo>
                    <a:pt x="354" y="184"/>
                  </a:lnTo>
                  <a:lnTo>
                    <a:pt x="219" y="189"/>
                  </a:lnTo>
                  <a:lnTo>
                    <a:pt x="148" y="191"/>
                  </a:lnTo>
                  <a:lnTo>
                    <a:pt x="83" y="195"/>
                  </a:lnTo>
                  <a:lnTo>
                    <a:pt x="33" y="201"/>
                  </a:lnTo>
                  <a:lnTo>
                    <a:pt x="18" y="203"/>
                  </a:lnTo>
                  <a:lnTo>
                    <a:pt x="10" y="207"/>
                  </a:lnTo>
                  <a:lnTo>
                    <a:pt x="8" y="205"/>
                  </a:lnTo>
                  <a:lnTo>
                    <a:pt x="6" y="203"/>
                  </a:lnTo>
                  <a:lnTo>
                    <a:pt x="4" y="199"/>
                  </a:lnTo>
                  <a:lnTo>
                    <a:pt x="4" y="193"/>
                  </a:lnTo>
                  <a:lnTo>
                    <a:pt x="4" y="187"/>
                  </a:lnTo>
                  <a:lnTo>
                    <a:pt x="6" y="176"/>
                  </a:lnTo>
                  <a:lnTo>
                    <a:pt x="8" y="160"/>
                  </a:lnTo>
                  <a:lnTo>
                    <a:pt x="6" y="144"/>
                  </a:lnTo>
                  <a:lnTo>
                    <a:pt x="4" y="138"/>
                  </a:lnTo>
                  <a:lnTo>
                    <a:pt x="0" y="130"/>
                  </a:lnTo>
                  <a:lnTo>
                    <a:pt x="4" y="140"/>
                  </a:lnTo>
                  <a:lnTo>
                    <a:pt x="12" y="150"/>
                  </a:lnTo>
                  <a:lnTo>
                    <a:pt x="20" y="160"/>
                  </a:lnTo>
                  <a:lnTo>
                    <a:pt x="31" y="170"/>
                  </a:lnTo>
                  <a:lnTo>
                    <a:pt x="39" y="174"/>
                  </a:lnTo>
                  <a:lnTo>
                    <a:pt x="47" y="176"/>
                  </a:lnTo>
                  <a:lnTo>
                    <a:pt x="55" y="178"/>
                  </a:lnTo>
                  <a:lnTo>
                    <a:pt x="63" y="178"/>
                  </a:lnTo>
                  <a:lnTo>
                    <a:pt x="73" y="176"/>
                  </a:lnTo>
                  <a:lnTo>
                    <a:pt x="85" y="174"/>
                  </a:lnTo>
                  <a:lnTo>
                    <a:pt x="124" y="164"/>
                  </a:lnTo>
                  <a:lnTo>
                    <a:pt x="156" y="152"/>
                  </a:lnTo>
                  <a:lnTo>
                    <a:pt x="168" y="148"/>
                  </a:lnTo>
                  <a:lnTo>
                    <a:pt x="178" y="142"/>
                  </a:lnTo>
                  <a:lnTo>
                    <a:pt x="219" y="122"/>
                  </a:lnTo>
                  <a:lnTo>
                    <a:pt x="253" y="106"/>
                  </a:lnTo>
                  <a:lnTo>
                    <a:pt x="265" y="100"/>
                  </a:lnTo>
                  <a:lnTo>
                    <a:pt x="273" y="95"/>
                  </a:lnTo>
                  <a:lnTo>
                    <a:pt x="279" y="87"/>
                  </a:lnTo>
                  <a:lnTo>
                    <a:pt x="281" y="89"/>
                  </a:lnTo>
                  <a:lnTo>
                    <a:pt x="291" y="95"/>
                  </a:lnTo>
                  <a:lnTo>
                    <a:pt x="304" y="102"/>
                  </a:lnTo>
                  <a:lnTo>
                    <a:pt x="312" y="104"/>
                  </a:lnTo>
                  <a:lnTo>
                    <a:pt x="322" y="106"/>
                  </a:lnTo>
                  <a:lnTo>
                    <a:pt x="346" y="114"/>
                  </a:lnTo>
                  <a:lnTo>
                    <a:pt x="370" y="124"/>
                  </a:lnTo>
                  <a:lnTo>
                    <a:pt x="380" y="130"/>
                  </a:lnTo>
                  <a:lnTo>
                    <a:pt x="387" y="138"/>
                  </a:lnTo>
                  <a:lnTo>
                    <a:pt x="391" y="142"/>
                  </a:lnTo>
                  <a:lnTo>
                    <a:pt x="403" y="152"/>
                  </a:lnTo>
                  <a:lnTo>
                    <a:pt x="411" y="156"/>
                  </a:lnTo>
                  <a:lnTo>
                    <a:pt x="419" y="156"/>
                  </a:lnTo>
                  <a:lnTo>
                    <a:pt x="427" y="154"/>
                  </a:lnTo>
                  <a:lnTo>
                    <a:pt x="435" y="146"/>
                  </a:lnTo>
                  <a:lnTo>
                    <a:pt x="447" y="150"/>
                  </a:lnTo>
                  <a:lnTo>
                    <a:pt x="472" y="154"/>
                  </a:lnTo>
                  <a:lnTo>
                    <a:pt x="488" y="156"/>
                  </a:lnTo>
                  <a:lnTo>
                    <a:pt x="502" y="154"/>
                  </a:lnTo>
                  <a:lnTo>
                    <a:pt x="516" y="152"/>
                  </a:lnTo>
                  <a:lnTo>
                    <a:pt x="520" y="148"/>
                  </a:lnTo>
                  <a:lnTo>
                    <a:pt x="526" y="144"/>
                  </a:lnTo>
                  <a:lnTo>
                    <a:pt x="554" y="116"/>
                  </a:lnTo>
                  <a:lnTo>
                    <a:pt x="601" y="75"/>
                  </a:lnTo>
                  <a:lnTo>
                    <a:pt x="629" y="53"/>
                  </a:lnTo>
                  <a:lnTo>
                    <a:pt x="656" y="33"/>
                  </a:lnTo>
                  <a:lnTo>
                    <a:pt x="686" y="13"/>
                  </a:lnTo>
                  <a:lnTo>
                    <a:pt x="712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6" name="Freeform 1224"/>
            <p:cNvSpPr>
              <a:spLocks/>
            </p:cNvSpPr>
            <p:nvPr/>
          </p:nvSpPr>
          <p:spPr bwMode="auto">
            <a:xfrm>
              <a:off x="4197" y="1221"/>
              <a:ext cx="106" cy="223"/>
            </a:xfrm>
            <a:custGeom>
              <a:avLst/>
              <a:gdLst>
                <a:gd name="T0" fmla="*/ 5 w 211"/>
                <a:gd name="T1" fmla="*/ 0 h 445"/>
                <a:gd name="T2" fmla="*/ 2 w 211"/>
                <a:gd name="T3" fmla="*/ 25 h 445"/>
                <a:gd name="T4" fmla="*/ 0 w 211"/>
                <a:gd name="T5" fmla="*/ 60 h 445"/>
                <a:gd name="T6" fmla="*/ 4 w 211"/>
                <a:gd name="T7" fmla="*/ 95 h 445"/>
                <a:gd name="T8" fmla="*/ 8 w 211"/>
                <a:gd name="T9" fmla="*/ 110 h 445"/>
                <a:gd name="T10" fmla="*/ 8 w 211"/>
                <a:gd name="T11" fmla="*/ 111 h 445"/>
                <a:gd name="T12" fmla="*/ 11 w 211"/>
                <a:gd name="T13" fmla="*/ 119 h 445"/>
                <a:gd name="T14" fmla="*/ 18 w 211"/>
                <a:gd name="T15" fmla="*/ 126 h 445"/>
                <a:gd name="T16" fmla="*/ 24 w 211"/>
                <a:gd name="T17" fmla="*/ 132 h 445"/>
                <a:gd name="T18" fmla="*/ 32 w 211"/>
                <a:gd name="T19" fmla="*/ 144 h 445"/>
                <a:gd name="T20" fmla="*/ 34 w 211"/>
                <a:gd name="T21" fmla="*/ 148 h 445"/>
                <a:gd name="T22" fmla="*/ 42 w 211"/>
                <a:gd name="T23" fmla="*/ 153 h 445"/>
                <a:gd name="T24" fmla="*/ 46 w 211"/>
                <a:gd name="T25" fmla="*/ 153 h 445"/>
                <a:gd name="T26" fmla="*/ 47 w 211"/>
                <a:gd name="T27" fmla="*/ 155 h 445"/>
                <a:gd name="T28" fmla="*/ 53 w 211"/>
                <a:gd name="T29" fmla="*/ 166 h 445"/>
                <a:gd name="T30" fmla="*/ 53 w 211"/>
                <a:gd name="T31" fmla="*/ 175 h 445"/>
                <a:gd name="T32" fmla="*/ 53 w 211"/>
                <a:gd name="T33" fmla="*/ 177 h 445"/>
                <a:gd name="T34" fmla="*/ 53 w 211"/>
                <a:gd name="T35" fmla="*/ 183 h 445"/>
                <a:gd name="T36" fmla="*/ 56 w 211"/>
                <a:gd name="T37" fmla="*/ 186 h 445"/>
                <a:gd name="T38" fmla="*/ 59 w 211"/>
                <a:gd name="T39" fmla="*/ 186 h 445"/>
                <a:gd name="T40" fmla="*/ 66 w 211"/>
                <a:gd name="T41" fmla="*/ 186 h 445"/>
                <a:gd name="T42" fmla="*/ 71 w 211"/>
                <a:gd name="T43" fmla="*/ 188 h 445"/>
                <a:gd name="T44" fmla="*/ 82 w 211"/>
                <a:gd name="T45" fmla="*/ 199 h 445"/>
                <a:gd name="T46" fmla="*/ 86 w 211"/>
                <a:gd name="T47" fmla="*/ 204 h 445"/>
                <a:gd name="T48" fmla="*/ 97 w 211"/>
                <a:gd name="T49" fmla="*/ 221 h 445"/>
                <a:gd name="T50" fmla="*/ 102 w 211"/>
                <a:gd name="T51" fmla="*/ 223 h 445"/>
                <a:gd name="T52" fmla="*/ 106 w 211"/>
                <a:gd name="T53" fmla="*/ 223 h 445"/>
                <a:gd name="T54" fmla="*/ 96 w 211"/>
                <a:gd name="T55" fmla="*/ 195 h 445"/>
                <a:gd name="T56" fmla="*/ 84 w 211"/>
                <a:gd name="T57" fmla="*/ 165 h 445"/>
                <a:gd name="T58" fmla="*/ 81 w 211"/>
                <a:gd name="T59" fmla="*/ 160 h 445"/>
                <a:gd name="T60" fmla="*/ 73 w 211"/>
                <a:gd name="T61" fmla="*/ 129 h 445"/>
                <a:gd name="T62" fmla="*/ 56 w 211"/>
                <a:gd name="T63" fmla="*/ 82 h 445"/>
                <a:gd name="T64" fmla="*/ 44 w 211"/>
                <a:gd name="T65" fmla="*/ 56 h 445"/>
                <a:gd name="T66" fmla="*/ 26 w 211"/>
                <a:gd name="T67" fmla="*/ 28 h 445"/>
                <a:gd name="T68" fmla="*/ 5 w 211"/>
                <a:gd name="T69" fmla="*/ 0 h 44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1"/>
                <a:gd name="T106" fmla="*/ 0 h 445"/>
                <a:gd name="T107" fmla="*/ 211 w 211"/>
                <a:gd name="T108" fmla="*/ 445 h 44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1" h="445">
                  <a:moveTo>
                    <a:pt x="10" y="0"/>
                  </a:moveTo>
                  <a:lnTo>
                    <a:pt x="10" y="0"/>
                  </a:lnTo>
                  <a:lnTo>
                    <a:pt x="8" y="24"/>
                  </a:lnTo>
                  <a:lnTo>
                    <a:pt x="4" y="49"/>
                  </a:lnTo>
                  <a:lnTo>
                    <a:pt x="2" y="83"/>
                  </a:lnTo>
                  <a:lnTo>
                    <a:pt x="0" y="119"/>
                  </a:lnTo>
                  <a:lnTo>
                    <a:pt x="2" y="154"/>
                  </a:lnTo>
                  <a:lnTo>
                    <a:pt x="8" y="190"/>
                  </a:lnTo>
                  <a:lnTo>
                    <a:pt x="12" y="206"/>
                  </a:lnTo>
                  <a:lnTo>
                    <a:pt x="16" y="220"/>
                  </a:lnTo>
                  <a:lnTo>
                    <a:pt x="16" y="222"/>
                  </a:lnTo>
                  <a:lnTo>
                    <a:pt x="16" y="227"/>
                  </a:lnTo>
                  <a:lnTo>
                    <a:pt x="21" y="237"/>
                  </a:lnTo>
                  <a:lnTo>
                    <a:pt x="35" y="251"/>
                  </a:lnTo>
                  <a:lnTo>
                    <a:pt x="39" y="255"/>
                  </a:lnTo>
                  <a:lnTo>
                    <a:pt x="47" y="263"/>
                  </a:lnTo>
                  <a:lnTo>
                    <a:pt x="57" y="277"/>
                  </a:lnTo>
                  <a:lnTo>
                    <a:pt x="63" y="287"/>
                  </a:lnTo>
                  <a:lnTo>
                    <a:pt x="67" y="295"/>
                  </a:lnTo>
                  <a:lnTo>
                    <a:pt x="75" y="301"/>
                  </a:lnTo>
                  <a:lnTo>
                    <a:pt x="83" y="305"/>
                  </a:lnTo>
                  <a:lnTo>
                    <a:pt x="87" y="305"/>
                  </a:lnTo>
                  <a:lnTo>
                    <a:pt x="91" y="305"/>
                  </a:lnTo>
                  <a:lnTo>
                    <a:pt x="93" y="309"/>
                  </a:lnTo>
                  <a:lnTo>
                    <a:pt x="99" y="318"/>
                  </a:lnTo>
                  <a:lnTo>
                    <a:pt x="105" y="332"/>
                  </a:lnTo>
                  <a:lnTo>
                    <a:pt x="106" y="342"/>
                  </a:lnTo>
                  <a:lnTo>
                    <a:pt x="106" y="350"/>
                  </a:lnTo>
                  <a:lnTo>
                    <a:pt x="106" y="354"/>
                  </a:lnTo>
                  <a:lnTo>
                    <a:pt x="106" y="362"/>
                  </a:lnTo>
                  <a:lnTo>
                    <a:pt x="106" y="366"/>
                  </a:lnTo>
                  <a:lnTo>
                    <a:pt x="108" y="370"/>
                  </a:lnTo>
                  <a:lnTo>
                    <a:pt x="112" y="372"/>
                  </a:lnTo>
                  <a:lnTo>
                    <a:pt x="118" y="372"/>
                  </a:lnTo>
                  <a:lnTo>
                    <a:pt x="124" y="372"/>
                  </a:lnTo>
                  <a:lnTo>
                    <a:pt x="132" y="372"/>
                  </a:lnTo>
                  <a:lnTo>
                    <a:pt x="142" y="376"/>
                  </a:lnTo>
                  <a:lnTo>
                    <a:pt x="154" y="386"/>
                  </a:lnTo>
                  <a:lnTo>
                    <a:pt x="164" y="398"/>
                  </a:lnTo>
                  <a:lnTo>
                    <a:pt x="172" y="407"/>
                  </a:lnTo>
                  <a:lnTo>
                    <a:pt x="182" y="427"/>
                  </a:lnTo>
                  <a:lnTo>
                    <a:pt x="194" y="441"/>
                  </a:lnTo>
                  <a:lnTo>
                    <a:pt x="197" y="445"/>
                  </a:lnTo>
                  <a:lnTo>
                    <a:pt x="203" y="445"/>
                  </a:lnTo>
                  <a:lnTo>
                    <a:pt x="211" y="445"/>
                  </a:lnTo>
                  <a:lnTo>
                    <a:pt x="192" y="390"/>
                  </a:lnTo>
                  <a:lnTo>
                    <a:pt x="176" y="346"/>
                  </a:lnTo>
                  <a:lnTo>
                    <a:pt x="168" y="330"/>
                  </a:lnTo>
                  <a:lnTo>
                    <a:pt x="162" y="320"/>
                  </a:lnTo>
                  <a:lnTo>
                    <a:pt x="156" y="291"/>
                  </a:lnTo>
                  <a:lnTo>
                    <a:pt x="146" y="257"/>
                  </a:lnTo>
                  <a:lnTo>
                    <a:pt x="132" y="214"/>
                  </a:lnTo>
                  <a:lnTo>
                    <a:pt x="112" y="164"/>
                  </a:lnTo>
                  <a:lnTo>
                    <a:pt x="101" y="138"/>
                  </a:lnTo>
                  <a:lnTo>
                    <a:pt x="87" y="111"/>
                  </a:lnTo>
                  <a:lnTo>
                    <a:pt x="69" y="83"/>
                  </a:lnTo>
                  <a:lnTo>
                    <a:pt x="51" y="55"/>
                  </a:lnTo>
                  <a:lnTo>
                    <a:pt x="31" y="2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7" name="Freeform 1225"/>
            <p:cNvSpPr>
              <a:spLocks/>
            </p:cNvSpPr>
            <p:nvPr/>
          </p:nvSpPr>
          <p:spPr bwMode="auto">
            <a:xfrm>
              <a:off x="4141" y="978"/>
              <a:ext cx="219" cy="210"/>
            </a:xfrm>
            <a:custGeom>
              <a:avLst/>
              <a:gdLst>
                <a:gd name="T0" fmla="*/ 219 w 437"/>
                <a:gd name="T1" fmla="*/ 27 h 422"/>
                <a:gd name="T2" fmla="*/ 140 w 437"/>
                <a:gd name="T3" fmla="*/ 101 h 422"/>
                <a:gd name="T4" fmla="*/ 123 w 437"/>
                <a:gd name="T5" fmla="*/ 117 h 422"/>
                <a:gd name="T6" fmla="*/ 118 w 437"/>
                <a:gd name="T7" fmla="*/ 126 h 422"/>
                <a:gd name="T8" fmla="*/ 116 w 437"/>
                <a:gd name="T9" fmla="*/ 134 h 422"/>
                <a:gd name="T10" fmla="*/ 117 w 437"/>
                <a:gd name="T11" fmla="*/ 141 h 422"/>
                <a:gd name="T12" fmla="*/ 117 w 437"/>
                <a:gd name="T13" fmla="*/ 152 h 422"/>
                <a:gd name="T14" fmla="*/ 118 w 437"/>
                <a:gd name="T15" fmla="*/ 164 h 422"/>
                <a:gd name="T16" fmla="*/ 119 w 437"/>
                <a:gd name="T17" fmla="*/ 166 h 422"/>
                <a:gd name="T18" fmla="*/ 100 w 437"/>
                <a:gd name="T19" fmla="*/ 181 h 422"/>
                <a:gd name="T20" fmla="*/ 74 w 437"/>
                <a:gd name="T21" fmla="*/ 199 h 422"/>
                <a:gd name="T22" fmla="*/ 66 w 437"/>
                <a:gd name="T23" fmla="*/ 203 h 422"/>
                <a:gd name="T24" fmla="*/ 59 w 437"/>
                <a:gd name="T25" fmla="*/ 208 h 422"/>
                <a:gd name="T26" fmla="*/ 57 w 437"/>
                <a:gd name="T27" fmla="*/ 210 h 422"/>
                <a:gd name="T28" fmla="*/ 57 w 437"/>
                <a:gd name="T29" fmla="*/ 205 h 422"/>
                <a:gd name="T30" fmla="*/ 52 w 437"/>
                <a:gd name="T31" fmla="*/ 186 h 422"/>
                <a:gd name="T32" fmla="*/ 47 w 437"/>
                <a:gd name="T33" fmla="*/ 175 h 422"/>
                <a:gd name="T34" fmla="*/ 43 w 437"/>
                <a:gd name="T35" fmla="*/ 172 h 422"/>
                <a:gd name="T36" fmla="*/ 13 w 437"/>
                <a:gd name="T37" fmla="*/ 158 h 422"/>
                <a:gd name="T38" fmla="*/ 3 w 437"/>
                <a:gd name="T39" fmla="*/ 156 h 422"/>
                <a:gd name="T40" fmla="*/ 1 w 437"/>
                <a:gd name="T41" fmla="*/ 155 h 422"/>
                <a:gd name="T42" fmla="*/ 0 w 437"/>
                <a:gd name="T43" fmla="*/ 153 h 422"/>
                <a:gd name="T44" fmla="*/ 8 w 437"/>
                <a:gd name="T45" fmla="*/ 149 h 422"/>
                <a:gd name="T46" fmla="*/ 23 w 437"/>
                <a:gd name="T47" fmla="*/ 143 h 422"/>
                <a:gd name="T48" fmla="*/ 45 w 437"/>
                <a:gd name="T49" fmla="*/ 136 h 422"/>
                <a:gd name="T50" fmla="*/ 58 w 437"/>
                <a:gd name="T51" fmla="*/ 129 h 422"/>
                <a:gd name="T52" fmla="*/ 75 w 437"/>
                <a:gd name="T53" fmla="*/ 123 h 422"/>
                <a:gd name="T54" fmla="*/ 79 w 437"/>
                <a:gd name="T55" fmla="*/ 123 h 422"/>
                <a:gd name="T56" fmla="*/ 92 w 437"/>
                <a:gd name="T57" fmla="*/ 115 h 422"/>
                <a:gd name="T58" fmla="*/ 118 w 437"/>
                <a:gd name="T59" fmla="*/ 94 h 422"/>
                <a:gd name="T60" fmla="*/ 132 w 437"/>
                <a:gd name="T61" fmla="*/ 77 h 422"/>
                <a:gd name="T62" fmla="*/ 144 w 437"/>
                <a:gd name="T63" fmla="*/ 57 h 422"/>
                <a:gd name="T64" fmla="*/ 151 w 437"/>
                <a:gd name="T65" fmla="*/ 35 h 422"/>
                <a:gd name="T66" fmla="*/ 153 w 437"/>
                <a:gd name="T67" fmla="*/ 8 h 422"/>
                <a:gd name="T68" fmla="*/ 153 w 437"/>
                <a:gd name="T69" fmla="*/ 6 h 422"/>
                <a:gd name="T70" fmla="*/ 154 w 437"/>
                <a:gd name="T71" fmla="*/ 1 h 422"/>
                <a:gd name="T72" fmla="*/ 162 w 437"/>
                <a:gd name="T73" fmla="*/ 0 h 422"/>
                <a:gd name="T74" fmla="*/ 179 w 437"/>
                <a:gd name="T75" fmla="*/ 7 h 422"/>
                <a:gd name="T76" fmla="*/ 185 w 437"/>
                <a:gd name="T77" fmla="*/ 8 h 422"/>
                <a:gd name="T78" fmla="*/ 208 w 437"/>
                <a:gd name="T79" fmla="*/ 16 h 422"/>
                <a:gd name="T80" fmla="*/ 219 w 437"/>
                <a:gd name="T81" fmla="*/ 23 h 422"/>
                <a:gd name="T82" fmla="*/ 219 w 437"/>
                <a:gd name="T83" fmla="*/ 27 h 4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7"/>
                <a:gd name="T127" fmla="*/ 0 h 422"/>
                <a:gd name="T128" fmla="*/ 437 w 437"/>
                <a:gd name="T129" fmla="*/ 422 h 42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7" h="422">
                  <a:moveTo>
                    <a:pt x="437" y="54"/>
                  </a:moveTo>
                  <a:lnTo>
                    <a:pt x="437" y="54"/>
                  </a:lnTo>
                  <a:lnTo>
                    <a:pt x="346" y="139"/>
                  </a:lnTo>
                  <a:lnTo>
                    <a:pt x="279" y="202"/>
                  </a:lnTo>
                  <a:lnTo>
                    <a:pt x="245" y="236"/>
                  </a:lnTo>
                  <a:lnTo>
                    <a:pt x="241" y="242"/>
                  </a:lnTo>
                  <a:lnTo>
                    <a:pt x="235" y="254"/>
                  </a:lnTo>
                  <a:lnTo>
                    <a:pt x="233" y="261"/>
                  </a:lnTo>
                  <a:lnTo>
                    <a:pt x="231" y="269"/>
                  </a:lnTo>
                  <a:lnTo>
                    <a:pt x="231" y="277"/>
                  </a:lnTo>
                  <a:lnTo>
                    <a:pt x="233" y="283"/>
                  </a:lnTo>
                  <a:lnTo>
                    <a:pt x="233" y="305"/>
                  </a:lnTo>
                  <a:lnTo>
                    <a:pt x="233" y="321"/>
                  </a:lnTo>
                  <a:lnTo>
                    <a:pt x="235" y="329"/>
                  </a:lnTo>
                  <a:lnTo>
                    <a:pt x="237" y="333"/>
                  </a:lnTo>
                  <a:lnTo>
                    <a:pt x="227" y="343"/>
                  </a:lnTo>
                  <a:lnTo>
                    <a:pt x="200" y="364"/>
                  </a:lnTo>
                  <a:lnTo>
                    <a:pt x="166" y="390"/>
                  </a:lnTo>
                  <a:lnTo>
                    <a:pt x="148" y="400"/>
                  </a:lnTo>
                  <a:lnTo>
                    <a:pt x="132" y="408"/>
                  </a:lnTo>
                  <a:lnTo>
                    <a:pt x="123" y="414"/>
                  </a:lnTo>
                  <a:lnTo>
                    <a:pt x="117" y="418"/>
                  </a:lnTo>
                  <a:lnTo>
                    <a:pt x="115" y="420"/>
                  </a:lnTo>
                  <a:lnTo>
                    <a:pt x="113" y="422"/>
                  </a:lnTo>
                  <a:lnTo>
                    <a:pt x="113" y="412"/>
                  </a:lnTo>
                  <a:lnTo>
                    <a:pt x="107" y="388"/>
                  </a:lnTo>
                  <a:lnTo>
                    <a:pt x="103" y="374"/>
                  </a:lnTo>
                  <a:lnTo>
                    <a:pt x="99" y="362"/>
                  </a:lnTo>
                  <a:lnTo>
                    <a:pt x="93" y="352"/>
                  </a:lnTo>
                  <a:lnTo>
                    <a:pt x="85" y="345"/>
                  </a:lnTo>
                  <a:lnTo>
                    <a:pt x="51" y="329"/>
                  </a:lnTo>
                  <a:lnTo>
                    <a:pt x="26" y="317"/>
                  </a:lnTo>
                  <a:lnTo>
                    <a:pt x="14" y="315"/>
                  </a:lnTo>
                  <a:lnTo>
                    <a:pt x="6" y="313"/>
                  </a:lnTo>
                  <a:lnTo>
                    <a:pt x="2" y="311"/>
                  </a:lnTo>
                  <a:lnTo>
                    <a:pt x="0" y="309"/>
                  </a:lnTo>
                  <a:lnTo>
                    <a:pt x="0" y="307"/>
                  </a:lnTo>
                  <a:lnTo>
                    <a:pt x="2" y="305"/>
                  </a:lnTo>
                  <a:lnTo>
                    <a:pt x="16" y="299"/>
                  </a:lnTo>
                  <a:lnTo>
                    <a:pt x="45" y="287"/>
                  </a:lnTo>
                  <a:lnTo>
                    <a:pt x="69" y="279"/>
                  </a:lnTo>
                  <a:lnTo>
                    <a:pt x="89" y="273"/>
                  </a:lnTo>
                  <a:lnTo>
                    <a:pt x="115" y="259"/>
                  </a:lnTo>
                  <a:lnTo>
                    <a:pt x="138" y="252"/>
                  </a:lnTo>
                  <a:lnTo>
                    <a:pt x="150" y="248"/>
                  </a:lnTo>
                  <a:lnTo>
                    <a:pt x="158" y="248"/>
                  </a:lnTo>
                  <a:lnTo>
                    <a:pt x="166" y="244"/>
                  </a:lnTo>
                  <a:lnTo>
                    <a:pt x="184" y="232"/>
                  </a:lnTo>
                  <a:lnTo>
                    <a:pt x="208" y="214"/>
                  </a:lnTo>
                  <a:lnTo>
                    <a:pt x="235" y="188"/>
                  </a:lnTo>
                  <a:lnTo>
                    <a:pt x="249" y="172"/>
                  </a:lnTo>
                  <a:lnTo>
                    <a:pt x="263" y="155"/>
                  </a:lnTo>
                  <a:lnTo>
                    <a:pt x="275" y="137"/>
                  </a:lnTo>
                  <a:lnTo>
                    <a:pt x="287" y="115"/>
                  </a:lnTo>
                  <a:lnTo>
                    <a:pt x="295" y="93"/>
                  </a:lnTo>
                  <a:lnTo>
                    <a:pt x="301" y="70"/>
                  </a:lnTo>
                  <a:lnTo>
                    <a:pt x="305" y="44"/>
                  </a:lnTo>
                  <a:lnTo>
                    <a:pt x="305" y="16"/>
                  </a:lnTo>
                  <a:lnTo>
                    <a:pt x="305" y="12"/>
                  </a:lnTo>
                  <a:lnTo>
                    <a:pt x="306" y="6"/>
                  </a:lnTo>
                  <a:lnTo>
                    <a:pt x="308" y="2"/>
                  </a:lnTo>
                  <a:lnTo>
                    <a:pt x="314" y="0"/>
                  </a:lnTo>
                  <a:lnTo>
                    <a:pt x="324" y="0"/>
                  </a:lnTo>
                  <a:lnTo>
                    <a:pt x="338" y="4"/>
                  </a:lnTo>
                  <a:lnTo>
                    <a:pt x="358" y="14"/>
                  </a:lnTo>
                  <a:lnTo>
                    <a:pt x="370" y="16"/>
                  </a:lnTo>
                  <a:lnTo>
                    <a:pt x="399" y="26"/>
                  </a:lnTo>
                  <a:lnTo>
                    <a:pt x="415" y="32"/>
                  </a:lnTo>
                  <a:lnTo>
                    <a:pt x="427" y="38"/>
                  </a:lnTo>
                  <a:lnTo>
                    <a:pt x="437" y="46"/>
                  </a:lnTo>
                  <a:lnTo>
                    <a:pt x="437" y="50"/>
                  </a:lnTo>
                  <a:lnTo>
                    <a:pt x="437" y="5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8" name="Freeform 1226"/>
            <p:cNvSpPr>
              <a:spLocks/>
            </p:cNvSpPr>
            <p:nvPr/>
          </p:nvSpPr>
          <p:spPr bwMode="auto">
            <a:xfrm>
              <a:off x="4260" y="875"/>
              <a:ext cx="274" cy="268"/>
            </a:xfrm>
            <a:custGeom>
              <a:avLst/>
              <a:gdLst>
                <a:gd name="T0" fmla="*/ 5 w 548"/>
                <a:gd name="T1" fmla="*/ 268 h 536"/>
                <a:gd name="T2" fmla="*/ 18 w 548"/>
                <a:gd name="T3" fmla="*/ 258 h 536"/>
                <a:gd name="T4" fmla="*/ 23 w 548"/>
                <a:gd name="T5" fmla="*/ 256 h 536"/>
                <a:gd name="T6" fmla="*/ 36 w 548"/>
                <a:gd name="T7" fmla="*/ 239 h 536"/>
                <a:gd name="T8" fmla="*/ 51 w 548"/>
                <a:gd name="T9" fmla="*/ 228 h 536"/>
                <a:gd name="T10" fmla="*/ 68 w 548"/>
                <a:gd name="T11" fmla="*/ 221 h 536"/>
                <a:gd name="T12" fmla="*/ 68 w 548"/>
                <a:gd name="T13" fmla="*/ 215 h 536"/>
                <a:gd name="T14" fmla="*/ 73 w 548"/>
                <a:gd name="T15" fmla="*/ 200 h 536"/>
                <a:gd name="T16" fmla="*/ 81 w 548"/>
                <a:gd name="T17" fmla="*/ 186 h 536"/>
                <a:gd name="T18" fmla="*/ 92 w 548"/>
                <a:gd name="T19" fmla="*/ 175 h 536"/>
                <a:gd name="T20" fmla="*/ 106 w 548"/>
                <a:gd name="T21" fmla="*/ 165 h 536"/>
                <a:gd name="T22" fmla="*/ 116 w 548"/>
                <a:gd name="T23" fmla="*/ 159 h 536"/>
                <a:gd name="T24" fmla="*/ 187 w 548"/>
                <a:gd name="T25" fmla="*/ 121 h 536"/>
                <a:gd name="T26" fmla="*/ 206 w 548"/>
                <a:gd name="T27" fmla="*/ 111 h 536"/>
                <a:gd name="T28" fmla="*/ 274 w 548"/>
                <a:gd name="T29" fmla="*/ 89 h 536"/>
                <a:gd name="T30" fmla="*/ 265 w 548"/>
                <a:gd name="T31" fmla="*/ 83 h 536"/>
                <a:gd name="T32" fmla="*/ 231 w 548"/>
                <a:gd name="T33" fmla="*/ 58 h 536"/>
                <a:gd name="T34" fmla="*/ 205 w 548"/>
                <a:gd name="T35" fmla="*/ 35 h 536"/>
                <a:gd name="T36" fmla="*/ 195 w 548"/>
                <a:gd name="T37" fmla="*/ 23 h 536"/>
                <a:gd name="T38" fmla="*/ 181 w 548"/>
                <a:gd name="T39" fmla="*/ 8 h 536"/>
                <a:gd name="T40" fmla="*/ 169 w 548"/>
                <a:gd name="T41" fmla="*/ 1 h 536"/>
                <a:gd name="T42" fmla="*/ 165 w 548"/>
                <a:gd name="T43" fmla="*/ 0 h 536"/>
                <a:gd name="T44" fmla="*/ 160 w 548"/>
                <a:gd name="T45" fmla="*/ 4 h 536"/>
                <a:gd name="T46" fmla="*/ 159 w 548"/>
                <a:gd name="T47" fmla="*/ 5 h 536"/>
                <a:gd name="T48" fmla="*/ 157 w 548"/>
                <a:gd name="T49" fmla="*/ 16 h 536"/>
                <a:gd name="T50" fmla="*/ 158 w 548"/>
                <a:gd name="T51" fmla="*/ 30 h 536"/>
                <a:gd name="T52" fmla="*/ 160 w 548"/>
                <a:gd name="T53" fmla="*/ 39 h 536"/>
                <a:gd name="T54" fmla="*/ 158 w 548"/>
                <a:gd name="T55" fmla="*/ 52 h 536"/>
                <a:gd name="T56" fmla="*/ 156 w 548"/>
                <a:gd name="T57" fmla="*/ 59 h 536"/>
                <a:gd name="T58" fmla="*/ 144 w 548"/>
                <a:gd name="T59" fmla="*/ 74 h 536"/>
                <a:gd name="T60" fmla="*/ 139 w 548"/>
                <a:gd name="T61" fmla="*/ 84 h 536"/>
                <a:gd name="T62" fmla="*/ 126 w 548"/>
                <a:gd name="T63" fmla="*/ 106 h 536"/>
                <a:gd name="T64" fmla="*/ 120 w 548"/>
                <a:gd name="T65" fmla="*/ 116 h 536"/>
                <a:gd name="T66" fmla="*/ 80 w 548"/>
                <a:gd name="T67" fmla="*/ 156 h 536"/>
                <a:gd name="T68" fmla="*/ 64 w 548"/>
                <a:gd name="T69" fmla="*/ 171 h 536"/>
                <a:gd name="T70" fmla="*/ 40 w 548"/>
                <a:gd name="T71" fmla="*/ 190 h 536"/>
                <a:gd name="T72" fmla="*/ 15 w 548"/>
                <a:gd name="T73" fmla="*/ 214 h 536"/>
                <a:gd name="T74" fmla="*/ 2 w 548"/>
                <a:gd name="T75" fmla="*/ 231 h 536"/>
                <a:gd name="T76" fmla="*/ 0 w 548"/>
                <a:gd name="T77" fmla="*/ 238 h 536"/>
                <a:gd name="T78" fmla="*/ 2 w 548"/>
                <a:gd name="T79" fmla="*/ 241 h 536"/>
                <a:gd name="T80" fmla="*/ 2 w 548"/>
                <a:gd name="T81" fmla="*/ 263 h 536"/>
                <a:gd name="T82" fmla="*/ 5 w 548"/>
                <a:gd name="T83" fmla="*/ 268 h 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48"/>
                <a:gd name="T127" fmla="*/ 0 h 536"/>
                <a:gd name="T128" fmla="*/ 548 w 548"/>
                <a:gd name="T129" fmla="*/ 536 h 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48" h="536">
                  <a:moveTo>
                    <a:pt x="10" y="536"/>
                  </a:moveTo>
                  <a:lnTo>
                    <a:pt x="10" y="536"/>
                  </a:lnTo>
                  <a:lnTo>
                    <a:pt x="24" y="524"/>
                  </a:lnTo>
                  <a:lnTo>
                    <a:pt x="36" y="516"/>
                  </a:lnTo>
                  <a:lnTo>
                    <a:pt x="46" y="512"/>
                  </a:lnTo>
                  <a:lnTo>
                    <a:pt x="52" y="502"/>
                  </a:lnTo>
                  <a:lnTo>
                    <a:pt x="71" y="478"/>
                  </a:lnTo>
                  <a:lnTo>
                    <a:pt x="85" y="466"/>
                  </a:lnTo>
                  <a:lnTo>
                    <a:pt x="101" y="455"/>
                  </a:lnTo>
                  <a:lnTo>
                    <a:pt x="117" y="447"/>
                  </a:lnTo>
                  <a:lnTo>
                    <a:pt x="135" y="441"/>
                  </a:lnTo>
                  <a:lnTo>
                    <a:pt x="135" y="429"/>
                  </a:lnTo>
                  <a:lnTo>
                    <a:pt x="137" y="417"/>
                  </a:lnTo>
                  <a:lnTo>
                    <a:pt x="145" y="399"/>
                  </a:lnTo>
                  <a:lnTo>
                    <a:pt x="155" y="381"/>
                  </a:lnTo>
                  <a:lnTo>
                    <a:pt x="162" y="372"/>
                  </a:lnTo>
                  <a:lnTo>
                    <a:pt x="172" y="362"/>
                  </a:lnTo>
                  <a:lnTo>
                    <a:pt x="184" y="350"/>
                  </a:lnTo>
                  <a:lnTo>
                    <a:pt x="198" y="340"/>
                  </a:lnTo>
                  <a:lnTo>
                    <a:pt x="212" y="330"/>
                  </a:lnTo>
                  <a:lnTo>
                    <a:pt x="232" y="318"/>
                  </a:lnTo>
                  <a:lnTo>
                    <a:pt x="313" y="275"/>
                  </a:lnTo>
                  <a:lnTo>
                    <a:pt x="374" y="241"/>
                  </a:lnTo>
                  <a:lnTo>
                    <a:pt x="412" y="221"/>
                  </a:lnTo>
                  <a:lnTo>
                    <a:pt x="479" y="199"/>
                  </a:lnTo>
                  <a:lnTo>
                    <a:pt x="548" y="178"/>
                  </a:lnTo>
                  <a:lnTo>
                    <a:pt x="530" y="166"/>
                  </a:lnTo>
                  <a:lnTo>
                    <a:pt x="487" y="136"/>
                  </a:lnTo>
                  <a:lnTo>
                    <a:pt x="461" y="116"/>
                  </a:lnTo>
                  <a:lnTo>
                    <a:pt x="433" y="95"/>
                  </a:lnTo>
                  <a:lnTo>
                    <a:pt x="410" y="69"/>
                  </a:lnTo>
                  <a:lnTo>
                    <a:pt x="390" y="45"/>
                  </a:lnTo>
                  <a:lnTo>
                    <a:pt x="380" y="35"/>
                  </a:lnTo>
                  <a:lnTo>
                    <a:pt x="362" y="15"/>
                  </a:lnTo>
                  <a:lnTo>
                    <a:pt x="350" y="6"/>
                  </a:lnTo>
                  <a:lnTo>
                    <a:pt x="338" y="2"/>
                  </a:lnTo>
                  <a:lnTo>
                    <a:pt x="332" y="0"/>
                  </a:lnTo>
                  <a:lnTo>
                    <a:pt x="329" y="0"/>
                  </a:lnTo>
                  <a:lnTo>
                    <a:pt x="323" y="2"/>
                  </a:lnTo>
                  <a:lnTo>
                    <a:pt x="319" y="8"/>
                  </a:lnTo>
                  <a:lnTo>
                    <a:pt x="317" y="10"/>
                  </a:lnTo>
                  <a:lnTo>
                    <a:pt x="313" y="21"/>
                  </a:lnTo>
                  <a:lnTo>
                    <a:pt x="313" y="31"/>
                  </a:lnTo>
                  <a:lnTo>
                    <a:pt x="313" y="43"/>
                  </a:lnTo>
                  <a:lnTo>
                    <a:pt x="315" y="59"/>
                  </a:lnTo>
                  <a:lnTo>
                    <a:pt x="319" y="77"/>
                  </a:lnTo>
                  <a:lnTo>
                    <a:pt x="319" y="91"/>
                  </a:lnTo>
                  <a:lnTo>
                    <a:pt x="315" y="104"/>
                  </a:lnTo>
                  <a:lnTo>
                    <a:pt x="311" y="118"/>
                  </a:lnTo>
                  <a:lnTo>
                    <a:pt x="299" y="132"/>
                  </a:lnTo>
                  <a:lnTo>
                    <a:pt x="287" y="148"/>
                  </a:lnTo>
                  <a:lnTo>
                    <a:pt x="277" y="168"/>
                  </a:lnTo>
                  <a:lnTo>
                    <a:pt x="265" y="191"/>
                  </a:lnTo>
                  <a:lnTo>
                    <a:pt x="251" y="211"/>
                  </a:lnTo>
                  <a:lnTo>
                    <a:pt x="240" y="231"/>
                  </a:lnTo>
                  <a:lnTo>
                    <a:pt x="198" y="275"/>
                  </a:lnTo>
                  <a:lnTo>
                    <a:pt x="160" y="312"/>
                  </a:lnTo>
                  <a:lnTo>
                    <a:pt x="127" y="342"/>
                  </a:lnTo>
                  <a:lnTo>
                    <a:pt x="103" y="360"/>
                  </a:lnTo>
                  <a:lnTo>
                    <a:pt x="79" y="379"/>
                  </a:lnTo>
                  <a:lnTo>
                    <a:pt x="54" y="403"/>
                  </a:lnTo>
                  <a:lnTo>
                    <a:pt x="30" y="427"/>
                  </a:lnTo>
                  <a:lnTo>
                    <a:pt x="10" y="451"/>
                  </a:lnTo>
                  <a:lnTo>
                    <a:pt x="4" y="461"/>
                  </a:lnTo>
                  <a:lnTo>
                    <a:pt x="0" y="468"/>
                  </a:lnTo>
                  <a:lnTo>
                    <a:pt x="0" y="476"/>
                  </a:lnTo>
                  <a:lnTo>
                    <a:pt x="4" y="482"/>
                  </a:lnTo>
                  <a:lnTo>
                    <a:pt x="2" y="508"/>
                  </a:lnTo>
                  <a:lnTo>
                    <a:pt x="4" y="526"/>
                  </a:lnTo>
                  <a:lnTo>
                    <a:pt x="6" y="532"/>
                  </a:lnTo>
                  <a:lnTo>
                    <a:pt x="10" y="53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29" name="Freeform 1227"/>
            <p:cNvSpPr>
              <a:spLocks/>
            </p:cNvSpPr>
            <p:nvPr/>
          </p:nvSpPr>
          <p:spPr bwMode="auto">
            <a:xfrm>
              <a:off x="4462" y="1250"/>
              <a:ext cx="146" cy="109"/>
            </a:xfrm>
            <a:custGeom>
              <a:avLst/>
              <a:gdLst>
                <a:gd name="T0" fmla="*/ 142 w 292"/>
                <a:gd name="T1" fmla="*/ 3 h 220"/>
                <a:gd name="T2" fmla="*/ 142 w 292"/>
                <a:gd name="T3" fmla="*/ 3 h 220"/>
                <a:gd name="T4" fmla="*/ 144 w 292"/>
                <a:gd name="T5" fmla="*/ 18 h 220"/>
                <a:gd name="T6" fmla="*/ 145 w 292"/>
                <a:gd name="T7" fmla="*/ 30 h 220"/>
                <a:gd name="T8" fmla="*/ 145 w 292"/>
                <a:gd name="T9" fmla="*/ 35 h 220"/>
                <a:gd name="T10" fmla="*/ 144 w 292"/>
                <a:gd name="T11" fmla="*/ 37 h 220"/>
                <a:gd name="T12" fmla="*/ 144 w 292"/>
                <a:gd name="T13" fmla="*/ 37 h 220"/>
                <a:gd name="T14" fmla="*/ 145 w 292"/>
                <a:gd name="T15" fmla="*/ 45 h 220"/>
                <a:gd name="T16" fmla="*/ 146 w 292"/>
                <a:gd name="T17" fmla="*/ 53 h 220"/>
                <a:gd name="T18" fmla="*/ 145 w 292"/>
                <a:gd name="T19" fmla="*/ 64 h 220"/>
                <a:gd name="T20" fmla="*/ 142 w 292"/>
                <a:gd name="T21" fmla="*/ 75 h 220"/>
                <a:gd name="T22" fmla="*/ 140 w 292"/>
                <a:gd name="T23" fmla="*/ 80 h 220"/>
                <a:gd name="T24" fmla="*/ 138 w 292"/>
                <a:gd name="T25" fmla="*/ 85 h 220"/>
                <a:gd name="T26" fmla="*/ 134 w 292"/>
                <a:gd name="T27" fmla="*/ 91 h 220"/>
                <a:gd name="T28" fmla="*/ 129 w 292"/>
                <a:gd name="T29" fmla="*/ 96 h 220"/>
                <a:gd name="T30" fmla="*/ 124 w 292"/>
                <a:gd name="T31" fmla="*/ 101 h 220"/>
                <a:gd name="T32" fmla="*/ 117 w 292"/>
                <a:gd name="T33" fmla="*/ 105 h 220"/>
                <a:gd name="T34" fmla="*/ 117 w 292"/>
                <a:gd name="T35" fmla="*/ 105 h 220"/>
                <a:gd name="T36" fmla="*/ 115 w 292"/>
                <a:gd name="T37" fmla="*/ 106 h 220"/>
                <a:gd name="T38" fmla="*/ 109 w 292"/>
                <a:gd name="T39" fmla="*/ 108 h 220"/>
                <a:gd name="T40" fmla="*/ 103 w 292"/>
                <a:gd name="T41" fmla="*/ 109 h 220"/>
                <a:gd name="T42" fmla="*/ 96 w 292"/>
                <a:gd name="T43" fmla="*/ 109 h 220"/>
                <a:gd name="T44" fmla="*/ 85 w 292"/>
                <a:gd name="T45" fmla="*/ 109 h 220"/>
                <a:gd name="T46" fmla="*/ 73 w 292"/>
                <a:gd name="T47" fmla="*/ 108 h 220"/>
                <a:gd name="T48" fmla="*/ 73 w 292"/>
                <a:gd name="T49" fmla="*/ 108 h 220"/>
                <a:gd name="T50" fmla="*/ 59 w 292"/>
                <a:gd name="T51" fmla="*/ 106 h 220"/>
                <a:gd name="T52" fmla="*/ 49 w 292"/>
                <a:gd name="T53" fmla="*/ 106 h 220"/>
                <a:gd name="T54" fmla="*/ 42 w 292"/>
                <a:gd name="T55" fmla="*/ 106 h 220"/>
                <a:gd name="T56" fmla="*/ 42 w 292"/>
                <a:gd name="T57" fmla="*/ 106 h 220"/>
                <a:gd name="T58" fmla="*/ 24 w 292"/>
                <a:gd name="T59" fmla="*/ 101 h 220"/>
                <a:gd name="T60" fmla="*/ 11 w 292"/>
                <a:gd name="T61" fmla="*/ 96 h 220"/>
                <a:gd name="T62" fmla="*/ 3 w 292"/>
                <a:gd name="T63" fmla="*/ 93 h 220"/>
                <a:gd name="T64" fmla="*/ 0 w 292"/>
                <a:gd name="T65" fmla="*/ 90 h 220"/>
                <a:gd name="T66" fmla="*/ 0 w 292"/>
                <a:gd name="T67" fmla="*/ 90 h 220"/>
                <a:gd name="T68" fmla="*/ 4 w 292"/>
                <a:gd name="T69" fmla="*/ 92 h 220"/>
                <a:gd name="T70" fmla="*/ 10 w 292"/>
                <a:gd name="T71" fmla="*/ 93 h 220"/>
                <a:gd name="T72" fmla="*/ 17 w 292"/>
                <a:gd name="T73" fmla="*/ 93 h 220"/>
                <a:gd name="T74" fmla="*/ 26 w 292"/>
                <a:gd name="T75" fmla="*/ 93 h 220"/>
                <a:gd name="T76" fmla="*/ 37 w 292"/>
                <a:gd name="T77" fmla="*/ 91 h 220"/>
                <a:gd name="T78" fmla="*/ 50 w 292"/>
                <a:gd name="T79" fmla="*/ 88 h 220"/>
                <a:gd name="T80" fmla="*/ 63 w 292"/>
                <a:gd name="T81" fmla="*/ 83 h 220"/>
                <a:gd name="T82" fmla="*/ 63 w 292"/>
                <a:gd name="T83" fmla="*/ 83 h 220"/>
                <a:gd name="T84" fmla="*/ 69 w 292"/>
                <a:gd name="T85" fmla="*/ 81 h 220"/>
                <a:gd name="T86" fmla="*/ 85 w 292"/>
                <a:gd name="T87" fmla="*/ 73 h 220"/>
                <a:gd name="T88" fmla="*/ 93 w 292"/>
                <a:gd name="T89" fmla="*/ 67 h 220"/>
                <a:gd name="T90" fmla="*/ 102 w 292"/>
                <a:gd name="T91" fmla="*/ 60 h 220"/>
                <a:gd name="T92" fmla="*/ 110 w 292"/>
                <a:gd name="T93" fmla="*/ 52 h 220"/>
                <a:gd name="T94" fmla="*/ 113 w 292"/>
                <a:gd name="T95" fmla="*/ 47 h 220"/>
                <a:gd name="T96" fmla="*/ 115 w 292"/>
                <a:gd name="T97" fmla="*/ 43 h 220"/>
                <a:gd name="T98" fmla="*/ 115 w 292"/>
                <a:gd name="T99" fmla="*/ 43 h 220"/>
                <a:gd name="T100" fmla="*/ 140 w 292"/>
                <a:gd name="T101" fmla="*/ 1 h 220"/>
                <a:gd name="T102" fmla="*/ 140 w 292"/>
                <a:gd name="T103" fmla="*/ 1 h 220"/>
                <a:gd name="T104" fmla="*/ 140 w 292"/>
                <a:gd name="T105" fmla="*/ 0 h 220"/>
                <a:gd name="T106" fmla="*/ 141 w 292"/>
                <a:gd name="T107" fmla="*/ 0 h 220"/>
                <a:gd name="T108" fmla="*/ 142 w 292"/>
                <a:gd name="T109" fmla="*/ 3 h 220"/>
                <a:gd name="T110" fmla="*/ 142 w 292"/>
                <a:gd name="T111" fmla="*/ 3 h 22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2"/>
                <a:gd name="T169" fmla="*/ 0 h 220"/>
                <a:gd name="T170" fmla="*/ 292 w 292"/>
                <a:gd name="T171" fmla="*/ 220 h 22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2" h="220">
                  <a:moveTo>
                    <a:pt x="284" y="6"/>
                  </a:moveTo>
                  <a:lnTo>
                    <a:pt x="284" y="6"/>
                  </a:lnTo>
                  <a:lnTo>
                    <a:pt x="288" y="36"/>
                  </a:lnTo>
                  <a:lnTo>
                    <a:pt x="290" y="60"/>
                  </a:lnTo>
                  <a:lnTo>
                    <a:pt x="290" y="70"/>
                  </a:lnTo>
                  <a:lnTo>
                    <a:pt x="288" y="75"/>
                  </a:lnTo>
                  <a:lnTo>
                    <a:pt x="290" y="91"/>
                  </a:lnTo>
                  <a:lnTo>
                    <a:pt x="292" y="107"/>
                  </a:lnTo>
                  <a:lnTo>
                    <a:pt x="290" y="129"/>
                  </a:lnTo>
                  <a:lnTo>
                    <a:pt x="284" y="151"/>
                  </a:lnTo>
                  <a:lnTo>
                    <a:pt x="280" y="161"/>
                  </a:lnTo>
                  <a:lnTo>
                    <a:pt x="275" y="172"/>
                  </a:lnTo>
                  <a:lnTo>
                    <a:pt x="267" y="184"/>
                  </a:lnTo>
                  <a:lnTo>
                    <a:pt x="257" y="194"/>
                  </a:lnTo>
                  <a:lnTo>
                    <a:pt x="247" y="204"/>
                  </a:lnTo>
                  <a:lnTo>
                    <a:pt x="233" y="212"/>
                  </a:lnTo>
                  <a:lnTo>
                    <a:pt x="229" y="214"/>
                  </a:lnTo>
                  <a:lnTo>
                    <a:pt x="217" y="218"/>
                  </a:lnTo>
                  <a:lnTo>
                    <a:pt x="205" y="220"/>
                  </a:lnTo>
                  <a:lnTo>
                    <a:pt x="192" y="220"/>
                  </a:lnTo>
                  <a:lnTo>
                    <a:pt x="170" y="220"/>
                  </a:lnTo>
                  <a:lnTo>
                    <a:pt x="146" y="218"/>
                  </a:lnTo>
                  <a:lnTo>
                    <a:pt x="118" y="214"/>
                  </a:lnTo>
                  <a:lnTo>
                    <a:pt x="97" y="214"/>
                  </a:lnTo>
                  <a:lnTo>
                    <a:pt x="83" y="214"/>
                  </a:lnTo>
                  <a:lnTo>
                    <a:pt x="47" y="204"/>
                  </a:lnTo>
                  <a:lnTo>
                    <a:pt x="21" y="194"/>
                  </a:lnTo>
                  <a:lnTo>
                    <a:pt x="6" y="188"/>
                  </a:lnTo>
                  <a:lnTo>
                    <a:pt x="0" y="182"/>
                  </a:lnTo>
                  <a:lnTo>
                    <a:pt x="8" y="186"/>
                  </a:lnTo>
                  <a:lnTo>
                    <a:pt x="19" y="188"/>
                  </a:lnTo>
                  <a:lnTo>
                    <a:pt x="33" y="188"/>
                  </a:lnTo>
                  <a:lnTo>
                    <a:pt x="51" y="188"/>
                  </a:lnTo>
                  <a:lnTo>
                    <a:pt x="73" y="184"/>
                  </a:lnTo>
                  <a:lnTo>
                    <a:pt x="99" y="178"/>
                  </a:lnTo>
                  <a:lnTo>
                    <a:pt x="126" y="168"/>
                  </a:lnTo>
                  <a:lnTo>
                    <a:pt x="138" y="163"/>
                  </a:lnTo>
                  <a:lnTo>
                    <a:pt x="170" y="147"/>
                  </a:lnTo>
                  <a:lnTo>
                    <a:pt x="186" y="135"/>
                  </a:lnTo>
                  <a:lnTo>
                    <a:pt x="203" y="121"/>
                  </a:lnTo>
                  <a:lnTo>
                    <a:pt x="219" y="105"/>
                  </a:lnTo>
                  <a:lnTo>
                    <a:pt x="225" y="95"/>
                  </a:lnTo>
                  <a:lnTo>
                    <a:pt x="229" y="87"/>
                  </a:lnTo>
                  <a:lnTo>
                    <a:pt x="279" y="2"/>
                  </a:lnTo>
                  <a:lnTo>
                    <a:pt x="280" y="0"/>
                  </a:lnTo>
                  <a:lnTo>
                    <a:pt x="282" y="0"/>
                  </a:lnTo>
                  <a:lnTo>
                    <a:pt x="284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0" name="Freeform 1228"/>
            <p:cNvSpPr>
              <a:spLocks/>
            </p:cNvSpPr>
            <p:nvPr/>
          </p:nvSpPr>
          <p:spPr bwMode="auto">
            <a:xfrm>
              <a:off x="4346" y="1208"/>
              <a:ext cx="315" cy="228"/>
            </a:xfrm>
            <a:custGeom>
              <a:avLst/>
              <a:gdLst>
                <a:gd name="T0" fmla="*/ 162 w 629"/>
                <a:gd name="T1" fmla="*/ 152 h 455"/>
                <a:gd name="T2" fmla="*/ 216 w 629"/>
                <a:gd name="T3" fmla="*/ 156 h 455"/>
                <a:gd name="T4" fmla="*/ 232 w 629"/>
                <a:gd name="T5" fmla="*/ 156 h 455"/>
                <a:gd name="T6" fmla="*/ 237 w 629"/>
                <a:gd name="T7" fmla="*/ 154 h 455"/>
                <a:gd name="T8" fmla="*/ 256 w 629"/>
                <a:gd name="T9" fmla="*/ 151 h 455"/>
                <a:gd name="T10" fmla="*/ 272 w 629"/>
                <a:gd name="T11" fmla="*/ 152 h 455"/>
                <a:gd name="T12" fmla="*/ 280 w 629"/>
                <a:gd name="T13" fmla="*/ 155 h 455"/>
                <a:gd name="T14" fmla="*/ 297 w 629"/>
                <a:gd name="T15" fmla="*/ 163 h 455"/>
                <a:gd name="T16" fmla="*/ 308 w 629"/>
                <a:gd name="T17" fmla="*/ 170 h 455"/>
                <a:gd name="T18" fmla="*/ 312 w 629"/>
                <a:gd name="T19" fmla="*/ 175 h 455"/>
                <a:gd name="T20" fmla="*/ 312 w 629"/>
                <a:gd name="T21" fmla="*/ 176 h 455"/>
                <a:gd name="T22" fmla="*/ 314 w 629"/>
                <a:gd name="T23" fmla="*/ 179 h 455"/>
                <a:gd name="T24" fmla="*/ 314 w 629"/>
                <a:gd name="T25" fmla="*/ 183 h 455"/>
                <a:gd name="T26" fmla="*/ 310 w 629"/>
                <a:gd name="T27" fmla="*/ 192 h 455"/>
                <a:gd name="T28" fmla="*/ 306 w 629"/>
                <a:gd name="T29" fmla="*/ 198 h 455"/>
                <a:gd name="T30" fmla="*/ 302 w 629"/>
                <a:gd name="T31" fmla="*/ 205 h 455"/>
                <a:gd name="T32" fmla="*/ 291 w 629"/>
                <a:gd name="T33" fmla="*/ 215 h 455"/>
                <a:gd name="T34" fmla="*/ 269 w 629"/>
                <a:gd name="T35" fmla="*/ 223 h 455"/>
                <a:gd name="T36" fmla="*/ 253 w 629"/>
                <a:gd name="T37" fmla="*/ 225 h 455"/>
                <a:gd name="T38" fmla="*/ 233 w 629"/>
                <a:gd name="T39" fmla="*/ 227 h 455"/>
                <a:gd name="T40" fmla="*/ 208 w 629"/>
                <a:gd name="T41" fmla="*/ 228 h 455"/>
                <a:gd name="T42" fmla="*/ 201 w 629"/>
                <a:gd name="T43" fmla="*/ 226 h 455"/>
                <a:gd name="T44" fmla="*/ 181 w 629"/>
                <a:gd name="T45" fmla="*/ 221 h 455"/>
                <a:gd name="T46" fmla="*/ 151 w 629"/>
                <a:gd name="T47" fmla="*/ 216 h 455"/>
                <a:gd name="T48" fmla="*/ 141 w 629"/>
                <a:gd name="T49" fmla="*/ 216 h 455"/>
                <a:gd name="T50" fmla="*/ 111 w 629"/>
                <a:gd name="T51" fmla="*/ 212 h 455"/>
                <a:gd name="T52" fmla="*/ 81 w 629"/>
                <a:gd name="T53" fmla="*/ 205 h 455"/>
                <a:gd name="T54" fmla="*/ 77 w 629"/>
                <a:gd name="T55" fmla="*/ 202 h 455"/>
                <a:gd name="T56" fmla="*/ 68 w 629"/>
                <a:gd name="T57" fmla="*/ 200 h 455"/>
                <a:gd name="T58" fmla="*/ 60 w 629"/>
                <a:gd name="T59" fmla="*/ 197 h 455"/>
                <a:gd name="T60" fmla="*/ 53 w 629"/>
                <a:gd name="T61" fmla="*/ 190 h 455"/>
                <a:gd name="T62" fmla="*/ 51 w 629"/>
                <a:gd name="T63" fmla="*/ 190 h 455"/>
                <a:gd name="T64" fmla="*/ 45 w 629"/>
                <a:gd name="T65" fmla="*/ 184 h 455"/>
                <a:gd name="T66" fmla="*/ 36 w 629"/>
                <a:gd name="T67" fmla="*/ 169 h 455"/>
                <a:gd name="T68" fmla="*/ 26 w 629"/>
                <a:gd name="T69" fmla="*/ 137 h 455"/>
                <a:gd name="T70" fmla="*/ 22 w 629"/>
                <a:gd name="T71" fmla="*/ 134 h 455"/>
                <a:gd name="T72" fmla="*/ 14 w 629"/>
                <a:gd name="T73" fmla="*/ 122 h 455"/>
                <a:gd name="T74" fmla="*/ 6 w 629"/>
                <a:gd name="T75" fmla="*/ 101 h 455"/>
                <a:gd name="T76" fmla="*/ 2 w 629"/>
                <a:gd name="T77" fmla="*/ 69 h 455"/>
                <a:gd name="T78" fmla="*/ 1 w 629"/>
                <a:gd name="T79" fmla="*/ 62 h 455"/>
                <a:gd name="T80" fmla="*/ 0 w 629"/>
                <a:gd name="T81" fmla="*/ 32 h 455"/>
                <a:gd name="T82" fmla="*/ 2 w 629"/>
                <a:gd name="T83" fmla="*/ 10 h 455"/>
                <a:gd name="T84" fmla="*/ 5 w 629"/>
                <a:gd name="T85" fmla="*/ 0 h 455"/>
                <a:gd name="T86" fmla="*/ 9 w 629"/>
                <a:gd name="T87" fmla="*/ 8 h 455"/>
                <a:gd name="T88" fmla="*/ 10 w 629"/>
                <a:gd name="T89" fmla="*/ 9 h 455"/>
                <a:gd name="T90" fmla="*/ 9 w 629"/>
                <a:gd name="T91" fmla="*/ 25 h 455"/>
                <a:gd name="T92" fmla="*/ 11 w 629"/>
                <a:gd name="T93" fmla="*/ 41 h 455"/>
                <a:gd name="T94" fmla="*/ 18 w 629"/>
                <a:gd name="T95" fmla="*/ 60 h 455"/>
                <a:gd name="T96" fmla="*/ 22 w 629"/>
                <a:gd name="T97" fmla="*/ 67 h 455"/>
                <a:gd name="T98" fmla="*/ 27 w 629"/>
                <a:gd name="T99" fmla="*/ 79 h 455"/>
                <a:gd name="T100" fmla="*/ 31 w 629"/>
                <a:gd name="T101" fmla="*/ 86 h 455"/>
                <a:gd name="T102" fmla="*/ 45 w 629"/>
                <a:gd name="T103" fmla="*/ 102 h 455"/>
                <a:gd name="T104" fmla="*/ 62 w 629"/>
                <a:gd name="T105" fmla="*/ 116 h 455"/>
                <a:gd name="T106" fmla="*/ 77 w 629"/>
                <a:gd name="T107" fmla="*/ 123 h 455"/>
                <a:gd name="T108" fmla="*/ 95 w 629"/>
                <a:gd name="T109" fmla="*/ 128 h 455"/>
                <a:gd name="T110" fmla="*/ 106 w 629"/>
                <a:gd name="T111" fmla="*/ 129 h 455"/>
                <a:gd name="T112" fmla="*/ 123 w 629"/>
                <a:gd name="T113" fmla="*/ 141 h 455"/>
                <a:gd name="T114" fmla="*/ 141 w 629"/>
                <a:gd name="T115" fmla="*/ 149 h 455"/>
                <a:gd name="T116" fmla="*/ 162 w 629"/>
                <a:gd name="T117" fmla="*/ 152 h 45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29"/>
                <a:gd name="T178" fmla="*/ 0 h 455"/>
                <a:gd name="T179" fmla="*/ 629 w 629"/>
                <a:gd name="T180" fmla="*/ 455 h 45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29" h="455">
                  <a:moveTo>
                    <a:pt x="323" y="303"/>
                  </a:moveTo>
                  <a:lnTo>
                    <a:pt x="323" y="303"/>
                  </a:lnTo>
                  <a:lnTo>
                    <a:pt x="384" y="309"/>
                  </a:lnTo>
                  <a:lnTo>
                    <a:pt x="431" y="311"/>
                  </a:lnTo>
                  <a:lnTo>
                    <a:pt x="451" y="311"/>
                  </a:lnTo>
                  <a:lnTo>
                    <a:pt x="463" y="311"/>
                  </a:lnTo>
                  <a:lnTo>
                    <a:pt x="473" y="307"/>
                  </a:lnTo>
                  <a:lnTo>
                    <a:pt x="499" y="301"/>
                  </a:lnTo>
                  <a:lnTo>
                    <a:pt x="512" y="301"/>
                  </a:lnTo>
                  <a:lnTo>
                    <a:pt x="530" y="301"/>
                  </a:lnTo>
                  <a:lnTo>
                    <a:pt x="544" y="303"/>
                  </a:lnTo>
                  <a:lnTo>
                    <a:pt x="560" y="309"/>
                  </a:lnTo>
                  <a:lnTo>
                    <a:pt x="570" y="313"/>
                  </a:lnTo>
                  <a:lnTo>
                    <a:pt x="594" y="325"/>
                  </a:lnTo>
                  <a:lnTo>
                    <a:pt x="605" y="331"/>
                  </a:lnTo>
                  <a:lnTo>
                    <a:pt x="615" y="339"/>
                  </a:lnTo>
                  <a:lnTo>
                    <a:pt x="623" y="346"/>
                  </a:lnTo>
                  <a:lnTo>
                    <a:pt x="623" y="350"/>
                  </a:lnTo>
                  <a:lnTo>
                    <a:pt x="623" y="352"/>
                  </a:lnTo>
                  <a:lnTo>
                    <a:pt x="625" y="354"/>
                  </a:lnTo>
                  <a:lnTo>
                    <a:pt x="627" y="358"/>
                  </a:lnTo>
                  <a:lnTo>
                    <a:pt x="629" y="362"/>
                  </a:lnTo>
                  <a:lnTo>
                    <a:pt x="627" y="366"/>
                  </a:lnTo>
                  <a:lnTo>
                    <a:pt x="625" y="374"/>
                  </a:lnTo>
                  <a:lnTo>
                    <a:pt x="619" y="384"/>
                  </a:lnTo>
                  <a:lnTo>
                    <a:pt x="611" y="396"/>
                  </a:lnTo>
                  <a:lnTo>
                    <a:pt x="609" y="402"/>
                  </a:lnTo>
                  <a:lnTo>
                    <a:pt x="603" y="410"/>
                  </a:lnTo>
                  <a:lnTo>
                    <a:pt x="596" y="420"/>
                  </a:lnTo>
                  <a:lnTo>
                    <a:pt x="582" y="430"/>
                  </a:lnTo>
                  <a:lnTo>
                    <a:pt x="564" y="437"/>
                  </a:lnTo>
                  <a:lnTo>
                    <a:pt x="538" y="445"/>
                  </a:lnTo>
                  <a:lnTo>
                    <a:pt x="505" y="449"/>
                  </a:lnTo>
                  <a:lnTo>
                    <a:pt x="493" y="451"/>
                  </a:lnTo>
                  <a:lnTo>
                    <a:pt x="465" y="453"/>
                  </a:lnTo>
                  <a:lnTo>
                    <a:pt x="431" y="455"/>
                  </a:lnTo>
                  <a:lnTo>
                    <a:pt x="416" y="455"/>
                  </a:lnTo>
                  <a:lnTo>
                    <a:pt x="402" y="451"/>
                  </a:lnTo>
                  <a:lnTo>
                    <a:pt x="390" y="449"/>
                  </a:lnTo>
                  <a:lnTo>
                    <a:pt x="362" y="441"/>
                  </a:lnTo>
                  <a:lnTo>
                    <a:pt x="323" y="433"/>
                  </a:lnTo>
                  <a:lnTo>
                    <a:pt x="301" y="431"/>
                  </a:lnTo>
                  <a:lnTo>
                    <a:pt x="281" y="431"/>
                  </a:lnTo>
                  <a:lnTo>
                    <a:pt x="263" y="430"/>
                  </a:lnTo>
                  <a:lnTo>
                    <a:pt x="222" y="424"/>
                  </a:lnTo>
                  <a:lnTo>
                    <a:pt x="178" y="414"/>
                  </a:lnTo>
                  <a:lnTo>
                    <a:pt x="162" y="410"/>
                  </a:lnTo>
                  <a:lnTo>
                    <a:pt x="153" y="404"/>
                  </a:lnTo>
                  <a:lnTo>
                    <a:pt x="147" y="402"/>
                  </a:lnTo>
                  <a:lnTo>
                    <a:pt x="135" y="400"/>
                  </a:lnTo>
                  <a:lnTo>
                    <a:pt x="127" y="398"/>
                  </a:lnTo>
                  <a:lnTo>
                    <a:pt x="119" y="394"/>
                  </a:lnTo>
                  <a:lnTo>
                    <a:pt x="111" y="388"/>
                  </a:lnTo>
                  <a:lnTo>
                    <a:pt x="105" y="380"/>
                  </a:lnTo>
                  <a:lnTo>
                    <a:pt x="101" y="380"/>
                  </a:lnTo>
                  <a:lnTo>
                    <a:pt x="95" y="376"/>
                  </a:lnTo>
                  <a:lnTo>
                    <a:pt x="89" y="368"/>
                  </a:lnTo>
                  <a:lnTo>
                    <a:pt x="81" y="356"/>
                  </a:lnTo>
                  <a:lnTo>
                    <a:pt x="72" y="337"/>
                  </a:lnTo>
                  <a:lnTo>
                    <a:pt x="62" y="309"/>
                  </a:lnTo>
                  <a:lnTo>
                    <a:pt x="52" y="273"/>
                  </a:lnTo>
                  <a:lnTo>
                    <a:pt x="44" y="267"/>
                  </a:lnTo>
                  <a:lnTo>
                    <a:pt x="36" y="257"/>
                  </a:lnTo>
                  <a:lnTo>
                    <a:pt x="28" y="244"/>
                  </a:lnTo>
                  <a:lnTo>
                    <a:pt x="20" y="226"/>
                  </a:lnTo>
                  <a:lnTo>
                    <a:pt x="12" y="202"/>
                  </a:lnTo>
                  <a:lnTo>
                    <a:pt x="6" y="172"/>
                  </a:lnTo>
                  <a:lnTo>
                    <a:pt x="4" y="137"/>
                  </a:lnTo>
                  <a:lnTo>
                    <a:pt x="2" y="123"/>
                  </a:lnTo>
                  <a:lnTo>
                    <a:pt x="0" y="87"/>
                  </a:lnTo>
                  <a:lnTo>
                    <a:pt x="0" y="64"/>
                  </a:lnTo>
                  <a:lnTo>
                    <a:pt x="2" y="42"/>
                  </a:lnTo>
                  <a:lnTo>
                    <a:pt x="4" y="20"/>
                  </a:lnTo>
                  <a:lnTo>
                    <a:pt x="10" y="0"/>
                  </a:lnTo>
                  <a:lnTo>
                    <a:pt x="14" y="8"/>
                  </a:lnTo>
                  <a:lnTo>
                    <a:pt x="18" y="16"/>
                  </a:lnTo>
                  <a:lnTo>
                    <a:pt x="20" y="18"/>
                  </a:lnTo>
                  <a:lnTo>
                    <a:pt x="18" y="28"/>
                  </a:lnTo>
                  <a:lnTo>
                    <a:pt x="18" y="50"/>
                  </a:lnTo>
                  <a:lnTo>
                    <a:pt x="20" y="64"/>
                  </a:lnTo>
                  <a:lnTo>
                    <a:pt x="22" y="81"/>
                  </a:lnTo>
                  <a:lnTo>
                    <a:pt x="28" y="99"/>
                  </a:lnTo>
                  <a:lnTo>
                    <a:pt x="36" y="119"/>
                  </a:lnTo>
                  <a:lnTo>
                    <a:pt x="44" y="133"/>
                  </a:lnTo>
                  <a:lnTo>
                    <a:pt x="50" y="147"/>
                  </a:lnTo>
                  <a:lnTo>
                    <a:pt x="54" y="158"/>
                  </a:lnTo>
                  <a:lnTo>
                    <a:pt x="62" y="172"/>
                  </a:lnTo>
                  <a:lnTo>
                    <a:pt x="73" y="188"/>
                  </a:lnTo>
                  <a:lnTo>
                    <a:pt x="89" y="204"/>
                  </a:lnTo>
                  <a:lnTo>
                    <a:pt x="109" y="222"/>
                  </a:lnTo>
                  <a:lnTo>
                    <a:pt x="123" y="232"/>
                  </a:lnTo>
                  <a:lnTo>
                    <a:pt x="137" y="240"/>
                  </a:lnTo>
                  <a:lnTo>
                    <a:pt x="153" y="246"/>
                  </a:lnTo>
                  <a:lnTo>
                    <a:pt x="170" y="251"/>
                  </a:lnTo>
                  <a:lnTo>
                    <a:pt x="190" y="255"/>
                  </a:lnTo>
                  <a:lnTo>
                    <a:pt x="212" y="257"/>
                  </a:lnTo>
                  <a:lnTo>
                    <a:pt x="222" y="265"/>
                  </a:lnTo>
                  <a:lnTo>
                    <a:pt x="246" y="281"/>
                  </a:lnTo>
                  <a:lnTo>
                    <a:pt x="263" y="291"/>
                  </a:lnTo>
                  <a:lnTo>
                    <a:pt x="281" y="297"/>
                  </a:lnTo>
                  <a:lnTo>
                    <a:pt x="301" y="303"/>
                  </a:lnTo>
                  <a:lnTo>
                    <a:pt x="323" y="30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1" name="Freeform 1229"/>
            <p:cNvSpPr>
              <a:spLocks/>
            </p:cNvSpPr>
            <p:nvPr/>
          </p:nvSpPr>
          <p:spPr bwMode="auto">
            <a:xfrm>
              <a:off x="4404" y="1129"/>
              <a:ext cx="109" cy="41"/>
            </a:xfrm>
            <a:custGeom>
              <a:avLst/>
              <a:gdLst>
                <a:gd name="T0" fmla="*/ 107 w 218"/>
                <a:gd name="T1" fmla="*/ 40 h 81"/>
                <a:gd name="T2" fmla="*/ 107 w 218"/>
                <a:gd name="T3" fmla="*/ 40 h 81"/>
                <a:gd name="T4" fmla="*/ 108 w 218"/>
                <a:gd name="T5" fmla="*/ 36 h 81"/>
                <a:gd name="T6" fmla="*/ 109 w 218"/>
                <a:gd name="T7" fmla="*/ 32 h 81"/>
                <a:gd name="T8" fmla="*/ 108 w 218"/>
                <a:gd name="T9" fmla="*/ 27 h 81"/>
                <a:gd name="T10" fmla="*/ 106 w 218"/>
                <a:gd name="T11" fmla="*/ 20 h 81"/>
                <a:gd name="T12" fmla="*/ 103 w 218"/>
                <a:gd name="T13" fmla="*/ 14 h 81"/>
                <a:gd name="T14" fmla="*/ 97 w 218"/>
                <a:gd name="T15" fmla="*/ 8 h 81"/>
                <a:gd name="T16" fmla="*/ 87 w 218"/>
                <a:gd name="T17" fmla="*/ 2 h 81"/>
                <a:gd name="T18" fmla="*/ 87 w 218"/>
                <a:gd name="T19" fmla="*/ 2 h 81"/>
                <a:gd name="T20" fmla="*/ 87 w 218"/>
                <a:gd name="T21" fmla="*/ 1 h 81"/>
                <a:gd name="T22" fmla="*/ 84 w 218"/>
                <a:gd name="T23" fmla="*/ 0 h 81"/>
                <a:gd name="T24" fmla="*/ 79 w 218"/>
                <a:gd name="T25" fmla="*/ 1 h 81"/>
                <a:gd name="T26" fmla="*/ 71 w 218"/>
                <a:gd name="T27" fmla="*/ 4 h 81"/>
                <a:gd name="T28" fmla="*/ 71 w 218"/>
                <a:gd name="T29" fmla="*/ 4 h 81"/>
                <a:gd name="T30" fmla="*/ 66 w 218"/>
                <a:gd name="T31" fmla="*/ 4 h 81"/>
                <a:gd name="T32" fmla="*/ 54 w 218"/>
                <a:gd name="T33" fmla="*/ 5 h 81"/>
                <a:gd name="T34" fmla="*/ 47 w 218"/>
                <a:gd name="T35" fmla="*/ 6 h 81"/>
                <a:gd name="T36" fmla="*/ 39 w 218"/>
                <a:gd name="T37" fmla="*/ 8 h 81"/>
                <a:gd name="T38" fmla="*/ 32 w 218"/>
                <a:gd name="T39" fmla="*/ 11 h 81"/>
                <a:gd name="T40" fmla="*/ 27 w 218"/>
                <a:gd name="T41" fmla="*/ 15 h 81"/>
                <a:gd name="T42" fmla="*/ 27 w 218"/>
                <a:gd name="T43" fmla="*/ 15 h 81"/>
                <a:gd name="T44" fmla="*/ 14 w 218"/>
                <a:gd name="T45" fmla="*/ 24 h 81"/>
                <a:gd name="T46" fmla="*/ 5 w 218"/>
                <a:gd name="T47" fmla="*/ 31 h 81"/>
                <a:gd name="T48" fmla="*/ 0 w 218"/>
                <a:gd name="T49" fmla="*/ 35 h 81"/>
                <a:gd name="T50" fmla="*/ 0 w 218"/>
                <a:gd name="T51" fmla="*/ 35 h 81"/>
                <a:gd name="T52" fmla="*/ 1 w 218"/>
                <a:gd name="T53" fmla="*/ 35 h 81"/>
                <a:gd name="T54" fmla="*/ 4 w 218"/>
                <a:gd name="T55" fmla="*/ 35 h 81"/>
                <a:gd name="T56" fmla="*/ 15 w 218"/>
                <a:gd name="T57" fmla="*/ 33 h 81"/>
                <a:gd name="T58" fmla="*/ 26 w 218"/>
                <a:gd name="T59" fmla="*/ 31 h 81"/>
                <a:gd name="T60" fmla="*/ 33 w 218"/>
                <a:gd name="T61" fmla="*/ 31 h 81"/>
                <a:gd name="T62" fmla="*/ 33 w 218"/>
                <a:gd name="T63" fmla="*/ 31 h 81"/>
                <a:gd name="T64" fmla="*/ 48 w 218"/>
                <a:gd name="T65" fmla="*/ 26 h 81"/>
                <a:gd name="T66" fmla="*/ 59 w 218"/>
                <a:gd name="T67" fmla="*/ 23 h 81"/>
                <a:gd name="T68" fmla="*/ 63 w 218"/>
                <a:gd name="T69" fmla="*/ 23 h 81"/>
                <a:gd name="T70" fmla="*/ 66 w 218"/>
                <a:gd name="T71" fmla="*/ 24 h 81"/>
                <a:gd name="T72" fmla="*/ 66 w 218"/>
                <a:gd name="T73" fmla="*/ 24 h 81"/>
                <a:gd name="T74" fmla="*/ 74 w 218"/>
                <a:gd name="T75" fmla="*/ 27 h 81"/>
                <a:gd name="T76" fmla="*/ 85 w 218"/>
                <a:gd name="T77" fmla="*/ 31 h 81"/>
                <a:gd name="T78" fmla="*/ 85 w 218"/>
                <a:gd name="T79" fmla="*/ 31 h 81"/>
                <a:gd name="T80" fmla="*/ 94 w 218"/>
                <a:gd name="T81" fmla="*/ 37 h 81"/>
                <a:gd name="T82" fmla="*/ 101 w 218"/>
                <a:gd name="T83" fmla="*/ 40 h 81"/>
                <a:gd name="T84" fmla="*/ 105 w 218"/>
                <a:gd name="T85" fmla="*/ 41 h 81"/>
                <a:gd name="T86" fmla="*/ 107 w 218"/>
                <a:gd name="T87" fmla="*/ 40 h 81"/>
                <a:gd name="T88" fmla="*/ 107 w 218"/>
                <a:gd name="T89" fmla="*/ 40 h 8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8"/>
                <a:gd name="T136" fmla="*/ 0 h 81"/>
                <a:gd name="T137" fmla="*/ 218 w 218"/>
                <a:gd name="T138" fmla="*/ 81 h 8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8" h="81">
                  <a:moveTo>
                    <a:pt x="214" y="79"/>
                  </a:moveTo>
                  <a:lnTo>
                    <a:pt x="214" y="79"/>
                  </a:lnTo>
                  <a:lnTo>
                    <a:pt x="216" y="71"/>
                  </a:lnTo>
                  <a:lnTo>
                    <a:pt x="218" y="63"/>
                  </a:lnTo>
                  <a:lnTo>
                    <a:pt x="216" y="53"/>
                  </a:lnTo>
                  <a:lnTo>
                    <a:pt x="212" y="40"/>
                  </a:lnTo>
                  <a:lnTo>
                    <a:pt x="206" y="28"/>
                  </a:lnTo>
                  <a:lnTo>
                    <a:pt x="194" y="16"/>
                  </a:lnTo>
                  <a:lnTo>
                    <a:pt x="174" y="4"/>
                  </a:lnTo>
                  <a:lnTo>
                    <a:pt x="174" y="2"/>
                  </a:lnTo>
                  <a:lnTo>
                    <a:pt x="168" y="0"/>
                  </a:lnTo>
                  <a:lnTo>
                    <a:pt x="158" y="2"/>
                  </a:lnTo>
                  <a:lnTo>
                    <a:pt x="142" y="8"/>
                  </a:lnTo>
                  <a:lnTo>
                    <a:pt x="131" y="8"/>
                  </a:lnTo>
                  <a:lnTo>
                    <a:pt x="107" y="10"/>
                  </a:lnTo>
                  <a:lnTo>
                    <a:pt x="93" y="12"/>
                  </a:lnTo>
                  <a:lnTo>
                    <a:pt x="77" y="16"/>
                  </a:lnTo>
                  <a:lnTo>
                    <a:pt x="63" y="22"/>
                  </a:lnTo>
                  <a:lnTo>
                    <a:pt x="53" y="30"/>
                  </a:lnTo>
                  <a:lnTo>
                    <a:pt x="28" y="47"/>
                  </a:lnTo>
                  <a:lnTo>
                    <a:pt x="10" y="61"/>
                  </a:lnTo>
                  <a:lnTo>
                    <a:pt x="0" y="69"/>
                  </a:lnTo>
                  <a:lnTo>
                    <a:pt x="2" y="69"/>
                  </a:lnTo>
                  <a:lnTo>
                    <a:pt x="8" y="69"/>
                  </a:lnTo>
                  <a:lnTo>
                    <a:pt x="30" y="65"/>
                  </a:lnTo>
                  <a:lnTo>
                    <a:pt x="51" y="61"/>
                  </a:lnTo>
                  <a:lnTo>
                    <a:pt x="65" y="61"/>
                  </a:lnTo>
                  <a:lnTo>
                    <a:pt x="95" y="51"/>
                  </a:lnTo>
                  <a:lnTo>
                    <a:pt x="117" y="45"/>
                  </a:lnTo>
                  <a:lnTo>
                    <a:pt x="125" y="45"/>
                  </a:lnTo>
                  <a:lnTo>
                    <a:pt x="131" y="47"/>
                  </a:lnTo>
                  <a:lnTo>
                    <a:pt x="148" y="53"/>
                  </a:lnTo>
                  <a:lnTo>
                    <a:pt x="170" y="61"/>
                  </a:lnTo>
                  <a:lnTo>
                    <a:pt x="188" y="73"/>
                  </a:lnTo>
                  <a:lnTo>
                    <a:pt x="202" y="79"/>
                  </a:lnTo>
                  <a:lnTo>
                    <a:pt x="210" y="81"/>
                  </a:lnTo>
                  <a:lnTo>
                    <a:pt x="214" y="7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2" name="Freeform 1230"/>
            <p:cNvSpPr>
              <a:spLocks/>
            </p:cNvSpPr>
            <p:nvPr/>
          </p:nvSpPr>
          <p:spPr bwMode="auto">
            <a:xfrm>
              <a:off x="4374" y="1155"/>
              <a:ext cx="193" cy="154"/>
            </a:xfrm>
            <a:custGeom>
              <a:avLst/>
              <a:gdLst>
                <a:gd name="T0" fmla="*/ 143 w 385"/>
                <a:gd name="T1" fmla="*/ 6 h 309"/>
                <a:gd name="T2" fmla="*/ 155 w 385"/>
                <a:gd name="T3" fmla="*/ 5 h 309"/>
                <a:gd name="T4" fmla="*/ 169 w 385"/>
                <a:gd name="T5" fmla="*/ 21 h 309"/>
                <a:gd name="T6" fmla="*/ 184 w 385"/>
                <a:gd name="T7" fmla="*/ 44 h 309"/>
                <a:gd name="T8" fmla="*/ 189 w 385"/>
                <a:gd name="T9" fmla="*/ 68 h 309"/>
                <a:gd name="T10" fmla="*/ 193 w 385"/>
                <a:gd name="T11" fmla="*/ 91 h 309"/>
                <a:gd name="T12" fmla="*/ 188 w 385"/>
                <a:gd name="T13" fmla="*/ 109 h 309"/>
                <a:gd name="T14" fmla="*/ 160 w 385"/>
                <a:gd name="T15" fmla="*/ 141 h 309"/>
                <a:gd name="T16" fmla="*/ 146 w 385"/>
                <a:gd name="T17" fmla="*/ 150 h 309"/>
                <a:gd name="T18" fmla="*/ 162 w 385"/>
                <a:gd name="T19" fmla="*/ 126 h 309"/>
                <a:gd name="T20" fmla="*/ 164 w 385"/>
                <a:gd name="T21" fmla="*/ 117 h 309"/>
                <a:gd name="T22" fmla="*/ 165 w 385"/>
                <a:gd name="T23" fmla="*/ 91 h 309"/>
                <a:gd name="T24" fmla="*/ 162 w 385"/>
                <a:gd name="T25" fmla="*/ 71 h 309"/>
                <a:gd name="T26" fmla="*/ 149 w 385"/>
                <a:gd name="T27" fmla="*/ 39 h 309"/>
                <a:gd name="T28" fmla="*/ 140 w 385"/>
                <a:gd name="T29" fmla="*/ 30 h 309"/>
                <a:gd name="T30" fmla="*/ 139 w 385"/>
                <a:gd name="T31" fmla="*/ 28 h 309"/>
                <a:gd name="T32" fmla="*/ 111 w 385"/>
                <a:gd name="T33" fmla="*/ 15 h 309"/>
                <a:gd name="T34" fmla="*/ 101 w 385"/>
                <a:gd name="T35" fmla="*/ 13 h 309"/>
                <a:gd name="T36" fmla="*/ 80 w 385"/>
                <a:gd name="T37" fmla="*/ 11 h 309"/>
                <a:gd name="T38" fmla="*/ 70 w 385"/>
                <a:gd name="T39" fmla="*/ 13 h 309"/>
                <a:gd name="T40" fmla="*/ 37 w 385"/>
                <a:gd name="T41" fmla="*/ 24 h 309"/>
                <a:gd name="T42" fmla="*/ 32 w 385"/>
                <a:gd name="T43" fmla="*/ 25 h 309"/>
                <a:gd name="T44" fmla="*/ 24 w 385"/>
                <a:gd name="T45" fmla="*/ 32 h 309"/>
                <a:gd name="T46" fmla="*/ 19 w 385"/>
                <a:gd name="T47" fmla="*/ 42 h 309"/>
                <a:gd name="T48" fmla="*/ 13 w 385"/>
                <a:gd name="T49" fmla="*/ 48 h 309"/>
                <a:gd name="T50" fmla="*/ 9 w 385"/>
                <a:gd name="T51" fmla="*/ 57 h 309"/>
                <a:gd name="T52" fmla="*/ 11 w 385"/>
                <a:gd name="T53" fmla="*/ 80 h 309"/>
                <a:gd name="T54" fmla="*/ 13 w 385"/>
                <a:gd name="T55" fmla="*/ 86 h 309"/>
                <a:gd name="T56" fmla="*/ 16 w 385"/>
                <a:gd name="T57" fmla="*/ 91 h 309"/>
                <a:gd name="T58" fmla="*/ 6 w 385"/>
                <a:gd name="T59" fmla="*/ 79 h 309"/>
                <a:gd name="T60" fmla="*/ 2 w 385"/>
                <a:gd name="T61" fmla="*/ 71 h 309"/>
                <a:gd name="T62" fmla="*/ 0 w 385"/>
                <a:gd name="T63" fmla="*/ 51 h 309"/>
                <a:gd name="T64" fmla="*/ 9 w 385"/>
                <a:gd name="T65" fmla="*/ 33 h 309"/>
                <a:gd name="T66" fmla="*/ 21 w 385"/>
                <a:gd name="T67" fmla="*/ 19 h 309"/>
                <a:gd name="T68" fmla="*/ 29 w 385"/>
                <a:gd name="T69" fmla="*/ 15 h 309"/>
                <a:gd name="T70" fmla="*/ 56 w 385"/>
                <a:gd name="T71" fmla="*/ 7 h 309"/>
                <a:gd name="T72" fmla="*/ 66 w 385"/>
                <a:gd name="T73" fmla="*/ 5 h 309"/>
                <a:gd name="T74" fmla="*/ 95 w 385"/>
                <a:gd name="T75" fmla="*/ 0 h 309"/>
                <a:gd name="T76" fmla="*/ 106 w 385"/>
                <a:gd name="T77" fmla="*/ 5 h 309"/>
                <a:gd name="T78" fmla="*/ 118 w 385"/>
                <a:gd name="T79" fmla="*/ 11 h 309"/>
                <a:gd name="T80" fmla="*/ 134 w 385"/>
                <a:gd name="T81" fmla="*/ 17 h 309"/>
                <a:gd name="T82" fmla="*/ 140 w 385"/>
                <a:gd name="T83" fmla="*/ 15 h 309"/>
                <a:gd name="T84" fmla="*/ 142 w 385"/>
                <a:gd name="T85" fmla="*/ 6 h 3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85"/>
                <a:gd name="T130" fmla="*/ 0 h 309"/>
                <a:gd name="T131" fmla="*/ 385 w 385"/>
                <a:gd name="T132" fmla="*/ 309 h 30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85" h="309">
                  <a:moveTo>
                    <a:pt x="284" y="12"/>
                  </a:moveTo>
                  <a:lnTo>
                    <a:pt x="284" y="12"/>
                  </a:lnTo>
                  <a:lnTo>
                    <a:pt x="286" y="12"/>
                  </a:lnTo>
                  <a:lnTo>
                    <a:pt x="290" y="8"/>
                  </a:lnTo>
                  <a:lnTo>
                    <a:pt x="296" y="8"/>
                  </a:lnTo>
                  <a:lnTo>
                    <a:pt x="310" y="10"/>
                  </a:lnTo>
                  <a:lnTo>
                    <a:pt x="318" y="18"/>
                  </a:lnTo>
                  <a:lnTo>
                    <a:pt x="338" y="42"/>
                  </a:lnTo>
                  <a:lnTo>
                    <a:pt x="350" y="56"/>
                  </a:lnTo>
                  <a:lnTo>
                    <a:pt x="360" y="74"/>
                  </a:lnTo>
                  <a:lnTo>
                    <a:pt x="368" y="89"/>
                  </a:lnTo>
                  <a:lnTo>
                    <a:pt x="371" y="107"/>
                  </a:lnTo>
                  <a:lnTo>
                    <a:pt x="377" y="137"/>
                  </a:lnTo>
                  <a:lnTo>
                    <a:pt x="383" y="161"/>
                  </a:lnTo>
                  <a:lnTo>
                    <a:pt x="385" y="182"/>
                  </a:lnTo>
                  <a:lnTo>
                    <a:pt x="383" y="192"/>
                  </a:lnTo>
                  <a:lnTo>
                    <a:pt x="381" y="204"/>
                  </a:lnTo>
                  <a:lnTo>
                    <a:pt x="375" y="218"/>
                  </a:lnTo>
                  <a:lnTo>
                    <a:pt x="364" y="238"/>
                  </a:lnTo>
                  <a:lnTo>
                    <a:pt x="346" y="260"/>
                  </a:lnTo>
                  <a:lnTo>
                    <a:pt x="320" y="283"/>
                  </a:lnTo>
                  <a:lnTo>
                    <a:pt x="286" y="309"/>
                  </a:lnTo>
                  <a:lnTo>
                    <a:pt x="292" y="301"/>
                  </a:lnTo>
                  <a:lnTo>
                    <a:pt x="306" y="285"/>
                  </a:lnTo>
                  <a:lnTo>
                    <a:pt x="318" y="264"/>
                  </a:lnTo>
                  <a:lnTo>
                    <a:pt x="324" y="252"/>
                  </a:lnTo>
                  <a:lnTo>
                    <a:pt x="326" y="240"/>
                  </a:lnTo>
                  <a:lnTo>
                    <a:pt x="328" y="234"/>
                  </a:lnTo>
                  <a:lnTo>
                    <a:pt x="330" y="214"/>
                  </a:lnTo>
                  <a:lnTo>
                    <a:pt x="332" y="200"/>
                  </a:lnTo>
                  <a:lnTo>
                    <a:pt x="330" y="182"/>
                  </a:lnTo>
                  <a:lnTo>
                    <a:pt x="328" y="165"/>
                  </a:lnTo>
                  <a:lnTo>
                    <a:pt x="324" y="143"/>
                  </a:lnTo>
                  <a:lnTo>
                    <a:pt x="314" y="113"/>
                  </a:lnTo>
                  <a:lnTo>
                    <a:pt x="304" y="89"/>
                  </a:lnTo>
                  <a:lnTo>
                    <a:pt x="298" y="78"/>
                  </a:lnTo>
                  <a:lnTo>
                    <a:pt x="292" y="70"/>
                  </a:lnTo>
                  <a:lnTo>
                    <a:pt x="280" y="60"/>
                  </a:lnTo>
                  <a:lnTo>
                    <a:pt x="284" y="62"/>
                  </a:lnTo>
                  <a:lnTo>
                    <a:pt x="277" y="56"/>
                  </a:lnTo>
                  <a:lnTo>
                    <a:pt x="257" y="46"/>
                  </a:lnTo>
                  <a:lnTo>
                    <a:pt x="233" y="34"/>
                  </a:lnTo>
                  <a:lnTo>
                    <a:pt x="221" y="30"/>
                  </a:lnTo>
                  <a:lnTo>
                    <a:pt x="209" y="28"/>
                  </a:lnTo>
                  <a:lnTo>
                    <a:pt x="201" y="26"/>
                  </a:lnTo>
                  <a:lnTo>
                    <a:pt x="184" y="22"/>
                  </a:lnTo>
                  <a:lnTo>
                    <a:pt x="172" y="22"/>
                  </a:lnTo>
                  <a:lnTo>
                    <a:pt x="160" y="22"/>
                  </a:lnTo>
                  <a:lnTo>
                    <a:pt x="150" y="22"/>
                  </a:lnTo>
                  <a:lnTo>
                    <a:pt x="140" y="26"/>
                  </a:lnTo>
                  <a:lnTo>
                    <a:pt x="112" y="38"/>
                  </a:lnTo>
                  <a:lnTo>
                    <a:pt x="91" y="44"/>
                  </a:lnTo>
                  <a:lnTo>
                    <a:pt x="73" y="48"/>
                  </a:lnTo>
                  <a:lnTo>
                    <a:pt x="69" y="48"/>
                  </a:lnTo>
                  <a:lnTo>
                    <a:pt x="63" y="50"/>
                  </a:lnTo>
                  <a:lnTo>
                    <a:pt x="53" y="56"/>
                  </a:lnTo>
                  <a:lnTo>
                    <a:pt x="49" y="60"/>
                  </a:lnTo>
                  <a:lnTo>
                    <a:pt x="47" y="64"/>
                  </a:lnTo>
                  <a:lnTo>
                    <a:pt x="41" y="76"/>
                  </a:lnTo>
                  <a:lnTo>
                    <a:pt x="37" y="84"/>
                  </a:lnTo>
                  <a:lnTo>
                    <a:pt x="31" y="91"/>
                  </a:lnTo>
                  <a:lnTo>
                    <a:pt x="25" y="97"/>
                  </a:lnTo>
                  <a:lnTo>
                    <a:pt x="19" y="105"/>
                  </a:lnTo>
                  <a:lnTo>
                    <a:pt x="17" y="115"/>
                  </a:lnTo>
                  <a:lnTo>
                    <a:pt x="17" y="137"/>
                  </a:lnTo>
                  <a:lnTo>
                    <a:pt x="19" y="153"/>
                  </a:lnTo>
                  <a:lnTo>
                    <a:pt x="21" y="161"/>
                  </a:lnTo>
                  <a:lnTo>
                    <a:pt x="23" y="165"/>
                  </a:lnTo>
                  <a:lnTo>
                    <a:pt x="25" y="173"/>
                  </a:lnTo>
                  <a:lnTo>
                    <a:pt x="29" y="178"/>
                  </a:lnTo>
                  <a:lnTo>
                    <a:pt x="31" y="182"/>
                  </a:lnTo>
                  <a:lnTo>
                    <a:pt x="27" y="178"/>
                  </a:lnTo>
                  <a:lnTo>
                    <a:pt x="19" y="171"/>
                  </a:lnTo>
                  <a:lnTo>
                    <a:pt x="12" y="159"/>
                  </a:lnTo>
                  <a:lnTo>
                    <a:pt x="6" y="151"/>
                  </a:lnTo>
                  <a:lnTo>
                    <a:pt x="4" y="143"/>
                  </a:lnTo>
                  <a:lnTo>
                    <a:pt x="2" y="135"/>
                  </a:lnTo>
                  <a:lnTo>
                    <a:pt x="0" y="115"/>
                  </a:lnTo>
                  <a:lnTo>
                    <a:pt x="0" y="103"/>
                  </a:lnTo>
                  <a:lnTo>
                    <a:pt x="2" y="91"/>
                  </a:lnTo>
                  <a:lnTo>
                    <a:pt x="8" y="78"/>
                  </a:lnTo>
                  <a:lnTo>
                    <a:pt x="17" y="66"/>
                  </a:lnTo>
                  <a:lnTo>
                    <a:pt x="29" y="50"/>
                  </a:lnTo>
                  <a:lnTo>
                    <a:pt x="41" y="38"/>
                  </a:lnTo>
                  <a:lnTo>
                    <a:pt x="49" y="32"/>
                  </a:lnTo>
                  <a:lnTo>
                    <a:pt x="57" y="30"/>
                  </a:lnTo>
                  <a:lnTo>
                    <a:pt x="81" y="20"/>
                  </a:lnTo>
                  <a:lnTo>
                    <a:pt x="103" y="16"/>
                  </a:lnTo>
                  <a:lnTo>
                    <a:pt x="112" y="14"/>
                  </a:lnTo>
                  <a:lnTo>
                    <a:pt x="122" y="14"/>
                  </a:lnTo>
                  <a:lnTo>
                    <a:pt x="132" y="10"/>
                  </a:lnTo>
                  <a:lnTo>
                    <a:pt x="156" y="4"/>
                  </a:lnTo>
                  <a:lnTo>
                    <a:pt x="180" y="0"/>
                  </a:lnTo>
                  <a:lnTo>
                    <a:pt x="190" y="0"/>
                  </a:lnTo>
                  <a:lnTo>
                    <a:pt x="197" y="4"/>
                  </a:lnTo>
                  <a:lnTo>
                    <a:pt x="211" y="10"/>
                  </a:lnTo>
                  <a:lnTo>
                    <a:pt x="227" y="16"/>
                  </a:lnTo>
                  <a:lnTo>
                    <a:pt x="235" y="22"/>
                  </a:lnTo>
                  <a:lnTo>
                    <a:pt x="245" y="28"/>
                  </a:lnTo>
                  <a:lnTo>
                    <a:pt x="257" y="32"/>
                  </a:lnTo>
                  <a:lnTo>
                    <a:pt x="267" y="34"/>
                  </a:lnTo>
                  <a:lnTo>
                    <a:pt x="271" y="34"/>
                  </a:lnTo>
                  <a:lnTo>
                    <a:pt x="277" y="34"/>
                  </a:lnTo>
                  <a:lnTo>
                    <a:pt x="280" y="30"/>
                  </a:lnTo>
                  <a:lnTo>
                    <a:pt x="282" y="26"/>
                  </a:lnTo>
                  <a:lnTo>
                    <a:pt x="284" y="20"/>
                  </a:lnTo>
                  <a:lnTo>
                    <a:pt x="284" y="1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3" name="Freeform 1231"/>
            <p:cNvSpPr>
              <a:spLocks/>
            </p:cNvSpPr>
            <p:nvPr/>
          </p:nvSpPr>
          <p:spPr bwMode="auto">
            <a:xfrm>
              <a:off x="4385" y="1168"/>
              <a:ext cx="148" cy="118"/>
            </a:xfrm>
            <a:custGeom>
              <a:avLst/>
              <a:gdLst>
                <a:gd name="T0" fmla="*/ 146 w 297"/>
                <a:gd name="T1" fmla="*/ 107 h 238"/>
                <a:gd name="T2" fmla="*/ 147 w 297"/>
                <a:gd name="T3" fmla="*/ 101 h 238"/>
                <a:gd name="T4" fmla="*/ 127 w 297"/>
                <a:gd name="T5" fmla="*/ 98 h 238"/>
                <a:gd name="T6" fmla="*/ 102 w 297"/>
                <a:gd name="T7" fmla="*/ 97 h 238"/>
                <a:gd name="T8" fmla="*/ 89 w 297"/>
                <a:gd name="T9" fmla="*/ 98 h 238"/>
                <a:gd name="T10" fmla="*/ 64 w 297"/>
                <a:gd name="T11" fmla="*/ 97 h 238"/>
                <a:gd name="T12" fmla="*/ 49 w 297"/>
                <a:gd name="T13" fmla="*/ 96 h 238"/>
                <a:gd name="T14" fmla="*/ 27 w 297"/>
                <a:gd name="T15" fmla="*/ 87 h 238"/>
                <a:gd name="T16" fmla="*/ 18 w 297"/>
                <a:gd name="T17" fmla="*/ 81 h 238"/>
                <a:gd name="T18" fmla="*/ 13 w 297"/>
                <a:gd name="T19" fmla="*/ 69 h 238"/>
                <a:gd name="T20" fmla="*/ 7 w 297"/>
                <a:gd name="T21" fmla="*/ 53 h 238"/>
                <a:gd name="T22" fmla="*/ 11 w 297"/>
                <a:gd name="T23" fmla="*/ 37 h 238"/>
                <a:gd name="T24" fmla="*/ 24 w 297"/>
                <a:gd name="T25" fmla="*/ 21 h 238"/>
                <a:gd name="T26" fmla="*/ 39 w 297"/>
                <a:gd name="T27" fmla="*/ 15 h 238"/>
                <a:gd name="T28" fmla="*/ 66 w 297"/>
                <a:gd name="T29" fmla="*/ 13 h 238"/>
                <a:gd name="T30" fmla="*/ 83 w 297"/>
                <a:gd name="T31" fmla="*/ 18 h 238"/>
                <a:gd name="T32" fmla="*/ 88 w 297"/>
                <a:gd name="T33" fmla="*/ 25 h 238"/>
                <a:gd name="T34" fmla="*/ 92 w 297"/>
                <a:gd name="T35" fmla="*/ 31 h 238"/>
                <a:gd name="T36" fmla="*/ 87 w 297"/>
                <a:gd name="T37" fmla="*/ 52 h 238"/>
                <a:gd name="T38" fmla="*/ 79 w 297"/>
                <a:gd name="T39" fmla="*/ 66 h 238"/>
                <a:gd name="T40" fmla="*/ 70 w 297"/>
                <a:gd name="T41" fmla="*/ 82 h 238"/>
                <a:gd name="T42" fmla="*/ 58 w 297"/>
                <a:gd name="T43" fmla="*/ 88 h 238"/>
                <a:gd name="T44" fmla="*/ 46 w 297"/>
                <a:gd name="T45" fmla="*/ 91 h 238"/>
                <a:gd name="T46" fmla="*/ 101 w 297"/>
                <a:gd name="T47" fmla="*/ 96 h 238"/>
                <a:gd name="T48" fmla="*/ 111 w 297"/>
                <a:gd name="T49" fmla="*/ 94 h 238"/>
                <a:gd name="T50" fmla="*/ 129 w 297"/>
                <a:gd name="T51" fmla="*/ 88 h 238"/>
                <a:gd name="T52" fmla="*/ 139 w 297"/>
                <a:gd name="T53" fmla="*/ 78 h 238"/>
                <a:gd name="T54" fmla="*/ 141 w 297"/>
                <a:gd name="T55" fmla="*/ 72 h 238"/>
                <a:gd name="T56" fmla="*/ 143 w 297"/>
                <a:gd name="T57" fmla="*/ 56 h 238"/>
                <a:gd name="T58" fmla="*/ 136 w 297"/>
                <a:gd name="T59" fmla="*/ 30 h 238"/>
                <a:gd name="T60" fmla="*/ 117 w 297"/>
                <a:gd name="T61" fmla="*/ 13 h 238"/>
                <a:gd name="T62" fmla="*/ 94 w 297"/>
                <a:gd name="T63" fmla="*/ 4 h 238"/>
                <a:gd name="T64" fmla="*/ 74 w 297"/>
                <a:gd name="T65" fmla="*/ 0 h 238"/>
                <a:gd name="T66" fmla="*/ 26 w 297"/>
                <a:gd name="T67" fmla="*/ 13 h 238"/>
                <a:gd name="T68" fmla="*/ 19 w 297"/>
                <a:gd name="T69" fmla="*/ 16 h 238"/>
                <a:gd name="T70" fmla="*/ 11 w 297"/>
                <a:gd name="T71" fmla="*/ 27 h 238"/>
                <a:gd name="T72" fmla="*/ 5 w 297"/>
                <a:gd name="T73" fmla="*/ 34 h 238"/>
                <a:gd name="T74" fmla="*/ 1 w 297"/>
                <a:gd name="T75" fmla="*/ 43 h 238"/>
                <a:gd name="T76" fmla="*/ 3 w 297"/>
                <a:gd name="T77" fmla="*/ 62 h 238"/>
                <a:gd name="T78" fmla="*/ 9 w 297"/>
                <a:gd name="T79" fmla="*/ 78 h 238"/>
                <a:gd name="T80" fmla="*/ 15 w 297"/>
                <a:gd name="T81" fmla="*/ 84 h 238"/>
                <a:gd name="T82" fmla="*/ 48 w 297"/>
                <a:gd name="T83" fmla="*/ 99 h 238"/>
                <a:gd name="T84" fmla="*/ 77 w 297"/>
                <a:gd name="T85" fmla="*/ 111 h 238"/>
                <a:gd name="T86" fmla="*/ 99 w 297"/>
                <a:gd name="T87" fmla="*/ 118 h 238"/>
                <a:gd name="T88" fmla="*/ 105 w 297"/>
                <a:gd name="T89" fmla="*/ 117 h 238"/>
                <a:gd name="T90" fmla="*/ 129 w 297"/>
                <a:gd name="T91" fmla="*/ 118 h 238"/>
                <a:gd name="T92" fmla="*/ 143 w 297"/>
                <a:gd name="T93" fmla="*/ 111 h 23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97"/>
                <a:gd name="T142" fmla="*/ 0 h 238"/>
                <a:gd name="T143" fmla="*/ 297 w 297"/>
                <a:gd name="T144" fmla="*/ 238 h 23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97" h="238">
                  <a:moveTo>
                    <a:pt x="289" y="218"/>
                  </a:moveTo>
                  <a:lnTo>
                    <a:pt x="289" y="218"/>
                  </a:lnTo>
                  <a:lnTo>
                    <a:pt x="293" y="216"/>
                  </a:lnTo>
                  <a:lnTo>
                    <a:pt x="295" y="212"/>
                  </a:lnTo>
                  <a:lnTo>
                    <a:pt x="297" y="208"/>
                  </a:lnTo>
                  <a:lnTo>
                    <a:pt x="295" y="204"/>
                  </a:lnTo>
                  <a:lnTo>
                    <a:pt x="287" y="202"/>
                  </a:lnTo>
                  <a:lnTo>
                    <a:pt x="273" y="200"/>
                  </a:lnTo>
                  <a:lnTo>
                    <a:pt x="254" y="198"/>
                  </a:lnTo>
                  <a:lnTo>
                    <a:pt x="226" y="196"/>
                  </a:lnTo>
                  <a:lnTo>
                    <a:pt x="204" y="196"/>
                  </a:lnTo>
                  <a:lnTo>
                    <a:pt x="188" y="198"/>
                  </a:lnTo>
                  <a:lnTo>
                    <a:pt x="178" y="198"/>
                  </a:lnTo>
                  <a:lnTo>
                    <a:pt x="155" y="198"/>
                  </a:lnTo>
                  <a:lnTo>
                    <a:pt x="129" y="196"/>
                  </a:lnTo>
                  <a:lnTo>
                    <a:pt x="109" y="194"/>
                  </a:lnTo>
                  <a:lnTo>
                    <a:pt x="99" y="194"/>
                  </a:lnTo>
                  <a:lnTo>
                    <a:pt x="82" y="188"/>
                  </a:lnTo>
                  <a:lnTo>
                    <a:pt x="66" y="182"/>
                  </a:lnTo>
                  <a:lnTo>
                    <a:pt x="54" y="176"/>
                  </a:lnTo>
                  <a:lnTo>
                    <a:pt x="42" y="170"/>
                  </a:lnTo>
                  <a:lnTo>
                    <a:pt x="36" y="164"/>
                  </a:lnTo>
                  <a:lnTo>
                    <a:pt x="30" y="160"/>
                  </a:lnTo>
                  <a:lnTo>
                    <a:pt x="26" y="139"/>
                  </a:lnTo>
                  <a:lnTo>
                    <a:pt x="20" y="123"/>
                  </a:lnTo>
                  <a:lnTo>
                    <a:pt x="14" y="107"/>
                  </a:lnTo>
                  <a:lnTo>
                    <a:pt x="16" y="97"/>
                  </a:lnTo>
                  <a:lnTo>
                    <a:pt x="18" y="87"/>
                  </a:lnTo>
                  <a:lnTo>
                    <a:pt x="22" y="75"/>
                  </a:lnTo>
                  <a:lnTo>
                    <a:pt x="28" y="63"/>
                  </a:lnTo>
                  <a:lnTo>
                    <a:pt x="36" y="52"/>
                  </a:lnTo>
                  <a:lnTo>
                    <a:pt x="48" y="42"/>
                  </a:lnTo>
                  <a:lnTo>
                    <a:pt x="62" y="34"/>
                  </a:lnTo>
                  <a:lnTo>
                    <a:pt x="78" y="30"/>
                  </a:lnTo>
                  <a:lnTo>
                    <a:pt x="93" y="28"/>
                  </a:lnTo>
                  <a:lnTo>
                    <a:pt x="113" y="26"/>
                  </a:lnTo>
                  <a:lnTo>
                    <a:pt x="133" y="26"/>
                  </a:lnTo>
                  <a:lnTo>
                    <a:pt x="151" y="30"/>
                  </a:lnTo>
                  <a:lnTo>
                    <a:pt x="159" y="32"/>
                  </a:lnTo>
                  <a:lnTo>
                    <a:pt x="167" y="36"/>
                  </a:lnTo>
                  <a:lnTo>
                    <a:pt x="172" y="42"/>
                  </a:lnTo>
                  <a:lnTo>
                    <a:pt x="176" y="50"/>
                  </a:lnTo>
                  <a:lnTo>
                    <a:pt x="180" y="52"/>
                  </a:lnTo>
                  <a:lnTo>
                    <a:pt x="182" y="56"/>
                  </a:lnTo>
                  <a:lnTo>
                    <a:pt x="184" y="63"/>
                  </a:lnTo>
                  <a:lnTo>
                    <a:pt x="184" y="73"/>
                  </a:lnTo>
                  <a:lnTo>
                    <a:pt x="180" y="87"/>
                  </a:lnTo>
                  <a:lnTo>
                    <a:pt x="174" y="105"/>
                  </a:lnTo>
                  <a:lnTo>
                    <a:pt x="161" y="127"/>
                  </a:lnTo>
                  <a:lnTo>
                    <a:pt x="159" y="133"/>
                  </a:lnTo>
                  <a:lnTo>
                    <a:pt x="155" y="145"/>
                  </a:lnTo>
                  <a:lnTo>
                    <a:pt x="147" y="160"/>
                  </a:lnTo>
                  <a:lnTo>
                    <a:pt x="141" y="166"/>
                  </a:lnTo>
                  <a:lnTo>
                    <a:pt x="133" y="172"/>
                  </a:lnTo>
                  <a:lnTo>
                    <a:pt x="117" y="178"/>
                  </a:lnTo>
                  <a:lnTo>
                    <a:pt x="105" y="182"/>
                  </a:lnTo>
                  <a:lnTo>
                    <a:pt x="93" y="184"/>
                  </a:lnTo>
                  <a:lnTo>
                    <a:pt x="147" y="190"/>
                  </a:lnTo>
                  <a:lnTo>
                    <a:pt x="186" y="194"/>
                  </a:lnTo>
                  <a:lnTo>
                    <a:pt x="202" y="194"/>
                  </a:lnTo>
                  <a:lnTo>
                    <a:pt x="212" y="192"/>
                  </a:lnTo>
                  <a:lnTo>
                    <a:pt x="222" y="190"/>
                  </a:lnTo>
                  <a:lnTo>
                    <a:pt x="234" y="188"/>
                  </a:lnTo>
                  <a:lnTo>
                    <a:pt x="246" y="184"/>
                  </a:lnTo>
                  <a:lnTo>
                    <a:pt x="259" y="178"/>
                  </a:lnTo>
                  <a:lnTo>
                    <a:pt x="271" y="170"/>
                  </a:lnTo>
                  <a:lnTo>
                    <a:pt x="275" y="164"/>
                  </a:lnTo>
                  <a:lnTo>
                    <a:pt x="279" y="158"/>
                  </a:lnTo>
                  <a:lnTo>
                    <a:pt x="281" y="150"/>
                  </a:lnTo>
                  <a:lnTo>
                    <a:pt x="283" y="145"/>
                  </a:lnTo>
                  <a:lnTo>
                    <a:pt x="285" y="135"/>
                  </a:lnTo>
                  <a:lnTo>
                    <a:pt x="287" y="125"/>
                  </a:lnTo>
                  <a:lnTo>
                    <a:pt x="287" y="113"/>
                  </a:lnTo>
                  <a:lnTo>
                    <a:pt x="287" y="97"/>
                  </a:lnTo>
                  <a:lnTo>
                    <a:pt x="281" y="79"/>
                  </a:lnTo>
                  <a:lnTo>
                    <a:pt x="273" y="61"/>
                  </a:lnTo>
                  <a:lnTo>
                    <a:pt x="259" y="42"/>
                  </a:lnTo>
                  <a:lnTo>
                    <a:pt x="234" y="26"/>
                  </a:lnTo>
                  <a:lnTo>
                    <a:pt x="210" y="14"/>
                  </a:lnTo>
                  <a:lnTo>
                    <a:pt x="198" y="10"/>
                  </a:lnTo>
                  <a:lnTo>
                    <a:pt x="188" y="8"/>
                  </a:lnTo>
                  <a:lnTo>
                    <a:pt x="167" y="4"/>
                  </a:lnTo>
                  <a:lnTo>
                    <a:pt x="149" y="0"/>
                  </a:lnTo>
                  <a:lnTo>
                    <a:pt x="131" y="0"/>
                  </a:lnTo>
                  <a:lnTo>
                    <a:pt x="52" y="26"/>
                  </a:lnTo>
                  <a:lnTo>
                    <a:pt x="44" y="28"/>
                  </a:lnTo>
                  <a:lnTo>
                    <a:pt x="38" y="32"/>
                  </a:lnTo>
                  <a:lnTo>
                    <a:pt x="28" y="40"/>
                  </a:lnTo>
                  <a:lnTo>
                    <a:pt x="22" y="54"/>
                  </a:lnTo>
                  <a:lnTo>
                    <a:pt x="16" y="63"/>
                  </a:lnTo>
                  <a:lnTo>
                    <a:pt x="10" y="69"/>
                  </a:lnTo>
                  <a:lnTo>
                    <a:pt x="6" y="71"/>
                  </a:lnTo>
                  <a:lnTo>
                    <a:pt x="2" y="79"/>
                  </a:lnTo>
                  <a:lnTo>
                    <a:pt x="2" y="87"/>
                  </a:lnTo>
                  <a:lnTo>
                    <a:pt x="0" y="97"/>
                  </a:lnTo>
                  <a:lnTo>
                    <a:pt x="2" y="109"/>
                  </a:lnTo>
                  <a:lnTo>
                    <a:pt x="6" y="125"/>
                  </a:lnTo>
                  <a:lnTo>
                    <a:pt x="10" y="137"/>
                  </a:lnTo>
                  <a:lnTo>
                    <a:pt x="18" y="158"/>
                  </a:lnTo>
                  <a:lnTo>
                    <a:pt x="24" y="164"/>
                  </a:lnTo>
                  <a:lnTo>
                    <a:pt x="30" y="170"/>
                  </a:lnTo>
                  <a:lnTo>
                    <a:pt x="38" y="174"/>
                  </a:lnTo>
                  <a:lnTo>
                    <a:pt x="97" y="200"/>
                  </a:lnTo>
                  <a:lnTo>
                    <a:pt x="119" y="212"/>
                  </a:lnTo>
                  <a:lnTo>
                    <a:pt x="139" y="220"/>
                  </a:lnTo>
                  <a:lnTo>
                    <a:pt x="155" y="224"/>
                  </a:lnTo>
                  <a:lnTo>
                    <a:pt x="178" y="234"/>
                  </a:lnTo>
                  <a:lnTo>
                    <a:pt x="198" y="238"/>
                  </a:lnTo>
                  <a:lnTo>
                    <a:pt x="206" y="238"/>
                  </a:lnTo>
                  <a:lnTo>
                    <a:pt x="210" y="236"/>
                  </a:lnTo>
                  <a:lnTo>
                    <a:pt x="222" y="238"/>
                  </a:lnTo>
                  <a:lnTo>
                    <a:pt x="246" y="238"/>
                  </a:lnTo>
                  <a:lnTo>
                    <a:pt x="259" y="238"/>
                  </a:lnTo>
                  <a:lnTo>
                    <a:pt x="273" y="234"/>
                  </a:lnTo>
                  <a:lnTo>
                    <a:pt x="283" y="228"/>
                  </a:lnTo>
                  <a:lnTo>
                    <a:pt x="287" y="224"/>
                  </a:lnTo>
                  <a:lnTo>
                    <a:pt x="289" y="2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4" name="Freeform 1232"/>
            <p:cNvSpPr>
              <a:spLocks/>
            </p:cNvSpPr>
            <p:nvPr/>
          </p:nvSpPr>
          <p:spPr bwMode="auto">
            <a:xfrm>
              <a:off x="4399" y="1183"/>
              <a:ext cx="74" cy="60"/>
            </a:xfrm>
            <a:custGeom>
              <a:avLst/>
              <a:gdLst>
                <a:gd name="T0" fmla="*/ 51 w 148"/>
                <a:gd name="T1" fmla="*/ 0 h 118"/>
                <a:gd name="T2" fmla="*/ 51 w 148"/>
                <a:gd name="T3" fmla="*/ 0 h 118"/>
                <a:gd name="T4" fmla="*/ 57 w 148"/>
                <a:gd name="T5" fmla="*/ 0 h 118"/>
                <a:gd name="T6" fmla="*/ 62 w 148"/>
                <a:gd name="T7" fmla="*/ 2 h 118"/>
                <a:gd name="T8" fmla="*/ 66 w 148"/>
                <a:gd name="T9" fmla="*/ 4 h 118"/>
                <a:gd name="T10" fmla="*/ 67 w 148"/>
                <a:gd name="T11" fmla="*/ 6 h 118"/>
                <a:gd name="T12" fmla="*/ 68 w 148"/>
                <a:gd name="T13" fmla="*/ 9 h 118"/>
                <a:gd name="T14" fmla="*/ 69 w 148"/>
                <a:gd name="T15" fmla="*/ 12 h 118"/>
                <a:gd name="T16" fmla="*/ 68 w 148"/>
                <a:gd name="T17" fmla="*/ 15 h 118"/>
                <a:gd name="T18" fmla="*/ 66 w 148"/>
                <a:gd name="T19" fmla="*/ 19 h 118"/>
                <a:gd name="T20" fmla="*/ 63 w 148"/>
                <a:gd name="T21" fmla="*/ 24 h 118"/>
                <a:gd name="T22" fmla="*/ 58 w 148"/>
                <a:gd name="T23" fmla="*/ 30 h 118"/>
                <a:gd name="T24" fmla="*/ 52 w 148"/>
                <a:gd name="T25" fmla="*/ 36 h 118"/>
                <a:gd name="T26" fmla="*/ 52 w 148"/>
                <a:gd name="T27" fmla="*/ 36 h 118"/>
                <a:gd name="T28" fmla="*/ 47 w 148"/>
                <a:gd name="T29" fmla="*/ 39 h 118"/>
                <a:gd name="T30" fmla="*/ 35 w 148"/>
                <a:gd name="T31" fmla="*/ 45 h 118"/>
                <a:gd name="T32" fmla="*/ 28 w 148"/>
                <a:gd name="T33" fmla="*/ 48 h 118"/>
                <a:gd name="T34" fmla="*/ 20 w 148"/>
                <a:gd name="T35" fmla="*/ 51 h 118"/>
                <a:gd name="T36" fmla="*/ 14 w 148"/>
                <a:gd name="T37" fmla="*/ 51 h 118"/>
                <a:gd name="T38" fmla="*/ 8 w 148"/>
                <a:gd name="T39" fmla="*/ 50 h 118"/>
                <a:gd name="T40" fmla="*/ 0 w 148"/>
                <a:gd name="T41" fmla="*/ 51 h 118"/>
                <a:gd name="T42" fmla="*/ 0 w 148"/>
                <a:gd name="T43" fmla="*/ 51 h 118"/>
                <a:gd name="T44" fmla="*/ 1 w 148"/>
                <a:gd name="T45" fmla="*/ 56 h 118"/>
                <a:gd name="T46" fmla="*/ 1 w 148"/>
                <a:gd name="T47" fmla="*/ 56 h 118"/>
                <a:gd name="T48" fmla="*/ 6 w 148"/>
                <a:gd name="T49" fmla="*/ 58 h 118"/>
                <a:gd name="T50" fmla="*/ 12 w 148"/>
                <a:gd name="T51" fmla="*/ 59 h 118"/>
                <a:gd name="T52" fmla="*/ 20 w 148"/>
                <a:gd name="T53" fmla="*/ 60 h 118"/>
                <a:gd name="T54" fmla="*/ 28 w 148"/>
                <a:gd name="T55" fmla="*/ 60 h 118"/>
                <a:gd name="T56" fmla="*/ 36 w 148"/>
                <a:gd name="T57" fmla="*/ 59 h 118"/>
                <a:gd name="T58" fmla="*/ 44 w 148"/>
                <a:gd name="T59" fmla="*/ 56 h 118"/>
                <a:gd name="T60" fmla="*/ 48 w 148"/>
                <a:gd name="T61" fmla="*/ 54 h 118"/>
                <a:gd name="T62" fmla="*/ 51 w 148"/>
                <a:gd name="T63" fmla="*/ 51 h 118"/>
                <a:gd name="T64" fmla="*/ 51 w 148"/>
                <a:gd name="T65" fmla="*/ 51 h 118"/>
                <a:gd name="T66" fmla="*/ 55 w 148"/>
                <a:gd name="T67" fmla="*/ 48 h 118"/>
                <a:gd name="T68" fmla="*/ 63 w 148"/>
                <a:gd name="T69" fmla="*/ 40 h 118"/>
                <a:gd name="T70" fmla="*/ 67 w 148"/>
                <a:gd name="T71" fmla="*/ 35 h 118"/>
                <a:gd name="T72" fmla="*/ 71 w 148"/>
                <a:gd name="T73" fmla="*/ 30 h 118"/>
                <a:gd name="T74" fmla="*/ 73 w 148"/>
                <a:gd name="T75" fmla="*/ 24 h 118"/>
                <a:gd name="T76" fmla="*/ 74 w 148"/>
                <a:gd name="T77" fmla="*/ 18 h 118"/>
                <a:gd name="T78" fmla="*/ 74 w 148"/>
                <a:gd name="T79" fmla="*/ 18 h 118"/>
                <a:gd name="T80" fmla="*/ 74 w 148"/>
                <a:gd name="T81" fmla="*/ 14 h 118"/>
                <a:gd name="T82" fmla="*/ 73 w 148"/>
                <a:gd name="T83" fmla="*/ 11 h 118"/>
                <a:gd name="T84" fmla="*/ 72 w 148"/>
                <a:gd name="T85" fmla="*/ 10 h 118"/>
                <a:gd name="T86" fmla="*/ 72 w 148"/>
                <a:gd name="T87" fmla="*/ 10 h 118"/>
                <a:gd name="T88" fmla="*/ 72 w 148"/>
                <a:gd name="T89" fmla="*/ 10 h 118"/>
                <a:gd name="T90" fmla="*/ 72 w 148"/>
                <a:gd name="T91" fmla="*/ 9 h 118"/>
                <a:gd name="T92" fmla="*/ 71 w 148"/>
                <a:gd name="T93" fmla="*/ 7 h 118"/>
                <a:gd name="T94" fmla="*/ 70 w 148"/>
                <a:gd name="T95" fmla="*/ 6 h 118"/>
                <a:gd name="T96" fmla="*/ 68 w 148"/>
                <a:gd name="T97" fmla="*/ 4 h 118"/>
                <a:gd name="T98" fmla="*/ 64 w 148"/>
                <a:gd name="T99" fmla="*/ 2 h 118"/>
                <a:gd name="T100" fmla="*/ 59 w 148"/>
                <a:gd name="T101" fmla="*/ 1 h 118"/>
                <a:gd name="T102" fmla="*/ 51 w 148"/>
                <a:gd name="T103" fmla="*/ 0 h 118"/>
                <a:gd name="T104" fmla="*/ 51 w 148"/>
                <a:gd name="T105" fmla="*/ 0 h 11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48"/>
                <a:gd name="T160" fmla="*/ 0 h 118"/>
                <a:gd name="T161" fmla="*/ 148 w 148"/>
                <a:gd name="T162" fmla="*/ 118 h 11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48" h="118">
                  <a:moveTo>
                    <a:pt x="101" y="0"/>
                  </a:moveTo>
                  <a:lnTo>
                    <a:pt x="101" y="0"/>
                  </a:lnTo>
                  <a:lnTo>
                    <a:pt x="113" y="0"/>
                  </a:lnTo>
                  <a:lnTo>
                    <a:pt x="123" y="4"/>
                  </a:lnTo>
                  <a:lnTo>
                    <a:pt x="131" y="8"/>
                  </a:lnTo>
                  <a:lnTo>
                    <a:pt x="133" y="12"/>
                  </a:lnTo>
                  <a:lnTo>
                    <a:pt x="135" y="18"/>
                  </a:lnTo>
                  <a:lnTo>
                    <a:pt x="137" y="24"/>
                  </a:lnTo>
                  <a:lnTo>
                    <a:pt x="135" y="29"/>
                  </a:lnTo>
                  <a:lnTo>
                    <a:pt x="131" y="37"/>
                  </a:lnTo>
                  <a:lnTo>
                    <a:pt x="125" y="47"/>
                  </a:lnTo>
                  <a:lnTo>
                    <a:pt x="115" y="59"/>
                  </a:lnTo>
                  <a:lnTo>
                    <a:pt x="103" y="71"/>
                  </a:lnTo>
                  <a:lnTo>
                    <a:pt x="93" y="77"/>
                  </a:lnTo>
                  <a:lnTo>
                    <a:pt x="69" y="89"/>
                  </a:lnTo>
                  <a:lnTo>
                    <a:pt x="55" y="95"/>
                  </a:lnTo>
                  <a:lnTo>
                    <a:pt x="40" y="101"/>
                  </a:lnTo>
                  <a:lnTo>
                    <a:pt x="28" y="101"/>
                  </a:lnTo>
                  <a:lnTo>
                    <a:pt x="16" y="99"/>
                  </a:lnTo>
                  <a:lnTo>
                    <a:pt x="0" y="101"/>
                  </a:lnTo>
                  <a:lnTo>
                    <a:pt x="2" y="111"/>
                  </a:lnTo>
                  <a:lnTo>
                    <a:pt x="12" y="115"/>
                  </a:lnTo>
                  <a:lnTo>
                    <a:pt x="24" y="117"/>
                  </a:lnTo>
                  <a:lnTo>
                    <a:pt x="40" y="118"/>
                  </a:lnTo>
                  <a:lnTo>
                    <a:pt x="55" y="118"/>
                  </a:lnTo>
                  <a:lnTo>
                    <a:pt x="71" y="117"/>
                  </a:lnTo>
                  <a:lnTo>
                    <a:pt x="87" y="111"/>
                  </a:lnTo>
                  <a:lnTo>
                    <a:pt x="95" y="107"/>
                  </a:lnTo>
                  <a:lnTo>
                    <a:pt x="101" y="101"/>
                  </a:lnTo>
                  <a:lnTo>
                    <a:pt x="109" y="95"/>
                  </a:lnTo>
                  <a:lnTo>
                    <a:pt x="125" y="79"/>
                  </a:lnTo>
                  <a:lnTo>
                    <a:pt x="133" y="69"/>
                  </a:lnTo>
                  <a:lnTo>
                    <a:pt x="141" y="59"/>
                  </a:lnTo>
                  <a:lnTo>
                    <a:pt x="146" y="47"/>
                  </a:lnTo>
                  <a:lnTo>
                    <a:pt x="148" y="35"/>
                  </a:lnTo>
                  <a:lnTo>
                    <a:pt x="148" y="27"/>
                  </a:lnTo>
                  <a:lnTo>
                    <a:pt x="146" y="22"/>
                  </a:lnTo>
                  <a:lnTo>
                    <a:pt x="144" y="20"/>
                  </a:lnTo>
                  <a:lnTo>
                    <a:pt x="143" y="20"/>
                  </a:lnTo>
                  <a:lnTo>
                    <a:pt x="143" y="18"/>
                  </a:lnTo>
                  <a:lnTo>
                    <a:pt x="141" y="14"/>
                  </a:lnTo>
                  <a:lnTo>
                    <a:pt x="139" y="12"/>
                  </a:lnTo>
                  <a:lnTo>
                    <a:pt x="135" y="8"/>
                  </a:lnTo>
                  <a:lnTo>
                    <a:pt x="127" y="4"/>
                  </a:lnTo>
                  <a:lnTo>
                    <a:pt x="117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5" name="Freeform 1233"/>
            <p:cNvSpPr>
              <a:spLocks/>
            </p:cNvSpPr>
            <p:nvPr/>
          </p:nvSpPr>
          <p:spPr bwMode="auto">
            <a:xfrm>
              <a:off x="4404" y="1182"/>
              <a:ext cx="55" cy="43"/>
            </a:xfrm>
            <a:custGeom>
              <a:avLst/>
              <a:gdLst>
                <a:gd name="T0" fmla="*/ 9 w 109"/>
                <a:gd name="T1" fmla="*/ 43 h 85"/>
                <a:gd name="T2" fmla="*/ 9 w 109"/>
                <a:gd name="T3" fmla="*/ 43 h 85"/>
                <a:gd name="T4" fmla="*/ 8 w 109"/>
                <a:gd name="T5" fmla="*/ 38 h 85"/>
                <a:gd name="T6" fmla="*/ 7 w 109"/>
                <a:gd name="T7" fmla="*/ 34 h 85"/>
                <a:gd name="T8" fmla="*/ 7 w 109"/>
                <a:gd name="T9" fmla="*/ 28 h 85"/>
                <a:gd name="T10" fmla="*/ 8 w 109"/>
                <a:gd name="T11" fmla="*/ 22 h 85"/>
                <a:gd name="T12" fmla="*/ 10 w 109"/>
                <a:gd name="T13" fmla="*/ 16 h 85"/>
                <a:gd name="T14" fmla="*/ 15 w 109"/>
                <a:gd name="T15" fmla="*/ 10 h 85"/>
                <a:gd name="T16" fmla="*/ 18 w 109"/>
                <a:gd name="T17" fmla="*/ 8 h 85"/>
                <a:gd name="T18" fmla="*/ 21 w 109"/>
                <a:gd name="T19" fmla="*/ 6 h 85"/>
                <a:gd name="T20" fmla="*/ 21 w 109"/>
                <a:gd name="T21" fmla="*/ 6 h 85"/>
                <a:gd name="T22" fmla="*/ 27 w 109"/>
                <a:gd name="T23" fmla="*/ 4 h 85"/>
                <a:gd name="T24" fmla="*/ 33 w 109"/>
                <a:gd name="T25" fmla="*/ 3 h 85"/>
                <a:gd name="T26" fmla="*/ 39 w 109"/>
                <a:gd name="T27" fmla="*/ 3 h 85"/>
                <a:gd name="T28" fmla="*/ 41 w 109"/>
                <a:gd name="T29" fmla="*/ 4 h 85"/>
                <a:gd name="T30" fmla="*/ 44 w 109"/>
                <a:gd name="T31" fmla="*/ 5 h 85"/>
                <a:gd name="T32" fmla="*/ 45 w 109"/>
                <a:gd name="T33" fmla="*/ 7 h 85"/>
                <a:gd name="T34" fmla="*/ 47 w 109"/>
                <a:gd name="T35" fmla="*/ 10 h 85"/>
                <a:gd name="T36" fmla="*/ 47 w 109"/>
                <a:gd name="T37" fmla="*/ 14 h 85"/>
                <a:gd name="T38" fmla="*/ 47 w 109"/>
                <a:gd name="T39" fmla="*/ 19 h 85"/>
                <a:gd name="T40" fmla="*/ 45 w 109"/>
                <a:gd name="T41" fmla="*/ 25 h 85"/>
                <a:gd name="T42" fmla="*/ 43 w 109"/>
                <a:gd name="T43" fmla="*/ 32 h 85"/>
                <a:gd name="T44" fmla="*/ 43 w 109"/>
                <a:gd name="T45" fmla="*/ 32 h 85"/>
                <a:gd name="T46" fmla="*/ 47 w 109"/>
                <a:gd name="T47" fmla="*/ 28 h 85"/>
                <a:gd name="T48" fmla="*/ 51 w 109"/>
                <a:gd name="T49" fmla="*/ 24 h 85"/>
                <a:gd name="T50" fmla="*/ 54 w 109"/>
                <a:gd name="T51" fmla="*/ 19 h 85"/>
                <a:gd name="T52" fmla="*/ 55 w 109"/>
                <a:gd name="T53" fmla="*/ 16 h 85"/>
                <a:gd name="T54" fmla="*/ 55 w 109"/>
                <a:gd name="T55" fmla="*/ 13 h 85"/>
                <a:gd name="T56" fmla="*/ 55 w 109"/>
                <a:gd name="T57" fmla="*/ 11 h 85"/>
                <a:gd name="T58" fmla="*/ 53 w 109"/>
                <a:gd name="T59" fmla="*/ 8 h 85"/>
                <a:gd name="T60" fmla="*/ 51 w 109"/>
                <a:gd name="T61" fmla="*/ 6 h 85"/>
                <a:gd name="T62" fmla="*/ 47 w 109"/>
                <a:gd name="T63" fmla="*/ 3 h 85"/>
                <a:gd name="T64" fmla="*/ 42 w 109"/>
                <a:gd name="T65" fmla="*/ 1 h 85"/>
                <a:gd name="T66" fmla="*/ 35 w 109"/>
                <a:gd name="T67" fmla="*/ 0 h 85"/>
                <a:gd name="T68" fmla="*/ 35 w 109"/>
                <a:gd name="T69" fmla="*/ 0 h 85"/>
                <a:gd name="T70" fmla="*/ 27 w 109"/>
                <a:gd name="T71" fmla="*/ 1 h 85"/>
                <a:gd name="T72" fmla="*/ 19 w 109"/>
                <a:gd name="T73" fmla="*/ 3 h 85"/>
                <a:gd name="T74" fmla="*/ 10 w 109"/>
                <a:gd name="T75" fmla="*/ 6 h 85"/>
                <a:gd name="T76" fmla="*/ 7 w 109"/>
                <a:gd name="T77" fmla="*/ 8 h 85"/>
                <a:gd name="T78" fmla="*/ 4 w 109"/>
                <a:gd name="T79" fmla="*/ 11 h 85"/>
                <a:gd name="T80" fmla="*/ 1 w 109"/>
                <a:gd name="T81" fmla="*/ 15 h 85"/>
                <a:gd name="T82" fmla="*/ 0 w 109"/>
                <a:gd name="T83" fmla="*/ 19 h 85"/>
                <a:gd name="T84" fmla="*/ 0 w 109"/>
                <a:gd name="T85" fmla="*/ 24 h 85"/>
                <a:gd name="T86" fmla="*/ 1 w 109"/>
                <a:gd name="T87" fmla="*/ 29 h 85"/>
                <a:gd name="T88" fmla="*/ 4 w 109"/>
                <a:gd name="T89" fmla="*/ 35 h 85"/>
                <a:gd name="T90" fmla="*/ 9 w 109"/>
                <a:gd name="T91" fmla="*/ 43 h 85"/>
                <a:gd name="T92" fmla="*/ 9 w 109"/>
                <a:gd name="T93" fmla="*/ 43 h 8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9"/>
                <a:gd name="T142" fmla="*/ 0 h 85"/>
                <a:gd name="T143" fmla="*/ 109 w 109"/>
                <a:gd name="T144" fmla="*/ 85 h 8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9" h="85">
                  <a:moveTo>
                    <a:pt x="18" y="85"/>
                  </a:moveTo>
                  <a:lnTo>
                    <a:pt x="18" y="85"/>
                  </a:lnTo>
                  <a:lnTo>
                    <a:pt x="16" y="75"/>
                  </a:lnTo>
                  <a:lnTo>
                    <a:pt x="14" y="67"/>
                  </a:lnTo>
                  <a:lnTo>
                    <a:pt x="14" y="55"/>
                  </a:lnTo>
                  <a:lnTo>
                    <a:pt x="16" y="43"/>
                  </a:lnTo>
                  <a:lnTo>
                    <a:pt x="20" y="31"/>
                  </a:lnTo>
                  <a:lnTo>
                    <a:pt x="30" y="20"/>
                  </a:lnTo>
                  <a:lnTo>
                    <a:pt x="36" y="16"/>
                  </a:lnTo>
                  <a:lnTo>
                    <a:pt x="42" y="12"/>
                  </a:lnTo>
                  <a:lnTo>
                    <a:pt x="53" y="8"/>
                  </a:lnTo>
                  <a:lnTo>
                    <a:pt x="65" y="6"/>
                  </a:lnTo>
                  <a:lnTo>
                    <a:pt x="77" y="6"/>
                  </a:lnTo>
                  <a:lnTo>
                    <a:pt x="81" y="8"/>
                  </a:lnTo>
                  <a:lnTo>
                    <a:pt x="87" y="10"/>
                  </a:lnTo>
                  <a:lnTo>
                    <a:pt x="89" y="14"/>
                  </a:lnTo>
                  <a:lnTo>
                    <a:pt x="93" y="20"/>
                  </a:lnTo>
                  <a:lnTo>
                    <a:pt x="93" y="28"/>
                  </a:lnTo>
                  <a:lnTo>
                    <a:pt x="93" y="37"/>
                  </a:lnTo>
                  <a:lnTo>
                    <a:pt x="89" y="49"/>
                  </a:lnTo>
                  <a:lnTo>
                    <a:pt x="85" y="63"/>
                  </a:lnTo>
                  <a:lnTo>
                    <a:pt x="93" y="55"/>
                  </a:lnTo>
                  <a:lnTo>
                    <a:pt x="101" y="47"/>
                  </a:lnTo>
                  <a:lnTo>
                    <a:pt x="107" y="37"/>
                  </a:lnTo>
                  <a:lnTo>
                    <a:pt x="109" y="31"/>
                  </a:lnTo>
                  <a:lnTo>
                    <a:pt x="109" y="26"/>
                  </a:lnTo>
                  <a:lnTo>
                    <a:pt x="109" y="22"/>
                  </a:lnTo>
                  <a:lnTo>
                    <a:pt x="105" y="16"/>
                  </a:lnTo>
                  <a:lnTo>
                    <a:pt x="101" y="12"/>
                  </a:lnTo>
                  <a:lnTo>
                    <a:pt x="93" y="6"/>
                  </a:lnTo>
                  <a:lnTo>
                    <a:pt x="83" y="2"/>
                  </a:lnTo>
                  <a:lnTo>
                    <a:pt x="69" y="0"/>
                  </a:lnTo>
                  <a:lnTo>
                    <a:pt x="53" y="2"/>
                  </a:lnTo>
                  <a:lnTo>
                    <a:pt x="38" y="6"/>
                  </a:lnTo>
                  <a:lnTo>
                    <a:pt x="20" y="12"/>
                  </a:lnTo>
                  <a:lnTo>
                    <a:pt x="14" y="16"/>
                  </a:lnTo>
                  <a:lnTo>
                    <a:pt x="8" y="22"/>
                  </a:lnTo>
                  <a:lnTo>
                    <a:pt x="2" y="29"/>
                  </a:lnTo>
                  <a:lnTo>
                    <a:pt x="0" y="37"/>
                  </a:lnTo>
                  <a:lnTo>
                    <a:pt x="0" y="47"/>
                  </a:lnTo>
                  <a:lnTo>
                    <a:pt x="2" y="57"/>
                  </a:lnTo>
                  <a:lnTo>
                    <a:pt x="8" y="69"/>
                  </a:lnTo>
                  <a:lnTo>
                    <a:pt x="18" y="8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6" name="Freeform 1234"/>
            <p:cNvSpPr>
              <a:spLocks/>
            </p:cNvSpPr>
            <p:nvPr/>
          </p:nvSpPr>
          <p:spPr bwMode="auto">
            <a:xfrm>
              <a:off x="4416" y="1213"/>
              <a:ext cx="25" cy="16"/>
            </a:xfrm>
            <a:custGeom>
              <a:avLst/>
              <a:gdLst>
                <a:gd name="T0" fmla="*/ 24 w 49"/>
                <a:gd name="T1" fmla="*/ 5 h 32"/>
                <a:gd name="T2" fmla="*/ 24 w 49"/>
                <a:gd name="T3" fmla="*/ 5 h 32"/>
                <a:gd name="T4" fmla="*/ 15 w 49"/>
                <a:gd name="T5" fmla="*/ 2 h 32"/>
                <a:gd name="T6" fmla="*/ 7 w 49"/>
                <a:gd name="T7" fmla="*/ 0 h 32"/>
                <a:gd name="T8" fmla="*/ 4 w 49"/>
                <a:gd name="T9" fmla="*/ 0 h 32"/>
                <a:gd name="T10" fmla="*/ 1 w 49"/>
                <a:gd name="T11" fmla="*/ 1 h 32"/>
                <a:gd name="T12" fmla="*/ 1 w 49"/>
                <a:gd name="T13" fmla="*/ 1 h 32"/>
                <a:gd name="T14" fmla="*/ 1 w 49"/>
                <a:gd name="T15" fmla="*/ 2 h 32"/>
                <a:gd name="T16" fmla="*/ 0 w 49"/>
                <a:gd name="T17" fmla="*/ 5 h 32"/>
                <a:gd name="T18" fmla="*/ 0 w 49"/>
                <a:gd name="T19" fmla="*/ 9 h 32"/>
                <a:gd name="T20" fmla="*/ 1 w 49"/>
                <a:gd name="T21" fmla="*/ 12 h 32"/>
                <a:gd name="T22" fmla="*/ 3 w 49"/>
                <a:gd name="T23" fmla="*/ 14 h 32"/>
                <a:gd name="T24" fmla="*/ 3 w 49"/>
                <a:gd name="T25" fmla="*/ 14 h 32"/>
                <a:gd name="T26" fmla="*/ 5 w 49"/>
                <a:gd name="T27" fmla="*/ 16 h 32"/>
                <a:gd name="T28" fmla="*/ 8 w 49"/>
                <a:gd name="T29" fmla="*/ 16 h 32"/>
                <a:gd name="T30" fmla="*/ 11 w 49"/>
                <a:gd name="T31" fmla="*/ 16 h 32"/>
                <a:gd name="T32" fmla="*/ 14 w 49"/>
                <a:gd name="T33" fmla="*/ 14 h 32"/>
                <a:gd name="T34" fmla="*/ 20 w 49"/>
                <a:gd name="T35" fmla="*/ 10 h 32"/>
                <a:gd name="T36" fmla="*/ 24 w 49"/>
                <a:gd name="T37" fmla="*/ 7 h 32"/>
                <a:gd name="T38" fmla="*/ 24 w 49"/>
                <a:gd name="T39" fmla="*/ 7 h 32"/>
                <a:gd name="T40" fmla="*/ 25 w 49"/>
                <a:gd name="T41" fmla="*/ 5 h 32"/>
                <a:gd name="T42" fmla="*/ 25 w 49"/>
                <a:gd name="T43" fmla="*/ 5 h 32"/>
                <a:gd name="T44" fmla="*/ 24 w 49"/>
                <a:gd name="T45" fmla="*/ 5 h 32"/>
                <a:gd name="T46" fmla="*/ 24 w 49"/>
                <a:gd name="T47" fmla="*/ 5 h 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49"/>
                <a:gd name="T73" fmla="*/ 0 h 32"/>
                <a:gd name="T74" fmla="*/ 49 w 49"/>
                <a:gd name="T75" fmla="*/ 32 h 3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49" h="32">
                  <a:moveTo>
                    <a:pt x="47" y="10"/>
                  </a:moveTo>
                  <a:lnTo>
                    <a:pt x="47" y="10"/>
                  </a:lnTo>
                  <a:lnTo>
                    <a:pt x="29" y="4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6" y="28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1" y="32"/>
                  </a:lnTo>
                  <a:lnTo>
                    <a:pt x="27" y="28"/>
                  </a:lnTo>
                  <a:lnTo>
                    <a:pt x="39" y="20"/>
                  </a:lnTo>
                  <a:lnTo>
                    <a:pt x="47" y="14"/>
                  </a:lnTo>
                  <a:lnTo>
                    <a:pt x="49" y="10"/>
                  </a:lnTo>
                  <a:lnTo>
                    <a:pt x="47" y="1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7" name="Freeform 1235"/>
            <p:cNvSpPr>
              <a:spLocks/>
            </p:cNvSpPr>
            <p:nvPr/>
          </p:nvSpPr>
          <p:spPr bwMode="auto">
            <a:xfrm>
              <a:off x="4417" y="1190"/>
              <a:ext cx="13" cy="22"/>
            </a:xfrm>
            <a:custGeom>
              <a:avLst/>
              <a:gdLst>
                <a:gd name="T0" fmla="*/ 9 w 25"/>
                <a:gd name="T1" fmla="*/ 5 h 43"/>
                <a:gd name="T2" fmla="*/ 9 w 25"/>
                <a:gd name="T3" fmla="*/ 5 h 43"/>
                <a:gd name="T4" fmla="*/ 8 w 25"/>
                <a:gd name="T5" fmla="*/ 6 h 43"/>
                <a:gd name="T6" fmla="*/ 8 w 25"/>
                <a:gd name="T7" fmla="*/ 7 h 43"/>
                <a:gd name="T8" fmla="*/ 8 w 25"/>
                <a:gd name="T9" fmla="*/ 11 h 43"/>
                <a:gd name="T10" fmla="*/ 10 w 25"/>
                <a:gd name="T11" fmla="*/ 16 h 43"/>
                <a:gd name="T12" fmla="*/ 13 w 25"/>
                <a:gd name="T13" fmla="*/ 22 h 43"/>
                <a:gd name="T14" fmla="*/ 13 w 25"/>
                <a:gd name="T15" fmla="*/ 22 h 43"/>
                <a:gd name="T16" fmla="*/ 7 w 25"/>
                <a:gd name="T17" fmla="*/ 21 h 43"/>
                <a:gd name="T18" fmla="*/ 3 w 25"/>
                <a:gd name="T19" fmla="*/ 20 h 43"/>
                <a:gd name="T20" fmla="*/ 0 w 25"/>
                <a:gd name="T21" fmla="*/ 21 h 43"/>
                <a:gd name="T22" fmla="*/ 0 w 25"/>
                <a:gd name="T23" fmla="*/ 21 h 43"/>
                <a:gd name="T24" fmla="*/ 1 w 25"/>
                <a:gd name="T25" fmla="*/ 14 h 43"/>
                <a:gd name="T26" fmla="*/ 3 w 25"/>
                <a:gd name="T27" fmla="*/ 8 h 43"/>
                <a:gd name="T28" fmla="*/ 4 w 25"/>
                <a:gd name="T29" fmla="*/ 6 h 43"/>
                <a:gd name="T30" fmla="*/ 5 w 25"/>
                <a:gd name="T31" fmla="*/ 4 h 43"/>
                <a:gd name="T32" fmla="*/ 5 w 25"/>
                <a:gd name="T33" fmla="*/ 4 h 43"/>
                <a:gd name="T34" fmla="*/ 10 w 25"/>
                <a:gd name="T35" fmla="*/ 0 h 43"/>
                <a:gd name="T36" fmla="*/ 10 w 25"/>
                <a:gd name="T37" fmla="*/ 0 h 43"/>
                <a:gd name="T38" fmla="*/ 9 w 25"/>
                <a:gd name="T39" fmla="*/ 5 h 43"/>
                <a:gd name="T40" fmla="*/ 9 w 25"/>
                <a:gd name="T41" fmla="*/ 5 h 4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"/>
                <a:gd name="T64" fmla="*/ 0 h 43"/>
                <a:gd name="T65" fmla="*/ 25 w 25"/>
                <a:gd name="T66" fmla="*/ 43 h 4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" h="43">
                  <a:moveTo>
                    <a:pt x="17" y="10"/>
                  </a:moveTo>
                  <a:lnTo>
                    <a:pt x="17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6" y="21"/>
                  </a:lnTo>
                  <a:lnTo>
                    <a:pt x="19" y="31"/>
                  </a:lnTo>
                  <a:lnTo>
                    <a:pt x="25" y="43"/>
                  </a:lnTo>
                  <a:lnTo>
                    <a:pt x="14" y="41"/>
                  </a:lnTo>
                  <a:lnTo>
                    <a:pt x="6" y="39"/>
                  </a:lnTo>
                  <a:lnTo>
                    <a:pt x="0" y="41"/>
                  </a:lnTo>
                  <a:lnTo>
                    <a:pt x="2" y="27"/>
                  </a:lnTo>
                  <a:lnTo>
                    <a:pt x="6" y="15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19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38" name="Freeform 1236"/>
            <p:cNvSpPr>
              <a:spLocks/>
            </p:cNvSpPr>
            <p:nvPr/>
          </p:nvSpPr>
          <p:spPr bwMode="auto">
            <a:xfrm>
              <a:off x="4122" y="1221"/>
              <a:ext cx="80" cy="110"/>
            </a:xfrm>
            <a:custGeom>
              <a:avLst/>
              <a:gdLst>
                <a:gd name="T0" fmla="*/ 78 w 161"/>
                <a:gd name="T1" fmla="*/ 0 h 220"/>
                <a:gd name="T2" fmla="*/ 78 w 161"/>
                <a:gd name="T3" fmla="*/ 0 h 220"/>
                <a:gd name="T4" fmla="*/ 76 w 161"/>
                <a:gd name="T5" fmla="*/ 14 h 220"/>
                <a:gd name="T6" fmla="*/ 74 w 161"/>
                <a:gd name="T7" fmla="*/ 28 h 220"/>
                <a:gd name="T8" fmla="*/ 73 w 161"/>
                <a:gd name="T9" fmla="*/ 46 h 220"/>
                <a:gd name="T10" fmla="*/ 72 w 161"/>
                <a:gd name="T11" fmla="*/ 64 h 220"/>
                <a:gd name="T12" fmla="*/ 73 w 161"/>
                <a:gd name="T13" fmla="*/ 82 h 220"/>
                <a:gd name="T14" fmla="*/ 74 w 161"/>
                <a:gd name="T15" fmla="*/ 90 h 220"/>
                <a:gd name="T16" fmla="*/ 75 w 161"/>
                <a:gd name="T17" fmla="*/ 98 h 220"/>
                <a:gd name="T18" fmla="*/ 77 w 161"/>
                <a:gd name="T19" fmla="*/ 105 h 220"/>
                <a:gd name="T20" fmla="*/ 80 w 161"/>
                <a:gd name="T21" fmla="*/ 110 h 220"/>
                <a:gd name="T22" fmla="*/ 80 w 161"/>
                <a:gd name="T23" fmla="*/ 110 h 220"/>
                <a:gd name="T24" fmla="*/ 76 w 161"/>
                <a:gd name="T25" fmla="*/ 108 h 220"/>
                <a:gd name="T26" fmla="*/ 66 w 161"/>
                <a:gd name="T27" fmla="*/ 102 h 220"/>
                <a:gd name="T28" fmla="*/ 59 w 161"/>
                <a:gd name="T29" fmla="*/ 98 h 220"/>
                <a:gd name="T30" fmla="*/ 51 w 161"/>
                <a:gd name="T31" fmla="*/ 96 h 220"/>
                <a:gd name="T32" fmla="*/ 41 w 161"/>
                <a:gd name="T33" fmla="*/ 95 h 220"/>
                <a:gd name="T34" fmla="*/ 32 w 161"/>
                <a:gd name="T35" fmla="*/ 95 h 220"/>
                <a:gd name="T36" fmla="*/ 32 w 161"/>
                <a:gd name="T37" fmla="*/ 95 h 220"/>
                <a:gd name="T38" fmla="*/ 25 w 161"/>
                <a:gd name="T39" fmla="*/ 100 h 220"/>
                <a:gd name="T40" fmla="*/ 18 w 161"/>
                <a:gd name="T41" fmla="*/ 104 h 220"/>
                <a:gd name="T42" fmla="*/ 10 w 161"/>
                <a:gd name="T43" fmla="*/ 107 h 220"/>
                <a:gd name="T44" fmla="*/ 7 w 161"/>
                <a:gd name="T45" fmla="*/ 107 h 220"/>
                <a:gd name="T46" fmla="*/ 4 w 161"/>
                <a:gd name="T47" fmla="*/ 107 h 220"/>
                <a:gd name="T48" fmla="*/ 2 w 161"/>
                <a:gd name="T49" fmla="*/ 106 h 220"/>
                <a:gd name="T50" fmla="*/ 1 w 161"/>
                <a:gd name="T51" fmla="*/ 104 h 220"/>
                <a:gd name="T52" fmla="*/ 0 w 161"/>
                <a:gd name="T53" fmla="*/ 100 h 220"/>
                <a:gd name="T54" fmla="*/ 1 w 161"/>
                <a:gd name="T55" fmla="*/ 95 h 220"/>
                <a:gd name="T56" fmla="*/ 4 w 161"/>
                <a:gd name="T57" fmla="*/ 88 h 220"/>
                <a:gd name="T58" fmla="*/ 8 w 161"/>
                <a:gd name="T59" fmla="*/ 79 h 220"/>
                <a:gd name="T60" fmla="*/ 8 w 161"/>
                <a:gd name="T61" fmla="*/ 79 h 220"/>
                <a:gd name="T62" fmla="*/ 14 w 161"/>
                <a:gd name="T63" fmla="*/ 68 h 220"/>
                <a:gd name="T64" fmla="*/ 22 w 161"/>
                <a:gd name="T65" fmla="*/ 58 h 220"/>
                <a:gd name="T66" fmla="*/ 31 w 161"/>
                <a:gd name="T67" fmla="*/ 44 h 220"/>
                <a:gd name="T68" fmla="*/ 41 w 161"/>
                <a:gd name="T69" fmla="*/ 30 h 220"/>
                <a:gd name="T70" fmla="*/ 53 w 161"/>
                <a:gd name="T71" fmla="*/ 17 h 220"/>
                <a:gd name="T72" fmla="*/ 60 w 161"/>
                <a:gd name="T73" fmla="*/ 12 h 220"/>
                <a:gd name="T74" fmla="*/ 66 w 161"/>
                <a:gd name="T75" fmla="*/ 7 h 220"/>
                <a:gd name="T76" fmla="*/ 72 w 161"/>
                <a:gd name="T77" fmla="*/ 3 h 220"/>
                <a:gd name="T78" fmla="*/ 78 w 161"/>
                <a:gd name="T79" fmla="*/ 0 h 220"/>
                <a:gd name="T80" fmla="*/ 78 w 161"/>
                <a:gd name="T81" fmla="*/ 0 h 2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1"/>
                <a:gd name="T124" fmla="*/ 0 h 220"/>
                <a:gd name="T125" fmla="*/ 161 w 161"/>
                <a:gd name="T126" fmla="*/ 220 h 22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1" h="220">
                  <a:moveTo>
                    <a:pt x="157" y="0"/>
                  </a:moveTo>
                  <a:lnTo>
                    <a:pt x="157" y="0"/>
                  </a:lnTo>
                  <a:lnTo>
                    <a:pt x="153" y="28"/>
                  </a:lnTo>
                  <a:lnTo>
                    <a:pt x="149" y="55"/>
                  </a:lnTo>
                  <a:lnTo>
                    <a:pt x="147" y="91"/>
                  </a:lnTo>
                  <a:lnTo>
                    <a:pt x="145" y="127"/>
                  </a:lnTo>
                  <a:lnTo>
                    <a:pt x="147" y="164"/>
                  </a:lnTo>
                  <a:lnTo>
                    <a:pt x="149" y="180"/>
                  </a:lnTo>
                  <a:lnTo>
                    <a:pt x="151" y="196"/>
                  </a:lnTo>
                  <a:lnTo>
                    <a:pt x="155" y="210"/>
                  </a:lnTo>
                  <a:lnTo>
                    <a:pt x="161" y="220"/>
                  </a:lnTo>
                  <a:lnTo>
                    <a:pt x="153" y="216"/>
                  </a:lnTo>
                  <a:lnTo>
                    <a:pt x="133" y="204"/>
                  </a:lnTo>
                  <a:lnTo>
                    <a:pt x="119" y="196"/>
                  </a:lnTo>
                  <a:lnTo>
                    <a:pt x="103" y="192"/>
                  </a:lnTo>
                  <a:lnTo>
                    <a:pt x="83" y="190"/>
                  </a:lnTo>
                  <a:lnTo>
                    <a:pt x="64" y="190"/>
                  </a:lnTo>
                  <a:lnTo>
                    <a:pt x="50" y="200"/>
                  </a:lnTo>
                  <a:lnTo>
                    <a:pt x="36" y="208"/>
                  </a:lnTo>
                  <a:lnTo>
                    <a:pt x="20" y="214"/>
                  </a:lnTo>
                  <a:lnTo>
                    <a:pt x="14" y="214"/>
                  </a:lnTo>
                  <a:lnTo>
                    <a:pt x="8" y="214"/>
                  </a:lnTo>
                  <a:lnTo>
                    <a:pt x="4" y="212"/>
                  </a:lnTo>
                  <a:lnTo>
                    <a:pt x="2" y="208"/>
                  </a:lnTo>
                  <a:lnTo>
                    <a:pt x="0" y="200"/>
                  </a:lnTo>
                  <a:lnTo>
                    <a:pt x="2" y="190"/>
                  </a:lnTo>
                  <a:lnTo>
                    <a:pt x="8" y="176"/>
                  </a:lnTo>
                  <a:lnTo>
                    <a:pt x="16" y="158"/>
                  </a:lnTo>
                  <a:lnTo>
                    <a:pt x="28" y="136"/>
                  </a:lnTo>
                  <a:lnTo>
                    <a:pt x="44" y="115"/>
                  </a:lnTo>
                  <a:lnTo>
                    <a:pt x="62" y="87"/>
                  </a:lnTo>
                  <a:lnTo>
                    <a:pt x="83" y="59"/>
                  </a:lnTo>
                  <a:lnTo>
                    <a:pt x="107" y="34"/>
                  </a:lnTo>
                  <a:lnTo>
                    <a:pt x="121" y="24"/>
                  </a:lnTo>
                  <a:lnTo>
                    <a:pt x="133" y="14"/>
                  </a:lnTo>
                  <a:lnTo>
                    <a:pt x="145" y="6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7" name="Group 1471"/>
          <p:cNvGrpSpPr>
            <a:grpSpLocks/>
          </p:cNvGrpSpPr>
          <p:nvPr/>
        </p:nvGrpSpPr>
        <p:grpSpPr bwMode="auto">
          <a:xfrm>
            <a:off x="1479550" y="1350963"/>
            <a:ext cx="1222375" cy="1123950"/>
            <a:chOff x="932" y="851"/>
            <a:chExt cx="770" cy="708"/>
          </a:xfrm>
        </p:grpSpPr>
        <p:sp>
          <p:nvSpPr>
            <p:cNvPr id="7389" name="Line 1237"/>
            <p:cNvSpPr>
              <a:spLocks noChangeShapeType="1"/>
            </p:cNvSpPr>
            <p:nvPr/>
          </p:nvSpPr>
          <p:spPr bwMode="auto">
            <a:xfrm>
              <a:off x="1425" y="1018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0" name="Line 1238"/>
            <p:cNvSpPr>
              <a:spLocks noChangeShapeType="1"/>
            </p:cNvSpPr>
            <p:nvPr/>
          </p:nvSpPr>
          <p:spPr bwMode="auto">
            <a:xfrm>
              <a:off x="1425" y="1018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1" name="Line 1239"/>
            <p:cNvSpPr>
              <a:spLocks noChangeShapeType="1"/>
            </p:cNvSpPr>
            <p:nvPr/>
          </p:nvSpPr>
          <p:spPr bwMode="auto">
            <a:xfrm>
              <a:off x="1445" y="1044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2" name="Line 1240"/>
            <p:cNvSpPr>
              <a:spLocks noChangeShapeType="1"/>
            </p:cNvSpPr>
            <p:nvPr/>
          </p:nvSpPr>
          <p:spPr bwMode="auto">
            <a:xfrm>
              <a:off x="1445" y="1044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3" name="Line 1241"/>
            <p:cNvSpPr>
              <a:spLocks noChangeShapeType="1"/>
            </p:cNvSpPr>
            <p:nvPr/>
          </p:nvSpPr>
          <p:spPr bwMode="auto">
            <a:xfrm>
              <a:off x="1443" y="996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4" name="Line 1242"/>
            <p:cNvSpPr>
              <a:spLocks noChangeShapeType="1"/>
            </p:cNvSpPr>
            <p:nvPr/>
          </p:nvSpPr>
          <p:spPr bwMode="auto">
            <a:xfrm>
              <a:off x="1443" y="996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5" name="Freeform 1243"/>
            <p:cNvSpPr>
              <a:spLocks/>
            </p:cNvSpPr>
            <p:nvPr/>
          </p:nvSpPr>
          <p:spPr bwMode="auto">
            <a:xfrm>
              <a:off x="1088" y="943"/>
              <a:ext cx="525" cy="540"/>
            </a:xfrm>
            <a:custGeom>
              <a:avLst/>
              <a:gdLst>
                <a:gd name="T0" fmla="*/ 432 w 1050"/>
                <a:gd name="T1" fmla="*/ 126 h 1080"/>
                <a:gd name="T2" fmla="*/ 389 w 1050"/>
                <a:gd name="T3" fmla="*/ 104 h 1080"/>
                <a:gd name="T4" fmla="*/ 345 w 1050"/>
                <a:gd name="T5" fmla="*/ 57 h 1080"/>
                <a:gd name="T6" fmla="*/ 193 w 1050"/>
                <a:gd name="T7" fmla="*/ 11 h 1080"/>
                <a:gd name="T8" fmla="*/ 129 w 1050"/>
                <a:gd name="T9" fmla="*/ 3 h 1080"/>
                <a:gd name="T10" fmla="*/ 87 w 1050"/>
                <a:gd name="T11" fmla="*/ 48 h 1080"/>
                <a:gd name="T12" fmla="*/ 52 w 1050"/>
                <a:gd name="T13" fmla="*/ 74 h 1080"/>
                <a:gd name="T14" fmla="*/ 16 w 1050"/>
                <a:gd name="T15" fmla="*/ 125 h 1080"/>
                <a:gd name="T16" fmla="*/ 0 w 1050"/>
                <a:gd name="T17" fmla="*/ 232 h 1080"/>
                <a:gd name="T18" fmla="*/ 15 w 1050"/>
                <a:gd name="T19" fmla="*/ 304 h 1080"/>
                <a:gd name="T20" fmla="*/ 60 w 1050"/>
                <a:gd name="T21" fmla="*/ 369 h 1080"/>
                <a:gd name="T22" fmla="*/ 113 w 1050"/>
                <a:gd name="T23" fmla="*/ 359 h 1080"/>
                <a:gd name="T24" fmla="*/ 151 w 1050"/>
                <a:gd name="T25" fmla="*/ 311 h 1080"/>
                <a:gd name="T26" fmla="*/ 130 w 1050"/>
                <a:gd name="T27" fmla="*/ 246 h 1080"/>
                <a:gd name="T28" fmla="*/ 161 w 1050"/>
                <a:gd name="T29" fmla="*/ 162 h 1080"/>
                <a:gd name="T30" fmla="*/ 235 w 1050"/>
                <a:gd name="T31" fmla="*/ 126 h 1080"/>
                <a:gd name="T32" fmla="*/ 320 w 1050"/>
                <a:gd name="T33" fmla="*/ 135 h 1080"/>
                <a:gd name="T34" fmla="*/ 360 w 1050"/>
                <a:gd name="T35" fmla="*/ 169 h 1080"/>
                <a:gd name="T36" fmla="*/ 387 w 1050"/>
                <a:gd name="T37" fmla="*/ 211 h 1080"/>
                <a:gd name="T38" fmla="*/ 401 w 1050"/>
                <a:gd name="T39" fmla="*/ 282 h 1080"/>
                <a:gd name="T40" fmla="*/ 390 w 1050"/>
                <a:gd name="T41" fmla="*/ 346 h 1080"/>
                <a:gd name="T42" fmla="*/ 409 w 1050"/>
                <a:gd name="T43" fmla="*/ 361 h 1080"/>
                <a:gd name="T44" fmla="*/ 441 w 1050"/>
                <a:gd name="T45" fmla="*/ 297 h 1080"/>
                <a:gd name="T46" fmla="*/ 434 w 1050"/>
                <a:gd name="T47" fmla="*/ 191 h 1080"/>
                <a:gd name="T48" fmla="*/ 402 w 1050"/>
                <a:gd name="T49" fmla="*/ 142 h 1080"/>
                <a:gd name="T50" fmla="*/ 361 w 1050"/>
                <a:gd name="T51" fmla="*/ 120 h 1080"/>
                <a:gd name="T52" fmla="*/ 337 w 1050"/>
                <a:gd name="T53" fmla="*/ 92 h 1080"/>
                <a:gd name="T54" fmla="*/ 306 w 1050"/>
                <a:gd name="T55" fmla="*/ 75 h 1080"/>
                <a:gd name="T56" fmla="*/ 256 w 1050"/>
                <a:gd name="T57" fmla="*/ 70 h 1080"/>
                <a:gd name="T58" fmla="*/ 143 w 1050"/>
                <a:gd name="T59" fmla="*/ 117 h 1080"/>
                <a:gd name="T60" fmla="*/ 106 w 1050"/>
                <a:gd name="T61" fmla="*/ 159 h 1080"/>
                <a:gd name="T62" fmla="*/ 103 w 1050"/>
                <a:gd name="T63" fmla="*/ 229 h 1080"/>
                <a:gd name="T64" fmla="*/ 103 w 1050"/>
                <a:gd name="T65" fmla="*/ 235 h 1080"/>
                <a:gd name="T66" fmla="*/ 100 w 1050"/>
                <a:gd name="T67" fmla="*/ 165 h 1080"/>
                <a:gd name="T68" fmla="*/ 134 w 1050"/>
                <a:gd name="T69" fmla="*/ 118 h 1080"/>
                <a:gd name="T70" fmla="*/ 179 w 1050"/>
                <a:gd name="T71" fmla="*/ 84 h 1080"/>
                <a:gd name="T72" fmla="*/ 255 w 1050"/>
                <a:gd name="T73" fmla="*/ 66 h 1080"/>
                <a:gd name="T74" fmla="*/ 288 w 1050"/>
                <a:gd name="T75" fmla="*/ 69 h 1080"/>
                <a:gd name="T76" fmla="*/ 341 w 1050"/>
                <a:gd name="T77" fmla="*/ 92 h 1080"/>
                <a:gd name="T78" fmla="*/ 369 w 1050"/>
                <a:gd name="T79" fmla="*/ 119 h 1080"/>
                <a:gd name="T80" fmla="*/ 405 w 1050"/>
                <a:gd name="T81" fmla="*/ 141 h 1080"/>
                <a:gd name="T82" fmla="*/ 439 w 1050"/>
                <a:gd name="T83" fmla="*/ 195 h 1080"/>
                <a:gd name="T84" fmla="*/ 449 w 1050"/>
                <a:gd name="T85" fmla="*/ 272 h 1080"/>
                <a:gd name="T86" fmla="*/ 410 w 1050"/>
                <a:gd name="T87" fmla="*/ 366 h 1080"/>
                <a:gd name="T88" fmla="*/ 388 w 1050"/>
                <a:gd name="T89" fmla="*/ 353 h 1080"/>
                <a:gd name="T90" fmla="*/ 379 w 1050"/>
                <a:gd name="T91" fmla="*/ 385 h 1080"/>
                <a:gd name="T92" fmla="*/ 359 w 1050"/>
                <a:gd name="T93" fmla="*/ 407 h 1080"/>
                <a:gd name="T94" fmla="*/ 290 w 1050"/>
                <a:gd name="T95" fmla="*/ 434 h 1080"/>
                <a:gd name="T96" fmla="*/ 314 w 1050"/>
                <a:gd name="T97" fmla="*/ 454 h 1080"/>
                <a:gd name="T98" fmla="*/ 279 w 1050"/>
                <a:gd name="T99" fmla="*/ 505 h 1080"/>
                <a:gd name="T100" fmla="*/ 330 w 1050"/>
                <a:gd name="T101" fmla="*/ 529 h 1080"/>
                <a:gd name="T102" fmla="*/ 384 w 1050"/>
                <a:gd name="T103" fmla="*/ 540 h 1080"/>
                <a:gd name="T104" fmla="*/ 424 w 1050"/>
                <a:gd name="T105" fmla="*/ 492 h 1080"/>
                <a:gd name="T106" fmla="*/ 471 w 1050"/>
                <a:gd name="T107" fmla="*/ 359 h 1080"/>
                <a:gd name="T108" fmla="*/ 505 w 1050"/>
                <a:gd name="T109" fmla="*/ 233 h 1080"/>
                <a:gd name="T110" fmla="*/ 522 w 1050"/>
                <a:gd name="T111" fmla="*/ 175 h 10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50"/>
                <a:gd name="T169" fmla="*/ 0 h 1080"/>
                <a:gd name="T170" fmla="*/ 1050 w 1050"/>
                <a:gd name="T171" fmla="*/ 1080 h 10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50" h="1080">
                  <a:moveTo>
                    <a:pt x="1037" y="344"/>
                  </a:moveTo>
                  <a:lnTo>
                    <a:pt x="1037" y="344"/>
                  </a:lnTo>
                  <a:lnTo>
                    <a:pt x="1025" y="340"/>
                  </a:lnTo>
                  <a:lnTo>
                    <a:pt x="1003" y="330"/>
                  </a:lnTo>
                  <a:lnTo>
                    <a:pt x="948" y="303"/>
                  </a:lnTo>
                  <a:lnTo>
                    <a:pt x="872" y="263"/>
                  </a:lnTo>
                  <a:lnTo>
                    <a:pt x="863" y="251"/>
                  </a:lnTo>
                  <a:lnTo>
                    <a:pt x="851" y="243"/>
                  </a:lnTo>
                  <a:lnTo>
                    <a:pt x="839" y="234"/>
                  </a:lnTo>
                  <a:lnTo>
                    <a:pt x="827" y="228"/>
                  </a:lnTo>
                  <a:lnTo>
                    <a:pt x="801" y="216"/>
                  </a:lnTo>
                  <a:lnTo>
                    <a:pt x="774" y="208"/>
                  </a:lnTo>
                  <a:lnTo>
                    <a:pt x="778" y="208"/>
                  </a:lnTo>
                  <a:lnTo>
                    <a:pt x="774" y="196"/>
                  </a:lnTo>
                  <a:lnTo>
                    <a:pt x="770" y="184"/>
                  </a:lnTo>
                  <a:lnTo>
                    <a:pt x="764" y="174"/>
                  </a:lnTo>
                  <a:lnTo>
                    <a:pt x="758" y="164"/>
                  </a:lnTo>
                  <a:lnTo>
                    <a:pt x="740" y="146"/>
                  </a:lnTo>
                  <a:lnTo>
                    <a:pt x="722" y="133"/>
                  </a:lnTo>
                  <a:lnTo>
                    <a:pt x="704" y="121"/>
                  </a:lnTo>
                  <a:lnTo>
                    <a:pt x="689" y="113"/>
                  </a:lnTo>
                  <a:lnTo>
                    <a:pt x="673" y="105"/>
                  </a:lnTo>
                  <a:lnTo>
                    <a:pt x="663" y="101"/>
                  </a:lnTo>
                  <a:lnTo>
                    <a:pt x="639" y="91"/>
                  </a:lnTo>
                  <a:lnTo>
                    <a:pt x="578" y="69"/>
                  </a:lnTo>
                  <a:lnTo>
                    <a:pt x="491" y="42"/>
                  </a:lnTo>
                  <a:lnTo>
                    <a:pt x="386" y="22"/>
                  </a:lnTo>
                  <a:lnTo>
                    <a:pt x="305" y="6"/>
                  </a:lnTo>
                  <a:lnTo>
                    <a:pt x="293" y="2"/>
                  </a:lnTo>
                  <a:lnTo>
                    <a:pt x="283" y="0"/>
                  </a:lnTo>
                  <a:lnTo>
                    <a:pt x="273" y="0"/>
                  </a:lnTo>
                  <a:lnTo>
                    <a:pt x="267" y="0"/>
                  </a:lnTo>
                  <a:lnTo>
                    <a:pt x="259" y="4"/>
                  </a:lnTo>
                  <a:lnTo>
                    <a:pt x="257" y="6"/>
                  </a:lnTo>
                  <a:lnTo>
                    <a:pt x="244" y="26"/>
                  </a:lnTo>
                  <a:lnTo>
                    <a:pt x="236" y="42"/>
                  </a:lnTo>
                  <a:lnTo>
                    <a:pt x="224" y="55"/>
                  </a:lnTo>
                  <a:lnTo>
                    <a:pt x="212" y="67"/>
                  </a:lnTo>
                  <a:lnTo>
                    <a:pt x="200" y="77"/>
                  </a:lnTo>
                  <a:lnTo>
                    <a:pt x="182" y="91"/>
                  </a:lnTo>
                  <a:lnTo>
                    <a:pt x="174" y="95"/>
                  </a:lnTo>
                  <a:lnTo>
                    <a:pt x="151" y="107"/>
                  </a:lnTo>
                  <a:lnTo>
                    <a:pt x="133" y="117"/>
                  </a:lnTo>
                  <a:lnTo>
                    <a:pt x="119" y="127"/>
                  </a:lnTo>
                  <a:lnTo>
                    <a:pt x="111" y="135"/>
                  </a:lnTo>
                  <a:lnTo>
                    <a:pt x="107" y="141"/>
                  </a:lnTo>
                  <a:lnTo>
                    <a:pt x="103" y="145"/>
                  </a:lnTo>
                  <a:lnTo>
                    <a:pt x="103" y="148"/>
                  </a:lnTo>
                  <a:lnTo>
                    <a:pt x="72" y="188"/>
                  </a:lnTo>
                  <a:lnTo>
                    <a:pt x="50" y="214"/>
                  </a:lnTo>
                  <a:lnTo>
                    <a:pt x="44" y="218"/>
                  </a:lnTo>
                  <a:lnTo>
                    <a:pt x="38" y="228"/>
                  </a:lnTo>
                  <a:lnTo>
                    <a:pt x="34" y="237"/>
                  </a:lnTo>
                  <a:lnTo>
                    <a:pt x="32" y="249"/>
                  </a:lnTo>
                  <a:lnTo>
                    <a:pt x="28" y="269"/>
                  </a:lnTo>
                  <a:lnTo>
                    <a:pt x="28" y="277"/>
                  </a:lnTo>
                  <a:lnTo>
                    <a:pt x="20" y="305"/>
                  </a:lnTo>
                  <a:lnTo>
                    <a:pt x="14" y="330"/>
                  </a:lnTo>
                  <a:lnTo>
                    <a:pt x="4" y="380"/>
                  </a:lnTo>
                  <a:lnTo>
                    <a:pt x="0" y="423"/>
                  </a:lnTo>
                  <a:lnTo>
                    <a:pt x="0" y="463"/>
                  </a:lnTo>
                  <a:lnTo>
                    <a:pt x="2" y="495"/>
                  </a:lnTo>
                  <a:lnTo>
                    <a:pt x="4" y="520"/>
                  </a:lnTo>
                  <a:lnTo>
                    <a:pt x="8" y="540"/>
                  </a:lnTo>
                  <a:lnTo>
                    <a:pt x="20" y="574"/>
                  </a:lnTo>
                  <a:lnTo>
                    <a:pt x="30" y="594"/>
                  </a:lnTo>
                  <a:lnTo>
                    <a:pt x="30" y="607"/>
                  </a:lnTo>
                  <a:lnTo>
                    <a:pt x="34" y="621"/>
                  </a:lnTo>
                  <a:lnTo>
                    <a:pt x="38" y="633"/>
                  </a:lnTo>
                  <a:lnTo>
                    <a:pt x="44" y="647"/>
                  </a:lnTo>
                  <a:lnTo>
                    <a:pt x="58" y="671"/>
                  </a:lnTo>
                  <a:lnTo>
                    <a:pt x="74" y="692"/>
                  </a:lnTo>
                  <a:lnTo>
                    <a:pt x="91" y="712"/>
                  </a:lnTo>
                  <a:lnTo>
                    <a:pt x="105" y="726"/>
                  </a:lnTo>
                  <a:lnTo>
                    <a:pt x="119" y="738"/>
                  </a:lnTo>
                  <a:lnTo>
                    <a:pt x="141" y="740"/>
                  </a:lnTo>
                  <a:lnTo>
                    <a:pt x="159" y="740"/>
                  </a:lnTo>
                  <a:lnTo>
                    <a:pt x="176" y="738"/>
                  </a:lnTo>
                  <a:lnTo>
                    <a:pt x="192" y="734"/>
                  </a:lnTo>
                  <a:lnTo>
                    <a:pt x="204" y="730"/>
                  </a:lnTo>
                  <a:lnTo>
                    <a:pt x="216" y="724"/>
                  </a:lnTo>
                  <a:lnTo>
                    <a:pt x="226" y="718"/>
                  </a:lnTo>
                  <a:lnTo>
                    <a:pt x="234" y="712"/>
                  </a:lnTo>
                  <a:lnTo>
                    <a:pt x="246" y="700"/>
                  </a:lnTo>
                  <a:lnTo>
                    <a:pt x="252" y="688"/>
                  </a:lnTo>
                  <a:lnTo>
                    <a:pt x="257" y="679"/>
                  </a:lnTo>
                  <a:lnTo>
                    <a:pt x="305" y="639"/>
                  </a:lnTo>
                  <a:lnTo>
                    <a:pt x="303" y="631"/>
                  </a:lnTo>
                  <a:lnTo>
                    <a:pt x="301" y="621"/>
                  </a:lnTo>
                  <a:lnTo>
                    <a:pt x="301" y="594"/>
                  </a:lnTo>
                  <a:lnTo>
                    <a:pt x="303" y="560"/>
                  </a:lnTo>
                  <a:lnTo>
                    <a:pt x="293" y="548"/>
                  </a:lnTo>
                  <a:lnTo>
                    <a:pt x="281" y="528"/>
                  </a:lnTo>
                  <a:lnTo>
                    <a:pt x="259" y="493"/>
                  </a:lnTo>
                  <a:lnTo>
                    <a:pt x="259" y="491"/>
                  </a:lnTo>
                  <a:lnTo>
                    <a:pt x="263" y="463"/>
                  </a:lnTo>
                  <a:lnTo>
                    <a:pt x="269" y="431"/>
                  </a:lnTo>
                  <a:lnTo>
                    <a:pt x="279" y="396"/>
                  </a:lnTo>
                  <a:lnTo>
                    <a:pt x="287" y="376"/>
                  </a:lnTo>
                  <a:lnTo>
                    <a:pt x="297" y="358"/>
                  </a:lnTo>
                  <a:lnTo>
                    <a:pt x="307" y="340"/>
                  </a:lnTo>
                  <a:lnTo>
                    <a:pt x="321" y="323"/>
                  </a:lnTo>
                  <a:lnTo>
                    <a:pt x="337" y="307"/>
                  </a:lnTo>
                  <a:lnTo>
                    <a:pt x="354" y="295"/>
                  </a:lnTo>
                  <a:lnTo>
                    <a:pt x="374" y="285"/>
                  </a:lnTo>
                  <a:lnTo>
                    <a:pt x="398" y="277"/>
                  </a:lnTo>
                  <a:lnTo>
                    <a:pt x="414" y="271"/>
                  </a:lnTo>
                  <a:lnTo>
                    <a:pt x="447" y="257"/>
                  </a:lnTo>
                  <a:lnTo>
                    <a:pt x="469" y="251"/>
                  </a:lnTo>
                  <a:lnTo>
                    <a:pt x="491" y="245"/>
                  </a:lnTo>
                  <a:lnTo>
                    <a:pt x="509" y="243"/>
                  </a:lnTo>
                  <a:lnTo>
                    <a:pt x="516" y="243"/>
                  </a:lnTo>
                  <a:lnTo>
                    <a:pt x="524" y="245"/>
                  </a:lnTo>
                  <a:lnTo>
                    <a:pt x="578" y="253"/>
                  </a:lnTo>
                  <a:lnTo>
                    <a:pt x="621" y="263"/>
                  </a:lnTo>
                  <a:lnTo>
                    <a:pt x="639" y="269"/>
                  </a:lnTo>
                  <a:lnTo>
                    <a:pt x="653" y="275"/>
                  </a:lnTo>
                  <a:lnTo>
                    <a:pt x="659" y="277"/>
                  </a:lnTo>
                  <a:lnTo>
                    <a:pt x="665" y="281"/>
                  </a:lnTo>
                  <a:lnTo>
                    <a:pt x="675" y="289"/>
                  </a:lnTo>
                  <a:lnTo>
                    <a:pt x="687" y="301"/>
                  </a:lnTo>
                  <a:lnTo>
                    <a:pt x="702" y="317"/>
                  </a:lnTo>
                  <a:lnTo>
                    <a:pt x="720" y="338"/>
                  </a:lnTo>
                  <a:lnTo>
                    <a:pt x="740" y="366"/>
                  </a:lnTo>
                  <a:lnTo>
                    <a:pt x="756" y="382"/>
                  </a:lnTo>
                  <a:lnTo>
                    <a:pt x="766" y="394"/>
                  </a:lnTo>
                  <a:lnTo>
                    <a:pt x="768" y="400"/>
                  </a:lnTo>
                  <a:lnTo>
                    <a:pt x="768" y="404"/>
                  </a:lnTo>
                  <a:lnTo>
                    <a:pt x="774" y="421"/>
                  </a:lnTo>
                  <a:lnTo>
                    <a:pt x="787" y="461"/>
                  </a:lnTo>
                  <a:lnTo>
                    <a:pt x="793" y="487"/>
                  </a:lnTo>
                  <a:lnTo>
                    <a:pt x="799" y="510"/>
                  </a:lnTo>
                  <a:lnTo>
                    <a:pt x="801" y="530"/>
                  </a:lnTo>
                  <a:lnTo>
                    <a:pt x="801" y="540"/>
                  </a:lnTo>
                  <a:lnTo>
                    <a:pt x="801" y="548"/>
                  </a:lnTo>
                  <a:lnTo>
                    <a:pt x="801" y="564"/>
                  </a:lnTo>
                  <a:lnTo>
                    <a:pt x="801" y="598"/>
                  </a:lnTo>
                  <a:lnTo>
                    <a:pt x="801" y="619"/>
                  </a:lnTo>
                  <a:lnTo>
                    <a:pt x="797" y="639"/>
                  </a:lnTo>
                  <a:lnTo>
                    <a:pt x="791" y="657"/>
                  </a:lnTo>
                  <a:lnTo>
                    <a:pt x="787" y="665"/>
                  </a:lnTo>
                  <a:lnTo>
                    <a:pt x="781" y="673"/>
                  </a:lnTo>
                  <a:lnTo>
                    <a:pt x="780" y="692"/>
                  </a:lnTo>
                  <a:lnTo>
                    <a:pt x="778" y="710"/>
                  </a:lnTo>
                  <a:lnTo>
                    <a:pt x="780" y="726"/>
                  </a:lnTo>
                  <a:lnTo>
                    <a:pt x="781" y="732"/>
                  </a:lnTo>
                  <a:lnTo>
                    <a:pt x="785" y="736"/>
                  </a:lnTo>
                  <a:lnTo>
                    <a:pt x="791" y="738"/>
                  </a:lnTo>
                  <a:lnTo>
                    <a:pt x="797" y="738"/>
                  </a:lnTo>
                  <a:lnTo>
                    <a:pt x="805" y="732"/>
                  </a:lnTo>
                  <a:lnTo>
                    <a:pt x="817" y="722"/>
                  </a:lnTo>
                  <a:lnTo>
                    <a:pt x="829" y="708"/>
                  </a:lnTo>
                  <a:lnTo>
                    <a:pt x="845" y="688"/>
                  </a:lnTo>
                  <a:lnTo>
                    <a:pt x="853" y="675"/>
                  </a:lnTo>
                  <a:lnTo>
                    <a:pt x="861" y="661"/>
                  </a:lnTo>
                  <a:lnTo>
                    <a:pt x="868" y="645"/>
                  </a:lnTo>
                  <a:lnTo>
                    <a:pt x="872" y="629"/>
                  </a:lnTo>
                  <a:lnTo>
                    <a:pt x="882" y="594"/>
                  </a:lnTo>
                  <a:lnTo>
                    <a:pt x="886" y="558"/>
                  </a:lnTo>
                  <a:lnTo>
                    <a:pt x="888" y="522"/>
                  </a:lnTo>
                  <a:lnTo>
                    <a:pt x="884" y="485"/>
                  </a:lnTo>
                  <a:lnTo>
                    <a:pt x="880" y="449"/>
                  </a:lnTo>
                  <a:lnTo>
                    <a:pt x="872" y="414"/>
                  </a:lnTo>
                  <a:lnTo>
                    <a:pt x="870" y="398"/>
                  </a:lnTo>
                  <a:lnTo>
                    <a:pt x="867" y="382"/>
                  </a:lnTo>
                  <a:lnTo>
                    <a:pt x="859" y="362"/>
                  </a:lnTo>
                  <a:lnTo>
                    <a:pt x="851" y="340"/>
                  </a:lnTo>
                  <a:lnTo>
                    <a:pt x="839" y="321"/>
                  </a:lnTo>
                  <a:lnTo>
                    <a:pt x="831" y="309"/>
                  </a:lnTo>
                  <a:lnTo>
                    <a:pt x="823" y="301"/>
                  </a:lnTo>
                  <a:lnTo>
                    <a:pt x="813" y="291"/>
                  </a:lnTo>
                  <a:lnTo>
                    <a:pt x="803" y="283"/>
                  </a:lnTo>
                  <a:lnTo>
                    <a:pt x="789" y="279"/>
                  </a:lnTo>
                  <a:lnTo>
                    <a:pt x="758" y="269"/>
                  </a:lnTo>
                  <a:lnTo>
                    <a:pt x="744" y="263"/>
                  </a:lnTo>
                  <a:lnTo>
                    <a:pt x="730" y="255"/>
                  </a:lnTo>
                  <a:lnTo>
                    <a:pt x="726" y="251"/>
                  </a:lnTo>
                  <a:lnTo>
                    <a:pt x="722" y="247"/>
                  </a:lnTo>
                  <a:lnTo>
                    <a:pt x="720" y="243"/>
                  </a:lnTo>
                  <a:lnTo>
                    <a:pt x="722" y="239"/>
                  </a:lnTo>
                  <a:lnTo>
                    <a:pt x="706" y="222"/>
                  </a:lnTo>
                  <a:lnTo>
                    <a:pt x="694" y="210"/>
                  </a:lnTo>
                  <a:lnTo>
                    <a:pt x="691" y="204"/>
                  </a:lnTo>
                  <a:lnTo>
                    <a:pt x="689" y="200"/>
                  </a:lnTo>
                  <a:lnTo>
                    <a:pt x="671" y="186"/>
                  </a:lnTo>
                  <a:lnTo>
                    <a:pt x="673" y="184"/>
                  </a:lnTo>
                  <a:lnTo>
                    <a:pt x="675" y="182"/>
                  </a:lnTo>
                  <a:lnTo>
                    <a:pt x="675" y="178"/>
                  </a:lnTo>
                  <a:lnTo>
                    <a:pt x="671" y="174"/>
                  </a:lnTo>
                  <a:lnTo>
                    <a:pt x="663" y="168"/>
                  </a:lnTo>
                  <a:lnTo>
                    <a:pt x="649" y="162"/>
                  </a:lnTo>
                  <a:lnTo>
                    <a:pt x="627" y="154"/>
                  </a:lnTo>
                  <a:lnTo>
                    <a:pt x="611" y="150"/>
                  </a:lnTo>
                  <a:lnTo>
                    <a:pt x="588" y="143"/>
                  </a:lnTo>
                  <a:lnTo>
                    <a:pt x="578" y="141"/>
                  </a:lnTo>
                  <a:lnTo>
                    <a:pt x="554" y="135"/>
                  </a:lnTo>
                  <a:lnTo>
                    <a:pt x="540" y="133"/>
                  </a:lnTo>
                  <a:lnTo>
                    <a:pt x="528" y="133"/>
                  </a:lnTo>
                  <a:lnTo>
                    <a:pt x="518" y="135"/>
                  </a:lnTo>
                  <a:lnTo>
                    <a:pt x="511" y="139"/>
                  </a:lnTo>
                  <a:lnTo>
                    <a:pt x="378" y="166"/>
                  </a:lnTo>
                  <a:lnTo>
                    <a:pt x="364" y="174"/>
                  </a:lnTo>
                  <a:lnTo>
                    <a:pt x="331" y="194"/>
                  </a:lnTo>
                  <a:lnTo>
                    <a:pt x="315" y="206"/>
                  </a:lnTo>
                  <a:lnTo>
                    <a:pt x="299" y="218"/>
                  </a:lnTo>
                  <a:lnTo>
                    <a:pt x="287" y="230"/>
                  </a:lnTo>
                  <a:lnTo>
                    <a:pt x="285" y="234"/>
                  </a:lnTo>
                  <a:lnTo>
                    <a:pt x="283" y="239"/>
                  </a:lnTo>
                  <a:lnTo>
                    <a:pt x="273" y="243"/>
                  </a:lnTo>
                  <a:lnTo>
                    <a:pt x="261" y="251"/>
                  </a:lnTo>
                  <a:lnTo>
                    <a:pt x="248" y="263"/>
                  </a:lnTo>
                  <a:lnTo>
                    <a:pt x="232" y="281"/>
                  </a:lnTo>
                  <a:lnTo>
                    <a:pt x="218" y="303"/>
                  </a:lnTo>
                  <a:lnTo>
                    <a:pt x="212" y="317"/>
                  </a:lnTo>
                  <a:lnTo>
                    <a:pt x="206" y="330"/>
                  </a:lnTo>
                  <a:lnTo>
                    <a:pt x="202" y="346"/>
                  </a:lnTo>
                  <a:lnTo>
                    <a:pt x="198" y="364"/>
                  </a:lnTo>
                  <a:lnTo>
                    <a:pt x="198" y="380"/>
                  </a:lnTo>
                  <a:lnTo>
                    <a:pt x="200" y="416"/>
                  </a:lnTo>
                  <a:lnTo>
                    <a:pt x="202" y="437"/>
                  </a:lnTo>
                  <a:lnTo>
                    <a:pt x="206" y="457"/>
                  </a:lnTo>
                  <a:lnTo>
                    <a:pt x="212" y="475"/>
                  </a:lnTo>
                  <a:lnTo>
                    <a:pt x="220" y="491"/>
                  </a:lnTo>
                  <a:lnTo>
                    <a:pt x="218" y="489"/>
                  </a:lnTo>
                  <a:lnTo>
                    <a:pt x="214" y="487"/>
                  </a:lnTo>
                  <a:lnTo>
                    <a:pt x="212" y="483"/>
                  </a:lnTo>
                  <a:lnTo>
                    <a:pt x="206" y="469"/>
                  </a:lnTo>
                  <a:lnTo>
                    <a:pt x="202" y="453"/>
                  </a:lnTo>
                  <a:lnTo>
                    <a:pt x="198" y="435"/>
                  </a:lnTo>
                  <a:lnTo>
                    <a:pt x="192" y="404"/>
                  </a:lnTo>
                  <a:lnTo>
                    <a:pt x="190" y="390"/>
                  </a:lnTo>
                  <a:lnTo>
                    <a:pt x="192" y="374"/>
                  </a:lnTo>
                  <a:lnTo>
                    <a:pt x="192" y="358"/>
                  </a:lnTo>
                  <a:lnTo>
                    <a:pt x="200" y="330"/>
                  </a:lnTo>
                  <a:lnTo>
                    <a:pt x="208" y="307"/>
                  </a:lnTo>
                  <a:lnTo>
                    <a:pt x="220" y="285"/>
                  </a:lnTo>
                  <a:lnTo>
                    <a:pt x="232" y="269"/>
                  </a:lnTo>
                  <a:lnTo>
                    <a:pt x="242" y="257"/>
                  </a:lnTo>
                  <a:lnTo>
                    <a:pt x="250" y="247"/>
                  </a:lnTo>
                  <a:lnTo>
                    <a:pt x="259" y="241"/>
                  </a:lnTo>
                  <a:lnTo>
                    <a:pt x="267" y="236"/>
                  </a:lnTo>
                  <a:lnTo>
                    <a:pt x="279" y="232"/>
                  </a:lnTo>
                  <a:lnTo>
                    <a:pt x="281" y="224"/>
                  </a:lnTo>
                  <a:lnTo>
                    <a:pt x="285" y="216"/>
                  </a:lnTo>
                  <a:lnTo>
                    <a:pt x="293" y="208"/>
                  </a:lnTo>
                  <a:lnTo>
                    <a:pt x="329" y="186"/>
                  </a:lnTo>
                  <a:lnTo>
                    <a:pt x="358" y="168"/>
                  </a:lnTo>
                  <a:lnTo>
                    <a:pt x="362" y="164"/>
                  </a:lnTo>
                  <a:lnTo>
                    <a:pt x="370" y="160"/>
                  </a:lnTo>
                  <a:lnTo>
                    <a:pt x="392" y="152"/>
                  </a:lnTo>
                  <a:lnTo>
                    <a:pt x="416" y="146"/>
                  </a:lnTo>
                  <a:lnTo>
                    <a:pt x="441" y="141"/>
                  </a:lnTo>
                  <a:lnTo>
                    <a:pt x="489" y="135"/>
                  </a:lnTo>
                  <a:lnTo>
                    <a:pt x="509" y="131"/>
                  </a:lnTo>
                  <a:lnTo>
                    <a:pt x="518" y="129"/>
                  </a:lnTo>
                  <a:lnTo>
                    <a:pt x="528" y="127"/>
                  </a:lnTo>
                  <a:lnTo>
                    <a:pt x="540" y="127"/>
                  </a:lnTo>
                  <a:lnTo>
                    <a:pt x="550" y="129"/>
                  </a:lnTo>
                  <a:lnTo>
                    <a:pt x="570" y="133"/>
                  </a:lnTo>
                  <a:lnTo>
                    <a:pt x="576" y="137"/>
                  </a:lnTo>
                  <a:lnTo>
                    <a:pt x="604" y="139"/>
                  </a:lnTo>
                  <a:lnTo>
                    <a:pt x="621" y="141"/>
                  </a:lnTo>
                  <a:lnTo>
                    <a:pt x="675" y="162"/>
                  </a:lnTo>
                  <a:lnTo>
                    <a:pt x="681" y="170"/>
                  </a:lnTo>
                  <a:lnTo>
                    <a:pt x="683" y="178"/>
                  </a:lnTo>
                  <a:lnTo>
                    <a:pt x="681" y="184"/>
                  </a:lnTo>
                  <a:lnTo>
                    <a:pt x="698" y="202"/>
                  </a:lnTo>
                  <a:lnTo>
                    <a:pt x="704" y="208"/>
                  </a:lnTo>
                  <a:lnTo>
                    <a:pt x="732" y="234"/>
                  </a:lnTo>
                  <a:lnTo>
                    <a:pt x="736" y="237"/>
                  </a:lnTo>
                  <a:lnTo>
                    <a:pt x="738" y="237"/>
                  </a:lnTo>
                  <a:lnTo>
                    <a:pt x="734" y="241"/>
                  </a:lnTo>
                  <a:lnTo>
                    <a:pt x="734" y="247"/>
                  </a:lnTo>
                  <a:lnTo>
                    <a:pt x="736" y="251"/>
                  </a:lnTo>
                  <a:lnTo>
                    <a:pt x="740" y="255"/>
                  </a:lnTo>
                  <a:lnTo>
                    <a:pt x="750" y="261"/>
                  </a:lnTo>
                  <a:lnTo>
                    <a:pt x="766" y="269"/>
                  </a:lnTo>
                  <a:lnTo>
                    <a:pt x="795" y="277"/>
                  </a:lnTo>
                  <a:lnTo>
                    <a:pt x="809" y="281"/>
                  </a:lnTo>
                  <a:lnTo>
                    <a:pt x="821" y="289"/>
                  </a:lnTo>
                  <a:lnTo>
                    <a:pt x="831" y="299"/>
                  </a:lnTo>
                  <a:lnTo>
                    <a:pt x="847" y="319"/>
                  </a:lnTo>
                  <a:lnTo>
                    <a:pt x="859" y="338"/>
                  </a:lnTo>
                  <a:lnTo>
                    <a:pt x="868" y="358"/>
                  </a:lnTo>
                  <a:lnTo>
                    <a:pt x="874" y="376"/>
                  </a:lnTo>
                  <a:lnTo>
                    <a:pt x="878" y="390"/>
                  </a:lnTo>
                  <a:lnTo>
                    <a:pt x="880" y="404"/>
                  </a:lnTo>
                  <a:lnTo>
                    <a:pt x="888" y="427"/>
                  </a:lnTo>
                  <a:lnTo>
                    <a:pt x="894" y="451"/>
                  </a:lnTo>
                  <a:lnTo>
                    <a:pt x="896" y="475"/>
                  </a:lnTo>
                  <a:lnTo>
                    <a:pt x="898" y="499"/>
                  </a:lnTo>
                  <a:lnTo>
                    <a:pt x="898" y="522"/>
                  </a:lnTo>
                  <a:lnTo>
                    <a:pt x="898" y="544"/>
                  </a:lnTo>
                  <a:lnTo>
                    <a:pt x="892" y="584"/>
                  </a:lnTo>
                  <a:lnTo>
                    <a:pt x="884" y="617"/>
                  </a:lnTo>
                  <a:lnTo>
                    <a:pt x="878" y="643"/>
                  </a:lnTo>
                  <a:lnTo>
                    <a:pt x="868" y="667"/>
                  </a:lnTo>
                  <a:lnTo>
                    <a:pt x="849" y="694"/>
                  </a:lnTo>
                  <a:lnTo>
                    <a:pt x="833" y="716"/>
                  </a:lnTo>
                  <a:lnTo>
                    <a:pt x="819" y="732"/>
                  </a:lnTo>
                  <a:lnTo>
                    <a:pt x="807" y="742"/>
                  </a:lnTo>
                  <a:lnTo>
                    <a:pt x="797" y="746"/>
                  </a:lnTo>
                  <a:lnTo>
                    <a:pt x="789" y="748"/>
                  </a:lnTo>
                  <a:lnTo>
                    <a:pt x="783" y="744"/>
                  </a:lnTo>
                  <a:lnTo>
                    <a:pt x="780" y="740"/>
                  </a:lnTo>
                  <a:lnTo>
                    <a:pt x="778" y="732"/>
                  </a:lnTo>
                  <a:lnTo>
                    <a:pt x="776" y="724"/>
                  </a:lnTo>
                  <a:lnTo>
                    <a:pt x="776" y="706"/>
                  </a:lnTo>
                  <a:lnTo>
                    <a:pt x="776" y="687"/>
                  </a:lnTo>
                  <a:lnTo>
                    <a:pt x="772" y="692"/>
                  </a:lnTo>
                  <a:lnTo>
                    <a:pt x="768" y="702"/>
                  </a:lnTo>
                  <a:lnTo>
                    <a:pt x="764" y="728"/>
                  </a:lnTo>
                  <a:lnTo>
                    <a:pt x="762" y="758"/>
                  </a:lnTo>
                  <a:lnTo>
                    <a:pt x="758" y="770"/>
                  </a:lnTo>
                  <a:lnTo>
                    <a:pt x="754" y="779"/>
                  </a:lnTo>
                  <a:lnTo>
                    <a:pt x="750" y="785"/>
                  </a:lnTo>
                  <a:lnTo>
                    <a:pt x="744" y="791"/>
                  </a:lnTo>
                  <a:lnTo>
                    <a:pt x="736" y="797"/>
                  </a:lnTo>
                  <a:lnTo>
                    <a:pt x="732" y="799"/>
                  </a:lnTo>
                  <a:lnTo>
                    <a:pt x="726" y="807"/>
                  </a:lnTo>
                  <a:lnTo>
                    <a:pt x="718" y="813"/>
                  </a:lnTo>
                  <a:lnTo>
                    <a:pt x="706" y="821"/>
                  </a:lnTo>
                  <a:lnTo>
                    <a:pt x="696" y="823"/>
                  </a:lnTo>
                  <a:lnTo>
                    <a:pt x="692" y="823"/>
                  </a:lnTo>
                  <a:lnTo>
                    <a:pt x="685" y="831"/>
                  </a:lnTo>
                  <a:lnTo>
                    <a:pt x="669" y="837"/>
                  </a:lnTo>
                  <a:lnTo>
                    <a:pt x="631" y="851"/>
                  </a:lnTo>
                  <a:lnTo>
                    <a:pt x="580" y="867"/>
                  </a:lnTo>
                  <a:lnTo>
                    <a:pt x="594" y="870"/>
                  </a:lnTo>
                  <a:lnTo>
                    <a:pt x="605" y="876"/>
                  </a:lnTo>
                  <a:lnTo>
                    <a:pt x="613" y="882"/>
                  </a:lnTo>
                  <a:lnTo>
                    <a:pt x="619" y="890"/>
                  </a:lnTo>
                  <a:lnTo>
                    <a:pt x="627" y="902"/>
                  </a:lnTo>
                  <a:lnTo>
                    <a:pt x="627" y="908"/>
                  </a:lnTo>
                  <a:lnTo>
                    <a:pt x="617" y="944"/>
                  </a:lnTo>
                  <a:lnTo>
                    <a:pt x="605" y="969"/>
                  </a:lnTo>
                  <a:lnTo>
                    <a:pt x="594" y="987"/>
                  </a:lnTo>
                  <a:lnTo>
                    <a:pt x="582" y="999"/>
                  </a:lnTo>
                  <a:lnTo>
                    <a:pt x="572" y="1005"/>
                  </a:lnTo>
                  <a:lnTo>
                    <a:pt x="566" y="1009"/>
                  </a:lnTo>
                  <a:lnTo>
                    <a:pt x="558" y="1009"/>
                  </a:lnTo>
                  <a:lnTo>
                    <a:pt x="560" y="1023"/>
                  </a:lnTo>
                  <a:lnTo>
                    <a:pt x="562" y="1025"/>
                  </a:lnTo>
                  <a:lnTo>
                    <a:pt x="566" y="1029"/>
                  </a:lnTo>
                  <a:lnTo>
                    <a:pt x="576" y="1035"/>
                  </a:lnTo>
                  <a:lnTo>
                    <a:pt x="609" y="1047"/>
                  </a:lnTo>
                  <a:lnTo>
                    <a:pt x="659" y="1058"/>
                  </a:lnTo>
                  <a:lnTo>
                    <a:pt x="677" y="1066"/>
                  </a:lnTo>
                  <a:lnTo>
                    <a:pt x="692" y="1070"/>
                  </a:lnTo>
                  <a:lnTo>
                    <a:pt x="722" y="1074"/>
                  </a:lnTo>
                  <a:lnTo>
                    <a:pt x="740" y="1076"/>
                  </a:lnTo>
                  <a:lnTo>
                    <a:pt x="748" y="1074"/>
                  </a:lnTo>
                  <a:lnTo>
                    <a:pt x="760" y="1080"/>
                  </a:lnTo>
                  <a:lnTo>
                    <a:pt x="768" y="1080"/>
                  </a:lnTo>
                  <a:lnTo>
                    <a:pt x="776" y="1078"/>
                  </a:lnTo>
                  <a:lnTo>
                    <a:pt x="783" y="1076"/>
                  </a:lnTo>
                  <a:lnTo>
                    <a:pt x="791" y="1068"/>
                  </a:lnTo>
                  <a:lnTo>
                    <a:pt x="795" y="1064"/>
                  </a:lnTo>
                  <a:lnTo>
                    <a:pt x="803" y="1054"/>
                  </a:lnTo>
                  <a:lnTo>
                    <a:pt x="815" y="1035"/>
                  </a:lnTo>
                  <a:lnTo>
                    <a:pt x="847" y="983"/>
                  </a:lnTo>
                  <a:lnTo>
                    <a:pt x="888" y="912"/>
                  </a:lnTo>
                  <a:lnTo>
                    <a:pt x="898" y="894"/>
                  </a:lnTo>
                  <a:lnTo>
                    <a:pt x="908" y="867"/>
                  </a:lnTo>
                  <a:lnTo>
                    <a:pt x="916" y="835"/>
                  </a:lnTo>
                  <a:lnTo>
                    <a:pt x="924" y="801"/>
                  </a:lnTo>
                  <a:lnTo>
                    <a:pt x="936" y="744"/>
                  </a:lnTo>
                  <a:lnTo>
                    <a:pt x="942" y="718"/>
                  </a:lnTo>
                  <a:lnTo>
                    <a:pt x="944" y="690"/>
                  </a:lnTo>
                  <a:lnTo>
                    <a:pt x="948" y="665"/>
                  </a:lnTo>
                  <a:lnTo>
                    <a:pt x="952" y="637"/>
                  </a:lnTo>
                  <a:lnTo>
                    <a:pt x="957" y="609"/>
                  </a:lnTo>
                  <a:lnTo>
                    <a:pt x="973" y="556"/>
                  </a:lnTo>
                  <a:lnTo>
                    <a:pt x="991" y="507"/>
                  </a:lnTo>
                  <a:lnTo>
                    <a:pt x="1009" y="465"/>
                  </a:lnTo>
                  <a:lnTo>
                    <a:pt x="1023" y="431"/>
                  </a:lnTo>
                  <a:lnTo>
                    <a:pt x="1039" y="402"/>
                  </a:lnTo>
                  <a:lnTo>
                    <a:pt x="1046" y="386"/>
                  </a:lnTo>
                  <a:lnTo>
                    <a:pt x="1050" y="372"/>
                  </a:lnTo>
                  <a:lnTo>
                    <a:pt x="1050" y="362"/>
                  </a:lnTo>
                  <a:lnTo>
                    <a:pt x="1048" y="354"/>
                  </a:lnTo>
                  <a:lnTo>
                    <a:pt x="1044" y="350"/>
                  </a:lnTo>
                  <a:lnTo>
                    <a:pt x="1041" y="346"/>
                  </a:lnTo>
                  <a:lnTo>
                    <a:pt x="1037" y="34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6" name="Freeform 1244"/>
            <p:cNvSpPr>
              <a:spLocks/>
            </p:cNvSpPr>
            <p:nvPr/>
          </p:nvSpPr>
          <p:spPr bwMode="auto">
            <a:xfrm>
              <a:off x="1255" y="1068"/>
              <a:ext cx="214" cy="207"/>
            </a:xfrm>
            <a:custGeom>
              <a:avLst/>
              <a:gdLst>
                <a:gd name="T0" fmla="*/ 3 w 427"/>
                <a:gd name="T1" fmla="*/ 33 h 416"/>
                <a:gd name="T2" fmla="*/ 18 w 427"/>
                <a:gd name="T3" fmla="*/ 22 h 416"/>
                <a:gd name="T4" fmla="*/ 33 w 427"/>
                <a:gd name="T5" fmla="*/ 17 h 416"/>
                <a:gd name="T6" fmla="*/ 70 w 427"/>
                <a:gd name="T7" fmla="*/ 2 h 416"/>
                <a:gd name="T8" fmla="*/ 84 w 427"/>
                <a:gd name="T9" fmla="*/ 0 h 416"/>
                <a:gd name="T10" fmla="*/ 132 w 427"/>
                <a:gd name="T11" fmla="*/ 9 h 416"/>
                <a:gd name="T12" fmla="*/ 164 w 427"/>
                <a:gd name="T13" fmla="*/ 20 h 416"/>
                <a:gd name="T14" fmla="*/ 173 w 427"/>
                <a:gd name="T15" fmla="*/ 26 h 416"/>
                <a:gd name="T16" fmla="*/ 191 w 427"/>
                <a:gd name="T17" fmla="*/ 47 h 416"/>
                <a:gd name="T18" fmla="*/ 201 w 427"/>
                <a:gd name="T19" fmla="*/ 61 h 416"/>
                <a:gd name="T20" fmla="*/ 212 w 427"/>
                <a:gd name="T21" fmla="*/ 74 h 416"/>
                <a:gd name="T22" fmla="*/ 213 w 427"/>
                <a:gd name="T23" fmla="*/ 79 h 416"/>
                <a:gd name="T24" fmla="*/ 212 w 427"/>
                <a:gd name="T25" fmla="*/ 92 h 416"/>
                <a:gd name="T26" fmla="*/ 213 w 427"/>
                <a:gd name="T27" fmla="*/ 109 h 416"/>
                <a:gd name="T28" fmla="*/ 212 w 427"/>
                <a:gd name="T29" fmla="*/ 130 h 416"/>
                <a:gd name="T30" fmla="*/ 204 w 427"/>
                <a:gd name="T31" fmla="*/ 144 h 416"/>
                <a:gd name="T32" fmla="*/ 190 w 427"/>
                <a:gd name="T33" fmla="*/ 155 h 416"/>
                <a:gd name="T34" fmla="*/ 185 w 427"/>
                <a:gd name="T35" fmla="*/ 156 h 416"/>
                <a:gd name="T36" fmla="*/ 164 w 427"/>
                <a:gd name="T37" fmla="*/ 155 h 416"/>
                <a:gd name="T38" fmla="*/ 160 w 427"/>
                <a:gd name="T39" fmla="*/ 157 h 416"/>
                <a:gd name="T40" fmla="*/ 155 w 427"/>
                <a:gd name="T41" fmla="*/ 157 h 416"/>
                <a:gd name="T42" fmla="*/ 154 w 427"/>
                <a:gd name="T43" fmla="*/ 152 h 416"/>
                <a:gd name="T44" fmla="*/ 146 w 427"/>
                <a:gd name="T45" fmla="*/ 167 h 416"/>
                <a:gd name="T46" fmla="*/ 143 w 427"/>
                <a:gd name="T47" fmla="*/ 175 h 416"/>
                <a:gd name="T48" fmla="*/ 135 w 427"/>
                <a:gd name="T49" fmla="*/ 184 h 416"/>
                <a:gd name="T50" fmla="*/ 121 w 427"/>
                <a:gd name="T51" fmla="*/ 190 h 416"/>
                <a:gd name="T52" fmla="*/ 106 w 427"/>
                <a:gd name="T53" fmla="*/ 199 h 416"/>
                <a:gd name="T54" fmla="*/ 92 w 427"/>
                <a:gd name="T55" fmla="*/ 206 h 416"/>
                <a:gd name="T56" fmla="*/ 82 w 427"/>
                <a:gd name="T57" fmla="*/ 207 h 416"/>
                <a:gd name="T58" fmla="*/ 107 w 427"/>
                <a:gd name="T59" fmla="*/ 183 h 416"/>
                <a:gd name="T60" fmla="*/ 147 w 427"/>
                <a:gd name="T61" fmla="*/ 155 h 416"/>
                <a:gd name="T62" fmla="*/ 166 w 427"/>
                <a:gd name="T63" fmla="*/ 144 h 416"/>
                <a:gd name="T64" fmla="*/ 195 w 427"/>
                <a:gd name="T65" fmla="*/ 118 h 416"/>
                <a:gd name="T66" fmla="*/ 201 w 427"/>
                <a:gd name="T67" fmla="*/ 105 h 416"/>
                <a:gd name="T68" fmla="*/ 202 w 427"/>
                <a:gd name="T69" fmla="*/ 101 h 416"/>
                <a:gd name="T70" fmla="*/ 201 w 427"/>
                <a:gd name="T71" fmla="*/ 88 h 416"/>
                <a:gd name="T72" fmla="*/ 193 w 427"/>
                <a:gd name="T73" fmla="*/ 74 h 416"/>
                <a:gd name="T74" fmla="*/ 173 w 427"/>
                <a:gd name="T75" fmla="*/ 57 h 416"/>
                <a:gd name="T76" fmla="*/ 136 w 427"/>
                <a:gd name="T77" fmla="*/ 36 h 416"/>
                <a:gd name="T78" fmla="*/ 132 w 427"/>
                <a:gd name="T79" fmla="*/ 31 h 416"/>
                <a:gd name="T80" fmla="*/ 118 w 427"/>
                <a:gd name="T81" fmla="*/ 27 h 416"/>
                <a:gd name="T82" fmla="*/ 107 w 427"/>
                <a:gd name="T83" fmla="*/ 27 h 416"/>
                <a:gd name="T84" fmla="*/ 82 w 427"/>
                <a:gd name="T85" fmla="*/ 27 h 416"/>
                <a:gd name="T86" fmla="*/ 71 w 427"/>
                <a:gd name="T87" fmla="*/ 28 h 416"/>
                <a:gd name="T88" fmla="*/ 65 w 427"/>
                <a:gd name="T89" fmla="*/ 36 h 416"/>
                <a:gd name="T90" fmla="*/ 40 w 427"/>
                <a:gd name="T91" fmla="*/ 41 h 416"/>
                <a:gd name="T92" fmla="*/ 9 w 427"/>
                <a:gd name="T93" fmla="*/ 41 h 416"/>
                <a:gd name="T94" fmla="*/ 1 w 427"/>
                <a:gd name="T95" fmla="*/ 39 h 416"/>
                <a:gd name="T96" fmla="*/ 1 w 427"/>
                <a:gd name="T97" fmla="*/ 35 h 4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27"/>
                <a:gd name="T148" fmla="*/ 0 h 416"/>
                <a:gd name="T149" fmla="*/ 427 w 427"/>
                <a:gd name="T150" fmla="*/ 416 h 4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27" h="416">
                  <a:moveTo>
                    <a:pt x="2" y="70"/>
                  </a:moveTo>
                  <a:lnTo>
                    <a:pt x="2" y="70"/>
                  </a:lnTo>
                  <a:lnTo>
                    <a:pt x="5" y="66"/>
                  </a:lnTo>
                  <a:lnTo>
                    <a:pt x="17" y="56"/>
                  </a:lnTo>
                  <a:lnTo>
                    <a:pt x="25" y="50"/>
                  </a:lnTo>
                  <a:lnTo>
                    <a:pt x="35" y="44"/>
                  </a:lnTo>
                  <a:lnTo>
                    <a:pt x="49" y="38"/>
                  </a:lnTo>
                  <a:lnTo>
                    <a:pt x="65" y="34"/>
                  </a:lnTo>
                  <a:lnTo>
                    <a:pt x="77" y="28"/>
                  </a:lnTo>
                  <a:lnTo>
                    <a:pt x="106" y="16"/>
                  </a:lnTo>
                  <a:lnTo>
                    <a:pt x="140" y="4"/>
                  </a:lnTo>
                  <a:lnTo>
                    <a:pt x="156" y="0"/>
                  </a:lnTo>
                  <a:lnTo>
                    <a:pt x="168" y="0"/>
                  </a:lnTo>
                  <a:lnTo>
                    <a:pt x="187" y="4"/>
                  </a:lnTo>
                  <a:lnTo>
                    <a:pt x="235" y="12"/>
                  </a:lnTo>
                  <a:lnTo>
                    <a:pt x="263" y="18"/>
                  </a:lnTo>
                  <a:lnTo>
                    <a:pt x="288" y="24"/>
                  </a:lnTo>
                  <a:lnTo>
                    <a:pt x="310" y="32"/>
                  </a:lnTo>
                  <a:lnTo>
                    <a:pt x="328" y="40"/>
                  </a:lnTo>
                  <a:lnTo>
                    <a:pt x="332" y="42"/>
                  </a:lnTo>
                  <a:lnTo>
                    <a:pt x="346" y="52"/>
                  </a:lnTo>
                  <a:lnTo>
                    <a:pt x="356" y="62"/>
                  </a:lnTo>
                  <a:lnTo>
                    <a:pt x="367" y="76"/>
                  </a:lnTo>
                  <a:lnTo>
                    <a:pt x="381" y="95"/>
                  </a:lnTo>
                  <a:lnTo>
                    <a:pt x="395" y="119"/>
                  </a:lnTo>
                  <a:lnTo>
                    <a:pt x="401" y="123"/>
                  </a:lnTo>
                  <a:lnTo>
                    <a:pt x="411" y="131"/>
                  </a:lnTo>
                  <a:lnTo>
                    <a:pt x="421" y="143"/>
                  </a:lnTo>
                  <a:lnTo>
                    <a:pt x="423" y="149"/>
                  </a:lnTo>
                  <a:lnTo>
                    <a:pt x="423" y="155"/>
                  </a:lnTo>
                  <a:lnTo>
                    <a:pt x="425" y="159"/>
                  </a:lnTo>
                  <a:lnTo>
                    <a:pt x="427" y="168"/>
                  </a:lnTo>
                  <a:lnTo>
                    <a:pt x="425" y="178"/>
                  </a:lnTo>
                  <a:lnTo>
                    <a:pt x="423" y="184"/>
                  </a:lnTo>
                  <a:lnTo>
                    <a:pt x="419" y="190"/>
                  </a:lnTo>
                  <a:lnTo>
                    <a:pt x="425" y="220"/>
                  </a:lnTo>
                  <a:lnTo>
                    <a:pt x="427" y="246"/>
                  </a:lnTo>
                  <a:lnTo>
                    <a:pt x="427" y="256"/>
                  </a:lnTo>
                  <a:lnTo>
                    <a:pt x="423" y="261"/>
                  </a:lnTo>
                  <a:lnTo>
                    <a:pt x="419" y="271"/>
                  </a:lnTo>
                  <a:lnTo>
                    <a:pt x="407" y="289"/>
                  </a:lnTo>
                  <a:lnTo>
                    <a:pt x="399" y="299"/>
                  </a:lnTo>
                  <a:lnTo>
                    <a:pt x="389" y="307"/>
                  </a:lnTo>
                  <a:lnTo>
                    <a:pt x="379" y="311"/>
                  </a:lnTo>
                  <a:lnTo>
                    <a:pt x="375" y="313"/>
                  </a:lnTo>
                  <a:lnTo>
                    <a:pt x="369" y="313"/>
                  </a:lnTo>
                  <a:lnTo>
                    <a:pt x="350" y="311"/>
                  </a:lnTo>
                  <a:lnTo>
                    <a:pt x="334" y="311"/>
                  </a:lnTo>
                  <a:lnTo>
                    <a:pt x="328" y="311"/>
                  </a:lnTo>
                  <a:lnTo>
                    <a:pt x="324" y="313"/>
                  </a:lnTo>
                  <a:lnTo>
                    <a:pt x="320" y="315"/>
                  </a:lnTo>
                  <a:lnTo>
                    <a:pt x="316" y="317"/>
                  </a:lnTo>
                  <a:lnTo>
                    <a:pt x="312" y="317"/>
                  </a:lnTo>
                  <a:lnTo>
                    <a:pt x="310" y="315"/>
                  </a:lnTo>
                  <a:lnTo>
                    <a:pt x="308" y="311"/>
                  </a:lnTo>
                  <a:lnTo>
                    <a:pt x="308" y="305"/>
                  </a:lnTo>
                  <a:lnTo>
                    <a:pt x="302" y="313"/>
                  </a:lnTo>
                  <a:lnTo>
                    <a:pt x="296" y="323"/>
                  </a:lnTo>
                  <a:lnTo>
                    <a:pt x="292" y="335"/>
                  </a:lnTo>
                  <a:lnTo>
                    <a:pt x="290" y="341"/>
                  </a:lnTo>
                  <a:lnTo>
                    <a:pt x="286" y="352"/>
                  </a:lnTo>
                  <a:lnTo>
                    <a:pt x="282" y="358"/>
                  </a:lnTo>
                  <a:lnTo>
                    <a:pt x="278" y="364"/>
                  </a:lnTo>
                  <a:lnTo>
                    <a:pt x="270" y="370"/>
                  </a:lnTo>
                  <a:lnTo>
                    <a:pt x="263" y="372"/>
                  </a:lnTo>
                  <a:lnTo>
                    <a:pt x="241" y="382"/>
                  </a:lnTo>
                  <a:lnTo>
                    <a:pt x="223" y="392"/>
                  </a:lnTo>
                  <a:lnTo>
                    <a:pt x="211" y="400"/>
                  </a:lnTo>
                  <a:lnTo>
                    <a:pt x="199" y="408"/>
                  </a:lnTo>
                  <a:lnTo>
                    <a:pt x="189" y="412"/>
                  </a:lnTo>
                  <a:lnTo>
                    <a:pt x="183" y="414"/>
                  </a:lnTo>
                  <a:lnTo>
                    <a:pt x="174" y="416"/>
                  </a:lnTo>
                  <a:lnTo>
                    <a:pt x="164" y="416"/>
                  </a:lnTo>
                  <a:lnTo>
                    <a:pt x="156" y="416"/>
                  </a:lnTo>
                  <a:lnTo>
                    <a:pt x="213" y="368"/>
                  </a:lnTo>
                  <a:lnTo>
                    <a:pt x="259" y="333"/>
                  </a:lnTo>
                  <a:lnTo>
                    <a:pt x="278" y="319"/>
                  </a:lnTo>
                  <a:lnTo>
                    <a:pt x="294" y="311"/>
                  </a:lnTo>
                  <a:lnTo>
                    <a:pt x="312" y="301"/>
                  </a:lnTo>
                  <a:lnTo>
                    <a:pt x="332" y="289"/>
                  </a:lnTo>
                  <a:lnTo>
                    <a:pt x="352" y="273"/>
                  </a:lnTo>
                  <a:lnTo>
                    <a:pt x="373" y="258"/>
                  </a:lnTo>
                  <a:lnTo>
                    <a:pt x="389" y="238"/>
                  </a:lnTo>
                  <a:lnTo>
                    <a:pt x="395" y="230"/>
                  </a:lnTo>
                  <a:lnTo>
                    <a:pt x="401" y="220"/>
                  </a:lnTo>
                  <a:lnTo>
                    <a:pt x="401" y="212"/>
                  </a:lnTo>
                  <a:lnTo>
                    <a:pt x="401" y="204"/>
                  </a:lnTo>
                  <a:lnTo>
                    <a:pt x="403" y="202"/>
                  </a:lnTo>
                  <a:lnTo>
                    <a:pt x="403" y="194"/>
                  </a:lnTo>
                  <a:lnTo>
                    <a:pt x="403" y="184"/>
                  </a:lnTo>
                  <a:lnTo>
                    <a:pt x="401" y="176"/>
                  </a:lnTo>
                  <a:lnTo>
                    <a:pt x="397" y="168"/>
                  </a:lnTo>
                  <a:lnTo>
                    <a:pt x="393" y="159"/>
                  </a:lnTo>
                  <a:lnTo>
                    <a:pt x="385" y="149"/>
                  </a:lnTo>
                  <a:lnTo>
                    <a:pt x="375" y="139"/>
                  </a:lnTo>
                  <a:lnTo>
                    <a:pt x="361" y="127"/>
                  </a:lnTo>
                  <a:lnTo>
                    <a:pt x="346" y="115"/>
                  </a:lnTo>
                  <a:lnTo>
                    <a:pt x="324" y="101"/>
                  </a:lnTo>
                  <a:lnTo>
                    <a:pt x="300" y="87"/>
                  </a:lnTo>
                  <a:lnTo>
                    <a:pt x="272" y="72"/>
                  </a:lnTo>
                  <a:lnTo>
                    <a:pt x="270" y="70"/>
                  </a:lnTo>
                  <a:lnTo>
                    <a:pt x="263" y="62"/>
                  </a:lnTo>
                  <a:lnTo>
                    <a:pt x="257" y="60"/>
                  </a:lnTo>
                  <a:lnTo>
                    <a:pt x="247" y="56"/>
                  </a:lnTo>
                  <a:lnTo>
                    <a:pt x="235" y="54"/>
                  </a:lnTo>
                  <a:lnTo>
                    <a:pt x="219" y="54"/>
                  </a:lnTo>
                  <a:lnTo>
                    <a:pt x="213" y="54"/>
                  </a:lnTo>
                  <a:lnTo>
                    <a:pt x="197" y="56"/>
                  </a:lnTo>
                  <a:lnTo>
                    <a:pt x="176" y="56"/>
                  </a:lnTo>
                  <a:lnTo>
                    <a:pt x="164" y="54"/>
                  </a:lnTo>
                  <a:lnTo>
                    <a:pt x="148" y="52"/>
                  </a:lnTo>
                  <a:lnTo>
                    <a:pt x="142" y="56"/>
                  </a:lnTo>
                  <a:lnTo>
                    <a:pt x="138" y="60"/>
                  </a:lnTo>
                  <a:lnTo>
                    <a:pt x="132" y="66"/>
                  </a:lnTo>
                  <a:lnTo>
                    <a:pt x="130" y="72"/>
                  </a:lnTo>
                  <a:lnTo>
                    <a:pt x="114" y="76"/>
                  </a:lnTo>
                  <a:lnTo>
                    <a:pt x="79" y="83"/>
                  </a:lnTo>
                  <a:lnTo>
                    <a:pt x="57" y="85"/>
                  </a:lnTo>
                  <a:lnTo>
                    <a:pt x="37" y="85"/>
                  </a:lnTo>
                  <a:lnTo>
                    <a:pt x="17" y="83"/>
                  </a:lnTo>
                  <a:lnTo>
                    <a:pt x="9" y="81"/>
                  </a:lnTo>
                  <a:lnTo>
                    <a:pt x="2" y="78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2" y="7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7" name="Freeform 1245"/>
            <p:cNvSpPr>
              <a:spLocks/>
            </p:cNvSpPr>
            <p:nvPr/>
          </p:nvSpPr>
          <p:spPr bwMode="auto">
            <a:xfrm>
              <a:off x="1226" y="1112"/>
              <a:ext cx="236" cy="184"/>
            </a:xfrm>
            <a:custGeom>
              <a:avLst/>
              <a:gdLst>
                <a:gd name="T0" fmla="*/ 45 w 473"/>
                <a:gd name="T1" fmla="*/ 105 h 368"/>
                <a:gd name="T2" fmla="*/ 44 w 473"/>
                <a:gd name="T3" fmla="*/ 60 h 368"/>
                <a:gd name="T4" fmla="*/ 39 w 473"/>
                <a:gd name="T5" fmla="*/ 26 h 368"/>
                <a:gd name="T6" fmla="*/ 33 w 473"/>
                <a:gd name="T7" fmla="*/ 7 h 368"/>
                <a:gd name="T8" fmla="*/ 31 w 473"/>
                <a:gd name="T9" fmla="*/ 3 h 368"/>
                <a:gd name="T10" fmla="*/ 30 w 473"/>
                <a:gd name="T11" fmla="*/ 1 h 368"/>
                <a:gd name="T12" fmla="*/ 23 w 473"/>
                <a:gd name="T13" fmla="*/ 1 h 368"/>
                <a:gd name="T14" fmla="*/ 15 w 473"/>
                <a:gd name="T15" fmla="*/ 9 h 368"/>
                <a:gd name="T16" fmla="*/ 8 w 473"/>
                <a:gd name="T17" fmla="*/ 22 h 368"/>
                <a:gd name="T18" fmla="*/ 3 w 473"/>
                <a:gd name="T19" fmla="*/ 40 h 368"/>
                <a:gd name="T20" fmla="*/ 0 w 473"/>
                <a:gd name="T21" fmla="*/ 60 h 368"/>
                <a:gd name="T22" fmla="*/ 1 w 473"/>
                <a:gd name="T23" fmla="*/ 80 h 368"/>
                <a:gd name="T24" fmla="*/ 7 w 473"/>
                <a:gd name="T25" fmla="*/ 98 h 368"/>
                <a:gd name="T26" fmla="*/ 19 w 473"/>
                <a:gd name="T27" fmla="*/ 113 h 368"/>
                <a:gd name="T28" fmla="*/ 32 w 473"/>
                <a:gd name="T29" fmla="*/ 129 h 368"/>
                <a:gd name="T30" fmla="*/ 46 w 473"/>
                <a:gd name="T31" fmla="*/ 149 h 368"/>
                <a:gd name="T32" fmla="*/ 51 w 473"/>
                <a:gd name="T33" fmla="*/ 153 h 368"/>
                <a:gd name="T34" fmla="*/ 78 w 473"/>
                <a:gd name="T35" fmla="*/ 172 h 368"/>
                <a:gd name="T36" fmla="*/ 93 w 473"/>
                <a:gd name="T37" fmla="*/ 178 h 368"/>
                <a:gd name="T38" fmla="*/ 103 w 473"/>
                <a:gd name="T39" fmla="*/ 180 h 368"/>
                <a:gd name="T40" fmla="*/ 123 w 473"/>
                <a:gd name="T41" fmla="*/ 184 h 368"/>
                <a:gd name="T42" fmla="*/ 142 w 473"/>
                <a:gd name="T43" fmla="*/ 184 h 368"/>
                <a:gd name="T44" fmla="*/ 153 w 473"/>
                <a:gd name="T45" fmla="*/ 181 h 368"/>
                <a:gd name="T46" fmla="*/ 161 w 473"/>
                <a:gd name="T47" fmla="*/ 176 h 368"/>
                <a:gd name="T48" fmla="*/ 164 w 473"/>
                <a:gd name="T49" fmla="*/ 173 h 368"/>
                <a:gd name="T50" fmla="*/ 181 w 473"/>
                <a:gd name="T51" fmla="*/ 167 h 368"/>
                <a:gd name="T52" fmla="*/ 203 w 473"/>
                <a:gd name="T53" fmla="*/ 156 h 368"/>
                <a:gd name="T54" fmla="*/ 218 w 473"/>
                <a:gd name="T55" fmla="*/ 142 h 368"/>
                <a:gd name="T56" fmla="*/ 227 w 473"/>
                <a:gd name="T57" fmla="*/ 130 h 368"/>
                <a:gd name="T58" fmla="*/ 236 w 473"/>
                <a:gd name="T59" fmla="*/ 104 h 368"/>
                <a:gd name="T60" fmla="*/ 234 w 473"/>
                <a:gd name="T61" fmla="*/ 106 h 368"/>
                <a:gd name="T62" fmla="*/ 225 w 473"/>
                <a:gd name="T63" fmla="*/ 113 h 368"/>
                <a:gd name="T64" fmla="*/ 212 w 473"/>
                <a:gd name="T65" fmla="*/ 116 h 368"/>
                <a:gd name="T66" fmla="*/ 204 w 473"/>
                <a:gd name="T67" fmla="*/ 116 h 368"/>
                <a:gd name="T68" fmla="*/ 193 w 473"/>
                <a:gd name="T69" fmla="*/ 119 h 368"/>
                <a:gd name="T70" fmla="*/ 189 w 473"/>
                <a:gd name="T71" fmla="*/ 118 h 368"/>
                <a:gd name="T72" fmla="*/ 186 w 473"/>
                <a:gd name="T73" fmla="*/ 118 h 368"/>
                <a:gd name="T74" fmla="*/ 181 w 473"/>
                <a:gd name="T75" fmla="*/ 122 h 368"/>
                <a:gd name="T76" fmla="*/ 175 w 473"/>
                <a:gd name="T77" fmla="*/ 131 h 368"/>
                <a:gd name="T78" fmla="*/ 172 w 473"/>
                <a:gd name="T79" fmla="*/ 140 h 368"/>
                <a:gd name="T80" fmla="*/ 168 w 473"/>
                <a:gd name="T81" fmla="*/ 145 h 368"/>
                <a:gd name="T82" fmla="*/ 158 w 473"/>
                <a:gd name="T83" fmla="*/ 151 h 368"/>
                <a:gd name="T84" fmla="*/ 138 w 473"/>
                <a:gd name="T85" fmla="*/ 158 h 368"/>
                <a:gd name="T86" fmla="*/ 134 w 473"/>
                <a:gd name="T87" fmla="*/ 160 h 368"/>
                <a:gd name="T88" fmla="*/ 118 w 473"/>
                <a:gd name="T89" fmla="*/ 167 h 368"/>
                <a:gd name="T90" fmla="*/ 107 w 473"/>
                <a:gd name="T91" fmla="*/ 167 h 368"/>
                <a:gd name="T92" fmla="*/ 102 w 473"/>
                <a:gd name="T93" fmla="*/ 164 h 368"/>
                <a:gd name="T94" fmla="*/ 93 w 473"/>
                <a:gd name="T95" fmla="*/ 159 h 368"/>
                <a:gd name="T96" fmla="*/ 74 w 473"/>
                <a:gd name="T97" fmla="*/ 146 h 368"/>
                <a:gd name="T98" fmla="*/ 54 w 473"/>
                <a:gd name="T99" fmla="*/ 127 h 368"/>
                <a:gd name="T100" fmla="*/ 47 w 473"/>
                <a:gd name="T101" fmla="*/ 116 h 368"/>
                <a:gd name="T102" fmla="*/ 45 w 473"/>
                <a:gd name="T103" fmla="*/ 105 h 36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73"/>
                <a:gd name="T157" fmla="*/ 0 h 368"/>
                <a:gd name="T158" fmla="*/ 473 w 473"/>
                <a:gd name="T159" fmla="*/ 368 h 36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73" h="368">
                  <a:moveTo>
                    <a:pt x="91" y="210"/>
                  </a:moveTo>
                  <a:lnTo>
                    <a:pt x="91" y="210"/>
                  </a:lnTo>
                  <a:lnTo>
                    <a:pt x="91" y="182"/>
                  </a:lnTo>
                  <a:lnTo>
                    <a:pt x="89" y="119"/>
                  </a:lnTo>
                  <a:lnTo>
                    <a:pt x="85" y="85"/>
                  </a:lnTo>
                  <a:lnTo>
                    <a:pt x="79" y="52"/>
                  </a:lnTo>
                  <a:lnTo>
                    <a:pt x="73" y="24"/>
                  </a:lnTo>
                  <a:lnTo>
                    <a:pt x="67" y="14"/>
                  </a:lnTo>
                  <a:lnTo>
                    <a:pt x="62" y="6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6" y="2"/>
                  </a:lnTo>
                  <a:lnTo>
                    <a:pt x="38" y="8"/>
                  </a:lnTo>
                  <a:lnTo>
                    <a:pt x="30" y="18"/>
                  </a:lnTo>
                  <a:lnTo>
                    <a:pt x="22" y="30"/>
                  </a:lnTo>
                  <a:lnTo>
                    <a:pt x="16" y="44"/>
                  </a:lnTo>
                  <a:lnTo>
                    <a:pt x="10" y="62"/>
                  </a:lnTo>
                  <a:lnTo>
                    <a:pt x="6" y="79"/>
                  </a:lnTo>
                  <a:lnTo>
                    <a:pt x="2" y="99"/>
                  </a:lnTo>
                  <a:lnTo>
                    <a:pt x="0" y="119"/>
                  </a:lnTo>
                  <a:lnTo>
                    <a:pt x="0" y="139"/>
                  </a:lnTo>
                  <a:lnTo>
                    <a:pt x="2" y="159"/>
                  </a:lnTo>
                  <a:lnTo>
                    <a:pt x="8" y="178"/>
                  </a:lnTo>
                  <a:lnTo>
                    <a:pt x="14" y="196"/>
                  </a:lnTo>
                  <a:lnTo>
                    <a:pt x="24" y="212"/>
                  </a:lnTo>
                  <a:lnTo>
                    <a:pt x="38" y="226"/>
                  </a:lnTo>
                  <a:lnTo>
                    <a:pt x="64" y="258"/>
                  </a:lnTo>
                  <a:lnTo>
                    <a:pt x="81" y="281"/>
                  </a:lnTo>
                  <a:lnTo>
                    <a:pt x="93" y="297"/>
                  </a:lnTo>
                  <a:lnTo>
                    <a:pt x="103" y="305"/>
                  </a:lnTo>
                  <a:lnTo>
                    <a:pt x="125" y="323"/>
                  </a:lnTo>
                  <a:lnTo>
                    <a:pt x="156" y="343"/>
                  </a:lnTo>
                  <a:lnTo>
                    <a:pt x="172" y="350"/>
                  </a:lnTo>
                  <a:lnTo>
                    <a:pt x="186" y="356"/>
                  </a:lnTo>
                  <a:lnTo>
                    <a:pt x="206" y="360"/>
                  </a:lnTo>
                  <a:lnTo>
                    <a:pt x="226" y="364"/>
                  </a:lnTo>
                  <a:lnTo>
                    <a:pt x="247" y="368"/>
                  </a:lnTo>
                  <a:lnTo>
                    <a:pt x="273" y="368"/>
                  </a:lnTo>
                  <a:lnTo>
                    <a:pt x="285" y="368"/>
                  </a:lnTo>
                  <a:lnTo>
                    <a:pt x="295" y="366"/>
                  </a:lnTo>
                  <a:lnTo>
                    <a:pt x="307" y="362"/>
                  </a:lnTo>
                  <a:lnTo>
                    <a:pt x="315" y="358"/>
                  </a:lnTo>
                  <a:lnTo>
                    <a:pt x="323" y="352"/>
                  </a:lnTo>
                  <a:lnTo>
                    <a:pt x="329" y="345"/>
                  </a:lnTo>
                  <a:lnTo>
                    <a:pt x="344" y="339"/>
                  </a:lnTo>
                  <a:lnTo>
                    <a:pt x="362" y="333"/>
                  </a:lnTo>
                  <a:lnTo>
                    <a:pt x="384" y="323"/>
                  </a:lnTo>
                  <a:lnTo>
                    <a:pt x="406" y="311"/>
                  </a:lnTo>
                  <a:lnTo>
                    <a:pt x="427" y="293"/>
                  </a:lnTo>
                  <a:lnTo>
                    <a:pt x="437" y="283"/>
                  </a:lnTo>
                  <a:lnTo>
                    <a:pt x="447" y="271"/>
                  </a:lnTo>
                  <a:lnTo>
                    <a:pt x="455" y="260"/>
                  </a:lnTo>
                  <a:lnTo>
                    <a:pt x="461" y="246"/>
                  </a:lnTo>
                  <a:lnTo>
                    <a:pt x="473" y="208"/>
                  </a:lnTo>
                  <a:lnTo>
                    <a:pt x="469" y="212"/>
                  </a:lnTo>
                  <a:lnTo>
                    <a:pt x="459" y="222"/>
                  </a:lnTo>
                  <a:lnTo>
                    <a:pt x="451" y="226"/>
                  </a:lnTo>
                  <a:lnTo>
                    <a:pt x="439" y="230"/>
                  </a:lnTo>
                  <a:lnTo>
                    <a:pt x="425" y="232"/>
                  </a:lnTo>
                  <a:lnTo>
                    <a:pt x="408" y="232"/>
                  </a:lnTo>
                  <a:lnTo>
                    <a:pt x="396" y="236"/>
                  </a:lnTo>
                  <a:lnTo>
                    <a:pt x="386" y="238"/>
                  </a:lnTo>
                  <a:lnTo>
                    <a:pt x="378" y="236"/>
                  </a:lnTo>
                  <a:lnTo>
                    <a:pt x="376" y="236"/>
                  </a:lnTo>
                  <a:lnTo>
                    <a:pt x="372" y="236"/>
                  </a:lnTo>
                  <a:lnTo>
                    <a:pt x="368" y="238"/>
                  </a:lnTo>
                  <a:lnTo>
                    <a:pt x="362" y="244"/>
                  </a:lnTo>
                  <a:lnTo>
                    <a:pt x="356" y="252"/>
                  </a:lnTo>
                  <a:lnTo>
                    <a:pt x="350" y="261"/>
                  </a:lnTo>
                  <a:lnTo>
                    <a:pt x="344" y="279"/>
                  </a:lnTo>
                  <a:lnTo>
                    <a:pt x="344" y="281"/>
                  </a:lnTo>
                  <a:lnTo>
                    <a:pt x="336" y="289"/>
                  </a:lnTo>
                  <a:lnTo>
                    <a:pt x="329" y="295"/>
                  </a:lnTo>
                  <a:lnTo>
                    <a:pt x="317" y="301"/>
                  </a:lnTo>
                  <a:lnTo>
                    <a:pt x="301" y="307"/>
                  </a:lnTo>
                  <a:lnTo>
                    <a:pt x="277" y="315"/>
                  </a:lnTo>
                  <a:lnTo>
                    <a:pt x="269" y="319"/>
                  </a:lnTo>
                  <a:lnTo>
                    <a:pt x="249" y="329"/>
                  </a:lnTo>
                  <a:lnTo>
                    <a:pt x="236" y="333"/>
                  </a:lnTo>
                  <a:lnTo>
                    <a:pt x="224" y="333"/>
                  </a:lnTo>
                  <a:lnTo>
                    <a:pt x="214" y="333"/>
                  </a:lnTo>
                  <a:lnTo>
                    <a:pt x="208" y="331"/>
                  </a:lnTo>
                  <a:lnTo>
                    <a:pt x="204" y="327"/>
                  </a:lnTo>
                  <a:lnTo>
                    <a:pt x="186" y="317"/>
                  </a:lnTo>
                  <a:lnTo>
                    <a:pt x="168" y="307"/>
                  </a:lnTo>
                  <a:lnTo>
                    <a:pt x="149" y="291"/>
                  </a:lnTo>
                  <a:lnTo>
                    <a:pt x="127" y="273"/>
                  </a:lnTo>
                  <a:lnTo>
                    <a:pt x="109" y="254"/>
                  </a:lnTo>
                  <a:lnTo>
                    <a:pt x="101" y="244"/>
                  </a:lnTo>
                  <a:lnTo>
                    <a:pt x="95" y="232"/>
                  </a:lnTo>
                  <a:lnTo>
                    <a:pt x="93" y="222"/>
                  </a:lnTo>
                  <a:lnTo>
                    <a:pt x="91" y="21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8" name="Freeform 1246"/>
            <p:cNvSpPr>
              <a:spLocks/>
            </p:cNvSpPr>
            <p:nvPr/>
          </p:nvSpPr>
          <p:spPr bwMode="auto">
            <a:xfrm>
              <a:off x="996" y="1215"/>
              <a:ext cx="402" cy="284"/>
            </a:xfrm>
            <a:custGeom>
              <a:avLst/>
              <a:gdLst>
                <a:gd name="T0" fmla="*/ 207 w 803"/>
                <a:gd name="T1" fmla="*/ 144 h 568"/>
                <a:gd name="T2" fmla="*/ 219 w 803"/>
                <a:gd name="T3" fmla="*/ 129 h 568"/>
                <a:gd name="T4" fmla="*/ 233 w 803"/>
                <a:gd name="T5" fmla="*/ 119 h 568"/>
                <a:gd name="T6" fmla="*/ 255 w 803"/>
                <a:gd name="T7" fmla="*/ 110 h 568"/>
                <a:gd name="T8" fmla="*/ 279 w 803"/>
                <a:gd name="T9" fmla="*/ 110 h 568"/>
                <a:gd name="T10" fmla="*/ 266 w 803"/>
                <a:gd name="T11" fmla="*/ 100 h 568"/>
                <a:gd name="T12" fmla="*/ 254 w 803"/>
                <a:gd name="T13" fmla="*/ 85 h 568"/>
                <a:gd name="T14" fmla="*/ 246 w 803"/>
                <a:gd name="T15" fmla="*/ 64 h 568"/>
                <a:gd name="T16" fmla="*/ 223 w 803"/>
                <a:gd name="T17" fmla="*/ 71 h 568"/>
                <a:gd name="T18" fmla="*/ 216 w 803"/>
                <a:gd name="T19" fmla="*/ 84 h 568"/>
                <a:gd name="T20" fmla="*/ 200 w 803"/>
                <a:gd name="T21" fmla="*/ 96 h 568"/>
                <a:gd name="T22" fmla="*/ 181 w 803"/>
                <a:gd name="T23" fmla="*/ 102 h 568"/>
                <a:gd name="T24" fmla="*/ 149 w 803"/>
                <a:gd name="T25" fmla="*/ 101 h 568"/>
                <a:gd name="T26" fmla="*/ 131 w 803"/>
                <a:gd name="T27" fmla="*/ 87 h 568"/>
                <a:gd name="T28" fmla="*/ 114 w 803"/>
                <a:gd name="T29" fmla="*/ 68 h 568"/>
                <a:gd name="T30" fmla="*/ 104 w 803"/>
                <a:gd name="T31" fmla="*/ 40 h 568"/>
                <a:gd name="T32" fmla="*/ 104 w 803"/>
                <a:gd name="T33" fmla="*/ 25 h 568"/>
                <a:gd name="T34" fmla="*/ 93 w 803"/>
                <a:gd name="T35" fmla="*/ 0 h 568"/>
                <a:gd name="T36" fmla="*/ 67 w 803"/>
                <a:gd name="T37" fmla="*/ 60 h 568"/>
                <a:gd name="T38" fmla="*/ 31 w 803"/>
                <a:gd name="T39" fmla="*/ 126 h 568"/>
                <a:gd name="T40" fmla="*/ 20 w 803"/>
                <a:gd name="T41" fmla="*/ 140 h 568"/>
                <a:gd name="T42" fmla="*/ 4 w 803"/>
                <a:gd name="T43" fmla="*/ 153 h 568"/>
                <a:gd name="T44" fmla="*/ 0 w 803"/>
                <a:gd name="T45" fmla="*/ 162 h 568"/>
                <a:gd name="T46" fmla="*/ 9 w 803"/>
                <a:gd name="T47" fmla="*/ 165 h 568"/>
                <a:gd name="T48" fmla="*/ 19 w 803"/>
                <a:gd name="T49" fmla="*/ 168 h 568"/>
                <a:gd name="T50" fmla="*/ 45 w 803"/>
                <a:gd name="T51" fmla="*/ 183 h 568"/>
                <a:gd name="T52" fmla="*/ 60 w 803"/>
                <a:gd name="T53" fmla="*/ 186 h 568"/>
                <a:gd name="T54" fmla="*/ 153 w 803"/>
                <a:gd name="T55" fmla="*/ 222 h 568"/>
                <a:gd name="T56" fmla="*/ 175 w 803"/>
                <a:gd name="T57" fmla="*/ 231 h 568"/>
                <a:gd name="T58" fmla="*/ 250 w 803"/>
                <a:gd name="T59" fmla="*/ 270 h 568"/>
                <a:gd name="T60" fmla="*/ 261 w 803"/>
                <a:gd name="T61" fmla="*/ 278 h 568"/>
                <a:gd name="T62" fmla="*/ 278 w 803"/>
                <a:gd name="T63" fmla="*/ 284 h 568"/>
                <a:gd name="T64" fmla="*/ 291 w 803"/>
                <a:gd name="T65" fmla="*/ 280 h 568"/>
                <a:gd name="T66" fmla="*/ 302 w 803"/>
                <a:gd name="T67" fmla="*/ 277 h 568"/>
                <a:gd name="T68" fmla="*/ 305 w 803"/>
                <a:gd name="T69" fmla="*/ 279 h 568"/>
                <a:gd name="T70" fmla="*/ 313 w 803"/>
                <a:gd name="T71" fmla="*/ 278 h 568"/>
                <a:gd name="T72" fmla="*/ 318 w 803"/>
                <a:gd name="T73" fmla="*/ 273 h 568"/>
                <a:gd name="T74" fmla="*/ 344 w 803"/>
                <a:gd name="T75" fmla="*/ 253 h 568"/>
                <a:gd name="T76" fmla="*/ 358 w 803"/>
                <a:gd name="T77" fmla="*/ 247 h 568"/>
                <a:gd name="T78" fmla="*/ 368 w 803"/>
                <a:gd name="T79" fmla="*/ 238 h 568"/>
                <a:gd name="T80" fmla="*/ 373 w 803"/>
                <a:gd name="T81" fmla="*/ 230 h 568"/>
                <a:gd name="T82" fmla="*/ 383 w 803"/>
                <a:gd name="T83" fmla="*/ 222 h 568"/>
                <a:gd name="T84" fmla="*/ 402 w 803"/>
                <a:gd name="T85" fmla="*/ 186 h 568"/>
                <a:gd name="T86" fmla="*/ 402 w 803"/>
                <a:gd name="T87" fmla="*/ 180 h 568"/>
                <a:gd name="T88" fmla="*/ 392 w 803"/>
                <a:gd name="T89" fmla="*/ 169 h 568"/>
                <a:gd name="T90" fmla="*/ 380 w 803"/>
                <a:gd name="T91" fmla="*/ 163 h 568"/>
                <a:gd name="T92" fmla="*/ 338 w 803"/>
                <a:gd name="T93" fmla="*/ 173 h 568"/>
                <a:gd name="T94" fmla="*/ 326 w 803"/>
                <a:gd name="T95" fmla="*/ 179 h 568"/>
                <a:gd name="T96" fmla="*/ 287 w 803"/>
                <a:gd name="T97" fmla="*/ 187 h 568"/>
                <a:gd name="T98" fmla="*/ 273 w 803"/>
                <a:gd name="T99" fmla="*/ 186 h 568"/>
                <a:gd name="T100" fmla="*/ 237 w 803"/>
                <a:gd name="T101" fmla="*/ 182 h 568"/>
                <a:gd name="T102" fmla="*/ 227 w 803"/>
                <a:gd name="T103" fmla="*/ 177 h 568"/>
                <a:gd name="T104" fmla="*/ 218 w 803"/>
                <a:gd name="T105" fmla="*/ 169 h 568"/>
                <a:gd name="T106" fmla="*/ 211 w 803"/>
                <a:gd name="T107" fmla="*/ 159 h 568"/>
                <a:gd name="T108" fmla="*/ 206 w 803"/>
                <a:gd name="T109" fmla="*/ 149 h 56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03"/>
                <a:gd name="T166" fmla="*/ 0 h 568"/>
                <a:gd name="T167" fmla="*/ 803 w 803"/>
                <a:gd name="T168" fmla="*/ 568 h 56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03" h="568">
                  <a:moveTo>
                    <a:pt x="412" y="297"/>
                  </a:moveTo>
                  <a:lnTo>
                    <a:pt x="412" y="297"/>
                  </a:lnTo>
                  <a:lnTo>
                    <a:pt x="414" y="287"/>
                  </a:lnTo>
                  <a:lnTo>
                    <a:pt x="420" y="277"/>
                  </a:lnTo>
                  <a:lnTo>
                    <a:pt x="428" y="267"/>
                  </a:lnTo>
                  <a:lnTo>
                    <a:pt x="437" y="257"/>
                  </a:lnTo>
                  <a:lnTo>
                    <a:pt x="457" y="243"/>
                  </a:lnTo>
                  <a:lnTo>
                    <a:pt x="465" y="237"/>
                  </a:lnTo>
                  <a:lnTo>
                    <a:pt x="479" y="228"/>
                  </a:lnTo>
                  <a:lnTo>
                    <a:pt x="493" y="222"/>
                  </a:lnTo>
                  <a:lnTo>
                    <a:pt x="509" y="220"/>
                  </a:lnTo>
                  <a:lnTo>
                    <a:pt x="523" y="218"/>
                  </a:lnTo>
                  <a:lnTo>
                    <a:pt x="548" y="218"/>
                  </a:lnTo>
                  <a:lnTo>
                    <a:pt x="558" y="220"/>
                  </a:lnTo>
                  <a:lnTo>
                    <a:pt x="544" y="210"/>
                  </a:lnTo>
                  <a:lnTo>
                    <a:pt x="532" y="200"/>
                  </a:lnTo>
                  <a:lnTo>
                    <a:pt x="523" y="190"/>
                  </a:lnTo>
                  <a:lnTo>
                    <a:pt x="515" y="180"/>
                  </a:lnTo>
                  <a:lnTo>
                    <a:pt x="507" y="170"/>
                  </a:lnTo>
                  <a:lnTo>
                    <a:pt x="503" y="160"/>
                  </a:lnTo>
                  <a:lnTo>
                    <a:pt x="495" y="143"/>
                  </a:lnTo>
                  <a:lnTo>
                    <a:pt x="491" y="127"/>
                  </a:lnTo>
                  <a:lnTo>
                    <a:pt x="491" y="113"/>
                  </a:lnTo>
                  <a:lnTo>
                    <a:pt x="493" y="101"/>
                  </a:lnTo>
                  <a:lnTo>
                    <a:pt x="445" y="141"/>
                  </a:lnTo>
                  <a:lnTo>
                    <a:pt x="439" y="154"/>
                  </a:lnTo>
                  <a:lnTo>
                    <a:pt x="432" y="168"/>
                  </a:lnTo>
                  <a:lnTo>
                    <a:pt x="424" y="178"/>
                  </a:lnTo>
                  <a:lnTo>
                    <a:pt x="412" y="186"/>
                  </a:lnTo>
                  <a:lnTo>
                    <a:pt x="400" y="192"/>
                  </a:lnTo>
                  <a:lnTo>
                    <a:pt x="388" y="198"/>
                  </a:lnTo>
                  <a:lnTo>
                    <a:pt x="374" y="202"/>
                  </a:lnTo>
                  <a:lnTo>
                    <a:pt x="362" y="204"/>
                  </a:lnTo>
                  <a:lnTo>
                    <a:pt x="337" y="206"/>
                  </a:lnTo>
                  <a:lnTo>
                    <a:pt x="317" y="206"/>
                  </a:lnTo>
                  <a:lnTo>
                    <a:pt x="297" y="202"/>
                  </a:lnTo>
                  <a:lnTo>
                    <a:pt x="277" y="188"/>
                  </a:lnTo>
                  <a:lnTo>
                    <a:pt x="261" y="174"/>
                  </a:lnTo>
                  <a:lnTo>
                    <a:pt x="248" y="160"/>
                  </a:lnTo>
                  <a:lnTo>
                    <a:pt x="238" y="146"/>
                  </a:lnTo>
                  <a:lnTo>
                    <a:pt x="228" y="135"/>
                  </a:lnTo>
                  <a:lnTo>
                    <a:pt x="222" y="121"/>
                  </a:lnTo>
                  <a:lnTo>
                    <a:pt x="212" y="99"/>
                  </a:lnTo>
                  <a:lnTo>
                    <a:pt x="208" y="79"/>
                  </a:lnTo>
                  <a:lnTo>
                    <a:pt x="208" y="63"/>
                  </a:lnTo>
                  <a:lnTo>
                    <a:pt x="208" y="50"/>
                  </a:lnTo>
                  <a:lnTo>
                    <a:pt x="198" y="28"/>
                  </a:lnTo>
                  <a:lnTo>
                    <a:pt x="190" y="10"/>
                  </a:lnTo>
                  <a:lnTo>
                    <a:pt x="186" y="0"/>
                  </a:lnTo>
                  <a:lnTo>
                    <a:pt x="171" y="36"/>
                  </a:lnTo>
                  <a:lnTo>
                    <a:pt x="133" y="119"/>
                  </a:lnTo>
                  <a:lnTo>
                    <a:pt x="109" y="166"/>
                  </a:lnTo>
                  <a:lnTo>
                    <a:pt x="85" y="212"/>
                  </a:lnTo>
                  <a:lnTo>
                    <a:pt x="62" y="251"/>
                  </a:lnTo>
                  <a:lnTo>
                    <a:pt x="50" y="267"/>
                  </a:lnTo>
                  <a:lnTo>
                    <a:pt x="40" y="279"/>
                  </a:lnTo>
                  <a:lnTo>
                    <a:pt x="28" y="287"/>
                  </a:lnTo>
                  <a:lnTo>
                    <a:pt x="18" y="295"/>
                  </a:lnTo>
                  <a:lnTo>
                    <a:pt x="8" y="305"/>
                  </a:lnTo>
                  <a:lnTo>
                    <a:pt x="2" y="315"/>
                  </a:lnTo>
                  <a:lnTo>
                    <a:pt x="0" y="319"/>
                  </a:lnTo>
                  <a:lnTo>
                    <a:pt x="0" y="323"/>
                  </a:lnTo>
                  <a:lnTo>
                    <a:pt x="4" y="326"/>
                  </a:lnTo>
                  <a:lnTo>
                    <a:pt x="10" y="328"/>
                  </a:lnTo>
                  <a:lnTo>
                    <a:pt x="18" y="330"/>
                  </a:lnTo>
                  <a:lnTo>
                    <a:pt x="28" y="330"/>
                  </a:lnTo>
                  <a:lnTo>
                    <a:pt x="38" y="336"/>
                  </a:lnTo>
                  <a:lnTo>
                    <a:pt x="60" y="352"/>
                  </a:lnTo>
                  <a:lnTo>
                    <a:pt x="76" y="360"/>
                  </a:lnTo>
                  <a:lnTo>
                    <a:pt x="89" y="366"/>
                  </a:lnTo>
                  <a:lnTo>
                    <a:pt x="105" y="370"/>
                  </a:lnTo>
                  <a:lnTo>
                    <a:pt x="119" y="372"/>
                  </a:lnTo>
                  <a:lnTo>
                    <a:pt x="210" y="408"/>
                  </a:lnTo>
                  <a:lnTo>
                    <a:pt x="277" y="433"/>
                  </a:lnTo>
                  <a:lnTo>
                    <a:pt x="305" y="443"/>
                  </a:lnTo>
                  <a:lnTo>
                    <a:pt x="325" y="449"/>
                  </a:lnTo>
                  <a:lnTo>
                    <a:pt x="350" y="461"/>
                  </a:lnTo>
                  <a:lnTo>
                    <a:pt x="410" y="491"/>
                  </a:lnTo>
                  <a:lnTo>
                    <a:pt x="475" y="524"/>
                  </a:lnTo>
                  <a:lnTo>
                    <a:pt x="499" y="540"/>
                  </a:lnTo>
                  <a:lnTo>
                    <a:pt x="515" y="552"/>
                  </a:lnTo>
                  <a:lnTo>
                    <a:pt x="521" y="556"/>
                  </a:lnTo>
                  <a:lnTo>
                    <a:pt x="534" y="564"/>
                  </a:lnTo>
                  <a:lnTo>
                    <a:pt x="544" y="566"/>
                  </a:lnTo>
                  <a:lnTo>
                    <a:pt x="556" y="568"/>
                  </a:lnTo>
                  <a:lnTo>
                    <a:pt x="568" y="566"/>
                  </a:lnTo>
                  <a:lnTo>
                    <a:pt x="582" y="560"/>
                  </a:lnTo>
                  <a:lnTo>
                    <a:pt x="590" y="554"/>
                  </a:lnTo>
                  <a:lnTo>
                    <a:pt x="598" y="552"/>
                  </a:lnTo>
                  <a:lnTo>
                    <a:pt x="604" y="554"/>
                  </a:lnTo>
                  <a:lnTo>
                    <a:pt x="608" y="556"/>
                  </a:lnTo>
                  <a:lnTo>
                    <a:pt x="610" y="558"/>
                  </a:lnTo>
                  <a:lnTo>
                    <a:pt x="617" y="558"/>
                  </a:lnTo>
                  <a:lnTo>
                    <a:pt x="621" y="558"/>
                  </a:lnTo>
                  <a:lnTo>
                    <a:pt x="625" y="556"/>
                  </a:lnTo>
                  <a:lnTo>
                    <a:pt x="631" y="552"/>
                  </a:lnTo>
                  <a:lnTo>
                    <a:pt x="635" y="546"/>
                  </a:lnTo>
                  <a:lnTo>
                    <a:pt x="657" y="526"/>
                  </a:lnTo>
                  <a:lnTo>
                    <a:pt x="677" y="512"/>
                  </a:lnTo>
                  <a:lnTo>
                    <a:pt x="687" y="506"/>
                  </a:lnTo>
                  <a:lnTo>
                    <a:pt x="697" y="503"/>
                  </a:lnTo>
                  <a:lnTo>
                    <a:pt x="716" y="493"/>
                  </a:lnTo>
                  <a:lnTo>
                    <a:pt x="728" y="485"/>
                  </a:lnTo>
                  <a:lnTo>
                    <a:pt x="734" y="479"/>
                  </a:lnTo>
                  <a:lnTo>
                    <a:pt x="736" y="475"/>
                  </a:lnTo>
                  <a:lnTo>
                    <a:pt x="736" y="463"/>
                  </a:lnTo>
                  <a:lnTo>
                    <a:pt x="746" y="459"/>
                  </a:lnTo>
                  <a:lnTo>
                    <a:pt x="756" y="453"/>
                  </a:lnTo>
                  <a:lnTo>
                    <a:pt x="766" y="443"/>
                  </a:lnTo>
                  <a:lnTo>
                    <a:pt x="788" y="408"/>
                  </a:lnTo>
                  <a:lnTo>
                    <a:pt x="801" y="382"/>
                  </a:lnTo>
                  <a:lnTo>
                    <a:pt x="803" y="372"/>
                  </a:lnTo>
                  <a:lnTo>
                    <a:pt x="803" y="366"/>
                  </a:lnTo>
                  <a:lnTo>
                    <a:pt x="803" y="360"/>
                  </a:lnTo>
                  <a:lnTo>
                    <a:pt x="797" y="350"/>
                  </a:lnTo>
                  <a:lnTo>
                    <a:pt x="791" y="344"/>
                  </a:lnTo>
                  <a:lnTo>
                    <a:pt x="784" y="338"/>
                  </a:lnTo>
                  <a:lnTo>
                    <a:pt x="774" y="332"/>
                  </a:lnTo>
                  <a:lnTo>
                    <a:pt x="760" y="326"/>
                  </a:lnTo>
                  <a:lnTo>
                    <a:pt x="744" y="330"/>
                  </a:lnTo>
                  <a:lnTo>
                    <a:pt x="712" y="336"/>
                  </a:lnTo>
                  <a:lnTo>
                    <a:pt x="675" y="346"/>
                  </a:lnTo>
                  <a:lnTo>
                    <a:pt x="661" y="352"/>
                  </a:lnTo>
                  <a:lnTo>
                    <a:pt x="651" y="358"/>
                  </a:lnTo>
                  <a:lnTo>
                    <a:pt x="639" y="362"/>
                  </a:lnTo>
                  <a:lnTo>
                    <a:pt x="610" y="368"/>
                  </a:lnTo>
                  <a:lnTo>
                    <a:pt x="574" y="374"/>
                  </a:lnTo>
                  <a:lnTo>
                    <a:pt x="560" y="374"/>
                  </a:lnTo>
                  <a:lnTo>
                    <a:pt x="546" y="372"/>
                  </a:lnTo>
                  <a:lnTo>
                    <a:pt x="519" y="372"/>
                  </a:lnTo>
                  <a:lnTo>
                    <a:pt x="495" y="368"/>
                  </a:lnTo>
                  <a:lnTo>
                    <a:pt x="473" y="364"/>
                  </a:lnTo>
                  <a:lnTo>
                    <a:pt x="467" y="362"/>
                  </a:lnTo>
                  <a:lnTo>
                    <a:pt x="453" y="354"/>
                  </a:lnTo>
                  <a:lnTo>
                    <a:pt x="445" y="350"/>
                  </a:lnTo>
                  <a:lnTo>
                    <a:pt x="439" y="344"/>
                  </a:lnTo>
                  <a:lnTo>
                    <a:pt x="436" y="338"/>
                  </a:lnTo>
                  <a:lnTo>
                    <a:pt x="434" y="330"/>
                  </a:lnTo>
                  <a:lnTo>
                    <a:pt x="422" y="317"/>
                  </a:lnTo>
                  <a:lnTo>
                    <a:pt x="416" y="305"/>
                  </a:lnTo>
                  <a:lnTo>
                    <a:pt x="412" y="29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99" name="Freeform 1247"/>
            <p:cNvSpPr>
              <a:spLocks/>
            </p:cNvSpPr>
            <p:nvPr/>
          </p:nvSpPr>
          <p:spPr bwMode="auto">
            <a:xfrm>
              <a:off x="932" y="942"/>
              <a:ext cx="257" cy="414"/>
            </a:xfrm>
            <a:custGeom>
              <a:avLst/>
              <a:gdLst>
                <a:gd name="T0" fmla="*/ 257 w 514"/>
                <a:gd name="T1" fmla="*/ 31 h 829"/>
                <a:gd name="T2" fmla="*/ 254 w 514"/>
                <a:gd name="T3" fmla="*/ 38 h 829"/>
                <a:gd name="T4" fmla="*/ 247 w 514"/>
                <a:gd name="T5" fmla="*/ 43 h 829"/>
                <a:gd name="T6" fmla="*/ 236 w 514"/>
                <a:gd name="T7" fmla="*/ 48 h 829"/>
                <a:gd name="T8" fmla="*/ 231 w 514"/>
                <a:gd name="T9" fmla="*/ 50 h 829"/>
                <a:gd name="T10" fmla="*/ 213 w 514"/>
                <a:gd name="T11" fmla="*/ 60 h 829"/>
                <a:gd name="T12" fmla="*/ 206 w 514"/>
                <a:gd name="T13" fmla="*/ 69 h 829"/>
                <a:gd name="T14" fmla="*/ 206 w 514"/>
                <a:gd name="T15" fmla="*/ 73 h 829"/>
                <a:gd name="T16" fmla="*/ 180 w 514"/>
                <a:gd name="T17" fmla="*/ 105 h 829"/>
                <a:gd name="T18" fmla="*/ 178 w 514"/>
                <a:gd name="T19" fmla="*/ 106 h 829"/>
                <a:gd name="T20" fmla="*/ 174 w 514"/>
                <a:gd name="T21" fmla="*/ 110 h 829"/>
                <a:gd name="T22" fmla="*/ 169 w 514"/>
                <a:gd name="T23" fmla="*/ 119 h 829"/>
                <a:gd name="T24" fmla="*/ 168 w 514"/>
                <a:gd name="T25" fmla="*/ 138 h 829"/>
                <a:gd name="T26" fmla="*/ 164 w 514"/>
                <a:gd name="T27" fmla="*/ 150 h 829"/>
                <a:gd name="T28" fmla="*/ 157 w 514"/>
                <a:gd name="T29" fmla="*/ 180 h 829"/>
                <a:gd name="T30" fmla="*/ 152 w 514"/>
                <a:gd name="T31" fmla="*/ 221 h 829"/>
                <a:gd name="T32" fmla="*/ 152 w 514"/>
                <a:gd name="T33" fmla="*/ 244 h 829"/>
                <a:gd name="T34" fmla="*/ 155 w 514"/>
                <a:gd name="T35" fmla="*/ 267 h 829"/>
                <a:gd name="T36" fmla="*/ 148 w 514"/>
                <a:gd name="T37" fmla="*/ 287 h 829"/>
                <a:gd name="T38" fmla="*/ 114 w 514"/>
                <a:gd name="T39" fmla="*/ 357 h 829"/>
                <a:gd name="T40" fmla="*/ 89 w 514"/>
                <a:gd name="T41" fmla="*/ 398 h 829"/>
                <a:gd name="T42" fmla="*/ 80 w 514"/>
                <a:gd name="T43" fmla="*/ 409 h 829"/>
                <a:gd name="T44" fmla="*/ 74 w 514"/>
                <a:gd name="T45" fmla="*/ 414 h 829"/>
                <a:gd name="T46" fmla="*/ 30 w 514"/>
                <a:gd name="T47" fmla="*/ 410 h 829"/>
                <a:gd name="T48" fmla="*/ 15 w 514"/>
                <a:gd name="T49" fmla="*/ 412 h 829"/>
                <a:gd name="T50" fmla="*/ 10 w 514"/>
                <a:gd name="T51" fmla="*/ 412 h 829"/>
                <a:gd name="T52" fmla="*/ 1 w 514"/>
                <a:gd name="T53" fmla="*/ 412 h 829"/>
                <a:gd name="T54" fmla="*/ 0 w 514"/>
                <a:gd name="T55" fmla="*/ 410 h 829"/>
                <a:gd name="T56" fmla="*/ 10 w 514"/>
                <a:gd name="T57" fmla="*/ 401 h 829"/>
                <a:gd name="T58" fmla="*/ 18 w 514"/>
                <a:gd name="T59" fmla="*/ 390 h 829"/>
                <a:gd name="T60" fmla="*/ 46 w 514"/>
                <a:gd name="T61" fmla="*/ 351 h 829"/>
                <a:gd name="T62" fmla="*/ 62 w 514"/>
                <a:gd name="T63" fmla="*/ 322 h 829"/>
                <a:gd name="T64" fmla="*/ 67 w 514"/>
                <a:gd name="T65" fmla="*/ 310 h 829"/>
                <a:gd name="T66" fmla="*/ 89 w 514"/>
                <a:gd name="T67" fmla="*/ 264 h 829"/>
                <a:gd name="T68" fmla="*/ 95 w 514"/>
                <a:gd name="T69" fmla="*/ 249 h 829"/>
                <a:gd name="T70" fmla="*/ 95 w 514"/>
                <a:gd name="T71" fmla="*/ 244 h 829"/>
                <a:gd name="T72" fmla="*/ 99 w 514"/>
                <a:gd name="T73" fmla="*/ 227 h 829"/>
                <a:gd name="T74" fmla="*/ 107 w 514"/>
                <a:gd name="T75" fmla="*/ 214 h 829"/>
                <a:gd name="T76" fmla="*/ 114 w 514"/>
                <a:gd name="T77" fmla="*/ 209 h 829"/>
                <a:gd name="T78" fmla="*/ 118 w 514"/>
                <a:gd name="T79" fmla="*/ 189 h 829"/>
                <a:gd name="T80" fmla="*/ 126 w 514"/>
                <a:gd name="T81" fmla="*/ 163 h 829"/>
                <a:gd name="T82" fmla="*/ 139 w 514"/>
                <a:gd name="T83" fmla="*/ 137 h 829"/>
                <a:gd name="T84" fmla="*/ 148 w 514"/>
                <a:gd name="T85" fmla="*/ 127 h 829"/>
                <a:gd name="T86" fmla="*/ 161 w 514"/>
                <a:gd name="T87" fmla="*/ 108 h 829"/>
                <a:gd name="T88" fmla="*/ 169 w 514"/>
                <a:gd name="T89" fmla="*/ 88 h 829"/>
                <a:gd name="T90" fmla="*/ 184 w 514"/>
                <a:gd name="T91" fmla="*/ 60 h 829"/>
                <a:gd name="T92" fmla="*/ 191 w 514"/>
                <a:gd name="T93" fmla="*/ 52 h 829"/>
                <a:gd name="T94" fmla="*/ 211 w 514"/>
                <a:gd name="T95" fmla="*/ 21 h 829"/>
                <a:gd name="T96" fmla="*/ 215 w 514"/>
                <a:gd name="T97" fmla="*/ 11 h 829"/>
                <a:gd name="T98" fmla="*/ 215 w 514"/>
                <a:gd name="T99" fmla="*/ 7 h 829"/>
                <a:gd name="T100" fmla="*/ 217 w 514"/>
                <a:gd name="T101" fmla="*/ 2 h 829"/>
                <a:gd name="T102" fmla="*/ 220 w 514"/>
                <a:gd name="T103" fmla="*/ 0 h 829"/>
                <a:gd name="T104" fmla="*/ 225 w 514"/>
                <a:gd name="T105" fmla="*/ 6 h 829"/>
                <a:gd name="T106" fmla="*/ 229 w 514"/>
                <a:gd name="T107" fmla="*/ 14 h 829"/>
                <a:gd name="T108" fmla="*/ 248 w 514"/>
                <a:gd name="T109" fmla="*/ 28 h 829"/>
                <a:gd name="T110" fmla="*/ 257 w 514"/>
                <a:gd name="T111" fmla="*/ 31 h 82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14"/>
                <a:gd name="T169" fmla="*/ 0 h 829"/>
                <a:gd name="T170" fmla="*/ 514 w 514"/>
                <a:gd name="T171" fmla="*/ 829 h 82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14" h="829">
                  <a:moveTo>
                    <a:pt x="514" y="63"/>
                  </a:moveTo>
                  <a:lnTo>
                    <a:pt x="514" y="63"/>
                  </a:lnTo>
                  <a:lnTo>
                    <a:pt x="512" y="67"/>
                  </a:lnTo>
                  <a:lnTo>
                    <a:pt x="508" y="77"/>
                  </a:lnTo>
                  <a:lnTo>
                    <a:pt x="502" y="81"/>
                  </a:lnTo>
                  <a:lnTo>
                    <a:pt x="494" y="87"/>
                  </a:lnTo>
                  <a:lnTo>
                    <a:pt x="484" y="93"/>
                  </a:lnTo>
                  <a:lnTo>
                    <a:pt x="471" y="97"/>
                  </a:lnTo>
                  <a:lnTo>
                    <a:pt x="461" y="101"/>
                  </a:lnTo>
                  <a:lnTo>
                    <a:pt x="437" y="115"/>
                  </a:lnTo>
                  <a:lnTo>
                    <a:pt x="425" y="121"/>
                  </a:lnTo>
                  <a:lnTo>
                    <a:pt x="415" y="131"/>
                  </a:lnTo>
                  <a:lnTo>
                    <a:pt x="411" y="139"/>
                  </a:lnTo>
                  <a:lnTo>
                    <a:pt x="409" y="143"/>
                  </a:lnTo>
                  <a:lnTo>
                    <a:pt x="411" y="147"/>
                  </a:lnTo>
                  <a:lnTo>
                    <a:pt x="360" y="210"/>
                  </a:lnTo>
                  <a:lnTo>
                    <a:pt x="356" y="212"/>
                  </a:lnTo>
                  <a:lnTo>
                    <a:pt x="352" y="214"/>
                  </a:lnTo>
                  <a:lnTo>
                    <a:pt x="348" y="220"/>
                  </a:lnTo>
                  <a:lnTo>
                    <a:pt x="342" y="228"/>
                  </a:lnTo>
                  <a:lnTo>
                    <a:pt x="338" y="239"/>
                  </a:lnTo>
                  <a:lnTo>
                    <a:pt x="336" y="257"/>
                  </a:lnTo>
                  <a:lnTo>
                    <a:pt x="336" y="277"/>
                  </a:lnTo>
                  <a:lnTo>
                    <a:pt x="328" y="301"/>
                  </a:lnTo>
                  <a:lnTo>
                    <a:pt x="320" y="327"/>
                  </a:lnTo>
                  <a:lnTo>
                    <a:pt x="314" y="360"/>
                  </a:lnTo>
                  <a:lnTo>
                    <a:pt x="308" y="400"/>
                  </a:lnTo>
                  <a:lnTo>
                    <a:pt x="304" y="443"/>
                  </a:lnTo>
                  <a:lnTo>
                    <a:pt x="304" y="465"/>
                  </a:lnTo>
                  <a:lnTo>
                    <a:pt x="304" y="489"/>
                  </a:lnTo>
                  <a:lnTo>
                    <a:pt x="308" y="510"/>
                  </a:lnTo>
                  <a:lnTo>
                    <a:pt x="310" y="534"/>
                  </a:lnTo>
                  <a:lnTo>
                    <a:pt x="295" y="574"/>
                  </a:lnTo>
                  <a:lnTo>
                    <a:pt x="251" y="665"/>
                  </a:lnTo>
                  <a:lnTo>
                    <a:pt x="227" y="714"/>
                  </a:lnTo>
                  <a:lnTo>
                    <a:pt x="202" y="762"/>
                  </a:lnTo>
                  <a:lnTo>
                    <a:pt x="178" y="797"/>
                  </a:lnTo>
                  <a:lnTo>
                    <a:pt x="168" y="809"/>
                  </a:lnTo>
                  <a:lnTo>
                    <a:pt x="160" y="819"/>
                  </a:lnTo>
                  <a:lnTo>
                    <a:pt x="148" y="829"/>
                  </a:lnTo>
                  <a:lnTo>
                    <a:pt x="101" y="823"/>
                  </a:lnTo>
                  <a:lnTo>
                    <a:pt x="59" y="821"/>
                  </a:lnTo>
                  <a:lnTo>
                    <a:pt x="43" y="823"/>
                  </a:lnTo>
                  <a:lnTo>
                    <a:pt x="30" y="825"/>
                  </a:lnTo>
                  <a:lnTo>
                    <a:pt x="20" y="825"/>
                  </a:lnTo>
                  <a:lnTo>
                    <a:pt x="6" y="825"/>
                  </a:lnTo>
                  <a:lnTo>
                    <a:pt x="2" y="825"/>
                  </a:lnTo>
                  <a:lnTo>
                    <a:pt x="0" y="823"/>
                  </a:lnTo>
                  <a:lnTo>
                    <a:pt x="0" y="821"/>
                  </a:lnTo>
                  <a:lnTo>
                    <a:pt x="6" y="813"/>
                  </a:lnTo>
                  <a:lnTo>
                    <a:pt x="20" y="803"/>
                  </a:lnTo>
                  <a:lnTo>
                    <a:pt x="36" y="781"/>
                  </a:lnTo>
                  <a:lnTo>
                    <a:pt x="71" y="732"/>
                  </a:lnTo>
                  <a:lnTo>
                    <a:pt x="91" y="702"/>
                  </a:lnTo>
                  <a:lnTo>
                    <a:pt x="109" y="673"/>
                  </a:lnTo>
                  <a:lnTo>
                    <a:pt x="124" y="645"/>
                  </a:lnTo>
                  <a:lnTo>
                    <a:pt x="134" y="621"/>
                  </a:lnTo>
                  <a:lnTo>
                    <a:pt x="160" y="570"/>
                  </a:lnTo>
                  <a:lnTo>
                    <a:pt x="178" y="528"/>
                  </a:lnTo>
                  <a:lnTo>
                    <a:pt x="186" y="512"/>
                  </a:lnTo>
                  <a:lnTo>
                    <a:pt x="190" y="499"/>
                  </a:lnTo>
                  <a:lnTo>
                    <a:pt x="190" y="489"/>
                  </a:lnTo>
                  <a:lnTo>
                    <a:pt x="194" y="467"/>
                  </a:lnTo>
                  <a:lnTo>
                    <a:pt x="198" y="455"/>
                  </a:lnTo>
                  <a:lnTo>
                    <a:pt x="206" y="441"/>
                  </a:lnTo>
                  <a:lnTo>
                    <a:pt x="213" y="429"/>
                  </a:lnTo>
                  <a:lnTo>
                    <a:pt x="227" y="419"/>
                  </a:lnTo>
                  <a:lnTo>
                    <a:pt x="229" y="400"/>
                  </a:lnTo>
                  <a:lnTo>
                    <a:pt x="235" y="378"/>
                  </a:lnTo>
                  <a:lnTo>
                    <a:pt x="241" y="354"/>
                  </a:lnTo>
                  <a:lnTo>
                    <a:pt x="251" y="327"/>
                  </a:lnTo>
                  <a:lnTo>
                    <a:pt x="263" y="299"/>
                  </a:lnTo>
                  <a:lnTo>
                    <a:pt x="277" y="275"/>
                  </a:lnTo>
                  <a:lnTo>
                    <a:pt x="285" y="263"/>
                  </a:lnTo>
                  <a:lnTo>
                    <a:pt x="295" y="255"/>
                  </a:lnTo>
                  <a:lnTo>
                    <a:pt x="322" y="216"/>
                  </a:lnTo>
                  <a:lnTo>
                    <a:pt x="326" y="204"/>
                  </a:lnTo>
                  <a:lnTo>
                    <a:pt x="338" y="176"/>
                  </a:lnTo>
                  <a:lnTo>
                    <a:pt x="358" y="141"/>
                  </a:lnTo>
                  <a:lnTo>
                    <a:pt x="368" y="121"/>
                  </a:lnTo>
                  <a:lnTo>
                    <a:pt x="382" y="105"/>
                  </a:lnTo>
                  <a:lnTo>
                    <a:pt x="405" y="69"/>
                  </a:lnTo>
                  <a:lnTo>
                    <a:pt x="421" y="42"/>
                  </a:lnTo>
                  <a:lnTo>
                    <a:pt x="427" y="30"/>
                  </a:lnTo>
                  <a:lnTo>
                    <a:pt x="429" y="22"/>
                  </a:lnTo>
                  <a:lnTo>
                    <a:pt x="429" y="14"/>
                  </a:lnTo>
                  <a:lnTo>
                    <a:pt x="431" y="8"/>
                  </a:lnTo>
                  <a:lnTo>
                    <a:pt x="433" y="4"/>
                  </a:lnTo>
                  <a:lnTo>
                    <a:pt x="435" y="0"/>
                  </a:lnTo>
                  <a:lnTo>
                    <a:pt x="439" y="0"/>
                  </a:lnTo>
                  <a:lnTo>
                    <a:pt x="441" y="2"/>
                  </a:lnTo>
                  <a:lnTo>
                    <a:pt x="449" y="12"/>
                  </a:lnTo>
                  <a:lnTo>
                    <a:pt x="457" y="28"/>
                  </a:lnTo>
                  <a:lnTo>
                    <a:pt x="476" y="46"/>
                  </a:lnTo>
                  <a:lnTo>
                    <a:pt x="496" y="57"/>
                  </a:lnTo>
                  <a:lnTo>
                    <a:pt x="504" y="61"/>
                  </a:lnTo>
                  <a:lnTo>
                    <a:pt x="514" y="6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0" name="Freeform 1248"/>
            <p:cNvSpPr>
              <a:spLocks/>
            </p:cNvSpPr>
            <p:nvPr/>
          </p:nvSpPr>
          <p:spPr bwMode="auto">
            <a:xfrm>
              <a:off x="1116" y="1444"/>
              <a:ext cx="385" cy="115"/>
            </a:xfrm>
            <a:custGeom>
              <a:avLst/>
              <a:gdLst>
                <a:gd name="T0" fmla="*/ 40 w 771"/>
                <a:gd name="T1" fmla="*/ 0 h 231"/>
                <a:gd name="T2" fmla="*/ 37 w 771"/>
                <a:gd name="T3" fmla="*/ 24 h 231"/>
                <a:gd name="T4" fmla="*/ 31 w 771"/>
                <a:gd name="T5" fmla="*/ 51 h 231"/>
                <a:gd name="T6" fmla="*/ 28 w 771"/>
                <a:gd name="T7" fmla="*/ 57 h 231"/>
                <a:gd name="T8" fmla="*/ 12 w 771"/>
                <a:gd name="T9" fmla="*/ 86 h 231"/>
                <a:gd name="T10" fmla="*/ 9 w 771"/>
                <a:gd name="T11" fmla="*/ 94 h 231"/>
                <a:gd name="T12" fmla="*/ 3 w 771"/>
                <a:gd name="T13" fmla="*/ 104 h 231"/>
                <a:gd name="T14" fmla="*/ 0 w 771"/>
                <a:gd name="T15" fmla="*/ 112 h 231"/>
                <a:gd name="T16" fmla="*/ 2 w 771"/>
                <a:gd name="T17" fmla="*/ 115 h 231"/>
                <a:gd name="T18" fmla="*/ 7 w 771"/>
                <a:gd name="T19" fmla="*/ 115 h 231"/>
                <a:gd name="T20" fmla="*/ 23 w 771"/>
                <a:gd name="T21" fmla="*/ 109 h 231"/>
                <a:gd name="T22" fmla="*/ 45 w 771"/>
                <a:gd name="T23" fmla="*/ 99 h 231"/>
                <a:gd name="T24" fmla="*/ 71 w 771"/>
                <a:gd name="T25" fmla="*/ 91 h 231"/>
                <a:gd name="T26" fmla="*/ 77 w 771"/>
                <a:gd name="T27" fmla="*/ 90 h 231"/>
                <a:gd name="T28" fmla="*/ 100 w 771"/>
                <a:gd name="T29" fmla="*/ 86 h 231"/>
                <a:gd name="T30" fmla="*/ 121 w 771"/>
                <a:gd name="T31" fmla="*/ 81 h 231"/>
                <a:gd name="T32" fmla="*/ 139 w 771"/>
                <a:gd name="T33" fmla="*/ 73 h 231"/>
                <a:gd name="T34" fmla="*/ 163 w 771"/>
                <a:gd name="T35" fmla="*/ 72 h 231"/>
                <a:gd name="T36" fmla="*/ 188 w 771"/>
                <a:gd name="T37" fmla="*/ 68 h 231"/>
                <a:gd name="T38" fmla="*/ 192 w 771"/>
                <a:gd name="T39" fmla="*/ 66 h 231"/>
                <a:gd name="T40" fmla="*/ 283 w 771"/>
                <a:gd name="T41" fmla="*/ 56 h 231"/>
                <a:gd name="T42" fmla="*/ 348 w 771"/>
                <a:gd name="T43" fmla="*/ 50 h 231"/>
                <a:gd name="T44" fmla="*/ 378 w 771"/>
                <a:gd name="T45" fmla="*/ 50 h 231"/>
                <a:gd name="T46" fmla="*/ 382 w 771"/>
                <a:gd name="T47" fmla="*/ 51 h 231"/>
                <a:gd name="T48" fmla="*/ 385 w 771"/>
                <a:gd name="T49" fmla="*/ 49 h 231"/>
                <a:gd name="T50" fmla="*/ 385 w 771"/>
                <a:gd name="T51" fmla="*/ 44 h 231"/>
                <a:gd name="T52" fmla="*/ 382 w 771"/>
                <a:gd name="T53" fmla="*/ 36 h 231"/>
                <a:gd name="T54" fmla="*/ 381 w 771"/>
                <a:gd name="T55" fmla="*/ 22 h 231"/>
                <a:gd name="T56" fmla="*/ 382 w 771"/>
                <a:gd name="T57" fmla="*/ 15 h 231"/>
                <a:gd name="T58" fmla="*/ 381 w 771"/>
                <a:gd name="T59" fmla="*/ 20 h 231"/>
                <a:gd name="T60" fmla="*/ 375 w 771"/>
                <a:gd name="T61" fmla="*/ 29 h 231"/>
                <a:gd name="T62" fmla="*/ 363 w 771"/>
                <a:gd name="T63" fmla="*/ 38 h 231"/>
                <a:gd name="T64" fmla="*/ 356 w 771"/>
                <a:gd name="T65" fmla="*/ 41 h 231"/>
                <a:gd name="T66" fmla="*/ 346 w 771"/>
                <a:gd name="T67" fmla="*/ 40 h 231"/>
                <a:gd name="T68" fmla="*/ 326 w 771"/>
                <a:gd name="T69" fmla="*/ 38 h 231"/>
                <a:gd name="T70" fmla="*/ 304 w 771"/>
                <a:gd name="T71" fmla="*/ 33 h 231"/>
                <a:gd name="T72" fmla="*/ 300 w 771"/>
                <a:gd name="T73" fmla="*/ 31 h 231"/>
                <a:gd name="T74" fmla="*/ 263 w 771"/>
                <a:gd name="T75" fmla="*/ 20 h 231"/>
                <a:gd name="T76" fmla="*/ 252 w 771"/>
                <a:gd name="T77" fmla="*/ 16 h 231"/>
                <a:gd name="T78" fmla="*/ 249 w 771"/>
                <a:gd name="T79" fmla="*/ 12 h 231"/>
                <a:gd name="T80" fmla="*/ 238 w 771"/>
                <a:gd name="T81" fmla="*/ 21 h 231"/>
                <a:gd name="T82" fmla="*/ 230 w 771"/>
                <a:gd name="T83" fmla="*/ 24 h 231"/>
                <a:gd name="T84" fmla="*/ 209 w 771"/>
                <a:gd name="T85" fmla="*/ 36 h 231"/>
                <a:gd name="T86" fmla="*/ 201 w 771"/>
                <a:gd name="T87" fmla="*/ 43 h 231"/>
                <a:gd name="T88" fmla="*/ 199 w 771"/>
                <a:gd name="T89" fmla="*/ 46 h 231"/>
                <a:gd name="T90" fmla="*/ 191 w 771"/>
                <a:gd name="T91" fmla="*/ 53 h 231"/>
                <a:gd name="T92" fmla="*/ 184 w 771"/>
                <a:gd name="T93" fmla="*/ 53 h 231"/>
                <a:gd name="T94" fmla="*/ 180 w 771"/>
                <a:gd name="T95" fmla="*/ 50 h 231"/>
                <a:gd name="T96" fmla="*/ 163 w 771"/>
                <a:gd name="T97" fmla="*/ 57 h 231"/>
                <a:gd name="T98" fmla="*/ 149 w 771"/>
                <a:gd name="T99" fmla="*/ 59 h 231"/>
                <a:gd name="T100" fmla="*/ 140 w 771"/>
                <a:gd name="T101" fmla="*/ 57 h 231"/>
                <a:gd name="T102" fmla="*/ 137 w 771"/>
                <a:gd name="T103" fmla="*/ 55 h 231"/>
                <a:gd name="T104" fmla="*/ 97 w 771"/>
                <a:gd name="T105" fmla="*/ 28 h 231"/>
                <a:gd name="T106" fmla="*/ 68 w 771"/>
                <a:gd name="T107" fmla="*/ 12 h 231"/>
                <a:gd name="T108" fmla="*/ 40 w 771"/>
                <a:gd name="T109" fmla="*/ 0 h 2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71"/>
                <a:gd name="T166" fmla="*/ 0 h 231"/>
                <a:gd name="T167" fmla="*/ 771 w 771"/>
                <a:gd name="T168" fmla="*/ 231 h 2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71" h="231">
                  <a:moveTo>
                    <a:pt x="81" y="0"/>
                  </a:moveTo>
                  <a:lnTo>
                    <a:pt x="81" y="0"/>
                  </a:lnTo>
                  <a:lnTo>
                    <a:pt x="81" y="14"/>
                  </a:lnTo>
                  <a:lnTo>
                    <a:pt x="75" y="48"/>
                  </a:lnTo>
                  <a:lnTo>
                    <a:pt x="67" y="85"/>
                  </a:lnTo>
                  <a:lnTo>
                    <a:pt x="63" y="103"/>
                  </a:lnTo>
                  <a:lnTo>
                    <a:pt x="57" y="115"/>
                  </a:lnTo>
                  <a:lnTo>
                    <a:pt x="39" y="146"/>
                  </a:lnTo>
                  <a:lnTo>
                    <a:pt x="25" y="172"/>
                  </a:lnTo>
                  <a:lnTo>
                    <a:pt x="18" y="188"/>
                  </a:lnTo>
                  <a:lnTo>
                    <a:pt x="12" y="198"/>
                  </a:lnTo>
                  <a:lnTo>
                    <a:pt x="6" y="208"/>
                  </a:lnTo>
                  <a:lnTo>
                    <a:pt x="2" y="220"/>
                  </a:lnTo>
                  <a:lnTo>
                    <a:pt x="0" y="224"/>
                  </a:lnTo>
                  <a:lnTo>
                    <a:pt x="2" y="228"/>
                  </a:lnTo>
                  <a:lnTo>
                    <a:pt x="4" y="230"/>
                  </a:lnTo>
                  <a:lnTo>
                    <a:pt x="8" y="231"/>
                  </a:lnTo>
                  <a:lnTo>
                    <a:pt x="14" y="231"/>
                  </a:lnTo>
                  <a:lnTo>
                    <a:pt x="21" y="230"/>
                  </a:lnTo>
                  <a:lnTo>
                    <a:pt x="47" y="218"/>
                  </a:lnTo>
                  <a:lnTo>
                    <a:pt x="91" y="198"/>
                  </a:lnTo>
                  <a:lnTo>
                    <a:pt x="126" y="186"/>
                  </a:lnTo>
                  <a:lnTo>
                    <a:pt x="142" y="182"/>
                  </a:lnTo>
                  <a:lnTo>
                    <a:pt x="154" y="180"/>
                  </a:lnTo>
                  <a:lnTo>
                    <a:pt x="168" y="178"/>
                  </a:lnTo>
                  <a:lnTo>
                    <a:pt x="201" y="172"/>
                  </a:lnTo>
                  <a:lnTo>
                    <a:pt x="223" y="168"/>
                  </a:lnTo>
                  <a:lnTo>
                    <a:pt x="243" y="162"/>
                  </a:lnTo>
                  <a:lnTo>
                    <a:pt x="263" y="156"/>
                  </a:lnTo>
                  <a:lnTo>
                    <a:pt x="279" y="146"/>
                  </a:lnTo>
                  <a:lnTo>
                    <a:pt x="326" y="144"/>
                  </a:lnTo>
                  <a:lnTo>
                    <a:pt x="364" y="139"/>
                  </a:lnTo>
                  <a:lnTo>
                    <a:pt x="377" y="137"/>
                  </a:lnTo>
                  <a:lnTo>
                    <a:pt x="385" y="133"/>
                  </a:lnTo>
                  <a:lnTo>
                    <a:pt x="441" y="127"/>
                  </a:lnTo>
                  <a:lnTo>
                    <a:pt x="567" y="113"/>
                  </a:lnTo>
                  <a:lnTo>
                    <a:pt x="635" y="107"/>
                  </a:lnTo>
                  <a:lnTo>
                    <a:pt x="696" y="101"/>
                  </a:lnTo>
                  <a:lnTo>
                    <a:pt x="743" y="99"/>
                  </a:lnTo>
                  <a:lnTo>
                    <a:pt x="757" y="101"/>
                  </a:lnTo>
                  <a:lnTo>
                    <a:pt x="765" y="103"/>
                  </a:lnTo>
                  <a:lnTo>
                    <a:pt x="767" y="101"/>
                  </a:lnTo>
                  <a:lnTo>
                    <a:pt x="771" y="99"/>
                  </a:lnTo>
                  <a:lnTo>
                    <a:pt x="771" y="95"/>
                  </a:lnTo>
                  <a:lnTo>
                    <a:pt x="771" y="89"/>
                  </a:lnTo>
                  <a:lnTo>
                    <a:pt x="765" y="73"/>
                  </a:lnTo>
                  <a:lnTo>
                    <a:pt x="763" y="57"/>
                  </a:lnTo>
                  <a:lnTo>
                    <a:pt x="763" y="44"/>
                  </a:lnTo>
                  <a:lnTo>
                    <a:pt x="763" y="36"/>
                  </a:lnTo>
                  <a:lnTo>
                    <a:pt x="765" y="30"/>
                  </a:lnTo>
                  <a:lnTo>
                    <a:pt x="763" y="40"/>
                  </a:lnTo>
                  <a:lnTo>
                    <a:pt x="757" y="49"/>
                  </a:lnTo>
                  <a:lnTo>
                    <a:pt x="751" y="59"/>
                  </a:lnTo>
                  <a:lnTo>
                    <a:pt x="741" y="69"/>
                  </a:lnTo>
                  <a:lnTo>
                    <a:pt x="727" y="77"/>
                  </a:lnTo>
                  <a:lnTo>
                    <a:pt x="720" y="81"/>
                  </a:lnTo>
                  <a:lnTo>
                    <a:pt x="712" y="83"/>
                  </a:lnTo>
                  <a:lnTo>
                    <a:pt x="702" y="83"/>
                  </a:lnTo>
                  <a:lnTo>
                    <a:pt x="692" y="81"/>
                  </a:lnTo>
                  <a:lnTo>
                    <a:pt x="652" y="77"/>
                  </a:lnTo>
                  <a:lnTo>
                    <a:pt x="621" y="71"/>
                  </a:lnTo>
                  <a:lnTo>
                    <a:pt x="609" y="67"/>
                  </a:lnTo>
                  <a:lnTo>
                    <a:pt x="601" y="63"/>
                  </a:lnTo>
                  <a:lnTo>
                    <a:pt x="557" y="51"/>
                  </a:lnTo>
                  <a:lnTo>
                    <a:pt x="526" y="40"/>
                  </a:lnTo>
                  <a:lnTo>
                    <a:pt x="512" y="36"/>
                  </a:lnTo>
                  <a:lnTo>
                    <a:pt x="504" y="32"/>
                  </a:lnTo>
                  <a:lnTo>
                    <a:pt x="498" y="24"/>
                  </a:lnTo>
                  <a:lnTo>
                    <a:pt x="488" y="34"/>
                  </a:lnTo>
                  <a:lnTo>
                    <a:pt x="476" y="42"/>
                  </a:lnTo>
                  <a:lnTo>
                    <a:pt x="460" y="49"/>
                  </a:lnTo>
                  <a:lnTo>
                    <a:pt x="439" y="59"/>
                  </a:lnTo>
                  <a:lnTo>
                    <a:pt x="419" y="73"/>
                  </a:lnTo>
                  <a:lnTo>
                    <a:pt x="409" y="79"/>
                  </a:lnTo>
                  <a:lnTo>
                    <a:pt x="403" y="87"/>
                  </a:lnTo>
                  <a:lnTo>
                    <a:pt x="399" y="93"/>
                  </a:lnTo>
                  <a:lnTo>
                    <a:pt x="389" y="103"/>
                  </a:lnTo>
                  <a:lnTo>
                    <a:pt x="383" y="107"/>
                  </a:lnTo>
                  <a:lnTo>
                    <a:pt x="375" y="109"/>
                  </a:lnTo>
                  <a:lnTo>
                    <a:pt x="368" y="107"/>
                  </a:lnTo>
                  <a:lnTo>
                    <a:pt x="360" y="101"/>
                  </a:lnTo>
                  <a:lnTo>
                    <a:pt x="350" y="107"/>
                  </a:lnTo>
                  <a:lnTo>
                    <a:pt x="326" y="115"/>
                  </a:lnTo>
                  <a:lnTo>
                    <a:pt x="312" y="117"/>
                  </a:lnTo>
                  <a:lnTo>
                    <a:pt x="298" y="119"/>
                  </a:lnTo>
                  <a:lnTo>
                    <a:pt x="284" y="117"/>
                  </a:lnTo>
                  <a:lnTo>
                    <a:pt x="281" y="115"/>
                  </a:lnTo>
                  <a:lnTo>
                    <a:pt x="275" y="111"/>
                  </a:lnTo>
                  <a:lnTo>
                    <a:pt x="245" y="89"/>
                  </a:lnTo>
                  <a:lnTo>
                    <a:pt x="194" y="57"/>
                  </a:lnTo>
                  <a:lnTo>
                    <a:pt x="166" y="40"/>
                  </a:lnTo>
                  <a:lnTo>
                    <a:pt x="136" y="24"/>
                  </a:lnTo>
                  <a:lnTo>
                    <a:pt x="108" y="1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1" name="Freeform 1249"/>
            <p:cNvSpPr>
              <a:spLocks/>
            </p:cNvSpPr>
            <p:nvPr/>
          </p:nvSpPr>
          <p:spPr bwMode="auto">
            <a:xfrm>
              <a:off x="1548" y="1146"/>
              <a:ext cx="80" cy="221"/>
            </a:xfrm>
            <a:custGeom>
              <a:avLst/>
              <a:gdLst>
                <a:gd name="T0" fmla="*/ 65 w 160"/>
                <a:gd name="T1" fmla="*/ 0 h 443"/>
                <a:gd name="T2" fmla="*/ 72 w 160"/>
                <a:gd name="T3" fmla="*/ 23 h 443"/>
                <a:gd name="T4" fmla="*/ 78 w 160"/>
                <a:gd name="T5" fmla="*/ 55 h 443"/>
                <a:gd name="T6" fmla="*/ 80 w 160"/>
                <a:gd name="T7" fmla="*/ 89 h 443"/>
                <a:gd name="T8" fmla="*/ 77 w 160"/>
                <a:gd name="T9" fmla="*/ 103 h 443"/>
                <a:gd name="T10" fmla="*/ 78 w 160"/>
                <a:gd name="T11" fmla="*/ 104 h 443"/>
                <a:gd name="T12" fmla="*/ 75 w 160"/>
                <a:gd name="T13" fmla="*/ 112 h 443"/>
                <a:gd name="T14" fmla="*/ 70 w 160"/>
                <a:gd name="T15" fmla="*/ 119 h 443"/>
                <a:gd name="T16" fmla="*/ 62 w 160"/>
                <a:gd name="T17" fmla="*/ 133 h 443"/>
                <a:gd name="T18" fmla="*/ 59 w 160"/>
                <a:gd name="T19" fmla="*/ 142 h 443"/>
                <a:gd name="T20" fmla="*/ 52 w 160"/>
                <a:gd name="T21" fmla="*/ 147 h 443"/>
                <a:gd name="T22" fmla="*/ 48 w 160"/>
                <a:gd name="T23" fmla="*/ 148 h 443"/>
                <a:gd name="T24" fmla="*/ 47 w 160"/>
                <a:gd name="T25" fmla="*/ 150 h 443"/>
                <a:gd name="T26" fmla="*/ 44 w 160"/>
                <a:gd name="T27" fmla="*/ 162 h 443"/>
                <a:gd name="T28" fmla="*/ 44 w 160"/>
                <a:gd name="T29" fmla="*/ 171 h 443"/>
                <a:gd name="T30" fmla="*/ 44 w 160"/>
                <a:gd name="T31" fmla="*/ 173 h 443"/>
                <a:gd name="T32" fmla="*/ 45 w 160"/>
                <a:gd name="T33" fmla="*/ 179 h 443"/>
                <a:gd name="T34" fmla="*/ 42 w 160"/>
                <a:gd name="T35" fmla="*/ 181 h 443"/>
                <a:gd name="T36" fmla="*/ 40 w 160"/>
                <a:gd name="T37" fmla="*/ 182 h 443"/>
                <a:gd name="T38" fmla="*/ 33 w 160"/>
                <a:gd name="T39" fmla="*/ 183 h 443"/>
                <a:gd name="T40" fmla="*/ 29 w 160"/>
                <a:gd name="T41" fmla="*/ 185 h 443"/>
                <a:gd name="T42" fmla="*/ 19 w 160"/>
                <a:gd name="T43" fmla="*/ 196 h 443"/>
                <a:gd name="T44" fmla="*/ 17 w 160"/>
                <a:gd name="T45" fmla="*/ 201 h 443"/>
                <a:gd name="T46" fmla="*/ 9 w 160"/>
                <a:gd name="T47" fmla="*/ 218 h 443"/>
                <a:gd name="T48" fmla="*/ 4 w 160"/>
                <a:gd name="T49" fmla="*/ 221 h 443"/>
                <a:gd name="T50" fmla="*/ 0 w 160"/>
                <a:gd name="T51" fmla="*/ 221 h 443"/>
                <a:gd name="T52" fmla="*/ 6 w 160"/>
                <a:gd name="T53" fmla="*/ 194 h 443"/>
                <a:gd name="T54" fmla="*/ 13 w 160"/>
                <a:gd name="T55" fmla="*/ 166 h 443"/>
                <a:gd name="T56" fmla="*/ 15 w 160"/>
                <a:gd name="T57" fmla="*/ 161 h 443"/>
                <a:gd name="T58" fmla="*/ 19 w 160"/>
                <a:gd name="T59" fmla="*/ 129 h 443"/>
                <a:gd name="T60" fmla="*/ 29 w 160"/>
                <a:gd name="T61" fmla="*/ 84 h 443"/>
                <a:gd name="T62" fmla="*/ 38 w 160"/>
                <a:gd name="T63" fmla="*/ 57 h 443"/>
                <a:gd name="T64" fmla="*/ 50 w 160"/>
                <a:gd name="T65" fmla="*/ 28 h 443"/>
                <a:gd name="T66" fmla="*/ 65 w 160"/>
                <a:gd name="T67" fmla="*/ 0 h 44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0"/>
                <a:gd name="T103" fmla="*/ 0 h 443"/>
                <a:gd name="T104" fmla="*/ 160 w 160"/>
                <a:gd name="T105" fmla="*/ 443 h 44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0" h="443">
                  <a:moveTo>
                    <a:pt x="130" y="0"/>
                  </a:moveTo>
                  <a:lnTo>
                    <a:pt x="130" y="0"/>
                  </a:lnTo>
                  <a:lnTo>
                    <a:pt x="136" y="21"/>
                  </a:lnTo>
                  <a:lnTo>
                    <a:pt x="144" y="47"/>
                  </a:lnTo>
                  <a:lnTo>
                    <a:pt x="150" y="77"/>
                  </a:lnTo>
                  <a:lnTo>
                    <a:pt x="156" y="110"/>
                  </a:lnTo>
                  <a:lnTo>
                    <a:pt x="158" y="144"/>
                  </a:lnTo>
                  <a:lnTo>
                    <a:pt x="160" y="178"/>
                  </a:lnTo>
                  <a:lnTo>
                    <a:pt x="158" y="193"/>
                  </a:lnTo>
                  <a:lnTo>
                    <a:pt x="154" y="207"/>
                  </a:lnTo>
                  <a:lnTo>
                    <a:pt x="156" y="209"/>
                  </a:lnTo>
                  <a:lnTo>
                    <a:pt x="154" y="215"/>
                  </a:lnTo>
                  <a:lnTo>
                    <a:pt x="150" y="225"/>
                  </a:lnTo>
                  <a:lnTo>
                    <a:pt x="140" y="239"/>
                  </a:lnTo>
                  <a:lnTo>
                    <a:pt x="130" y="251"/>
                  </a:lnTo>
                  <a:lnTo>
                    <a:pt x="123" y="267"/>
                  </a:lnTo>
                  <a:lnTo>
                    <a:pt x="117" y="284"/>
                  </a:lnTo>
                  <a:lnTo>
                    <a:pt x="109" y="290"/>
                  </a:lnTo>
                  <a:lnTo>
                    <a:pt x="103" y="294"/>
                  </a:lnTo>
                  <a:lnTo>
                    <a:pt x="99" y="296"/>
                  </a:lnTo>
                  <a:lnTo>
                    <a:pt x="95" y="296"/>
                  </a:lnTo>
                  <a:lnTo>
                    <a:pt x="93" y="300"/>
                  </a:lnTo>
                  <a:lnTo>
                    <a:pt x="89" y="310"/>
                  </a:lnTo>
                  <a:lnTo>
                    <a:pt x="87" y="324"/>
                  </a:lnTo>
                  <a:lnTo>
                    <a:pt x="85" y="332"/>
                  </a:lnTo>
                  <a:lnTo>
                    <a:pt x="87" y="342"/>
                  </a:lnTo>
                  <a:lnTo>
                    <a:pt x="87" y="346"/>
                  </a:lnTo>
                  <a:lnTo>
                    <a:pt x="89" y="352"/>
                  </a:lnTo>
                  <a:lnTo>
                    <a:pt x="89" y="358"/>
                  </a:lnTo>
                  <a:lnTo>
                    <a:pt x="87" y="360"/>
                  </a:lnTo>
                  <a:lnTo>
                    <a:pt x="83" y="362"/>
                  </a:lnTo>
                  <a:lnTo>
                    <a:pt x="79" y="364"/>
                  </a:lnTo>
                  <a:lnTo>
                    <a:pt x="73" y="364"/>
                  </a:lnTo>
                  <a:lnTo>
                    <a:pt x="65" y="366"/>
                  </a:lnTo>
                  <a:lnTo>
                    <a:pt x="57" y="370"/>
                  </a:lnTo>
                  <a:lnTo>
                    <a:pt x="45" y="381"/>
                  </a:lnTo>
                  <a:lnTo>
                    <a:pt x="37" y="393"/>
                  </a:lnTo>
                  <a:lnTo>
                    <a:pt x="34" y="403"/>
                  </a:lnTo>
                  <a:lnTo>
                    <a:pt x="26" y="423"/>
                  </a:lnTo>
                  <a:lnTo>
                    <a:pt x="18" y="437"/>
                  </a:lnTo>
                  <a:lnTo>
                    <a:pt x="14" y="441"/>
                  </a:lnTo>
                  <a:lnTo>
                    <a:pt x="8" y="443"/>
                  </a:lnTo>
                  <a:lnTo>
                    <a:pt x="0" y="443"/>
                  </a:lnTo>
                  <a:lnTo>
                    <a:pt x="12" y="389"/>
                  </a:lnTo>
                  <a:lnTo>
                    <a:pt x="22" y="348"/>
                  </a:lnTo>
                  <a:lnTo>
                    <a:pt x="26" y="332"/>
                  </a:lnTo>
                  <a:lnTo>
                    <a:pt x="30" y="322"/>
                  </a:lnTo>
                  <a:lnTo>
                    <a:pt x="32" y="292"/>
                  </a:lnTo>
                  <a:lnTo>
                    <a:pt x="37" y="259"/>
                  </a:lnTo>
                  <a:lnTo>
                    <a:pt x="45" y="217"/>
                  </a:lnTo>
                  <a:lnTo>
                    <a:pt x="57" y="168"/>
                  </a:lnTo>
                  <a:lnTo>
                    <a:pt x="65" y="142"/>
                  </a:lnTo>
                  <a:lnTo>
                    <a:pt x="75" y="114"/>
                  </a:lnTo>
                  <a:lnTo>
                    <a:pt x="87" y="85"/>
                  </a:lnTo>
                  <a:lnTo>
                    <a:pt x="99" y="57"/>
                  </a:lnTo>
                  <a:lnTo>
                    <a:pt x="115" y="27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2" name="Freeform 1250"/>
            <p:cNvSpPr>
              <a:spLocks/>
            </p:cNvSpPr>
            <p:nvPr/>
          </p:nvSpPr>
          <p:spPr bwMode="auto">
            <a:xfrm>
              <a:off x="1436" y="930"/>
              <a:ext cx="223" cy="185"/>
            </a:xfrm>
            <a:custGeom>
              <a:avLst/>
              <a:gdLst>
                <a:gd name="T0" fmla="*/ 0 w 445"/>
                <a:gd name="T1" fmla="*/ 34 h 370"/>
                <a:gd name="T2" fmla="*/ 86 w 445"/>
                <a:gd name="T3" fmla="*/ 92 h 370"/>
                <a:gd name="T4" fmla="*/ 103 w 445"/>
                <a:gd name="T5" fmla="*/ 107 h 370"/>
                <a:gd name="T6" fmla="*/ 109 w 445"/>
                <a:gd name="T7" fmla="*/ 114 h 370"/>
                <a:gd name="T8" fmla="*/ 112 w 445"/>
                <a:gd name="T9" fmla="*/ 121 h 370"/>
                <a:gd name="T10" fmla="*/ 111 w 445"/>
                <a:gd name="T11" fmla="*/ 128 h 370"/>
                <a:gd name="T12" fmla="*/ 113 w 445"/>
                <a:gd name="T13" fmla="*/ 138 h 370"/>
                <a:gd name="T14" fmla="*/ 114 w 445"/>
                <a:gd name="T15" fmla="*/ 149 h 370"/>
                <a:gd name="T16" fmla="*/ 113 w 445"/>
                <a:gd name="T17" fmla="*/ 152 h 370"/>
                <a:gd name="T18" fmla="*/ 133 w 445"/>
                <a:gd name="T19" fmla="*/ 164 h 370"/>
                <a:gd name="T20" fmla="*/ 160 w 445"/>
                <a:gd name="T21" fmla="*/ 177 h 370"/>
                <a:gd name="T22" fmla="*/ 168 w 445"/>
                <a:gd name="T23" fmla="*/ 180 h 370"/>
                <a:gd name="T24" fmla="*/ 175 w 445"/>
                <a:gd name="T25" fmla="*/ 183 h 370"/>
                <a:gd name="T26" fmla="*/ 177 w 445"/>
                <a:gd name="T27" fmla="*/ 185 h 370"/>
                <a:gd name="T28" fmla="*/ 177 w 445"/>
                <a:gd name="T29" fmla="*/ 180 h 370"/>
                <a:gd name="T30" fmla="*/ 178 w 445"/>
                <a:gd name="T31" fmla="*/ 163 h 370"/>
                <a:gd name="T32" fmla="*/ 182 w 445"/>
                <a:gd name="T33" fmla="*/ 152 h 370"/>
                <a:gd name="T34" fmla="*/ 185 w 445"/>
                <a:gd name="T35" fmla="*/ 148 h 370"/>
                <a:gd name="T36" fmla="*/ 212 w 445"/>
                <a:gd name="T37" fmla="*/ 131 h 370"/>
                <a:gd name="T38" fmla="*/ 221 w 445"/>
                <a:gd name="T39" fmla="*/ 127 h 370"/>
                <a:gd name="T40" fmla="*/ 222 w 445"/>
                <a:gd name="T41" fmla="*/ 126 h 370"/>
                <a:gd name="T42" fmla="*/ 223 w 445"/>
                <a:gd name="T43" fmla="*/ 124 h 370"/>
                <a:gd name="T44" fmla="*/ 215 w 445"/>
                <a:gd name="T45" fmla="*/ 121 h 370"/>
                <a:gd name="T46" fmla="*/ 200 w 445"/>
                <a:gd name="T47" fmla="*/ 118 h 370"/>
                <a:gd name="T48" fmla="*/ 179 w 445"/>
                <a:gd name="T49" fmla="*/ 114 h 370"/>
                <a:gd name="T50" fmla="*/ 166 w 445"/>
                <a:gd name="T51" fmla="*/ 109 h 370"/>
                <a:gd name="T52" fmla="*/ 149 w 445"/>
                <a:gd name="T53" fmla="*/ 106 h 370"/>
                <a:gd name="T54" fmla="*/ 144 w 445"/>
                <a:gd name="T55" fmla="*/ 106 h 370"/>
                <a:gd name="T56" fmla="*/ 119 w 445"/>
                <a:gd name="T57" fmla="*/ 94 h 370"/>
                <a:gd name="T58" fmla="*/ 97 w 445"/>
                <a:gd name="T59" fmla="*/ 78 h 370"/>
                <a:gd name="T60" fmla="*/ 83 w 445"/>
                <a:gd name="T61" fmla="*/ 62 h 370"/>
                <a:gd name="T62" fmla="*/ 71 w 445"/>
                <a:gd name="T63" fmla="*/ 43 h 370"/>
                <a:gd name="T64" fmla="*/ 63 w 445"/>
                <a:gd name="T65" fmla="*/ 20 h 370"/>
                <a:gd name="T66" fmla="*/ 61 w 445"/>
                <a:gd name="T67" fmla="*/ 7 h 370"/>
                <a:gd name="T68" fmla="*/ 60 w 445"/>
                <a:gd name="T69" fmla="*/ 3 h 370"/>
                <a:gd name="T70" fmla="*/ 55 w 445"/>
                <a:gd name="T71" fmla="*/ 0 h 370"/>
                <a:gd name="T72" fmla="*/ 45 w 445"/>
                <a:gd name="T73" fmla="*/ 4 h 370"/>
                <a:gd name="T74" fmla="*/ 36 w 445"/>
                <a:gd name="T75" fmla="*/ 10 h 370"/>
                <a:gd name="T76" fmla="*/ 17 w 445"/>
                <a:gd name="T77" fmla="*/ 18 h 370"/>
                <a:gd name="T78" fmla="*/ 4 w 445"/>
                <a:gd name="T79" fmla="*/ 26 h 370"/>
                <a:gd name="T80" fmla="*/ 0 w 445"/>
                <a:gd name="T81" fmla="*/ 32 h 370"/>
                <a:gd name="T82" fmla="*/ 0 w 445"/>
                <a:gd name="T83" fmla="*/ 34 h 3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45"/>
                <a:gd name="T127" fmla="*/ 0 h 370"/>
                <a:gd name="T128" fmla="*/ 445 w 445"/>
                <a:gd name="T129" fmla="*/ 370 h 37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45" h="370">
                  <a:moveTo>
                    <a:pt x="0" y="68"/>
                  </a:moveTo>
                  <a:lnTo>
                    <a:pt x="0" y="68"/>
                  </a:lnTo>
                  <a:lnTo>
                    <a:pt x="99" y="137"/>
                  </a:lnTo>
                  <a:lnTo>
                    <a:pt x="171" y="184"/>
                  </a:lnTo>
                  <a:lnTo>
                    <a:pt x="206" y="214"/>
                  </a:lnTo>
                  <a:lnTo>
                    <a:pt x="210" y="218"/>
                  </a:lnTo>
                  <a:lnTo>
                    <a:pt x="218" y="228"/>
                  </a:lnTo>
                  <a:lnTo>
                    <a:pt x="222" y="236"/>
                  </a:lnTo>
                  <a:lnTo>
                    <a:pt x="224" y="242"/>
                  </a:lnTo>
                  <a:lnTo>
                    <a:pt x="224" y="250"/>
                  </a:lnTo>
                  <a:lnTo>
                    <a:pt x="222" y="256"/>
                  </a:lnTo>
                  <a:lnTo>
                    <a:pt x="226" y="275"/>
                  </a:lnTo>
                  <a:lnTo>
                    <a:pt x="228" y="291"/>
                  </a:lnTo>
                  <a:lnTo>
                    <a:pt x="228" y="297"/>
                  </a:lnTo>
                  <a:lnTo>
                    <a:pt x="226" y="303"/>
                  </a:lnTo>
                  <a:lnTo>
                    <a:pt x="236" y="309"/>
                  </a:lnTo>
                  <a:lnTo>
                    <a:pt x="265" y="327"/>
                  </a:lnTo>
                  <a:lnTo>
                    <a:pt x="301" y="347"/>
                  </a:lnTo>
                  <a:lnTo>
                    <a:pt x="319" y="354"/>
                  </a:lnTo>
                  <a:lnTo>
                    <a:pt x="335" y="360"/>
                  </a:lnTo>
                  <a:lnTo>
                    <a:pt x="345" y="362"/>
                  </a:lnTo>
                  <a:lnTo>
                    <a:pt x="350" y="366"/>
                  </a:lnTo>
                  <a:lnTo>
                    <a:pt x="352" y="368"/>
                  </a:lnTo>
                  <a:lnTo>
                    <a:pt x="354" y="370"/>
                  </a:lnTo>
                  <a:lnTo>
                    <a:pt x="354" y="360"/>
                  </a:lnTo>
                  <a:lnTo>
                    <a:pt x="354" y="337"/>
                  </a:lnTo>
                  <a:lnTo>
                    <a:pt x="356" y="325"/>
                  </a:lnTo>
                  <a:lnTo>
                    <a:pt x="360" y="313"/>
                  </a:lnTo>
                  <a:lnTo>
                    <a:pt x="364" y="303"/>
                  </a:lnTo>
                  <a:lnTo>
                    <a:pt x="370" y="295"/>
                  </a:lnTo>
                  <a:lnTo>
                    <a:pt x="400" y="275"/>
                  </a:lnTo>
                  <a:lnTo>
                    <a:pt x="424" y="262"/>
                  </a:lnTo>
                  <a:lnTo>
                    <a:pt x="434" y="256"/>
                  </a:lnTo>
                  <a:lnTo>
                    <a:pt x="441" y="254"/>
                  </a:lnTo>
                  <a:lnTo>
                    <a:pt x="443" y="252"/>
                  </a:lnTo>
                  <a:lnTo>
                    <a:pt x="445" y="250"/>
                  </a:lnTo>
                  <a:lnTo>
                    <a:pt x="445" y="248"/>
                  </a:lnTo>
                  <a:lnTo>
                    <a:pt x="443" y="246"/>
                  </a:lnTo>
                  <a:lnTo>
                    <a:pt x="430" y="242"/>
                  </a:lnTo>
                  <a:lnTo>
                    <a:pt x="400" y="236"/>
                  </a:lnTo>
                  <a:lnTo>
                    <a:pt x="376" y="230"/>
                  </a:lnTo>
                  <a:lnTo>
                    <a:pt x="358" y="228"/>
                  </a:lnTo>
                  <a:lnTo>
                    <a:pt x="331" y="218"/>
                  </a:lnTo>
                  <a:lnTo>
                    <a:pt x="309" y="214"/>
                  </a:lnTo>
                  <a:lnTo>
                    <a:pt x="297" y="212"/>
                  </a:lnTo>
                  <a:lnTo>
                    <a:pt x="287" y="212"/>
                  </a:lnTo>
                  <a:lnTo>
                    <a:pt x="263" y="202"/>
                  </a:lnTo>
                  <a:lnTo>
                    <a:pt x="238" y="188"/>
                  </a:lnTo>
                  <a:lnTo>
                    <a:pt x="208" y="167"/>
                  </a:lnTo>
                  <a:lnTo>
                    <a:pt x="194" y="155"/>
                  </a:lnTo>
                  <a:lnTo>
                    <a:pt x="178" y="141"/>
                  </a:lnTo>
                  <a:lnTo>
                    <a:pt x="165" y="123"/>
                  </a:lnTo>
                  <a:lnTo>
                    <a:pt x="153" y="105"/>
                  </a:lnTo>
                  <a:lnTo>
                    <a:pt x="141" y="85"/>
                  </a:lnTo>
                  <a:lnTo>
                    <a:pt x="131" y="64"/>
                  </a:lnTo>
                  <a:lnTo>
                    <a:pt x="125" y="40"/>
                  </a:lnTo>
                  <a:lnTo>
                    <a:pt x="121" y="14"/>
                  </a:lnTo>
                  <a:lnTo>
                    <a:pt x="121" y="10"/>
                  </a:lnTo>
                  <a:lnTo>
                    <a:pt x="119" y="6"/>
                  </a:lnTo>
                  <a:lnTo>
                    <a:pt x="115" y="2"/>
                  </a:lnTo>
                  <a:lnTo>
                    <a:pt x="109" y="0"/>
                  </a:lnTo>
                  <a:lnTo>
                    <a:pt x="101" y="2"/>
                  </a:lnTo>
                  <a:lnTo>
                    <a:pt x="89" y="8"/>
                  </a:lnTo>
                  <a:lnTo>
                    <a:pt x="72" y="20"/>
                  </a:lnTo>
                  <a:lnTo>
                    <a:pt x="60" y="24"/>
                  </a:lnTo>
                  <a:lnTo>
                    <a:pt x="34" y="36"/>
                  </a:lnTo>
                  <a:lnTo>
                    <a:pt x="20" y="44"/>
                  </a:lnTo>
                  <a:lnTo>
                    <a:pt x="8" y="52"/>
                  </a:lnTo>
                  <a:lnTo>
                    <a:pt x="2" y="60"/>
                  </a:lnTo>
                  <a:lnTo>
                    <a:pt x="0" y="64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3" name="Freeform 1251"/>
            <p:cNvSpPr>
              <a:spLocks/>
            </p:cNvSpPr>
            <p:nvPr/>
          </p:nvSpPr>
          <p:spPr bwMode="auto">
            <a:xfrm>
              <a:off x="1268" y="851"/>
              <a:ext cx="279" cy="230"/>
            </a:xfrm>
            <a:custGeom>
              <a:avLst/>
              <a:gdLst>
                <a:gd name="T0" fmla="*/ 276 w 558"/>
                <a:gd name="T1" fmla="*/ 230 h 459"/>
                <a:gd name="T2" fmla="*/ 262 w 558"/>
                <a:gd name="T3" fmla="*/ 223 h 459"/>
                <a:gd name="T4" fmla="*/ 258 w 558"/>
                <a:gd name="T5" fmla="*/ 221 h 459"/>
                <a:gd name="T6" fmla="*/ 244 w 558"/>
                <a:gd name="T7" fmla="*/ 208 h 459"/>
                <a:gd name="T8" fmla="*/ 229 w 558"/>
                <a:gd name="T9" fmla="*/ 198 h 459"/>
                <a:gd name="T10" fmla="*/ 212 w 558"/>
                <a:gd name="T11" fmla="*/ 194 h 459"/>
                <a:gd name="T12" fmla="*/ 211 w 558"/>
                <a:gd name="T13" fmla="*/ 188 h 459"/>
                <a:gd name="T14" fmla="*/ 205 w 558"/>
                <a:gd name="T15" fmla="*/ 175 h 459"/>
                <a:gd name="T16" fmla="*/ 189 w 558"/>
                <a:gd name="T17" fmla="*/ 159 h 459"/>
                <a:gd name="T18" fmla="*/ 176 w 558"/>
                <a:gd name="T19" fmla="*/ 151 h 459"/>
                <a:gd name="T20" fmla="*/ 159 w 558"/>
                <a:gd name="T21" fmla="*/ 143 h 459"/>
                <a:gd name="T22" fmla="*/ 118 w 558"/>
                <a:gd name="T23" fmla="*/ 128 h 459"/>
                <a:gd name="T24" fmla="*/ 68 w 558"/>
                <a:gd name="T25" fmla="*/ 110 h 459"/>
                <a:gd name="T26" fmla="*/ 35 w 558"/>
                <a:gd name="T27" fmla="*/ 104 h 459"/>
                <a:gd name="T28" fmla="*/ 0 w 558"/>
                <a:gd name="T29" fmla="*/ 98 h 459"/>
                <a:gd name="T30" fmla="*/ 27 w 558"/>
                <a:gd name="T31" fmla="*/ 75 h 459"/>
                <a:gd name="T32" fmla="*/ 49 w 558"/>
                <a:gd name="T33" fmla="*/ 51 h 459"/>
                <a:gd name="T34" fmla="*/ 67 w 558"/>
                <a:gd name="T35" fmla="*/ 25 h 459"/>
                <a:gd name="T36" fmla="*/ 70 w 558"/>
                <a:gd name="T37" fmla="*/ 20 h 459"/>
                <a:gd name="T38" fmla="*/ 82 w 558"/>
                <a:gd name="T39" fmla="*/ 4 h 459"/>
                <a:gd name="T40" fmla="*/ 90 w 558"/>
                <a:gd name="T41" fmla="*/ 0 h 459"/>
                <a:gd name="T42" fmla="*/ 94 w 558"/>
                <a:gd name="T43" fmla="*/ 1 h 459"/>
                <a:gd name="T44" fmla="*/ 97 w 558"/>
                <a:gd name="T45" fmla="*/ 2 h 459"/>
                <a:gd name="T46" fmla="*/ 100 w 558"/>
                <a:gd name="T47" fmla="*/ 9 h 459"/>
                <a:gd name="T48" fmla="*/ 102 w 558"/>
                <a:gd name="T49" fmla="*/ 19 h 459"/>
                <a:gd name="T50" fmla="*/ 101 w 558"/>
                <a:gd name="T51" fmla="*/ 35 h 459"/>
                <a:gd name="T52" fmla="*/ 103 w 558"/>
                <a:gd name="T53" fmla="*/ 42 h 459"/>
                <a:gd name="T54" fmla="*/ 108 w 558"/>
                <a:gd name="T55" fmla="*/ 55 h 459"/>
                <a:gd name="T56" fmla="*/ 115 w 558"/>
                <a:gd name="T57" fmla="*/ 60 h 459"/>
                <a:gd name="T58" fmla="*/ 127 w 558"/>
                <a:gd name="T59" fmla="*/ 75 h 459"/>
                <a:gd name="T60" fmla="*/ 135 w 558"/>
                <a:gd name="T61" fmla="*/ 85 h 459"/>
                <a:gd name="T62" fmla="*/ 149 w 558"/>
                <a:gd name="T63" fmla="*/ 102 h 459"/>
                <a:gd name="T64" fmla="*/ 191 w 558"/>
                <a:gd name="T65" fmla="*/ 135 h 459"/>
                <a:gd name="T66" fmla="*/ 209 w 558"/>
                <a:gd name="T67" fmla="*/ 147 h 459"/>
                <a:gd name="T68" fmla="*/ 248 w 558"/>
                <a:gd name="T69" fmla="*/ 171 h 459"/>
                <a:gd name="T70" fmla="*/ 270 w 558"/>
                <a:gd name="T71" fmla="*/ 190 h 459"/>
                <a:gd name="T72" fmla="*/ 276 w 558"/>
                <a:gd name="T73" fmla="*/ 198 h 459"/>
                <a:gd name="T74" fmla="*/ 276 w 558"/>
                <a:gd name="T75" fmla="*/ 205 h 459"/>
                <a:gd name="T76" fmla="*/ 278 w 558"/>
                <a:gd name="T77" fmla="*/ 217 h 459"/>
                <a:gd name="T78" fmla="*/ 278 w 558"/>
                <a:gd name="T79" fmla="*/ 229 h 459"/>
                <a:gd name="T80" fmla="*/ 276 w 558"/>
                <a:gd name="T81" fmla="*/ 230 h 4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58"/>
                <a:gd name="T124" fmla="*/ 0 h 459"/>
                <a:gd name="T125" fmla="*/ 558 w 558"/>
                <a:gd name="T126" fmla="*/ 459 h 45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58" h="459">
                  <a:moveTo>
                    <a:pt x="552" y="459"/>
                  </a:moveTo>
                  <a:lnTo>
                    <a:pt x="552" y="459"/>
                  </a:lnTo>
                  <a:lnTo>
                    <a:pt x="538" y="451"/>
                  </a:lnTo>
                  <a:lnTo>
                    <a:pt x="524" y="445"/>
                  </a:lnTo>
                  <a:lnTo>
                    <a:pt x="516" y="441"/>
                  </a:lnTo>
                  <a:lnTo>
                    <a:pt x="508" y="433"/>
                  </a:lnTo>
                  <a:lnTo>
                    <a:pt x="487" y="416"/>
                  </a:lnTo>
                  <a:lnTo>
                    <a:pt x="473" y="406"/>
                  </a:lnTo>
                  <a:lnTo>
                    <a:pt x="457" y="396"/>
                  </a:lnTo>
                  <a:lnTo>
                    <a:pt x="441" y="390"/>
                  </a:lnTo>
                  <a:lnTo>
                    <a:pt x="423" y="388"/>
                  </a:lnTo>
                  <a:lnTo>
                    <a:pt x="421" y="376"/>
                  </a:lnTo>
                  <a:lnTo>
                    <a:pt x="418" y="364"/>
                  </a:lnTo>
                  <a:lnTo>
                    <a:pt x="410" y="350"/>
                  </a:lnTo>
                  <a:lnTo>
                    <a:pt x="396" y="334"/>
                  </a:lnTo>
                  <a:lnTo>
                    <a:pt x="378" y="317"/>
                  </a:lnTo>
                  <a:lnTo>
                    <a:pt x="366" y="309"/>
                  </a:lnTo>
                  <a:lnTo>
                    <a:pt x="352" y="301"/>
                  </a:lnTo>
                  <a:lnTo>
                    <a:pt x="334" y="293"/>
                  </a:lnTo>
                  <a:lnTo>
                    <a:pt x="317" y="285"/>
                  </a:lnTo>
                  <a:lnTo>
                    <a:pt x="236" y="255"/>
                  </a:lnTo>
                  <a:lnTo>
                    <a:pt x="174" y="232"/>
                  </a:lnTo>
                  <a:lnTo>
                    <a:pt x="135" y="220"/>
                  </a:lnTo>
                  <a:lnTo>
                    <a:pt x="69" y="208"/>
                  </a:lnTo>
                  <a:lnTo>
                    <a:pt x="0" y="196"/>
                  </a:lnTo>
                  <a:lnTo>
                    <a:pt x="16" y="182"/>
                  </a:lnTo>
                  <a:lnTo>
                    <a:pt x="54" y="149"/>
                  </a:lnTo>
                  <a:lnTo>
                    <a:pt x="75" y="127"/>
                  </a:lnTo>
                  <a:lnTo>
                    <a:pt x="97" y="101"/>
                  </a:lnTo>
                  <a:lnTo>
                    <a:pt x="117" y="75"/>
                  </a:lnTo>
                  <a:lnTo>
                    <a:pt x="133" y="50"/>
                  </a:lnTo>
                  <a:lnTo>
                    <a:pt x="139" y="40"/>
                  </a:lnTo>
                  <a:lnTo>
                    <a:pt x="155" y="18"/>
                  </a:lnTo>
                  <a:lnTo>
                    <a:pt x="164" y="8"/>
                  </a:lnTo>
                  <a:lnTo>
                    <a:pt x="174" y="2"/>
                  </a:lnTo>
                  <a:lnTo>
                    <a:pt x="180" y="0"/>
                  </a:lnTo>
                  <a:lnTo>
                    <a:pt x="184" y="0"/>
                  </a:lnTo>
                  <a:lnTo>
                    <a:pt x="188" y="2"/>
                  </a:lnTo>
                  <a:lnTo>
                    <a:pt x="194" y="4"/>
                  </a:lnTo>
                  <a:lnTo>
                    <a:pt x="196" y="8"/>
                  </a:lnTo>
                  <a:lnTo>
                    <a:pt x="200" y="18"/>
                  </a:lnTo>
                  <a:lnTo>
                    <a:pt x="204" y="26"/>
                  </a:lnTo>
                  <a:lnTo>
                    <a:pt x="204" y="38"/>
                  </a:lnTo>
                  <a:lnTo>
                    <a:pt x="204" y="52"/>
                  </a:lnTo>
                  <a:lnTo>
                    <a:pt x="202" y="69"/>
                  </a:lnTo>
                  <a:lnTo>
                    <a:pt x="206" y="83"/>
                  </a:lnTo>
                  <a:lnTo>
                    <a:pt x="210" y="95"/>
                  </a:lnTo>
                  <a:lnTo>
                    <a:pt x="216" y="109"/>
                  </a:lnTo>
                  <a:lnTo>
                    <a:pt x="230" y="119"/>
                  </a:lnTo>
                  <a:lnTo>
                    <a:pt x="242" y="133"/>
                  </a:lnTo>
                  <a:lnTo>
                    <a:pt x="253" y="150"/>
                  </a:lnTo>
                  <a:lnTo>
                    <a:pt x="269" y="170"/>
                  </a:lnTo>
                  <a:lnTo>
                    <a:pt x="297" y="204"/>
                  </a:lnTo>
                  <a:lnTo>
                    <a:pt x="342" y="241"/>
                  </a:lnTo>
                  <a:lnTo>
                    <a:pt x="382" y="269"/>
                  </a:lnTo>
                  <a:lnTo>
                    <a:pt x="418" y="293"/>
                  </a:lnTo>
                  <a:lnTo>
                    <a:pt x="443" y="309"/>
                  </a:lnTo>
                  <a:lnTo>
                    <a:pt x="495" y="342"/>
                  </a:lnTo>
                  <a:lnTo>
                    <a:pt x="520" y="360"/>
                  </a:lnTo>
                  <a:lnTo>
                    <a:pt x="540" y="380"/>
                  </a:lnTo>
                  <a:lnTo>
                    <a:pt x="548" y="388"/>
                  </a:lnTo>
                  <a:lnTo>
                    <a:pt x="552" y="396"/>
                  </a:lnTo>
                  <a:lnTo>
                    <a:pt x="554" y="404"/>
                  </a:lnTo>
                  <a:lnTo>
                    <a:pt x="552" y="410"/>
                  </a:lnTo>
                  <a:lnTo>
                    <a:pt x="556" y="433"/>
                  </a:lnTo>
                  <a:lnTo>
                    <a:pt x="558" y="451"/>
                  </a:lnTo>
                  <a:lnTo>
                    <a:pt x="556" y="457"/>
                  </a:lnTo>
                  <a:lnTo>
                    <a:pt x="552" y="45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4" name="Freeform 1252"/>
            <p:cNvSpPr>
              <a:spLocks/>
            </p:cNvSpPr>
            <p:nvPr/>
          </p:nvSpPr>
          <p:spPr bwMode="auto">
            <a:xfrm>
              <a:off x="1240" y="1226"/>
              <a:ext cx="146" cy="98"/>
            </a:xfrm>
            <a:custGeom>
              <a:avLst/>
              <a:gdLst>
                <a:gd name="T0" fmla="*/ 0 w 291"/>
                <a:gd name="T1" fmla="*/ 3 h 196"/>
                <a:gd name="T2" fmla="*/ 0 w 291"/>
                <a:gd name="T3" fmla="*/ 3 h 196"/>
                <a:gd name="T4" fmla="*/ 1 w 291"/>
                <a:gd name="T5" fmla="*/ 17 h 196"/>
                <a:gd name="T6" fmla="*/ 1 w 291"/>
                <a:gd name="T7" fmla="*/ 28 h 196"/>
                <a:gd name="T8" fmla="*/ 3 w 291"/>
                <a:gd name="T9" fmla="*/ 36 h 196"/>
                <a:gd name="T10" fmla="*/ 3 w 291"/>
                <a:gd name="T11" fmla="*/ 36 h 196"/>
                <a:gd name="T12" fmla="*/ 3 w 291"/>
                <a:gd name="T13" fmla="*/ 43 h 196"/>
                <a:gd name="T14" fmla="*/ 4 w 291"/>
                <a:gd name="T15" fmla="*/ 51 h 196"/>
                <a:gd name="T16" fmla="*/ 6 w 291"/>
                <a:gd name="T17" fmla="*/ 61 h 196"/>
                <a:gd name="T18" fmla="*/ 10 w 291"/>
                <a:gd name="T19" fmla="*/ 70 h 196"/>
                <a:gd name="T20" fmla="*/ 13 w 291"/>
                <a:gd name="T21" fmla="*/ 75 h 196"/>
                <a:gd name="T22" fmla="*/ 16 w 291"/>
                <a:gd name="T23" fmla="*/ 80 h 196"/>
                <a:gd name="T24" fmla="*/ 20 w 291"/>
                <a:gd name="T25" fmla="*/ 85 h 196"/>
                <a:gd name="T26" fmla="*/ 25 w 291"/>
                <a:gd name="T27" fmla="*/ 89 h 196"/>
                <a:gd name="T28" fmla="*/ 31 w 291"/>
                <a:gd name="T29" fmla="*/ 93 h 196"/>
                <a:gd name="T30" fmla="*/ 38 w 291"/>
                <a:gd name="T31" fmla="*/ 96 h 196"/>
                <a:gd name="T32" fmla="*/ 38 w 291"/>
                <a:gd name="T33" fmla="*/ 96 h 196"/>
                <a:gd name="T34" fmla="*/ 40 w 291"/>
                <a:gd name="T35" fmla="*/ 97 h 196"/>
                <a:gd name="T36" fmla="*/ 46 w 291"/>
                <a:gd name="T37" fmla="*/ 98 h 196"/>
                <a:gd name="T38" fmla="*/ 52 w 291"/>
                <a:gd name="T39" fmla="*/ 98 h 196"/>
                <a:gd name="T40" fmla="*/ 59 w 291"/>
                <a:gd name="T41" fmla="*/ 97 h 196"/>
                <a:gd name="T42" fmla="*/ 67 w 291"/>
                <a:gd name="T43" fmla="*/ 95 h 196"/>
                <a:gd name="T44" fmla="*/ 79 w 291"/>
                <a:gd name="T45" fmla="*/ 93 h 196"/>
                <a:gd name="T46" fmla="*/ 79 w 291"/>
                <a:gd name="T47" fmla="*/ 93 h 196"/>
                <a:gd name="T48" fmla="*/ 92 w 291"/>
                <a:gd name="T49" fmla="*/ 89 h 196"/>
                <a:gd name="T50" fmla="*/ 102 w 291"/>
                <a:gd name="T51" fmla="*/ 87 h 196"/>
                <a:gd name="T52" fmla="*/ 108 w 291"/>
                <a:gd name="T53" fmla="*/ 87 h 196"/>
                <a:gd name="T54" fmla="*/ 108 w 291"/>
                <a:gd name="T55" fmla="*/ 87 h 196"/>
                <a:gd name="T56" fmla="*/ 125 w 291"/>
                <a:gd name="T57" fmla="*/ 79 h 196"/>
                <a:gd name="T58" fmla="*/ 137 w 291"/>
                <a:gd name="T59" fmla="*/ 74 h 196"/>
                <a:gd name="T60" fmla="*/ 143 w 291"/>
                <a:gd name="T61" fmla="*/ 70 h 196"/>
                <a:gd name="T62" fmla="*/ 146 w 291"/>
                <a:gd name="T63" fmla="*/ 66 h 196"/>
                <a:gd name="T64" fmla="*/ 146 w 291"/>
                <a:gd name="T65" fmla="*/ 66 h 196"/>
                <a:gd name="T66" fmla="*/ 142 w 291"/>
                <a:gd name="T67" fmla="*/ 68 h 196"/>
                <a:gd name="T68" fmla="*/ 137 w 291"/>
                <a:gd name="T69" fmla="*/ 70 h 196"/>
                <a:gd name="T70" fmla="*/ 130 w 291"/>
                <a:gd name="T71" fmla="*/ 71 h 196"/>
                <a:gd name="T72" fmla="*/ 122 w 291"/>
                <a:gd name="T73" fmla="*/ 72 h 196"/>
                <a:gd name="T74" fmla="*/ 111 w 291"/>
                <a:gd name="T75" fmla="*/ 72 h 196"/>
                <a:gd name="T76" fmla="*/ 99 w 291"/>
                <a:gd name="T77" fmla="*/ 71 h 196"/>
                <a:gd name="T78" fmla="*/ 85 w 291"/>
                <a:gd name="T79" fmla="*/ 68 h 196"/>
                <a:gd name="T80" fmla="*/ 85 w 291"/>
                <a:gd name="T81" fmla="*/ 68 h 196"/>
                <a:gd name="T82" fmla="*/ 79 w 291"/>
                <a:gd name="T83" fmla="*/ 66 h 196"/>
                <a:gd name="T84" fmla="*/ 63 w 291"/>
                <a:gd name="T85" fmla="*/ 61 h 196"/>
                <a:gd name="T86" fmla="*/ 55 w 291"/>
                <a:gd name="T87" fmla="*/ 57 h 196"/>
                <a:gd name="T88" fmla="*/ 46 w 291"/>
                <a:gd name="T89" fmla="*/ 52 h 196"/>
                <a:gd name="T90" fmla="*/ 38 w 291"/>
                <a:gd name="T91" fmla="*/ 45 h 196"/>
                <a:gd name="T92" fmla="*/ 34 w 291"/>
                <a:gd name="T93" fmla="*/ 41 h 196"/>
                <a:gd name="T94" fmla="*/ 31 w 291"/>
                <a:gd name="T95" fmla="*/ 37 h 196"/>
                <a:gd name="T96" fmla="*/ 31 w 291"/>
                <a:gd name="T97" fmla="*/ 37 h 196"/>
                <a:gd name="T98" fmla="*/ 3 w 291"/>
                <a:gd name="T99" fmla="*/ 1 h 196"/>
                <a:gd name="T100" fmla="*/ 3 w 291"/>
                <a:gd name="T101" fmla="*/ 1 h 196"/>
                <a:gd name="T102" fmla="*/ 1 w 291"/>
                <a:gd name="T103" fmla="*/ 0 h 196"/>
                <a:gd name="T104" fmla="*/ 1 w 291"/>
                <a:gd name="T105" fmla="*/ 0 h 196"/>
                <a:gd name="T106" fmla="*/ 0 w 291"/>
                <a:gd name="T107" fmla="*/ 3 h 196"/>
                <a:gd name="T108" fmla="*/ 0 w 291"/>
                <a:gd name="T109" fmla="*/ 3 h 19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91"/>
                <a:gd name="T166" fmla="*/ 0 h 196"/>
                <a:gd name="T167" fmla="*/ 291 w 291"/>
                <a:gd name="T168" fmla="*/ 196 h 19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91" h="196">
                  <a:moveTo>
                    <a:pt x="0" y="6"/>
                  </a:moveTo>
                  <a:lnTo>
                    <a:pt x="0" y="6"/>
                  </a:lnTo>
                  <a:lnTo>
                    <a:pt x="2" y="33"/>
                  </a:lnTo>
                  <a:lnTo>
                    <a:pt x="2" y="55"/>
                  </a:lnTo>
                  <a:lnTo>
                    <a:pt x="6" y="71"/>
                  </a:lnTo>
                  <a:lnTo>
                    <a:pt x="6" y="85"/>
                  </a:lnTo>
                  <a:lnTo>
                    <a:pt x="8" y="101"/>
                  </a:lnTo>
                  <a:lnTo>
                    <a:pt x="12" y="121"/>
                  </a:lnTo>
                  <a:lnTo>
                    <a:pt x="20" y="140"/>
                  </a:lnTo>
                  <a:lnTo>
                    <a:pt x="26" y="150"/>
                  </a:lnTo>
                  <a:lnTo>
                    <a:pt x="32" y="160"/>
                  </a:lnTo>
                  <a:lnTo>
                    <a:pt x="39" y="170"/>
                  </a:lnTo>
                  <a:lnTo>
                    <a:pt x="49" y="178"/>
                  </a:lnTo>
                  <a:lnTo>
                    <a:pt x="61" y="186"/>
                  </a:lnTo>
                  <a:lnTo>
                    <a:pt x="75" y="192"/>
                  </a:lnTo>
                  <a:lnTo>
                    <a:pt x="79" y="194"/>
                  </a:lnTo>
                  <a:lnTo>
                    <a:pt x="91" y="196"/>
                  </a:lnTo>
                  <a:lnTo>
                    <a:pt x="103" y="196"/>
                  </a:lnTo>
                  <a:lnTo>
                    <a:pt x="117" y="194"/>
                  </a:lnTo>
                  <a:lnTo>
                    <a:pt x="134" y="190"/>
                  </a:lnTo>
                  <a:lnTo>
                    <a:pt x="158" y="186"/>
                  </a:lnTo>
                  <a:lnTo>
                    <a:pt x="184" y="178"/>
                  </a:lnTo>
                  <a:lnTo>
                    <a:pt x="204" y="174"/>
                  </a:lnTo>
                  <a:lnTo>
                    <a:pt x="215" y="174"/>
                  </a:lnTo>
                  <a:lnTo>
                    <a:pt x="249" y="158"/>
                  </a:lnTo>
                  <a:lnTo>
                    <a:pt x="273" y="148"/>
                  </a:lnTo>
                  <a:lnTo>
                    <a:pt x="285" y="140"/>
                  </a:lnTo>
                  <a:lnTo>
                    <a:pt x="291" y="132"/>
                  </a:lnTo>
                  <a:lnTo>
                    <a:pt x="283" y="136"/>
                  </a:lnTo>
                  <a:lnTo>
                    <a:pt x="273" y="140"/>
                  </a:lnTo>
                  <a:lnTo>
                    <a:pt x="259" y="142"/>
                  </a:lnTo>
                  <a:lnTo>
                    <a:pt x="243" y="144"/>
                  </a:lnTo>
                  <a:lnTo>
                    <a:pt x="221" y="144"/>
                  </a:lnTo>
                  <a:lnTo>
                    <a:pt x="198" y="142"/>
                  </a:lnTo>
                  <a:lnTo>
                    <a:pt x="170" y="136"/>
                  </a:lnTo>
                  <a:lnTo>
                    <a:pt x="158" y="132"/>
                  </a:lnTo>
                  <a:lnTo>
                    <a:pt x="126" y="122"/>
                  </a:lnTo>
                  <a:lnTo>
                    <a:pt x="109" y="113"/>
                  </a:lnTo>
                  <a:lnTo>
                    <a:pt x="91" y="103"/>
                  </a:lnTo>
                  <a:lnTo>
                    <a:pt x="75" y="89"/>
                  </a:lnTo>
                  <a:lnTo>
                    <a:pt x="67" y="81"/>
                  </a:lnTo>
                  <a:lnTo>
                    <a:pt x="61" y="73"/>
                  </a:lnTo>
                  <a:lnTo>
                    <a:pt x="6" y="2"/>
                  </a:lnTo>
                  <a:lnTo>
                    <a:pt x="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5" name="Freeform 1253"/>
            <p:cNvSpPr>
              <a:spLocks/>
            </p:cNvSpPr>
            <p:nvPr/>
          </p:nvSpPr>
          <p:spPr bwMode="auto">
            <a:xfrm>
              <a:off x="1206" y="1154"/>
              <a:ext cx="280" cy="243"/>
            </a:xfrm>
            <a:custGeom>
              <a:avLst/>
              <a:gdLst>
                <a:gd name="T0" fmla="*/ 140 w 559"/>
                <a:gd name="T1" fmla="*/ 162 h 487"/>
                <a:gd name="T2" fmla="*/ 89 w 559"/>
                <a:gd name="T3" fmla="*/ 173 h 487"/>
                <a:gd name="T4" fmla="*/ 74 w 559"/>
                <a:gd name="T5" fmla="*/ 175 h 487"/>
                <a:gd name="T6" fmla="*/ 69 w 559"/>
                <a:gd name="T7" fmla="*/ 174 h 487"/>
                <a:gd name="T8" fmla="*/ 51 w 559"/>
                <a:gd name="T9" fmla="*/ 173 h 487"/>
                <a:gd name="T10" fmla="*/ 36 w 559"/>
                <a:gd name="T11" fmla="*/ 177 h 487"/>
                <a:gd name="T12" fmla="*/ 30 w 559"/>
                <a:gd name="T13" fmla="*/ 180 h 487"/>
                <a:gd name="T14" fmla="*/ 14 w 559"/>
                <a:gd name="T15" fmla="*/ 190 h 487"/>
                <a:gd name="T16" fmla="*/ 5 w 559"/>
                <a:gd name="T17" fmla="*/ 198 h 487"/>
                <a:gd name="T18" fmla="*/ 2 w 559"/>
                <a:gd name="T19" fmla="*/ 204 h 487"/>
                <a:gd name="T20" fmla="*/ 2 w 559"/>
                <a:gd name="T21" fmla="*/ 206 h 487"/>
                <a:gd name="T22" fmla="*/ 0 w 559"/>
                <a:gd name="T23" fmla="*/ 208 h 487"/>
                <a:gd name="T24" fmla="*/ 1 w 559"/>
                <a:gd name="T25" fmla="*/ 213 h 487"/>
                <a:gd name="T26" fmla="*/ 6 w 559"/>
                <a:gd name="T27" fmla="*/ 220 h 487"/>
                <a:gd name="T28" fmla="*/ 10 w 559"/>
                <a:gd name="T29" fmla="*/ 224 h 487"/>
                <a:gd name="T30" fmla="*/ 15 w 559"/>
                <a:gd name="T31" fmla="*/ 231 h 487"/>
                <a:gd name="T32" fmla="*/ 26 w 559"/>
                <a:gd name="T33" fmla="*/ 238 h 487"/>
                <a:gd name="T34" fmla="*/ 49 w 559"/>
                <a:gd name="T35" fmla="*/ 243 h 487"/>
                <a:gd name="T36" fmla="*/ 64 w 559"/>
                <a:gd name="T37" fmla="*/ 242 h 487"/>
                <a:gd name="T38" fmla="*/ 98 w 559"/>
                <a:gd name="T39" fmla="*/ 241 h 487"/>
                <a:gd name="T40" fmla="*/ 112 w 559"/>
                <a:gd name="T41" fmla="*/ 237 h 487"/>
                <a:gd name="T42" fmla="*/ 118 w 559"/>
                <a:gd name="T43" fmla="*/ 235 h 487"/>
                <a:gd name="T44" fmla="*/ 148 w 559"/>
                <a:gd name="T45" fmla="*/ 224 h 487"/>
                <a:gd name="T46" fmla="*/ 168 w 559"/>
                <a:gd name="T47" fmla="*/ 220 h 487"/>
                <a:gd name="T48" fmla="*/ 176 w 559"/>
                <a:gd name="T49" fmla="*/ 218 h 487"/>
                <a:gd name="T50" fmla="*/ 215 w 559"/>
                <a:gd name="T51" fmla="*/ 205 h 487"/>
                <a:gd name="T52" fmla="*/ 227 w 559"/>
                <a:gd name="T53" fmla="*/ 198 h 487"/>
                <a:gd name="T54" fmla="*/ 228 w 559"/>
                <a:gd name="T55" fmla="*/ 198 h 487"/>
                <a:gd name="T56" fmla="*/ 241 w 559"/>
                <a:gd name="T57" fmla="*/ 191 h 487"/>
                <a:gd name="T58" fmla="*/ 246 w 559"/>
                <a:gd name="T59" fmla="*/ 185 h 487"/>
                <a:gd name="T60" fmla="*/ 248 w 559"/>
                <a:gd name="T61" fmla="*/ 184 h 487"/>
                <a:gd name="T62" fmla="*/ 253 w 559"/>
                <a:gd name="T63" fmla="*/ 178 h 487"/>
                <a:gd name="T64" fmla="*/ 259 w 559"/>
                <a:gd name="T65" fmla="*/ 161 h 487"/>
                <a:gd name="T66" fmla="*/ 265 w 559"/>
                <a:gd name="T67" fmla="*/ 131 h 487"/>
                <a:gd name="T68" fmla="*/ 268 w 559"/>
                <a:gd name="T69" fmla="*/ 127 h 487"/>
                <a:gd name="T70" fmla="*/ 274 w 559"/>
                <a:gd name="T71" fmla="*/ 116 h 487"/>
                <a:gd name="T72" fmla="*/ 279 w 559"/>
                <a:gd name="T73" fmla="*/ 95 h 487"/>
                <a:gd name="T74" fmla="*/ 278 w 559"/>
                <a:gd name="T75" fmla="*/ 63 h 487"/>
                <a:gd name="T76" fmla="*/ 278 w 559"/>
                <a:gd name="T77" fmla="*/ 56 h 487"/>
                <a:gd name="T78" fmla="*/ 275 w 559"/>
                <a:gd name="T79" fmla="*/ 30 h 487"/>
                <a:gd name="T80" fmla="*/ 270 w 559"/>
                <a:gd name="T81" fmla="*/ 9 h 487"/>
                <a:gd name="T82" fmla="*/ 266 w 559"/>
                <a:gd name="T83" fmla="*/ 0 h 487"/>
                <a:gd name="T84" fmla="*/ 264 w 559"/>
                <a:gd name="T85" fmla="*/ 8 h 487"/>
                <a:gd name="T86" fmla="*/ 263 w 559"/>
                <a:gd name="T87" fmla="*/ 9 h 487"/>
                <a:gd name="T88" fmla="*/ 266 w 559"/>
                <a:gd name="T89" fmla="*/ 23 h 487"/>
                <a:gd name="T90" fmla="*/ 266 w 559"/>
                <a:gd name="T91" fmla="*/ 39 h 487"/>
                <a:gd name="T92" fmla="*/ 262 w 559"/>
                <a:gd name="T93" fmla="*/ 57 h 487"/>
                <a:gd name="T94" fmla="*/ 259 w 559"/>
                <a:gd name="T95" fmla="*/ 64 h 487"/>
                <a:gd name="T96" fmla="*/ 256 w 559"/>
                <a:gd name="T97" fmla="*/ 76 h 487"/>
                <a:gd name="T98" fmla="*/ 253 w 559"/>
                <a:gd name="T99" fmla="*/ 84 h 487"/>
                <a:gd name="T100" fmla="*/ 243 w 559"/>
                <a:gd name="T101" fmla="*/ 101 h 487"/>
                <a:gd name="T102" fmla="*/ 228 w 559"/>
                <a:gd name="T103" fmla="*/ 116 h 487"/>
                <a:gd name="T104" fmla="*/ 216 w 559"/>
                <a:gd name="T105" fmla="*/ 125 h 487"/>
                <a:gd name="T106" fmla="*/ 199 w 559"/>
                <a:gd name="T107" fmla="*/ 132 h 487"/>
                <a:gd name="T108" fmla="*/ 189 w 559"/>
                <a:gd name="T109" fmla="*/ 133 h 487"/>
                <a:gd name="T110" fmla="*/ 174 w 559"/>
                <a:gd name="T111" fmla="*/ 147 h 487"/>
                <a:gd name="T112" fmla="*/ 159 w 559"/>
                <a:gd name="T113" fmla="*/ 157 h 487"/>
                <a:gd name="T114" fmla="*/ 140 w 559"/>
                <a:gd name="T115" fmla="*/ 162 h 48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59"/>
                <a:gd name="T175" fmla="*/ 0 h 487"/>
                <a:gd name="T176" fmla="*/ 559 w 559"/>
                <a:gd name="T177" fmla="*/ 487 h 48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59" h="487">
                  <a:moveTo>
                    <a:pt x="280" y="325"/>
                  </a:moveTo>
                  <a:lnTo>
                    <a:pt x="280" y="325"/>
                  </a:lnTo>
                  <a:lnTo>
                    <a:pt x="223" y="339"/>
                  </a:lnTo>
                  <a:lnTo>
                    <a:pt x="178" y="347"/>
                  </a:lnTo>
                  <a:lnTo>
                    <a:pt x="160" y="349"/>
                  </a:lnTo>
                  <a:lnTo>
                    <a:pt x="148" y="351"/>
                  </a:lnTo>
                  <a:lnTo>
                    <a:pt x="138" y="349"/>
                  </a:lnTo>
                  <a:lnTo>
                    <a:pt x="114" y="347"/>
                  </a:lnTo>
                  <a:lnTo>
                    <a:pt x="101" y="347"/>
                  </a:lnTo>
                  <a:lnTo>
                    <a:pt x="85" y="351"/>
                  </a:lnTo>
                  <a:lnTo>
                    <a:pt x="71" y="355"/>
                  </a:lnTo>
                  <a:lnTo>
                    <a:pt x="59" y="360"/>
                  </a:lnTo>
                  <a:lnTo>
                    <a:pt x="49" y="366"/>
                  </a:lnTo>
                  <a:lnTo>
                    <a:pt x="27" y="380"/>
                  </a:lnTo>
                  <a:lnTo>
                    <a:pt x="17" y="388"/>
                  </a:lnTo>
                  <a:lnTo>
                    <a:pt x="10" y="396"/>
                  </a:lnTo>
                  <a:lnTo>
                    <a:pt x="4" y="404"/>
                  </a:lnTo>
                  <a:lnTo>
                    <a:pt x="4" y="408"/>
                  </a:lnTo>
                  <a:lnTo>
                    <a:pt x="4" y="412"/>
                  </a:lnTo>
                  <a:lnTo>
                    <a:pt x="2" y="414"/>
                  </a:lnTo>
                  <a:lnTo>
                    <a:pt x="0" y="416"/>
                  </a:lnTo>
                  <a:lnTo>
                    <a:pt x="0" y="420"/>
                  </a:lnTo>
                  <a:lnTo>
                    <a:pt x="2" y="426"/>
                  </a:lnTo>
                  <a:lnTo>
                    <a:pt x="6" y="432"/>
                  </a:lnTo>
                  <a:lnTo>
                    <a:pt x="12" y="440"/>
                  </a:lnTo>
                  <a:lnTo>
                    <a:pt x="19" y="449"/>
                  </a:lnTo>
                  <a:lnTo>
                    <a:pt x="23" y="455"/>
                  </a:lnTo>
                  <a:lnTo>
                    <a:pt x="29" y="463"/>
                  </a:lnTo>
                  <a:lnTo>
                    <a:pt x="39" y="469"/>
                  </a:lnTo>
                  <a:lnTo>
                    <a:pt x="51" y="477"/>
                  </a:lnTo>
                  <a:lnTo>
                    <a:pt x="71" y="483"/>
                  </a:lnTo>
                  <a:lnTo>
                    <a:pt x="97" y="487"/>
                  </a:lnTo>
                  <a:lnTo>
                    <a:pt x="128" y="485"/>
                  </a:lnTo>
                  <a:lnTo>
                    <a:pt x="166" y="485"/>
                  </a:lnTo>
                  <a:lnTo>
                    <a:pt x="195" y="483"/>
                  </a:lnTo>
                  <a:lnTo>
                    <a:pt x="211" y="479"/>
                  </a:lnTo>
                  <a:lnTo>
                    <a:pt x="223" y="475"/>
                  </a:lnTo>
                  <a:lnTo>
                    <a:pt x="235" y="471"/>
                  </a:lnTo>
                  <a:lnTo>
                    <a:pt x="261" y="459"/>
                  </a:lnTo>
                  <a:lnTo>
                    <a:pt x="296" y="448"/>
                  </a:lnTo>
                  <a:lnTo>
                    <a:pt x="316" y="444"/>
                  </a:lnTo>
                  <a:lnTo>
                    <a:pt x="336" y="440"/>
                  </a:lnTo>
                  <a:lnTo>
                    <a:pt x="352" y="436"/>
                  </a:lnTo>
                  <a:lnTo>
                    <a:pt x="389" y="424"/>
                  </a:lnTo>
                  <a:lnTo>
                    <a:pt x="429" y="410"/>
                  </a:lnTo>
                  <a:lnTo>
                    <a:pt x="443" y="404"/>
                  </a:lnTo>
                  <a:lnTo>
                    <a:pt x="453" y="396"/>
                  </a:lnTo>
                  <a:lnTo>
                    <a:pt x="456" y="396"/>
                  </a:lnTo>
                  <a:lnTo>
                    <a:pt x="468" y="390"/>
                  </a:lnTo>
                  <a:lnTo>
                    <a:pt x="482" y="382"/>
                  </a:lnTo>
                  <a:lnTo>
                    <a:pt x="488" y="376"/>
                  </a:lnTo>
                  <a:lnTo>
                    <a:pt x="492" y="370"/>
                  </a:lnTo>
                  <a:lnTo>
                    <a:pt x="496" y="368"/>
                  </a:lnTo>
                  <a:lnTo>
                    <a:pt x="500" y="364"/>
                  </a:lnTo>
                  <a:lnTo>
                    <a:pt x="506" y="357"/>
                  </a:lnTo>
                  <a:lnTo>
                    <a:pt x="512" y="343"/>
                  </a:lnTo>
                  <a:lnTo>
                    <a:pt x="518" y="323"/>
                  </a:lnTo>
                  <a:lnTo>
                    <a:pt x="524" y="297"/>
                  </a:lnTo>
                  <a:lnTo>
                    <a:pt x="530" y="262"/>
                  </a:lnTo>
                  <a:lnTo>
                    <a:pt x="536" y="254"/>
                  </a:lnTo>
                  <a:lnTo>
                    <a:pt x="542" y="246"/>
                  </a:lnTo>
                  <a:lnTo>
                    <a:pt x="547" y="232"/>
                  </a:lnTo>
                  <a:lnTo>
                    <a:pt x="553" y="212"/>
                  </a:lnTo>
                  <a:lnTo>
                    <a:pt x="557" y="190"/>
                  </a:lnTo>
                  <a:lnTo>
                    <a:pt x="559" y="161"/>
                  </a:lnTo>
                  <a:lnTo>
                    <a:pt x="555" y="127"/>
                  </a:lnTo>
                  <a:lnTo>
                    <a:pt x="555" y="113"/>
                  </a:lnTo>
                  <a:lnTo>
                    <a:pt x="553" y="80"/>
                  </a:lnTo>
                  <a:lnTo>
                    <a:pt x="549" y="60"/>
                  </a:lnTo>
                  <a:lnTo>
                    <a:pt x="545" y="38"/>
                  </a:lnTo>
                  <a:lnTo>
                    <a:pt x="540" y="18"/>
                  </a:lnTo>
                  <a:lnTo>
                    <a:pt x="532" y="0"/>
                  </a:lnTo>
                  <a:lnTo>
                    <a:pt x="530" y="8"/>
                  </a:lnTo>
                  <a:lnTo>
                    <a:pt x="528" y="16"/>
                  </a:lnTo>
                  <a:lnTo>
                    <a:pt x="526" y="18"/>
                  </a:lnTo>
                  <a:lnTo>
                    <a:pt x="528" y="26"/>
                  </a:lnTo>
                  <a:lnTo>
                    <a:pt x="532" y="46"/>
                  </a:lnTo>
                  <a:lnTo>
                    <a:pt x="532" y="62"/>
                  </a:lnTo>
                  <a:lnTo>
                    <a:pt x="532" y="78"/>
                  </a:lnTo>
                  <a:lnTo>
                    <a:pt x="530" y="95"/>
                  </a:lnTo>
                  <a:lnTo>
                    <a:pt x="524" y="115"/>
                  </a:lnTo>
                  <a:lnTo>
                    <a:pt x="518" y="129"/>
                  </a:lnTo>
                  <a:lnTo>
                    <a:pt x="514" y="143"/>
                  </a:lnTo>
                  <a:lnTo>
                    <a:pt x="512" y="153"/>
                  </a:lnTo>
                  <a:lnTo>
                    <a:pt x="506" y="169"/>
                  </a:lnTo>
                  <a:lnTo>
                    <a:pt x="498" y="184"/>
                  </a:lnTo>
                  <a:lnTo>
                    <a:pt x="486" y="202"/>
                  </a:lnTo>
                  <a:lnTo>
                    <a:pt x="468" y="222"/>
                  </a:lnTo>
                  <a:lnTo>
                    <a:pt x="456" y="232"/>
                  </a:lnTo>
                  <a:lnTo>
                    <a:pt x="445" y="240"/>
                  </a:lnTo>
                  <a:lnTo>
                    <a:pt x="431" y="250"/>
                  </a:lnTo>
                  <a:lnTo>
                    <a:pt x="415" y="258"/>
                  </a:lnTo>
                  <a:lnTo>
                    <a:pt x="397" y="264"/>
                  </a:lnTo>
                  <a:lnTo>
                    <a:pt x="377" y="267"/>
                  </a:lnTo>
                  <a:lnTo>
                    <a:pt x="369" y="277"/>
                  </a:lnTo>
                  <a:lnTo>
                    <a:pt x="348" y="295"/>
                  </a:lnTo>
                  <a:lnTo>
                    <a:pt x="334" y="305"/>
                  </a:lnTo>
                  <a:lnTo>
                    <a:pt x="318" y="315"/>
                  </a:lnTo>
                  <a:lnTo>
                    <a:pt x="300" y="321"/>
                  </a:lnTo>
                  <a:lnTo>
                    <a:pt x="280" y="32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6" name="Freeform 1254"/>
            <p:cNvSpPr>
              <a:spLocks/>
            </p:cNvSpPr>
            <p:nvPr/>
          </p:nvSpPr>
          <p:spPr bwMode="auto">
            <a:xfrm>
              <a:off x="1314" y="1097"/>
              <a:ext cx="101" cy="41"/>
            </a:xfrm>
            <a:custGeom>
              <a:avLst/>
              <a:gdLst>
                <a:gd name="T0" fmla="*/ 3 w 204"/>
                <a:gd name="T1" fmla="*/ 41 h 81"/>
                <a:gd name="T2" fmla="*/ 3 w 204"/>
                <a:gd name="T3" fmla="*/ 41 h 81"/>
                <a:gd name="T4" fmla="*/ 2 w 204"/>
                <a:gd name="T5" fmla="*/ 37 h 81"/>
                <a:gd name="T6" fmla="*/ 1 w 204"/>
                <a:gd name="T7" fmla="*/ 33 h 81"/>
                <a:gd name="T8" fmla="*/ 0 w 204"/>
                <a:gd name="T9" fmla="*/ 28 h 81"/>
                <a:gd name="T10" fmla="*/ 1 w 204"/>
                <a:gd name="T11" fmla="*/ 22 h 81"/>
                <a:gd name="T12" fmla="*/ 4 w 204"/>
                <a:gd name="T13" fmla="*/ 16 h 81"/>
                <a:gd name="T14" fmla="*/ 9 w 204"/>
                <a:gd name="T15" fmla="*/ 9 h 81"/>
                <a:gd name="T16" fmla="*/ 17 w 204"/>
                <a:gd name="T17" fmla="*/ 2 h 81"/>
                <a:gd name="T18" fmla="*/ 17 w 204"/>
                <a:gd name="T19" fmla="*/ 2 h 81"/>
                <a:gd name="T20" fmla="*/ 17 w 204"/>
                <a:gd name="T21" fmla="*/ 1 h 81"/>
                <a:gd name="T22" fmla="*/ 20 w 204"/>
                <a:gd name="T23" fmla="*/ 0 h 81"/>
                <a:gd name="T24" fmla="*/ 25 w 204"/>
                <a:gd name="T25" fmla="*/ 0 h 81"/>
                <a:gd name="T26" fmla="*/ 32 w 204"/>
                <a:gd name="T27" fmla="*/ 2 h 81"/>
                <a:gd name="T28" fmla="*/ 32 w 204"/>
                <a:gd name="T29" fmla="*/ 2 h 81"/>
                <a:gd name="T30" fmla="*/ 37 w 204"/>
                <a:gd name="T31" fmla="*/ 1 h 81"/>
                <a:gd name="T32" fmla="*/ 48 w 204"/>
                <a:gd name="T33" fmla="*/ 1 h 81"/>
                <a:gd name="T34" fmla="*/ 55 w 204"/>
                <a:gd name="T35" fmla="*/ 1 h 81"/>
                <a:gd name="T36" fmla="*/ 63 w 204"/>
                <a:gd name="T37" fmla="*/ 2 h 81"/>
                <a:gd name="T38" fmla="*/ 69 w 204"/>
                <a:gd name="T39" fmla="*/ 4 h 81"/>
                <a:gd name="T40" fmla="*/ 75 w 204"/>
                <a:gd name="T41" fmla="*/ 7 h 81"/>
                <a:gd name="T42" fmla="*/ 75 w 204"/>
                <a:gd name="T43" fmla="*/ 7 h 81"/>
                <a:gd name="T44" fmla="*/ 87 w 204"/>
                <a:gd name="T45" fmla="*/ 13 h 81"/>
                <a:gd name="T46" fmla="*/ 96 w 204"/>
                <a:gd name="T47" fmla="*/ 18 h 81"/>
                <a:gd name="T48" fmla="*/ 101 w 204"/>
                <a:gd name="T49" fmla="*/ 22 h 81"/>
                <a:gd name="T50" fmla="*/ 101 w 204"/>
                <a:gd name="T51" fmla="*/ 22 h 81"/>
                <a:gd name="T52" fmla="*/ 101 w 204"/>
                <a:gd name="T53" fmla="*/ 22 h 81"/>
                <a:gd name="T54" fmla="*/ 98 w 204"/>
                <a:gd name="T55" fmla="*/ 22 h 81"/>
                <a:gd name="T56" fmla="*/ 88 w 204"/>
                <a:gd name="T57" fmla="*/ 22 h 81"/>
                <a:gd name="T58" fmla="*/ 77 w 204"/>
                <a:gd name="T59" fmla="*/ 22 h 81"/>
                <a:gd name="T60" fmla="*/ 71 w 204"/>
                <a:gd name="T61" fmla="*/ 22 h 81"/>
                <a:gd name="T62" fmla="*/ 71 w 204"/>
                <a:gd name="T63" fmla="*/ 22 h 81"/>
                <a:gd name="T64" fmla="*/ 56 w 204"/>
                <a:gd name="T65" fmla="*/ 20 h 81"/>
                <a:gd name="T66" fmla="*/ 46 w 204"/>
                <a:gd name="T67" fmla="*/ 19 h 81"/>
                <a:gd name="T68" fmla="*/ 42 w 204"/>
                <a:gd name="T69" fmla="*/ 19 h 81"/>
                <a:gd name="T70" fmla="*/ 40 w 204"/>
                <a:gd name="T71" fmla="*/ 20 h 81"/>
                <a:gd name="T72" fmla="*/ 40 w 204"/>
                <a:gd name="T73" fmla="*/ 20 h 81"/>
                <a:gd name="T74" fmla="*/ 32 w 204"/>
                <a:gd name="T75" fmla="*/ 24 h 81"/>
                <a:gd name="T76" fmla="*/ 22 w 204"/>
                <a:gd name="T77" fmla="*/ 30 h 81"/>
                <a:gd name="T78" fmla="*/ 22 w 204"/>
                <a:gd name="T79" fmla="*/ 30 h 81"/>
                <a:gd name="T80" fmla="*/ 15 w 204"/>
                <a:gd name="T81" fmla="*/ 36 h 81"/>
                <a:gd name="T82" fmla="*/ 9 w 204"/>
                <a:gd name="T83" fmla="*/ 40 h 81"/>
                <a:gd name="T84" fmla="*/ 6 w 204"/>
                <a:gd name="T85" fmla="*/ 41 h 81"/>
                <a:gd name="T86" fmla="*/ 3 w 204"/>
                <a:gd name="T87" fmla="*/ 41 h 81"/>
                <a:gd name="T88" fmla="*/ 3 w 204"/>
                <a:gd name="T89" fmla="*/ 41 h 8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4"/>
                <a:gd name="T136" fmla="*/ 0 h 81"/>
                <a:gd name="T137" fmla="*/ 204 w 204"/>
                <a:gd name="T138" fmla="*/ 81 h 8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4" h="81">
                  <a:moveTo>
                    <a:pt x="6" y="81"/>
                  </a:moveTo>
                  <a:lnTo>
                    <a:pt x="6" y="81"/>
                  </a:lnTo>
                  <a:lnTo>
                    <a:pt x="4" y="73"/>
                  </a:lnTo>
                  <a:lnTo>
                    <a:pt x="2" y="65"/>
                  </a:lnTo>
                  <a:lnTo>
                    <a:pt x="0" y="55"/>
                  </a:lnTo>
                  <a:lnTo>
                    <a:pt x="2" y="43"/>
                  </a:lnTo>
                  <a:lnTo>
                    <a:pt x="8" y="31"/>
                  </a:lnTo>
                  <a:lnTo>
                    <a:pt x="18" y="18"/>
                  </a:lnTo>
                  <a:lnTo>
                    <a:pt x="34" y="4"/>
                  </a:lnTo>
                  <a:lnTo>
                    <a:pt x="34" y="2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65" y="4"/>
                  </a:lnTo>
                  <a:lnTo>
                    <a:pt x="75" y="2"/>
                  </a:lnTo>
                  <a:lnTo>
                    <a:pt x="97" y="2"/>
                  </a:lnTo>
                  <a:lnTo>
                    <a:pt x="111" y="2"/>
                  </a:lnTo>
                  <a:lnTo>
                    <a:pt x="127" y="4"/>
                  </a:lnTo>
                  <a:lnTo>
                    <a:pt x="139" y="8"/>
                  </a:lnTo>
                  <a:lnTo>
                    <a:pt x="151" y="14"/>
                  </a:lnTo>
                  <a:lnTo>
                    <a:pt x="176" y="25"/>
                  </a:lnTo>
                  <a:lnTo>
                    <a:pt x="194" y="35"/>
                  </a:lnTo>
                  <a:lnTo>
                    <a:pt x="204" y="43"/>
                  </a:lnTo>
                  <a:lnTo>
                    <a:pt x="198" y="43"/>
                  </a:lnTo>
                  <a:lnTo>
                    <a:pt x="178" y="43"/>
                  </a:lnTo>
                  <a:lnTo>
                    <a:pt x="156" y="43"/>
                  </a:lnTo>
                  <a:lnTo>
                    <a:pt x="143" y="43"/>
                  </a:lnTo>
                  <a:lnTo>
                    <a:pt x="113" y="39"/>
                  </a:lnTo>
                  <a:lnTo>
                    <a:pt x="93" y="37"/>
                  </a:lnTo>
                  <a:lnTo>
                    <a:pt x="85" y="37"/>
                  </a:lnTo>
                  <a:lnTo>
                    <a:pt x="81" y="39"/>
                  </a:lnTo>
                  <a:lnTo>
                    <a:pt x="65" y="47"/>
                  </a:lnTo>
                  <a:lnTo>
                    <a:pt x="44" y="59"/>
                  </a:lnTo>
                  <a:lnTo>
                    <a:pt x="30" y="71"/>
                  </a:lnTo>
                  <a:lnTo>
                    <a:pt x="18" y="79"/>
                  </a:lnTo>
                  <a:lnTo>
                    <a:pt x="12" y="81"/>
                  </a:lnTo>
                  <a:lnTo>
                    <a:pt x="6" y="8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7" name="Freeform 1255"/>
            <p:cNvSpPr>
              <a:spLocks/>
            </p:cNvSpPr>
            <p:nvPr/>
          </p:nvSpPr>
          <p:spPr bwMode="auto">
            <a:xfrm>
              <a:off x="1275" y="1118"/>
              <a:ext cx="177" cy="151"/>
            </a:xfrm>
            <a:custGeom>
              <a:avLst/>
              <a:gdLst>
                <a:gd name="T0" fmla="*/ 36 w 354"/>
                <a:gd name="T1" fmla="*/ 12 h 303"/>
                <a:gd name="T2" fmla="*/ 25 w 354"/>
                <a:gd name="T3" fmla="*/ 14 h 303"/>
                <a:gd name="T4" fmla="*/ 13 w 354"/>
                <a:gd name="T5" fmla="*/ 30 h 303"/>
                <a:gd name="T6" fmla="*/ 3 w 354"/>
                <a:gd name="T7" fmla="*/ 54 h 303"/>
                <a:gd name="T8" fmla="*/ 0 w 354"/>
                <a:gd name="T9" fmla="*/ 77 h 303"/>
                <a:gd name="T10" fmla="*/ 0 w 354"/>
                <a:gd name="T11" fmla="*/ 99 h 303"/>
                <a:gd name="T12" fmla="*/ 7 w 354"/>
                <a:gd name="T13" fmla="*/ 116 h 303"/>
                <a:gd name="T14" fmla="*/ 37 w 354"/>
                <a:gd name="T15" fmla="*/ 141 h 303"/>
                <a:gd name="T16" fmla="*/ 52 w 354"/>
                <a:gd name="T17" fmla="*/ 148 h 303"/>
                <a:gd name="T18" fmla="*/ 34 w 354"/>
                <a:gd name="T19" fmla="*/ 127 h 303"/>
                <a:gd name="T20" fmla="*/ 31 w 354"/>
                <a:gd name="T21" fmla="*/ 120 h 303"/>
                <a:gd name="T22" fmla="*/ 26 w 354"/>
                <a:gd name="T23" fmla="*/ 96 h 303"/>
                <a:gd name="T24" fmla="*/ 27 w 354"/>
                <a:gd name="T25" fmla="*/ 76 h 303"/>
                <a:gd name="T26" fmla="*/ 34 w 354"/>
                <a:gd name="T27" fmla="*/ 44 h 303"/>
                <a:gd name="T28" fmla="*/ 41 w 354"/>
                <a:gd name="T29" fmla="*/ 34 h 303"/>
                <a:gd name="T30" fmla="*/ 43 w 354"/>
                <a:gd name="T31" fmla="*/ 33 h 303"/>
                <a:gd name="T32" fmla="*/ 68 w 354"/>
                <a:gd name="T33" fmla="*/ 17 h 303"/>
                <a:gd name="T34" fmla="*/ 76 w 354"/>
                <a:gd name="T35" fmla="*/ 14 h 303"/>
                <a:gd name="T36" fmla="*/ 95 w 354"/>
                <a:gd name="T37" fmla="*/ 9 h 303"/>
                <a:gd name="T38" fmla="*/ 105 w 354"/>
                <a:gd name="T39" fmla="*/ 10 h 303"/>
                <a:gd name="T40" fmla="*/ 138 w 354"/>
                <a:gd name="T41" fmla="*/ 16 h 303"/>
                <a:gd name="T42" fmla="*/ 143 w 354"/>
                <a:gd name="T43" fmla="*/ 16 h 303"/>
                <a:gd name="T44" fmla="*/ 152 w 354"/>
                <a:gd name="T45" fmla="*/ 22 h 303"/>
                <a:gd name="T46" fmla="*/ 157 w 354"/>
                <a:gd name="T47" fmla="*/ 30 h 303"/>
                <a:gd name="T48" fmla="*/ 163 w 354"/>
                <a:gd name="T49" fmla="*/ 35 h 303"/>
                <a:gd name="T50" fmla="*/ 168 w 354"/>
                <a:gd name="T51" fmla="*/ 43 h 303"/>
                <a:gd name="T52" fmla="*/ 169 w 354"/>
                <a:gd name="T53" fmla="*/ 65 h 303"/>
                <a:gd name="T54" fmla="*/ 167 w 354"/>
                <a:gd name="T55" fmla="*/ 71 h 303"/>
                <a:gd name="T56" fmla="*/ 166 w 354"/>
                <a:gd name="T57" fmla="*/ 75 h 303"/>
                <a:gd name="T58" fmla="*/ 174 w 354"/>
                <a:gd name="T59" fmla="*/ 63 h 303"/>
                <a:gd name="T60" fmla="*/ 176 w 354"/>
                <a:gd name="T61" fmla="*/ 55 h 303"/>
                <a:gd name="T62" fmla="*/ 176 w 354"/>
                <a:gd name="T63" fmla="*/ 36 h 303"/>
                <a:gd name="T64" fmla="*/ 165 w 354"/>
                <a:gd name="T65" fmla="*/ 21 h 303"/>
                <a:gd name="T66" fmla="*/ 152 w 354"/>
                <a:gd name="T67" fmla="*/ 9 h 303"/>
                <a:gd name="T68" fmla="*/ 145 w 354"/>
                <a:gd name="T69" fmla="*/ 6 h 303"/>
                <a:gd name="T70" fmla="*/ 113 w 354"/>
                <a:gd name="T71" fmla="*/ 2 h 303"/>
                <a:gd name="T72" fmla="*/ 96 w 354"/>
                <a:gd name="T73" fmla="*/ 0 h 303"/>
                <a:gd name="T74" fmla="*/ 76 w 354"/>
                <a:gd name="T75" fmla="*/ 3 h 303"/>
                <a:gd name="T76" fmla="*/ 64 w 354"/>
                <a:gd name="T77" fmla="*/ 11 h 303"/>
                <a:gd name="T78" fmla="*/ 51 w 354"/>
                <a:gd name="T79" fmla="*/ 20 h 303"/>
                <a:gd name="T80" fmla="*/ 42 w 354"/>
                <a:gd name="T81" fmla="*/ 22 h 303"/>
                <a:gd name="T82" fmla="*/ 37 w 354"/>
                <a:gd name="T83" fmla="*/ 17 h 30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54"/>
                <a:gd name="T127" fmla="*/ 0 h 303"/>
                <a:gd name="T128" fmla="*/ 354 w 354"/>
                <a:gd name="T129" fmla="*/ 303 h 30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54" h="303">
                  <a:moveTo>
                    <a:pt x="71" y="26"/>
                  </a:moveTo>
                  <a:lnTo>
                    <a:pt x="71" y="26"/>
                  </a:lnTo>
                  <a:lnTo>
                    <a:pt x="71" y="24"/>
                  </a:lnTo>
                  <a:lnTo>
                    <a:pt x="67" y="22"/>
                  </a:lnTo>
                  <a:lnTo>
                    <a:pt x="59" y="22"/>
                  </a:lnTo>
                  <a:lnTo>
                    <a:pt x="50" y="28"/>
                  </a:lnTo>
                  <a:lnTo>
                    <a:pt x="42" y="36"/>
                  </a:lnTo>
                  <a:lnTo>
                    <a:pt x="26" y="60"/>
                  </a:lnTo>
                  <a:lnTo>
                    <a:pt x="18" y="75"/>
                  </a:lnTo>
                  <a:lnTo>
                    <a:pt x="10" y="91"/>
                  </a:lnTo>
                  <a:lnTo>
                    <a:pt x="6" y="109"/>
                  </a:lnTo>
                  <a:lnTo>
                    <a:pt x="4" y="127"/>
                  </a:lnTo>
                  <a:lnTo>
                    <a:pt x="0" y="155"/>
                  </a:lnTo>
                  <a:lnTo>
                    <a:pt x="0" y="178"/>
                  </a:lnTo>
                  <a:lnTo>
                    <a:pt x="0" y="198"/>
                  </a:lnTo>
                  <a:lnTo>
                    <a:pt x="2" y="208"/>
                  </a:lnTo>
                  <a:lnTo>
                    <a:pt x="6" y="218"/>
                  </a:lnTo>
                  <a:lnTo>
                    <a:pt x="14" y="232"/>
                  </a:lnTo>
                  <a:lnTo>
                    <a:pt x="28" y="248"/>
                  </a:lnTo>
                  <a:lnTo>
                    <a:pt x="48" y="265"/>
                  </a:lnTo>
                  <a:lnTo>
                    <a:pt x="73" y="283"/>
                  </a:lnTo>
                  <a:lnTo>
                    <a:pt x="109" y="303"/>
                  </a:lnTo>
                  <a:lnTo>
                    <a:pt x="103" y="297"/>
                  </a:lnTo>
                  <a:lnTo>
                    <a:pt x="89" y="283"/>
                  </a:lnTo>
                  <a:lnTo>
                    <a:pt x="73" y="265"/>
                  </a:lnTo>
                  <a:lnTo>
                    <a:pt x="67" y="255"/>
                  </a:lnTo>
                  <a:lnTo>
                    <a:pt x="63" y="246"/>
                  </a:lnTo>
                  <a:lnTo>
                    <a:pt x="61" y="240"/>
                  </a:lnTo>
                  <a:lnTo>
                    <a:pt x="55" y="220"/>
                  </a:lnTo>
                  <a:lnTo>
                    <a:pt x="54" y="206"/>
                  </a:lnTo>
                  <a:lnTo>
                    <a:pt x="52" y="192"/>
                  </a:lnTo>
                  <a:lnTo>
                    <a:pt x="52" y="174"/>
                  </a:lnTo>
                  <a:lnTo>
                    <a:pt x="54" y="153"/>
                  </a:lnTo>
                  <a:lnTo>
                    <a:pt x="57" y="125"/>
                  </a:lnTo>
                  <a:lnTo>
                    <a:pt x="63" y="99"/>
                  </a:lnTo>
                  <a:lnTo>
                    <a:pt x="67" y="89"/>
                  </a:lnTo>
                  <a:lnTo>
                    <a:pt x="73" y="81"/>
                  </a:lnTo>
                  <a:lnTo>
                    <a:pt x="81" y="69"/>
                  </a:lnTo>
                  <a:lnTo>
                    <a:pt x="79" y="71"/>
                  </a:lnTo>
                  <a:lnTo>
                    <a:pt x="85" y="66"/>
                  </a:lnTo>
                  <a:lnTo>
                    <a:pt x="101" y="54"/>
                  </a:lnTo>
                  <a:lnTo>
                    <a:pt x="123" y="40"/>
                  </a:lnTo>
                  <a:lnTo>
                    <a:pt x="135" y="34"/>
                  </a:lnTo>
                  <a:lnTo>
                    <a:pt x="146" y="32"/>
                  </a:lnTo>
                  <a:lnTo>
                    <a:pt x="152" y="28"/>
                  </a:lnTo>
                  <a:lnTo>
                    <a:pt x="168" y="22"/>
                  </a:lnTo>
                  <a:lnTo>
                    <a:pt x="178" y="20"/>
                  </a:lnTo>
                  <a:lnTo>
                    <a:pt x="190" y="18"/>
                  </a:lnTo>
                  <a:lnTo>
                    <a:pt x="200" y="18"/>
                  </a:lnTo>
                  <a:lnTo>
                    <a:pt x="210" y="20"/>
                  </a:lnTo>
                  <a:lnTo>
                    <a:pt x="237" y="26"/>
                  </a:lnTo>
                  <a:lnTo>
                    <a:pt x="259" y="30"/>
                  </a:lnTo>
                  <a:lnTo>
                    <a:pt x="275" y="32"/>
                  </a:lnTo>
                  <a:lnTo>
                    <a:pt x="279" y="32"/>
                  </a:lnTo>
                  <a:lnTo>
                    <a:pt x="285" y="32"/>
                  </a:lnTo>
                  <a:lnTo>
                    <a:pt x="295" y="36"/>
                  </a:lnTo>
                  <a:lnTo>
                    <a:pt x="299" y="38"/>
                  </a:lnTo>
                  <a:lnTo>
                    <a:pt x="303" y="44"/>
                  </a:lnTo>
                  <a:lnTo>
                    <a:pt x="309" y="52"/>
                  </a:lnTo>
                  <a:lnTo>
                    <a:pt x="313" y="60"/>
                  </a:lnTo>
                  <a:lnTo>
                    <a:pt x="320" y="67"/>
                  </a:lnTo>
                  <a:lnTo>
                    <a:pt x="326" y="71"/>
                  </a:lnTo>
                  <a:lnTo>
                    <a:pt x="332" y="77"/>
                  </a:lnTo>
                  <a:lnTo>
                    <a:pt x="336" y="87"/>
                  </a:lnTo>
                  <a:lnTo>
                    <a:pt x="338" y="107"/>
                  </a:lnTo>
                  <a:lnTo>
                    <a:pt x="338" y="123"/>
                  </a:lnTo>
                  <a:lnTo>
                    <a:pt x="338" y="131"/>
                  </a:lnTo>
                  <a:lnTo>
                    <a:pt x="336" y="135"/>
                  </a:lnTo>
                  <a:lnTo>
                    <a:pt x="334" y="143"/>
                  </a:lnTo>
                  <a:lnTo>
                    <a:pt x="334" y="147"/>
                  </a:lnTo>
                  <a:lnTo>
                    <a:pt x="332" y="151"/>
                  </a:lnTo>
                  <a:lnTo>
                    <a:pt x="334" y="149"/>
                  </a:lnTo>
                  <a:lnTo>
                    <a:pt x="340" y="141"/>
                  </a:lnTo>
                  <a:lnTo>
                    <a:pt x="348" y="127"/>
                  </a:lnTo>
                  <a:lnTo>
                    <a:pt x="350" y="119"/>
                  </a:lnTo>
                  <a:lnTo>
                    <a:pt x="352" y="111"/>
                  </a:lnTo>
                  <a:lnTo>
                    <a:pt x="354" y="103"/>
                  </a:lnTo>
                  <a:lnTo>
                    <a:pt x="354" y="85"/>
                  </a:lnTo>
                  <a:lnTo>
                    <a:pt x="352" y="73"/>
                  </a:lnTo>
                  <a:lnTo>
                    <a:pt x="348" y="62"/>
                  </a:lnTo>
                  <a:lnTo>
                    <a:pt x="340" y="52"/>
                  </a:lnTo>
                  <a:lnTo>
                    <a:pt x="330" y="42"/>
                  </a:lnTo>
                  <a:lnTo>
                    <a:pt x="317" y="28"/>
                  </a:lnTo>
                  <a:lnTo>
                    <a:pt x="303" y="18"/>
                  </a:lnTo>
                  <a:lnTo>
                    <a:pt x="295" y="14"/>
                  </a:lnTo>
                  <a:lnTo>
                    <a:pt x="289" y="12"/>
                  </a:lnTo>
                  <a:lnTo>
                    <a:pt x="263" y="6"/>
                  </a:lnTo>
                  <a:lnTo>
                    <a:pt x="243" y="4"/>
                  </a:lnTo>
                  <a:lnTo>
                    <a:pt x="226" y="4"/>
                  </a:lnTo>
                  <a:lnTo>
                    <a:pt x="216" y="4"/>
                  </a:lnTo>
                  <a:lnTo>
                    <a:pt x="192" y="0"/>
                  </a:lnTo>
                  <a:lnTo>
                    <a:pt x="168" y="0"/>
                  </a:lnTo>
                  <a:lnTo>
                    <a:pt x="158" y="2"/>
                  </a:lnTo>
                  <a:lnTo>
                    <a:pt x="152" y="6"/>
                  </a:lnTo>
                  <a:lnTo>
                    <a:pt x="127" y="22"/>
                  </a:lnTo>
                  <a:lnTo>
                    <a:pt x="119" y="28"/>
                  </a:lnTo>
                  <a:lnTo>
                    <a:pt x="111" y="34"/>
                  </a:lnTo>
                  <a:lnTo>
                    <a:pt x="101" y="40"/>
                  </a:lnTo>
                  <a:lnTo>
                    <a:pt x="91" y="44"/>
                  </a:lnTo>
                  <a:lnTo>
                    <a:pt x="87" y="44"/>
                  </a:lnTo>
                  <a:lnTo>
                    <a:pt x="83" y="44"/>
                  </a:lnTo>
                  <a:lnTo>
                    <a:pt x="79" y="42"/>
                  </a:lnTo>
                  <a:lnTo>
                    <a:pt x="75" y="38"/>
                  </a:lnTo>
                  <a:lnTo>
                    <a:pt x="73" y="34"/>
                  </a:lnTo>
                  <a:lnTo>
                    <a:pt x="71" y="2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8" name="Freeform 1257"/>
            <p:cNvSpPr>
              <a:spLocks/>
            </p:cNvSpPr>
            <p:nvPr/>
          </p:nvSpPr>
          <p:spPr bwMode="auto">
            <a:xfrm>
              <a:off x="1308" y="1129"/>
              <a:ext cx="133" cy="119"/>
            </a:xfrm>
            <a:custGeom>
              <a:avLst/>
              <a:gdLst>
                <a:gd name="T0" fmla="*/ 5 w 267"/>
                <a:gd name="T1" fmla="*/ 111 h 237"/>
                <a:gd name="T2" fmla="*/ 3 w 267"/>
                <a:gd name="T3" fmla="*/ 106 h 237"/>
                <a:gd name="T4" fmla="*/ 23 w 267"/>
                <a:gd name="T5" fmla="*/ 101 h 237"/>
                <a:gd name="T6" fmla="*/ 45 w 267"/>
                <a:gd name="T7" fmla="*/ 96 h 237"/>
                <a:gd name="T8" fmla="*/ 57 w 267"/>
                <a:gd name="T9" fmla="*/ 95 h 237"/>
                <a:gd name="T10" fmla="*/ 80 w 267"/>
                <a:gd name="T11" fmla="*/ 91 h 237"/>
                <a:gd name="T12" fmla="*/ 94 w 267"/>
                <a:gd name="T13" fmla="*/ 88 h 237"/>
                <a:gd name="T14" fmla="*/ 114 w 267"/>
                <a:gd name="T15" fmla="*/ 76 h 237"/>
                <a:gd name="T16" fmla="*/ 122 w 267"/>
                <a:gd name="T17" fmla="*/ 70 h 237"/>
                <a:gd name="T18" fmla="*/ 126 w 267"/>
                <a:gd name="T19" fmla="*/ 59 h 237"/>
                <a:gd name="T20" fmla="*/ 128 w 267"/>
                <a:gd name="T21" fmla="*/ 42 h 237"/>
                <a:gd name="T22" fmla="*/ 119 w 267"/>
                <a:gd name="T23" fmla="*/ 23 h 237"/>
                <a:gd name="T24" fmla="*/ 101 w 267"/>
                <a:gd name="T25" fmla="*/ 11 h 237"/>
                <a:gd name="T26" fmla="*/ 86 w 267"/>
                <a:gd name="T27" fmla="*/ 10 h 237"/>
                <a:gd name="T28" fmla="*/ 59 w 267"/>
                <a:gd name="T29" fmla="*/ 15 h 237"/>
                <a:gd name="T30" fmla="*/ 50 w 267"/>
                <a:gd name="T31" fmla="*/ 22 h 237"/>
                <a:gd name="T32" fmla="*/ 47 w 267"/>
                <a:gd name="T33" fmla="*/ 27 h 237"/>
                <a:gd name="T34" fmla="*/ 46 w 267"/>
                <a:gd name="T35" fmla="*/ 37 h 237"/>
                <a:gd name="T36" fmla="*/ 60 w 267"/>
                <a:gd name="T37" fmla="*/ 62 h 237"/>
                <a:gd name="T38" fmla="*/ 65 w 267"/>
                <a:gd name="T39" fmla="*/ 69 h 237"/>
                <a:gd name="T40" fmla="*/ 76 w 267"/>
                <a:gd name="T41" fmla="*/ 80 h 237"/>
                <a:gd name="T42" fmla="*/ 91 w 267"/>
                <a:gd name="T43" fmla="*/ 83 h 237"/>
                <a:gd name="T44" fmla="*/ 72 w 267"/>
                <a:gd name="T45" fmla="*/ 90 h 237"/>
                <a:gd name="T46" fmla="*/ 40 w 267"/>
                <a:gd name="T47" fmla="*/ 95 h 237"/>
                <a:gd name="T48" fmla="*/ 31 w 267"/>
                <a:gd name="T49" fmla="*/ 94 h 237"/>
                <a:gd name="T50" fmla="*/ 12 w 267"/>
                <a:gd name="T51" fmla="*/ 88 h 237"/>
                <a:gd name="T52" fmla="*/ 6 w 267"/>
                <a:gd name="T53" fmla="*/ 80 h 237"/>
                <a:gd name="T54" fmla="*/ 3 w 267"/>
                <a:gd name="T55" fmla="*/ 73 h 237"/>
                <a:gd name="T56" fmla="*/ 0 w 267"/>
                <a:gd name="T57" fmla="*/ 56 h 237"/>
                <a:gd name="T58" fmla="*/ 9 w 267"/>
                <a:gd name="T59" fmla="*/ 28 h 237"/>
                <a:gd name="T60" fmla="*/ 30 w 267"/>
                <a:gd name="T61" fmla="*/ 11 h 237"/>
                <a:gd name="T62" fmla="*/ 40 w 267"/>
                <a:gd name="T63" fmla="*/ 7 h 237"/>
                <a:gd name="T64" fmla="*/ 66 w 267"/>
                <a:gd name="T65" fmla="*/ 0 h 237"/>
                <a:gd name="T66" fmla="*/ 105 w 267"/>
                <a:gd name="T67" fmla="*/ 7 h 237"/>
                <a:gd name="T68" fmla="*/ 117 w 267"/>
                <a:gd name="T69" fmla="*/ 12 h 237"/>
                <a:gd name="T70" fmla="*/ 125 w 267"/>
                <a:gd name="T71" fmla="*/ 22 h 237"/>
                <a:gd name="T72" fmla="*/ 129 w 267"/>
                <a:gd name="T73" fmla="*/ 25 h 237"/>
                <a:gd name="T74" fmla="*/ 133 w 267"/>
                <a:gd name="T75" fmla="*/ 37 h 237"/>
                <a:gd name="T76" fmla="*/ 132 w 267"/>
                <a:gd name="T77" fmla="*/ 50 h 237"/>
                <a:gd name="T78" fmla="*/ 129 w 267"/>
                <a:gd name="T79" fmla="*/ 67 h 237"/>
                <a:gd name="T80" fmla="*/ 122 w 267"/>
                <a:gd name="T81" fmla="*/ 75 h 237"/>
                <a:gd name="T82" fmla="*/ 86 w 267"/>
                <a:gd name="T83" fmla="*/ 98 h 237"/>
                <a:gd name="T84" fmla="*/ 70 w 267"/>
                <a:gd name="T85" fmla="*/ 106 h 237"/>
                <a:gd name="T86" fmla="*/ 47 w 267"/>
                <a:gd name="T87" fmla="*/ 116 h 237"/>
                <a:gd name="T88" fmla="*/ 39 w 267"/>
                <a:gd name="T89" fmla="*/ 117 h 237"/>
                <a:gd name="T90" fmla="*/ 15 w 267"/>
                <a:gd name="T91" fmla="*/ 118 h 237"/>
                <a:gd name="T92" fmla="*/ 7 w 267"/>
                <a:gd name="T93" fmla="*/ 113 h 23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7"/>
                <a:gd name="T142" fmla="*/ 0 h 237"/>
                <a:gd name="T143" fmla="*/ 267 w 267"/>
                <a:gd name="T144" fmla="*/ 237 h 23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7" h="237">
                  <a:moveTo>
                    <a:pt x="14" y="226"/>
                  </a:moveTo>
                  <a:lnTo>
                    <a:pt x="14" y="226"/>
                  </a:lnTo>
                  <a:lnTo>
                    <a:pt x="10" y="222"/>
                  </a:lnTo>
                  <a:lnTo>
                    <a:pt x="6" y="220"/>
                  </a:lnTo>
                  <a:lnTo>
                    <a:pt x="6" y="216"/>
                  </a:lnTo>
                  <a:lnTo>
                    <a:pt x="6" y="212"/>
                  </a:lnTo>
                  <a:lnTo>
                    <a:pt x="12" y="208"/>
                  </a:lnTo>
                  <a:lnTo>
                    <a:pt x="26" y="204"/>
                  </a:lnTo>
                  <a:lnTo>
                    <a:pt x="46" y="202"/>
                  </a:lnTo>
                  <a:lnTo>
                    <a:pt x="72" y="196"/>
                  </a:lnTo>
                  <a:lnTo>
                    <a:pt x="91" y="192"/>
                  </a:lnTo>
                  <a:lnTo>
                    <a:pt x="105" y="192"/>
                  </a:lnTo>
                  <a:lnTo>
                    <a:pt x="115" y="190"/>
                  </a:lnTo>
                  <a:lnTo>
                    <a:pt x="137" y="188"/>
                  </a:lnTo>
                  <a:lnTo>
                    <a:pt x="161" y="182"/>
                  </a:lnTo>
                  <a:lnTo>
                    <a:pt x="178" y="178"/>
                  </a:lnTo>
                  <a:lnTo>
                    <a:pt x="188" y="176"/>
                  </a:lnTo>
                  <a:lnTo>
                    <a:pt x="204" y="168"/>
                  </a:lnTo>
                  <a:lnTo>
                    <a:pt x="218" y="160"/>
                  </a:lnTo>
                  <a:lnTo>
                    <a:pt x="228" y="152"/>
                  </a:lnTo>
                  <a:lnTo>
                    <a:pt x="238" y="146"/>
                  </a:lnTo>
                  <a:lnTo>
                    <a:pt x="244" y="140"/>
                  </a:lnTo>
                  <a:lnTo>
                    <a:pt x="250" y="135"/>
                  </a:lnTo>
                  <a:lnTo>
                    <a:pt x="252" y="117"/>
                  </a:lnTo>
                  <a:lnTo>
                    <a:pt x="253" y="99"/>
                  </a:lnTo>
                  <a:lnTo>
                    <a:pt x="257" y="83"/>
                  </a:lnTo>
                  <a:lnTo>
                    <a:pt x="253" y="75"/>
                  </a:lnTo>
                  <a:lnTo>
                    <a:pt x="246" y="55"/>
                  </a:lnTo>
                  <a:lnTo>
                    <a:pt x="238" y="45"/>
                  </a:lnTo>
                  <a:lnTo>
                    <a:pt x="228" y="36"/>
                  </a:lnTo>
                  <a:lnTo>
                    <a:pt x="216" y="28"/>
                  </a:lnTo>
                  <a:lnTo>
                    <a:pt x="202" y="22"/>
                  </a:lnTo>
                  <a:lnTo>
                    <a:pt x="186" y="20"/>
                  </a:lnTo>
                  <a:lnTo>
                    <a:pt x="172" y="20"/>
                  </a:lnTo>
                  <a:lnTo>
                    <a:pt x="155" y="22"/>
                  </a:lnTo>
                  <a:lnTo>
                    <a:pt x="135" y="24"/>
                  </a:lnTo>
                  <a:lnTo>
                    <a:pt x="119" y="30"/>
                  </a:lnTo>
                  <a:lnTo>
                    <a:pt x="111" y="34"/>
                  </a:lnTo>
                  <a:lnTo>
                    <a:pt x="105" y="38"/>
                  </a:lnTo>
                  <a:lnTo>
                    <a:pt x="101" y="44"/>
                  </a:lnTo>
                  <a:lnTo>
                    <a:pt x="97" y="51"/>
                  </a:lnTo>
                  <a:lnTo>
                    <a:pt x="95" y="53"/>
                  </a:lnTo>
                  <a:lnTo>
                    <a:pt x="93" y="57"/>
                  </a:lnTo>
                  <a:lnTo>
                    <a:pt x="91" y="65"/>
                  </a:lnTo>
                  <a:lnTo>
                    <a:pt x="93" y="73"/>
                  </a:lnTo>
                  <a:lnTo>
                    <a:pt x="97" y="87"/>
                  </a:lnTo>
                  <a:lnTo>
                    <a:pt x="107" y="103"/>
                  </a:lnTo>
                  <a:lnTo>
                    <a:pt x="121" y="123"/>
                  </a:lnTo>
                  <a:lnTo>
                    <a:pt x="123" y="127"/>
                  </a:lnTo>
                  <a:lnTo>
                    <a:pt x="131" y="138"/>
                  </a:lnTo>
                  <a:lnTo>
                    <a:pt x="141" y="152"/>
                  </a:lnTo>
                  <a:lnTo>
                    <a:pt x="147" y="156"/>
                  </a:lnTo>
                  <a:lnTo>
                    <a:pt x="153" y="160"/>
                  </a:lnTo>
                  <a:lnTo>
                    <a:pt x="168" y="164"/>
                  </a:lnTo>
                  <a:lnTo>
                    <a:pt x="182" y="166"/>
                  </a:lnTo>
                  <a:lnTo>
                    <a:pt x="192" y="166"/>
                  </a:lnTo>
                  <a:lnTo>
                    <a:pt x="145" y="180"/>
                  </a:lnTo>
                  <a:lnTo>
                    <a:pt x="107" y="188"/>
                  </a:lnTo>
                  <a:lnTo>
                    <a:pt x="93" y="190"/>
                  </a:lnTo>
                  <a:lnTo>
                    <a:pt x="81" y="190"/>
                  </a:lnTo>
                  <a:lnTo>
                    <a:pt x="72" y="190"/>
                  </a:lnTo>
                  <a:lnTo>
                    <a:pt x="62" y="188"/>
                  </a:lnTo>
                  <a:lnTo>
                    <a:pt x="50" y="186"/>
                  </a:lnTo>
                  <a:lnTo>
                    <a:pt x="36" y="182"/>
                  </a:lnTo>
                  <a:lnTo>
                    <a:pt x="24" y="176"/>
                  </a:lnTo>
                  <a:lnTo>
                    <a:pt x="20" y="172"/>
                  </a:lnTo>
                  <a:lnTo>
                    <a:pt x="14" y="166"/>
                  </a:lnTo>
                  <a:lnTo>
                    <a:pt x="12" y="160"/>
                  </a:lnTo>
                  <a:lnTo>
                    <a:pt x="10" y="154"/>
                  </a:lnTo>
                  <a:lnTo>
                    <a:pt x="6" y="146"/>
                  </a:lnTo>
                  <a:lnTo>
                    <a:pt x="2" y="136"/>
                  </a:lnTo>
                  <a:lnTo>
                    <a:pt x="0" y="125"/>
                  </a:lnTo>
                  <a:lnTo>
                    <a:pt x="0" y="111"/>
                  </a:lnTo>
                  <a:lnTo>
                    <a:pt x="2" y="93"/>
                  </a:lnTo>
                  <a:lnTo>
                    <a:pt x="8" y="75"/>
                  </a:lnTo>
                  <a:lnTo>
                    <a:pt x="18" y="55"/>
                  </a:lnTo>
                  <a:lnTo>
                    <a:pt x="40" y="36"/>
                  </a:lnTo>
                  <a:lnTo>
                    <a:pt x="60" y="22"/>
                  </a:lnTo>
                  <a:lnTo>
                    <a:pt x="72" y="18"/>
                  </a:lnTo>
                  <a:lnTo>
                    <a:pt x="81" y="14"/>
                  </a:lnTo>
                  <a:lnTo>
                    <a:pt x="101" y="6"/>
                  </a:lnTo>
                  <a:lnTo>
                    <a:pt x="117" y="2"/>
                  </a:lnTo>
                  <a:lnTo>
                    <a:pt x="133" y="0"/>
                  </a:lnTo>
                  <a:lnTo>
                    <a:pt x="210" y="14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4" y="24"/>
                  </a:lnTo>
                  <a:lnTo>
                    <a:pt x="244" y="36"/>
                  </a:lnTo>
                  <a:lnTo>
                    <a:pt x="250" y="44"/>
                  </a:lnTo>
                  <a:lnTo>
                    <a:pt x="255" y="47"/>
                  </a:lnTo>
                  <a:lnTo>
                    <a:pt x="259" y="49"/>
                  </a:lnTo>
                  <a:lnTo>
                    <a:pt x="263" y="57"/>
                  </a:lnTo>
                  <a:lnTo>
                    <a:pt x="265" y="63"/>
                  </a:lnTo>
                  <a:lnTo>
                    <a:pt x="267" y="73"/>
                  </a:lnTo>
                  <a:lnTo>
                    <a:pt x="267" y="85"/>
                  </a:lnTo>
                  <a:lnTo>
                    <a:pt x="265" y="99"/>
                  </a:lnTo>
                  <a:lnTo>
                    <a:pt x="263" y="111"/>
                  </a:lnTo>
                  <a:lnTo>
                    <a:pt x="259" y="133"/>
                  </a:lnTo>
                  <a:lnTo>
                    <a:pt x="255" y="140"/>
                  </a:lnTo>
                  <a:lnTo>
                    <a:pt x="250" y="144"/>
                  </a:lnTo>
                  <a:lnTo>
                    <a:pt x="244" y="150"/>
                  </a:lnTo>
                  <a:lnTo>
                    <a:pt x="192" y="182"/>
                  </a:lnTo>
                  <a:lnTo>
                    <a:pt x="172" y="196"/>
                  </a:lnTo>
                  <a:lnTo>
                    <a:pt x="155" y="206"/>
                  </a:lnTo>
                  <a:lnTo>
                    <a:pt x="141" y="212"/>
                  </a:lnTo>
                  <a:lnTo>
                    <a:pt x="119" y="224"/>
                  </a:lnTo>
                  <a:lnTo>
                    <a:pt x="101" y="231"/>
                  </a:lnTo>
                  <a:lnTo>
                    <a:pt x="95" y="231"/>
                  </a:lnTo>
                  <a:lnTo>
                    <a:pt x="89" y="231"/>
                  </a:lnTo>
                  <a:lnTo>
                    <a:pt x="79" y="233"/>
                  </a:lnTo>
                  <a:lnTo>
                    <a:pt x="56" y="237"/>
                  </a:lnTo>
                  <a:lnTo>
                    <a:pt x="44" y="237"/>
                  </a:lnTo>
                  <a:lnTo>
                    <a:pt x="30" y="235"/>
                  </a:lnTo>
                  <a:lnTo>
                    <a:pt x="20" y="231"/>
                  </a:lnTo>
                  <a:lnTo>
                    <a:pt x="16" y="229"/>
                  </a:lnTo>
                  <a:lnTo>
                    <a:pt x="14" y="22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09" name="Freeform 1258"/>
            <p:cNvSpPr>
              <a:spLocks/>
            </p:cNvSpPr>
            <p:nvPr/>
          </p:nvSpPr>
          <p:spPr bwMode="auto">
            <a:xfrm>
              <a:off x="1356" y="1143"/>
              <a:ext cx="74" cy="53"/>
            </a:xfrm>
            <a:custGeom>
              <a:avLst/>
              <a:gdLst>
                <a:gd name="T0" fmla="*/ 21 w 149"/>
                <a:gd name="T1" fmla="*/ 0 h 107"/>
                <a:gd name="T2" fmla="*/ 21 w 149"/>
                <a:gd name="T3" fmla="*/ 0 h 107"/>
                <a:gd name="T4" fmla="*/ 16 w 149"/>
                <a:gd name="T5" fmla="*/ 2 h 107"/>
                <a:gd name="T6" fmla="*/ 12 w 149"/>
                <a:gd name="T7" fmla="*/ 3 h 107"/>
                <a:gd name="T8" fmla="*/ 8 w 149"/>
                <a:gd name="T9" fmla="*/ 7 h 107"/>
                <a:gd name="T10" fmla="*/ 7 w 149"/>
                <a:gd name="T11" fmla="*/ 8 h 107"/>
                <a:gd name="T12" fmla="*/ 6 w 149"/>
                <a:gd name="T13" fmla="*/ 10 h 107"/>
                <a:gd name="T14" fmla="*/ 6 w 149"/>
                <a:gd name="T15" fmla="*/ 13 h 107"/>
                <a:gd name="T16" fmla="*/ 8 w 149"/>
                <a:gd name="T17" fmla="*/ 16 h 107"/>
                <a:gd name="T18" fmla="*/ 10 w 149"/>
                <a:gd name="T19" fmla="*/ 20 h 107"/>
                <a:gd name="T20" fmla="*/ 14 w 149"/>
                <a:gd name="T21" fmla="*/ 24 h 107"/>
                <a:gd name="T22" fmla="*/ 19 w 149"/>
                <a:gd name="T23" fmla="*/ 28 h 107"/>
                <a:gd name="T24" fmla="*/ 26 w 149"/>
                <a:gd name="T25" fmla="*/ 33 h 107"/>
                <a:gd name="T26" fmla="*/ 26 w 149"/>
                <a:gd name="T27" fmla="*/ 33 h 107"/>
                <a:gd name="T28" fmla="*/ 31 w 149"/>
                <a:gd name="T29" fmla="*/ 36 h 107"/>
                <a:gd name="T30" fmla="*/ 42 w 149"/>
                <a:gd name="T31" fmla="*/ 40 h 107"/>
                <a:gd name="T32" fmla="*/ 49 w 149"/>
                <a:gd name="T33" fmla="*/ 42 h 107"/>
                <a:gd name="T34" fmla="*/ 56 w 149"/>
                <a:gd name="T35" fmla="*/ 43 h 107"/>
                <a:gd name="T36" fmla="*/ 62 w 149"/>
                <a:gd name="T37" fmla="*/ 43 h 107"/>
                <a:gd name="T38" fmla="*/ 67 w 149"/>
                <a:gd name="T39" fmla="*/ 41 h 107"/>
                <a:gd name="T40" fmla="*/ 74 w 149"/>
                <a:gd name="T41" fmla="*/ 40 h 107"/>
                <a:gd name="T42" fmla="*/ 74 w 149"/>
                <a:gd name="T43" fmla="*/ 40 h 107"/>
                <a:gd name="T44" fmla="*/ 74 w 149"/>
                <a:gd name="T45" fmla="*/ 45 h 107"/>
                <a:gd name="T46" fmla="*/ 74 w 149"/>
                <a:gd name="T47" fmla="*/ 45 h 107"/>
                <a:gd name="T48" fmla="*/ 70 w 149"/>
                <a:gd name="T49" fmla="*/ 48 h 107"/>
                <a:gd name="T50" fmla="*/ 64 w 149"/>
                <a:gd name="T51" fmla="*/ 50 h 107"/>
                <a:gd name="T52" fmla="*/ 57 w 149"/>
                <a:gd name="T53" fmla="*/ 52 h 107"/>
                <a:gd name="T54" fmla="*/ 50 w 149"/>
                <a:gd name="T55" fmla="*/ 53 h 107"/>
                <a:gd name="T56" fmla="*/ 42 w 149"/>
                <a:gd name="T57" fmla="*/ 53 h 107"/>
                <a:gd name="T58" fmla="*/ 34 w 149"/>
                <a:gd name="T59" fmla="*/ 51 h 107"/>
                <a:gd name="T60" fmla="*/ 32 w 149"/>
                <a:gd name="T61" fmla="*/ 50 h 107"/>
                <a:gd name="T62" fmla="*/ 28 w 149"/>
                <a:gd name="T63" fmla="*/ 48 h 107"/>
                <a:gd name="T64" fmla="*/ 28 w 149"/>
                <a:gd name="T65" fmla="*/ 48 h 107"/>
                <a:gd name="T66" fmla="*/ 24 w 149"/>
                <a:gd name="T67" fmla="*/ 45 h 107"/>
                <a:gd name="T68" fmla="*/ 16 w 149"/>
                <a:gd name="T69" fmla="*/ 39 h 107"/>
                <a:gd name="T70" fmla="*/ 11 w 149"/>
                <a:gd name="T71" fmla="*/ 35 h 107"/>
                <a:gd name="T72" fmla="*/ 6 w 149"/>
                <a:gd name="T73" fmla="*/ 30 h 107"/>
                <a:gd name="T74" fmla="*/ 3 w 149"/>
                <a:gd name="T75" fmla="*/ 25 h 107"/>
                <a:gd name="T76" fmla="*/ 1 w 149"/>
                <a:gd name="T77" fmla="*/ 20 h 107"/>
                <a:gd name="T78" fmla="*/ 1 w 149"/>
                <a:gd name="T79" fmla="*/ 20 h 107"/>
                <a:gd name="T80" fmla="*/ 0 w 149"/>
                <a:gd name="T81" fmla="*/ 16 h 107"/>
                <a:gd name="T82" fmla="*/ 1 w 149"/>
                <a:gd name="T83" fmla="*/ 13 h 107"/>
                <a:gd name="T84" fmla="*/ 2 w 149"/>
                <a:gd name="T85" fmla="*/ 12 h 107"/>
                <a:gd name="T86" fmla="*/ 3 w 149"/>
                <a:gd name="T87" fmla="*/ 12 h 107"/>
                <a:gd name="T88" fmla="*/ 3 w 149"/>
                <a:gd name="T89" fmla="*/ 12 h 107"/>
                <a:gd name="T90" fmla="*/ 3 w 149"/>
                <a:gd name="T91" fmla="*/ 11 h 107"/>
                <a:gd name="T92" fmla="*/ 4 w 149"/>
                <a:gd name="T93" fmla="*/ 8 h 107"/>
                <a:gd name="T94" fmla="*/ 6 w 149"/>
                <a:gd name="T95" fmla="*/ 6 h 107"/>
                <a:gd name="T96" fmla="*/ 9 w 149"/>
                <a:gd name="T97" fmla="*/ 4 h 107"/>
                <a:gd name="T98" fmla="*/ 14 w 149"/>
                <a:gd name="T99" fmla="*/ 2 h 107"/>
                <a:gd name="T100" fmla="*/ 21 w 149"/>
                <a:gd name="T101" fmla="*/ 0 h 107"/>
                <a:gd name="T102" fmla="*/ 21 w 149"/>
                <a:gd name="T103" fmla="*/ 0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9"/>
                <a:gd name="T157" fmla="*/ 0 h 107"/>
                <a:gd name="T158" fmla="*/ 149 w 149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9" h="107">
                  <a:moveTo>
                    <a:pt x="42" y="0"/>
                  </a:moveTo>
                  <a:lnTo>
                    <a:pt x="42" y="0"/>
                  </a:lnTo>
                  <a:lnTo>
                    <a:pt x="32" y="4"/>
                  </a:lnTo>
                  <a:lnTo>
                    <a:pt x="24" y="6"/>
                  </a:lnTo>
                  <a:lnTo>
                    <a:pt x="16" y="14"/>
                  </a:lnTo>
                  <a:lnTo>
                    <a:pt x="14" y="17"/>
                  </a:lnTo>
                  <a:lnTo>
                    <a:pt x="12" y="21"/>
                  </a:lnTo>
                  <a:lnTo>
                    <a:pt x="12" y="27"/>
                  </a:lnTo>
                  <a:lnTo>
                    <a:pt x="16" y="33"/>
                  </a:lnTo>
                  <a:lnTo>
                    <a:pt x="20" y="41"/>
                  </a:lnTo>
                  <a:lnTo>
                    <a:pt x="28" y="49"/>
                  </a:lnTo>
                  <a:lnTo>
                    <a:pt x="38" y="57"/>
                  </a:lnTo>
                  <a:lnTo>
                    <a:pt x="52" y="67"/>
                  </a:lnTo>
                  <a:lnTo>
                    <a:pt x="62" y="73"/>
                  </a:lnTo>
                  <a:lnTo>
                    <a:pt x="85" y="81"/>
                  </a:lnTo>
                  <a:lnTo>
                    <a:pt x="99" y="85"/>
                  </a:lnTo>
                  <a:lnTo>
                    <a:pt x="113" y="87"/>
                  </a:lnTo>
                  <a:lnTo>
                    <a:pt x="125" y="87"/>
                  </a:lnTo>
                  <a:lnTo>
                    <a:pt x="135" y="83"/>
                  </a:lnTo>
                  <a:lnTo>
                    <a:pt x="149" y="81"/>
                  </a:lnTo>
                  <a:lnTo>
                    <a:pt x="149" y="91"/>
                  </a:lnTo>
                  <a:lnTo>
                    <a:pt x="141" y="97"/>
                  </a:lnTo>
                  <a:lnTo>
                    <a:pt x="129" y="101"/>
                  </a:lnTo>
                  <a:lnTo>
                    <a:pt x="115" y="105"/>
                  </a:lnTo>
                  <a:lnTo>
                    <a:pt x="101" y="107"/>
                  </a:lnTo>
                  <a:lnTo>
                    <a:pt x="85" y="107"/>
                  </a:lnTo>
                  <a:lnTo>
                    <a:pt x="69" y="103"/>
                  </a:lnTo>
                  <a:lnTo>
                    <a:pt x="64" y="101"/>
                  </a:lnTo>
                  <a:lnTo>
                    <a:pt x="56" y="97"/>
                  </a:lnTo>
                  <a:lnTo>
                    <a:pt x="48" y="91"/>
                  </a:lnTo>
                  <a:lnTo>
                    <a:pt x="32" y="79"/>
                  </a:lnTo>
                  <a:lnTo>
                    <a:pt x="22" y="71"/>
                  </a:lnTo>
                  <a:lnTo>
                    <a:pt x="12" y="61"/>
                  </a:lnTo>
                  <a:lnTo>
                    <a:pt x="6" y="51"/>
                  </a:lnTo>
                  <a:lnTo>
                    <a:pt x="2" y="41"/>
                  </a:lnTo>
                  <a:lnTo>
                    <a:pt x="0" y="33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6" y="23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8" y="8"/>
                  </a:lnTo>
                  <a:lnTo>
                    <a:pt x="28" y="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10" name="Freeform 1259"/>
            <p:cNvSpPr>
              <a:spLocks/>
            </p:cNvSpPr>
            <p:nvPr/>
          </p:nvSpPr>
          <p:spPr bwMode="auto">
            <a:xfrm>
              <a:off x="1369" y="1141"/>
              <a:ext cx="52" cy="36"/>
            </a:xfrm>
            <a:custGeom>
              <a:avLst/>
              <a:gdLst>
                <a:gd name="T0" fmla="*/ 46 w 105"/>
                <a:gd name="T1" fmla="*/ 36 h 73"/>
                <a:gd name="T2" fmla="*/ 46 w 105"/>
                <a:gd name="T3" fmla="*/ 36 h 73"/>
                <a:gd name="T4" fmla="*/ 47 w 105"/>
                <a:gd name="T5" fmla="*/ 32 h 73"/>
                <a:gd name="T6" fmla="*/ 47 w 105"/>
                <a:gd name="T7" fmla="*/ 27 h 73"/>
                <a:gd name="T8" fmla="*/ 46 w 105"/>
                <a:gd name="T9" fmla="*/ 22 h 73"/>
                <a:gd name="T10" fmla="*/ 45 w 105"/>
                <a:gd name="T11" fmla="*/ 16 h 73"/>
                <a:gd name="T12" fmla="*/ 42 w 105"/>
                <a:gd name="T13" fmla="*/ 11 h 73"/>
                <a:gd name="T14" fmla="*/ 37 w 105"/>
                <a:gd name="T15" fmla="*/ 7 h 73"/>
                <a:gd name="T16" fmla="*/ 34 w 105"/>
                <a:gd name="T17" fmla="*/ 5 h 73"/>
                <a:gd name="T18" fmla="*/ 30 w 105"/>
                <a:gd name="T19" fmla="*/ 4 h 73"/>
                <a:gd name="T20" fmla="*/ 30 w 105"/>
                <a:gd name="T21" fmla="*/ 4 h 73"/>
                <a:gd name="T22" fmla="*/ 24 w 105"/>
                <a:gd name="T23" fmla="*/ 3 h 73"/>
                <a:gd name="T24" fmla="*/ 20 w 105"/>
                <a:gd name="T25" fmla="*/ 3 h 73"/>
                <a:gd name="T26" fmla="*/ 15 w 105"/>
                <a:gd name="T27" fmla="*/ 3 h 73"/>
                <a:gd name="T28" fmla="*/ 12 w 105"/>
                <a:gd name="T29" fmla="*/ 5 h 73"/>
                <a:gd name="T30" fmla="*/ 10 w 105"/>
                <a:gd name="T31" fmla="*/ 6 h 73"/>
                <a:gd name="T32" fmla="*/ 9 w 105"/>
                <a:gd name="T33" fmla="*/ 8 h 73"/>
                <a:gd name="T34" fmla="*/ 8 w 105"/>
                <a:gd name="T35" fmla="*/ 10 h 73"/>
                <a:gd name="T36" fmla="*/ 8 w 105"/>
                <a:gd name="T37" fmla="*/ 14 h 73"/>
                <a:gd name="T38" fmla="*/ 9 w 105"/>
                <a:gd name="T39" fmla="*/ 18 h 73"/>
                <a:gd name="T40" fmla="*/ 11 w 105"/>
                <a:gd name="T41" fmla="*/ 24 h 73"/>
                <a:gd name="T42" fmla="*/ 15 w 105"/>
                <a:gd name="T43" fmla="*/ 31 h 73"/>
                <a:gd name="T44" fmla="*/ 15 w 105"/>
                <a:gd name="T45" fmla="*/ 31 h 73"/>
                <a:gd name="T46" fmla="*/ 10 w 105"/>
                <a:gd name="T47" fmla="*/ 27 h 73"/>
                <a:gd name="T48" fmla="*/ 6 w 105"/>
                <a:gd name="T49" fmla="*/ 24 h 73"/>
                <a:gd name="T50" fmla="*/ 2 w 105"/>
                <a:gd name="T51" fmla="*/ 19 h 73"/>
                <a:gd name="T52" fmla="*/ 1 w 105"/>
                <a:gd name="T53" fmla="*/ 17 h 73"/>
                <a:gd name="T54" fmla="*/ 0 w 105"/>
                <a:gd name="T55" fmla="*/ 14 h 73"/>
                <a:gd name="T56" fmla="*/ 0 w 105"/>
                <a:gd name="T57" fmla="*/ 12 h 73"/>
                <a:gd name="T58" fmla="*/ 1 w 105"/>
                <a:gd name="T59" fmla="*/ 10 h 73"/>
                <a:gd name="T60" fmla="*/ 3 w 105"/>
                <a:gd name="T61" fmla="*/ 8 h 73"/>
                <a:gd name="T62" fmla="*/ 7 w 105"/>
                <a:gd name="T63" fmla="*/ 5 h 73"/>
                <a:gd name="T64" fmla="*/ 11 w 105"/>
                <a:gd name="T65" fmla="*/ 2 h 73"/>
                <a:gd name="T66" fmla="*/ 17 w 105"/>
                <a:gd name="T67" fmla="*/ 0 h 73"/>
                <a:gd name="T68" fmla="*/ 17 w 105"/>
                <a:gd name="T69" fmla="*/ 0 h 73"/>
                <a:gd name="T70" fmla="*/ 24 w 105"/>
                <a:gd name="T71" fmla="*/ 0 h 73"/>
                <a:gd name="T72" fmla="*/ 32 w 105"/>
                <a:gd name="T73" fmla="*/ 1 h 73"/>
                <a:gd name="T74" fmla="*/ 40 w 105"/>
                <a:gd name="T75" fmla="*/ 3 h 73"/>
                <a:gd name="T76" fmla="*/ 44 w 105"/>
                <a:gd name="T77" fmla="*/ 4 h 73"/>
                <a:gd name="T78" fmla="*/ 47 w 105"/>
                <a:gd name="T79" fmla="*/ 7 h 73"/>
                <a:gd name="T80" fmla="*/ 50 w 105"/>
                <a:gd name="T81" fmla="*/ 10 h 73"/>
                <a:gd name="T82" fmla="*/ 52 w 105"/>
                <a:gd name="T83" fmla="*/ 12 h 73"/>
                <a:gd name="T84" fmla="*/ 52 w 105"/>
                <a:gd name="T85" fmla="*/ 17 h 73"/>
                <a:gd name="T86" fmla="*/ 52 w 105"/>
                <a:gd name="T87" fmla="*/ 22 h 73"/>
                <a:gd name="T88" fmla="*/ 50 w 105"/>
                <a:gd name="T89" fmla="*/ 28 h 73"/>
                <a:gd name="T90" fmla="*/ 46 w 105"/>
                <a:gd name="T91" fmla="*/ 36 h 73"/>
                <a:gd name="T92" fmla="*/ 46 w 105"/>
                <a:gd name="T93" fmla="*/ 36 h 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05"/>
                <a:gd name="T142" fmla="*/ 0 h 73"/>
                <a:gd name="T143" fmla="*/ 105 w 105"/>
                <a:gd name="T144" fmla="*/ 73 h 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05" h="73">
                  <a:moveTo>
                    <a:pt x="93" y="73"/>
                  </a:moveTo>
                  <a:lnTo>
                    <a:pt x="93" y="73"/>
                  </a:lnTo>
                  <a:lnTo>
                    <a:pt x="95" y="65"/>
                  </a:lnTo>
                  <a:lnTo>
                    <a:pt x="95" y="55"/>
                  </a:lnTo>
                  <a:lnTo>
                    <a:pt x="93" y="45"/>
                  </a:lnTo>
                  <a:lnTo>
                    <a:pt x="91" y="33"/>
                  </a:lnTo>
                  <a:lnTo>
                    <a:pt x="85" y="23"/>
                  </a:lnTo>
                  <a:lnTo>
                    <a:pt x="75" y="14"/>
                  </a:lnTo>
                  <a:lnTo>
                    <a:pt x="69" y="10"/>
                  </a:lnTo>
                  <a:lnTo>
                    <a:pt x="61" y="8"/>
                  </a:lnTo>
                  <a:lnTo>
                    <a:pt x="49" y="6"/>
                  </a:lnTo>
                  <a:lnTo>
                    <a:pt x="40" y="6"/>
                  </a:lnTo>
                  <a:lnTo>
                    <a:pt x="30" y="6"/>
                  </a:lnTo>
                  <a:lnTo>
                    <a:pt x="24" y="10"/>
                  </a:lnTo>
                  <a:lnTo>
                    <a:pt x="20" y="12"/>
                  </a:lnTo>
                  <a:lnTo>
                    <a:pt x="18" y="16"/>
                  </a:lnTo>
                  <a:lnTo>
                    <a:pt x="16" y="21"/>
                  </a:lnTo>
                  <a:lnTo>
                    <a:pt x="16" y="29"/>
                  </a:lnTo>
                  <a:lnTo>
                    <a:pt x="18" y="37"/>
                  </a:lnTo>
                  <a:lnTo>
                    <a:pt x="22" y="49"/>
                  </a:lnTo>
                  <a:lnTo>
                    <a:pt x="30" y="63"/>
                  </a:lnTo>
                  <a:lnTo>
                    <a:pt x="20" y="55"/>
                  </a:lnTo>
                  <a:lnTo>
                    <a:pt x="12" y="49"/>
                  </a:lnTo>
                  <a:lnTo>
                    <a:pt x="4" y="39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2" y="20"/>
                  </a:lnTo>
                  <a:lnTo>
                    <a:pt x="6" y="16"/>
                  </a:lnTo>
                  <a:lnTo>
                    <a:pt x="14" y="10"/>
                  </a:lnTo>
                  <a:lnTo>
                    <a:pt x="22" y="4"/>
                  </a:lnTo>
                  <a:lnTo>
                    <a:pt x="34" y="0"/>
                  </a:lnTo>
                  <a:lnTo>
                    <a:pt x="49" y="0"/>
                  </a:lnTo>
                  <a:lnTo>
                    <a:pt x="65" y="2"/>
                  </a:lnTo>
                  <a:lnTo>
                    <a:pt x="81" y="6"/>
                  </a:lnTo>
                  <a:lnTo>
                    <a:pt x="89" y="8"/>
                  </a:lnTo>
                  <a:lnTo>
                    <a:pt x="95" y="14"/>
                  </a:lnTo>
                  <a:lnTo>
                    <a:pt x="101" y="20"/>
                  </a:lnTo>
                  <a:lnTo>
                    <a:pt x="105" y="25"/>
                  </a:lnTo>
                  <a:lnTo>
                    <a:pt x="105" y="35"/>
                  </a:lnTo>
                  <a:lnTo>
                    <a:pt x="105" y="45"/>
                  </a:lnTo>
                  <a:lnTo>
                    <a:pt x="101" y="57"/>
                  </a:lnTo>
                  <a:lnTo>
                    <a:pt x="93" y="7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11" name="Freeform 1260"/>
            <p:cNvSpPr>
              <a:spLocks/>
            </p:cNvSpPr>
            <p:nvPr/>
          </p:nvSpPr>
          <p:spPr bwMode="auto">
            <a:xfrm>
              <a:off x="1389" y="1168"/>
              <a:ext cx="23" cy="15"/>
            </a:xfrm>
            <a:custGeom>
              <a:avLst/>
              <a:gdLst>
                <a:gd name="T0" fmla="*/ 1 w 47"/>
                <a:gd name="T1" fmla="*/ 7 h 32"/>
                <a:gd name="T2" fmla="*/ 1 w 47"/>
                <a:gd name="T3" fmla="*/ 7 h 32"/>
                <a:gd name="T4" fmla="*/ 9 w 47"/>
                <a:gd name="T5" fmla="*/ 3 h 32"/>
                <a:gd name="T6" fmla="*/ 15 w 47"/>
                <a:gd name="T7" fmla="*/ 1 h 32"/>
                <a:gd name="T8" fmla="*/ 19 w 47"/>
                <a:gd name="T9" fmla="*/ 0 h 32"/>
                <a:gd name="T10" fmla="*/ 21 w 47"/>
                <a:gd name="T11" fmla="*/ 0 h 32"/>
                <a:gd name="T12" fmla="*/ 21 w 47"/>
                <a:gd name="T13" fmla="*/ 0 h 32"/>
                <a:gd name="T14" fmla="*/ 22 w 47"/>
                <a:gd name="T15" fmla="*/ 1 h 32"/>
                <a:gd name="T16" fmla="*/ 23 w 47"/>
                <a:gd name="T17" fmla="*/ 4 h 32"/>
                <a:gd name="T18" fmla="*/ 23 w 47"/>
                <a:gd name="T19" fmla="*/ 8 h 32"/>
                <a:gd name="T20" fmla="*/ 21 w 47"/>
                <a:gd name="T21" fmla="*/ 12 h 32"/>
                <a:gd name="T22" fmla="*/ 21 w 47"/>
                <a:gd name="T23" fmla="*/ 12 h 32"/>
                <a:gd name="T24" fmla="*/ 19 w 47"/>
                <a:gd name="T25" fmla="*/ 14 h 32"/>
                <a:gd name="T26" fmla="*/ 17 w 47"/>
                <a:gd name="T27" fmla="*/ 15 h 32"/>
                <a:gd name="T28" fmla="*/ 14 w 47"/>
                <a:gd name="T29" fmla="*/ 14 h 32"/>
                <a:gd name="T30" fmla="*/ 10 w 47"/>
                <a:gd name="T31" fmla="*/ 13 h 32"/>
                <a:gd name="T32" fmla="*/ 4 w 47"/>
                <a:gd name="T33" fmla="*/ 10 h 32"/>
                <a:gd name="T34" fmla="*/ 1 w 47"/>
                <a:gd name="T35" fmla="*/ 8 h 32"/>
                <a:gd name="T36" fmla="*/ 1 w 47"/>
                <a:gd name="T37" fmla="*/ 8 h 32"/>
                <a:gd name="T38" fmla="*/ 0 w 47"/>
                <a:gd name="T39" fmla="*/ 7 h 32"/>
                <a:gd name="T40" fmla="*/ 0 w 47"/>
                <a:gd name="T41" fmla="*/ 7 h 32"/>
                <a:gd name="T42" fmla="*/ 1 w 47"/>
                <a:gd name="T43" fmla="*/ 7 h 32"/>
                <a:gd name="T44" fmla="*/ 1 w 47"/>
                <a:gd name="T45" fmla="*/ 7 h 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2"/>
                <a:gd name="T71" fmla="*/ 47 w 47"/>
                <a:gd name="T72" fmla="*/ 32 h 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2">
                  <a:moveTo>
                    <a:pt x="2" y="14"/>
                  </a:moveTo>
                  <a:lnTo>
                    <a:pt x="2" y="14"/>
                  </a:lnTo>
                  <a:lnTo>
                    <a:pt x="19" y="6"/>
                  </a:lnTo>
                  <a:lnTo>
                    <a:pt x="31" y="2"/>
                  </a:lnTo>
                  <a:lnTo>
                    <a:pt x="39" y="0"/>
                  </a:lnTo>
                  <a:lnTo>
                    <a:pt x="43" y="0"/>
                  </a:lnTo>
                  <a:lnTo>
                    <a:pt x="45" y="2"/>
                  </a:lnTo>
                  <a:lnTo>
                    <a:pt x="47" y="8"/>
                  </a:lnTo>
                  <a:lnTo>
                    <a:pt x="47" y="16"/>
                  </a:lnTo>
                  <a:lnTo>
                    <a:pt x="43" y="26"/>
                  </a:lnTo>
                  <a:lnTo>
                    <a:pt x="39" y="30"/>
                  </a:lnTo>
                  <a:lnTo>
                    <a:pt x="35" y="32"/>
                  </a:lnTo>
                  <a:lnTo>
                    <a:pt x="29" y="30"/>
                  </a:lnTo>
                  <a:lnTo>
                    <a:pt x="21" y="28"/>
                  </a:lnTo>
                  <a:lnTo>
                    <a:pt x="9" y="22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12" name="Freeform 1261"/>
            <p:cNvSpPr>
              <a:spLocks/>
            </p:cNvSpPr>
            <p:nvPr/>
          </p:nvSpPr>
          <p:spPr bwMode="auto">
            <a:xfrm>
              <a:off x="1399" y="1147"/>
              <a:ext cx="12" cy="21"/>
            </a:xfrm>
            <a:custGeom>
              <a:avLst/>
              <a:gdLst>
                <a:gd name="T0" fmla="*/ 2 w 24"/>
                <a:gd name="T1" fmla="*/ 5 h 41"/>
                <a:gd name="T2" fmla="*/ 2 w 24"/>
                <a:gd name="T3" fmla="*/ 5 h 41"/>
                <a:gd name="T4" fmla="*/ 2 w 24"/>
                <a:gd name="T5" fmla="*/ 5 h 41"/>
                <a:gd name="T6" fmla="*/ 3 w 24"/>
                <a:gd name="T7" fmla="*/ 7 h 41"/>
                <a:gd name="T8" fmla="*/ 3 w 24"/>
                <a:gd name="T9" fmla="*/ 10 h 41"/>
                <a:gd name="T10" fmla="*/ 2 w 24"/>
                <a:gd name="T11" fmla="*/ 15 h 41"/>
                <a:gd name="T12" fmla="*/ 0 w 24"/>
                <a:gd name="T13" fmla="*/ 21 h 41"/>
                <a:gd name="T14" fmla="*/ 0 w 24"/>
                <a:gd name="T15" fmla="*/ 21 h 41"/>
                <a:gd name="T16" fmla="*/ 5 w 24"/>
                <a:gd name="T17" fmla="*/ 19 h 41"/>
                <a:gd name="T18" fmla="*/ 9 w 24"/>
                <a:gd name="T19" fmla="*/ 18 h 41"/>
                <a:gd name="T20" fmla="*/ 12 w 24"/>
                <a:gd name="T21" fmla="*/ 18 h 41"/>
                <a:gd name="T22" fmla="*/ 12 w 24"/>
                <a:gd name="T23" fmla="*/ 18 h 41"/>
                <a:gd name="T24" fmla="*/ 10 w 24"/>
                <a:gd name="T25" fmla="*/ 12 h 41"/>
                <a:gd name="T26" fmla="*/ 8 w 24"/>
                <a:gd name="T27" fmla="*/ 7 h 41"/>
                <a:gd name="T28" fmla="*/ 6 w 24"/>
                <a:gd name="T29" fmla="*/ 5 h 41"/>
                <a:gd name="T30" fmla="*/ 5 w 24"/>
                <a:gd name="T31" fmla="*/ 3 h 41"/>
                <a:gd name="T32" fmla="*/ 5 w 24"/>
                <a:gd name="T33" fmla="*/ 3 h 41"/>
                <a:gd name="T34" fmla="*/ 0 w 24"/>
                <a:gd name="T35" fmla="*/ 0 h 41"/>
                <a:gd name="T36" fmla="*/ 0 w 24"/>
                <a:gd name="T37" fmla="*/ 0 h 41"/>
                <a:gd name="T38" fmla="*/ 2 w 24"/>
                <a:gd name="T39" fmla="*/ 5 h 41"/>
                <a:gd name="T40" fmla="*/ 2 w 24"/>
                <a:gd name="T41" fmla="*/ 5 h 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"/>
                <a:gd name="T64" fmla="*/ 0 h 41"/>
                <a:gd name="T65" fmla="*/ 24 w 24"/>
                <a:gd name="T66" fmla="*/ 41 h 4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" h="41">
                  <a:moveTo>
                    <a:pt x="4" y="9"/>
                  </a:moveTo>
                  <a:lnTo>
                    <a:pt x="4" y="9"/>
                  </a:lnTo>
                  <a:lnTo>
                    <a:pt x="6" y="13"/>
                  </a:lnTo>
                  <a:lnTo>
                    <a:pt x="6" y="19"/>
                  </a:lnTo>
                  <a:lnTo>
                    <a:pt x="4" y="29"/>
                  </a:lnTo>
                  <a:lnTo>
                    <a:pt x="0" y="41"/>
                  </a:lnTo>
                  <a:lnTo>
                    <a:pt x="10" y="37"/>
                  </a:lnTo>
                  <a:lnTo>
                    <a:pt x="18" y="35"/>
                  </a:lnTo>
                  <a:lnTo>
                    <a:pt x="24" y="35"/>
                  </a:lnTo>
                  <a:lnTo>
                    <a:pt x="20" y="23"/>
                  </a:lnTo>
                  <a:lnTo>
                    <a:pt x="16" y="13"/>
                  </a:lnTo>
                  <a:lnTo>
                    <a:pt x="12" y="9"/>
                  </a:lnTo>
                  <a:lnTo>
                    <a:pt x="10" y="6"/>
                  </a:lnTo>
                  <a:lnTo>
                    <a:pt x="0" y="0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13" name="Freeform 1262"/>
            <p:cNvSpPr>
              <a:spLocks/>
            </p:cNvSpPr>
            <p:nvPr/>
          </p:nvSpPr>
          <p:spPr bwMode="auto">
            <a:xfrm>
              <a:off x="1616" y="1146"/>
              <a:ext cx="86" cy="104"/>
            </a:xfrm>
            <a:custGeom>
              <a:avLst/>
              <a:gdLst>
                <a:gd name="T0" fmla="*/ 0 w 172"/>
                <a:gd name="T1" fmla="*/ 0 h 207"/>
                <a:gd name="T2" fmla="*/ 0 w 172"/>
                <a:gd name="T3" fmla="*/ 0 h 207"/>
                <a:gd name="T4" fmla="*/ 3 w 172"/>
                <a:gd name="T5" fmla="*/ 12 h 207"/>
                <a:gd name="T6" fmla="*/ 7 w 172"/>
                <a:gd name="T7" fmla="*/ 26 h 207"/>
                <a:gd name="T8" fmla="*/ 10 w 172"/>
                <a:gd name="T9" fmla="*/ 42 h 207"/>
                <a:gd name="T10" fmla="*/ 14 w 172"/>
                <a:gd name="T11" fmla="*/ 58 h 207"/>
                <a:gd name="T12" fmla="*/ 15 w 172"/>
                <a:gd name="T13" fmla="*/ 76 h 207"/>
                <a:gd name="T14" fmla="*/ 16 w 172"/>
                <a:gd name="T15" fmla="*/ 84 h 207"/>
                <a:gd name="T16" fmla="*/ 15 w 172"/>
                <a:gd name="T17" fmla="*/ 91 h 207"/>
                <a:gd name="T18" fmla="*/ 14 w 172"/>
                <a:gd name="T19" fmla="*/ 98 h 207"/>
                <a:gd name="T20" fmla="*/ 12 w 172"/>
                <a:gd name="T21" fmla="*/ 104 h 207"/>
                <a:gd name="T22" fmla="*/ 12 w 172"/>
                <a:gd name="T23" fmla="*/ 104 h 207"/>
                <a:gd name="T24" fmla="*/ 15 w 172"/>
                <a:gd name="T25" fmla="*/ 101 h 207"/>
                <a:gd name="T26" fmla="*/ 24 w 172"/>
                <a:gd name="T27" fmla="*/ 94 h 207"/>
                <a:gd name="T28" fmla="*/ 30 w 172"/>
                <a:gd name="T29" fmla="*/ 90 h 207"/>
                <a:gd name="T30" fmla="*/ 38 w 172"/>
                <a:gd name="T31" fmla="*/ 86 h 207"/>
                <a:gd name="T32" fmla="*/ 46 w 172"/>
                <a:gd name="T33" fmla="*/ 84 h 207"/>
                <a:gd name="T34" fmla="*/ 56 w 172"/>
                <a:gd name="T35" fmla="*/ 83 h 207"/>
                <a:gd name="T36" fmla="*/ 56 w 172"/>
                <a:gd name="T37" fmla="*/ 83 h 207"/>
                <a:gd name="T38" fmla="*/ 64 w 172"/>
                <a:gd name="T39" fmla="*/ 87 h 207"/>
                <a:gd name="T40" fmla="*/ 71 w 172"/>
                <a:gd name="T41" fmla="*/ 89 h 207"/>
                <a:gd name="T42" fmla="*/ 78 w 172"/>
                <a:gd name="T43" fmla="*/ 91 h 207"/>
                <a:gd name="T44" fmla="*/ 81 w 172"/>
                <a:gd name="T45" fmla="*/ 91 h 207"/>
                <a:gd name="T46" fmla="*/ 83 w 172"/>
                <a:gd name="T47" fmla="*/ 91 h 207"/>
                <a:gd name="T48" fmla="*/ 85 w 172"/>
                <a:gd name="T49" fmla="*/ 89 h 207"/>
                <a:gd name="T50" fmla="*/ 86 w 172"/>
                <a:gd name="T51" fmla="*/ 87 h 207"/>
                <a:gd name="T52" fmla="*/ 85 w 172"/>
                <a:gd name="T53" fmla="*/ 83 h 207"/>
                <a:gd name="T54" fmla="*/ 84 w 172"/>
                <a:gd name="T55" fmla="*/ 79 h 207"/>
                <a:gd name="T56" fmla="*/ 82 w 172"/>
                <a:gd name="T57" fmla="*/ 72 h 207"/>
                <a:gd name="T58" fmla="*/ 77 w 172"/>
                <a:gd name="T59" fmla="*/ 65 h 207"/>
                <a:gd name="T60" fmla="*/ 77 w 172"/>
                <a:gd name="T61" fmla="*/ 65 h 207"/>
                <a:gd name="T62" fmla="*/ 69 w 172"/>
                <a:gd name="T63" fmla="*/ 55 h 207"/>
                <a:gd name="T64" fmla="*/ 61 w 172"/>
                <a:gd name="T65" fmla="*/ 47 h 207"/>
                <a:gd name="T66" fmla="*/ 50 w 172"/>
                <a:gd name="T67" fmla="*/ 35 h 207"/>
                <a:gd name="T68" fmla="*/ 38 w 172"/>
                <a:gd name="T69" fmla="*/ 24 h 207"/>
                <a:gd name="T70" fmla="*/ 25 w 172"/>
                <a:gd name="T71" fmla="*/ 13 h 207"/>
                <a:gd name="T72" fmla="*/ 18 w 172"/>
                <a:gd name="T73" fmla="*/ 8 h 207"/>
                <a:gd name="T74" fmla="*/ 12 w 172"/>
                <a:gd name="T75" fmla="*/ 5 h 207"/>
                <a:gd name="T76" fmla="*/ 6 w 172"/>
                <a:gd name="T77" fmla="*/ 2 h 207"/>
                <a:gd name="T78" fmla="*/ 0 w 172"/>
                <a:gd name="T79" fmla="*/ 0 h 207"/>
                <a:gd name="T80" fmla="*/ 0 w 172"/>
                <a:gd name="T81" fmla="*/ 0 h 20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72"/>
                <a:gd name="T124" fmla="*/ 0 h 207"/>
                <a:gd name="T125" fmla="*/ 172 w 172"/>
                <a:gd name="T126" fmla="*/ 207 h 20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72" h="207">
                  <a:moveTo>
                    <a:pt x="0" y="0"/>
                  </a:moveTo>
                  <a:lnTo>
                    <a:pt x="0" y="0"/>
                  </a:lnTo>
                  <a:lnTo>
                    <a:pt x="6" y="23"/>
                  </a:lnTo>
                  <a:lnTo>
                    <a:pt x="14" y="51"/>
                  </a:lnTo>
                  <a:lnTo>
                    <a:pt x="20" y="83"/>
                  </a:lnTo>
                  <a:lnTo>
                    <a:pt x="28" y="116"/>
                  </a:lnTo>
                  <a:lnTo>
                    <a:pt x="30" y="152"/>
                  </a:lnTo>
                  <a:lnTo>
                    <a:pt x="32" y="168"/>
                  </a:lnTo>
                  <a:lnTo>
                    <a:pt x="30" y="182"/>
                  </a:lnTo>
                  <a:lnTo>
                    <a:pt x="28" y="195"/>
                  </a:lnTo>
                  <a:lnTo>
                    <a:pt x="24" y="207"/>
                  </a:lnTo>
                  <a:lnTo>
                    <a:pt x="30" y="201"/>
                  </a:lnTo>
                  <a:lnTo>
                    <a:pt x="48" y="188"/>
                  </a:lnTo>
                  <a:lnTo>
                    <a:pt x="60" y="180"/>
                  </a:lnTo>
                  <a:lnTo>
                    <a:pt x="76" y="172"/>
                  </a:lnTo>
                  <a:lnTo>
                    <a:pt x="91" y="168"/>
                  </a:lnTo>
                  <a:lnTo>
                    <a:pt x="111" y="166"/>
                  </a:lnTo>
                  <a:lnTo>
                    <a:pt x="127" y="174"/>
                  </a:lnTo>
                  <a:lnTo>
                    <a:pt x="141" y="178"/>
                  </a:lnTo>
                  <a:lnTo>
                    <a:pt x="155" y="182"/>
                  </a:lnTo>
                  <a:lnTo>
                    <a:pt x="161" y="182"/>
                  </a:lnTo>
                  <a:lnTo>
                    <a:pt x="166" y="182"/>
                  </a:lnTo>
                  <a:lnTo>
                    <a:pt x="170" y="178"/>
                  </a:lnTo>
                  <a:lnTo>
                    <a:pt x="172" y="174"/>
                  </a:lnTo>
                  <a:lnTo>
                    <a:pt x="170" y="166"/>
                  </a:lnTo>
                  <a:lnTo>
                    <a:pt x="168" y="158"/>
                  </a:lnTo>
                  <a:lnTo>
                    <a:pt x="163" y="144"/>
                  </a:lnTo>
                  <a:lnTo>
                    <a:pt x="153" y="130"/>
                  </a:lnTo>
                  <a:lnTo>
                    <a:pt x="137" y="110"/>
                  </a:lnTo>
                  <a:lnTo>
                    <a:pt x="121" y="93"/>
                  </a:lnTo>
                  <a:lnTo>
                    <a:pt x="99" y="69"/>
                  </a:lnTo>
                  <a:lnTo>
                    <a:pt x="76" y="47"/>
                  </a:lnTo>
                  <a:lnTo>
                    <a:pt x="50" y="25"/>
                  </a:lnTo>
                  <a:lnTo>
                    <a:pt x="36" y="15"/>
                  </a:lnTo>
                  <a:lnTo>
                    <a:pt x="24" y="10"/>
                  </a:lnTo>
                  <a:lnTo>
                    <a:pt x="1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8" name="Group 1470"/>
          <p:cNvGrpSpPr>
            <a:grpSpLocks/>
          </p:cNvGrpSpPr>
          <p:nvPr/>
        </p:nvGrpSpPr>
        <p:grpSpPr bwMode="auto">
          <a:xfrm>
            <a:off x="1527175" y="2509838"/>
            <a:ext cx="1076325" cy="919162"/>
            <a:chOff x="962" y="1581"/>
            <a:chExt cx="678" cy="579"/>
          </a:xfrm>
        </p:grpSpPr>
        <p:sp>
          <p:nvSpPr>
            <p:cNvPr id="7364" name="Line 1263"/>
            <p:cNvSpPr>
              <a:spLocks noChangeShapeType="1"/>
            </p:cNvSpPr>
            <p:nvPr/>
          </p:nvSpPr>
          <p:spPr bwMode="auto">
            <a:xfrm>
              <a:off x="1539" y="1835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5" name="Line 1264"/>
            <p:cNvSpPr>
              <a:spLocks noChangeShapeType="1"/>
            </p:cNvSpPr>
            <p:nvPr/>
          </p:nvSpPr>
          <p:spPr bwMode="auto">
            <a:xfrm>
              <a:off x="1539" y="1835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6" name="Line 1265"/>
            <p:cNvSpPr>
              <a:spLocks noChangeShapeType="1"/>
            </p:cNvSpPr>
            <p:nvPr/>
          </p:nvSpPr>
          <p:spPr bwMode="auto">
            <a:xfrm>
              <a:off x="1528" y="1864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7" name="Line 1266"/>
            <p:cNvSpPr>
              <a:spLocks noChangeShapeType="1"/>
            </p:cNvSpPr>
            <p:nvPr/>
          </p:nvSpPr>
          <p:spPr bwMode="auto">
            <a:xfrm>
              <a:off x="1528" y="1864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8" name="Line 1267"/>
            <p:cNvSpPr>
              <a:spLocks noChangeShapeType="1"/>
            </p:cNvSpPr>
            <p:nvPr/>
          </p:nvSpPr>
          <p:spPr bwMode="auto">
            <a:xfrm>
              <a:off x="1565" y="183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9" name="Line 1268"/>
            <p:cNvSpPr>
              <a:spLocks noChangeShapeType="1"/>
            </p:cNvSpPr>
            <p:nvPr/>
          </p:nvSpPr>
          <p:spPr bwMode="auto">
            <a:xfrm>
              <a:off x="1565" y="183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0" name="Freeform 1269"/>
            <p:cNvSpPr>
              <a:spLocks/>
            </p:cNvSpPr>
            <p:nvPr/>
          </p:nvSpPr>
          <p:spPr bwMode="auto">
            <a:xfrm>
              <a:off x="1166" y="1604"/>
              <a:ext cx="392" cy="504"/>
            </a:xfrm>
            <a:custGeom>
              <a:avLst/>
              <a:gdLst>
                <a:gd name="T0" fmla="*/ 377 w 783"/>
                <a:gd name="T1" fmla="*/ 337 h 1009"/>
                <a:gd name="T2" fmla="*/ 374 w 783"/>
                <a:gd name="T3" fmla="*/ 285 h 1009"/>
                <a:gd name="T4" fmla="*/ 390 w 783"/>
                <a:gd name="T5" fmla="*/ 257 h 1009"/>
                <a:gd name="T6" fmla="*/ 387 w 783"/>
                <a:gd name="T7" fmla="*/ 204 h 1009"/>
                <a:gd name="T8" fmla="*/ 336 w 783"/>
                <a:gd name="T9" fmla="*/ 45 h 1009"/>
                <a:gd name="T10" fmla="*/ 315 w 783"/>
                <a:gd name="T11" fmla="*/ 32 h 1009"/>
                <a:gd name="T12" fmla="*/ 271 w 783"/>
                <a:gd name="T13" fmla="*/ 21 h 1009"/>
                <a:gd name="T14" fmla="*/ 232 w 783"/>
                <a:gd name="T15" fmla="*/ 6 h 1009"/>
                <a:gd name="T16" fmla="*/ 181 w 783"/>
                <a:gd name="T17" fmla="*/ 1 h 1009"/>
                <a:gd name="T18" fmla="*/ 118 w 783"/>
                <a:gd name="T19" fmla="*/ 24 h 1009"/>
                <a:gd name="T20" fmla="*/ 45 w 783"/>
                <a:gd name="T21" fmla="*/ 78 h 1009"/>
                <a:gd name="T22" fmla="*/ 16 w 783"/>
                <a:gd name="T23" fmla="*/ 117 h 1009"/>
                <a:gd name="T24" fmla="*/ 14 w 783"/>
                <a:gd name="T25" fmla="*/ 173 h 1009"/>
                <a:gd name="T26" fmla="*/ 56 w 783"/>
                <a:gd name="T27" fmla="*/ 198 h 1009"/>
                <a:gd name="T28" fmla="*/ 120 w 783"/>
                <a:gd name="T29" fmla="*/ 186 h 1009"/>
                <a:gd name="T30" fmla="*/ 136 w 783"/>
                <a:gd name="T31" fmla="*/ 152 h 1009"/>
                <a:gd name="T32" fmla="*/ 218 w 783"/>
                <a:gd name="T33" fmla="*/ 135 h 1009"/>
                <a:gd name="T34" fmla="*/ 275 w 783"/>
                <a:gd name="T35" fmla="*/ 169 h 1009"/>
                <a:gd name="T36" fmla="*/ 308 w 783"/>
                <a:gd name="T37" fmla="*/ 220 h 1009"/>
                <a:gd name="T38" fmla="*/ 317 w 783"/>
                <a:gd name="T39" fmla="*/ 266 h 1009"/>
                <a:gd name="T40" fmla="*/ 299 w 783"/>
                <a:gd name="T41" fmla="*/ 327 h 1009"/>
                <a:gd name="T42" fmla="*/ 261 w 783"/>
                <a:gd name="T43" fmla="*/ 369 h 1009"/>
                <a:gd name="T44" fmla="*/ 210 w 783"/>
                <a:gd name="T45" fmla="*/ 401 h 1009"/>
                <a:gd name="T46" fmla="*/ 171 w 783"/>
                <a:gd name="T47" fmla="*/ 414 h 1009"/>
                <a:gd name="T48" fmla="*/ 190 w 783"/>
                <a:gd name="T49" fmla="*/ 430 h 1009"/>
                <a:gd name="T50" fmla="*/ 263 w 783"/>
                <a:gd name="T51" fmla="*/ 415 h 1009"/>
                <a:gd name="T52" fmla="*/ 327 w 783"/>
                <a:gd name="T53" fmla="*/ 364 h 1009"/>
                <a:gd name="T54" fmla="*/ 351 w 783"/>
                <a:gd name="T55" fmla="*/ 316 h 1009"/>
                <a:gd name="T56" fmla="*/ 349 w 783"/>
                <a:gd name="T57" fmla="*/ 272 h 1009"/>
                <a:gd name="T58" fmla="*/ 357 w 783"/>
                <a:gd name="T59" fmla="*/ 239 h 1009"/>
                <a:gd name="T60" fmla="*/ 358 w 783"/>
                <a:gd name="T61" fmla="*/ 215 h 1009"/>
                <a:gd name="T62" fmla="*/ 346 w 783"/>
                <a:gd name="T63" fmla="*/ 175 h 1009"/>
                <a:gd name="T64" fmla="*/ 271 w 783"/>
                <a:gd name="T65" fmla="*/ 107 h 1009"/>
                <a:gd name="T66" fmla="*/ 236 w 783"/>
                <a:gd name="T67" fmla="*/ 97 h 1009"/>
                <a:gd name="T68" fmla="*/ 170 w 783"/>
                <a:gd name="T69" fmla="*/ 97 h 1009"/>
                <a:gd name="T70" fmla="*/ 127 w 783"/>
                <a:gd name="T71" fmla="*/ 136 h 1009"/>
                <a:gd name="T72" fmla="*/ 136 w 783"/>
                <a:gd name="T73" fmla="*/ 120 h 1009"/>
                <a:gd name="T74" fmla="*/ 185 w 783"/>
                <a:gd name="T75" fmla="*/ 89 h 1009"/>
                <a:gd name="T76" fmla="*/ 234 w 783"/>
                <a:gd name="T77" fmla="*/ 90 h 1009"/>
                <a:gd name="T78" fmla="*/ 255 w 783"/>
                <a:gd name="T79" fmla="*/ 95 h 1009"/>
                <a:gd name="T80" fmla="*/ 311 w 783"/>
                <a:gd name="T81" fmla="*/ 130 h 1009"/>
                <a:gd name="T82" fmla="*/ 350 w 783"/>
                <a:gd name="T83" fmla="*/ 178 h 1009"/>
                <a:gd name="T84" fmla="*/ 367 w 783"/>
                <a:gd name="T85" fmla="*/ 235 h 1009"/>
                <a:gd name="T86" fmla="*/ 356 w 783"/>
                <a:gd name="T87" fmla="*/ 258 h 1009"/>
                <a:gd name="T88" fmla="*/ 349 w 783"/>
                <a:gd name="T89" fmla="*/ 279 h 1009"/>
                <a:gd name="T90" fmla="*/ 354 w 783"/>
                <a:gd name="T91" fmla="*/ 317 h 1009"/>
                <a:gd name="T92" fmla="*/ 327 w 783"/>
                <a:gd name="T93" fmla="*/ 371 h 1009"/>
                <a:gd name="T94" fmla="*/ 281 w 783"/>
                <a:gd name="T95" fmla="*/ 411 h 1009"/>
                <a:gd name="T96" fmla="*/ 201 w 783"/>
                <a:gd name="T97" fmla="*/ 434 h 1009"/>
                <a:gd name="T98" fmla="*/ 166 w 783"/>
                <a:gd name="T99" fmla="*/ 418 h 1009"/>
                <a:gd name="T100" fmla="*/ 177 w 783"/>
                <a:gd name="T101" fmla="*/ 405 h 1009"/>
                <a:gd name="T102" fmla="*/ 136 w 783"/>
                <a:gd name="T103" fmla="*/ 417 h 1009"/>
                <a:gd name="T104" fmla="*/ 113 w 783"/>
                <a:gd name="T105" fmla="*/ 406 h 1009"/>
                <a:gd name="T106" fmla="*/ 67 w 783"/>
                <a:gd name="T107" fmla="*/ 371 h 1009"/>
                <a:gd name="T108" fmla="*/ 62 w 783"/>
                <a:gd name="T109" fmla="*/ 400 h 1009"/>
                <a:gd name="T110" fmla="*/ 6 w 783"/>
                <a:gd name="T111" fmla="*/ 397 h 1009"/>
                <a:gd name="T112" fmla="*/ 4 w 783"/>
                <a:gd name="T113" fmla="*/ 426 h 1009"/>
                <a:gd name="T114" fmla="*/ 26 w 783"/>
                <a:gd name="T115" fmla="*/ 488 h 1009"/>
                <a:gd name="T116" fmla="*/ 42 w 783"/>
                <a:gd name="T117" fmla="*/ 503 h 1009"/>
                <a:gd name="T118" fmla="*/ 147 w 783"/>
                <a:gd name="T119" fmla="*/ 499 h 1009"/>
                <a:gd name="T120" fmla="*/ 249 w 783"/>
                <a:gd name="T121" fmla="*/ 461 h 1009"/>
                <a:gd name="T122" fmla="*/ 363 w 783"/>
                <a:gd name="T123" fmla="*/ 436 h 1009"/>
                <a:gd name="T124" fmla="*/ 385 w 783"/>
                <a:gd name="T125" fmla="*/ 422 h 100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1009"/>
                <a:gd name="T191" fmla="*/ 783 w 783"/>
                <a:gd name="T192" fmla="*/ 1009 h 100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1009">
                  <a:moveTo>
                    <a:pt x="769" y="845"/>
                  </a:moveTo>
                  <a:lnTo>
                    <a:pt x="769" y="845"/>
                  </a:lnTo>
                  <a:lnTo>
                    <a:pt x="767" y="833"/>
                  </a:lnTo>
                  <a:lnTo>
                    <a:pt x="763" y="812"/>
                  </a:lnTo>
                  <a:lnTo>
                    <a:pt x="759" y="754"/>
                  </a:lnTo>
                  <a:lnTo>
                    <a:pt x="753" y="675"/>
                  </a:lnTo>
                  <a:lnTo>
                    <a:pt x="757" y="663"/>
                  </a:lnTo>
                  <a:lnTo>
                    <a:pt x="759" y="649"/>
                  </a:lnTo>
                  <a:lnTo>
                    <a:pt x="759" y="635"/>
                  </a:lnTo>
                  <a:lnTo>
                    <a:pt x="759" y="622"/>
                  </a:lnTo>
                  <a:lnTo>
                    <a:pt x="755" y="596"/>
                  </a:lnTo>
                  <a:lnTo>
                    <a:pt x="747" y="570"/>
                  </a:lnTo>
                  <a:lnTo>
                    <a:pt x="749" y="572"/>
                  </a:lnTo>
                  <a:lnTo>
                    <a:pt x="757" y="564"/>
                  </a:lnTo>
                  <a:lnTo>
                    <a:pt x="765" y="556"/>
                  </a:lnTo>
                  <a:lnTo>
                    <a:pt x="771" y="546"/>
                  </a:lnTo>
                  <a:lnTo>
                    <a:pt x="775" y="537"/>
                  </a:lnTo>
                  <a:lnTo>
                    <a:pt x="779" y="515"/>
                  </a:lnTo>
                  <a:lnTo>
                    <a:pt x="783" y="493"/>
                  </a:lnTo>
                  <a:lnTo>
                    <a:pt x="783" y="473"/>
                  </a:lnTo>
                  <a:lnTo>
                    <a:pt x="781" y="457"/>
                  </a:lnTo>
                  <a:lnTo>
                    <a:pt x="779" y="442"/>
                  </a:lnTo>
                  <a:lnTo>
                    <a:pt x="777" y="430"/>
                  </a:lnTo>
                  <a:lnTo>
                    <a:pt x="773" y="408"/>
                  </a:lnTo>
                  <a:lnTo>
                    <a:pt x="759" y="349"/>
                  </a:lnTo>
                  <a:lnTo>
                    <a:pt x="739" y="266"/>
                  </a:lnTo>
                  <a:lnTo>
                    <a:pt x="704" y="175"/>
                  </a:lnTo>
                  <a:lnTo>
                    <a:pt x="676" y="103"/>
                  </a:lnTo>
                  <a:lnTo>
                    <a:pt x="672" y="91"/>
                  </a:lnTo>
                  <a:lnTo>
                    <a:pt x="670" y="82"/>
                  </a:lnTo>
                  <a:lnTo>
                    <a:pt x="666" y="76"/>
                  </a:lnTo>
                  <a:lnTo>
                    <a:pt x="662" y="70"/>
                  </a:lnTo>
                  <a:lnTo>
                    <a:pt x="656" y="66"/>
                  </a:lnTo>
                  <a:lnTo>
                    <a:pt x="652" y="64"/>
                  </a:lnTo>
                  <a:lnTo>
                    <a:pt x="630" y="64"/>
                  </a:lnTo>
                  <a:lnTo>
                    <a:pt x="613" y="66"/>
                  </a:lnTo>
                  <a:lnTo>
                    <a:pt x="597" y="64"/>
                  </a:lnTo>
                  <a:lnTo>
                    <a:pt x="581" y="60"/>
                  </a:lnTo>
                  <a:lnTo>
                    <a:pt x="569" y="56"/>
                  </a:lnTo>
                  <a:lnTo>
                    <a:pt x="547" y="46"/>
                  </a:lnTo>
                  <a:lnTo>
                    <a:pt x="541" y="42"/>
                  </a:lnTo>
                  <a:lnTo>
                    <a:pt x="520" y="30"/>
                  </a:lnTo>
                  <a:lnTo>
                    <a:pt x="504" y="20"/>
                  </a:lnTo>
                  <a:lnTo>
                    <a:pt x="490" y="14"/>
                  </a:lnTo>
                  <a:lnTo>
                    <a:pt x="480" y="12"/>
                  </a:lnTo>
                  <a:lnTo>
                    <a:pt x="472" y="12"/>
                  </a:lnTo>
                  <a:lnTo>
                    <a:pt x="468" y="12"/>
                  </a:lnTo>
                  <a:lnTo>
                    <a:pt x="464" y="12"/>
                  </a:lnTo>
                  <a:lnTo>
                    <a:pt x="419" y="6"/>
                  </a:lnTo>
                  <a:lnTo>
                    <a:pt x="387" y="2"/>
                  </a:lnTo>
                  <a:lnTo>
                    <a:pt x="379" y="0"/>
                  </a:lnTo>
                  <a:lnTo>
                    <a:pt x="371" y="0"/>
                  </a:lnTo>
                  <a:lnTo>
                    <a:pt x="361" y="2"/>
                  </a:lnTo>
                  <a:lnTo>
                    <a:pt x="350" y="6"/>
                  </a:lnTo>
                  <a:lnTo>
                    <a:pt x="334" y="12"/>
                  </a:lnTo>
                  <a:lnTo>
                    <a:pt x="326" y="16"/>
                  </a:lnTo>
                  <a:lnTo>
                    <a:pt x="302" y="24"/>
                  </a:lnTo>
                  <a:lnTo>
                    <a:pt x="278" y="32"/>
                  </a:lnTo>
                  <a:lnTo>
                    <a:pt x="235" y="48"/>
                  </a:lnTo>
                  <a:lnTo>
                    <a:pt x="197" y="68"/>
                  </a:lnTo>
                  <a:lnTo>
                    <a:pt x="166" y="86"/>
                  </a:lnTo>
                  <a:lnTo>
                    <a:pt x="142" y="103"/>
                  </a:lnTo>
                  <a:lnTo>
                    <a:pt x="124" y="117"/>
                  </a:lnTo>
                  <a:lnTo>
                    <a:pt x="108" y="131"/>
                  </a:lnTo>
                  <a:lnTo>
                    <a:pt x="89" y="157"/>
                  </a:lnTo>
                  <a:lnTo>
                    <a:pt x="77" y="175"/>
                  </a:lnTo>
                  <a:lnTo>
                    <a:pt x="67" y="182"/>
                  </a:lnTo>
                  <a:lnTo>
                    <a:pt x="59" y="190"/>
                  </a:lnTo>
                  <a:lnTo>
                    <a:pt x="51" y="200"/>
                  </a:lnTo>
                  <a:lnTo>
                    <a:pt x="43" y="210"/>
                  </a:lnTo>
                  <a:lnTo>
                    <a:pt x="31" y="234"/>
                  </a:lnTo>
                  <a:lnTo>
                    <a:pt x="21" y="258"/>
                  </a:lnTo>
                  <a:lnTo>
                    <a:pt x="15" y="279"/>
                  </a:lnTo>
                  <a:lnTo>
                    <a:pt x="9" y="297"/>
                  </a:lnTo>
                  <a:lnTo>
                    <a:pt x="7" y="315"/>
                  </a:lnTo>
                  <a:lnTo>
                    <a:pt x="17" y="333"/>
                  </a:lnTo>
                  <a:lnTo>
                    <a:pt x="27" y="347"/>
                  </a:lnTo>
                  <a:lnTo>
                    <a:pt x="37" y="361"/>
                  </a:lnTo>
                  <a:lnTo>
                    <a:pt x="47" y="370"/>
                  </a:lnTo>
                  <a:lnTo>
                    <a:pt x="57" y="378"/>
                  </a:lnTo>
                  <a:lnTo>
                    <a:pt x="67" y="384"/>
                  </a:lnTo>
                  <a:lnTo>
                    <a:pt x="85" y="392"/>
                  </a:lnTo>
                  <a:lnTo>
                    <a:pt x="100" y="396"/>
                  </a:lnTo>
                  <a:lnTo>
                    <a:pt x="112" y="396"/>
                  </a:lnTo>
                  <a:lnTo>
                    <a:pt x="122" y="394"/>
                  </a:lnTo>
                  <a:lnTo>
                    <a:pt x="178" y="412"/>
                  </a:lnTo>
                  <a:lnTo>
                    <a:pt x="182" y="408"/>
                  </a:lnTo>
                  <a:lnTo>
                    <a:pt x="191" y="402"/>
                  </a:lnTo>
                  <a:lnTo>
                    <a:pt x="211" y="388"/>
                  </a:lnTo>
                  <a:lnTo>
                    <a:pt x="239" y="372"/>
                  </a:lnTo>
                  <a:lnTo>
                    <a:pt x="243" y="359"/>
                  </a:lnTo>
                  <a:lnTo>
                    <a:pt x="253" y="341"/>
                  </a:lnTo>
                  <a:lnTo>
                    <a:pt x="271" y="305"/>
                  </a:lnTo>
                  <a:lnTo>
                    <a:pt x="296" y="293"/>
                  </a:lnTo>
                  <a:lnTo>
                    <a:pt x="324" y="283"/>
                  </a:lnTo>
                  <a:lnTo>
                    <a:pt x="358" y="273"/>
                  </a:lnTo>
                  <a:lnTo>
                    <a:pt x="375" y="270"/>
                  </a:lnTo>
                  <a:lnTo>
                    <a:pt x="395" y="268"/>
                  </a:lnTo>
                  <a:lnTo>
                    <a:pt x="415" y="268"/>
                  </a:lnTo>
                  <a:lnTo>
                    <a:pt x="435" y="270"/>
                  </a:lnTo>
                  <a:lnTo>
                    <a:pt x="454" y="275"/>
                  </a:lnTo>
                  <a:lnTo>
                    <a:pt x="472" y="283"/>
                  </a:lnTo>
                  <a:lnTo>
                    <a:pt x="492" y="293"/>
                  </a:lnTo>
                  <a:lnTo>
                    <a:pt x="508" y="309"/>
                  </a:lnTo>
                  <a:lnTo>
                    <a:pt x="522" y="317"/>
                  </a:lnTo>
                  <a:lnTo>
                    <a:pt x="549" y="339"/>
                  </a:lnTo>
                  <a:lnTo>
                    <a:pt x="563" y="353"/>
                  </a:lnTo>
                  <a:lnTo>
                    <a:pt x="579" y="366"/>
                  </a:lnTo>
                  <a:lnTo>
                    <a:pt x="589" y="380"/>
                  </a:lnTo>
                  <a:lnTo>
                    <a:pt x="593" y="386"/>
                  </a:lnTo>
                  <a:lnTo>
                    <a:pt x="595" y="392"/>
                  </a:lnTo>
                  <a:lnTo>
                    <a:pt x="615" y="440"/>
                  </a:lnTo>
                  <a:lnTo>
                    <a:pt x="628" y="477"/>
                  </a:lnTo>
                  <a:lnTo>
                    <a:pt x="632" y="495"/>
                  </a:lnTo>
                  <a:lnTo>
                    <a:pt x="634" y="509"/>
                  </a:lnTo>
                  <a:lnTo>
                    <a:pt x="636" y="515"/>
                  </a:lnTo>
                  <a:lnTo>
                    <a:pt x="636" y="521"/>
                  </a:lnTo>
                  <a:lnTo>
                    <a:pt x="634" y="533"/>
                  </a:lnTo>
                  <a:lnTo>
                    <a:pt x="632" y="548"/>
                  </a:lnTo>
                  <a:lnTo>
                    <a:pt x="626" y="568"/>
                  </a:lnTo>
                  <a:lnTo>
                    <a:pt x="619" y="592"/>
                  </a:lnTo>
                  <a:lnTo>
                    <a:pt x="605" y="622"/>
                  </a:lnTo>
                  <a:lnTo>
                    <a:pt x="601" y="641"/>
                  </a:lnTo>
                  <a:lnTo>
                    <a:pt x="597" y="655"/>
                  </a:lnTo>
                  <a:lnTo>
                    <a:pt x="593" y="659"/>
                  </a:lnTo>
                  <a:lnTo>
                    <a:pt x="589" y="663"/>
                  </a:lnTo>
                  <a:lnTo>
                    <a:pt x="579" y="675"/>
                  </a:lnTo>
                  <a:lnTo>
                    <a:pt x="553" y="707"/>
                  </a:lnTo>
                  <a:lnTo>
                    <a:pt x="537" y="723"/>
                  </a:lnTo>
                  <a:lnTo>
                    <a:pt x="522" y="738"/>
                  </a:lnTo>
                  <a:lnTo>
                    <a:pt x="506" y="752"/>
                  </a:lnTo>
                  <a:lnTo>
                    <a:pt x="492" y="760"/>
                  </a:lnTo>
                  <a:lnTo>
                    <a:pt x="480" y="768"/>
                  </a:lnTo>
                  <a:lnTo>
                    <a:pt x="454" y="784"/>
                  </a:lnTo>
                  <a:lnTo>
                    <a:pt x="437" y="794"/>
                  </a:lnTo>
                  <a:lnTo>
                    <a:pt x="419" y="802"/>
                  </a:lnTo>
                  <a:lnTo>
                    <a:pt x="401" y="806"/>
                  </a:lnTo>
                  <a:lnTo>
                    <a:pt x="393" y="806"/>
                  </a:lnTo>
                  <a:lnTo>
                    <a:pt x="385" y="806"/>
                  </a:lnTo>
                  <a:lnTo>
                    <a:pt x="369" y="814"/>
                  </a:lnTo>
                  <a:lnTo>
                    <a:pt x="354" y="821"/>
                  </a:lnTo>
                  <a:lnTo>
                    <a:pt x="342" y="829"/>
                  </a:lnTo>
                  <a:lnTo>
                    <a:pt x="338" y="835"/>
                  </a:lnTo>
                  <a:lnTo>
                    <a:pt x="336" y="839"/>
                  </a:lnTo>
                  <a:lnTo>
                    <a:pt x="338" y="845"/>
                  </a:lnTo>
                  <a:lnTo>
                    <a:pt x="342" y="849"/>
                  </a:lnTo>
                  <a:lnTo>
                    <a:pt x="350" y="853"/>
                  </a:lnTo>
                  <a:lnTo>
                    <a:pt x="363" y="857"/>
                  </a:lnTo>
                  <a:lnTo>
                    <a:pt x="379" y="861"/>
                  </a:lnTo>
                  <a:lnTo>
                    <a:pt x="403" y="863"/>
                  </a:lnTo>
                  <a:lnTo>
                    <a:pt x="419" y="863"/>
                  </a:lnTo>
                  <a:lnTo>
                    <a:pt x="435" y="861"/>
                  </a:lnTo>
                  <a:lnTo>
                    <a:pt x="464" y="855"/>
                  </a:lnTo>
                  <a:lnTo>
                    <a:pt x="496" y="845"/>
                  </a:lnTo>
                  <a:lnTo>
                    <a:pt x="526" y="831"/>
                  </a:lnTo>
                  <a:lnTo>
                    <a:pt x="555" y="814"/>
                  </a:lnTo>
                  <a:lnTo>
                    <a:pt x="583" y="794"/>
                  </a:lnTo>
                  <a:lnTo>
                    <a:pt x="611" y="772"/>
                  </a:lnTo>
                  <a:lnTo>
                    <a:pt x="632" y="750"/>
                  </a:lnTo>
                  <a:lnTo>
                    <a:pt x="644" y="740"/>
                  </a:lnTo>
                  <a:lnTo>
                    <a:pt x="654" y="728"/>
                  </a:lnTo>
                  <a:lnTo>
                    <a:pt x="668" y="715"/>
                  </a:lnTo>
                  <a:lnTo>
                    <a:pt x="680" y="697"/>
                  </a:lnTo>
                  <a:lnTo>
                    <a:pt x="692" y="677"/>
                  </a:lnTo>
                  <a:lnTo>
                    <a:pt x="700" y="655"/>
                  </a:lnTo>
                  <a:lnTo>
                    <a:pt x="702" y="643"/>
                  </a:lnTo>
                  <a:lnTo>
                    <a:pt x="702" y="632"/>
                  </a:lnTo>
                  <a:lnTo>
                    <a:pt x="698" y="618"/>
                  </a:lnTo>
                  <a:lnTo>
                    <a:pt x="692" y="590"/>
                  </a:lnTo>
                  <a:lnTo>
                    <a:pt x="690" y="574"/>
                  </a:lnTo>
                  <a:lnTo>
                    <a:pt x="688" y="560"/>
                  </a:lnTo>
                  <a:lnTo>
                    <a:pt x="692" y="548"/>
                  </a:lnTo>
                  <a:lnTo>
                    <a:pt x="694" y="546"/>
                  </a:lnTo>
                  <a:lnTo>
                    <a:pt x="698" y="544"/>
                  </a:lnTo>
                  <a:lnTo>
                    <a:pt x="702" y="525"/>
                  </a:lnTo>
                  <a:lnTo>
                    <a:pt x="708" y="509"/>
                  </a:lnTo>
                  <a:lnTo>
                    <a:pt x="710" y="503"/>
                  </a:lnTo>
                  <a:lnTo>
                    <a:pt x="713" y="499"/>
                  </a:lnTo>
                  <a:lnTo>
                    <a:pt x="713" y="479"/>
                  </a:lnTo>
                  <a:lnTo>
                    <a:pt x="717" y="479"/>
                  </a:lnTo>
                  <a:lnTo>
                    <a:pt x="719" y="479"/>
                  </a:lnTo>
                  <a:lnTo>
                    <a:pt x="721" y="477"/>
                  </a:lnTo>
                  <a:lnTo>
                    <a:pt x="723" y="473"/>
                  </a:lnTo>
                  <a:lnTo>
                    <a:pt x="723" y="463"/>
                  </a:lnTo>
                  <a:lnTo>
                    <a:pt x="721" y="450"/>
                  </a:lnTo>
                  <a:lnTo>
                    <a:pt x="715" y="430"/>
                  </a:lnTo>
                  <a:lnTo>
                    <a:pt x="713" y="416"/>
                  </a:lnTo>
                  <a:lnTo>
                    <a:pt x="708" y="392"/>
                  </a:lnTo>
                  <a:lnTo>
                    <a:pt x="706" y="382"/>
                  </a:lnTo>
                  <a:lnTo>
                    <a:pt x="698" y="362"/>
                  </a:lnTo>
                  <a:lnTo>
                    <a:pt x="692" y="351"/>
                  </a:lnTo>
                  <a:lnTo>
                    <a:pt x="686" y="341"/>
                  </a:lnTo>
                  <a:lnTo>
                    <a:pt x="680" y="333"/>
                  </a:lnTo>
                  <a:lnTo>
                    <a:pt x="674" y="329"/>
                  </a:lnTo>
                  <a:lnTo>
                    <a:pt x="587" y="238"/>
                  </a:lnTo>
                  <a:lnTo>
                    <a:pt x="573" y="230"/>
                  </a:lnTo>
                  <a:lnTo>
                    <a:pt x="541" y="214"/>
                  </a:lnTo>
                  <a:lnTo>
                    <a:pt x="524" y="206"/>
                  </a:lnTo>
                  <a:lnTo>
                    <a:pt x="506" y="200"/>
                  </a:lnTo>
                  <a:lnTo>
                    <a:pt x="492" y="198"/>
                  </a:lnTo>
                  <a:lnTo>
                    <a:pt x="486" y="198"/>
                  </a:lnTo>
                  <a:lnTo>
                    <a:pt x="482" y="198"/>
                  </a:lnTo>
                  <a:lnTo>
                    <a:pt x="472" y="194"/>
                  </a:lnTo>
                  <a:lnTo>
                    <a:pt x="460" y="188"/>
                  </a:lnTo>
                  <a:lnTo>
                    <a:pt x="445" y="182"/>
                  </a:lnTo>
                  <a:lnTo>
                    <a:pt x="425" y="181"/>
                  </a:lnTo>
                  <a:lnTo>
                    <a:pt x="399" y="181"/>
                  </a:lnTo>
                  <a:lnTo>
                    <a:pt x="371" y="184"/>
                  </a:lnTo>
                  <a:lnTo>
                    <a:pt x="358" y="188"/>
                  </a:lnTo>
                  <a:lnTo>
                    <a:pt x="340" y="194"/>
                  </a:lnTo>
                  <a:lnTo>
                    <a:pt x="328" y="202"/>
                  </a:lnTo>
                  <a:lnTo>
                    <a:pt x="302" y="220"/>
                  </a:lnTo>
                  <a:lnTo>
                    <a:pt x="286" y="232"/>
                  </a:lnTo>
                  <a:lnTo>
                    <a:pt x="272" y="246"/>
                  </a:lnTo>
                  <a:lnTo>
                    <a:pt x="261" y="260"/>
                  </a:lnTo>
                  <a:lnTo>
                    <a:pt x="253" y="273"/>
                  </a:lnTo>
                  <a:lnTo>
                    <a:pt x="253" y="272"/>
                  </a:lnTo>
                  <a:lnTo>
                    <a:pt x="253" y="268"/>
                  </a:lnTo>
                  <a:lnTo>
                    <a:pt x="255" y="262"/>
                  </a:lnTo>
                  <a:lnTo>
                    <a:pt x="263" y="252"/>
                  </a:lnTo>
                  <a:lnTo>
                    <a:pt x="272" y="240"/>
                  </a:lnTo>
                  <a:lnTo>
                    <a:pt x="284" y="228"/>
                  </a:lnTo>
                  <a:lnTo>
                    <a:pt x="308" y="208"/>
                  </a:lnTo>
                  <a:lnTo>
                    <a:pt x="318" y="200"/>
                  </a:lnTo>
                  <a:lnTo>
                    <a:pt x="330" y="192"/>
                  </a:lnTo>
                  <a:lnTo>
                    <a:pt x="344" y="186"/>
                  </a:lnTo>
                  <a:lnTo>
                    <a:pt x="369" y="179"/>
                  </a:lnTo>
                  <a:lnTo>
                    <a:pt x="393" y="175"/>
                  </a:lnTo>
                  <a:lnTo>
                    <a:pt x="415" y="173"/>
                  </a:lnTo>
                  <a:lnTo>
                    <a:pt x="433" y="173"/>
                  </a:lnTo>
                  <a:lnTo>
                    <a:pt x="447" y="175"/>
                  </a:lnTo>
                  <a:lnTo>
                    <a:pt x="458" y="179"/>
                  </a:lnTo>
                  <a:lnTo>
                    <a:pt x="468" y="181"/>
                  </a:lnTo>
                  <a:lnTo>
                    <a:pt x="476" y="186"/>
                  </a:lnTo>
                  <a:lnTo>
                    <a:pt x="486" y="192"/>
                  </a:lnTo>
                  <a:lnTo>
                    <a:pt x="492" y="190"/>
                  </a:lnTo>
                  <a:lnTo>
                    <a:pt x="500" y="190"/>
                  </a:lnTo>
                  <a:lnTo>
                    <a:pt x="510" y="190"/>
                  </a:lnTo>
                  <a:lnTo>
                    <a:pt x="545" y="210"/>
                  </a:lnTo>
                  <a:lnTo>
                    <a:pt x="573" y="224"/>
                  </a:lnTo>
                  <a:lnTo>
                    <a:pt x="579" y="226"/>
                  </a:lnTo>
                  <a:lnTo>
                    <a:pt x="587" y="230"/>
                  </a:lnTo>
                  <a:lnTo>
                    <a:pt x="603" y="242"/>
                  </a:lnTo>
                  <a:lnTo>
                    <a:pt x="621" y="260"/>
                  </a:lnTo>
                  <a:lnTo>
                    <a:pt x="636" y="277"/>
                  </a:lnTo>
                  <a:lnTo>
                    <a:pt x="666" y="309"/>
                  </a:lnTo>
                  <a:lnTo>
                    <a:pt x="678" y="325"/>
                  </a:lnTo>
                  <a:lnTo>
                    <a:pt x="684" y="331"/>
                  </a:lnTo>
                  <a:lnTo>
                    <a:pt x="690" y="339"/>
                  </a:lnTo>
                  <a:lnTo>
                    <a:pt x="700" y="357"/>
                  </a:lnTo>
                  <a:lnTo>
                    <a:pt x="706" y="372"/>
                  </a:lnTo>
                  <a:lnTo>
                    <a:pt x="708" y="380"/>
                  </a:lnTo>
                  <a:lnTo>
                    <a:pt x="717" y="402"/>
                  </a:lnTo>
                  <a:lnTo>
                    <a:pt x="725" y="418"/>
                  </a:lnTo>
                  <a:lnTo>
                    <a:pt x="733" y="471"/>
                  </a:lnTo>
                  <a:lnTo>
                    <a:pt x="731" y="479"/>
                  </a:lnTo>
                  <a:lnTo>
                    <a:pt x="725" y="483"/>
                  </a:lnTo>
                  <a:lnTo>
                    <a:pt x="721" y="487"/>
                  </a:lnTo>
                  <a:lnTo>
                    <a:pt x="715" y="509"/>
                  </a:lnTo>
                  <a:lnTo>
                    <a:pt x="711" y="517"/>
                  </a:lnTo>
                  <a:lnTo>
                    <a:pt x="706" y="550"/>
                  </a:lnTo>
                  <a:lnTo>
                    <a:pt x="706" y="556"/>
                  </a:lnTo>
                  <a:lnTo>
                    <a:pt x="702" y="556"/>
                  </a:lnTo>
                  <a:lnTo>
                    <a:pt x="698" y="558"/>
                  </a:lnTo>
                  <a:lnTo>
                    <a:pt x="696" y="562"/>
                  </a:lnTo>
                  <a:lnTo>
                    <a:pt x="694" y="566"/>
                  </a:lnTo>
                  <a:lnTo>
                    <a:pt x="694" y="578"/>
                  </a:lnTo>
                  <a:lnTo>
                    <a:pt x="696" y="594"/>
                  </a:lnTo>
                  <a:lnTo>
                    <a:pt x="704" y="622"/>
                  </a:lnTo>
                  <a:lnTo>
                    <a:pt x="708" y="635"/>
                  </a:lnTo>
                  <a:lnTo>
                    <a:pt x="706" y="647"/>
                  </a:lnTo>
                  <a:lnTo>
                    <a:pt x="704" y="659"/>
                  </a:lnTo>
                  <a:lnTo>
                    <a:pt x="696" y="683"/>
                  </a:lnTo>
                  <a:lnTo>
                    <a:pt x="686" y="703"/>
                  </a:lnTo>
                  <a:lnTo>
                    <a:pt x="676" y="719"/>
                  </a:lnTo>
                  <a:lnTo>
                    <a:pt x="664" y="732"/>
                  </a:lnTo>
                  <a:lnTo>
                    <a:pt x="654" y="742"/>
                  </a:lnTo>
                  <a:lnTo>
                    <a:pt x="644" y="752"/>
                  </a:lnTo>
                  <a:lnTo>
                    <a:pt x="630" y="770"/>
                  </a:lnTo>
                  <a:lnTo>
                    <a:pt x="615" y="786"/>
                  </a:lnTo>
                  <a:lnTo>
                    <a:pt x="597" y="800"/>
                  </a:lnTo>
                  <a:lnTo>
                    <a:pt x="579" y="812"/>
                  </a:lnTo>
                  <a:lnTo>
                    <a:pt x="561" y="823"/>
                  </a:lnTo>
                  <a:lnTo>
                    <a:pt x="543" y="833"/>
                  </a:lnTo>
                  <a:lnTo>
                    <a:pt x="510" y="849"/>
                  </a:lnTo>
                  <a:lnTo>
                    <a:pt x="480" y="859"/>
                  </a:lnTo>
                  <a:lnTo>
                    <a:pt x="454" y="867"/>
                  </a:lnTo>
                  <a:lnTo>
                    <a:pt x="433" y="871"/>
                  </a:lnTo>
                  <a:lnTo>
                    <a:pt x="401" y="869"/>
                  </a:lnTo>
                  <a:lnTo>
                    <a:pt x="375" y="867"/>
                  </a:lnTo>
                  <a:lnTo>
                    <a:pt x="358" y="863"/>
                  </a:lnTo>
                  <a:lnTo>
                    <a:pt x="344" y="859"/>
                  </a:lnTo>
                  <a:lnTo>
                    <a:pt x="336" y="853"/>
                  </a:lnTo>
                  <a:lnTo>
                    <a:pt x="330" y="849"/>
                  </a:lnTo>
                  <a:lnTo>
                    <a:pt x="330" y="843"/>
                  </a:lnTo>
                  <a:lnTo>
                    <a:pt x="332" y="837"/>
                  </a:lnTo>
                  <a:lnTo>
                    <a:pt x="336" y="831"/>
                  </a:lnTo>
                  <a:lnTo>
                    <a:pt x="342" y="825"/>
                  </a:lnTo>
                  <a:lnTo>
                    <a:pt x="356" y="817"/>
                  </a:lnTo>
                  <a:lnTo>
                    <a:pt x="371" y="808"/>
                  </a:lnTo>
                  <a:lnTo>
                    <a:pt x="363" y="808"/>
                  </a:lnTo>
                  <a:lnTo>
                    <a:pt x="354" y="810"/>
                  </a:lnTo>
                  <a:lnTo>
                    <a:pt x="334" y="817"/>
                  </a:lnTo>
                  <a:lnTo>
                    <a:pt x="308" y="831"/>
                  </a:lnTo>
                  <a:lnTo>
                    <a:pt x="298" y="835"/>
                  </a:lnTo>
                  <a:lnTo>
                    <a:pt x="288" y="835"/>
                  </a:lnTo>
                  <a:lnTo>
                    <a:pt x="280" y="835"/>
                  </a:lnTo>
                  <a:lnTo>
                    <a:pt x="272" y="835"/>
                  </a:lnTo>
                  <a:lnTo>
                    <a:pt x="265" y="831"/>
                  </a:lnTo>
                  <a:lnTo>
                    <a:pt x="261" y="829"/>
                  </a:lnTo>
                  <a:lnTo>
                    <a:pt x="251" y="827"/>
                  </a:lnTo>
                  <a:lnTo>
                    <a:pt x="243" y="825"/>
                  </a:lnTo>
                  <a:lnTo>
                    <a:pt x="231" y="817"/>
                  </a:lnTo>
                  <a:lnTo>
                    <a:pt x="225" y="812"/>
                  </a:lnTo>
                  <a:lnTo>
                    <a:pt x="223" y="810"/>
                  </a:lnTo>
                  <a:lnTo>
                    <a:pt x="213" y="806"/>
                  </a:lnTo>
                  <a:lnTo>
                    <a:pt x="199" y="798"/>
                  </a:lnTo>
                  <a:lnTo>
                    <a:pt x="170" y="774"/>
                  </a:lnTo>
                  <a:lnTo>
                    <a:pt x="134" y="742"/>
                  </a:lnTo>
                  <a:lnTo>
                    <a:pt x="138" y="754"/>
                  </a:lnTo>
                  <a:lnTo>
                    <a:pt x="138" y="766"/>
                  </a:lnTo>
                  <a:lnTo>
                    <a:pt x="136" y="776"/>
                  </a:lnTo>
                  <a:lnTo>
                    <a:pt x="134" y="784"/>
                  </a:lnTo>
                  <a:lnTo>
                    <a:pt x="128" y="796"/>
                  </a:lnTo>
                  <a:lnTo>
                    <a:pt x="124" y="800"/>
                  </a:lnTo>
                  <a:lnTo>
                    <a:pt x="91" y="808"/>
                  </a:lnTo>
                  <a:lnTo>
                    <a:pt x="65" y="812"/>
                  </a:lnTo>
                  <a:lnTo>
                    <a:pt x="45" y="812"/>
                  </a:lnTo>
                  <a:lnTo>
                    <a:pt x="29" y="808"/>
                  </a:lnTo>
                  <a:lnTo>
                    <a:pt x="19" y="804"/>
                  </a:lnTo>
                  <a:lnTo>
                    <a:pt x="13" y="800"/>
                  </a:lnTo>
                  <a:lnTo>
                    <a:pt x="11" y="794"/>
                  </a:lnTo>
                  <a:lnTo>
                    <a:pt x="2" y="804"/>
                  </a:lnTo>
                  <a:lnTo>
                    <a:pt x="0" y="806"/>
                  </a:lnTo>
                  <a:lnTo>
                    <a:pt x="0" y="810"/>
                  </a:lnTo>
                  <a:lnTo>
                    <a:pt x="0" y="821"/>
                  </a:lnTo>
                  <a:lnTo>
                    <a:pt x="7" y="853"/>
                  </a:lnTo>
                  <a:lnTo>
                    <a:pt x="19" y="899"/>
                  </a:lnTo>
                  <a:lnTo>
                    <a:pt x="23" y="914"/>
                  </a:lnTo>
                  <a:lnTo>
                    <a:pt x="27" y="930"/>
                  </a:lnTo>
                  <a:lnTo>
                    <a:pt x="39" y="956"/>
                  </a:lnTo>
                  <a:lnTo>
                    <a:pt x="47" y="972"/>
                  </a:lnTo>
                  <a:lnTo>
                    <a:pt x="51" y="976"/>
                  </a:lnTo>
                  <a:lnTo>
                    <a:pt x="53" y="988"/>
                  </a:lnTo>
                  <a:lnTo>
                    <a:pt x="57" y="995"/>
                  </a:lnTo>
                  <a:lnTo>
                    <a:pt x="63" y="1001"/>
                  </a:lnTo>
                  <a:lnTo>
                    <a:pt x="69" y="1005"/>
                  </a:lnTo>
                  <a:lnTo>
                    <a:pt x="79" y="1007"/>
                  </a:lnTo>
                  <a:lnTo>
                    <a:pt x="83" y="1007"/>
                  </a:lnTo>
                  <a:lnTo>
                    <a:pt x="116" y="1009"/>
                  </a:lnTo>
                  <a:lnTo>
                    <a:pt x="174" y="1009"/>
                  </a:lnTo>
                  <a:lnTo>
                    <a:pt x="249" y="1007"/>
                  </a:lnTo>
                  <a:lnTo>
                    <a:pt x="269" y="1005"/>
                  </a:lnTo>
                  <a:lnTo>
                    <a:pt x="294" y="999"/>
                  </a:lnTo>
                  <a:lnTo>
                    <a:pt x="354" y="982"/>
                  </a:lnTo>
                  <a:lnTo>
                    <a:pt x="405" y="962"/>
                  </a:lnTo>
                  <a:lnTo>
                    <a:pt x="429" y="954"/>
                  </a:lnTo>
                  <a:lnTo>
                    <a:pt x="450" y="942"/>
                  </a:lnTo>
                  <a:lnTo>
                    <a:pt x="472" y="930"/>
                  </a:lnTo>
                  <a:lnTo>
                    <a:pt x="498" y="922"/>
                  </a:lnTo>
                  <a:lnTo>
                    <a:pt x="522" y="912"/>
                  </a:lnTo>
                  <a:lnTo>
                    <a:pt x="571" y="899"/>
                  </a:lnTo>
                  <a:lnTo>
                    <a:pt x="619" y="889"/>
                  </a:lnTo>
                  <a:lnTo>
                    <a:pt x="660" y="881"/>
                  </a:lnTo>
                  <a:lnTo>
                    <a:pt x="694" y="877"/>
                  </a:lnTo>
                  <a:lnTo>
                    <a:pt x="725" y="873"/>
                  </a:lnTo>
                  <a:lnTo>
                    <a:pt x="741" y="873"/>
                  </a:lnTo>
                  <a:lnTo>
                    <a:pt x="753" y="869"/>
                  </a:lnTo>
                  <a:lnTo>
                    <a:pt x="761" y="865"/>
                  </a:lnTo>
                  <a:lnTo>
                    <a:pt x="765" y="859"/>
                  </a:lnTo>
                  <a:lnTo>
                    <a:pt x="769" y="853"/>
                  </a:lnTo>
                  <a:lnTo>
                    <a:pt x="769" y="849"/>
                  </a:lnTo>
                  <a:lnTo>
                    <a:pt x="769" y="84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1" name="Freeform 1270"/>
            <p:cNvSpPr>
              <a:spLocks/>
            </p:cNvSpPr>
            <p:nvPr/>
          </p:nvSpPr>
          <p:spPr bwMode="auto">
            <a:xfrm>
              <a:off x="1291" y="1743"/>
              <a:ext cx="191" cy="215"/>
            </a:xfrm>
            <a:custGeom>
              <a:avLst/>
              <a:gdLst>
                <a:gd name="T0" fmla="*/ 101 w 381"/>
                <a:gd name="T1" fmla="*/ 1 h 430"/>
                <a:gd name="T2" fmla="*/ 122 w 381"/>
                <a:gd name="T3" fmla="*/ 12 h 430"/>
                <a:gd name="T4" fmla="*/ 133 w 381"/>
                <a:gd name="T5" fmla="*/ 20 h 430"/>
                <a:gd name="T6" fmla="*/ 163 w 381"/>
                <a:gd name="T7" fmla="*/ 45 h 430"/>
                <a:gd name="T8" fmla="*/ 170 w 381"/>
                <a:gd name="T9" fmla="*/ 58 h 430"/>
                <a:gd name="T10" fmla="*/ 189 w 381"/>
                <a:gd name="T11" fmla="*/ 113 h 430"/>
                <a:gd name="T12" fmla="*/ 191 w 381"/>
                <a:gd name="T13" fmla="*/ 124 h 430"/>
                <a:gd name="T14" fmla="*/ 186 w 381"/>
                <a:gd name="T15" fmla="*/ 147 h 430"/>
                <a:gd name="T16" fmla="*/ 175 w 381"/>
                <a:gd name="T17" fmla="*/ 169 h 430"/>
                <a:gd name="T18" fmla="*/ 172 w 381"/>
                <a:gd name="T19" fmla="*/ 184 h 430"/>
                <a:gd name="T20" fmla="*/ 168 w 381"/>
                <a:gd name="T21" fmla="*/ 188 h 430"/>
                <a:gd name="T22" fmla="*/ 159 w 381"/>
                <a:gd name="T23" fmla="*/ 194 h 430"/>
                <a:gd name="T24" fmla="*/ 153 w 381"/>
                <a:gd name="T25" fmla="*/ 194 h 430"/>
                <a:gd name="T26" fmla="*/ 130 w 381"/>
                <a:gd name="T27" fmla="*/ 214 h 430"/>
                <a:gd name="T28" fmla="*/ 122 w 381"/>
                <a:gd name="T29" fmla="*/ 215 h 430"/>
                <a:gd name="T30" fmla="*/ 100 w 381"/>
                <a:gd name="T31" fmla="*/ 212 h 430"/>
                <a:gd name="T32" fmla="*/ 93 w 381"/>
                <a:gd name="T33" fmla="*/ 205 h 430"/>
                <a:gd name="T34" fmla="*/ 85 w 381"/>
                <a:gd name="T35" fmla="*/ 191 h 430"/>
                <a:gd name="T36" fmla="*/ 81 w 381"/>
                <a:gd name="T37" fmla="*/ 187 h 430"/>
                <a:gd name="T38" fmla="*/ 77 w 381"/>
                <a:gd name="T39" fmla="*/ 184 h 430"/>
                <a:gd name="T40" fmla="*/ 81 w 381"/>
                <a:gd name="T41" fmla="*/ 180 h 430"/>
                <a:gd name="T42" fmla="*/ 71 w 381"/>
                <a:gd name="T43" fmla="*/ 179 h 430"/>
                <a:gd name="T44" fmla="*/ 63 w 381"/>
                <a:gd name="T45" fmla="*/ 181 h 430"/>
                <a:gd name="T46" fmla="*/ 50 w 381"/>
                <a:gd name="T47" fmla="*/ 182 h 430"/>
                <a:gd name="T48" fmla="*/ 44 w 381"/>
                <a:gd name="T49" fmla="*/ 178 h 430"/>
                <a:gd name="T50" fmla="*/ 20 w 381"/>
                <a:gd name="T51" fmla="*/ 165 h 430"/>
                <a:gd name="T52" fmla="*/ 10 w 381"/>
                <a:gd name="T53" fmla="*/ 160 h 430"/>
                <a:gd name="T54" fmla="*/ 4 w 381"/>
                <a:gd name="T55" fmla="*/ 154 h 430"/>
                <a:gd name="T56" fmla="*/ 0 w 381"/>
                <a:gd name="T57" fmla="*/ 147 h 430"/>
                <a:gd name="T58" fmla="*/ 68 w 381"/>
                <a:gd name="T59" fmla="*/ 172 h 430"/>
                <a:gd name="T60" fmla="*/ 84 w 381"/>
                <a:gd name="T61" fmla="*/ 180 h 430"/>
                <a:gd name="T62" fmla="*/ 116 w 381"/>
                <a:gd name="T63" fmla="*/ 193 h 430"/>
                <a:gd name="T64" fmla="*/ 137 w 381"/>
                <a:gd name="T65" fmla="*/ 195 h 430"/>
                <a:gd name="T66" fmla="*/ 143 w 381"/>
                <a:gd name="T67" fmla="*/ 191 h 430"/>
                <a:gd name="T68" fmla="*/ 152 w 381"/>
                <a:gd name="T69" fmla="*/ 187 h 430"/>
                <a:gd name="T70" fmla="*/ 161 w 381"/>
                <a:gd name="T71" fmla="*/ 172 h 430"/>
                <a:gd name="T72" fmla="*/ 165 w 381"/>
                <a:gd name="T73" fmla="*/ 148 h 430"/>
                <a:gd name="T74" fmla="*/ 164 w 381"/>
                <a:gd name="T75" fmla="*/ 108 h 430"/>
                <a:gd name="T76" fmla="*/ 165 w 381"/>
                <a:gd name="T77" fmla="*/ 102 h 430"/>
                <a:gd name="T78" fmla="*/ 162 w 381"/>
                <a:gd name="T79" fmla="*/ 88 h 430"/>
                <a:gd name="T80" fmla="*/ 156 w 381"/>
                <a:gd name="T81" fmla="*/ 81 h 430"/>
                <a:gd name="T82" fmla="*/ 144 w 381"/>
                <a:gd name="T83" fmla="*/ 61 h 430"/>
                <a:gd name="T84" fmla="*/ 139 w 381"/>
                <a:gd name="T85" fmla="*/ 53 h 430"/>
                <a:gd name="T86" fmla="*/ 130 w 381"/>
                <a:gd name="T87" fmla="*/ 52 h 430"/>
                <a:gd name="T88" fmla="*/ 112 w 381"/>
                <a:gd name="T89" fmla="*/ 35 h 430"/>
                <a:gd name="T90" fmla="*/ 97 w 381"/>
                <a:gd name="T91" fmla="*/ 10 h 430"/>
                <a:gd name="T92" fmla="*/ 96 w 381"/>
                <a:gd name="T93" fmla="*/ 2 h 430"/>
                <a:gd name="T94" fmla="*/ 99 w 381"/>
                <a:gd name="T95" fmla="*/ 0 h 4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81"/>
                <a:gd name="T145" fmla="*/ 0 h 430"/>
                <a:gd name="T146" fmla="*/ 381 w 381"/>
                <a:gd name="T147" fmla="*/ 430 h 43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81" h="430">
                  <a:moveTo>
                    <a:pt x="198" y="0"/>
                  </a:moveTo>
                  <a:lnTo>
                    <a:pt x="198" y="0"/>
                  </a:lnTo>
                  <a:lnTo>
                    <a:pt x="201" y="2"/>
                  </a:lnTo>
                  <a:lnTo>
                    <a:pt x="215" y="6"/>
                  </a:lnTo>
                  <a:lnTo>
                    <a:pt x="233" y="16"/>
                  </a:lnTo>
                  <a:lnTo>
                    <a:pt x="243" y="24"/>
                  </a:lnTo>
                  <a:lnTo>
                    <a:pt x="255" y="34"/>
                  </a:lnTo>
                  <a:lnTo>
                    <a:pt x="265" y="40"/>
                  </a:lnTo>
                  <a:lnTo>
                    <a:pt x="290" y="58"/>
                  </a:lnTo>
                  <a:lnTo>
                    <a:pt x="316" y="80"/>
                  </a:lnTo>
                  <a:lnTo>
                    <a:pt x="326" y="89"/>
                  </a:lnTo>
                  <a:lnTo>
                    <a:pt x="332" y="97"/>
                  </a:lnTo>
                  <a:lnTo>
                    <a:pt x="340" y="115"/>
                  </a:lnTo>
                  <a:lnTo>
                    <a:pt x="356" y="157"/>
                  </a:lnTo>
                  <a:lnTo>
                    <a:pt x="374" y="204"/>
                  </a:lnTo>
                  <a:lnTo>
                    <a:pt x="377" y="226"/>
                  </a:lnTo>
                  <a:lnTo>
                    <a:pt x="379" y="244"/>
                  </a:lnTo>
                  <a:lnTo>
                    <a:pt x="381" y="248"/>
                  </a:lnTo>
                  <a:lnTo>
                    <a:pt x="379" y="264"/>
                  </a:lnTo>
                  <a:lnTo>
                    <a:pt x="375" y="277"/>
                  </a:lnTo>
                  <a:lnTo>
                    <a:pt x="372" y="293"/>
                  </a:lnTo>
                  <a:lnTo>
                    <a:pt x="362" y="313"/>
                  </a:lnTo>
                  <a:lnTo>
                    <a:pt x="350" y="337"/>
                  </a:lnTo>
                  <a:lnTo>
                    <a:pt x="350" y="343"/>
                  </a:lnTo>
                  <a:lnTo>
                    <a:pt x="348" y="354"/>
                  </a:lnTo>
                  <a:lnTo>
                    <a:pt x="344" y="368"/>
                  </a:lnTo>
                  <a:lnTo>
                    <a:pt x="342" y="372"/>
                  </a:lnTo>
                  <a:lnTo>
                    <a:pt x="336" y="376"/>
                  </a:lnTo>
                  <a:lnTo>
                    <a:pt x="334" y="378"/>
                  </a:lnTo>
                  <a:lnTo>
                    <a:pt x="328" y="384"/>
                  </a:lnTo>
                  <a:lnTo>
                    <a:pt x="318" y="388"/>
                  </a:lnTo>
                  <a:lnTo>
                    <a:pt x="312" y="390"/>
                  </a:lnTo>
                  <a:lnTo>
                    <a:pt x="306" y="388"/>
                  </a:lnTo>
                  <a:lnTo>
                    <a:pt x="285" y="410"/>
                  </a:lnTo>
                  <a:lnTo>
                    <a:pt x="267" y="422"/>
                  </a:lnTo>
                  <a:lnTo>
                    <a:pt x="259" y="428"/>
                  </a:lnTo>
                  <a:lnTo>
                    <a:pt x="251" y="430"/>
                  </a:lnTo>
                  <a:lnTo>
                    <a:pt x="243" y="430"/>
                  </a:lnTo>
                  <a:lnTo>
                    <a:pt x="221" y="430"/>
                  </a:lnTo>
                  <a:lnTo>
                    <a:pt x="209" y="428"/>
                  </a:lnTo>
                  <a:lnTo>
                    <a:pt x="199" y="424"/>
                  </a:lnTo>
                  <a:lnTo>
                    <a:pt x="192" y="418"/>
                  </a:lnTo>
                  <a:lnTo>
                    <a:pt x="188" y="416"/>
                  </a:lnTo>
                  <a:lnTo>
                    <a:pt x="186" y="410"/>
                  </a:lnTo>
                  <a:lnTo>
                    <a:pt x="178" y="394"/>
                  </a:lnTo>
                  <a:lnTo>
                    <a:pt x="170" y="382"/>
                  </a:lnTo>
                  <a:lnTo>
                    <a:pt x="166" y="378"/>
                  </a:lnTo>
                  <a:lnTo>
                    <a:pt x="162" y="374"/>
                  </a:lnTo>
                  <a:lnTo>
                    <a:pt x="160" y="374"/>
                  </a:lnTo>
                  <a:lnTo>
                    <a:pt x="156" y="370"/>
                  </a:lnTo>
                  <a:lnTo>
                    <a:pt x="154" y="368"/>
                  </a:lnTo>
                  <a:lnTo>
                    <a:pt x="156" y="364"/>
                  </a:lnTo>
                  <a:lnTo>
                    <a:pt x="158" y="362"/>
                  </a:lnTo>
                  <a:lnTo>
                    <a:pt x="162" y="360"/>
                  </a:lnTo>
                  <a:lnTo>
                    <a:pt x="152" y="358"/>
                  </a:lnTo>
                  <a:lnTo>
                    <a:pt x="142" y="358"/>
                  </a:lnTo>
                  <a:lnTo>
                    <a:pt x="130" y="360"/>
                  </a:lnTo>
                  <a:lnTo>
                    <a:pt x="126" y="362"/>
                  </a:lnTo>
                  <a:lnTo>
                    <a:pt x="114" y="364"/>
                  </a:lnTo>
                  <a:lnTo>
                    <a:pt x="107" y="364"/>
                  </a:lnTo>
                  <a:lnTo>
                    <a:pt x="99" y="364"/>
                  </a:lnTo>
                  <a:lnTo>
                    <a:pt x="93" y="360"/>
                  </a:lnTo>
                  <a:lnTo>
                    <a:pt x="87" y="356"/>
                  </a:lnTo>
                  <a:lnTo>
                    <a:pt x="67" y="345"/>
                  </a:lnTo>
                  <a:lnTo>
                    <a:pt x="51" y="335"/>
                  </a:lnTo>
                  <a:lnTo>
                    <a:pt x="39" y="329"/>
                  </a:lnTo>
                  <a:lnTo>
                    <a:pt x="27" y="323"/>
                  </a:lnTo>
                  <a:lnTo>
                    <a:pt x="20" y="319"/>
                  </a:lnTo>
                  <a:lnTo>
                    <a:pt x="14" y="315"/>
                  </a:lnTo>
                  <a:lnTo>
                    <a:pt x="8" y="307"/>
                  </a:lnTo>
                  <a:lnTo>
                    <a:pt x="4" y="299"/>
                  </a:lnTo>
                  <a:lnTo>
                    <a:pt x="0" y="293"/>
                  </a:lnTo>
                  <a:lnTo>
                    <a:pt x="65" y="315"/>
                  </a:lnTo>
                  <a:lnTo>
                    <a:pt x="114" y="335"/>
                  </a:lnTo>
                  <a:lnTo>
                    <a:pt x="136" y="343"/>
                  </a:lnTo>
                  <a:lnTo>
                    <a:pt x="150" y="351"/>
                  </a:lnTo>
                  <a:lnTo>
                    <a:pt x="168" y="360"/>
                  </a:lnTo>
                  <a:lnTo>
                    <a:pt x="186" y="368"/>
                  </a:lnTo>
                  <a:lnTo>
                    <a:pt x="207" y="378"/>
                  </a:lnTo>
                  <a:lnTo>
                    <a:pt x="231" y="386"/>
                  </a:lnTo>
                  <a:lnTo>
                    <a:pt x="253" y="390"/>
                  </a:lnTo>
                  <a:lnTo>
                    <a:pt x="265" y="390"/>
                  </a:lnTo>
                  <a:lnTo>
                    <a:pt x="273" y="390"/>
                  </a:lnTo>
                  <a:lnTo>
                    <a:pt x="281" y="386"/>
                  </a:lnTo>
                  <a:lnTo>
                    <a:pt x="286" y="382"/>
                  </a:lnTo>
                  <a:lnTo>
                    <a:pt x="288" y="382"/>
                  </a:lnTo>
                  <a:lnTo>
                    <a:pt x="296" y="380"/>
                  </a:lnTo>
                  <a:lnTo>
                    <a:pt x="304" y="374"/>
                  </a:lnTo>
                  <a:lnTo>
                    <a:pt x="312" y="362"/>
                  </a:lnTo>
                  <a:lnTo>
                    <a:pt x="318" y="354"/>
                  </a:lnTo>
                  <a:lnTo>
                    <a:pt x="322" y="343"/>
                  </a:lnTo>
                  <a:lnTo>
                    <a:pt x="324" y="329"/>
                  </a:lnTo>
                  <a:lnTo>
                    <a:pt x="328" y="313"/>
                  </a:lnTo>
                  <a:lnTo>
                    <a:pt x="330" y="295"/>
                  </a:lnTo>
                  <a:lnTo>
                    <a:pt x="330" y="271"/>
                  </a:lnTo>
                  <a:lnTo>
                    <a:pt x="330" y="246"/>
                  </a:lnTo>
                  <a:lnTo>
                    <a:pt x="328" y="216"/>
                  </a:lnTo>
                  <a:lnTo>
                    <a:pt x="328" y="214"/>
                  </a:lnTo>
                  <a:lnTo>
                    <a:pt x="330" y="204"/>
                  </a:lnTo>
                  <a:lnTo>
                    <a:pt x="330" y="196"/>
                  </a:lnTo>
                  <a:lnTo>
                    <a:pt x="328" y="188"/>
                  </a:lnTo>
                  <a:lnTo>
                    <a:pt x="324" y="176"/>
                  </a:lnTo>
                  <a:lnTo>
                    <a:pt x="316" y="165"/>
                  </a:lnTo>
                  <a:lnTo>
                    <a:pt x="312" y="161"/>
                  </a:lnTo>
                  <a:lnTo>
                    <a:pt x="304" y="149"/>
                  </a:lnTo>
                  <a:lnTo>
                    <a:pt x="292" y="133"/>
                  </a:lnTo>
                  <a:lnTo>
                    <a:pt x="288" y="121"/>
                  </a:lnTo>
                  <a:lnTo>
                    <a:pt x="283" y="109"/>
                  </a:lnTo>
                  <a:lnTo>
                    <a:pt x="277" y="105"/>
                  </a:lnTo>
                  <a:lnTo>
                    <a:pt x="271" y="103"/>
                  </a:lnTo>
                  <a:lnTo>
                    <a:pt x="263" y="103"/>
                  </a:lnTo>
                  <a:lnTo>
                    <a:pt x="259" y="103"/>
                  </a:lnTo>
                  <a:lnTo>
                    <a:pt x="247" y="93"/>
                  </a:lnTo>
                  <a:lnTo>
                    <a:pt x="223" y="70"/>
                  </a:lnTo>
                  <a:lnTo>
                    <a:pt x="211" y="54"/>
                  </a:lnTo>
                  <a:lnTo>
                    <a:pt x="201" y="36"/>
                  </a:lnTo>
                  <a:lnTo>
                    <a:pt x="194" y="20"/>
                  </a:lnTo>
                  <a:lnTo>
                    <a:pt x="192" y="12"/>
                  </a:lnTo>
                  <a:lnTo>
                    <a:pt x="192" y="4"/>
                  </a:lnTo>
                  <a:lnTo>
                    <a:pt x="192" y="2"/>
                  </a:lnTo>
                  <a:lnTo>
                    <a:pt x="194" y="0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2" name="Freeform 1271"/>
            <p:cNvSpPr>
              <a:spLocks/>
            </p:cNvSpPr>
            <p:nvPr/>
          </p:nvSpPr>
          <p:spPr bwMode="auto">
            <a:xfrm>
              <a:off x="1270" y="1740"/>
              <a:ext cx="131" cy="227"/>
            </a:xfrm>
            <a:custGeom>
              <a:avLst/>
              <a:gdLst>
                <a:gd name="T0" fmla="*/ 37 w 261"/>
                <a:gd name="T1" fmla="*/ 72 h 453"/>
                <a:gd name="T2" fmla="*/ 72 w 261"/>
                <a:gd name="T3" fmla="*/ 49 h 453"/>
                <a:gd name="T4" fmla="*/ 96 w 261"/>
                <a:gd name="T5" fmla="*/ 29 h 453"/>
                <a:gd name="T6" fmla="*/ 108 w 261"/>
                <a:gd name="T7" fmla="*/ 14 h 453"/>
                <a:gd name="T8" fmla="*/ 110 w 261"/>
                <a:gd name="T9" fmla="*/ 10 h 453"/>
                <a:gd name="T10" fmla="*/ 110 w 261"/>
                <a:gd name="T11" fmla="*/ 8 h 453"/>
                <a:gd name="T12" fmla="*/ 107 w 261"/>
                <a:gd name="T13" fmla="*/ 2 h 453"/>
                <a:gd name="T14" fmla="*/ 97 w 261"/>
                <a:gd name="T15" fmla="*/ 0 h 453"/>
                <a:gd name="T16" fmla="*/ 82 w 261"/>
                <a:gd name="T17" fmla="*/ 1 h 453"/>
                <a:gd name="T18" fmla="*/ 67 w 261"/>
                <a:gd name="T19" fmla="*/ 6 h 453"/>
                <a:gd name="T20" fmla="*/ 50 w 261"/>
                <a:gd name="T21" fmla="*/ 14 h 453"/>
                <a:gd name="T22" fmla="*/ 34 w 261"/>
                <a:gd name="T23" fmla="*/ 25 h 453"/>
                <a:gd name="T24" fmla="*/ 23 w 261"/>
                <a:gd name="T25" fmla="*/ 38 h 453"/>
                <a:gd name="T26" fmla="*/ 17 w 261"/>
                <a:gd name="T27" fmla="*/ 55 h 453"/>
                <a:gd name="T28" fmla="*/ 11 w 261"/>
                <a:gd name="T29" fmla="*/ 73 h 453"/>
                <a:gd name="T30" fmla="*/ 3 w 261"/>
                <a:gd name="T31" fmla="*/ 94 h 453"/>
                <a:gd name="T32" fmla="*/ 2 w 261"/>
                <a:gd name="T33" fmla="*/ 99 h 453"/>
                <a:gd name="T34" fmla="*/ 0 w 261"/>
                <a:gd name="T35" fmla="*/ 130 h 453"/>
                <a:gd name="T36" fmla="*/ 2 w 261"/>
                <a:gd name="T37" fmla="*/ 146 h 453"/>
                <a:gd name="T38" fmla="*/ 5 w 261"/>
                <a:gd name="T39" fmla="*/ 154 h 453"/>
                <a:gd name="T40" fmla="*/ 13 w 261"/>
                <a:gd name="T41" fmla="*/ 173 h 453"/>
                <a:gd name="T42" fmla="*/ 25 w 261"/>
                <a:gd name="T43" fmla="*/ 190 h 453"/>
                <a:gd name="T44" fmla="*/ 33 w 261"/>
                <a:gd name="T45" fmla="*/ 196 h 453"/>
                <a:gd name="T46" fmla="*/ 42 w 261"/>
                <a:gd name="T47" fmla="*/ 198 h 453"/>
                <a:gd name="T48" fmla="*/ 48 w 261"/>
                <a:gd name="T49" fmla="*/ 204 h 453"/>
                <a:gd name="T50" fmla="*/ 64 w 261"/>
                <a:gd name="T51" fmla="*/ 215 h 453"/>
                <a:gd name="T52" fmla="*/ 86 w 261"/>
                <a:gd name="T53" fmla="*/ 225 h 453"/>
                <a:gd name="T54" fmla="*/ 99 w 261"/>
                <a:gd name="T55" fmla="*/ 227 h 453"/>
                <a:gd name="T56" fmla="*/ 113 w 261"/>
                <a:gd name="T57" fmla="*/ 227 h 453"/>
                <a:gd name="T58" fmla="*/ 131 w 261"/>
                <a:gd name="T59" fmla="*/ 222 h 453"/>
                <a:gd name="T60" fmla="*/ 122 w 261"/>
                <a:gd name="T61" fmla="*/ 220 h 453"/>
                <a:gd name="T62" fmla="*/ 114 w 261"/>
                <a:gd name="T63" fmla="*/ 214 h 453"/>
                <a:gd name="T64" fmla="*/ 105 w 261"/>
                <a:gd name="T65" fmla="*/ 202 h 453"/>
                <a:gd name="T66" fmla="*/ 101 w 261"/>
                <a:gd name="T67" fmla="*/ 198 h 453"/>
                <a:gd name="T68" fmla="*/ 96 w 261"/>
                <a:gd name="T69" fmla="*/ 191 h 453"/>
                <a:gd name="T70" fmla="*/ 96 w 261"/>
                <a:gd name="T71" fmla="*/ 190 h 453"/>
                <a:gd name="T72" fmla="*/ 93 w 261"/>
                <a:gd name="T73" fmla="*/ 188 h 453"/>
                <a:gd name="T74" fmla="*/ 85 w 261"/>
                <a:gd name="T75" fmla="*/ 186 h 453"/>
                <a:gd name="T76" fmla="*/ 72 w 261"/>
                <a:gd name="T77" fmla="*/ 188 h 453"/>
                <a:gd name="T78" fmla="*/ 70 w 261"/>
                <a:gd name="T79" fmla="*/ 189 h 453"/>
                <a:gd name="T80" fmla="*/ 62 w 261"/>
                <a:gd name="T81" fmla="*/ 186 h 453"/>
                <a:gd name="T82" fmla="*/ 49 w 261"/>
                <a:gd name="T83" fmla="*/ 179 h 453"/>
                <a:gd name="T84" fmla="*/ 41 w 261"/>
                <a:gd name="T85" fmla="*/ 172 h 453"/>
                <a:gd name="T86" fmla="*/ 28 w 261"/>
                <a:gd name="T87" fmla="*/ 163 h 453"/>
                <a:gd name="T88" fmla="*/ 20 w 261"/>
                <a:gd name="T89" fmla="*/ 155 h 453"/>
                <a:gd name="T90" fmla="*/ 18 w 261"/>
                <a:gd name="T91" fmla="*/ 148 h 453"/>
                <a:gd name="T92" fmla="*/ 18 w 261"/>
                <a:gd name="T93" fmla="*/ 146 h 453"/>
                <a:gd name="T94" fmla="*/ 17 w 261"/>
                <a:gd name="T95" fmla="*/ 126 h 453"/>
                <a:gd name="T96" fmla="*/ 20 w 261"/>
                <a:gd name="T97" fmla="*/ 102 h 453"/>
                <a:gd name="T98" fmla="*/ 26 w 261"/>
                <a:gd name="T99" fmla="*/ 85 h 453"/>
                <a:gd name="T100" fmla="*/ 32 w 261"/>
                <a:gd name="T101" fmla="*/ 76 h 453"/>
                <a:gd name="T102" fmla="*/ 37 w 261"/>
                <a:gd name="T103" fmla="*/ 72 h 4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61"/>
                <a:gd name="T157" fmla="*/ 0 h 453"/>
                <a:gd name="T158" fmla="*/ 261 w 261"/>
                <a:gd name="T159" fmla="*/ 453 h 4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61" h="453">
                  <a:moveTo>
                    <a:pt x="73" y="143"/>
                  </a:moveTo>
                  <a:lnTo>
                    <a:pt x="73" y="143"/>
                  </a:lnTo>
                  <a:lnTo>
                    <a:pt x="93" y="129"/>
                  </a:lnTo>
                  <a:lnTo>
                    <a:pt x="143" y="97"/>
                  </a:lnTo>
                  <a:lnTo>
                    <a:pt x="168" y="78"/>
                  </a:lnTo>
                  <a:lnTo>
                    <a:pt x="192" y="58"/>
                  </a:lnTo>
                  <a:lnTo>
                    <a:pt x="210" y="38"/>
                  </a:lnTo>
                  <a:lnTo>
                    <a:pt x="216" y="28"/>
                  </a:lnTo>
                  <a:lnTo>
                    <a:pt x="220" y="20"/>
                  </a:lnTo>
                  <a:lnTo>
                    <a:pt x="220" y="16"/>
                  </a:lnTo>
                  <a:lnTo>
                    <a:pt x="218" y="10"/>
                  </a:lnTo>
                  <a:lnTo>
                    <a:pt x="214" y="4"/>
                  </a:lnTo>
                  <a:lnTo>
                    <a:pt x="204" y="2"/>
                  </a:lnTo>
                  <a:lnTo>
                    <a:pt x="194" y="0"/>
                  </a:lnTo>
                  <a:lnTo>
                    <a:pt x="180" y="0"/>
                  </a:lnTo>
                  <a:lnTo>
                    <a:pt x="164" y="2"/>
                  </a:lnTo>
                  <a:lnTo>
                    <a:pt x="149" y="6"/>
                  </a:lnTo>
                  <a:lnTo>
                    <a:pt x="133" y="12"/>
                  </a:lnTo>
                  <a:lnTo>
                    <a:pt x="115" y="18"/>
                  </a:lnTo>
                  <a:lnTo>
                    <a:pt x="99" y="28"/>
                  </a:lnTo>
                  <a:lnTo>
                    <a:pt x="83" y="38"/>
                  </a:lnTo>
                  <a:lnTo>
                    <a:pt x="67" y="50"/>
                  </a:lnTo>
                  <a:lnTo>
                    <a:pt x="56" y="62"/>
                  </a:lnTo>
                  <a:lnTo>
                    <a:pt x="46" y="76"/>
                  </a:lnTo>
                  <a:lnTo>
                    <a:pt x="38" y="91"/>
                  </a:lnTo>
                  <a:lnTo>
                    <a:pt x="34" y="109"/>
                  </a:lnTo>
                  <a:lnTo>
                    <a:pt x="22" y="145"/>
                  </a:lnTo>
                  <a:lnTo>
                    <a:pt x="12" y="171"/>
                  </a:lnTo>
                  <a:lnTo>
                    <a:pt x="6" y="188"/>
                  </a:lnTo>
                  <a:lnTo>
                    <a:pt x="4" y="198"/>
                  </a:lnTo>
                  <a:lnTo>
                    <a:pt x="0" y="226"/>
                  </a:lnTo>
                  <a:lnTo>
                    <a:pt x="0" y="260"/>
                  </a:lnTo>
                  <a:lnTo>
                    <a:pt x="2" y="275"/>
                  </a:lnTo>
                  <a:lnTo>
                    <a:pt x="4" y="291"/>
                  </a:lnTo>
                  <a:lnTo>
                    <a:pt x="10" y="307"/>
                  </a:lnTo>
                  <a:lnTo>
                    <a:pt x="16" y="325"/>
                  </a:lnTo>
                  <a:lnTo>
                    <a:pt x="26" y="345"/>
                  </a:lnTo>
                  <a:lnTo>
                    <a:pt x="36" y="364"/>
                  </a:lnTo>
                  <a:lnTo>
                    <a:pt x="50" y="380"/>
                  </a:lnTo>
                  <a:lnTo>
                    <a:pt x="58" y="388"/>
                  </a:lnTo>
                  <a:lnTo>
                    <a:pt x="65" y="392"/>
                  </a:lnTo>
                  <a:lnTo>
                    <a:pt x="73" y="396"/>
                  </a:lnTo>
                  <a:lnTo>
                    <a:pt x="83" y="396"/>
                  </a:lnTo>
                  <a:lnTo>
                    <a:pt x="95" y="408"/>
                  </a:lnTo>
                  <a:lnTo>
                    <a:pt x="109" y="418"/>
                  </a:lnTo>
                  <a:lnTo>
                    <a:pt x="127" y="430"/>
                  </a:lnTo>
                  <a:lnTo>
                    <a:pt x="147" y="440"/>
                  </a:lnTo>
                  <a:lnTo>
                    <a:pt x="172" y="450"/>
                  </a:lnTo>
                  <a:lnTo>
                    <a:pt x="184" y="451"/>
                  </a:lnTo>
                  <a:lnTo>
                    <a:pt x="198" y="453"/>
                  </a:lnTo>
                  <a:lnTo>
                    <a:pt x="212" y="453"/>
                  </a:lnTo>
                  <a:lnTo>
                    <a:pt x="226" y="453"/>
                  </a:lnTo>
                  <a:lnTo>
                    <a:pt x="261" y="444"/>
                  </a:lnTo>
                  <a:lnTo>
                    <a:pt x="255" y="444"/>
                  </a:lnTo>
                  <a:lnTo>
                    <a:pt x="243" y="440"/>
                  </a:lnTo>
                  <a:lnTo>
                    <a:pt x="236" y="434"/>
                  </a:lnTo>
                  <a:lnTo>
                    <a:pt x="228" y="428"/>
                  </a:lnTo>
                  <a:lnTo>
                    <a:pt x="220" y="418"/>
                  </a:lnTo>
                  <a:lnTo>
                    <a:pt x="210" y="404"/>
                  </a:lnTo>
                  <a:lnTo>
                    <a:pt x="202" y="396"/>
                  </a:lnTo>
                  <a:lnTo>
                    <a:pt x="196" y="390"/>
                  </a:lnTo>
                  <a:lnTo>
                    <a:pt x="192" y="382"/>
                  </a:lnTo>
                  <a:lnTo>
                    <a:pt x="192" y="380"/>
                  </a:lnTo>
                  <a:lnTo>
                    <a:pt x="190" y="378"/>
                  </a:lnTo>
                  <a:lnTo>
                    <a:pt x="186" y="376"/>
                  </a:lnTo>
                  <a:lnTo>
                    <a:pt x="180" y="374"/>
                  </a:lnTo>
                  <a:lnTo>
                    <a:pt x="170" y="372"/>
                  </a:lnTo>
                  <a:lnTo>
                    <a:pt x="158" y="374"/>
                  </a:lnTo>
                  <a:lnTo>
                    <a:pt x="143" y="376"/>
                  </a:lnTo>
                  <a:lnTo>
                    <a:pt x="139" y="378"/>
                  </a:lnTo>
                  <a:lnTo>
                    <a:pt x="131" y="376"/>
                  </a:lnTo>
                  <a:lnTo>
                    <a:pt x="123" y="372"/>
                  </a:lnTo>
                  <a:lnTo>
                    <a:pt x="111" y="366"/>
                  </a:lnTo>
                  <a:lnTo>
                    <a:pt x="97" y="357"/>
                  </a:lnTo>
                  <a:lnTo>
                    <a:pt x="81" y="343"/>
                  </a:lnTo>
                  <a:lnTo>
                    <a:pt x="73" y="339"/>
                  </a:lnTo>
                  <a:lnTo>
                    <a:pt x="56" y="325"/>
                  </a:lnTo>
                  <a:lnTo>
                    <a:pt x="48" y="317"/>
                  </a:lnTo>
                  <a:lnTo>
                    <a:pt x="40" y="309"/>
                  </a:lnTo>
                  <a:lnTo>
                    <a:pt x="36" y="299"/>
                  </a:lnTo>
                  <a:lnTo>
                    <a:pt x="36" y="295"/>
                  </a:lnTo>
                  <a:lnTo>
                    <a:pt x="36" y="291"/>
                  </a:lnTo>
                  <a:lnTo>
                    <a:pt x="34" y="271"/>
                  </a:lnTo>
                  <a:lnTo>
                    <a:pt x="34" y="252"/>
                  </a:lnTo>
                  <a:lnTo>
                    <a:pt x="36" y="228"/>
                  </a:lnTo>
                  <a:lnTo>
                    <a:pt x="40" y="204"/>
                  </a:lnTo>
                  <a:lnTo>
                    <a:pt x="46" y="179"/>
                  </a:lnTo>
                  <a:lnTo>
                    <a:pt x="52" y="169"/>
                  </a:lnTo>
                  <a:lnTo>
                    <a:pt x="58" y="159"/>
                  </a:lnTo>
                  <a:lnTo>
                    <a:pt x="64" y="151"/>
                  </a:lnTo>
                  <a:lnTo>
                    <a:pt x="73" y="14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3" name="Freeform 1272"/>
            <p:cNvSpPr>
              <a:spLocks/>
            </p:cNvSpPr>
            <p:nvPr/>
          </p:nvSpPr>
          <p:spPr bwMode="auto">
            <a:xfrm>
              <a:off x="1045" y="1667"/>
              <a:ext cx="208" cy="337"/>
            </a:xfrm>
            <a:custGeom>
              <a:avLst/>
              <a:gdLst>
                <a:gd name="T0" fmla="*/ 116 w 418"/>
                <a:gd name="T1" fmla="*/ 160 h 675"/>
                <a:gd name="T2" fmla="*/ 133 w 418"/>
                <a:gd name="T3" fmla="*/ 162 h 675"/>
                <a:gd name="T4" fmla="*/ 149 w 418"/>
                <a:gd name="T5" fmla="*/ 168 h 675"/>
                <a:gd name="T6" fmla="*/ 166 w 418"/>
                <a:gd name="T7" fmla="*/ 181 h 675"/>
                <a:gd name="T8" fmla="*/ 178 w 418"/>
                <a:gd name="T9" fmla="*/ 201 h 675"/>
                <a:gd name="T10" fmla="*/ 179 w 418"/>
                <a:gd name="T11" fmla="*/ 186 h 675"/>
                <a:gd name="T12" fmla="*/ 187 w 418"/>
                <a:gd name="T13" fmla="*/ 164 h 675"/>
                <a:gd name="T14" fmla="*/ 203 w 418"/>
                <a:gd name="T15" fmla="*/ 148 h 675"/>
                <a:gd name="T16" fmla="*/ 181 w 418"/>
                <a:gd name="T17" fmla="*/ 136 h 675"/>
                <a:gd name="T18" fmla="*/ 161 w 418"/>
                <a:gd name="T19" fmla="*/ 137 h 675"/>
                <a:gd name="T20" fmla="*/ 145 w 418"/>
                <a:gd name="T21" fmla="*/ 128 h 675"/>
                <a:gd name="T22" fmla="*/ 129 w 418"/>
                <a:gd name="T23" fmla="*/ 111 h 675"/>
                <a:gd name="T24" fmla="*/ 120 w 418"/>
                <a:gd name="T25" fmla="*/ 94 h 675"/>
                <a:gd name="T26" fmla="*/ 125 w 418"/>
                <a:gd name="T27" fmla="*/ 64 h 675"/>
                <a:gd name="T28" fmla="*/ 134 w 418"/>
                <a:gd name="T29" fmla="*/ 43 h 675"/>
                <a:gd name="T30" fmla="*/ 154 w 418"/>
                <a:gd name="T31" fmla="*/ 25 h 675"/>
                <a:gd name="T32" fmla="*/ 165 w 418"/>
                <a:gd name="T33" fmla="*/ 12 h 675"/>
                <a:gd name="T34" fmla="*/ 172 w 418"/>
                <a:gd name="T35" fmla="*/ 0 h 675"/>
                <a:gd name="T36" fmla="*/ 90 w 418"/>
                <a:gd name="T37" fmla="*/ 11 h 675"/>
                <a:gd name="T38" fmla="*/ 35 w 418"/>
                <a:gd name="T39" fmla="*/ 12 h 675"/>
                <a:gd name="T40" fmla="*/ 22 w 418"/>
                <a:gd name="T41" fmla="*/ 9 h 675"/>
                <a:gd name="T42" fmla="*/ 4 w 418"/>
                <a:gd name="T43" fmla="*/ 5 h 675"/>
                <a:gd name="T44" fmla="*/ 0 w 418"/>
                <a:gd name="T45" fmla="*/ 9 h 675"/>
                <a:gd name="T46" fmla="*/ 5 w 418"/>
                <a:gd name="T47" fmla="*/ 20 h 675"/>
                <a:gd name="T48" fmla="*/ 4 w 418"/>
                <a:gd name="T49" fmla="*/ 37 h 675"/>
                <a:gd name="T50" fmla="*/ 8 w 418"/>
                <a:gd name="T51" fmla="*/ 59 h 675"/>
                <a:gd name="T52" fmla="*/ 19 w 418"/>
                <a:gd name="T53" fmla="*/ 110 h 675"/>
                <a:gd name="T54" fmla="*/ 31 w 418"/>
                <a:gd name="T55" fmla="*/ 165 h 675"/>
                <a:gd name="T56" fmla="*/ 37 w 418"/>
                <a:gd name="T57" fmla="*/ 243 h 675"/>
                <a:gd name="T58" fmla="*/ 37 w 418"/>
                <a:gd name="T59" fmla="*/ 266 h 675"/>
                <a:gd name="T60" fmla="*/ 38 w 418"/>
                <a:gd name="T61" fmla="*/ 281 h 675"/>
                <a:gd name="T62" fmla="*/ 50 w 418"/>
                <a:gd name="T63" fmla="*/ 294 h 675"/>
                <a:gd name="T64" fmla="*/ 57 w 418"/>
                <a:gd name="T65" fmla="*/ 298 h 675"/>
                <a:gd name="T66" fmla="*/ 57 w 418"/>
                <a:gd name="T67" fmla="*/ 302 h 675"/>
                <a:gd name="T68" fmla="*/ 61 w 418"/>
                <a:gd name="T69" fmla="*/ 308 h 675"/>
                <a:gd name="T70" fmla="*/ 69 w 418"/>
                <a:gd name="T71" fmla="*/ 311 h 675"/>
                <a:gd name="T72" fmla="*/ 93 w 418"/>
                <a:gd name="T73" fmla="*/ 319 h 675"/>
                <a:gd name="T74" fmla="*/ 101 w 418"/>
                <a:gd name="T75" fmla="*/ 324 h 675"/>
                <a:gd name="T76" fmla="*/ 119 w 418"/>
                <a:gd name="T77" fmla="*/ 333 h 675"/>
                <a:gd name="T78" fmla="*/ 126 w 418"/>
                <a:gd name="T79" fmla="*/ 330 h 675"/>
                <a:gd name="T80" fmla="*/ 141 w 418"/>
                <a:gd name="T81" fmla="*/ 337 h 675"/>
                <a:gd name="T82" fmla="*/ 173 w 418"/>
                <a:gd name="T83" fmla="*/ 336 h 675"/>
                <a:gd name="T84" fmla="*/ 181 w 418"/>
                <a:gd name="T85" fmla="*/ 333 h 675"/>
                <a:gd name="T86" fmla="*/ 186 w 418"/>
                <a:gd name="T87" fmla="*/ 323 h 675"/>
                <a:gd name="T88" fmla="*/ 185 w 418"/>
                <a:gd name="T89" fmla="*/ 306 h 675"/>
                <a:gd name="T90" fmla="*/ 169 w 418"/>
                <a:gd name="T91" fmla="*/ 290 h 675"/>
                <a:gd name="T92" fmla="*/ 146 w 418"/>
                <a:gd name="T93" fmla="*/ 272 h 675"/>
                <a:gd name="T94" fmla="*/ 132 w 418"/>
                <a:gd name="T95" fmla="*/ 257 h 675"/>
                <a:gd name="T96" fmla="*/ 115 w 418"/>
                <a:gd name="T97" fmla="*/ 233 h 675"/>
                <a:gd name="T98" fmla="*/ 104 w 418"/>
                <a:gd name="T99" fmla="*/ 212 h 675"/>
                <a:gd name="T100" fmla="*/ 100 w 418"/>
                <a:gd name="T101" fmla="*/ 200 h 675"/>
                <a:gd name="T102" fmla="*/ 100 w 418"/>
                <a:gd name="T103" fmla="*/ 185 h 675"/>
                <a:gd name="T104" fmla="*/ 104 w 418"/>
                <a:gd name="T105" fmla="*/ 179 h 675"/>
                <a:gd name="T106" fmla="*/ 111 w 418"/>
                <a:gd name="T107" fmla="*/ 162 h 67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8"/>
                <a:gd name="T163" fmla="*/ 0 h 675"/>
                <a:gd name="T164" fmla="*/ 418 w 418"/>
                <a:gd name="T165" fmla="*/ 675 h 67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8" h="675">
                  <a:moveTo>
                    <a:pt x="224" y="325"/>
                  </a:moveTo>
                  <a:lnTo>
                    <a:pt x="224" y="325"/>
                  </a:lnTo>
                  <a:lnTo>
                    <a:pt x="234" y="321"/>
                  </a:lnTo>
                  <a:lnTo>
                    <a:pt x="244" y="321"/>
                  </a:lnTo>
                  <a:lnTo>
                    <a:pt x="255" y="323"/>
                  </a:lnTo>
                  <a:lnTo>
                    <a:pt x="267" y="325"/>
                  </a:lnTo>
                  <a:lnTo>
                    <a:pt x="289" y="332"/>
                  </a:lnTo>
                  <a:lnTo>
                    <a:pt x="299" y="336"/>
                  </a:lnTo>
                  <a:lnTo>
                    <a:pt x="311" y="342"/>
                  </a:lnTo>
                  <a:lnTo>
                    <a:pt x="323" y="352"/>
                  </a:lnTo>
                  <a:lnTo>
                    <a:pt x="333" y="362"/>
                  </a:lnTo>
                  <a:lnTo>
                    <a:pt x="342" y="374"/>
                  </a:lnTo>
                  <a:lnTo>
                    <a:pt x="354" y="394"/>
                  </a:lnTo>
                  <a:lnTo>
                    <a:pt x="358" y="402"/>
                  </a:lnTo>
                  <a:lnTo>
                    <a:pt x="358" y="386"/>
                  </a:lnTo>
                  <a:lnTo>
                    <a:pt x="360" y="372"/>
                  </a:lnTo>
                  <a:lnTo>
                    <a:pt x="362" y="360"/>
                  </a:lnTo>
                  <a:lnTo>
                    <a:pt x="366" y="348"/>
                  </a:lnTo>
                  <a:lnTo>
                    <a:pt x="376" y="328"/>
                  </a:lnTo>
                  <a:lnTo>
                    <a:pt x="386" y="315"/>
                  </a:lnTo>
                  <a:lnTo>
                    <a:pt x="398" y="303"/>
                  </a:lnTo>
                  <a:lnTo>
                    <a:pt x="408" y="297"/>
                  </a:lnTo>
                  <a:lnTo>
                    <a:pt x="418" y="291"/>
                  </a:lnTo>
                  <a:lnTo>
                    <a:pt x="364" y="273"/>
                  </a:lnTo>
                  <a:lnTo>
                    <a:pt x="350" y="277"/>
                  </a:lnTo>
                  <a:lnTo>
                    <a:pt x="337" y="277"/>
                  </a:lnTo>
                  <a:lnTo>
                    <a:pt x="323" y="275"/>
                  </a:lnTo>
                  <a:lnTo>
                    <a:pt x="311" y="271"/>
                  </a:lnTo>
                  <a:lnTo>
                    <a:pt x="301" y="263"/>
                  </a:lnTo>
                  <a:lnTo>
                    <a:pt x="291" y="257"/>
                  </a:lnTo>
                  <a:lnTo>
                    <a:pt x="281" y="247"/>
                  </a:lnTo>
                  <a:lnTo>
                    <a:pt x="273" y="239"/>
                  </a:lnTo>
                  <a:lnTo>
                    <a:pt x="259" y="222"/>
                  </a:lnTo>
                  <a:lnTo>
                    <a:pt x="250" y="204"/>
                  </a:lnTo>
                  <a:lnTo>
                    <a:pt x="242" y="188"/>
                  </a:lnTo>
                  <a:lnTo>
                    <a:pt x="244" y="166"/>
                  </a:lnTo>
                  <a:lnTo>
                    <a:pt x="248" y="146"/>
                  </a:lnTo>
                  <a:lnTo>
                    <a:pt x="251" y="129"/>
                  </a:lnTo>
                  <a:lnTo>
                    <a:pt x="257" y="113"/>
                  </a:lnTo>
                  <a:lnTo>
                    <a:pt x="263" y="99"/>
                  </a:lnTo>
                  <a:lnTo>
                    <a:pt x="269" y="87"/>
                  </a:lnTo>
                  <a:lnTo>
                    <a:pt x="283" y="69"/>
                  </a:lnTo>
                  <a:lnTo>
                    <a:pt x="297" y="57"/>
                  </a:lnTo>
                  <a:lnTo>
                    <a:pt x="309" y="50"/>
                  </a:lnTo>
                  <a:lnTo>
                    <a:pt x="319" y="44"/>
                  </a:lnTo>
                  <a:lnTo>
                    <a:pt x="331" y="24"/>
                  </a:lnTo>
                  <a:lnTo>
                    <a:pt x="340" y="8"/>
                  </a:lnTo>
                  <a:lnTo>
                    <a:pt x="346" y="0"/>
                  </a:lnTo>
                  <a:lnTo>
                    <a:pt x="313" y="6"/>
                  </a:lnTo>
                  <a:lnTo>
                    <a:pt x="228" y="18"/>
                  </a:lnTo>
                  <a:lnTo>
                    <a:pt x="180" y="22"/>
                  </a:lnTo>
                  <a:lnTo>
                    <a:pt x="131" y="26"/>
                  </a:lnTo>
                  <a:lnTo>
                    <a:pt x="89" y="26"/>
                  </a:lnTo>
                  <a:lnTo>
                    <a:pt x="70" y="24"/>
                  </a:lnTo>
                  <a:lnTo>
                    <a:pt x="56" y="22"/>
                  </a:lnTo>
                  <a:lnTo>
                    <a:pt x="44" y="18"/>
                  </a:lnTo>
                  <a:lnTo>
                    <a:pt x="32" y="14"/>
                  </a:lnTo>
                  <a:lnTo>
                    <a:pt x="20" y="10"/>
                  </a:lnTo>
                  <a:lnTo>
                    <a:pt x="8" y="10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2" y="24"/>
                  </a:lnTo>
                  <a:lnTo>
                    <a:pt x="4" y="30"/>
                  </a:lnTo>
                  <a:lnTo>
                    <a:pt x="10" y="40"/>
                  </a:lnTo>
                  <a:lnTo>
                    <a:pt x="8" y="50"/>
                  </a:lnTo>
                  <a:lnTo>
                    <a:pt x="8" y="75"/>
                  </a:lnTo>
                  <a:lnTo>
                    <a:pt x="10" y="89"/>
                  </a:lnTo>
                  <a:lnTo>
                    <a:pt x="12" y="105"/>
                  </a:lnTo>
                  <a:lnTo>
                    <a:pt x="16" y="119"/>
                  </a:lnTo>
                  <a:lnTo>
                    <a:pt x="22" y="131"/>
                  </a:lnTo>
                  <a:lnTo>
                    <a:pt x="38" y="220"/>
                  </a:lnTo>
                  <a:lnTo>
                    <a:pt x="52" y="287"/>
                  </a:lnTo>
                  <a:lnTo>
                    <a:pt x="58" y="313"/>
                  </a:lnTo>
                  <a:lnTo>
                    <a:pt x="62" y="330"/>
                  </a:lnTo>
                  <a:lnTo>
                    <a:pt x="72" y="417"/>
                  </a:lnTo>
                  <a:lnTo>
                    <a:pt x="75" y="487"/>
                  </a:lnTo>
                  <a:lnTo>
                    <a:pt x="75" y="512"/>
                  </a:lnTo>
                  <a:lnTo>
                    <a:pt x="74" y="532"/>
                  </a:lnTo>
                  <a:lnTo>
                    <a:pt x="74" y="538"/>
                  </a:lnTo>
                  <a:lnTo>
                    <a:pt x="75" y="552"/>
                  </a:lnTo>
                  <a:lnTo>
                    <a:pt x="77" y="562"/>
                  </a:lnTo>
                  <a:lnTo>
                    <a:pt x="83" y="572"/>
                  </a:lnTo>
                  <a:lnTo>
                    <a:pt x="89" y="580"/>
                  </a:lnTo>
                  <a:lnTo>
                    <a:pt x="101" y="588"/>
                  </a:lnTo>
                  <a:lnTo>
                    <a:pt x="109" y="592"/>
                  </a:lnTo>
                  <a:lnTo>
                    <a:pt x="115" y="597"/>
                  </a:lnTo>
                  <a:lnTo>
                    <a:pt x="115" y="601"/>
                  </a:lnTo>
                  <a:lnTo>
                    <a:pt x="115" y="605"/>
                  </a:lnTo>
                  <a:lnTo>
                    <a:pt x="117" y="607"/>
                  </a:lnTo>
                  <a:lnTo>
                    <a:pt x="119" y="615"/>
                  </a:lnTo>
                  <a:lnTo>
                    <a:pt x="123" y="617"/>
                  </a:lnTo>
                  <a:lnTo>
                    <a:pt x="127" y="621"/>
                  </a:lnTo>
                  <a:lnTo>
                    <a:pt x="131" y="621"/>
                  </a:lnTo>
                  <a:lnTo>
                    <a:pt x="139" y="623"/>
                  </a:lnTo>
                  <a:lnTo>
                    <a:pt x="164" y="629"/>
                  </a:lnTo>
                  <a:lnTo>
                    <a:pt x="186" y="639"/>
                  </a:lnTo>
                  <a:lnTo>
                    <a:pt x="196" y="643"/>
                  </a:lnTo>
                  <a:lnTo>
                    <a:pt x="202" y="649"/>
                  </a:lnTo>
                  <a:lnTo>
                    <a:pt x="220" y="661"/>
                  </a:lnTo>
                  <a:lnTo>
                    <a:pt x="232" y="667"/>
                  </a:lnTo>
                  <a:lnTo>
                    <a:pt x="240" y="667"/>
                  </a:lnTo>
                  <a:lnTo>
                    <a:pt x="244" y="667"/>
                  </a:lnTo>
                  <a:lnTo>
                    <a:pt x="253" y="661"/>
                  </a:lnTo>
                  <a:lnTo>
                    <a:pt x="261" y="667"/>
                  </a:lnTo>
                  <a:lnTo>
                    <a:pt x="271" y="673"/>
                  </a:lnTo>
                  <a:lnTo>
                    <a:pt x="283" y="675"/>
                  </a:lnTo>
                  <a:lnTo>
                    <a:pt x="321" y="675"/>
                  </a:lnTo>
                  <a:lnTo>
                    <a:pt x="348" y="673"/>
                  </a:lnTo>
                  <a:lnTo>
                    <a:pt x="358" y="671"/>
                  </a:lnTo>
                  <a:lnTo>
                    <a:pt x="364" y="667"/>
                  </a:lnTo>
                  <a:lnTo>
                    <a:pt x="366" y="665"/>
                  </a:lnTo>
                  <a:lnTo>
                    <a:pt x="372" y="655"/>
                  </a:lnTo>
                  <a:lnTo>
                    <a:pt x="374" y="647"/>
                  </a:lnTo>
                  <a:lnTo>
                    <a:pt x="376" y="637"/>
                  </a:lnTo>
                  <a:lnTo>
                    <a:pt x="374" y="627"/>
                  </a:lnTo>
                  <a:lnTo>
                    <a:pt x="372" y="613"/>
                  </a:lnTo>
                  <a:lnTo>
                    <a:pt x="362" y="603"/>
                  </a:lnTo>
                  <a:lnTo>
                    <a:pt x="340" y="580"/>
                  </a:lnTo>
                  <a:lnTo>
                    <a:pt x="315" y="556"/>
                  </a:lnTo>
                  <a:lnTo>
                    <a:pt x="303" y="548"/>
                  </a:lnTo>
                  <a:lnTo>
                    <a:pt x="293" y="544"/>
                  </a:lnTo>
                  <a:lnTo>
                    <a:pt x="285" y="536"/>
                  </a:lnTo>
                  <a:lnTo>
                    <a:pt x="265" y="514"/>
                  </a:lnTo>
                  <a:lnTo>
                    <a:pt x="244" y="491"/>
                  </a:lnTo>
                  <a:lnTo>
                    <a:pt x="236" y="479"/>
                  </a:lnTo>
                  <a:lnTo>
                    <a:pt x="232" y="467"/>
                  </a:lnTo>
                  <a:lnTo>
                    <a:pt x="218" y="445"/>
                  </a:lnTo>
                  <a:lnTo>
                    <a:pt x="208" y="425"/>
                  </a:lnTo>
                  <a:lnTo>
                    <a:pt x="202" y="406"/>
                  </a:lnTo>
                  <a:lnTo>
                    <a:pt x="200" y="400"/>
                  </a:lnTo>
                  <a:lnTo>
                    <a:pt x="200" y="386"/>
                  </a:lnTo>
                  <a:lnTo>
                    <a:pt x="200" y="378"/>
                  </a:lnTo>
                  <a:lnTo>
                    <a:pt x="200" y="370"/>
                  </a:lnTo>
                  <a:lnTo>
                    <a:pt x="204" y="362"/>
                  </a:lnTo>
                  <a:lnTo>
                    <a:pt x="208" y="358"/>
                  </a:lnTo>
                  <a:lnTo>
                    <a:pt x="214" y="342"/>
                  </a:lnTo>
                  <a:lnTo>
                    <a:pt x="220" y="330"/>
                  </a:lnTo>
                  <a:lnTo>
                    <a:pt x="224" y="32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4" name="Freeform 1273"/>
            <p:cNvSpPr>
              <a:spLocks/>
            </p:cNvSpPr>
            <p:nvPr/>
          </p:nvSpPr>
          <p:spPr bwMode="auto">
            <a:xfrm>
              <a:off x="1032" y="1581"/>
              <a:ext cx="431" cy="95"/>
            </a:xfrm>
            <a:custGeom>
              <a:avLst/>
              <a:gdLst>
                <a:gd name="T0" fmla="*/ 425 w 862"/>
                <a:gd name="T1" fmla="*/ 47 h 190"/>
                <a:gd name="T2" fmla="*/ 418 w 862"/>
                <a:gd name="T3" fmla="*/ 48 h 190"/>
                <a:gd name="T4" fmla="*/ 411 w 862"/>
                <a:gd name="T5" fmla="*/ 45 h 190"/>
                <a:gd name="T6" fmla="*/ 402 w 862"/>
                <a:gd name="T7" fmla="*/ 38 h 190"/>
                <a:gd name="T8" fmla="*/ 398 w 862"/>
                <a:gd name="T9" fmla="*/ 35 h 190"/>
                <a:gd name="T10" fmla="*/ 381 w 862"/>
                <a:gd name="T11" fmla="*/ 26 h 190"/>
                <a:gd name="T12" fmla="*/ 371 w 862"/>
                <a:gd name="T13" fmla="*/ 25 h 190"/>
                <a:gd name="T14" fmla="*/ 367 w 862"/>
                <a:gd name="T15" fmla="*/ 27 h 190"/>
                <a:gd name="T16" fmla="*/ 330 w 862"/>
                <a:gd name="T17" fmla="*/ 22 h 190"/>
                <a:gd name="T18" fmla="*/ 328 w 862"/>
                <a:gd name="T19" fmla="*/ 21 h 190"/>
                <a:gd name="T20" fmla="*/ 323 w 862"/>
                <a:gd name="T21" fmla="*/ 20 h 190"/>
                <a:gd name="T22" fmla="*/ 313 w 862"/>
                <a:gd name="T23" fmla="*/ 21 h 190"/>
                <a:gd name="T24" fmla="*/ 298 w 862"/>
                <a:gd name="T25" fmla="*/ 29 h 190"/>
                <a:gd name="T26" fmla="*/ 287 w 862"/>
                <a:gd name="T27" fmla="*/ 32 h 190"/>
                <a:gd name="T28" fmla="*/ 259 w 862"/>
                <a:gd name="T29" fmla="*/ 41 h 190"/>
                <a:gd name="T30" fmla="*/ 225 w 862"/>
                <a:gd name="T31" fmla="*/ 58 h 190"/>
                <a:gd name="T32" fmla="*/ 199 w 862"/>
                <a:gd name="T33" fmla="*/ 75 h 190"/>
                <a:gd name="T34" fmla="*/ 191 w 862"/>
                <a:gd name="T35" fmla="*/ 82 h 190"/>
                <a:gd name="T36" fmla="*/ 125 w 862"/>
                <a:gd name="T37" fmla="*/ 91 h 190"/>
                <a:gd name="T38" fmla="*/ 74 w 862"/>
                <a:gd name="T39" fmla="*/ 95 h 190"/>
                <a:gd name="T40" fmla="*/ 47 w 862"/>
                <a:gd name="T41" fmla="*/ 94 h 190"/>
                <a:gd name="T42" fmla="*/ 34 w 862"/>
                <a:gd name="T43" fmla="*/ 91 h 190"/>
                <a:gd name="T44" fmla="*/ 25 w 862"/>
                <a:gd name="T45" fmla="*/ 70 h 190"/>
                <a:gd name="T46" fmla="*/ 11 w 862"/>
                <a:gd name="T47" fmla="*/ 48 h 190"/>
                <a:gd name="T48" fmla="*/ 7 w 862"/>
                <a:gd name="T49" fmla="*/ 43 h 190"/>
                <a:gd name="T50" fmla="*/ 1 w 862"/>
                <a:gd name="T51" fmla="*/ 34 h 190"/>
                <a:gd name="T52" fmla="*/ 0 w 862"/>
                <a:gd name="T53" fmla="*/ 31 h 190"/>
                <a:gd name="T54" fmla="*/ 6 w 862"/>
                <a:gd name="T55" fmla="*/ 31 h 190"/>
                <a:gd name="T56" fmla="*/ 13 w 862"/>
                <a:gd name="T57" fmla="*/ 34 h 190"/>
                <a:gd name="T58" fmla="*/ 53 w 862"/>
                <a:gd name="T59" fmla="*/ 37 h 190"/>
                <a:gd name="T60" fmla="*/ 86 w 862"/>
                <a:gd name="T61" fmla="*/ 37 h 190"/>
                <a:gd name="T62" fmla="*/ 113 w 862"/>
                <a:gd name="T63" fmla="*/ 35 h 190"/>
                <a:gd name="T64" fmla="*/ 139 w 862"/>
                <a:gd name="T65" fmla="*/ 32 h 190"/>
                <a:gd name="T66" fmla="*/ 174 w 862"/>
                <a:gd name="T67" fmla="*/ 26 h 190"/>
                <a:gd name="T68" fmla="*/ 178 w 862"/>
                <a:gd name="T69" fmla="*/ 24 h 190"/>
                <a:gd name="T70" fmla="*/ 194 w 862"/>
                <a:gd name="T71" fmla="*/ 18 h 190"/>
                <a:gd name="T72" fmla="*/ 208 w 862"/>
                <a:gd name="T73" fmla="*/ 18 h 190"/>
                <a:gd name="T74" fmla="*/ 215 w 862"/>
                <a:gd name="T75" fmla="*/ 21 h 190"/>
                <a:gd name="T76" fmla="*/ 244 w 862"/>
                <a:gd name="T77" fmla="*/ 11 h 190"/>
                <a:gd name="T78" fmla="*/ 271 w 862"/>
                <a:gd name="T79" fmla="*/ 6 h 190"/>
                <a:gd name="T80" fmla="*/ 291 w 862"/>
                <a:gd name="T81" fmla="*/ 6 h 190"/>
                <a:gd name="T82" fmla="*/ 318 w 862"/>
                <a:gd name="T83" fmla="*/ 9 h 190"/>
                <a:gd name="T84" fmla="*/ 324 w 862"/>
                <a:gd name="T85" fmla="*/ 7 h 190"/>
                <a:gd name="T86" fmla="*/ 357 w 862"/>
                <a:gd name="T87" fmla="*/ 4 h 190"/>
                <a:gd name="T88" fmla="*/ 377 w 862"/>
                <a:gd name="T89" fmla="*/ 4 h 190"/>
                <a:gd name="T90" fmla="*/ 397 w 862"/>
                <a:gd name="T91" fmla="*/ 5 h 190"/>
                <a:gd name="T92" fmla="*/ 417 w 862"/>
                <a:gd name="T93" fmla="*/ 4 h 190"/>
                <a:gd name="T94" fmla="*/ 421 w 862"/>
                <a:gd name="T95" fmla="*/ 3 h 190"/>
                <a:gd name="T96" fmla="*/ 426 w 862"/>
                <a:gd name="T97" fmla="*/ 0 h 190"/>
                <a:gd name="T98" fmla="*/ 431 w 862"/>
                <a:gd name="T99" fmla="*/ 0 h 190"/>
                <a:gd name="T100" fmla="*/ 430 w 862"/>
                <a:gd name="T101" fmla="*/ 8 h 190"/>
                <a:gd name="T102" fmla="*/ 425 w 862"/>
                <a:gd name="T103" fmla="*/ 16 h 190"/>
                <a:gd name="T104" fmla="*/ 423 w 862"/>
                <a:gd name="T105" fmla="*/ 38 h 190"/>
                <a:gd name="T106" fmla="*/ 425 w 862"/>
                <a:gd name="T107" fmla="*/ 47 h 19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62"/>
                <a:gd name="T163" fmla="*/ 0 h 190"/>
                <a:gd name="T164" fmla="*/ 862 w 862"/>
                <a:gd name="T165" fmla="*/ 190 h 19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62" h="190">
                  <a:moveTo>
                    <a:pt x="850" y="93"/>
                  </a:moveTo>
                  <a:lnTo>
                    <a:pt x="850" y="93"/>
                  </a:lnTo>
                  <a:lnTo>
                    <a:pt x="846" y="95"/>
                  </a:lnTo>
                  <a:lnTo>
                    <a:pt x="836" y="95"/>
                  </a:lnTo>
                  <a:lnTo>
                    <a:pt x="830" y="93"/>
                  </a:lnTo>
                  <a:lnTo>
                    <a:pt x="822" y="89"/>
                  </a:lnTo>
                  <a:lnTo>
                    <a:pt x="812" y="85"/>
                  </a:lnTo>
                  <a:lnTo>
                    <a:pt x="803" y="75"/>
                  </a:lnTo>
                  <a:lnTo>
                    <a:pt x="795" y="69"/>
                  </a:lnTo>
                  <a:lnTo>
                    <a:pt x="773" y="57"/>
                  </a:lnTo>
                  <a:lnTo>
                    <a:pt x="761" y="51"/>
                  </a:lnTo>
                  <a:lnTo>
                    <a:pt x="751" y="49"/>
                  </a:lnTo>
                  <a:lnTo>
                    <a:pt x="741" y="49"/>
                  </a:lnTo>
                  <a:lnTo>
                    <a:pt x="737" y="49"/>
                  </a:lnTo>
                  <a:lnTo>
                    <a:pt x="733" y="53"/>
                  </a:lnTo>
                  <a:lnTo>
                    <a:pt x="660" y="44"/>
                  </a:lnTo>
                  <a:lnTo>
                    <a:pt x="656" y="42"/>
                  </a:lnTo>
                  <a:lnTo>
                    <a:pt x="652" y="40"/>
                  </a:lnTo>
                  <a:lnTo>
                    <a:pt x="646" y="40"/>
                  </a:lnTo>
                  <a:lnTo>
                    <a:pt x="636" y="40"/>
                  </a:lnTo>
                  <a:lnTo>
                    <a:pt x="625" y="42"/>
                  </a:lnTo>
                  <a:lnTo>
                    <a:pt x="611" y="47"/>
                  </a:lnTo>
                  <a:lnTo>
                    <a:pt x="595" y="57"/>
                  </a:lnTo>
                  <a:lnTo>
                    <a:pt x="573" y="63"/>
                  </a:lnTo>
                  <a:lnTo>
                    <a:pt x="549" y="71"/>
                  </a:lnTo>
                  <a:lnTo>
                    <a:pt x="518" y="81"/>
                  </a:lnTo>
                  <a:lnTo>
                    <a:pt x="484" y="97"/>
                  </a:lnTo>
                  <a:lnTo>
                    <a:pt x="449" y="115"/>
                  </a:lnTo>
                  <a:lnTo>
                    <a:pt x="413" y="136"/>
                  </a:lnTo>
                  <a:lnTo>
                    <a:pt x="397" y="150"/>
                  </a:lnTo>
                  <a:lnTo>
                    <a:pt x="381" y="164"/>
                  </a:lnTo>
                  <a:lnTo>
                    <a:pt x="340" y="170"/>
                  </a:lnTo>
                  <a:lnTo>
                    <a:pt x="249" y="182"/>
                  </a:lnTo>
                  <a:lnTo>
                    <a:pt x="197" y="186"/>
                  </a:lnTo>
                  <a:lnTo>
                    <a:pt x="148" y="190"/>
                  </a:lnTo>
                  <a:lnTo>
                    <a:pt x="108" y="190"/>
                  </a:lnTo>
                  <a:lnTo>
                    <a:pt x="93" y="188"/>
                  </a:lnTo>
                  <a:lnTo>
                    <a:pt x="83" y="184"/>
                  </a:lnTo>
                  <a:lnTo>
                    <a:pt x="67" y="182"/>
                  </a:lnTo>
                  <a:lnTo>
                    <a:pt x="49" y="140"/>
                  </a:lnTo>
                  <a:lnTo>
                    <a:pt x="31" y="109"/>
                  </a:lnTo>
                  <a:lnTo>
                    <a:pt x="21" y="95"/>
                  </a:lnTo>
                  <a:lnTo>
                    <a:pt x="13" y="85"/>
                  </a:lnTo>
                  <a:lnTo>
                    <a:pt x="8" y="79"/>
                  </a:lnTo>
                  <a:lnTo>
                    <a:pt x="2" y="67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2" y="61"/>
                  </a:lnTo>
                  <a:lnTo>
                    <a:pt x="12" y="61"/>
                  </a:lnTo>
                  <a:lnTo>
                    <a:pt x="25" y="67"/>
                  </a:lnTo>
                  <a:lnTo>
                    <a:pt x="49" y="69"/>
                  </a:lnTo>
                  <a:lnTo>
                    <a:pt x="106" y="73"/>
                  </a:lnTo>
                  <a:lnTo>
                    <a:pt x="140" y="73"/>
                  </a:lnTo>
                  <a:lnTo>
                    <a:pt x="172" y="73"/>
                  </a:lnTo>
                  <a:lnTo>
                    <a:pt x="201" y="73"/>
                  </a:lnTo>
                  <a:lnTo>
                    <a:pt x="225" y="69"/>
                  </a:lnTo>
                  <a:lnTo>
                    <a:pt x="278" y="63"/>
                  </a:lnTo>
                  <a:lnTo>
                    <a:pt x="320" y="57"/>
                  </a:lnTo>
                  <a:lnTo>
                    <a:pt x="348" y="51"/>
                  </a:lnTo>
                  <a:lnTo>
                    <a:pt x="356" y="47"/>
                  </a:lnTo>
                  <a:lnTo>
                    <a:pt x="375" y="40"/>
                  </a:lnTo>
                  <a:lnTo>
                    <a:pt x="387" y="36"/>
                  </a:lnTo>
                  <a:lnTo>
                    <a:pt x="401" y="36"/>
                  </a:lnTo>
                  <a:lnTo>
                    <a:pt x="415" y="36"/>
                  </a:lnTo>
                  <a:lnTo>
                    <a:pt x="429" y="42"/>
                  </a:lnTo>
                  <a:lnTo>
                    <a:pt x="447" y="34"/>
                  </a:lnTo>
                  <a:lnTo>
                    <a:pt x="488" y="22"/>
                  </a:lnTo>
                  <a:lnTo>
                    <a:pt x="514" y="16"/>
                  </a:lnTo>
                  <a:lnTo>
                    <a:pt x="541" y="12"/>
                  </a:lnTo>
                  <a:lnTo>
                    <a:pt x="567" y="10"/>
                  </a:lnTo>
                  <a:lnTo>
                    <a:pt x="581" y="12"/>
                  </a:lnTo>
                  <a:lnTo>
                    <a:pt x="593" y="14"/>
                  </a:lnTo>
                  <a:lnTo>
                    <a:pt x="636" y="18"/>
                  </a:lnTo>
                  <a:lnTo>
                    <a:pt x="648" y="14"/>
                  </a:lnTo>
                  <a:lnTo>
                    <a:pt x="676" y="10"/>
                  </a:lnTo>
                  <a:lnTo>
                    <a:pt x="714" y="8"/>
                  </a:lnTo>
                  <a:lnTo>
                    <a:pt x="733" y="6"/>
                  </a:lnTo>
                  <a:lnTo>
                    <a:pt x="753" y="8"/>
                  </a:lnTo>
                  <a:lnTo>
                    <a:pt x="793" y="10"/>
                  </a:lnTo>
                  <a:lnTo>
                    <a:pt x="822" y="10"/>
                  </a:lnTo>
                  <a:lnTo>
                    <a:pt x="834" y="8"/>
                  </a:lnTo>
                  <a:lnTo>
                    <a:pt x="842" y="6"/>
                  </a:lnTo>
                  <a:lnTo>
                    <a:pt x="848" y="2"/>
                  </a:lnTo>
                  <a:lnTo>
                    <a:pt x="852" y="0"/>
                  </a:lnTo>
                  <a:lnTo>
                    <a:pt x="858" y="0"/>
                  </a:lnTo>
                  <a:lnTo>
                    <a:pt x="862" y="0"/>
                  </a:lnTo>
                  <a:lnTo>
                    <a:pt x="862" y="6"/>
                  </a:lnTo>
                  <a:lnTo>
                    <a:pt x="860" y="16"/>
                  </a:lnTo>
                  <a:lnTo>
                    <a:pt x="850" y="32"/>
                  </a:lnTo>
                  <a:lnTo>
                    <a:pt x="848" y="55"/>
                  </a:lnTo>
                  <a:lnTo>
                    <a:pt x="846" y="75"/>
                  </a:lnTo>
                  <a:lnTo>
                    <a:pt x="848" y="85"/>
                  </a:lnTo>
                  <a:lnTo>
                    <a:pt x="850" y="9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" name="Freeform 1274"/>
            <p:cNvSpPr>
              <a:spLocks/>
            </p:cNvSpPr>
            <p:nvPr/>
          </p:nvSpPr>
          <p:spPr bwMode="auto">
            <a:xfrm>
              <a:off x="962" y="1833"/>
              <a:ext cx="266" cy="296"/>
            </a:xfrm>
            <a:custGeom>
              <a:avLst/>
              <a:gdLst>
                <a:gd name="T0" fmla="*/ 110 w 532"/>
                <a:gd name="T1" fmla="*/ 0 h 592"/>
                <a:gd name="T2" fmla="*/ 90 w 532"/>
                <a:gd name="T3" fmla="*/ 9 h 592"/>
                <a:gd name="T4" fmla="*/ 66 w 532"/>
                <a:gd name="T5" fmla="*/ 17 h 592"/>
                <a:gd name="T6" fmla="*/ 59 w 532"/>
                <a:gd name="T7" fmla="*/ 18 h 592"/>
                <a:gd name="T8" fmla="*/ 29 w 532"/>
                <a:gd name="T9" fmla="*/ 20 h 592"/>
                <a:gd name="T10" fmla="*/ 21 w 532"/>
                <a:gd name="T11" fmla="*/ 21 h 592"/>
                <a:gd name="T12" fmla="*/ 9 w 532"/>
                <a:gd name="T13" fmla="*/ 21 h 592"/>
                <a:gd name="T14" fmla="*/ 2 w 532"/>
                <a:gd name="T15" fmla="*/ 23 h 592"/>
                <a:gd name="T16" fmla="*/ 0 w 532"/>
                <a:gd name="T17" fmla="*/ 26 h 592"/>
                <a:gd name="T18" fmla="*/ 2 w 532"/>
                <a:gd name="T19" fmla="*/ 30 h 592"/>
                <a:gd name="T20" fmla="*/ 15 w 532"/>
                <a:gd name="T21" fmla="*/ 40 h 592"/>
                <a:gd name="T22" fmla="*/ 34 w 532"/>
                <a:gd name="T23" fmla="*/ 53 h 592"/>
                <a:gd name="T24" fmla="*/ 54 w 532"/>
                <a:gd name="T25" fmla="*/ 69 h 592"/>
                <a:gd name="T26" fmla="*/ 57 w 532"/>
                <a:gd name="T27" fmla="*/ 73 h 592"/>
                <a:gd name="T28" fmla="*/ 72 w 532"/>
                <a:gd name="T29" fmla="*/ 90 h 592"/>
                <a:gd name="T30" fmla="*/ 85 w 532"/>
                <a:gd name="T31" fmla="*/ 104 h 592"/>
                <a:gd name="T32" fmla="*/ 100 w 532"/>
                <a:gd name="T33" fmla="*/ 113 h 592"/>
                <a:gd name="T34" fmla="*/ 114 w 532"/>
                <a:gd name="T35" fmla="*/ 132 h 592"/>
                <a:gd name="T36" fmla="*/ 129 w 532"/>
                <a:gd name="T37" fmla="*/ 150 h 592"/>
                <a:gd name="T38" fmla="*/ 133 w 532"/>
                <a:gd name="T39" fmla="*/ 153 h 592"/>
                <a:gd name="T40" fmla="*/ 185 w 532"/>
                <a:gd name="T41" fmla="*/ 219 h 592"/>
                <a:gd name="T42" fmla="*/ 234 w 532"/>
                <a:gd name="T43" fmla="*/ 285 h 592"/>
                <a:gd name="T44" fmla="*/ 238 w 532"/>
                <a:gd name="T45" fmla="*/ 295 h 592"/>
                <a:gd name="T46" fmla="*/ 239 w 532"/>
                <a:gd name="T47" fmla="*/ 295 h 592"/>
                <a:gd name="T48" fmla="*/ 245 w 532"/>
                <a:gd name="T49" fmla="*/ 294 h 592"/>
                <a:gd name="T50" fmla="*/ 250 w 532"/>
                <a:gd name="T51" fmla="*/ 287 h 592"/>
                <a:gd name="T52" fmla="*/ 260 w 532"/>
                <a:gd name="T53" fmla="*/ 279 h 592"/>
                <a:gd name="T54" fmla="*/ 266 w 532"/>
                <a:gd name="T55" fmla="*/ 277 h 592"/>
                <a:gd name="T56" fmla="*/ 261 w 532"/>
                <a:gd name="T57" fmla="*/ 278 h 592"/>
                <a:gd name="T58" fmla="*/ 251 w 532"/>
                <a:gd name="T59" fmla="*/ 278 h 592"/>
                <a:gd name="T60" fmla="*/ 238 w 532"/>
                <a:gd name="T61" fmla="*/ 274 h 592"/>
                <a:gd name="T62" fmla="*/ 233 w 532"/>
                <a:gd name="T63" fmla="*/ 268 h 592"/>
                <a:gd name="T64" fmla="*/ 228 w 532"/>
                <a:gd name="T65" fmla="*/ 261 h 592"/>
                <a:gd name="T66" fmla="*/ 220 w 532"/>
                <a:gd name="T67" fmla="*/ 244 h 592"/>
                <a:gd name="T68" fmla="*/ 213 w 532"/>
                <a:gd name="T69" fmla="*/ 225 h 592"/>
                <a:gd name="T70" fmla="*/ 213 w 532"/>
                <a:gd name="T71" fmla="*/ 220 h 592"/>
                <a:gd name="T72" fmla="*/ 203 w 532"/>
                <a:gd name="T73" fmla="*/ 185 h 592"/>
                <a:gd name="T74" fmla="*/ 203 w 532"/>
                <a:gd name="T75" fmla="*/ 171 h 592"/>
                <a:gd name="T76" fmla="*/ 197 w 532"/>
                <a:gd name="T77" fmla="*/ 170 h 592"/>
                <a:gd name="T78" fmla="*/ 184 w 532"/>
                <a:gd name="T79" fmla="*/ 162 h 592"/>
                <a:gd name="T80" fmla="*/ 174 w 532"/>
                <a:gd name="T81" fmla="*/ 156 h 592"/>
                <a:gd name="T82" fmla="*/ 160 w 532"/>
                <a:gd name="T83" fmla="*/ 149 h 592"/>
                <a:gd name="T84" fmla="*/ 155 w 532"/>
                <a:gd name="T85" fmla="*/ 148 h 592"/>
                <a:gd name="T86" fmla="*/ 146 w 532"/>
                <a:gd name="T87" fmla="*/ 147 h 592"/>
                <a:gd name="T88" fmla="*/ 140 w 532"/>
                <a:gd name="T89" fmla="*/ 143 h 592"/>
                <a:gd name="T90" fmla="*/ 138 w 532"/>
                <a:gd name="T91" fmla="*/ 135 h 592"/>
                <a:gd name="T92" fmla="*/ 134 w 532"/>
                <a:gd name="T93" fmla="*/ 132 h 592"/>
                <a:gd name="T94" fmla="*/ 121 w 532"/>
                <a:gd name="T95" fmla="*/ 119 h 592"/>
                <a:gd name="T96" fmla="*/ 114 w 532"/>
                <a:gd name="T97" fmla="*/ 109 h 592"/>
                <a:gd name="T98" fmla="*/ 114 w 532"/>
                <a:gd name="T99" fmla="*/ 104 h 592"/>
                <a:gd name="T100" fmla="*/ 115 w 532"/>
                <a:gd name="T101" fmla="*/ 87 h 592"/>
                <a:gd name="T102" fmla="*/ 115 w 532"/>
                <a:gd name="T103" fmla="*/ 43 h 592"/>
                <a:gd name="T104" fmla="*/ 112 w 532"/>
                <a:gd name="T105" fmla="*/ 13 h 592"/>
                <a:gd name="T106" fmla="*/ 110 w 532"/>
                <a:gd name="T107" fmla="*/ 0 h 59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32"/>
                <a:gd name="T163" fmla="*/ 0 h 592"/>
                <a:gd name="T164" fmla="*/ 532 w 532"/>
                <a:gd name="T165" fmla="*/ 592 h 59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32" h="592">
                  <a:moveTo>
                    <a:pt x="220" y="0"/>
                  </a:moveTo>
                  <a:lnTo>
                    <a:pt x="220" y="0"/>
                  </a:lnTo>
                  <a:lnTo>
                    <a:pt x="208" y="6"/>
                  </a:lnTo>
                  <a:lnTo>
                    <a:pt x="180" y="18"/>
                  </a:lnTo>
                  <a:lnTo>
                    <a:pt x="147" y="30"/>
                  </a:lnTo>
                  <a:lnTo>
                    <a:pt x="131" y="34"/>
                  </a:lnTo>
                  <a:lnTo>
                    <a:pt x="117" y="36"/>
                  </a:lnTo>
                  <a:lnTo>
                    <a:pt x="83" y="38"/>
                  </a:lnTo>
                  <a:lnTo>
                    <a:pt x="58" y="40"/>
                  </a:lnTo>
                  <a:lnTo>
                    <a:pt x="42" y="42"/>
                  </a:lnTo>
                  <a:lnTo>
                    <a:pt x="30" y="42"/>
                  </a:lnTo>
                  <a:lnTo>
                    <a:pt x="18" y="42"/>
                  </a:lnTo>
                  <a:lnTo>
                    <a:pt x="8" y="44"/>
                  </a:lnTo>
                  <a:lnTo>
                    <a:pt x="4" y="46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4" y="60"/>
                  </a:lnTo>
                  <a:lnTo>
                    <a:pt x="10" y="66"/>
                  </a:lnTo>
                  <a:lnTo>
                    <a:pt x="30" y="80"/>
                  </a:lnTo>
                  <a:lnTo>
                    <a:pt x="67" y="105"/>
                  </a:lnTo>
                  <a:lnTo>
                    <a:pt x="95" y="127"/>
                  </a:lnTo>
                  <a:lnTo>
                    <a:pt x="107" y="137"/>
                  </a:lnTo>
                  <a:lnTo>
                    <a:pt x="113" y="145"/>
                  </a:lnTo>
                  <a:lnTo>
                    <a:pt x="121" y="157"/>
                  </a:lnTo>
                  <a:lnTo>
                    <a:pt x="143" y="180"/>
                  </a:lnTo>
                  <a:lnTo>
                    <a:pt x="156" y="194"/>
                  </a:lnTo>
                  <a:lnTo>
                    <a:pt x="170" y="208"/>
                  </a:lnTo>
                  <a:lnTo>
                    <a:pt x="186" y="218"/>
                  </a:lnTo>
                  <a:lnTo>
                    <a:pt x="200" y="226"/>
                  </a:lnTo>
                  <a:lnTo>
                    <a:pt x="228" y="264"/>
                  </a:lnTo>
                  <a:lnTo>
                    <a:pt x="249" y="289"/>
                  </a:lnTo>
                  <a:lnTo>
                    <a:pt x="257" y="299"/>
                  </a:lnTo>
                  <a:lnTo>
                    <a:pt x="265" y="305"/>
                  </a:lnTo>
                  <a:lnTo>
                    <a:pt x="297" y="345"/>
                  </a:lnTo>
                  <a:lnTo>
                    <a:pt x="370" y="438"/>
                  </a:lnTo>
                  <a:lnTo>
                    <a:pt x="441" y="535"/>
                  </a:lnTo>
                  <a:lnTo>
                    <a:pt x="467" y="570"/>
                  </a:lnTo>
                  <a:lnTo>
                    <a:pt x="473" y="582"/>
                  </a:lnTo>
                  <a:lnTo>
                    <a:pt x="475" y="590"/>
                  </a:lnTo>
                  <a:lnTo>
                    <a:pt x="477" y="590"/>
                  </a:lnTo>
                  <a:lnTo>
                    <a:pt x="481" y="592"/>
                  </a:lnTo>
                  <a:lnTo>
                    <a:pt x="489" y="588"/>
                  </a:lnTo>
                  <a:lnTo>
                    <a:pt x="499" y="574"/>
                  </a:lnTo>
                  <a:lnTo>
                    <a:pt x="508" y="564"/>
                  </a:lnTo>
                  <a:lnTo>
                    <a:pt x="520" y="558"/>
                  </a:lnTo>
                  <a:lnTo>
                    <a:pt x="526" y="554"/>
                  </a:lnTo>
                  <a:lnTo>
                    <a:pt x="532" y="554"/>
                  </a:lnTo>
                  <a:lnTo>
                    <a:pt x="522" y="556"/>
                  </a:lnTo>
                  <a:lnTo>
                    <a:pt x="512" y="556"/>
                  </a:lnTo>
                  <a:lnTo>
                    <a:pt x="501" y="556"/>
                  </a:lnTo>
                  <a:lnTo>
                    <a:pt x="489" y="554"/>
                  </a:lnTo>
                  <a:lnTo>
                    <a:pt x="475" y="548"/>
                  </a:lnTo>
                  <a:lnTo>
                    <a:pt x="469" y="542"/>
                  </a:lnTo>
                  <a:lnTo>
                    <a:pt x="465" y="536"/>
                  </a:lnTo>
                  <a:lnTo>
                    <a:pt x="459" y="529"/>
                  </a:lnTo>
                  <a:lnTo>
                    <a:pt x="455" y="521"/>
                  </a:lnTo>
                  <a:lnTo>
                    <a:pt x="439" y="487"/>
                  </a:lnTo>
                  <a:lnTo>
                    <a:pt x="429" y="461"/>
                  </a:lnTo>
                  <a:lnTo>
                    <a:pt x="425" y="449"/>
                  </a:lnTo>
                  <a:lnTo>
                    <a:pt x="425" y="440"/>
                  </a:lnTo>
                  <a:lnTo>
                    <a:pt x="414" y="400"/>
                  </a:lnTo>
                  <a:lnTo>
                    <a:pt x="406" y="370"/>
                  </a:lnTo>
                  <a:lnTo>
                    <a:pt x="404" y="349"/>
                  </a:lnTo>
                  <a:lnTo>
                    <a:pt x="406" y="341"/>
                  </a:lnTo>
                  <a:lnTo>
                    <a:pt x="394" y="339"/>
                  </a:lnTo>
                  <a:lnTo>
                    <a:pt x="382" y="333"/>
                  </a:lnTo>
                  <a:lnTo>
                    <a:pt x="368" y="323"/>
                  </a:lnTo>
                  <a:lnTo>
                    <a:pt x="348" y="311"/>
                  </a:lnTo>
                  <a:lnTo>
                    <a:pt x="329" y="301"/>
                  </a:lnTo>
                  <a:lnTo>
                    <a:pt x="319" y="297"/>
                  </a:lnTo>
                  <a:lnTo>
                    <a:pt x="309" y="295"/>
                  </a:lnTo>
                  <a:lnTo>
                    <a:pt x="303" y="295"/>
                  </a:lnTo>
                  <a:lnTo>
                    <a:pt x="291" y="293"/>
                  </a:lnTo>
                  <a:lnTo>
                    <a:pt x="285" y="291"/>
                  </a:lnTo>
                  <a:lnTo>
                    <a:pt x="279" y="285"/>
                  </a:lnTo>
                  <a:lnTo>
                    <a:pt x="277" y="277"/>
                  </a:lnTo>
                  <a:lnTo>
                    <a:pt x="275" y="269"/>
                  </a:lnTo>
                  <a:lnTo>
                    <a:pt x="267" y="264"/>
                  </a:lnTo>
                  <a:lnTo>
                    <a:pt x="249" y="248"/>
                  </a:lnTo>
                  <a:lnTo>
                    <a:pt x="241" y="238"/>
                  </a:lnTo>
                  <a:lnTo>
                    <a:pt x="234" y="228"/>
                  </a:lnTo>
                  <a:lnTo>
                    <a:pt x="228" y="218"/>
                  </a:lnTo>
                  <a:lnTo>
                    <a:pt x="228" y="212"/>
                  </a:lnTo>
                  <a:lnTo>
                    <a:pt x="228" y="208"/>
                  </a:lnTo>
                  <a:lnTo>
                    <a:pt x="230" y="173"/>
                  </a:lnTo>
                  <a:lnTo>
                    <a:pt x="232" y="117"/>
                  </a:lnTo>
                  <a:lnTo>
                    <a:pt x="230" y="85"/>
                  </a:lnTo>
                  <a:lnTo>
                    <a:pt x="228" y="54"/>
                  </a:lnTo>
                  <a:lnTo>
                    <a:pt x="224" y="26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6" name="Freeform 1275"/>
            <p:cNvSpPr>
              <a:spLocks/>
            </p:cNvSpPr>
            <p:nvPr/>
          </p:nvSpPr>
          <p:spPr bwMode="auto">
            <a:xfrm>
              <a:off x="1324" y="2047"/>
              <a:ext cx="206" cy="71"/>
            </a:xfrm>
            <a:custGeom>
              <a:avLst/>
              <a:gdLst>
                <a:gd name="T0" fmla="*/ 206 w 413"/>
                <a:gd name="T1" fmla="*/ 0 h 142"/>
                <a:gd name="T2" fmla="*/ 181 w 413"/>
                <a:gd name="T3" fmla="*/ 26 h 142"/>
                <a:gd name="T4" fmla="*/ 157 w 413"/>
                <a:gd name="T5" fmla="*/ 47 h 142"/>
                <a:gd name="T6" fmla="*/ 137 w 413"/>
                <a:gd name="T7" fmla="*/ 57 h 142"/>
                <a:gd name="T8" fmla="*/ 130 w 413"/>
                <a:gd name="T9" fmla="*/ 60 h 142"/>
                <a:gd name="T10" fmla="*/ 128 w 413"/>
                <a:gd name="T11" fmla="*/ 62 h 142"/>
                <a:gd name="T12" fmla="*/ 114 w 413"/>
                <a:gd name="T13" fmla="*/ 62 h 142"/>
                <a:gd name="T14" fmla="*/ 108 w 413"/>
                <a:gd name="T15" fmla="*/ 61 h 142"/>
                <a:gd name="T16" fmla="*/ 91 w 413"/>
                <a:gd name="T17" fmla="*/ 64 h 142"/>
                <a:gd name="T18" fmla="*/ 87 w 413"/>
                <a:gd name="T19" fmla="*/ 63 h 142"/>
                <a:gd name="T20" fmla="*/ 81 w 413"/>
                <a:gd name="T21" fmla="*/ 58 h 142"/>
                <a:gd name="T22" fmla="*/ 79 w 413"/>
                <a:gd name="T23" fmla="*/ 58 h 142"/>
                <a:gd name="T24" fmla="*/ 68 w 413"/>
                <a:gd name="T25" fmla="*/ 62 h 142"/>
                <a:gd name="T26" fmla="*/ 61 w 413"/>
                <a:gd name="T27" fmla="*/ 66 h 142"/>
                <a:gd name="T28" fmla="*/ 60 w 413"/>
                <a:gd name="T29" fmla="*/ 67 h 142"/>
                <a:gd name="T30" fmla="*/ 55 w 413"/>
                <a:gd name="T31" fmla="*/ 71 h 142"/>
                <a:gd name="T32" fmla="*/ 52 w 413"/>
                <a:gd name="T33" fmla="*/ 70 h 142"/>
                <a:gd name="T34" fmla="*/ 50 w 413"/>
                <a:gd name="T35" fmla="*/ 68 h 142"/>
                <a:gd name="T36" fmla="*/ 46 w 413"/>
                <a:gd name="T37" fmla="*/ 64 h 142"/>
                <a:gd name="T38" fmla="*/ 43 w 413"/>
                <a:gd name="T39" fmla="*/ 61 h 142"/>
                <a:gd name="T40" fmla="*/ 29 w 413"/>
                <a:gd name="T41" fmla="*/ 60 h 142"/>
                <a:gd name="T42" fmla="*/ 23 w 413"/>
                <a:gd name="T43" fmla="*/ 60 h 142"/>
                <a:gd name="T44" fmla="*/ 7 w 413"/>
                <a:gd name="T45" fmla="*/ 62 h 142"/>
                <a:gd name="T46" fmla="*/ 2 w 413"/>
                <a:gd name="T47" fmla="*/ 60 h 142"/>
                <a:gd name="T48" fmla="*/ 0 w 413"/>
                <a:gd name="T49" fmla="*/ 57 h 142"/>
                <a:gd name="T50" fmla="*/ 24 w 413"/>
                <a:gd name="T51" fmla="*/ 49 h 142"/>
                <a:gd name="T52" fmla="*/ 50 w 413"/>
                <a:gd name="T53" fmla="*/ 40 h 142"/>
                <a:gd name="T54" fmla="*/ 55 w 413"/>
                <a:gd name="T55" fmla="*/ 40 h 142"/>
                <a:gd name="T56" fmla="*/ 81 w 413"/>
                <a:gd name="T57" fmla="*/ 27 h 142"/>
                <a:gd name="T58" fmla="*/ 122 w 413"/>
                <a:gd name="T59" fmla="*/ 12 h 142"/>
                <a:gd name="T60" fmla="*/ 162 w 413"/>
                <a:gd name="T61" fmla="*/ 3 h 142"/>
                <a:gd name="T62" fmla="*/ 191 w 413"/>
                <a:gd name="T63" fmla="*/ 0 h 142"/>
                <a:gd name="T64" fmla="*/ 206 w 413"/>
                <a:gd name="T65" fmla="*/ 0 h 1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13"/>
                <a:gd name="T100" fmla="*/ 0 h 142"/>
                <a:gd name="T101" fmla="*/ 413 w 413"/>
                <a:gd name="T102" fmla="*/ 142 h 1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13" h="142">
                  <a:moveTo>
                    <a:pt x="413" y="0"/>
                  </a:moveTo>
                  <a:lnTo>
                    <a:pt x="413" y="0"/>
                  </a:lnTo>
                  <a:lnTo>
                    <a:pt x="399" y="16"/>
                  </a:lnTo>
                  <a:lnTo>
                    <a:pt x="362" y="51"/>
                  </a:lnTo>
                  <a:lnTo>
                    <a:pt x="338" y="73"/>
                  </a:lnTo>
                  <a:lnTo>
                    <a:pt x="314" y="93"/>
                  </a:lnTo>
                  <a:lnTo>
                    <a:pt x="287" y="108"/>
                  </a:lnTo>
                  <a:lnTo>
                    <a:pt x="275" y="114"/>
                  </a:lnTo>
                  <a:lnTo>
                    <a:pt x="261" y="120"/>
                  </a:lnTo>
                  <a:lnTo>
                    <a:pt x="257" y="124"/>
                  </a:lnTo>
                  <a:lnTo>
                    <a:pt x="247" y="126"/>
                  </a:lnTo>
                  <a:lnTo>
                    <a:pt x="229" y="124"/>
                  </a:lnTo>
                  <a:lnTo>
                    <a:pt x="216" y="122"/>
                  </a:lnTo>
                  <a:lnTo>
                    <a:pt x="200" y="124"/>
                  </a:lnTo>
                  <a:lnTo>
                    <a:pt x="182" y="128"/>
                  </a:lnTo>
                  <a:lnTo>
                    <a:pt x="174" y="126"/>
                  </a:lnTo>
                  <a:lnTo>
                    <a:pt x="166" y="122"/>
                  </a:lnTo>
                  <a:lnTo>
                    <a:pt x="162" y="116"/>
                  </a:lnTo>
                  <a:lnTo>
                    <a:pt x="158" y="116"/>
                  </a:lnTo>
                  <a:lnTo>
                    <a:pt x="148" y="118"/>
                  </a:lnTo>
                  <a:lnTo>
                    <a:pt x="136" y="124"/>
                  </a:lnTo>
                  <a:lnTo>
                    <a:pt x="129" y="128"/>
                  </a:lnTo>
                  <a:lnTo>
                    <a:pt x="123" y="132"/>
                  </a:lnTo>
                  <a:lnTo>
                    <a:pt x="121" y="134"/>
                  </a:lnTo>
                  <a:lnTo>
                    <a:pt x="115" y="140"/>
                  </a:lnTo>
                  <a:lnTo>
                    <a:pt x="111" y="142"/>
                  </a:lnTo>
                  <a:lnTo>
                    <a:pt x="109" y="142"/>
                  </a:lnTo>
                  <a:lnTo>
                    <a:pt x="105" y="140"/>
                  </a:lnTo>
                  <a:lnTo>
                    <a:pt x="101" y="136"/>
                  </a:lnTo>
                  <a:lnTo>
                    <a:pt x="99" y="132"/>
                  </a:lnTo>
                  <a:lnTo>
                    <a:pt x="93" y="128"/>
                  </a:lnTo>
                  <a:lnTo>
                    <a:pt x="87" y="122"/>
                  </a:lnTo>
                  <a:lnTo>
                    <a:pt x="71" y="120"/>
                  </a:lnTo>
                  <a:lnTo>
                    <a:pt x="59" y="120"/>
                  </a:lnTo>
                  <a:lnTo>
                    <a:pt x="47" y="120"/>
                  </a:lnTo>
                  <a:lnTo>
                    <a:pt x="28" y="124"/>
                  </a:lnTo>
                  <a:lnTo>
                    <a:pt x="14" y="124"/>
                  </a:lnTo>
                  <a:lnTo>
                    <a:pt x="8" y="124"/>
                  </a:lnTo>
                  <a:lnTo>
                    <a:pt x="4" y="120"/>
                  </a:lnTo>
                  <a:lnTo>
                    <a:pt x="0" y="114"/>
                  </a:lnTo>
                  <a:lnTo>
                    <a:pt x="49" y="97"/>
                  </a:lnTo>
                  <a:lnTo>
                    <a:pt x="85" y="83"/>
                  </a:lnTo>
                  <a:lnTo>
                    <a:pt x="101" y="79"/>
                  </a:lnTo>
                  <a:lnTo>
                    <a:pt x="111" y="79"/>
                  </a:lnTo>
                  <a:lnTo>
                    <a:pt x="134" y="65"/>
                  </a:lnTo>
                  <a:lnTo>
                    <a:pt x="162" y="53"/>
                  </a:lnTo>
                  <a:lnTo>
                    <a:pt x="200" y="37"/>
                  </a:lnTo>
                  <a:lnTo>
                    <a:pt x="245" y="23"/>
                  </a:lnTo>
                  <a:lnTo>
                    <a:pt x="297" y="12"/>
                  </a:lnTo>
                  <a:lnTo>
                    <a:pt x="324" y="6"/>
                  </a:lnTo>
                  <a:lnTo>
                    <a:pt x="352" y="2"/>
                  </a:lnTo>
                  <a:lnTo>
                    <a:pt x="382" y="0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7" name="Freeform 1276"/>
            <p:cNvSpPr>
              <a:spLocks/>
            </p:cNvSpPr>
            <p:nvPr/>
          </p:nvSpPr>
          <p:spPr bwMode="auto">
            <a:xfrm>
              <a:off x="1549" y="1816"/>
              <a:ext cx="91" cy="222"/>
            </a:xfrm>
            <a:custGeom>
              <a:avLst/>
              <a:gdLst>
                <a:gd name="T0" fmla="*/ 38 w 182"/>
                <a:gd name="T1" fmla="*/ 2 h 443"/>
                <a:gd name="T2" fmla="*/ 33 w 182"/>
                <a:gd name="T3" fmla="*/ 97 h 443"/>
                <a:gd name="T4" fmla="*/ 31 w 182"/>
                <a:gd name="T5" fmla="*/ 119 h 443"/>
                <a:gd name="T6" fmla="*/ 28 w 182"/>
                <a:gd name="T7" fmla="*/ 127 h 443"/>
                <a:gd name="T8" fmla="*/ 24 w 182"/>
                <a:gd name="T9" fmla="*/ 132 h 443"/>
                <a:gd name="T10" fmla="*/ 18 w 182"/>
                <a:gd name="T11" fmla="*/ 136 h 443"/>
                <a:gd name="T12" fmla="*/ 11 w 182"/>
                <a:gd name="T13" fmla="*/ 142 h 443"/>
                <a:gd name="T14" fmla="*/ 3 w 182"/>
                <a:gd name="T15" fmla="*/ 148 h 443"/>
                <a:gd name="T16" fmla="*/ 0 w 182"/>
                <a:gd name="T17" fmla="*/ 148 h 443"/>
                <a:gd name="T18" fmla="*/ 1 w 182"/>
                <a:gd name="T19" fmla="*/ 188 h 443"/>
                <a:gd name="T20" fmla="*/ 4 w 182"/>
                <a:gd name="T21" fmla="*/ 205 h 443"/>
                <a:gd name="T22" fmla="*/ 6 w 182"/>
                <a:gd name="T23" fmla="*/ 210 h 443"/>
                <a:gd name="T24" fmla="*/ 6 w 182"/>
                <a:gd name="T25" fmla="*/ 214 h 443"/>
                <a:gd name="T26" fmla="*/ 5 w 182"/>
                <a:gd name="T27" fmla="*/ 215 h 443"/>
                <a:gd name="T28" fmla="*/ 19 w 182"/>
                <a:gd name="T29" fmla="*/ 208 h 443"/>
                <a:gd name="T30" fmla="*/ 35 w 182"/>
                <a:gd name="T31" fmla="*/ 202 h 443"/>
                <a:gd name="T32" fmla="*/ 39 w 182"/>
                <a:gd name="T33" fmla="*/ 203 h 443"/>
                <a:gd name="T34" fmla="*/ 65 w 182"/>
                <a:gd name="T35" fmla="*/ 216 h 443"/>
                <a:gd name="T36" fmla="*/ 72 w 182"/>
                <a:gd name="T37" fmla="*/ 221 h 443"/>
                <a:gd name="T38" fmla="*/ 73 w 182"/>
                <a:gd name="T39" fmla="*/ 221 h 443"/>
                <a:gd name="T40" fmla="*/ 76 w 182"/>
                <a:gd name="T41" fmla="*/ 221 h 443"/>
                <a:gd name="T42" fmla="*/ 74 w 182"/>
                <a:gd name="T43" fmla="*/ 213 h 443"/>
                <a:gd name="T44" fmla="*/ 69 w 182"/>
                <a:gd name="T45" fmla="*/ 200 h 443"/>
                <a:gd name="T46" fmla="*/ 62 w 182"/>
                <a:gd name="T47" fmla="*/ 181 h 443"/>
                <a:gd name="T48" fmla="*/ 60 w 182"/>
                <a:gd name="T49" fmla="*/ 168 h 443"/>
                <a:gd name="T50" fmla="*/ 54 w 182"/>
                <a:gd name="T51" fmla="*/ 153 h 443"/>
                <a:gd name="T52" fmla="*/ 52 w 182"/>
                <a:gd name="T53" fmla="*/ 150 h 443"/>
                <a:gd name="T54" fmla="*/ 49 w 182"/>
                <a:gd name="T55" fmla="*/ 125 h 443"/>
                <a:gd name="T56" fmla="*/ 52 w 182"/>
                <a:gd name="T57" fmla="*/ 99 h 443"/>
                <a:gd name="T58" fmla="*/ 57 w 182"/>
                <a:gd name="T59" fmla="*/ 80 h 443"/>
                <a:gd name="T60" fmla="*/ 65 w 182"/>
                <a:gd name="T61" fmla="*/ 61 h 443"/>
                <a:gd name="T62" fmla="*/ 79 w 182"/>
                <a:gd name="T63" fmla="*/ 44 h 443"/>
                <a:gd name="T64" fmla="*/ 88 w 182"/>
                <a:gd name="T65" fmla="*/ 36 h 443"/>
                <a:gd name="T66" fmla="*/ 91 w 182"/>
                <a:gd name="T67" fmla="*/ 33 h 443"/>
                <a:gd name="T68" fmla="*/ 91 w 182"/>
                <a:gd name="T69" fmla="*/ 28 h 443"/>
                <a:gd name="T70" fmla="*/ 83 w 182"/>
                <a:gd name="T71" fmla="*/ 22 h 443"/>
                <a:gd name="T72" fmla="*/ 74 w 182"/>
                <a:gd name="T73" fmla="*/ 18 h 443"/>
                <a:gd name="T74" fmla="*/ 59 w 182"/>
                <a:gd name="T75" fmla="*/ 7 h 443"/>
                <a:gd name="T76" fmla="*/ 47 w 182"/>
                <a:gd name="T77" fmla="*/ 1 h 443"/>
                <a:gd name="T78" fmla="*/ 40 w 182"/>
                <a:gd name="T79" fmla="*/ 0 h 443"/>
                <a:gd name="T80" fmla="*/ 38 w 182"/>
                <a:gd name="T81" fmla="*/ 2 h 44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82"/>
                <a:gd name="T124" fmla="*/ 0 h 443"/>
                <a:gd name="T125" fmla="*/ 182 w 182"/>
                <a:gd name="T126" fmla="*/ 443 h 44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82" h="443">
                  <a:moveTo>
                    <a:pt x="75" y="4"/>
                  </a:moveTo>
                  <a:lnTo>
                    <a:pt x="75" y="4"/>
                  </a:lnTo>
                  <a:lnTo>
                    <a:pt x="69" y="115"/>
                  </a:lnTo>
                  <a:lnTo>
                    <a:pt x="65" y="194"/>
                  </a:lnTo>
                  <a:lnTo>
                    <a:pt x="61" y="237"/>
                  </a:lnTo>
                  <a:lnTo>
                    <a:pt x="59" y="241"/>
                  </a:lnTo>
                  <a:lnTo>
                    <a:pt x="55" y="253"/>
                  </a:lnTo>
                  <a:lnTo>
                    <a:pt x="51" y="259"/>
                  </a:lnTo>
                  <a:lnTo>
                    <a:pt x="47" y="263"/>
                  </a:lnTo>
                  <a:lnTo>
                    <a:pt x="41" y="269"/>
                  </a:lnTo>
                  <a:lnTo>
                    <a:pt x="35" y="271"/>
                  </a:lnTo>
                  <a:lnTo>
                    <a:pt x="22" y="283"/>
                  </a:lnTo>
                  <a:lnTo>
                    <a:pt x="10" y="291"/>
                  </a:lnTo>
                  <a:lnTo>
                    <a:pt x="6" y="295"/>
                  </a:lnTo>
                  <a:lnTo>
                    <a:pt x="0" y="295"/>
                  </a:lnTo>
                  <a:lnTo>
                    <a:pt x="0" y="338"/>
                  </a:lnTo>
                  <a:lnTo>
                    <a:pt x="2" y="376"/>
                  </a:lnTo>
                  <a:lnTo>
                    <a:pt x="6" y="393"/>
                  </a:lnTo>
                  <a:lnTo>
                    <a:pt x="8" y="409"/>
                  </a:lnTo>
                  <a:lnTo>
                    <a:pt x="12" y="419"/>
                  </a:lnTo>
                  <a:lnTo>
                    <a:pt x="12" y="425"/>
                  </a:lnTo>
                  <a:lnTo>
                    <a:pt x="12" y="427"/>
                  </a:lnTo>
                  <a:lnTo>
                    <a:pt x="10" y="429"/>
                  </a:lnTo>
                  <a:lnTo>
                    <a:pt x="18" y="425"/>
                  </a:lnTo>
                  <a:lnTo>
                    <a:pt x="37" y="415"/>
                  </a:lnTo>
                  <a:lnTo>
                    <a:pt x="59" y="405"/>
                  </a:lnTo>
                  <a:lnTo>
                    <a:pt x="69" y="403"/>
                  </a:lnTo>
                  <a:lnTo>
                    <a:pt x="77" y="405"/>
                  </a:lnTo>
                  <a:lnTo>
                    <a:pt x="109" y="419"/>
                  </a:lnTo>
                  <a:lnTo>
                    <a:pt x="130" y="431"/>
                  </a:lnTo>
                  <a:lnTo>
                    <a:pt x="140" y="435"/>
                  </a:lnTo>
                  <a:lnTo>
                    <a:pt x="144" y="441"/>
                  </a:lnTo>
                  <a:lnTo>
                    <a:pt x="146" y="441"/>
                  </a:lnTo>
                  <a:lnTo>
                    <a:pt x="150" y="443"/>
                  </a:lnTo>
                  <a:lnTo>
                    <a:pt x="152" y="441"/>
                  </a:lnTo>
                  <a:lnTo>
                    <a:pt x="152" y="439"/>
                  </a:lnTo>
                  <a:lnTo>
                    <a:pt x="148" y="425"/>
                  </a:lnTo>
                  <a:lnTo>
                    <a:pt x="138" y="399"/>
                  </a:lnTo>
                  <a:lnTo>
                    <a:pt x="132" y="378"/>
                  </a:lnTo>
                  <a:lnTo>
                    <a:pt x="124" y="362"/>
                  </a:lnTo>
                  <a:lnTo>
                    <a:pt x="119" y="336"/>
                  </a:lnTo>
                  <a:lnTo>
                    <a:pt x="111" y="316"/>
                  </a:lnTo>
                  <a:lnTo>
                    <a:pt x="107" y="306"/>
                  </a:lnTo>
                  <a:lnTo>
                    <a:pt x="103" y="300"/>
                  </a:lnTo>
                  <a:lnTo>
                    <a:pt x="99" y="275"/>
                  </a:lnTo>
                  <a:lnTo>
                    <a:pt x="97" y="249"/>
                  </a:lnTo>
                  <a:lnTo>
                    <a:pt x="99" y="215"/>
                  </a:lnTo>
                  <a:lnTo>
                    <a:pt x="103" y="198"/>
                  </a:lnTo>
                  <a:lnTo>
                    <a:pt x="107" y="178"/>
                  </a:lnTo>
                  <a:lnTo>
                    <a:pt x="113" y="160"/>
                  </a:lnTo>
                  <a:lnTo>
                    <a:pt x="119" y="140"/>
                  </a:lnTo>
                  <a:lnTo>
                    <a:pt x="130" y="122"/>
                  </a:lnTo>
                  <a:lnTo>
                    <a:pt x="142" y="105"/>
                  </a:lnTo>
                  <a:lnTo>
                    <a:pt x="158" y="87"/>
                  </a:lnTo>
                  <a:lnTo>
                    <a:pt x="176" y="71"/>
                  </a:lnTo>
                  <a:lnTo>
                    <a:pt x="180" y="69"/>
                  </a:lnTo>
                  <a:lnTo>
                    <a:pt x="182" y="65"/>
                  </a:lnTo>
                  <a:lnTo>
                    <a:pt x="182" y="61"/>
                  </a:lnTo>
                  <a:lnTo>
                    <a:pt x="182" y="55"/>
                  </a:lnTo>
                  <a:lnTo>
                    <a:pt x="176" y="49"/>
                  </a:lnTo>
                  <a:lnTo>
                    <a:pt x="166" y="43"/>
                  </a:lnTo>
                  <a:lnTo>
                    <a:pt x="148" y="35"/>
                  </a:lnTo>
                  <a:lnTo>
                    <a:pt x="138" y="27"/>
                  </a:lnTo>
                  <a:lnTo>
                    <a:pt x="117" y="14"/>
                  </a:lnTo>
                  <a:lnTo>
                    <a:pt x="105" y="6"/>
                  </a:lnTo>
                  <a:lnTo>
                    <a:pt x="93" y="2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5" y="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8" name="Freeform 1277"/>
            <p:cNvSpPr>
              <a:spLocks/>
            </p:cNvSpPr>
            <p:nvPr/>
          </p:nvSpPr>
          <p:spPr bwMode="auto">
            <a:xfrm>
              <a:off x="1516" y="1678"/>
              <a:ext cx="123" cy="283"/>
            </a:xfrm>
            <a:custGeom>
              <a:avLst/>
              <a:gdLst>
                <a:gd name="T0" fmla="*/ 32 w 245"/>
                <a:gd name="T1" fmla="*/ 283 h 566"/>
                <a:gd name="T2" fmla="*/ 31 w 245"/>
                <a:gd name="T3" fmla="*/ 268 h 566"/>
                <a:gd name="T4" fmla="*/ 30 w 245"/>
                <a:gd name="T5" fmla="*/ 264 h 566"/>
                <a:gd name="T6" fmla="*/ 33 w 245"/>
                <a:gd name="T7" fmla="*/ 245 h 566"/>
                <a:gd name="T8" fmla="*/ 33 w 245"/>
                <a:gd name="T9" fmla="*/ 230 h 566"/>
                <a:gd name="T10" fmla="*/ 28 w 245"/>
                <a:gd name="T11" fmla="*/ 214 h 566"/>
                <a:gd name="T12" fmla="*/ 32 w 245"/>
                <a:gd name="T13" fmla="*/ 211 h 566"/>
                <a:gd name="T14" fmla="*/ 39 w 245"/>
                <a:gd name="T15" fmla="*/ 199 h 566"/>
                <a:gd name="T16" fmla="*/ 45 w 245"/>
                <a:gd name="T17" fmla="*/ 178 h 566"/>
                <a:gd name="T18" fmla="*/ 45 w 245"/>
                <a:gd name="T19" fmla="*/ 164 h 566"/>
                <a:gd name="T20" fmla="*/ 42 w 245"/>
                <a:gd name="T21" fmla="*/ 148 h 566"/>
                <a:gd name="T22" fmla="*/ 34 w 245"/>
                <a:gd name="T23" fmla="*/ 107 h 566"/>
                <a:gd name="T24" fmla="*/ 23 w 245"/>
                <a:gd name="T25" fmla="*/ 59 h 566"/>
                <a:gd name="T26" fmla="*/ 12 w 245"/>
                <a:gd name="T27" fmla="*/ 30 h 566"/>
                <a:gd name="T28" fmla="*/ 0 w 245"/>
                <a:gd name="T29" fmla="*/ 0 h 566"/>
                <a:gd name="T30" fmla="*/ 32 w 245"/>
                <a:gd name="T31" fmla="*/ 9 h 566"/>
                <a:gd name="T32" fmla="*/ 60 w 245"/>
                <a:gd name="T33" fmla="*/ 15 h 566"/>
                <a:gd name="T34" fmla="*/ 90 w 245"/>
                <a:gd name="T35" fmla="*/ 16 h 566"/>
                <a:gd name="T36" fmla="*/ 95 w 245"/>
                <a:gd name="T37" fmla="*/ 16 h 566"/>
                <a:gd name="T38" fmla="*/ 114 w 245"/>
                <a:gd name="T39" fmla="*/ 19 h 566"/>
                <a:gd name="T40" fmla="*/ 121 w 245"/>
                <a:gd name="T41" fmla="*/ 23 h 566"/>
                <a:gd name="T42" fmla="*/ 123 w 245"/>
                <a:gd name="T43" fmla="*/ 27 h 566"/>
                <a:gd name="T44" fmla="*/ 122 w 245"/>
                <a:gd name="T45" fmla="*/ 29 h 566"/>
                <a:gd name="T46" fmla="*/ 119 w 245"/>
                <a:gd name="T47" fmla="*/ 36 h 566"/>
                <a:gd name="T48" fmla="*/ 112 w 245"/>
                <a:gd name="T49" fmla="*/ 42 h 566"/>
                <a:gd name="T50" fmla="*/ 99 w 245"/>
                <a:gd name="T51" fmla="*/ 49 h 566"/>
                <a:gd name="T52" fmla="*/ 94 w 245"/>
                <a:gd name="T53" fmla="*/ 54 h 566"/>
                <a:gd name="T54" fmla="*/ 87 w 245"/>
                <a:gd name="T55" fmla="*/ 63 h 566"/>
                <a:gd name="T56" fmla="*/ 86 w 245"/>
                <a:gd name="T57" fmla="*/ 71 h 566"/>
                <a:gd name="T58" fmla="*/ 80 w 245"/>
                <a:gd name="T59" fmla="*/ 88 h 566"/>
                <a:gd name="T60" fmla="*/ 75 w 245"/>
                <a:gd name="T61" fmla="*/ 100 h 566"/>
                <a:gd name="T62" fmla="*/ 69 w 245"/>
                <a:gd name="T63" fmla="*/ 119 h 566"/>
                <a:gd name="T64" fmla="*/ 64 w 245"/>
                <a:gd name="T65" fmla="*/ 169 h 566"/>
                <a:gd name="T66" fmla="*/ 63 w 245"/>
                <a:gd name="T67" fmla="*/ 189 h 566"/>
                <a:gd name="T68" fmla="*/ 63 w 245"/>
                <a:gd name="T69" fmla="*/ 231 h 566"/>
                <a:gd name="T70" fmla="*/ 59 w 245"/>
                <a:gd name="T71" fmla="*/ 258 h 566"/>
                <a:gd name="T72" fmla="*/ 56 w 245"/>
                <a:gd name="T73" fmla="*/ 267 h 566"/>
                <a:gd name="T74" fmla="*/ 51 w 245"/>
                <a:gd name="T75" fmla="*/ 269 h 566"/>
                <a:gd name="T76" fmla="*/ 43 w 245"/>
                <a:gd name="T77" fmla="*/ 277 h 566"/>
                <a:gd name="T78" fmla="*/ 33 w 245"/>
                <a:gd name="T79" fmla="*/ 283 h 566"/>
                <a:gd name="T80" fmla="*/ 32 w 245"/>
                <a:gd name="T81" fmla="*/ 283 h 5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5"/>
                <a:gd name="T124" fmla="*/ 0 h 566"/>
                <a:gd name="T125" fmla="*/ 245 w 245"/>
                <a:gd name="T126" fmla="*/ 566 h 56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5" h="566">
                  <a:moveTo>
                    <a:pt x="63" y="566"/>
                  </a:moveTo>
                  <a:lnTo>
                    <a:pt x="63" y="566"/>
                  </a:lnTo>
                  <a:lnTo>
                    <a:pt x="61" y="548"/>
                  </a:lnTo>
                  <a:lnTo>
                    <a:pt x="61" y="536"/>
                  </a:lnTo>
                  <a:lnTo>
                    <a:pt x="59" y="528"/>
                  </a:lnTo>
                  <a:lnTo>
                    <a:pt x="61" y="516"/>
                  </a:lnTo>
                  <a:lnTo>
                    <a:pt x="65" y="490"/>
                  </a:lnTo>
                  <a:lnTo>
                    <a:pt x="65" y="475"/>
                  </a:lnTo>
                  <a:lnTo>
                    <a:pt x="65" y="459"/>
                  </a:lnTo>
                  <a:lnTo>
                    <a:pt x="63" y="443"/>
                  </a:lnTo>
                  <a:lnTo>
                    <a:pt x="55" y="427"/>
                  </a:lnTo>
                  <a:lnTo>
                    <a:pt x="63" y="421"/>
                  </a:lnTo>
                  <a:lnTo>
                    <a:pt x="71" y="411"/>
                  </a:lnTo>
                  <a:lnTo>
                    <a:pt x="77" y="397"/>
                  </a:lnTo>
                  <a:lnTo>
                    <a:pt x="85" y="380"/>
                  </a:lnTo>
                  <a:lnTo>
                    <a:pt x="89" y="356"/>
                  </a:lnTo>
                  <a:lnTo>
                    <a:pt x="89" y="344"/>
                  </a:lnTo>
                  <a:lnTo>
                    <a:pt x="89" y="328"/>
                  </a:lnTo>
                  <a:lnTo>
                    <a:pt x="87" y="312"/>
                  </a:lnTo>
                  <a:lnTo>
                    <a:pt x="83" y="295"/>
                  </a:lnTo>
                  <a:lnTo>
                    <a:pt x="67" y="213"/>
                  </a:lnTo>
                  <a:lnTo>
                    <a:pt x="55" y="154"/>
                  </a:lnTo>
                  <a:lnTo>
                    <a:pt x="45" y="117"/>
                  </a:lnTo>
                  <a:lnTo>
                    <a:pt x="23" y="59"/>
                  </a:lnTo>
                  <a:lnTo>
                    <a:pt x="0" y="0"/>
                  </a:lnTo>
                  <a:lnTo>
                    <a:pt x="17" y="6"/>
                  </a:lnTo>
                  <a:lnTo>
                    <a:pt x="63" y="18"/>
                  </a:lnTo>
                  <a:lnTo>
                    <a:pt x="91" y="26"/>
                  </a:lnTo>
                  <a:lnTo>
                    <a:pt x="120" y="30"/>
                  </a:lnTo>
                  <a:lnTo>
                    <a:pt x="150" y="33"/>
                  </a:lnTo>
                  <a:lnTo>
                    <a:pt x="180" y="32"/>
                  </a:lnTo>
                  <a:lnTo>
                    <a:pt x="189" y="32"/>
                  </a:lnTo>
                  <a:lnTo>
                    <a:pt x="215" y="33"/>
                  </a:lnTo>
                  <a:lnTo>
                    <a:pt x="227" y="37"/>
                  </a:lnTo>
                  <a:lnTo>
                    <a:pt x="237" y="41"/>
                  </a:lnTo>
                  <a:lnTo>
                    <a:pt x="241" y="45"/>
                  </a:lnTo>
                  <a:lnTo>
                    <a:pt x="243" y="49"/>
                  </a:lnTo>
                  <a:lnTo>
                    <a:pt x="245" y="53"/>
                  </a:lnTo>
                  <a:lnTo>
                    <a:pt x="243" y="57"/>
                  </a:lnTo>
                  <a:lnTo>
                    <a:pt x="243" y="61"/>
                  </a:lnTo>
                  <a:lnTo>
                    <a:pt x="237" y="71"/>
                  </a:lnTo>
                  <a:lnTo>
                    <a:pt x="231" y="77"/>
                  </a:lnTo>
                  <a:lnTo>
                    <a:pt x="223" y="83"/>
                  </a:lnTo>
                  <a:lnTo>
                    <a:pt x="211" y="91"/>
                  </a:lnTo>
                  <a:lnTo>
                    <a:pt x="197" y="97"/>
                  </a:lnTo>
                  <a:lnTo>
                    <a:pt x="187" y="107"/>
                  </a:lnTo>
                  <a:lnTo>
                    <a:pt x="180" y="117"/>
                  </a:lnTo>
                  <a:lnTo>
                    <a:pt x="174" y="126"/>
                  </a:lnTo>
                  <a:lnTo>
                    <a:pt x="172" y="142"/>
                  </a:lnTo>
                  <a:lnTo>
                    <a:pt x="166" y="158"/>
                  </a:lnTo>
                  <a:lnTo>
                    <a:pt x="160" y="176"/>
                  </a:lnTo>
                  <a:lnTo>
                    <a:pt x="150" y="200"/>
                  </a:lnTo>
                  <a:lnTo>
                    <a:pt x="138" y="237"/>
                  </a:lnTo>
                  <a:lnTo>
                    <a:pt x="132" y="291"/>
                  </a:lnTo>
                  <a:lnTo>
                    <a:pt x="128" y="338"/>
                  </a:lnTo>
                  <a:lnTo>
                    <a:pt x="126" y="378"/>
                  </a:lnTo>
                  <a:lnTo>
                    <a:pt x="128" y="403"/>
                  </a:lnTo>
                  <a:lnTo>
                    <a:pt x="126" y="461"/>
                  </a:lnTo>
                  <a:lnTo>
                    <a:pt x="124" y="490"/>
                  </a:lnTo>
                  <a:lnTo>
                    <a:pt x="118" y="516"/>
                  </a:lnTo>
                  <a:lnTo>
                    <a:pt x="116" y="526"/>
                  </a:lnTo>
                  <a:lnTo>
                    <a:pt x="112" y="534"/>
                  </a:lnTo>
                  <a:lnTo>
                    <a:pt x="106" y="538"/>
                  </a:lnTo>
                  <a:lnTo>
                    <a:pt x="102" y="538"/>
                  </a:lnTo>
                  <a:lnTo>
                    <a:pt x="85" y="554"/>
                  </a:lnTo>
                  <a:lnTo>
                    <a:pt x="71" y="564"/>
                  </a:lnTo>
                  <a:lnTo>
                    <a:pt x="65" y="566"/>
                  </a:lnTo>
                  <a:lnTo>
                    <a:pt x="63" y="56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9" name="Freeform 1278"/>
            <p:cNvSpPr>
              <a:spLocks/>
            </p:cNvSpPr>
            <p:nvPr/>
          </p:nvSpPr>
          <p:spPr bwMode="auto">
            <a:xfrm>
              <a:off x="1227" y="1793"/>
              <a:ext cx="76" cy="146"/>
            </a:xfrm>
            <a:custGeom>
              <a:avLst/>
              <a:gdLst>
                <a:gd name="T0" fmla="*/ 56 w 152"/>
                <a:gd name="T1" fmla="*/ 1 h 293"/>
                <a:gd name="T2" fmla="*/ 56 w 152"/>
                <a:gd name="T3" fmla="*/ 1 h 293"/>
                <a:gd name="T4" fmla="*/ 45 w 152"/>
                <a:gd name="T5" fmla="*/ 8 h 293"/>
                <a:gd name="T6" fmla="*/ 36 w 152"/>
                <a:gd name="T7" fmla="*/ 14 h 293"/>
                <a:gd name="T8" fmla="*/ 31 w 152"/>
                <a:gd name="T9" fmla="*/ 19 h 293"/>
                <a:gd name="T10" fmla="*/ 31 w 152"/>
                <a:gd name="T11" fmla="*/ 19 h 293"/>
                <a:gd name="T12" fmla="*/ 25 w 152"/>
                <a:gd name="T13" fmla="*/ 23 h 293"/>
                <a:gd name="T14" fmla="*/ 19 w 152"/>
                <a:gd name="T15" fmla="*/ 27 h 293"/>
                <a:gd name="T16" fmla="*/ 13 w 152"/>
                <a:gd name="T17" fmla="*/ 34 h 293"/>
                <a:gd name="T18" fmla="*/ 7 w 152"/>
                <a:gd name="T19" fmla="*/ 41 h 293"/>
                <a:gd name="T20" fmla="*/ 4 w 152"/>
                <a:gd name="T21" fmla="*/ 46 h 293"/>
                <a:gd name="T22" fmla="*/ 2 w 152"/>
                <a:gd name="T23" fmla="*/ 51 h 293"/>
                <a:gd name="T24" fmla="*/ 1 w 152"/>
                <a:gd name="T25" fmla="*/ 56 h 293"/>
                <a:gd name="T26" fmla="*/ 0 w 152"/>
                <a:gd name="T27" fmla="*/ 63 h 293"/>
                <a:gd name="T28" fmla="*/ 0 w 152"/>
                <a:gd name="T29" fmla="*/ 69 h 293"/>
                <a:gd name="T30" fmla="*/ 1 w 152"/>
                <a:gd name="T31" fmla="*/ 76 h 293"/>
                <a:gd name="T32" fmla="*/ 1 w 152"/>
                <a:gd name="T33" fmla="*/ 76 h 293"/>
                <a:gd name="T34" fmla="*/ 1 w 152"/>
                <a:gd name="T35" fmla="*/ 78 h 293"/>
                <a:gd name="T36" fmla="*/ 3 w 152"/>
                <a:gd name="T37" fmla="*/ 83 h 293"/>
                <a:gd name="T38" fmla="*/ 10 w 152"/>
                <a:gd name="T39" fmla="*/ 93 h 293"/>
                <a:gd name="T40" fmla="*/ 16 w 152"/>
                <a:gd name="T41" fmla="*/ 100 h 293"/>
                <a:gd name="T42" fmla="*/ 24 w 152"/>
                <a:gd name="T43" fmla="*/ 108 h 293"/>
                <a:gd name="T44" fmla="*/ 24 w 152"/>
                <a:gd name="T45" fmla="*/ 108 h 293"/>
                <a:gd name="T46" fmla="*/ 32 w 152"/>
                <a:gd name="T47" fmla="*/ 116 h 293"/>
                <a:gd name="T48" fmla="*/ 39 w 152"/>
                <a:gd name="T49" fmla="*/ 123 h 293"/>
                <a:gd name="T50" fmla="*/ 42 w 152"/>
                <a:gd name="T51" fmla="*/ 127 h 293"/>
                <a:gd name="T52" fmla="*/ 42 w 152"/>
                <a:gd name="T53" fmla="*/ 127 h 293"/>
                <a:gd name="T54" fmla="*/ 56 w 152"/>
                <a:gd name="T55" fmla="*/ 136 h 293"/>
                <a:gd name="T56" fmla="*/ 67 w 152"/>
                <a:gd name="T57" fmla="*/ 142 h 293"/>
                <a:gd name="T58" fmla="*/ 73 w 152"/>
                <a:gd name="T59" fmla="*/ 146 h 293"/>
                <a:gd name="T60" fmla="*/ 76 w 152"/>
                <a:gd name="T61" fmla="*/ 146 h 293"/>
                <a:gd name="T62" fmla="*/ 76 w 152"/>
                <a:gd name="T63" fmla="*/ 146 h 293"/>
                <a:gd name="T64" fmla="*/ 74 w 152"/>
                <a:gd name="T65" fmla="*/ 144 h 293"/>
                <a:gd name="T66" fmla="*/ 70 w 152"/>
                <a:gd name="T67" fmla="*/ 141 h 293"/>
                <a:gd name="T68" fmla="*/ 65 w 152"/>
                <a:gd name="T69" fmla="*/ 136 h 293"/>
                <a:gd name="T70" fmla="*/ 60 w 152"/>
                <a:gd name="T71" fmla="*/ 130 h 293"/>
                <a:gd name="T72" fmla="*/ 55 w 152"/>
                <a:gd name="T73" fmla="*/ 123 h 293"/>
                <a:gd name="T74" fmla="*/ 50 w 152"/>
                <a:gd name="T75" fmla="*/ 112 h 293"/>
                <a:gd name="T76" fmla="*/ 46 w 152"/>
                <a:gd name="T77" fmla="*/ 100 h 293"/>
                <a:gd name="T78" fmla="*/ 46 w 152"/>
                <a:gd name="T79" fmla="*/ 100 h 293"/>
                <a:gd name="T80" fmla="*/ 44 w 152"/>
                <a:gd name="T81" fmla="*/ 94 h 293"/>
                <a:gd name="T82" fmla="*/ 41 w 152"/>
                <a:gd name="T83" fmla="*/ 79 h 293"/>
                <a:gd name="T84" fmla="*/ 40 w 152"/>
                <a:gd name="T85" fmla="*/ 70 h 293"/>
                <a:gd name="T86" fmla="*/ 40 w 152"/>
                <a:gd name="T87" fmla="*/ 60 h 293"/>
                <a:gd name="T88" fmla="*/ 41 w 152"/>
                <a:gd name="T89" fmla="*/ 50 h 293"/>
                <a:gd name="T90" fmla="*/ 44 w 152"/>
                <a:gd name="T91" fmla="*/ 41 h 293"/>
                <a:gd name="T92" fmla="*/ 44 w 152"/>
                <a:gd name="T93" fmla="*/ 41 h 293"/>
                <a:gd name="T94" fmla="*/ 59 w 152"/>
                <a:gd name="T95" fmla="*/ 2 h 293"/>
                <a:gd name="T96" fmla="*/ 59 w 152"/>
                <a:gd name="T97" fmla="*/ 2 h 293"/>
                <a:gd name="T98" fmla="*/ 59 w 152"/>
                <a:gd name="T99" fmla="*/ 0 h 293"/>
                <a:gd name="T100" fmla="*/ 58 w 152"/>
                <a:gd name="T101" fmla="*/ 0 h 293"/>
                <a:gd name="T102" fmla="*/ 56 w 152"/>
                <a:gd name="T103" fmla="*/ 1 h 293"/>
                <a:gd name="T104" fmla="*/ 56 w 152"/>
                <a:gd name="T105" fmla="*/ 1 h 29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2"/>
                <a:gd name="T160" fmla="*/ 0 h 293"/>
                <a:gd name="T161" fmla="*/ 152 w 152"/>
                <a:gd name="T162" fmla="*/ 293 h 29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2" h="293">
                  <a:moveTo>
                    <a:pt x="111" y="2"/>
                  </a:moveTo>
                  <a:lnTo>
                    <a:pt x="111" y="2"/>
                  </a:lnTo>
                  <a:lnTo>
                    <a:pt x="89" y="16"/>
                  </a:lnTo>
                  <a:lnTo>
                    <a:pt x="71" y="28"/>
                  </a:lnTo>
                  <a:lnTo>
                    <a:pt x="62" y="38"/>
                  </a:lnTo>
                  <a:lnTo>
                    <a:pt x="50" y="46"/>
                  </a:lnTo>
                  <a:lnTo>
                    <a:pt x="38" y="54"/>
                  </a:lnTo>
                  <a:lnTo>
                    <a:pt x="26" y="68"/>
                  </a:lnTo>
                  <a:lnTo>
                    <a:pt x="14" y="83"/>
                  </a:lnTo>
                  <a:lnTo>
                    <a:pt x="8" y="93"/>
                  </a:lnTo>
                  <a:lnTo>
                    <a:pt x="4" y="103"/>
                  </a:lnTo>
                  <a:lnTo>
                    <a:pt x="2" y="113"/>
                  </a:lnTo>
                  <a:lnTo>
                    <a:pt x="0" y="127"/>
                  </a:lnTo>
                  <a:lnTo>
                    <a:pt x="0" y="139"/>
                  </a:lnTo>
                  <a:lnTo>
                    <a:pt x="2" y="153"/>
                  </a:lnTo>
                  <a:lnTo>
                    <a:pt x="2" y="157"/>
                  </a:lnTo>
                  <a:lnTo>
                    <a:pt x="6" y="166"/>
                  </a:lnTo>
                  <a:lnTo>
                    <a:pt x="20" y="186"/>
                  </a:lnTo>
                  <a:lnTo>
                    <a:pt x="32" y="200"/>
                  </a:lnTo>
                  <a:lnTo>
                    <a:pt x="48" y="216"/>
                  </a:lnTo>
                  <a:lnTo>
                    <a:pt x="63" y="232"/>
                  </a:lnTo>
                  <a:lnTo>
                    <a:pt x="77" y="246"/>
                  </a:lnTo>
                  <a:lnTo>
                    <a:pt x="83" y="255"/>
                  </a:lnTo>
                  <a:lnTo>
                    <a:pt x="111" y="273"/>
                  </a:lnTo>
                  <a:lnTo>
                    <a:pt x="133" y="285"/>
                  </a:lnTo>
                  <a:lnTo>
                    <a:pt x="145" y="293"/>
                  </a:lnTo>
                  <a:lnTo>
                    <a:pt x="152" y="293"/>
                  </a:lnTo>
                  <a:lnTo>
                    <a:pt x="147" y="289"/>
                  </a:lnTo>
                  <a:lnTo>
                    <a:pt x="139" y="283"/>
                  </a:lnTo>
                  <a:lnTo>
                    <a:pt x="129" y="273"/>
                  </a:lnTo>
                  <a:lnTo>
                    <a:pt x="119" y="261"/>
                  </a:lnTo>
                  <a:lnTo>
                    <a:pt x="109" y="246"/>
                  </a:lnTo>
                  <a:lnTo>
                    <a:pt x="99" y="224"/>
                  </a:lnTo>
                  <a:lnTo>
                    <a:pt x="91" y="200"/>
                  </a:lnTo>
                  <a:lnTo>
                    <a:pt x="87" y="188"/>
                  </a:lnTo>
                  <a:lnTo>
                    <a:pt x="81" y="159"/>
                  </a:lnTo>
                  <a:lnTo>
                    <a:pt x="79" y="141"/>
                  </a:lnTo>
                  <a:lnTo>
                    <a:pt x="79" y="121"/>
                  </a:lnTo>
                  <a:lnTo>
                    <a:pt x="81" y="101"/>
                  </a:lnTo>
                  <a:lnTo>
                    <a:pt x="87" y="83"/>
                  </a:lnTo>
                  <a:lnTo>
                    <a:pt x="117" y="4"/>
                  </a:lnTo>
                  <a:lnTo>
                    <a:pt x="117" y="0"/>
                  </a:lnTo>
                  <a:lnTo>
                    <a:pt x="115" y="0"/>
                  </a:lnTo>
                  <a:lnTo>
                    <a:pt x="111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0" name="Freeform 1279"/>
            <p:cNvSpPr>
              <a:spLocks/>
            </p:cNvSpPr>
            <p:nvPr/>
          </p:nvSpPr>
          <p:spPr bwMode="auto">
            <a:xfrm>
              <a:off x="1148" y="1830"/>
              <a:ext cx="307" cy="186"/>
            </a:xfrm>
            <a:custGeom>
              <a:avLst/>
              <a:gdLst>
                <a:gd name="T0" fmla="*/ 117 w 613"/>
                <a:gd name="T1" fmla="*/ 90 h 372"/>
                <a:gd name="T2" fmla="*/ 83 w 613"/>
                <a:gd name="T3" fmla="*/ 55 h 372"/>
                <a:gd name="T4" fmla="*/ 74 w 613"/>
                <a:gd name="T5" fmla="*/ 44 h 372"/>
                <a:gd name="T6" fmla="*/ 67 w 613"/>
                <a:gd name="T7" fmla="*/ 30 h 372"/>
                <a:gd name="T8" fmla="*/ 59 w 613"/>
                <a:gd name="T9" fmla="*/ 19 h 372"/>
                <a:gd name="T10" fmla="*/ 48 w 613"/>
                <a:gd name="T11" fmla="*/ 11 h 372"/>
                <a:gd name="T12" fmla="*/ 44 w 613"/>
                <a:gd name="T13" fmla="*/ 8 h 372"/>
                <a:gd name="T14" fmla="*/ 27 w 613"/>
                <a:gd name="T15" fmla="*/ 1 h 372"/>
                <a:gd name="T16" fmla="*/ 17 w 613"/>
                <a:gd name="T17" fmla="*/ 0 h 372"/>
                <a:gd name="T18" fmla="*/ 15 w 613"/>
                <a:gd name="T19" fmla="*/ 2 h 372"/>
                <a:gd name="T20" fmla="*/ 13 w 613"/>
                <a:gd name="T21" fmla="*/ 1 h 372"/>
                <a:gd name="T22" fmla="*/ 9 w 613"/>
                <a:gd name="T23" fmla="*/ 4 h 372"/>
                <a:gd name="T24" fmla="*/ 5 w 613"/>
                <a:gd name="T25" fmla="*/ 11 h 372"/>
                <a:gd name="T26" fmla="*/ 4 w 613"/>
                <a:gd name="T27" fmla="*/ 18 h 372"/>
                <a:gd name="T28" fmla="*/ 1 w 613"/>
                <a:gd name="T29" fmla="*/ 24 h 372"/>
                <a:gd name="T30" fmla="*/ 0 w 613"/>
                <a:gd name="T31" fmla="*/ 37 h 372"/>
                <a:gd name="T32" fmla="*/ 8 w 613"/>
                <a:gd name="T33" fmla="*/ 57 h 372"/>
                <a:gd name="T34" fmla="*/ 16 w 613"/>
                <a:gd name="T35" fmla="*/ 70 h 372"/>
                <a:gd name="T36" fmla="*/ 34 w 613"/>
                <a:gd name="T37" fmla="*/ 95 h 372"/>
                <a:gd name="T38" fmla="*/ 44 w 613"/>
                <a:gd name="T39" fmla="*/ 104 h 372"/>
                <a:gd name="T40" fmla="*/ 48 w 613"/>
                <a:gd name="T41" fmla="*/ 107 h 372"/>
                <a:gd name="T42" fmla="*/ 72 w 613"/>
                <a:gd name="T43" fmla="*/ 126 h 372"/>
                <a:gd name="T44" fmla="*/ 85 w 613"/>
                <a:gd name="T45" fmla="*/ 140 h 372"/>
                <a:gd name="T46" fmla="*/ 104 w 613"/>
                <a:gd name="T47" fmla="*/ 157 h 372"/>
                <a:gd name="T48" fmla="*/ 126 w 613"/>
                <a:gd name="T49" fmla="*/ 174 h 372"/>
                <a:gd name="T50" fmla="*/ 131 w 613"/>
                <a:gd name="T51" fmla="*/ 176 h 372"/>
                <a:gd name="T52" fmla="*/ 137 w 613"/>
                <a:gd name="T53" fmla="*/ 181 h 372"/>
                <a:gd name="T54" fmla="*/ 148 w 613"/>
                <a:gd name="T55" fmla="*/ 184 h 372"/>
                <a:gd name="T56" fmla="*/ 152 w 613"/>
                <a:gd name="T57" fmla="*/ 184 h 372"/>
                <a:gd name="T58" fmla="*/ 155 w 613"/>
                <a:gd name="T59" fmla="*/ 186 h 372"/>
                <a:gd name="T60" fmla="*/ 166 w 613"/>
                <a:gd name="T61" fmla="*/ 185 h 372"/>
                <a:gd name="T62" fmla="*/ 188 w 613"/>
                <a:gd name="T63" fmla="*/ 180 h 372"/>
                <a:gd name="T64" fmla="*/ 203 w 613"/>
                <a:gd name="T65" fmla="*/ 173 h 372"/>
                <a:gd name="T66" fmla="*/ 213 w 613"/>
                <a:gd name="T67" fmla="*/ 174 h 372"/>
                <a:gd name="T68" fmla="*/ 228 w 613"/>
                <a:gd name="T69" fmla="*/ 170 h 372"/>
                <a:gd name="T70" fmla="*/ 249 w 613"/>
                <a:gd name="T71" fmla="*/ 160 h 372"/>
                <a:gd name="T72" fmla="*/ 262 w 613"/>
                <a:gd name="T73" fmla="*/ 150 h 372"/>
                <a:gd name="T74" fmla="*/ 280 w 613"/>
                <a:gd name="T75" fmla="*/ 137 h 372"/>
                <a:gd name="T76" fmla="*/ 295 w 613"/>
                <a:gd name="T77" fmla="*/ 124 h 372"/>
                <a:gd name="T78" fmla="*/ 307 w 613"/>
                <a:gd name="T79" fmla="*/ 109 h 372"/>
                <a:gd name="T80" fmla="*/ 303 w 613"/>
                <a:gd name="T81" fmla="*/ 110 h 372"/>
                <a:gd name="T82" fmla="*/ 298 w 613"/>
                <a:gd name="T83" fmla="*/ 111 h 372"/>
                <a:gd name="T84" fmla="*/ 295 w 613"/>
                <a:gd name="T85" fmla="*/ 114 h 372"/>
                <a:gd name="T86" fmla="*/ 282 w 613"/>
                <a:gd name="T87" fmla="*/ 124 h 372"/>
                <a:gd name="T88" fmla="*/ 268 w 613"/>
                <a:gd name="T89" fmla="*/ 131 h 372"/>
                <a:gd name="T90" fmla="*/ 259 w 613"/>
                <a:gd name="T91" fmla="*/ 134 h 372"/>
                <a:gd name="T92" fmla="*/ 246 w 613"/>
                <a:gd name="T93" fmla="*/ 137 h 372"/>
                <a:gd name="T94" fmla="*/ 242 w 613"/>
                <a:gd name="T95" fmla="*/ 139 h 372"/>
                <a:gd name="T96" fmla="*/ 226 w 613"/>
                <a:gd name="T97" fmla="*/ 141 h 372"/>
                <a:gd name="T98" fmla="*/ 204 w 613"/>
                <a:gd name="T99" fmla="*/ 138 h 372"/>
                <a:gd name="T100" fmla="*/ 190 w 613"/>
                <a:gd name="T101" fmla="*/ 134 h 372"/>
                <a:gd name="T102" fmla="*/ 176 w 613"/>
                <a:gd name="T103" fmla="*/ 126 h 372"/>
                <a:gd name="T104" fmla="*/ 162 w 613"/>
                <a:gd name="T105" fmla="*/ 114 h 372"/>
                <a:gd name="T106" fmla="*/ 157 w 613"/>
                <a:gd name="T107" fmla="*/ 113 h 372"/>
                <a:gd name="T108" fmla="*/ 138 w 613"/>
                <a:gd name="T109" fmla="*/ 106 h 372"/>
                <a:gd name="T110" fmla="*/ 123 w 613"/>
                <a:gd name="T111" fmla="*/ 96 h 372"/>
                <a:gd name="T112" fmla="*/ 117 w 613"/>
                <a:gd name="T113" fmla="*/ 90 h 37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13"/>
                <a:gd name="T172" fmla="*/ 0 h 372"/>
                <a:gd name="T173" fmla="*/ 613 w 613"/>
                <a:gd name="T174" fmla="*/ 372 h 37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13" h="372">
                  <a:moveTo>
                    <a:pt x="233" y="179"/>
                  </a:moveTo>
                  <a:lnTo>
                    <a:pt x="233" y="179"/>
                  </a:lnTo>
                  <a:lnTo>
                    <a:pt x="194" y="139"/>
                  </a:lnTo>
                  <a:lnTo>
                    <a:pt x="166" y="109"/>
                  </a:lnTo>
                  <a:lnTo>
                    <a:pt x="148" y="88"/>
                  </a:lnTo>
                  <a:lnTo>
                    <a:pt x="144" y="80"/>
                  </a:lnTo>
                  <a:lnTo>
                    <a:pt x="134" y="60"/>
                  </a:lnTo>
                  <a:lnTo>
                    <a:pt x="127" y="48"/>
                  </a:lnTo>
                  <a:lnTo>
                    <a:pt x="117" y="38"/>
                  </a:lnTo>
                  <a:lnTo>
                    <a:pt x="107" y="28"/>
                  </a:lnTo>
                  <a:lnTo>
                    <a:pt x="95" y="22"/>
                  </a:lnTo>
                  <a:lnTo>
                    <a:pt x="87" y="16"/>
                  </a:lnTo>
                  <a:lnTo>
                    <a:pt x="65" y="8"/>
                  </a:lnTo>
                  <a:lnTo>
                    <a:pt x="53" y="2"/>
                  </a:lnTo>
                  <a:lnTo>
                    <a:pt x="43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18" y="8"/>
                  </a:lnTo>
                  <a:lnTo>
                    <a:pt x="14" y="14"/>
                  </a:lnTo>
                  <a:lnTo>
                    <a:pt x="10" y="22"/>
                  </a:lnTo>
                  <a:lnTo>
                    <a:pt x="8" y="36"/>
                  </a:lnTo>
                  <a:lnTo>
                    <a:pt x="4" y="42"/>
                  </a:lnTo>
                  <a:lnTo>
                    <a:pt x="2" y="48"/>
                  </a:lnTo>
                  <a:lnTo>
                    <a:pt x="0" y="60"/>
                  </a:lnTo>
                  <a:lnTo>
                    <a:pt x="0" y="74"/>
                  </a:lnTo>
                  <a:lnTo>
                    <a:pt x="6" y="91"/>
                  </a:lnTo>
                  <a:lnTo>
                    <a:pt x="16" y="113"/>
                  </a:lnTo>
                  <a:lnTo>
                    <a:pt x="32" y="139"/>
                  </a:lnTo>
                  <a:lnTo>
                    <a:pt x="49" y="167"/>
                  </a:lnTo>
                  <a:lnTo>
                    <a:pt x="67" y="190"/>
                  </a:lnTo>
                  <a:lnTo>
                    <a:pt x="77" y="200"/>
                  </a:lnTo>
                  <a:lnTo>
                    <a:pt x="87" y="208"/>
                  </a:lnTo>
                  <a:lnTo>
                    <a:pt x="95" y="214"/>
                  </a:lnTo>
                  <a:lnTo>
                    <a:pt x="117" y="230"/>
                  </a:lnTo>
                  <a:lnTo>
                    <a:pt x="144" y="252"/>
                  </a:lnTo>
                  <a:lnTo>
                    <a:pt x="158" y="266"/>
                  </a:lnTo>
                  <a:lnTo>
                    <a:pt x="170" y="279"/>
                  </a:lnTo>
                  <a:lnTo>
                    <a:pt x="208" y="313"/>
                  </a:lnTo>
                  <a:lnTo>
                    <a:pt x="239" y="339"/>
                  </a:lnTo>
                  <a:lnTo>
                    <a:pt x="251" y="347"/>
                  </a:lnTo>
                  <a:lnTo>
                    <a:pt x="261" y="351"/>
                  </a:lnTo>
                  <a:lnTo>
                    <a:pt x="265" y="353"/>
                  </a:lnTo>
                  <a:lnTo>
                    <a:pt x="273" y="361"/>
                  </a:lnTo>
                  <a:lnTo>
                    <a:pt x="287" y="366"/>
                  </a:lnTo>
                  <a:lnTo>
                    <a:pt x="295" y="368"/>
                  </a:lnTo>
                  <a:lnTo>
                    <a:pt x="303" y="368"/>
                  </a:lnTo>
                  <a:lnTo>
                    <a:pt x="307" y="370"/>
                  </a:lnTo>
                  <a:lnTo>
                    <a:pt x="310" y="372"/>
                  </a:lnTo>
                  <a:lnTo>
                    <a:pt x="320" y="372"/>
                  </a:lnTo>
                  <a:lnTo>
                    <a:pt x="332" y="370"/>
                  </a:lnTo>
                  <a:lnTo>
                    <a:pt x="350" y="366"/>
                  </a:lnTo>
                  <a:lnTo>
                    <a:pt x="376" y="359"/>
                  </a:lnTo>
                  <a:lnTo>
                    <a:pt x="405" y="345"/>
                  </a:lnTo>
                  <a:lnTo>
                    <a:pt x="413" y="347"/>
                  </a:lnTo>
                  <a:lnTo>
                    <a:pt x="425" y="347"/>
                  </a:lnTo>
                  <a:lnTo>
                    <a:pt x="439" y="345"/>
                  </a:lnTo>
                  <a:lnTo>
                    <a:pt x="455" y="339"/>
                  </a:lnTo>
                  <a:lnTo>
                    <a:pt x="477" y="331"/>
                  </a:lnTo>
                  <a:lnTo>
                    <a:pt x="498" y="319"/>
                  </a:lnTo>
                  <a:lnTo>
                    <a:pt x="524" y="299"/>
                  </a:lnTo>
                  <a:lnTo>
                    <a:pt x="534" y="293"/>
                  </a:lnTo>
                  <a:lnTo>
                    <a:pt x="560" y="273"/>
                  </a:lnTo>
                  <a:lnTo>
                    <a:pt x="575" y="262"/>
                  </a:lnTo>
                  <a:lnTo>
                    <a:pt x="589" y="248"/>
                  </a:lnTo>
                  <a:lnTo>
                    <a:pt x="603" y="232"/>
                  </a:lnTo>
                  <a:lnTo>
                    <a:pt x="613" y="218"/>
                  </a:lnTo>
                  <a:lnTo>
                    <a:pt x="605" y="220"/>
                  </a:lnTo>
                  <a:lnTo>
                    <a:pt x="599" y="222"/>
                  </a:lnTo>
                  <a:lnTo>
                    <a:pt x="595" y="222"/>
                  </a:lnTo>
                  <a:lnTo>
                    <a:pt x="589" y="228"/>
                  </a:lnTo>
                  <a:lnTo>
                    <a:pt x="575" y="240"/>
                  </a:lnTo>
                  <a:lnTo>
                    <a:pt x="564" y="248"/>
                  </a:lnTo>
                  <a:lnTo>
                    <a:pt x="552" y="256"/>
                  </a:lnTo>
                  <a:lnTo>
                    <a:pt x="536" y="262"/>
                  </a:lnTo>
                  <a:lnTo>
                    <a:pt x="518" y="268"/>
                  </a:lnTo>
                  <a:lnTo>
                    <a:pt x="504" y="270"/>
                  </a:lnTo>
                  <a:lnTo>
                    <a:pt x="492" y="273"/>
                  </a:lnTo>
                  <a:lnTo>
                    <a:pt x="483" y="277"/>
                  </a:lnTo>
                  <a:lnTo>
                    <a:pt x="467" y="281"/>
                  </a:lnTo>
                  <a:lnTo>
                    <a:pt x="451" y="281"/>
                  </a:lnTo>
                  <a:lnTo>
                    <a:pt x="431" y="281"/>
                  </a:lnTo>
                  <a:lnTo>
                    <a:pt x="407" y="275"/>
                  </a:lnTo>
                  <a:lnTo>
                    <a:pt x="394" y="271"/>
                  </a:lnTo>
                  <a:lnTo>
                    <a:pt x="380" y="268"/>
                  </a:lnTo>
                  <a:lnTo>
                    <a:pt x="366" y="260"/>
                  </a:lnTo>
                  <a:lnTo>
                    <a:pt x="352" y="252"/>
                  </a:lnTo>
                  <a:lnTo>
                    <a:pt x="338" y="240"/>
                  </a:lnTo>
                  <a:lnTo>
                    <a:pt x="324" y="228"/>
                  </a:lnTo>
                  <a:lnTo>
                    <a:pt x="314" y="226"/>
                  </a:lnTo>
                  <a:lnTo>
                    <a:pt x="291" y="218"/>
                  </a:lnTo>
                  <a:lnTo>
                    <a:pt x="275" y="212"/>
                  </a:lnTo>
                  <a:lnTo>
                    <a:pt x="259" y="202"/>
                  </a:lnTo>
                  <a:lnTo>
                    <a:pt x="245" y="192"/>
                  </a:lnTo>
                  <a:lnTo>
                    <a:pt x="233" y="17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1" name="Freeform 1280"/>
            <p:cNvSpPr>
              <a:spLocks/>
            </p:cNvSpPr>
            <p:nvPr/>
          </p:nvSpPr>
          <p:spPr bwMode="auto">
            <a:xfrm>
              <a:off x="1391" y="1798"/>
              <a:ext cx="64" cy="80"/>
            </a:xfrm>
            <a:custGeom>
              <a:avLst/>
              <a:gdLst>
                <a:gd name="T0" fmla="*/ 0 w 129"/>
                <a:gd name="T1" fmla="*/ 11 h 160"/>
                <a:gd name="T2" fmla="*/ 0 w 129"/>
                <a:gd name="T3" fmla="*/ 11 h 160"/>
                <a:gd name="T4" fmla="*/ 2 w 129"/>
                <a:gd name="T5" fmla="*/ 8 h 160"/>
                <a:gd name="T6" fmla="*/ 5 w 129"/>
                <a:gd name="T7" fmla="*/ 6 h 160"/>
                <a:gd name="T8" fmla="*/ 9 w 129"/>
                <a:gd name="T9" fmla="*/ 3 h 160"/>
                <a:gd name="T10" fmla="*/ 14 w 129"/>
                <a:gd name="T11" fmla="*/ 1 h 160"/>
                <a:gd name="T12" fmla="*/ 20 w 129"/>
                <a:gd name="T13" fmla="*/ 0 h 160"/>
                <a:gd name="T14" fmla="*/ 28 w 129"/>
                <a:gd name="T15" fmla="*/ 0 h 160"/>
                <a:gd name="T16" fmla="*/ 37 w 129"/>
                <a:gd name="T17" fmla="*/ 3 h 160"/>
                <a:gd name="T18" fmla="*/ 37 w 129"/>
                <a:gd name="T19" fmla="*/ 3 h 160"/>
                <a:gd name="T20" fmla="*/ 38 w 129"/>
                <a:gd name="T21" fmla="*/ 3 h 160"/>
                <a:gd name="T22" fmla="*/ 40 w 129"/>
                <a:gd name="T23" fmla="*/ 5 h 160"/>
                <a:gd name="T24" fmla="*/ 43 w 129"/>
                <a:gd name="T25" fmla="*/ 8 h 160"/>
                <a:gd name="T26" fmla="*/ 44 w 129"/>
                <a:gd name="T27" fmla="*/ 15 h 160"/>
                <a:gd name="T28" fmla="*/ 44 w 129"/>
                <a:gd name="T29" fmla="*/ 15 h 160"/>
                <a:gd name="T30" fmla="*/ 47 w 129"/>
                <a:gd name="T31" fmla="*/ 19 h 160"/>
                <a:gd name="T32" fmla="*/ 54 w 129"/>
                <a:gd name="T33" fmla="*/ 28 h 160"/>
                <a:gd name="T34" fmla="*/ 57 w 129"/>
                <a:gd name="T35" fmla="*/ 34 h 160"/>
                <a:gd name="T36" fmla="*/ 60 w 129"/>
                <a:gd name="T37" fmla="*/ 40 h 160"/>
                <a:gd name="T38" fmla="*/ 61 w 129"/>
                <a:gd name="T39" fmla="*/ 46 h 160"/>
                <a:gd name="T40" fmla="*/ 62 w 129"/>
                <a:gd name="T41" fmla="*/ 52 h 160"/>
                <a:gd name="T42" fmla="*/ 62 w 129"/>
                <a:gd name="T43" fmla="*/ 52 h 160"/>
                <a:gd name="T44" fmla="*/ 63 w 129"/>
                <a:gd name="T45" fmla="*/ 66 h 160"/>
                <a:gd name="T46" fmla="*/ 64 w 129"/>
                <a:gd name="T47" fmla="*/ 75 h 160"/>
                <a:gd name="T48" fmla="*/ 64 w 129"/>
                <a:gd name="T49" fmla="*/ 80 h 160"/>
                <a:gd name="T50" fmla="*/ 64 w 129"/>
                <a:gd name="T51" fmla="*/ 80 h 160"/>
                <a:gd name="T52" fmla="*/ 63 w 129"/>
                <a:gd name="T53" fmla="*/ 80 h 160"/>
                <a:gd name="T54" fmla="*/ 61 w 129"/>
                <a:gd name="T55" fmla="*/ 78 h 160"/>
                <a:gd name="T56" fmla="*/ 56 w 129"/>
                <a:gd name="T57" fmla="*/ 71 h 160"/>
                <a:gd name="T58" fmla="*/ 51 w 129"/>
                <a:gd name="T59" fmla="*/ 62 h 160"/>
                <a:gd name="T60" fmla="*/ 48 w 129"/>
                <a:gd name="T61" fmla="*/ 56 h 160"/>
                <a:gd name="T62" fmla="*/ 48 w 129"/>
                <a:gd name="T63" fmla="*/ 56 h 160"/>
                <a:gd name="T64" fmla="*/ 43 w 129"/>
                <a:gd name="T65" fmla="*/ 44 h 160"/>
                <a:gd name="T66" fmla="*/ 39 w 129"/>
                <a:gd name="T67" fmla="*/ 35 h 160"/>
                <a:gd name="T68" fmla="*/ 37 w 129"/>
                <a:gd name="T69" fmla="*/ 32 h 160"/>
                <a:gd name="T70" fmla="*/ 35 w 129"/>
                <a:gd name="T71" fmla="*/ 31 h 160"/>
                <a:gd name="T72" fmla="*/ 35 w 129"/>
                <a:gd name="T73" fmla="*/ 31 h 160"/>
                <a:gd name="T74" fmla="*/ 28 w 129"/>
                <a:gd name="T75" fmla="*/ 27 h 160"/>
                <a:gd name="T76" fmla="*/ 18 w 129"/>
                <a:gd name="T77" fmla="*/ 21 h 160"/>
                <a:gd name="T78" fmla="*/ 18 w 129"/>
                <a:gd name="T79" fmla="*/ 21 h 160"/>
                <a:gd name="T80" fmla="*/ 10 w 129"/>
                <a:gd name="T81" fmla="*/ 18 h 160"/>
                <a:gd name="T82" fmla="*/ 4 w 129"/>
                <a:gd name="T83" fmla="*/ 15 h 160"/>
                <a:gd name="T84" fmla="*/ 1 w 129"/>
                <a:gd name="T85" fmla="*/ 13 h 160"/>
                <a:gd name="T86" fmla="*/ 0 w 129"/>
                <a:gd name="T87" fmla="*/ 11 h 160"/>
                <a:gd name="T88" fmla="*/ 0 w 129"/>
                <a:gd name="T89" fmla="*/ 11 h 16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9"/>
                <a:gd name="T136" fmla="*/ 0 h 160"/>
                <a:gd name="T137" fmla="*/ 129 w 129"/>
                <a:gd name="T138" fmla="*/ 160 h 16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9" h="160">
                  <a:moveTo>
                    <a:pt x="0" y="22"/>
                  </a:moveTo>
                  <a:lnTo>
                    <a:pt x="0" y="22"/>
                  </a:lnTo>
                  <a:lnTo>
                    <a:pt x="4" y="16"/>
                  </a:lnTo>
                  <a:lnTo>
                    <a:pt x="10" y="12"/>
                  </a:lnTo>
                  <a:lnTo>
                    <a:pt x="18" y="6"/>
                  </a:lnTo>
                  <a:lnTo>
                    <a:pt x="28" y="2"/>
                  </a:lnTo>
                  <a:lnTo>
                    <a:pt x="40" y="0"/>
                  </a:lnTo>
                  <a:lnTo>
                    <a:pt x="56" y="0"/>
                  </a:lnTo>
                  <a:lnTo>
                    <a:pt x="74" y="6"/>
                  </a:lnTo>
                  <a:lnTo>
                    <a:pt x="76" y="6"/>
                  </a:lnTo>
                  <a:lnTo>
                    <a:pt x="80" y="10"/>
                  </a:lnTo>
                  <a:lnTo>
                    <a:pt x="86" y="16"/>
                  </a:lnTo>
                  <a:lnTo>
                    <a:pt x="89" y="30"/>
                  </a:lnTo>
                  <a:lnTo>
                    <a:pt x="95" y="38"/>
                  </a:lnTo>
                  <a:lnTo>
                    <a:pt x="109" y="56"/>
                  </a:lnTo>
                  <a:lnTo>
                    <a:pt x="115" y="67"/>
                  </a:lnTo>
                  <a:lnTo>
                    <a:pt x="121" y="79"/>
                  </a:lnTo>
                  <a:lnTo>
                    <a:pt x="123" y="91"/>
                  </a:lnTo>
                  <a:lnTo>
                    <a:pt x="125" y="103"/>
                  </a:lnTo>
                  <a:lnTo>
                    <a:pt x="127" y="131"/>
                  </a:lnTo>
                  <a:lnTo>
                    <a:pt x="129" y="149"/>
                  </a:lnTo>
                  <a:lnTo>
                    <a:pt x="129" y="160"/>
                  </a:lnTo>
                  <a:lnTo>
                    <a:pt x="127" y="160"/>
                  </a:lnTo>
                  <a:lnTo>
                    <a:pt x="123" y="156"/>
                  </a:lnTo>
                  <a:lnTo>
                    <a:pt x="113" y="141"/>
                  </a:lnTo>
                  <a:lnTo>
                    <a:pt x="103" y="123"/>
                  </a:lnTo>
                  <a:lnTo>
                    <a:pt x="97" y="111"/>
                  </a:lnTo>
                  <a:lnTo>
                    <a:pt x="86" y="87"/>
                  </a:lnTo>
                  <a:lnTo>
                    <a:pt x="78" y="69"/>
                  </a:lnTo>
                  <a:lnTo>
                    <a:pt x="74" y="64"/>
                  </a:lnTo>
                  <a:lnTo>
                    <a:pt x="70" y="62"/>
                  </a:lnTo>
                  <a:lnTo>
                    <a:pt x="56" y="54"/>
                  </a:lnTo>
                  <a:lnTo>
                    <a:pt x="36" y="42"/>
                  </a:lnTo>
                  <a:lnTo>
                    <a:pt x="20" y="36"/>
                  </a:lnTo>
                  <a:lnTo>
                    <a:pt x="8" y="30"/>
                  </a:lnTo>
                  <a:lnTo>
                    <a:pt x="2" y="26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2" name="Freeform 1281"/>
            <p:cNvSpPr>
              <a:spLocks/>
            </p:cNvSpPr>
            <p:nvPr/>
          </p:nvSpPr>
          <p:spPr bwMode="auto">
            <a:xfrm>
              <a:off x="1293" y="1791"/>
              <a:ext cx="160" cy="144"/>
            </a:xfrm>
            <a:custGeom>
              <a:avLst/>
              <a:gdLst>
                <a:gd name="T0" fmla="*/ 100 w 320"/>
                <a:gd name="T1" fmla="*/ 10 h 289"/>
                <a:gd name="T2" fmla="*/ 101 w 320"/>
                <a:gd name="T3" fmla="*/ 8 h 289"/>
                <a:gd name="T4" fmla="*/ 95 w 320"/>
                <a:gd name="T5" fmla="*/ 1 h 289"/>
                <a:gd name="T6" fmla="*/ 89 w 320"/>
                <a:gd name="T7" fmla="*/ 1 h 289"/>
                <a:gd name="T8" fmla="*/ 68 w 320"/>
                <a:gd name="T9" fmla="*/ 1 h 289"/>
                <a:gd name="T10" fmla="*/ 52 w 320"/>
                <a:gd name="T11" fmla="*/ 5 h 289"/>
                <a:gd name="T12" fmla="*/ 45 w 320"/>
                <a:gd name="T13" fmla="*/ 8 h 289"/>
                <a:gd name="T14" fmla="*/ 23 w 320"/>
                <a:gd name="T15" fmla="*/ 19 h 289"/>
                <a:gd name="T16" fmla="*/ 15 w 320"/>
                <a:gd name="T17" fmla="*/ 25 h 289"/>
                <a:gd name="T18" fmla="*/ 9 w 320"/>
                <a:gd name="T19" fmla="*/ 32 h 289"/>
                <a:gd name="T20" fmla="*/ 3 w 320"/>
                <a:gd name="T21" fmla="*/ 47 h 289"/>
                <a:gd name="T22" fmla="*/ 0 w 320"/>
                <a:gd name="T23" fmla="*/ 74 h 289"/>
                <a:gd name="T24" fmla="*/ 1 w 320"/>
                <a:gd name="T25" fmla="*/ 93 h 289"/>
                <a:gd name="T26" fmla="*/ 3 w 320"/>
                <a:gd name="T27" fmla="*/ 80 h 289"/>
                <a:gd name="T28" fmla="*/ 9 w 320"/>
                <a:gd name="T29" fmla="*/ 64 h 289"/>
                <a:gd name="T30" fmla="*/ 12 w 320"/>
                <a:gd name="T31" fmla="*/ 60 h 289"/>
                <a:gd name="T32" fmla="*/ 20 w 320"/>
                <a:gd name="T33" fmla="*/ 51 h 289"/>
                <a:gd name="T34" fmla="*/ 38 w 320"/>
                <a:gd name="T35" fmla="*/ 39 h 289"/>
                <a:gd name="T36" fmla="*/ 46 w 320"/>
                <a:gd name="T37" fmla="*/ 34 h 289"/>
                <a:gd name="T38" fmla="*/ 69 w 320"/>
                <a:gd name="T39" fmla="*/ 25 h 289"/>
                <a:gd name="T40" fmla="*/ 79 w 320"/>
                <a:gd name="T41" fmla="*/ 24 h 289"/>
                <a:gd name="T42" fmla="*/ 86 w 320"/>
                <a:gd name="T43" fmla="*/ 25 h 289"/>
                <a:gd name="T44" fmla="*/ 84 w 320"/>
                <a:gd name="T45" fmla="*/ 25 h 289"/>
                <a:gd name="T46" fmla="*/ 108 w 320"/>
                <a:gd name="T47" fmla="*/ 34 h 289"/>
                <a:gd name="T48" fmla="*/ 117 w 320"/>
                <a:gd name="T49" fmla="*/ 40 h 289"/>
                <a:gd name="T50" fmla="*/ 120 w 320"/>
                <a:gd name="T51" fmla="*/ 42 h 289"/>
                <a:gd name="T52" fmla="*/ 130 w 320"/>
                <a:gd name="T53" fmla="*/ 50 h 289"/>
                <a:gd name="T54" fmla="*/ 136 w 320"/>
                <a:gd name="T55" fmla="*/ 58 h 289"/>
                <a:gd name="T56" fmla="*/ 137 w 320"/>
                <a:gd name="T57" fmla="*/ 63 h 289"/>
                <a:gd name="T58" fmla="*/ 145 w 320"/>
                <a:gd name="T59" fmla="*/ 85 h 289"/>
                <a:gd name="T60" fmla="*/ 148 w 320"/>
                <a:gd name="T61" fmla="*/ 92 h 289"/>
                <a:gd name="T62" fmla="*/ 151 w 320"/>
                <a:gd name="T63" fmla="*/ 101 h 289"/>
                <a:gd name="T64" fmla="*/ 150 w 320"/>
                <a:gd name="T65" fmla="*/ 106 h 289"/>
                <a:gd name="T66" fmla="*/ 148 w 320"/>
                <a:gd name="T67" fmla="*/ 110 h 289"/>
                <a:gd name="T68" fmla="*/ 145 w 320"/>
                <a:gd name="T69" fmla="*/ 119 h 289"/>
                <a:gd name="T70" fmla="*/ 145 w 320"/>
                <a:gd name="T71" fmla="*/ 122 h 289"/>
                <a:gd name="T72" fmla="*/ 141 w 320"/>
                <a:gd name="T73" fmla="*/ 129 h 289"/>
                <a:gd name="T74" fmla="*/ 135 w 320"/>
                <a:gd name="T75" fmla="*/ 134 h 289"/>
                <a:gd name="T76" fmla="*/ 123 w 320"/>
                <a:gd name="T77" fmla="*/ 141 h 289"/>
                <a:gd name="T78" fmla="*/ 120 w 320"/>
                <a:gd name="T79" fmla="*/ 142 h 289"/>
                <a:gd name="T80" fmla="*/ 116 w 320"/>
                <a:gd name="T81" fmla="*/ 143 h 289"/>
                <a:gd name="T82" fmla="*/ 129 w 320"/>
                <a:gd name="T83" fmla="*/ 144 h 289"/>
                <a:gd name="T84" fmla="*/ 137 w 320"/>
                <a:gd name="T85" fmla="*/ 141 h 289"/>
                <a:gd name="T86" fmla="*/ 146 w 320"/>
                <a:gd name="T87" fmla="*/ 135 h 289"/>
                <a:gd name="T88" fmla="*/ 154 w 320"/>
                <a:gd name="T89" fmla="*/ 128 h 289"/>
                <a:gd name="T90" fmla="*/ 158 w 320"/>
                <a:gd name="T91" fmla="*/ 116 h 289"/>
                <a:gd name="T92" fmla="*/ 160 w 320"/>
                <a:gd name="T93" fmla="*/ 107 h 289"/>
                <a:gd name="T94" fmla="*/ 160 w 320"/>
                <a:gd name="T95" fmla="*/ 95 h 289"/>
                <a:gd name="T96" fmla="*/ 159 w 320"/>
                <a:gd name="T97" fmla="*/ 92 h 289"/>
                <a:gd name="T98" fmla="*/ 151 w 320"/>
                <a:gd name="T99" fmla="*/ 72 h 289"/>
                <a:gd name="T100" fmla="*/ 146 w 320"/>
                <a:gd name="T101" fmla="*/ 65 h 289"/>
                <a:gd name="T102" fmla="*/ 135 w 320"/>
                <a:gd name="T103" fmla="*/ 42 h 289"/>
                <a:gd name="T104" fmla="*/ 129 w 320"/>
                <a:gd name="T105" fmla="*/ 38 h 289"/>
                <a:gd name="T106" fmla="*/ 116 w 320"/>
                <a:gd name="T107" fmla="*/ 31 h 289"/>
                <a:gd name="T108" fmla="*/ 112 w 320"/>
                <a:gd name="T109" fmla="*/ 30 h 289"/>
                <a:gd name="T110" fmla="*/ 102 w 320"/>
                <a:gd name="T111" fmla="*/ 26 h 289"/>
                <a:gd name="T112" fmla="*/ 96 w 320"/>
                <a:gd name="T113" fmla="*/ 19 h 289"/>
                <a:gd name="T114" fmla="*/ 97 w 320"/>
                <a:gd name="T115" fmla="*/ 15 h 289"/>
                <a:gd name="T116" fmla="*/ 100 w 320"/>
                <a:gd name="T117" fmla="*/ 10 h 28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0"/>
                <a:gd name="T178" fmla="*/ 0 h 289"/>
                <a:gd name="T179" fmla="*/ 320 w 320"/>
                <a:gd name="T180" fmla="*/ 289 h 28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0" h="289">
                  <a:moveTo>
                    <a:pt x="199" y="20"/>
                  </a:moveTo>
                  <a:lnTo>
                    <a:pt x="199" y="20"/>
                  </a:lnTo>
                  <a:lnTo>
                    <a:pt x="201" y="20"/>
                  </a:lnTo>
                  <a:lnTo>
                    <a:pt x="201" y="16"/>
                  </a:lnTo>
                  <a:lnTo>
                    <a:pt x="197" y="10"/>
                  </a:lnTo>
                  <a:lnTo>
                    <a:pt x="190" y="2"/>
                  </a:lnTo>
                  <a:lnTo>
                    <a:pt x="178" y="2"/>
                  </a:lnTo>
                  <a:lnTo>
                    <a:pt x="152" y="0"/>
                  </a:lnTo>
                  <a:lnTo>
                    <a:pt x="136" y="2"/>
                  </a:lnTo>
                  <a:lnTo>
                    <a:pt x="118" y="4"/>
                  </a:lnTo>
                  <a:lnTo>
                    <a:pt x="103" y="10"/>
                  </a:lnTo>
                  <a:lnTo>
                    <a:pt x="89" y="16"/>
                  </a:lnTo>
                  <a:lnTo>
                    <a:pt x="65" y="28"/>
                  </a:lnTo>
                  <a:lnTo>
                    <a:pt x="45" y="38"/>
                  </a:lnTo>
                  <a:lnTo>
                    <a:pt x="29" y="50"/>
                  </a:lnTo>
                  <a:lnTo>
                    <a:pt x="23" y="56"/>
                  </a:lnTo>
                  <a:lnTo>
                    <a:pt x="18" y="64"/>
                  </a:lnTo>
                  <a:lnTo>
                    <a:pt x="12" y="78"/>
                  </a:lnTo>
                  <a:lnTo>
                    <a:pt x="6" y="95"/>
                  </a:lnTo>
                  <a:lnTo>
                    <a:pt x="0" y="119"/>
                  </a:lnTo>
                  <a:lnTo>
                    <a:pt x="0" y="149"/>
                  </a:lnTo>
                  <a:lnTo>
                    <a:pt x="2" y="186"/>
                  </a:lnTo>
                  <a:lnTo>
                    <a:pt x="2" y="178"/>
                  </a:lnTo>
                  <a:lnTo>
                    <a:pt x="6" y="161"/>
                  </a:lnTo>
                  <a:lnTo>
                    <a:pt x="14" y="139"/>
                  </a:lnTo>
                  <a:lnTo>
                    <a:pt x="18" y="129"/>
                  </a:lnTo>
                  <a:lnTo>
                    <a:pt x="23" y="121"/>
                  </a:lnTo>
                  <a:lnTo>
                    <a:pt x="27" y="117"/>
                  </a:lnTo>
                  <a:lnTo>
                    <a:pt x="39" y="103"/>
                  </a:lnTo>
                  <a:lnTo>
                    <a:pt x="61" y="85"/>
                  </a:lnTo>
                  <a:lnTo>
                    <a:pt x="75" y="78"/>
                  </a:lnTo>
                  <a:lnTo>
                    <a:pt x="91" y="68"/>
                  </a:lnTo>
                  <a:lnTo>
                    <a:pt x="116" y="58"/>
                  </a:lnTo>
                  <a:lnTo>
                    <a:pt x="138" y="50"/>
                  </a:lnTo>
                  <a:lnTo>
                    <a:pt x="148" y="48"/>
                  </a:lnTo>
                  <a:lnTo>
                    <a:pt x="158" y="48"/>
                  </a:lnTo>
                  <a:lnTo>
                    <a:pt x="172" y="50"/>
                  </a:lnTo>
                  <a:lnTo>
                    <a:pt x="168" y="50"/>
                  </a:lnTo>
                  <a:lnTo>
                    <a:pt x="194" y="58"/>
                  </a:lnTo>
                  <a:lnTo>
                    <a:pt x="215" y="68"/>
                  </a:lnTo>
                  <a:lnTo>
                    <a:pt x="225" y="76"/>
                  </a:lnTo>
                  <a:lnTo>
                    <a:pt x="233" y="81"/>
                  </a:lnTo>
                  <a:lnTo>
                    <a:pt x="239" y="85"/>
                  </a:lnTo>
                  <a:lnTo>
                    <a:pt x="251" y="95"/>
                  </a:lnTo>
                  <a:lnTo>
                    <a:pt x="259" y="101"/>
                  </a:lnTo>
                  <a:lnTo>
                    <a:pt x="265" y="109"/>
                  </a:lnTo>
                  <a:lnTo>
                    <a:pt x="271" y="117"/>
                  </a:lnTo>
                  <a:lnTo>
                    <a:pt x="273" y="127"/>
                  </a:lnTo>
                  <a:lnTo>
                    <a:pt x="282" y="151"/>
                  </a:lnTo>
                  <a:lnTo>
                    <a:pt x="290" y="170"/>
                  </a:lnTo>
                  <a:lnTo>
                    <a:pt x="296" y="184"/>
                  </a:lnTo>
                  <a:lnTo>
                    <a:pt x="300" y="192"/>
                  </a:lnTo>
                  <a:lnTo>
                    <a:pt x="302" y="202"/>
                  </a:lnTo>
                  <a:lnTo>
                    <a:pt x="302" y="206"/>
                  </a:lnTo>
                  <a:lnTo>
                    <a:pt x="300" y="212"/>
                  </a:lnTo>
                  <a:lnTo>
                    <a:pt x="296" y="220"/>
                  </a:lnTo>
                  <a:lnTo>
                    <a:pt x="292" y="228"/>
                  </a:lnTo>
                  <a:lnTo>
                    <a:pt x="290" y="238"/>
                  </a:lnTo>
                  <a:lnTo>
                    <a:pt x="290" y="244"/>
                  </a:lnTo>
                  <a:lnTo>
                    <a:pt x="288" y="252"/>
                  </a:lnTo>
                  <a:lnTo>
                    <a:pt x="282" y="258"/>
                  </a:lnTo>
                  <a:lnTo>
                    <a:pt x="269" y="269"/>
                  </a:lnTo>
                  <a:lnTo>
                    <a:pt x="255" y="279"/>
                  </a:lnTo>
                  <a:lnTo>
                    <a:pt x="245" y="283"/>
                  </a:lnTo>
                  <a:lnTo>
                    <a:pt x="239" y="285"/>
                  </a:lnTo>
                  <a:lnTo>
                    <a:pt x="231" y="287"/>
                  </a:lnTo>
                  <a:lnTo>
                    <a:pt x="243" y="289"/>
                  </a:lnTo>
                  <a:lnTo>
                    <a:pt x="257" y="289"/>
                  </a:lnTo>
                  <a:lnTo>
                    <a:pt x="273" y="283"/>
                  </a:lnTo>
                  <a:lnTo>
                    <a:pt x="279" y="281"/>
                  </a:lnTo>
                  <a:lnTo>
                    <a:pt x="292" y="271"/>
                  </a:lnTo>
                  <a:lnTo>
                    <a:pt x="300" y="265"/>
                  </a:lnTo>
                  <a:lnTo>
                    <a:pt x="308" y="256"/>
                  </a:lnTo>
                  <a:lnTo>
                    <a:pt x="312" y="246"/>
                  </a:lnTo>
                  <a:lnTo>
                    <a:pt x="316" y="232"/>
                  </a:lnTo>
                  <a:lnTo>
                    <a:pt x="320" y="214"/>
                  </a:lnTo>
                  <a:lnTo>
                    <a:pt x="320" y="198"/>
                  </a:lnTo>
                  <a:lnTo>
                    <a:pt x="320" y="190"/>
                  </a:lnTo>
                  <a:lnTo>
                    <a:pt x="318" y="184"/>
                  </a:lnTo>
                  <a:lnTo>
                    <a:pt x="310" y="163"/>
                  </a:lnTo>
                  <a:lnTo>
                    <a:pt x="302" y="145"/>
                  </a:lnTo>
                  <a:lnTo>
                    <a:pt x="292" y="131"/>
                  </a:lnTo>
                  <a:lnTo>
                    <a:pt x="281" y="103"/>
                  </a:lnTo>
                  <a:lnTo>
                    <a:pt x="269" y="85"/>
                  </a:lnTo>
                  <a:lnTo>
                    <a:pt x="263" y="78"/>
                  </a:lnTo>
                  <a:lnTo>
                    <a:pt x="257" y="76"/>
                  </a:lnTo>
                  <a:lnTo>
                    <a:pt x="231" y="62"/>
                  </a:lnTo>
                  <a:lnTo>
                    <a:pt x="223" y="60"/>
                  </a:lnTo>
                  <a:lnTo>
                    <a:pt x="213" y="56"/>
                  </a:lnTo>
                  <a:lnTo>
                    <a:pt x="203" y="52"/>
                  </a:lnTo>
                  <a:lnTo>
                    <a:pt x="197" y="46"/>
                  </a:lnTo>
                  <a:lnTo>
                    <a:pt x="192" y="38"/>
                  </a:lnTo>
                  <a:lnTo>
                    <a:pt x="192" y="34"/>
                  </a:lnTo>
                  <a:lnTo>
                    <a:pt x="194" y="30"/>
                  </a:lnTo>
                  <a:lnTo>
                    <a:pt x="195" y="26"/>
                  </a:lnTo>
                  <a:lnTo>
                    <a:pt x="199" y="2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3" name="Freeform 1282"/>
            <p:cNvSpPr>
              <a:spLocks/>
            </p:cNvSpPr>
            <p:nvPr/>
          </p:nvSpPr>
          <p:spPr bwMode="auto">
            <a:xfrm>
              <a:off x="1307" y="1817"/>
              <a:ext cx="135" cy="115"/>
            </a:xfrm>
            <a:custGeom>
              <a:avLst/>
              <a:gdLst>
                <a:gd name="T0" fmla="*/ 1 w 271"/>
                <a:gd name="T1" fmla="*/ 39 h 229"/>
                <a:gd name="T2" fmla="*/ 5 w 271"/>
                <a:gd name="T3" fmla="*/ 35 h 229"/>
                <a:gd name="T4" fmla="*/ 19 w 271"/>
                <a:gd name="T5" fmla="*/ 47 h 229"/>
                <a:gd name="T6" fmla="*/ 33 w 271"/>
                <a:gd name="T7" fmla="*/ 63 h 229"/>
                <a:gd name="T8" fmla="*/ 39 w 271"/>
                <a:gd name="T9" fmla="*/ 72 h 229"/>
                <a:gd name="T10" fmla="*/ 54 w 271"/>
                <a:gd name="T11" fmla="*/ 88 h 229"/>
                <a:gd name="T12" fmla="*/ 63 w 271"/>
                <a:gd name="T13" fmla="*/ 98 h 229"/>
                <a:gd name="T14" fmla="*/ 82 w 271"/>
                <a:gd name="T15" fmla="*/ 108 h 229"/>
                <a:gd name="T16" fmla="*/ 91 w 271"/>
                <a:gd name="T17" fmla="*/ 111 h 229"/>
                <a:gd name="T18" fmla="*/ 103 w 271"/>
                <a:gd name="T19" fmla="*/ 107 h 229"/>
                <a:gd name="T20" fmla="*/ 117 w 271"/>
                <a:gd name="T21" fmla="*/ 102 h 229"/>
                <a:gd name="T22" fmla="*/ 127 w 271"/>
                <a:gd name="T23" fmla="*/ 85 h 229"/>
                <a:gd name="T24" fmla="*/ 127 w 271"/>
                <a:gd name="T25" fmla="*/ 65 h 229"/>
                <a:gd name="T26" fmla="*/ 121 w 271"/>
                <a:gd name="T27" fmla="*/ 53 h 229"/>
                <a:gd name="T28" fmla="*/ 104 w 271"/>
                <a:gd name="T29" fmla="*/ 34 h 229"/>
                <a:gd name="T30" fmla="*/ 94 w 271"/>
                <a:gd name="T31" fmla="*/ 31 h 229"/>
                <a:gd name="T32" fmla="*/ 89 w 271"/>
                <a:gd name="T33" fmla="*/ 31 h 229"/>
                <a:gd name="T34" fmla="*/ 80 w 271"/>
                <a:gd name="T35" fmla="*/ 35 h 229"/>
                <a:gd name="T36" fmla="*/ 68 w 271"/>
                <a:gd name="T37" fmla="*/ 58 h 229"/>
                <a:gd name="T38" fmla="*/ 64 w 271"/>
                <a:gd name="T39" fmla="*/ 65 h 229"/>
                <a:gd name="T40" fmla="*/ 61 w 271"/>
                <a:gd name="T41" fmla="*/ 80 h 229"/>
                <a:gd name="T42" fmla="*/ 65 w 271"/>
                <a:gd name="T43" fmla="*/ 93 h 229"/>
                <a:gd name="T44" fmla="*/ 51 w 271"/>
                <a:gd name="T45" fmla="*/ 81 h 229"/>
                <a:gd name="T46" fmla="*/ 33 w 271"/>
                <a:gd name="T47" fmla="*/ 58 h 229"/>
                <a:gd name="T48" fmla="*/ 28 w 271"/>
                <a:gd name="T49" fmla="*/ 51 h 229"/>
                <a:gd name="T50" fmla="*/ 23 w 271"/>
                <a:gd name="T51" fmla="*/ 33 h 229"/>
                <a:gd name="T52" fmla="*/ 29 w 271"/>
                <a:gd name="T53" fmla="*/ 22 h 229"/>
                <a:gd name="T54" fmla="*/ 34 w 271"/>
                <a:gd name="T55" fmla="*/ 15 h 229"/>
                <a:gd name="T56" fmla="*/ 50 w 271"/>
                <a:gd name="T57" fmla="*/ 4 h 229"/>
                <a:gd name="T58" fmla="*/ 69 w 271"/>
                <a:gd name="T59" fmla="*/ 0 h 229"/>
                <a:gd name="T60" fmla="*/ 97 w 271"/>
                <a:gd name="T61" fmla="*/ 12 h 229"/>
                <a:gd name="T62" fmla="*/ 109 w 271"/>
                <a:gd name="T63" fmla="*/ 21 h 229"/>
                <a:gd name="T64" fmla="*/ 120 w 271"/>
                <a:gd name="T65" fmla="*/ 33 h 229"/>
                <a:gd name="T66" fmla="*/ 134 w 271"/>
                <a:gd name="T67" fmla="*/ 69 h 229"/>
                <a:gd name="T68" fmla="*/ 134 w 271"/>
                <a:gd name="T69" fmla="*/ 78 h 229"/>
                <a:gd name="T70" fmla="*/ 130 w 271"/>
                <a:gd name="T71" fmla="*/ 93 h 229"/>
                <a:gd name="T72" fmla="*/ 128 w 271"/>
                <a:gd name="T73" fmla="*/ 98 h 229"/>
                <a:gd name="T74" fmla="*/ 119 w 271"/>
                <a:gd name="T75" fmla="*/ 106 h 229"/>
                <a:gd name="T76" fmla="*/ 108 w 271"/>
                <a:gd name="T77" fmla="*/ 112 h 229"/>
                <a:gd name="T78" fmla="*/ 94 w 271"/>
                <a:gd name="T79" fmla="*/ 115 h 229"/>
                <a:gd name="T80" fmla="*/ 61 w 271"/>
                <a:gd name="T81" fmla="*/ 100 h 229"/>
                <a:gd name="T82" fmla="*/ 43 w 271"/>
                <a:gd name="T83" fmla="*/ 91 h 229"/>
                <a:gd name="T84" fmla="*/ 28 w 271"/>
                <a:gd name="T85" fmla="*/ 82 h 229"/>
                <a:gd name="T86" fmla="*/ 18 w 271"/>
                <a:gd name="T87" fmla="*/ 72 h 229"/>
                <a:gd name="T88" fmla="*/ 7 w 271"/>
                <a:gd name="T89" fmla="*/ 60 h 229"/>
                <a:gd name="T90" fmla="*/ 0 w 271"/>
                <a:gd name="T91" fmla="*/ 45 h 229"/>
                <a:gd name="T92" fmla="*/ 1 w 271"/>
                <a:gd name="T93" fmla="*/ 41 h 22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71"/>
                <a:gd name="T142" fmla="*/ 0 h 229"/>
                <a:gd name="T143" fmla="*/ 271 w 271"/>
                <a:gd name="T144" fmla="*/ 229 h 22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71" h="229">
                  <a:moveTo>
                    <a:pt x="2" y="81"/>
                  </a:moveTo>
                  <a:lnTo>
                    <a:pt x="2" y="81"/>
                  </a:lnTo>
                  <a:lnTo>
                    <a:pt x="2" y="77"/>
                  </a:lnTo>
                  <a:lnTo>
                    <a:pt x="4" y="73"/>
                  </a:lnTo>
                  <a:lnTo>
                    <a:pt x="6" y="69"/>
                  </a:lnTo>
                  <a:lnTo>
                    <a:pt x="10" y="69"/>
                  </a:lnTo>
                  <a:lnTo>
                    <a:pt x="16" y="73"/>
                  </a:lnTo>
                  <a:lnTo>
                    <a:pt x="24" y="79"/>
                  </a:lnTo>
                  <a:lnTo>
                    <a:pt x="38" y="93"/>
                  </a:lnTo>
                  <a:lnTo>
                    <a:pt x="54" y="111"/>
                  </a:lnTo>
                  <a:lnTo>
                    <a:pt x="66" y="126"/>
                  </a:lnTo>
                  <a:lnTo>
                    <a:pt x="74" y="136"/>
                  </a:lnTo>
                  <a:lnTo>
                    <a:pt x="79" y="144"/>
                  </a:lnTo>
                  <a:lnTo>
                    <a:pt x="93" y="160"/>
                  </a:lnTo>
                  <a:lnTo>
                    <a:pt x="109" y="176"/>
                  </a:lnTo>
                  <a:lnTo>
                    <a:pt x="121" y="188"/>
                  </a:lnTo>
                  <a:lnTo>
                    <a:pt x="127" y="196"/>
                  </a:lnTo>
                  <a:lnTo>
                    <a:pt x="141" y="204"/>
                  </a:lnTo>
                  <a:lnTo>
                    <a:pt x="155" y="209"/>
                  </a:lnTo>
                  <a:lnTo>
                    <a:pt x="165" y="215"/>
                  </a:lnTo>
                  <a:lnTo>
                    <a:pt x="176" y="219"/>
                  </a:lnTo>
                  <a:lnTo>
                    <a:pt x="182" y="221"/>
                  </a:lnTo>
                  <a:lnTo>
                    <a:pt x="188" y="221"/>
                  </a:lnTo>
                  <a:lnTo>
                    <a:pt x="206" y="213"/>
                  </a:lnTo>
                  <a:lnTo>
                    <a:pt x="220" y="207"/>
                  </a:lnTo>
                  <a:lnTo>
                    <a:pt x="234" y="204"/>
                  </a:lnTo>
                  <a:lnTo>
                    <a:pt x="240" y="198"/>
                  </a:lnTo>
                  <a:lnTo>
                    <a:pt x="250" y="180"/>
                  </a:lnTo>
                  <a:lnTo>
                    <a:pt x="255" y="170"/>
                  </a:lnTo>
                  <a:lnTo>
                    <a:pt x="257" y="156"/>
                  </a:lnTo>
                  <a:lnTo>
                    <a:pt x="259" y="144"/>
                  </a:lnTo>
                  <a:lnTo>
                    <a:pt x="255" y="130"/>
                  </a:lnTo>
                  <a:lnTo>
                    <a:pt x="250" y="116"/>
                  </a:lnTo>
                  <a:lnTo>
                    <a:pt x="242" y="105"/>
                  </a:lnTo>
                  <a:lnTo>
                    <a:pt x="232" y="91"/>
                  </a:lnTo>
                  <a:lnTo>
                    <a:pt x="222" y="79"/>
                  </a:lnTo>
                  <a:lnTo>
                    <a:pt x="208" y="67"/>
                  </a:lnTo>
                  <a:lnTo>
                    <a:pt x="202" y="63"/>
                  </a:lnTo>
                  <a:lnTo>
                    <a:pt x="196" y="61"/>
                  </a:lnTo>
                  <a:lnTo>
                    <a:pt x="188" y="61"/>
                  </a:lnTo>
                  <a:lnTo>
                    <a:pt x="182" y="61"/>
                  </a:lnTo>
                  <a:lnTo>
                    <a:pt x="178" y="61"/>
                  </a:lnTo>
                  <a:lnTo>
                    <a:pt x="172" y="61"/>
                  </a:lnTo>
                  <a:lnTo>
                    <a:pt x="167" y="63"/>
                  </a:lnTo>
                  <a:lnTo>
                    <a:pt x="161" y="69"/>
                  </a:lnTo>
                  <a:lnTo>
                    <a:pt x="153" y="79"/>
                  </a:lnTo>
                  <a:lnTo>
                    <a:pt x="145" y="95"/>
                  </a:lnTo>
                  <a:lnTo>
                    <a:pt x="137" y="115"/>
                  </a:lnTo>
                  <a:lnTo>
                    <a:pt x="135" y="120"/>
                  </a:lnTo>
                  <a:lnTo>
                    <a:pt x="129" y="130"/>
                  </a:lnTo>
                  <a:lnTo>
                    <a:pt x="123" y="144"/>
                  </a:lnTo>
                  <a:lnTo>
                    <a:pt x="121" y="152"/>
                  </a:lnTo>
                  <a:lnTo>
                    <a:pt x="123" y="160"/>
                  </a:lnTo>
                  <a:lnTo>
                    <a:pt x="127" y="174"/>
                  </a:lnTo>
                  <a:lnTo>
                    <a:pt x="131" y="186"/>
                  </a:lnTo>
                  <a:lnTo>
                    <a:pt x="137" y="192"/>
                  </a:lnTo>
                  <a:lnTo>
                    <a:pt x="103" y="162"/>
                  </a:lnTo>
                  <a:lnTo>
                    <a:pt x="78" y="136"/>
                  </a:lnTo>
                  <a:lnTo>
                    <a:pt x="70" y="126"/>
                  </a:lnTo>
                  <a:lnTo>
                    <a:pt x="66" y="116"/>
                  </a:lnTo>
                  <a:lnTo>
                    <a:pt x="60" y="109"/>
                  </a:lnTo>
                  <a:lnTo>
                    <a:pt x="56" y="101"/>
                  </a:lnTo>
                  <a:lnTo>
                    <a:pt x="50" y="89"/>
                  </a:lnTo>
                  <a:lnTo>
                    <a:pt x="48" y="77"/>
                  </a:lnTo>
                  <a:lnTo>
                    <a:pt x="46" y="65"/>
                  </a:lnTo>
                  <a:lnTo>
                    <a:pt x="50" y="53"/>
                  </a:lnTo>
                  <a:lnTo>
                    <a:pt x="52" y="47"/>
                  </a:lnTo>
                  <a:lnTo>
                    <a:pt x="58" y="43"/>
                  </a:lnTo>
                  <a:lnTo>
                    <a:pt x="62" y="35"/>
                  </a:lnTo>
                  <a:lnTo>
                    <a:pt x="68" y="29"/>
                  </a:lnTo>
                  <a:lnTo>
                    <a:pt x="76" y="22"/>
                  </a:lnTo>
                  <a:lnTo>
                    <a:pt x="87" y="14"/>
                  </a:lnTo>
                  <a:lnTo>
                    <a:pt x="101" y="8"/>
                  </a:lnTo>
                  <a:lnTo>
                    <a:pt x="117" y="2"/>
                  </a:lnTo>
                  <a:lnTo>
                    <a:pt x="139" y="0"/>
                  </a:lnTo>
                  <a:lnTo>
                    <a:pt x="165" y="10"/>
                  </a:lnTo>
                  <a:lnTo>
                    <a:pt x="186" y="18"/>
                  </a:lnTo>
                  <a:lnTo>
                    <a:pt x="194" y="24"/>
                  </a:lnTo>
                  <a:lnTo>
                    <a:pt x="202" y="29"/>
                  </a:lnTo>
                  <a:lnTo>
                    <a:pt x="218" y="41"/>
                  </a:lnTo>
                  <a:lnTo>
                    <a:pt x="230" y="53"/>
                  </a:lnTo>
                  <a:lnTo>
                    <a:pt x="240" y="65"/>
                  </a:lnTo>
                  <a:lnTo>
                    <a:pt x="265" y="132"/>
                  </a:lnTo>
                  <a:lnTo>
                    <a:pt x="269" y="138"/>
                  </a:lnTo>
                  <a:lnTo>
                    <a:pt x="271" y="146"/>
                  </a:lnTo>
                  <a:lnTo>
                    <a:pt x="269" y="156"/>
                  </a:lnTo>
                  <a:lnTo>
                    <a:pt x="265" y="168"/>
                  </a:lnTo>
                  <a:lnTo>
                    <a:pt x="261" y="178"/>
                  </a:lnTo>
                  <a:lnTo>
                    <a:pt x="261" y="186"/>
                  </a:lnTo>
                  <a:lnTo>
                    <a:pt x="261" y="188"/>
                  </a:lnTo>
                  <a:lnTo>
                    <a:pt x="257" y="196"/>
                  </a:lnTo>
                  <a:lnTo>
                    <a:pt x="254" y="202"/>
                  </a:lnTo>
                  <a:lnTo>
                    <a:pt x="248" y="205"/>
                  </a:lnTo>
                  <a:lnTo>
                    <a:pt x="238" y="211"/>
                  </a:lnTo>
                  <a:lnTo>
                    <a:pt x="226" y="217"/>
                  </a:lnTo>
                  <a:lnTo>
                    <a:pt x="216" y="223"/>
                  </a:lnTo>
                  <a:lnTo>
                    <a:pt x="196" y="229"/>
                  </a:lnTo>
                  <a:lnTo>
                    <a:pt x="188" y="229"/>
                  </a:lnTo>
                  <a:lnTo>
                    <a:pt x="182" y="227"/>
                  </a:lnTo>
                  <a:lnTo>
                    <a:pt x="174" y="225"/>
                  </a:lnTo>
                  <a:lnTo>
                    <a:pt x="123" y="200"/>
                  </a:lnTo>
                  <a:lnTo>
                    <a:pt x="103" y="192"/>
                  </a:lnTo>
                  <a:lnTo>
                    <a:pt x="87" y="182"/>
                  </a:lnTo>
                  <a:lnTo>
                    <a:pt x="76" y="176"/>
                  </a:lnTo>
                  <a:lnTo>
                    <a:pt x="56" y="164"/>
                  </a:lnTo>
                  <a:lnTo>
                    <a:pt x="42" y="154"/>
                  </a:lnTo>
                  <a:lnTo>
                    <a:pt x="38" y="148"/>
                  </a:lnTo>
                  <a:lnTo>
                    <a:pt x="36" y="144"/>
                  </a:lnTo>
                  <a:lnTo>
                    <a:pt x="28" y="136"/>
                  </a:lnTo>
                  <a:lnTo>
                    <a:pt x="14" y="120"/>
                  </a:lnTo>
                  <a:lnTo>
                    <a:pt x="8" y="111"/>
                  </a:lnTo>
                  <a:lnTo>
                    <a:pt x="2" y="101"/>
                  </a:lnTo>
                  <a:lnTo>
                    <a:pt x="0" y="89"/>
                  </a:lnTo>
                  <a:lnTo>
                    <a:pt x="2" y="85"/>
                  </a:lnTo>
                  <a:lnTo>
                    <a:pt x="2" y="8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4" name="Freeform 1283"/>
            <p:cNvSpPr>
              <a:spLocks/>
            </p:cNvSpPr>
            <p:nvPr/>
          </p:nvSpPr>
          <p:spPr bwMode="auto">
            <a:xfrm>
              <a:off x="1382" y="1850"/>
              <a:ext cx="34" cy="73"/>
            </a:xfrm>
            <a:custGeom>
              <a:avLst/>
              <a:gdLst>
                <a:gd name="T0" fmla="*/ 34 w 69"/>
                <a:gd name="T1" fmla="*/ 9 h 146"/>
                <a:gd name="T2" fmla="*/ 34 w 69"/>
                <a:gd name="T3" fmla="*/ 9 h 146"/>
                <a:gd name="T4" fmla="*/ 30 w 69"/>
                <a:gd name="T5" fmla="*/ 6 h 146"/>
                <a:gd name="T6" fmla="*/ 27 w 69"/>
                <a:gd name="T7" fmla="*/ 3 h 146"/>
                <a:gd name="T8" fmla="*/ 22 w 69"/>
                <a:gd name="T9" fmla="*/ 2 h 146"/>
                <a:gd name="T10" fmla="*/ 20 w 69"/>
                <a:gd name="T11" fmla="*/ 2 h 146"/>
                <a:gd name="T12" fmla="*/ 18 w 69"/>
                <a:gd name="T13" fmla="*/ 3 h 146"/>
                <a:gd name="T14" fmla="*/ 16 w 69"/>
                <a:gd name="T15" fmla="*/ 4 h 146"/>
                <a:gd name="T16" fmla="*/ 14 w 69"/>
                <a:gd name="T17" fmla="*/ 7 h 146"/>
                <a:gd name="T18" fmla="*/ 12 w 69"/>
                <a:gd name="T19" fmla="*/ 10 h 146"/>
                <a:gd name="T20" fmla="*/ 11 w 69"/>
                <a:gd name="T21" fmla="*/ 15 h 146"/>
                <a:gd name="T22" fmla="*/ 10 w 69"/>
                <a:gd name="T23" fmla="*/ 21 h 146"/>
                <a:gd name="T24" fmla="*/ 9 w 69"/>
                <a:gd name="T25" fmla="*/ 29 h 146"/>
                <a:gd name="T26" fmla="*/ 9 w 69"/>
                <a:gd name="T27" fmla="*/ 29 h 146"/>
                <a:gd name="T28" fmla="*/ 10 w 69"/>
                <a:gd name="T29" fmla="*/ 34 h 146"/>
                <a:gd name="T30" fmla="*/ 12 w 69"/>
                <a:gd name="T31" fmla="*/ 46 h 146"/>
                <a:gd name="T32" fmla="*/ 14 w 69"/>
                <a:gd name="T33" fmla="*/ 52 h 146"/>
                <a:gd name="T34" fmla="*/ 17 w 69"/>
                <a:gd name="T35" fmla="*/ 58 h 146"/>
                <a:gd name="T36" fmla="*/ 20 w 69"/>
                <a:gd name="T37" fmla="*/ 63 h 146"/>
                <a:gd name="T38" fmla="*/ 24 w 69"/>
                <a:gd name="T39" fmla="*/ 66 h 146"/>
                <a:gd name="T40" fmla="*/ 28 w 69"/>
                <a:gd name="T41" fmla="*/ 71 h 146"/>
                <a:gd name="T42" fmla="*/ 28 w 69"/>
                <a:gd name="T43" fmla="*/ 71 h 146"/>
                <a:gd name="T44" fmla="*/ 24 w 69"/>
                <a:gd name="T45" fmla="*/ 73 h 146"/>
                <a:gd name="T46" fmla="*/ 24 w 69"/>
                <a:gd name="T47" fmla="*/ 73 h 146"/>
                <a:gd name="T48" fmla="*/ 20 w 69"/>
                <a:gd name="T49" fmla="*/ 71 h 146"/>
                <a:gd name="T50" fmla="*/ 11 w 69"/>
                <a:gd name="T51" fmla="*/ 64 h 146"/>
                <a:gd name="T52" fmla="*/ 7 w 69"/>
                <a:gd name="T53" fmla="*/ 59 h 146"/>
                <a:gd name="T54" fmla="*/ 3 w 69"/>
                <a:gd name="T55" fmla="*/ 53 h 146"/>
                <a:gd name="T56" fmla="*/ 1 w 69"/>
                <a:gd name="T57" fmla="*/ 46 h 146"/>
                <a:gd name="T58" fmla="*/ 0 w 69"/>
                <a:gd name="T59" fmla="*/ 42 h 146"/>
                <a:gd name="T60" fmla="*/ 0 w 69"/>
                <a:gd name="T61" fmla="*/ 38 h 146"/>
                <a:gd name="T62" fmla="*/ 0 w 69"/>
                <a:gd name="T63" fmla="*/ 38 h 146"/>
                <a:gd name="T64" fmla="*/ 0 w 69"/>
                <a:gd name="T65" fmla="*/ 34 h 146"/>
                <a:gd name="T66" fmla="*/ 1 w 69"/>
                <a:gd name="T67" fmla="*/ 24 h 146"/>
                <a:gd name="T68" fmla="*/ 2 w 69"/>
                <a:gd name="T69" fmla="*/ 18 h 146"/>
                <a:gd name="T70" fmla="*/ 3 w 69"/>
                <a:gd name="T71" fmla="*/ 13 h 146"/>
                <a:gd name="T72" fmla="*/ 6 w 69"/>
                <a:gd name="T73" fmla="*/ 7 h 146"/>
                <a:gd name="T74" fmla="*/ 8 w 69"/>
                <a:gd name="T75" fmla="*/ 3 h 146"/>
                <a:gd name="T76" fmla="*/ 8 w 69"/>
                <a:gd name="T77" fmla="*/ 3 h 146"/>
                <a:gd name="T78" fmla="*/ 11 w 69"/>
                <a:gd name="T79" fmla="*/ 1 h 146"/>
                <a:gd name="T80" fmla="*/ 13 w 69"/>
                <a:gd name="T81" fmla="*/ 0 h 146"/>
                <a:gd name="T82" fmla="*/ 14 w 69"/>
                <a:gd name="T83" fmla="*/ 0 h 146"/>
                <a:gd name="T84" fmla="*/ 15 w 69"/>
                <a:gd name="T85" fmla="*/ 1 h 146"/>
                <a:gd name="T86" fmla="*/ 15 w 69"/>
                <a:gd name="T87" fmla="*/ 1 h 146"/>
                <a:gd name="T88" fmla="*/ 16 w 69"/>
                <a:gd name="T89" fmla="*/ 0 h 146"/>
                <a:gd name="T90" fmla="*/ 19 w 69"/>
                <a:gd name="T91" fmla="*/ 0 h 146"/>
                <a:gd name="T92" fmla="*/ 22 w 69"/>
                <a:gd name="T93" fmla="*/ 0 h 146"/>
                <a:gd name="T94" fmla="*/ 25 w 69"/>
                <a:gd name="T95" fmla="*/ 2 h 146"/>
                <a:gd name="T96" fmla="*/ 29 w 69"/>
                <a:gd name="T97" fmla="*/ 4 h 146"/>
                <a:gd name="T98" fmla="*/ 34 w 69"/>
                <a:gd name="T99" fmla="*/ 9 h 146"/>
                <a:gd name="T100" fmla="*/ 34 w 69"/>
                <a:gd name="T101" fmla="*/ 9 h 1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9"/>
                <a:gd name="T154" fmla="*/ 0 h 146"/>
                <a:gd name="T155" fmla="*/ 69 w 69"/>
                <a:gd name="T156" fmla="*/ 146 h 14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9" h="146">
                  <a:moveTo>
                    <a:pt x="69" y="18"/>
                  </a:moveTo>
                  <a:lnTo>
                    <a:pt x="69" y="18"/>
                  </a:lnTo>
                  <a:lnTo>
                    <a:pt x="61" y="12"/>
                  </a:lnTo>
                  <a:lnTo>
                    <a:pt x="55" y="6"/>
                  </a:lnTo>
                  <a:lnTo>
                    <a:pt x="45" y="4"/>
                  </a:lnTo>
                  <a:lnTo>
                    <a:pt x="41" y="4"/>
                  </a:lnTo>
                  <a:lnTo>
                    <a:pt x="37" y="6"/>
                  </a:lnTo>
                  <a:lnTo>
                    <a:pt x="33" y="8"/>
                  </a:lnTo>
                  <a:lnTo>
                    <a:pt x="29" y="14"/>
                  </a:lnTo>
                  <a:lnTo>
                    <a:pt x="25" y="20"/>
                  </a:lnTo>
                  <a:lnTo>
                    <a:pt x="23" y="30"/>
                  </a:lnTo>
                  <a:lnTo>
                    <a:pt x="21" y="42"/>
                  </a:lnTo>
                  <a:lnTo>
                    <a:pt x="19" y="57"/>
                  </a:lnTo>
                  <a:lnTo>
                    <a:pt x="21" y="67"/>
                  </a:lnTo>
                  <a:lnTo>
                    <a:pt x="25" y="91"/>
                  </a:lnTo>
                  <a:lnTo>
                    <a:pt x="29" y="103"/>
                  </a:lnTo>
                  <a:lnTo>
                    <a:pt x="35" y="115"/>
                  </a:lnTo>
                  <a:lnTo>
                    <a:pt x="41" y="125"/>
                  </a:lnTo>
                  <a:lnTo>
                    <a:pt x="49" y="131"/>
                  </a:lnTo>
                  <a:lnTo>
                    <a:pt x="57" y="142"/>
                  </a:lnTo>
                  <a:lnTo>
                    <a:pt x="49" y="146"/>
                  </a:lnTo>
                  <a:lnTo>
                    <a:pt x="41" y="142"/>
                  </a:lnTo>
                  <a:lnTo>
                    <a:pt x="23" y="127"/>
                  </a:lnTo>
                  <a:lnTo>
                    <a:pt x="14" y="117"/>
                  </a:lnTo>
                  <a:lnTo>
                    <a:pt x="6" y="105"/>
                  </a:lnTo>
                  <a:lnTo>
                    <a:pt x="2" y="91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7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6" y="26"/>
                  </a:lnTo>
                  <a:lnTo>
                    <a:pt x="12" y="14"/>
                  </a:lnTo>
                  <a:lnTo>
                    <a:pt x="17" y="6"/>
                  </a:lnTo>
                  <a:lnTo>
                    <a:pt x="23" y="2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1" y="2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51" y="4"/>
                  </a:lnTo>
                  <a:lnTo>
                    <a:pt x="59" y="8"/>
                  </a:lnTo>
                  <a:lnTo>
                    <a:pt x="69" y="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5" name="Freeform 1284"/>
            <p:cNvSpPr>
              <a:spLocks/>
            </p:cNvSpPr>
            <p:nvPr/>
          </p:nvSpPr>
          <p:spPr bwMode="auto">
            <a:xfrm>
              <a:off x="1397" y="1858"/>
              <a:ext cx="35" cy="48"/>
            </a:xfrm>
            <a:custGeom>
              <a:avLst/>
              <a:gdLst>
                <a:gd name="T0" fmla="*/ 12 w 72"/>
                <a:gd name="T1" fmla="*/ 48 h 97"/>
                <a:gd name="T2" fmla="*/ 12 w 72"/>
                <a:gd name="T3" fmla="*/ 48 h 97"/>
                <a:gd name="T4" fmla="*/ 15 w 72"/>
                <a:gd name="T5" fmla="*/ 46 h 97"/>
                <a:gd name="T6" fmla="*/ 18 w 72"/>
                <a:gd name="T7" fmla="*/ 44 h 97"/>
                <a:gd name="T8" fmla="*/ 22 w 72"/>
                <a:gd name="T9" fmla="*/ 41 h 97"/>
                <a:gd name="T10" fmla="*/ 26 w 72"/>
                <a:gd name="T11" fmla="*/ 37 h 97"/>
                <a:gd name="T12" fmla="*/ 28 w 72"/>
                <a:gd name="T13" fmla="*/ 32 h 97"/>
                <a:gd name="T14" fmla="*/ 30 w 72"/>
                <a:gd name="T15" fmla="*/ 26 h 97"/>
                <a:gd name="T16" fmla="*/ 29 w 72"/>
                <a:gd name="T17" fmla="*/ 19 h 97"/>
                <a:gd name="T18" fmla="*/ 29 w 72"/>
                <a:gd name="T19" fmla="*/ 19 h 97"/>
                <a:gd name="T20" fmla="*/ 27 w 72"/>
                <a:gd name="T21" fmla="*/ 15 h 97"/>
                <a:gd name="T22" fmla="*/ 24 w 72"/>
                <a:gd name="T23" fmla="*/ 11 h 97"/>
                <a:gd name="T24" fmla="*/ 21 w 72"/>
                <a:gd name="T25" fmla="*/ 7 h 97"/>
                <a:gd name="T26" fmla="*/ 19 w 72"/>
                <a:gd name="T27" fmla="*/ 5 h 97"/>
                <a:gd name="T28" fmla="*/ 18 w 72"/>
                <a:gd name="T29" fmla="*/ 5 h 97"/>
                <a:gd name="T30" fmla="*/ 15 w 72"/>
                <a:gd name="T31" fmla="*/ 4 h 97"/>
                <a:gd name="T32" fmla="*/ 13 w 72"/>
                <a:gd name="T33" fmla="*/ 5 h 97"/>
                <a:gd name="T34" fmla="*/ 10 w 72"/>
                <a:gd name="T35" fmla="*/ 7 h 97"/>
                <a:gd name="T36" fmla="*/ 7 w 72"/>
                <a:gd name="T37" fmla="*/ 10 h 97"/>
                <a:gd name="T38" fmla="*/ 3 w 72"/>
                <a:gd name="T39" fmla="*/ 15 h 97"/>
                <a:gd name="T40" fmla="*/ 0 w 72"/>
                <a:gd name="T41" fmla="*/ 20 h 97"/>
                <a:gd name="T42" fmla="*/ 0 w 72"/>
                <a:gd name="T43" fmla="*/ 20 h 97"/>
                <a:gd name="T44" fmla="*/ 0 w 72"/>
                <a:gd name="T45" fmla="*/ 15 h 97"/>
                <a:gd name="T46" fmla="*/ 1 w 72"/>
                <a:gd name="T47" fmla="*/ 10 h 97"/>
                <a:gd name="T48" fmla="*/ 3 w 72"/>
                <a:gd name="T49" fmla="*/ 5 h 97"/>
                <a:gd name="T50" fmla="*/ 6 w 72"/>
                <a:gd name="T51" fmla="*/ 1 h 97"/>
                <a:gd name="T52" fmla="*/ 8 w 72"/>
                <a:gd name="T53" fmla="*/ 0 h 97"/>
                <a:gd name="T54" fmla="*/ 10 w 72"/>
                <a:gd name="T55" fmla="*/ 0 h 97"/>
                <a:gd name="T56" fmla="*/ 13 w 72"/>
                <a:gd name="T57" fmla="*/ 0 h 97"/>
                <a:gd name="T58" fmla="*/ 17 w 72"/>
                <a:gd name="T59" fmla="*/ 1 h 97"/>
                <a:gd name="T60" fmla="*/ 20 w 72"/>
                <a:gd name="T61" fmla="*/ 4 h 97"/>
                <a:gd name="T62" fmla="*/ 25 w 72"/>
                <a:gd name="T63" fmla="*/ 7 h 97"/>
                <a:gd name="T64" fmla="*/ 25 w 72"/>
                <a:gd name="T65" fmla="*/ 7 h 97"/>
                <a:gd name="T66" fmla="*/ 29 w 72"/>
                <a:gd name="T67" fmla="*/ 14 h 97"/>
                <a:gd name="T68" fmla="*/ 32 w 72"/>
                <a:gd name="T69" fmla="*/ 19 h 97"/>
                <a:gd name="T70" fmla="*/ 35 w 72"/>
                <a:gd name="T71" fmla="*/ 26 h 97"/>
                <a:gd name="T72" fmla="*/ 35 w 72"/>
                <a:gd name="T73" fmla="*/ 30 h 97"/>
                <a:gd name="T74" fmla="*/ 35 w 72"/>
                <a:gd name="T75" fmla="*/ 34 h 97"/>
                <a:gd name="T76" fmla="*/ 34 w 72"/>
                <a:gd name="T77" fmla="*/ 37 h 97"/>
                <a:gd name="T78" fmla="*/ 32 w 72"/>
                <a:gd name="T79" fmla="*/ 41 h 97"/>
                <a:gd name="T80" fmla="*/ 29 w 72"/>
                <a:gd name="T81" fmla="*/ 43 h 97"/>
                <a:gd name="T82" fmla="*/ 24 w 72"/>
                <a:gd name="T83" fmla="*/ 46 h 97"/>
                <a:gd name="T84" fmla="*/ 18 w 72"/>
                <a:gd name="T85" fmla="*/ 47 h 97"/>
                <a:gd name="T86" fmla="*/ 12 w 72"/>
                <a:gd name="T87" fmla="*/ 48 h 97"/>
                <a:gd name="T88" fmla="*/ 12 w 72"/>
                <a:gd name="T89" fmla="*/ 48 h 9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2"/>
                <a:gd name="T136" fmla="*/ 0 h 97"/>
                <a:gd name="T137" fmla="*/ 72 w 72"/>
                <a:gd name="T138" fmla="*/ 97 h 9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2" h="97">
                  <a:moveTo>
                    <a:pt x="24" y="97"/>
                  </a:moveTo>
                  <a:lnTo>
                    <a:pt x="24" y="97"/>
                  </a:lnTo>
                  <a:lnTo>
                    <a:pt x="30" y="93"/>
                  </a:lnTo>
                  <a:lnTo>
                    <a:pt x="38" y="89"/>
                  </a:lnTo>
                  <a:lnTo>
                    <a:pt x="46" y="83"/>
                  </a:lnTo>
                  <a:lnTo>
                    <a:pt x="54" y="75"/>
                  </a:lnTo>
                  <a:lnTo>
                    <a:pt x="58" y="65"/>
                  </a:lnTo>
                  <a:lnTo>
                    <a:pt x="62" y="53"/>
                  </a:lnTo>
                  <a:lnTo>
                    <a:pt x="60" y="39"/>
                  </a:lnTo>
                  <a:lnTo>
                    <a:pt x="56" y="30"/>
                  </a:lnTo>
                  <a:lnTo>
                    <a:pt x="50" y="22"/>
                  </a:lnTo>
                  <a:lnTo>
                    <a:pt x="44" y="14"/>
                  </a:lnTo>
                  <a:lnTo>
                    <a:pt x="40" y="10"/>
                  </a:lnTo>
                  <a:lnTo>
                    <a:pt x="36" y="10"/>
                  </a:lnTo>
                  <a:lnTo>
                    <a:pt x="30" y="8"/>
                  </a:lnTo>
                  <a:lnTo>
                    <a:pt x="26" y="10"/>
                  </a:lnTo>
                  <a:lnTo>
                    <a:pt x="20" y="14"/>
                  </a:lnTo>
                  <a:lnTo>
                    <a:pt x="14" y="20"/>
                  </a:lnTo>
                  <a:lnTo>
                    <a:pt x="6" y="30"/>
                  </a:lnTo>
                  <a:lnTo>
                    <a:pt x="0" y="41"/>
                  </a:lnTo>
                  <a:lnTo>
                    <a:pt x="0" y="30"/>
                  </a:lnTo>
                  <a:lnTo>
                    <a:pt x="2" y="20"/>
                  </a:lnTo>
                  <a:lnTo>
                    <a:pt x="6" y="10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52" y="14"/>
                  </a:lnTo>
                  <a:lnTo>
                    <a:pt x="60" y="28"/>
                  </a:lnTo>
                  <a:lnTo>
                    <a:pt x="66" y="39"/>
                  </a:lnTo>
                  <a:lnTo>
                    <a:pt x="72" y="53"/>
                  </a:lnTo>
                  <a:lnTo>
                    <a:pt x="72" y="61"/>
                  </a:lnTo>
                  <a:lnTo>
                    <a:pt x="72" y="69"/>
                  </a:lnTo>
                  <a:lnTo>
                    <a:pt x="70" y="75"/>
                  </a:lnTo>
                  <a:lnTo>
                    <a:pt x="66" y="83"/>
                  </a:lnTo>
                  <a:lnTo>
                    <a:pt x="60" y="87"/>
                  </a:lnTo>
                  <a:lnTo>
                    <a:pt x="50" y="93"/>
                  </a:lnTo>
                  <a:lnTo>
                    <a:pt x="38" y="95"/>
                  </a:lnTo>
                  <a:lnTo>
                    <a:pt x="24" y="9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6" name="Freeform 1285"/>
            <p:cNvSpPr>
              <a:spLocks/>
            </p:cNvSpPr>
            <p:nvPr/>
          </p:nvSpPr>
          <p:spPr bwMode="auto">
            <a:xfrm>
              <a:off x="1397" y="1884"/>
              <a:ext cx="16" cy="19"/>
            </a:xfrm>
            <a:custGeom>
              <a:avLst/>
              <a:gdLst>
                <a:gd name="T0" fmla="*/ 1 w 34"/>
                <a:gd name="T1" fmla="*/ 1 h 40"/>
                <a:gd name="T2" fmla="*/ 1 w 34"/>
                <a:gd name="T3" fmla="*/ 1 h 40"/>
                <a:gd name="T4" fmla="*/ 8 w 34"/>
                <a:gd name="T5" fmla="*/ 6 h 40"/>
                <a:gd name="T6" fmla="*/ 13 w 34"/>
                <a:gd name="T7" fmla="*/ 10 h 40"/>
                <a:gd name="T8" fmla="*/ 15 w 34"/>
                <a:gd name="T9" fmla="*/ 11 h 40"/>
                <a:gd name="T10" fmla="*/ 16 w 34"/>
                <a:gd name="T11" fmla="*/ 13 h 40"/>
                <a:gd name="T12" fmla="*/ 16 w 34"/>
                <a:gd name="T13" fmla="*/ 13 h 40"/>
                <a:gd name="T14" fmla="*/ 14 w 34"/>
                <a:gd name="T15" fmla="*/ 16 h 40"/>
                <a:gd name="T16" fmla="*/ 11 w 34"/>
                <a:gd name="T17" fmla="*/ 18 h 40"/>
                <a:gd name="T18" fmla="*/ 7 w 34"/>
                <a:gd name="T19" fmla="*/ 19 h 40"/>
                <a:gd name="T20" fmla="*/ 7 w 34"/>
                <a:gd name="T21" fmla="*/ 19 h 40"/>
                <a:gd name="T22" fmla="*/ 5 w 34"/>
                <a:gd name="T23" fmla="*/ 19 h 40"/>
                <a:gd name="T24" fmla="*/ 3 w 34"/>
                <a:gd name="T25" fmla="*/ 17 h 40"/>
                <a:gd name="T26" fmla="*/ 1 w 34"/>
                <a:gd name="T27" fmla="*/ 15 h 40"/>
                <a:gd name="T28" fmla="*/ 1 w 34"/>
                <a:gd name="T29" fmla="*/ 12 h 40"/>
                <a:gd name="T30" fmla="*/ 0 w 34"/>
                <a:gd name="T31" fmla="*/ 6 h 40"/>
                <a:gd name="T32" fmla="*/ 0 w 34"/>
                <a:gd name="T33" fmla="*/ 2 h 40"/>
                <a:gd name="T34" fmla="*/ 0 w 34"/>
                <a:gd name="T35" fmla="*/ 2 h 40"/>
                <a:gd name="T36" fmla="*/ 0 w 34"/>
                <a:gd name="T37" fmla="*/ 0 h 40"/>
                <a:gd name="T38" fmla="*/ 1 w 34"/>
                <a:gd name="T39" fmla="*/ 0 h 40"/>
                <a:gd name="T40" fmla="*/ 1 w 34"/>
                <a:gd name="T41" fmla="*/ 1 h 40"/>
                <a:gd name="T42" fmla="*/ 1 w 34"/>
                <a:gd name="T43" fmla="*/ 1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4"/>
                <a:gd name="T67" fmla="*/ 0 h 40"/>
                <a:gd name="T68" fmla="*/ 34 w 34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4" h="40">
                  <a:moveTo>
                    <a:pt x="2" y="2"/>
                  </a:moveTo>
                  <a:lnTo>
                    <a:pt x="2" y="2"/>
                  </a:lnTo>
                  <a:lnTo>
                    <a:pt x="18" y="12"/>
                  </a:lnTo>
                  <a:lnTo>
                    <a:pt x="28" y="20"/>
                  </a:lnTo>
                  <a:lnTo>
                    <a:pt x="32" y="24"/>
                  </a:lnTo>
                  <a:lnTo>
                    <a:pt x="34" y="28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14" y="40"/>
                  </a:lnTo>
                  <a:lnTo>
                    <a:pt x="10" y="40"/>
                  </a:lnTo>
                  <a:lnTo>
                    <a:pt x="6" y="36"/>
                  </a:lnTo>
                  <a:lnTo>
                    <a:pt x="2" y="32"/>
                  </a:lnTo>
                  <a:lnTo>
                    <a:pt x="2" y="26"/>
                  </a:lnTo>
                  <a:lnTo>
                    <a:pt x="0" y="12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7" name="Freeform 1286"/>
            <p:cNvSpPr>
              <a:spLocks/>
            </p:cNvSpPr>
            <p:nvPr/>
          </p:nvSpPr>
          <p:spPr bwMode="auto">
            <a:xfrm>
              <a:off x="1408" y="1878"/>
              <a:ext cx="15" cy="19"/>
            </a:xfrm>
            <a:custGeom>
              <a:avLst/>
              <a:gdLst>
                <a:gd name="T0" fmla="*/ 13 w 32"/>
                <a:gd name="T1" fmla="*/ 4 h 38"/>
                <a:gd name="T2" fmla="*/ 13 w 32"/>
                <a:gd name="T3" fmla="*/ 4 h 38"/>
                <a:gd name="T4" fmla="*/ 12 w 32"/>
                <a:gd name="T5" fmla="*/ 6 h 38"/>
                <a:gd name="T6" fmla="*/ 9 w 32"/>
                <a:gd name="T7" fmla="*/ 7 h 38"/>
                <a:gd name="T8" fmla="*/ 5 w 32"/>
                <a:gd name="T9" fmla="*/ 9 h 38"/>
                <a:gd name="T10" fmla="*/ 0 w 32"/>
                <a:gd name="T11" fmla="*/ 11 h 38"/>
                <a:gd name="T12" fmla="*/ 0 w 32"/>
                <a:gd name="T13" fmla="*/ 11 h 38"/>
                <a:gd name="T14" fmla="*/ 4 w 32"/>
                <a:gd name="T15" fmla="*/ 14 h 38"/>
                <a:gd name="T16" fmla="*/ 7 w 32"/>
                <a:gd name="T17" fmla="*/ 16 h 38"/>
                <a:gd name="T18" fmla="*/ 8 w 32"/>
                <a:gd name="T19" fmla="*/ 19 h 38"/>
                <a:gd name="T20" fmla="*/ 8 w 32"/>
                <a:gd name="T21" fmla="*/ 19 h 38"/>
                <a:gd name="T22" fmla="*/ 11 w 32"/>
                <a:gd name="T23" fmla="*/ 14 h 38"/>
                <a:gd name="T24" fmla="*/ 14 w 32"/>
                <a:gd name="T25" fmla="*/ 10 h 38"/>
                <a:gd name="T26" fmla="*/ 15 w 32"/>
                <a:gd name="T27" fmla="*/ 7 h 38"/>
                <a:gd name="T28" fmla="*/ 15 w 32"/>
                <a:gd name="T29" fmla="*/ 5 h 38"/>
                <a:gd name="T30" fmla="*/ 15 w 32"/>
                <a:gd name="T31" fmla="*/ 5 h 38"/>
                <a:gd name="T32" fmla="*/ 15 w 32"/>
                <a:gd name="T33" fmla="*/ 0 h 38"/>
                <a:gd name="T34" fmla="*/ 15 w 32"/>
                <a:gd name="T35" fmla="*/ 0 h 38"/>
                <a:gd name="T36" fmla="*/ 13 w 32"/>
                <a:gd name="T37" fmla="*/ 4 h 38"/>
                <a:gd name="T38" fmla="*/ 13 w 32"/>
                <a:gd name="T39" fmla="*/ 4 h 3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2"/>
                <a:gd name="T61" fmla="*/ 0 h 38"/>
                <a:gd name="T62" fmla="*/ 32 w 32"/>
                <a:gd name="T63" fmla="*/ 38 h 3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2" h="38">
                  <a:moveTo>
                    <a:pt x="28" y="8"/>
                  </a:moveTo>
                  <a:lnTo>
                    <a:pt x="28" y="8"/>
                  </a:lnTo>
                  <a:lnTo>
                    <a:pt x="26" y="12"/>
                  </a:lnTo>
                  <a:lnTo>
                    <a:pt x="20" y="14"/>
                  </a:lnTo>
                  <a:lnTo>
                    <a:pt x="10" y="18"/>
                  </a:lnTo>
                  <a:lnTo>
                    <a:pt x="0" y="22"/>
                  </a:lnTo>
                  <a:lnTo>
                    <a:pt x="8" y="28"/>
                  </a:lnTo>
                  <a:lnTo>
                    <a:pt x="14" y="32"/>
                  </a:lnTo>
                  <a:lnTo>
                    <a:pt x="16" y="38"/>
                  </a:lnTo>
                  <a:lnTo>
                    <a:pt x="24" y="28"/>
                  </a:lnTo>
                  <a:lnTo>
                    <a:pt x="30" y="20"/>
                  </a:lnTo>
                  <a:lnTo>
                    <a:pt x="32" y="14"/>
                  </a:lnTo>
                  <a:lnTo>
                    <a:pt x="32" y="10"/>
                  </a:lnTo>
                  <a:lnTo>
                    <a:pt x="32" y="0"/>
                  </a:lnTo>
                  <a:lnTo>
                    <a:pt x="28" y="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88" name="Freeform 1287"/>
            <p:cNvSpPr>
              <a:spLocks/>
            </p:cNvSpPr>
            <p:nvPr/>
          </p:nvSpPr>
          <p:spPr bwMode="auto">
            <a:xfrm>
              <a:off x="1456" y="2049"/>
              <a:ext cx="78" cy="111"/>
            </a:xfrm>
            <a:custGeom>
              <a:avLst/>
              <a:gdLst>
                <a:gd name="T0" fmla="*/ 75 w 156"/>
                <a:gd name="T1" fmla="*/ 0 h 221"/>
                <a:gd name="T2" fmla="*/ 75 w 156"/>
                <a:gd name="T3" fmla="*/ 0 h 221"/>
                <a:gd name="T4" fmla="*/ 67 w 156"/>
                <a:gd name="T5" fmla="*/ 9 h 221"/>
                <a:gd name="T6" fmla="*/ 49 w 156"/>
                <a:gd name="T7" fmla="*/ 29 h 221"/>
                <a:gd name="T8" fmla="*/ 36 w 156"/>
                <a:gd name="T9" fmla="*/ 40 h 221"/>
                <a:gd name="T10" fmla="*/ 24 w 156"/>
                <a:gd name="T11" fmla="*/ 50 h 221"/>
                <a:gd name="T12" fmla="*/ 11 w 156"/>
                <a:gd name="T13" fmla="*/ 56 h 221"/>
                <a:gd name="T14" fmla="*/ 5 w 156"/>
                <a:gd name="T15" fmla="*/ 59 h 221"/>
                <a:gd name="T16" fmla="*/ 0 w 156"/>
                <a:gd name="T17" fmla="*/ 60 h 221"/>
                <a:gd name="T18" fmla="*/ 0 w 156"/>
                <a:gd name="T19" fmla="*/ 60 h 221"/>
                <a:gd name="T20" fmla="*/ 4 w 156"/>
                <a:gd name="T21" fmla="*/ 61 h 221"/>
                <a:gd name="T22" fmla="*/ 14 w 156"/>
                <a:gd name="T23" fmla="*/ 64 h 221"/>
                <a:gd name="T24" fmla="*/ 20 w 156"/>
                <a:gd name="T25" fmla="*/ 67 h 221"/>
                <a:gd name="T26" fmla="*/ 26 w 156"/>
                <a:gd name="T27" fmla="*/ 72 h 221"/>
                <a:gd name="T28" fmla="*/ 32 w 156"/>
                <a:gd name="T29" fmla="*/ 77 h 221"/>
                <a:gd name="T30" fmla="*/ 38 w 156"/>
                <a:gd name="T31" fmla="*/ 84 h 221"/>
                <a:gd name="T32" fmla="*/ 38 w 156"/>
                <a:gd name="T33" fmla="*/ 84 h 221"/>
                <a:gd name="T34" fmla="*/ 39 w 156"/>
                <a:gd name="T35" fmla="*/ 92 h 221"/>
                <a:gd name="T36" fmla="*/ 40 w 156"/>
                <a:gd name="T37" fmla="*/ 99 h 221"/>
                <a:gd name="T38" fmla="*/ 42 w 156"/>
                <a:gd name="T39" fmla="*/ 106 h 221"/>
                <a:gd name="T40" fmla="*/ 44 w 156"/>
                <a:gd name="T41" fmla="*/ 108 h 221"/>
                <a:gd name="T42" fmla="*/ 45 w 156"/>
                <a:gd name="T43" fmla="*/ 110 h 221"/>
                <a:gd name="T44" fmla="*/ 47 w 156"/>
                <a:gd name="T45" fmla="*/ 111 h 221"/>
                <a:gd name="T46" fmla="*/ 50 w 156"/>
                <a:gd name="T47" fmla="*/ 110 h 221"/>
                <a:gd name="T48" fmla="*/ 52 w 156"/>
                <a:gd name="T49" fmla="*/ 109 h 221"/>
                <a:gd name="T50" fmla="*/ 55 w 156"/>
                <a:gd name="T51" fmla="*/ 105 h 221"/>
                <a:gd name="T52" fmla="*/ 59 w 156"/>
                <a:gd name="T53" fmla="*/ 99 h 221"/>
                <a:gd name="T54" fmla="*/ 62 w 156"/>
                <a:gd name="T55" fmla="*/ 92 h 221"/>
                <a:gd name="T56" fmla="*/ 62 w 156"/>
                <a:gd name="T57" fmla="*/ 92 h 221"/>
                <a:gd name="T58" fmla="*/ 66 w 156"/>
                <a:gd name="T59" fmla="*/ 81 h 221"/>
                <a:gd name="T60" fmla="*/ 72 w 156"/>
                <a:gd name="T61" fmla="*/ 56 h 221"/>
                <a:gd name="T62" fmla="*/ 75 w 156"/>
                <a:gd name="T63" fmla="*/ 41 h 221"/>
                <a:gd name="T64" fmla="*/ 77 w 156"/>
                <a:gd name="T65" fmla="*/ 26 h 221"/>
                <a:gd name="T66" fmla="*/ 78 w 156"/>
                <a:gd name="T67" fmla="*/ 12 h 221"/>
                <a:gd name="T68" fmla="*/ 77 w 156"/>
                <a:gd name="T69" fmla="*/ 5 h 221"/>
                <a:gd name="T70" fmla="*/ 75 w 156"/>
                <a:gd name="T71" fmla="*/ 0 h 221"/>
                <a:gd name="T72" fmla="*/ 75 w 156"/>
                <a:gd name="T73" fmla="*/ 0 h 2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"/>
                <a:gd name="T112" fmla="*/ 0 h 221"/>
                <a:gd name="T113" fmla="*/ 156 w 156"/>
                <a:gd name="T114" fmla="*/ 221 h 22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" h="221">
                  <a:moveTo>
                    <a:pt x="150" y="0"/>
                  </a:moveTo>
                  <a:lnTo>
                    <a:pt x="150" y="0"/>
                  </a:lnTo>
                  <a:lnTo>
                    <a:pt x="134" y="17"/>
                  </a:lnTo>
                  <a:lnTo>
                    <a:pt x="97" y="57"/>
                  </a:lnTo>
                  <a:lnTo>
                    <a:pt x="71" y="79"/>
                  </a:lnTo>
                  <a:lnTo>
                    <a:pt x="47" y="99"/>
                  </a:lnTo>
                  <a:lnTo>
                    <a:pt x="22" y="112"/>
                  </a:lnTo>
                  <a:lnTo>
                    <a:pt x="10" y="118"/>
                  </a:lnTo>
                  <a:lnTo>
                    <a:pt x="0" y="120"/>
                  </a:lnTo>
                  <a:lnTo>
                    <a:pt x="8" y="122"/>
                  </a:lnTo>
                  <a:lnTo>
                    <a:pt x="28" y="128"/>
                  </a:lnTo>
                  <a:lnTo>
                    <a:pt x="40" y="134"/>
                  </a:lnTo>
                  <a:lnTo>
                    <a:pt x="51" y="144"/>
                  </a:lnTo>
                  <a:lnTo>
                    <a:pt x="63" y="154"/>
                  </a:lnTo>
                  <a:lnTo>
                    <a:pt x="75" y="168"/>
                  </a:lnTo>
                  <a:lnTo>
                    <a:pt x="77" y="184"/>
                  </a:lnTo>
                  <a:lnTo>
                    <a:pt x="79" y="197"/>
                  </a:lnTo>
                  <a:lnTo>
                    <a:pt x="83" y="211"/>
                  </a:lnTo>
                  <a:lnTo>
                    <a:pt x="87" y="215"/>
                  </a:lnTo>
                  <a:lnTo>
                    <a:pt x="89" y="219"/>
                  </a:lnTo>
                  <a:lnTo>
                    <a:pt x="93" y="221"/>
                  </a:lnTo>
                  <a:lnTo>
                    <a:pt x="99" y="219"/>
                  </a:lnTo>
                  <a:lnTo>
                    <a:pt x="103" y="217"/>
                  </a:lnTo>
                  <a:lnTo>
                    <a:pt x="109" y="209"/>
                  </a:lnTo>
                  <a:lnTo>
                    <a:pt x="117" y="197"/>
                  </a:lnTo>
                  <a:lnTo>
                    <a:pt x="123" y="184"/>
                  </a:lnTo>
                  <a:lnTo>
                    <a:pt x="131" y="162"/>
                  </a:lnTo>
                  <a:lnTo>
                    <a:pt x="144" y="112"/>
                  </a:lnTo>
                  <a:lnTo>
                    <a:pt x="150" y="81"/>
                  </a:lnTo>
                  <a:lnTo>
                    <a:pt x="154" y="51"/>
                  </a:lnTo>
                  <a:lnTo>
                    <a:pt x="156" y="23"/>
                  </a:lnTo>
                  <a:lnTo>
                    <a:pt x="154" y="1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9" name="Group 1469"/>
          <p:cNvGrpSpPr>
            <a:grpSpLocks/>
          </p:cNvGrpSpPr>
          <p:nvPr/>
        </p:nvGrpSpPr>
        <p:grpSpPr bwMode="auto">
          <a:xfrm>
            <a:off x="1890713" y="3476625"/>
            <a:ext cx="1098550" cy="973138"/>
            <a:chOff x="1191" y="2190"/>
            <a:chExt cx="692" cy="613"/>
          </a:xfrm>
        </p:grpSpPr>
        <p:sp>
          <p:nvSpPr>
            <p:cNvPr id="7339" name="Line 1288"/>
            <p:cNvSpPr>
              <a:spLocks noChangeShapeType="1"/>
            </p:cNvSpPr>
            <p:nvPr/>
          </p:nvSpPr>
          <p:spPr bwMode="auto">
            <a:xfrm>
              <a:off x="1764" y="2488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0" name="Line 1289"/>
            <p:cNvSpPr>
              <a:spLocks noChangeShapeType="1"/>
            </p:cNvSpPr>
            <p:nvPr/>
          </p:nvSpPr>
          <p:spPr bwMode="auto">
            <a:xfrm>
              <a:off x="1764" y="2488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1" name="Line 1290"/>
            <p:cNvSpPr>
              <a:spLocks noChangeShapeType="1"/>
            </p:cNvSpPr>
            <p:nvPr/>
          </p:nvSpPr>
          <p:spPr bwMode="auto">
            <a:xfrm>
              <a:off x="1750" y="2515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2" name="Line 1291"/>
            <p:cNvSpPr>
              <a:spLocks noChangeShapeType="1"/>
            </p:cNvSpPr>
            <p:nvPr/>
          </p:nvSpPr>
          <p:spPr bwMode="auto">
            <a:xfrm>
              <a:off x="1750" y="2515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3" name="Line 1292"/>
            <p:cNvSpPr>
              <a:spLocks noChangeShapeType="1"/>
            </p:cNvSpPr>
            <p:nvPr/>
          </p:nvSpPr>
          <p:spPr bwMode="auto">
            <a:xfrm>
              <a:off x="1790" y="2496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4" name="Line 1293"/>
            <p:cNvSpPr>
              <a:spLocks noChangeShapeType="1"/>
            </p:cNvSpPr>
            <p:nvPr/>
          </p:nvSpPr>
          <p:spPr bwMode="auto">
            <a:xfrm>
              <a:off x="1790" y="2496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5" name="Freeform 1294"/>
            <p:cNvSpPr>
              <a:spLocks/>
            </p:cNvSpPr>
            <p:nvPr/>
          </p:nvSpPr>
          <p:spPr bwMode="auto">
            <a:xfrm>
              <a:off x="1370" y="2231"/>
              <a:ext cx="413" cy="489"/>
            </a:xfrm>
            <a:custGeom>
              <a:avLst/>
              <a:gdLst>
                <a:gd name="T0" fmla="*/ 382 w 827"/>
                <a:gd name="T1" fmla="*/ 362 h 979"/>
                <a:gd name="T2" fmla="*/ 388 w 827"/>
                <a:gd name="T3" fmla="*/ 310 h 979"/>
                <a:gd name="T4" fmla="*/ 408 w 827"/>
                <a:gd name="T5" fmla="*/ 284 h 979"/>
                <a:gd name="T6" fmla="*/ 413 w 827"/>
                <a:gd name="T7" fmla="*/ 231 h 979"/>
                <a:gd name="T8" fmla="*/ 387 w 827"/>
                <a:gd name="T9" fmla="*/ 67 h 979"/>
                <a:gd name="T10" fmla="*/ 369 w 827"/>
                <a:gd name="T11" fmla="*/ 51 h 979"/>
                <a:gd name="T12" fmla="*/ 326 w 827"/>
                <a:gd name="T13" fmla="*/ 33 h 979"/>
                <a:gd name="T14" fmla="*/ 290 w 827"/>
                <a:gd name="T15" fmla="*/ 13 h 979"/>
                <a:gd name="T16" fmla="*/ 240 w 827"/>
                <a:gd name="T17" fmla="*/ 0 h 979"/>
                <a:gd name="T18" fmla="*/ 174 w 827"/>
                <a:gd name="T19" fmla="*/ 13 h 979"/>
                <a:gd name="T20" fmla="*/ 94 w 827"/>
                <a:gd name="T21" fmla="*/ 56 h 979"/>
                <a:gd name="T22" fmla="*/ 59 w 827"/>
                <a:gd name="T23" fmla="*/ 90 h 979"/>
                <a:gd name="T24" fmla="*/ 48 w 827"/>
                <a:gd name="T25" fmla="*/ 146 h 979"/>
                <a:gd name="T26" fmla="*/ 87 w 827"/>
                <a:gd name="T27" fmla="*/ 176 h 979"/>
                <a:gd name="T28" fmla="*/ 151 w 827"/>
                <a:gd name="T29" fmla="*/ 174 h 979"/>
                <a:gd name="T30" fmla="*/ 173 w 827"/>
                <a:gd name="T31" fmla="*/ 143 h 979"/>
                <a:gd name="T32" fmla="*/ 256 w 827"/>
                <a:gd name="T33" fmla="*/ 138 h 979"/>
                <a:gd name="T34" fmla="*/ 307 w 827"/>
                <a:gd name="T35" fmla="*/ 181 h 979"/>
                <a:gd name="T36" fmla="*/ 332 w 827"/>
                <a:gd name="T37" fmla="*/ 235 h 979"/>
                <a:gd name="T38" fmla="*/ 335 w 827"/>
                <a:gd name="T39" fmla="*/ 282 h 979"/>
                <a:gd name="T40" fmla="*/ 307 w 827"/>
                <a:gd name="T41" fmla="*/ 341 h 979"/>
                <a:gd name="T42" fmla="*/ 264 w 827"/>
                <a:gd name="T43" fmla="*/ 376 h 979"/>
                <a:gd name="T44" fmla="*/ 208 w 827"/>
                <a:gd name="T45" fmla="*/ 399 h 979"/>
                <a:gd name="T46" fmla="*/ 168 w 827"/>
                <a:gd name="T47" fmla="*/ 408 h 979"/>
                <a:gd name="T48" fmla="*/ 185 w 827"/>
                <a:gd name="T49" fmla="*/ 426 h 979"/>
                <a:gd name="T50" fmla="*/ 259 w 827"/>
                <a:gd name="T51" fmla="*/ 423 h 979"/>
                <a:gd name="T52" fmla="*/ 331 w 827"/>
                <a:gd name="T53" fmla="*/ 381 h 979"/>
                <a:gd name="T54" fmla="*/ 361 w 827"/>
                <a:gd name="T55" fmla="*/ 337 h 979"/>
                <a:gd name="T56" fmla="*/ 366 w 827"/>
                <a:gd name="T57" fmla="*/ 293 h 979"/>
                <a:gd name="T58" fmla="*/ 378 w 827"/>
                <a:gd name="T59" fmla="*/ 262 h 979"/>
                <a:gd name="T60" fmla="*/ 383 w 827"/>
                <a:gd name="T61" fmla="*/ 238 h 979"/>
                <a:gd name="T62" fmla="*/ 377 w 827"/>
                <a:gd name="T63" fmla="*/ 197 h 979"/>
                <a:gd name="T64" fmla="*/ 313 w 827"/>
                <a:gd name="T65" fmla="*/ 118 h 979"/>
                <a:gd name="T66" fmla="*/ 281 w 827"/>
                <a:gd name="T67" fmla="*/ 102 h 979"/>
                <a:gd name="T68" fmla="*/ 215 w 827"/>
                <a:gd name="T69" fmla="*/ 94 h 979"/>
                <a:gd name="T70" fmla="*/ 166 w 827"/>
                <a:gd name="T71" fmla="*/ 125 h 979"/>
                <a:gd name="T72" fmla="*/ 179 w 827"/>
                <a:gd name="T73" fmla="*/ 111 h 979"/>
                <a:gd name="T74" fmla="*/ 230 w 827"/>
                <a:gd name="T75" fmla="*/ 88 h 979"/>
                <a:gd name="T76" fmla="*/ 280 w 827"/>
                <a:gd name="T77" fmla="*/ 96 h 979"/>
                <a:gd name="T78" fmla="*/ 299 w 827"/>
                <a:gd name="T79" fmla="*/ 104 h 979"/>
                <a:gd name="T80" fmla="*/ 349 w 827"/>
                <a:gd name="T81" fmla="*/ 146 h 979"/>
                <a:gd name="T82" fmla="*/ 380 w 827"/>
                <a:gd name="T83" fmla="*/ 200 h 979"/>
                <a:gd name="T84" fmla="*/ 389 w 827"/>
                <a:gd name="T85" fmla="*/ 260 h 979"/>
                <a:gd name="T86" fmla="*/ 374 w 827"/>
                <a:gd name="T87" fmla="*/ 280 h 979"/>
                <a:gd name="T88" fmla="*/ 365 w 827"/>
                <a:gd name="T89" fmla="*/ 300 h 979"/>
                <a:gd name="T90" fmla="*/ 364 w 827"/>
                <a:gd name="T91" fmla="*/ 339 h 979"/>
                <a:gd name="T92" fmla="*/ 329 w 827"/>
                <a:gd name="T93" fmla="*/ 388 h 979"/>
                <a:gd name="T94" fmla="*/ 278 w 827"/>
                <a:gd name="T95" fmla="*/ 421 h 979"/>
                <a:gd name="T96" fmla="*/ 195 w 827"/>
                <a:gd name="T97" fmla="*/ 432 h 979"/>
                <a:gd name="T98" fmla="*/ 163 w 827"/>
                <a:gd name="T99" fmla="*/ 410 h 979"/>
                <a:gd name="T100" fmla="*/ 176 w 827"/>
                <a:gd name="T101" fmla="*/ 399 h 979"/>
                <a:gd name="T102" fmla="*/ 134 w 827"/>
                <a:gd name="T103" fmla="*/ 405 h 979"/>
                <a:gd name="T104" fmla="*/ 111 w 827"/>
                <a:gd name="T105" fmla="*/ 390 h 979"/>
                <a:gd name="T106" fmla="*/ 72 w 827"/>
                <a:gd name="T107" fmla="*/ 349 h 979"/>
                <a:gd name="T108" fmla="*/ 63 w 827"/>
                <a:gd name="T109" fmla="*/ 376 h 979"/>
                <a:gd name="T110" fmla="*/ 7 w 827"/>
                <a:gd name="T111" fmla="*/ 366 h 979"/>
                <a:gd name="T112" fmla="*/ 1 w 827"/>
                <a:gd name="T113" fmla="*/ 394 h 979"/>
                <a:gd name="T114" fmla="*/ 14 w 827"/>
                <a:gd name="T115" fmla="*/ 458 h 979"/>
                <a:gd name="T116" fmla="*/ 26 w 827"/>
                <a:gd name="T117" fmla="*/ 476 h 979"/>
                <a:gd name="T118" fmla="*/ 131 w 827"/>
                <a:gd name="T119" fmla="*/ 488 h 979"/>
                <a:gd name="T120" fmla="*/ 238 w 827"/>
                <a:gd name="T121" fmla="*/ 464 h 979"/>
                <a:gd name="T122" fmla="*/ 354 w 827"/>
                <a:gd name="T123" fmla="*/ 458 h 979"/>
                <a:gd name="T124" fmla="*/ 378 w 827"/>
                <a:gd name="T125" fmla="*/ 448 h 97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27"/>
                <a:gd name="T190" fmla="*/ 0 h 979"/>
                <a:gd name="T191" fmla="*/ 827 w 827"/>
                <a:gd name="T192" fmla="*/ 979 h 97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27" h="979">
                  <a:moveTo>
                    <a:pt x="757" y="896"/>
                  </a:moveTo>
                  <a:lnTo>
                    <a:pt x="757" y="896"/>
                  </a:lnTo>
                  <a:lnTo>
                    <a:pt x="755" y="884"/>
                  </a:lnTo>
                  <a:lnTo>
                    <a:pt x="757" y="862"/>
                  </a:lnTo>
                  <a:lnTo>
                    <a:pt x="759" y="803"/>
                  </a:lnTo>
                  <a:lnTo>
                    <a:pt x="765" y="724"/>
                  </a:lnTo>
                  <a:lnTo>
                    <a:pt x="771" y="712"/>
                  </a:lnTo>
                  <a:lnTo>
                    <a:pt x="775" y="700"/>
                  </a:lnTo>
                  <a:lnTo>
                    <a:pt x="779" y="686"/>
                  </a:lnTo>
                  <a:lnTo>
                    <a:pt x="779" y="674"/>
                  </a:lnTo>
                  <a:lnTo>
                    <a:pt x="779" y="646"/>
                  </a:lnTo>
                  <a:lnTo>
                    <a:pt x="777" y="621"/>
                  </a:lnTo>
                  <a:lnTo>
                    <a:pt x="779" y="623"/>
                  </a:lnTo>
                  <a:lnTo>
                    <a:pt x="787" y="617"/>
                  </a:lnTo>
                  <a:lnTo>
                    <a:pt x="795" y="609"/>
                  </a:lnTo>
                  <a:lnTo>
                    <a:pt x="803" y="601"/>
                  </a:lnTo>
                  <a:lnTo>
                    <a:pt x="809" y="591"/>
                  </a:lnTo>
                  <a:lnTo>
                    <a:pt x="817" y="569"/>
                  </a:lnTo>
                  <a:lnTo>
                    <a:pt x="823" y="550"/>
                  </a:lnTo>
                  <a:lnTo>
                    <a:pt x="825" y="530"/>
                  </a:lnTo>
                  <a:lnTo>
                    <a:pt x="827" y="514"/>
                  </a:lnTo>
                  <a:lnTo>
                    <a:pt x="827" y="498"/>
                  </a:lnTo>
                  <a:lnTo>
                    <a:pt x="827" y="486"/>
                  </a:lnTo>
                  <a:lnTo>
                    <a:pt x="827" y="463"/>
                  </a:lnTo>
                  <a:lnTo>
                    <a:pt x="823" y="403"/>
                  </a:lnTo>
                  <a:lnTo>
                    <a:pt x="815" y="318"/>
                  </a:lnTo>
                  <a:lnTo>
                    <a:pt x="793" y="221"/>
                  </a:lnTo>
                  <a:lnTo>
                    <a:pt x="777" y="148"/>
                  </a:lnTo>
                  <a:lnTo>
                    <a:pt x="775" y="134"/>
                  </a:lnTo>
                  <a:lnTo>
                    <a:pt x="773" y="126"/>
                  </a:lnTo>
                  <a:lnTo>
                    <a:pt x="771" y="118"/>
                  </a:lnTo>
                  <a:lnTo>
                    <a:pt x="767" y="112"/>
                  </a:lnTo>
                  <a:lnTo>
                    <a:pt x="761" y="106"/>
                  </a:lnTo>
                  <a:lnTo>
                    <a:pt x="759" y="106"/>
                  </a:lnTo>
                  <a:lnTo>
                    <a:pt x="738" y="102"/>
                  </a:lnTo>
                  <a:lnTo>
                    <a:pt x="720" y="101"/>
                  </a:lnTo>
                  <a:lnTo>
                    <a:pt x="704" y="97"/>
                  </a:lnTo>
                  <a:lnTo>
                    <a:pt x="690" y="91"/>
                  </a:lnTo>
                  <a:lnTo>
                    <a:pt x="676" y="85"/>
                  </a:lnTo>
                  <a:lnTo>
                    <a:pt x="658" y="73"/>
                  </a:lnTo>
                  <a:lnTo>
                    <a:pt x="653" y="67"/>
                  </a:lnTo>
                  <a:lnTo>
                    <a:pt x="635" y="51"/>
                  </a:lnTo>
                  <a:lnTo>
                    <a:pt x="619" y="39"/>
                  </a:lnTo>
                  <a:lnTo>
                    <a:pt x="607" y="33"/>
                  </a:lnTo>
                  <a:lnTo>
                    <a:pt x="597" y="29"/>
                  </a:lnTo>
                  <a:lnTo>
                    <a:pt x="589" y="27"/>
                  </a:lnTo>
                  <a:lnTo>
                    <a:pt x="583" y="25"/>
                  </a:lnTo>
                  <a:lnTo>
                    <a:pt x="581" y="27"/>
                  </a:lnTo>
                  <a:lnTo>
                    <a:pt x="536" y="13"/>
                  </a:lnTo>
                  <a:lnTo>
                    <a:pt x="506" y="6"/>
                  </a:lnTo>
                  <a:lnTo>
                    <a:pt x="500" y="2"/>
                  </a:lnTo>
                  <a:lnTo>
                    <a:pt x="490" y="0"/>
                  </a:lnTo>
                  <a:lnTo>
                    <a:pt x="480" y="0"/>
                  </a:lnTo>
                  <a:lnTo>
                    <a:pt x="469" y="2"/>
                  </a:lnTo>
                  <a:lnTo>
                    <a:pt x="451" y="8"/>
                  </a:lnTo>
                  <a:lnTo>
                    <a:pt x="443" y="10"/>
                  </a:lnTo>
                  <a:lnTo>
                    <a:pt x="417" y="13"/>
                  </a:lnTo>
                  <a:lnTo>
                    <a:pt x="393" y="17"/>
                  </a:lnTo>
                  <a:lnTo>
                    <a:pt x="348" y="27"/>
                  </a:lnTo>
                  <a:lnTo>
                    <a:pt x="308" y="41"/>
                  </a:lnTo>
                  <a:lnTo>
                    <a:pt x="275" y="55"/>
                  </a:lnTo>
                  <a:lnTo>
                    <a:pt x="247" y="67"/>
                  </a:lnTo>
                  <a:lnTo>
                    <a:pt x="227" y="79"/>
                  </a:lnTo>
                  <a:lnTo>
                    <a:pt x="212" y="89"/>
                  </a:lnTo>
                  <a:lnTo>
                    <a:pt x="188" y="112"/>
                  </a:lnTo>
                  <a:lnTo>
                    <a:pt x="174" y="128"/>
                  </a:lnTo>
                  <a:lnTo>
                    <a:pt x="164" y="134"/>
                  </a:lnTo>
                  <a:lnTo>
                    <a:pt x="152" y="140"/>
                  </a:lnTo>
                  <a:lnTo>
                    <a:pt x="144" y="150"/>
                  </a:lnTo>
                  <a:lnTo>
                    <a:pt x="134" y="160"/>
                  </a:lnTo>
                  <a:lnTo>
                    <a:pt x="119" y="180"/>
                  </a:lnTo>
                  <a:lnTo>
                    <a:pt x="107" y="201"/>
                  </a:lnTo>
                  <a:lnTo>
                    <a:pt x="97" y="223"/>
                  </a:lnTo>
                  <a:lnTo>
                    <a:pt x="89" y="239"/>
                  </a:lnTo>
                  <a:lnTo>
                    <a:pt x="83" y="257"/>
                  </a:lnTo>
                  <a:lnTo>
                    <a:pt x="91" y="275"/>
                  </a:lnTo>
                  <a:lnTo>
                    <a:pt x="97" y="292"/>
                  </a:lnTo>
                  <a:lnTo>
                    <a:pt x="107" y="306"/>
                  </a:lnTo>
                  <a:lnTo>
                    <a:pt x="115" y="316"/>
                  </a:lnTo>
                  <a:lnTo>
                    <a:pt x="123" y="326"/>
                  </a:lnTo>
                  <a:lnTo>
                    <a:pt x="130" y="334"/>
                  </a:lnTo>
                  <a:lnTo>
                    <a:pt x="148" y="346"/>
                  </a:lnTo>
                  <a:lnTo>
                    <a:pt x="162" y="350"/>
                  </a:lnTo>
                  <a:lnTo>
                    <a:pt x="174" y="352"/>
                  </a:lnTo>
                  <a:lnTo>
                    <a:pt x="186" y="352"/>
                  </a:lnTo>
                  <a:lnTo>
                    <a:pt x="237" y="379"/>
                  </a:lnTo>
                  <a:lnTo>
                    <a:pt x="243" y="373"/>
                  </a:lnTo>
                  <a:lnTo>
                    <a:pt x="251" y="370"/>
                  </a:lnTo>
                  <a:lnTo>
                    <a:pt x="275" y="360"/>
                  </a:lnTo>
                  <a:lnTo>
                    <a:pt x="303" y="348"/>
                  </a:lnTo>
                  <a:lnTo>
                    <a:pt x="310" y="336"/>
                  </a:lnTo>
                  <a:lnTo>
                    <a:pt x="322" y="318"/>
                  </a:lnTo>
                  <a:lnTo>
                    <a:pt x="346" y="286"/>
                  </a:lnTo>
                  <a:lnTo>
                    <a:pt x="372" y="279"/>
                  </a:lnTo>
                  <a:lnTo>
                    <a:pt x="401" y="273"/>
                  </a:lnTo>
                  <a:lnTo>
                    <a:pt x="435" y="269"/>
                  </a:lnTo>
                  <a:lnTo>
                    <a:pt x="455" y="267"/>
                  </a:lnTo>
                  <a:lnTo>
                    <a:pt x="475" y="269"/>
                  </a:lnTo>
                  <a:lnTo>
                    <a:pt x="492" y="271"/>
                  </a:lnTo>
                  <a:lnTo>
                    <a:pt x="512" y="277"/>
                  </a:lnTo>
                  <a:lnTo>
                    <a:pt x="532" y="284"/>
                  </a:lnTo>
                  <a:lnTo>
                    <a:pt x="550" y="294"/>
                  </a:lnTo>
                  <a:lnTo>
                    <a:pt x="566" y="308"/>
                  </a:lnTo>
                  <a:lnTo>
                    <a:pt x="579" y="326"/>
                  </a:lnTo>
                  <a:lnTo>
                    <a:pt x="591" y="336"/>
                  </a:lnTo>
                  <a:lnTo>
                    <a:pt x="615" y="362"/>
                  </a:lnTo>
                  <a:lnTo>
                    <a:pt x="629" y="377"/>
                  </a:lnTo>
                  <a:lnTo>
                    <a:pt x="641" y="393"/>
                  </a:lnTo>
                  <a:lnTo>
                    <a:pt x="649" y="407"/>
                  </a:lnTo>
                  <a:lnTo>
                    <a:pt x="653" y="415"/>
                  </a:lnTo>
                  <a:lnTo>
                    <a:pt x="653" y="421"/>
                  </a:lnTo>
                  <a:lnTo>
                    <a:pt x="664" y="470"/>
                  </a:lnTo>
                  <a:lnTo>
                    <a:pt x="672" y="510"/>
                  </a:lnTo>
                  <a:lnTo>
                    <a:pt x="674" y="528"/>
                  </a:lnTo>
                  <a:lnTo>
                    <a:pt x="674" y="542"/>
                  </a:lnTo>
                  <a:lnTo>
                    <a:pt x="674" y="548"/>
                  </a:lnTo>
                  <a:lnTo>
                    <a:pt x="674" y="555"/>
                  </a:lnTo>
                  <a:lnTo>
                    <a:pt x="670" y="565"/>
                  </a:lnTo>
                  <a:lnTo>
                    <a:pt x="666" y="581"/>
                  </a:lnTo>
                  <a:lnTo>
                    <a:pt x="658" y="599"/>
                  </a:lnTo>
                  <a:lnTo>
                    <a:pt x="647" y="623"/>
                  </a:lnTo>
                  <a:lnTo>
                    <a:pt x="629" y="648"/>
                  </a:lnTo>
                  <a:lnTo>
                    <a:pt x="623" y="668"/>
                  </a:lnTo>
                  <a:lnTo>
                    <a:pt x="615" y="682"/>
                  </a:lnTo>
                  <a:lnTo>
                    <a:pt x="611" y="686"/>
                  </a:lnTo>
                  <a:lnTo>
                    <a:pt x="607" y="688"/>
                  </a:lnTo>
                  <a:lnTo>
                    <a:pt x="595" y="700"/>
                  </a:lnTo>
                  <a:lnTo>
                    <a:pt x="566" y="726"/>
                  </a:lnTo>
                  <a:lnTo>
                    <a:pt x="548" y="739"/>
                  </a:lnTo>
                  <a:lnTo>
                    <a:pt x="528" y="753"/>
                  </a:lnTo>
                  <a:lnTo>
                    <a:pt x="512" y="763"/>
                  </a:lnTo>
                  <a:lnTo>
                    <a:pt x="496" y="769"/>
                  </a:lnTo>
                  <a:lnTo>
                    <a:pt x="484" y="775"/>
                  </a:lnTo>
                  <a:lnTo>
                    <a:pt x="455" y="789"/>
                  </a:lnTo>
                  <a:lnTo>
                    <a:pt x="435" y="795"/>
                  </a:lnTo>
                  <a:lnTo>
                    <a:pt x="417" y="799"/>
                  </a:lnTo>
                  <a:lnTo>
                    <a:pt x="399" y="801"/>
                  </a:lnTo>
                  <a:lnTo>
                    <a:pt x="392" y="799"/>
                  </a:lnTo>
                  <a:lnTo>
                    <a:pt x="384" y="799"/>
                  </a:lnTo>
                  <a:lnTo>
                    <a:pt x="366" y="803"/>
                  </a:lnTo>
                  <a:lnTo>
                    <a:pt x="350" y="809"/>
                  </a:lnTo>
                  <a:lnTo>
                    <a:pt x="336" y="817"/>
                  </a:lnTo>
                  <a:lnTo>
                    <a:pt x="332" y="821"/>
                  </a:lnTo>
                  <a:lnTo>
                    <a:pt x="330" y="825"/>
                  </a:lnTo>
                  <a:lnTo>
                    <a:pt x="330" y="830"/>
                  </a:lnTo>
                  <a:lnTo>
                    <a:pt x="334" y="834"/>
                  </a:lnTo>
                  <a:lnTo>
                    <a:pt x="342" y="840"/>
                  </a:lnTo>
                  <a:lnTo>
                    <a:pt x="354" y="846"/>
                  </a:lnTo>
                  <a:lnTo>
                    <a:pt x="370" y="852"/>
                  </a:lnTo>
                  <a:lnTo>
                    <a:pt x="393" y="858"/>
                  </a:lnTo>
                  <a:lnTo>
                    <a:pt x="407" y="860"/>
                  </a:lnTo>
                  <a:lnTo>
                    <a:pt x="423" y="860"/>
                  </a:lnTo>
                  <a:lnTo>
                    <a:pt x="455" y="860"/>
                  </a:lnTo>
                  <a:lnTo>
                    <a:pt x="486" y="854"/>
                  </a:lnTo>
                  <a:lnTo>
                    <a:pt x="518" y="846"/>
                  </a:lnTo>
                  <a:lnTo>
                    <a:pt x="552" y="832"/>
                  </a:lnTo>
                  <a:lnTo>
                    <a:pt x="581" y="817"/>
                  </a:lnTo>
                  <a:lnTo>
                    <a:pt x="611" y="799"/>
                  </a:lnTo>
                  <a:lnTo>
                    <a:pt x="637" y="781"/>
                  </a:lnTo>
                  <a:lnTo>
                    <a:pt x="649" y="773"/>
                  </a:lnTo>
                  <a:lnTo>
                    <a:pt x="662" y="763"/>
                  </a:lnTo>
                  <a:lnTo>
                    <a:pt x="676" y="751"/>
                  </a:lnTo>
                  <a:lnTo>
                    <a:pt x="692" y="735"/>
                  </a:lnTo>
                  <a:lnTo>
                    <a:pt x="706" y="718"/>
                  </a:lnTo>
                  <a:lnTo>
                    <a:pt x="716" y="696"/>
                  </a:lnTo>
                  <a:lnTo>
                    <a:pt x="720" y="686"/>
                  </a:lnTo>
                  <a:lnTo>
                    <a:pt x="722" y="674"/>
                  </a:lnTo>
                  <a:lnTo>
                    <a:pt x="722" y="660"/>
                  </a:lnTo>
                  <a:lnTo>
                    <a:pt x="718" y="631"/>
                  </a:lnTo>
                  <a:lnTo>
                    <a:pt x="718" y="615"/>
                  </a:lnTo>
                  <a:lnTo>
                    <a:pt x="720" y="601"/>
                  </a:lnTo>
                  <a:lnTo>
                    <a:pt x="724" y="591"/>
                  </a:lnTo>
                  <a:lnTo>
                    <a:pt x="728" y="589"/>
                  </a:lnTo>
                  <a:lnTo>
                    <a:pt x="732" y="587"/>
                  </a:lnTo>
                  <a:lnTo>
                    <a:pt x="740" y="567"/>
                  </a:lnTo>
                  <a:lnTo>
                    <a:pt x="745" y="554"/>
                  </a:lnTo>
                  <a:lnTo>
                    <a:pt x="749" y="548"/>
                  </a:lnTo>
                  <a:lnTo>
                    <a:pt x="753" y="546"/>
                  </a:lnTo>
                  <a:lnTo>
                    <a:pt x="757" y="524"/>
                  </a:lnTo>
                  <a:lnTo>
                    <a:pt x="759" y="526"/>
                  </a:lnTo>
                  <a:lnTo>
                    <a:pt x="763" y="526"/>
                  </a:lnTo>
                  <a:lnTo>
                    <a:pt x="765" y="526"/>
                  </a:lnTo>
                  <a:lnTo>
                    <a:pt x="767" y="520"/>
                  </a:lnTo>
                  <a:lnTo>
                    <a:pt x="769" y="512"/>
                  </a:lnTo>
                  <a:lnTo>
                    <a:pt x="769" y="496"/>
                  </a:lnTo>
                  <a:lnTo>
                    <a:pt x="767" y="476"/>
                  </a:lnTo>
                  <a:lnTo>
                    <a:pt x="767" y="463"/>
                  </a:lnTo>
                  <a:lnTo>
                    <a:pt x="763" y="439"/>
                  </a:lnTo>
                  <a:lnTo>
                    <a:pt x="763" y="429"/>
                  </a:lnTo>
                  <a:lnTo>
                    <a:pt x="757" y="407"/>
                  </a:lnTo>
                  <a:lnTo>
                    <a:pt x="755" y="395"/>
                  </a:lnTo>
                  <a:lnTo>
                    <a:pt x="751" y="383"/>
                  </a:lnTo>
                  <a:lnTo>
                    <a:pt x="745" y="375"/>
                  </a:lnTo>
                  <a:lnTo>
                    <a:pt x="740" y="372"/>
                  </a:lnTo>
                  <a:lnTo>
                    <a:pt x="668" y="269"/>
                  </a:lnTo>
                  <a:lnTo>
                    <a:pt x="655" y="259"/>
                  </a:lnTo>
                  <a:lnTo>
                    <a:pt x="627" y="237"/>
                  </a:lnTo>
                  <a:lnTo>
                    <a:pt x="611" y="227"/>
                  </a:lnTo>
                  <a:lnTo>
                    <a:pt x="593" y="219"/>
                  </a:lnTo>
                  <a:lnTo>
                    <a:pt x="579" y="213"/>
                  </a:lnTo>
                  <a:lnTo>
                    <a:pt x="575" y="213"/>
                  </a:lnTo>
                  <a:lnTo>
                    <a:pt x="569" y="213"/>
                  </a:lnTo>
                  <a:lnTo>
                    <a:pt x="562" y="205"/>
                  </a:lnTo>
                  <a:lnTo>
                    <a:pt x="552" y="199"/>
                  </a:lnTo>
                  <a:lnTo>
                    <a:pt x="536" y="192"/>
                  </a:lnTo>
                  <a:lnTo>
                    <a:pt x="516" y="186"/>
                  </a:lnTo>
                  <a:lnTo>
                    <a:pt x="492" y="182"/>
                  </a:lnTo>
                  <a:lnTo>
                    <a:pt x="465" y="182"/>
                  </a:lnTo>
                  <a:lnTo>
                    <a:pt x="449" y="184"/>
                  </a:lnTo>
                  <a:lnTo>
                    <a:pt x="431" y="188"/>
                  </a:lnTo>
                  <a:lnTo>
                    <a:pt x="419" y="192"/>
                  </a:lnTo>
                  <a:lnTo>
                    <a:pt x="390" y="207"/>
                  </a:lnTo>
                  <a:lnTo>
                    <a:pt x="372" y="217"/>
                  </a:lnTo>
                  <a:lnTo>
                    <a:pt x="356" y="227"/>
                  </a:lnTo>
                  <a:lnTo>
                    <a:pt x="342" y="239"/>
                  </a:lnTo>
                  <a:lnTo>
                    <a:pt x="332" y="251"/>
                  </a:lnTo>
                  <a:lnTo>
                    <a:pt x="332" y="249"/>
                  </a:lnTo>
                  <a:lnTo>
                    <a:pt x="334" y="247"/>
                  </a:lnTo>
                  <a:lnTo>
                    <a:pt x="336" y="241"/>
                  </a:lnTo>
                  <a:lnTo>
                    <a:pt x="346" y="233"/>
                  </a:lnTo>
                  <a:lnTo>
                    <a:pt x="358" y="223"/>
                  </a:lnTo>
                  <a:lnTo>
                    <a:pt x="372" y="213"/>
                  </a:lnTo>
                  <a:lnTo>
                    <a:pt x="395" y="197"/>
                  </a:lnTo>
                  <a:lnTo>
                    <a:pt x="407" y="190"/>
                  </a:lnTo>
                  <a:lnTo>
                    <a:pt x="421" y="184"/>
                  </a:lnTo>
                  <a:lnTo>
                    <a:pt x="435" y="180"/>
                  </a:lnTo>
                  <a:lnTo>
                    <a:pt x="461" y="176"/>
                  </a:lnTo>
                  <a:lnTo>
                    <a:pt x="486" y="176"/>
                  </a:lnTo>
                  <a:lnTo>
                    <a:pt x="506" y="178"/>
                  </a:lnTo>
                  <a:lnTo>
                    <a:pt x="524" y="180"/>
                  </a:lnTo>
                  <a:lnTo>
                    <a:pt x="538" y="184"/>
                  </a:lnTo>
                  <a:lnTo>
                    <a:pt x="550" y="190"/>
                  </a:lnTo>
                  <a:lnTo>
                    <a:pt x="560" y="193"/>
                  </a:lnTo>
                  <a:lnTo>
                    <a:pt x="568" y="199"/>
                  </a:lnTo>
                  <a:lnTo>
                    <a:pt x="573" y="207"/>
                  </a:lnTo>
                  <a:lnTo>
                    <a:pt x="581" y="207"/>
                  </a:lnTo>
                  <a:lnTo>
                    <a:pt x="589" y="207"/>
                  </a:lnTo>
                  <a:lnTo>
                    <a:pt x="599" y="209"/>
                  </a:lnTo>
                  <a:lnTo>
                    <a:pt x="631" y="233"/>
                  </a:lnTo>
                  <a:lnTo>
                    <a:pt x="656" y="251"/>
                  </a:lnTo>
                  <a:lnTo>
                    <a:pt x="662" y="255"/>
                  </a:lnTo>
                  <a:lnTo>
                    <a:pt x="668" y="261"/>
                  </a:lnTo>
                  <a:lnTo>
                    <a:pt x="682" y="275"/>
                  </a:lnTo>
                  <a:lnTo>
                    <a:pt x="698" y="292"/>
                  </a:lnTo>
                  <a:lnTo>
                    <a:pt x="712" y="314"/>
                  </a:lnTo>
                  <a:lnTo>
                    <a:pt x="736" y="350"/>
                  </a:lnTo>
                  <a:lnTo>
                    <a:pt x="744" y="366"/>
                  </a:lnTo>
                  <a:lnTo>
                    <a:pt x="751" y="373"/>
                  </a:lnTo>
                  <a:lnTo>
                    <a:pt x="755" y="381"/>
                  </a:lnTo>
                  <a:lnTo>
                    <a:pt x="761" y="401"/>
                  </a:lnTo>
                  <a:lnTo>
                    <a:pt x="765" y="419"/>
                  </a:lnTo>
                  <a:lnTo>
                    <a:pt x="765" y="425"/>
                  </a:lnTo>
                  <a:lnTo>
                    <a:pt x="773" y="449"/>
                  </a:lnTo>
                  <a:lnTo>
                    <a:pt x="777" y="466"/>
                  </a:lnTo>
                  <a:lnTo>
                    <a:pt x="779" y="520"/>
                  </a:lnTo>
                  <a:lnTo>
                    <a:pt x="773" y="528"/>
                  </a:lnTo>
                  <a:lnTo>
                    <a:pt x="769" y="532"/>
                  </a:lnTo>
                  <a:lnTo>
                    <a:pt x="763" y="534"/>
                  </a:lnTo>
                  <a:lnTo>
                    <a:pt x="753" y="554"/>
                  </a:lnTo>
                  <a:lnTo>
                    <a:pt x="749" y="561"/>
                  </a:lnTo>
                  <a:lnTo>
                    <a:pt x="738" y="595"/>
                  </a:lnTo>
                  <a:lnTo>
                    <a:pt x="738" y="599"/>
                  </a:lnTo>
                  <a:lnTo>
                    <a:pt x="738" y="601"/>
                  </a:lnTo>
                  <a:lnTo>
                    <a:pt x="734" y="599"/>
                  </a:lnTo>
                  <a:lnTo>
                    <a:pt x="730" y="601"/>
                  </a:lnTo>
                  <a:lnTo>
                    <a:pt x="726" y="603"/>
                  </a:lnTo>
                  <a:lnTo>
                    <a:pt x="724" y="609"/>
                  </a:lnTo>
                  <a:lnTo>
                    <a:pt x="722" y="621"/>
                  </a:lnTo>
                  <a:lnTo>
                    <a:pt x="722" y="637"/>
                  </a:lnTo>
                  <a:lnTo>
                    <a:pt x="726" y="664"/>
                  </a:lnTo>
                  <a:lnTo>
                    <a:pt x="728" y="678"/>
                  </a:lnTo>
                  <a:lnTo>
                    <a:pt x="724" y="690"/>
                  </a:lnTo>
                  <a:lnTo>
                    <a:pt x="720" y="702"/>
                  </a:lnTo>
                  <a:lnTo>
                    <a:pt x="710" y="724"/>
                  </a:lnTo>
                  <a:lnTo>
                    <a:pt x="696" y="741"/>
                  </a:lnTo>
                  <a:lnTo>
                    <a:pt x="682" y="757"/>
                  </a:lnTo>
                  <a:lnTo>
                    <a:pt x="670" y="769"/>
                  </a:lnTo>
                  <a:lnTo>
                    <a:pt x="658" y="777"/>
                  </a:lnTo>
                  <a:lnTo>
                    <a:pt x="649" y="783"/>
                  </a:lnTo>
                  <a:lnTo>
                    <a:pt x="631" y="799"/>
                  </a:lnTo>
                  <a:lnTo>
                    <a:pt x="613" y="813"/>
                  </a:lnTo>
                  <a:lnTo>
                    <a:pt x="593" y="825"/>
                  </a:lnTo>
                  <a:lnTo>
                    <a:pt x="573" y="834"/>
                  </a:lnTo>
                  <a:lnTo>
                    <a:pt x="556" y="842"/>
                  </a:lnTo>
                  <a:lnTo>
                    <a:pt x="536" y="850"/>
                  </a:lnTo>
                  <a:lnTo>
                    <a:pt x="500" y="860"/>
                  </a:lnTo>
                  <a:lnTo>
                    <a:pt x="469" y="866"/>
                  </a:lnTo>
                  <a:lnTo>
                    <a:pt x="443" y="870"/>
                  </a:lnTo>
                  <a:lnTo>
                    <a:pt x="419" y="870"/>
                  </a:lnTo>
                  <a:lnTo>
                    <a:pt x="390" y="864"/>
                  </a:lnTo>
                  <a:lnTo>
                    <a:pt x="364" y="858"/>
                  </a:lnTo>
                  <a:lnTo>
                    <a:pt x="346" y="850"/>
                  </a:lnTo>
                  <a:lnTo>
                    <a:pt x="334" y="844"/>
                  </a:lnTo>
                  <a:lnTo>
                    <a:pt x="326" y="838"/>
                  </a:lnTo>
                  <a:lnTo>
                    <a:pt x="322" y="832"/>
                  </a:lnTo>
                  <a:lnTo>
                    <a:pt x="322" y="826"/>
                  </a:lnTo>
                  <a:lnTo>
                    <a:pt x="326" y="821"/>
                  </a:lnTo>
                  <a:lnTo>
                    <a:pt x="330" y="817"/>
                  </a:lnTo>
                  <a:lnTo>
                    <a:pt x="336" y="813"/>
                  </a:lnTo>
                  <a:lnTo>
                    <a:pt x="352" y="805"/>
                  </a:lnTo>
                  <a:lnTo>
                    <a:pt x="370" y="799"/>
                  </a:lnTo>
                  <a:lnTo>
                    <a:pt x="362" y="797"/>
                  </a:lnTo>
                  <a:lnTo>
                    <a:pt x="352" y="799"/>
                  </a:lnTo>
                  <a:lnTo>
                    <a:pt x="330" y="803"/>
                  </a:lnTo>
                  <a:lnTo>
                    <a:pt x="303" y="813"/>
                  </a:lnTo>
                  <a:lnTo>
                    <a:pt x="293" y="815"/>
                  </a:lnTo>
                  <a:lnTo>
                    <a:pt x="283" y="815"/>
                  </a:lnTo>
                  <a:lnTo>
                    <a:pt x="275" y="813"/>
                  </a:lnTo>
                  <a:lnTo>
                    <a:pt x="269" y="811"/>
                  </a:lnTo>
                  <a:lnTo>
                    <a:pt x="259" y="805"/>
                  </a:lnTo>
                  <a:lnTo>
                    <a:pt x="257" y="803"/>
                  </a:lnTo>
                  <a:lnTo>
                    <a:pt x="247" y="799"/>
                  </a:lnTo>
                  <a:lnTo>
                    <a:pt x="239" y="795"/>
                  </a:lnTo>
                  <a:lnTo>
                    <a:pt x="229" y="787"/>
                  </a:lnTo>
                  <a:lnTo>
                    <a:pt x="223" y="781"/>
                  </a:lnTo>
                  <a:lnTo>
                    <a:pt x="221" y="777"/>
                  </a:lnTo>
                  <a:lnTo>
                    <a:pt x="214" y="773"/>
                  </a:lnTo>
                  <a:lnTo>
                    <a:pt x="202" y="761"/>
                  </a:lnTo>
                  <a:lnTo>
                    <a:pt x="176" y="735"/>
                  </a:lnTo>
                  <a:lnTo>
                    <a:pt x="144" y="698"/>
                  </a:lnTo>
                  <a:lnTo>
                    <a:pt x="146" y="710"/>
                  </a:lnTo>
                  <a:lnTo>
                    <a:pt x="144" y="722"/>
                  </a:lnTo>
                  <a:lnTo>
                    <a:pt x="142" y="732"/>
                  </a:lnTo>
                  <a:lnTo>
                    <a:pt x="138" y="739"/>
                  </a:lnTo>
                  <a:lnTo>
                    <a:pt x="130" y="749"/>
                  </a:lnTo>
                  <a:lnTo>
                    <a:pt x="127" y="753"/>
                  </a:lnTo>
                  <a:lnTo>
                    <a:pt x="91" y="757"/>
                  </a:lnTo>
                  <a:lnTo>
                    <a:pt x="65" y="757"/>
                  </a:lnTo>
                  <a:lnTo>
                    <a:pt x="45" y="753"/>
                  </a:lnTo>
                  <a:lnTo>
                    <a:pt x="32" y="747"/>
                  </a:lnTo>
                  <a:lnTo>
                    <a:pt x="24" y="741"/>
                  </a:lnTo>
                  <a:lnTo>
                    <a:pt x="18" y="737"/>
                  </a:lnTo>
                  <a:lnTo>
                    <a:pt x="14" y="732"/>
                  </a:lnTo>
                  <a:lnTo>
                    <a:pt x="4" y="737"/>
                  </a:lnTo>
                  <a:lnTo>
                    <a:pt x="2" y="739"/>
                  </a:lnTo>
                  <a:lnTo>
                    <a:pt x="0" y="743"/>
                  </a:lnTo>
                  <a:lnTo>
                    <a:pt x="0" y="755"/>
                  </a:lnTo>
                  <a:lnTo>
                    <a:pt x="2" y="789"/>
                  </a:lnTo>
                  <a:lnTo>
                    <a:pt x="8" y="834"/>
                  </a:lnTo>
                  <a:lnTo>
                    <a:pt x="10" y="852"/>
                  </a:lnTo>
                  <a:lnTo>
                    <a:pt x="12" y="868"/>
                  </a:lnTo>
                  <a:lnTo>
                    <a:pt x="18" y="894"/>
                  </a:lnTo>
                  <a:lnTo>
                    <a:pt x="26" y="912"/>
                  </a:lnTo>
                  <a:lnTo>
                    <a:pt x="28" y="917"/>
                  </a:lnTo>
                  <a:lnTo>
                    <a:pt x="28" y="927"/>
                  </a:lnTo>
                  <a:lnTo>
                    <a:pt x="30" y="937"/>
                  </a:lnTo>
                  <a:lnTo>
                    <a:pt x="36" y="943"/>
                  </a:lnTo>
                  <a:lnTo>
                    <a:pt x="40" y="947"/>
                  </a:lnTo>
                  <a:lnTo>
                    <a:pt x="49" y="951"/>
                  </a:lnTo>
                  <a:lnTo>
                    <a:pt x="53" y="953"/>
                  </a:lnTo>
                  <a:lnTo>
                    <a:pt x="87" y="959"/>
                  </a:lnTo>
                  <a:lnTo>
                    <a:pt x="142" y="967"/>
                  </a:lnTo>
                  <a:lnTo>
                    <a:pt x="219" y="977"/>
                  </a:lnTo>
                  <a:lnTo>
                    <a:pt x="237" y="979"/>
                  </a:lnTo>
                  <a:lnTo>
                    <a:pt x="263" y="977"/>
                  </a:lnTo>
                  <a:lnTo>
                    <a:pt x="326" y="967"/>
                  </a:lnTo>
                  <a:lnTo>
                    <a:pt x="380" y="955"/>
                  </a:lnTo>
                  <a:lnTo>
                    <a:pt x="403" y="951"/>
                  </a:lnTo>
                  <a:lnTo>
                    <a:pt x="427" y="943"/>
                  </a:lnTo>
                  <a:lnTo>
                    <a:pt x="451" y="935"/>
                  </a:lnTo>
                  <a:lnTo>
                    <a:pt x="477" y="929"/>
                  </a:lnTo>
                  <a:lnTo>
                    <a:pt x="502" y="925"/>
                  </a:lnTo>
                  <a:lnTo>
                    <a:pt x="554" y="919"/>
                  </a:lnTo>
                  <a:lnTo>
                    <a:pt x="601" y="915"/>
                  </a:lnTo>
                  <a:lnTo>
                    <a:pt x="645" y="915"/>
                  </a:lnTo>
                  <a:lnTo>
                    <a:pt x="678" y="915"/>
                  </a:lnTo>
                  <a:lnTo>
                    <a:pt x="708" y="917"/>
                  </a:lnTo>
                  <a:lnTo>
                    <a:pt x="726" y="917"/>
                  </a:lnTo>
                  <a:lnTo>
                    <a:pt x="738" y="915"/>
                  </a:lnTo>
                  <a:lnTo>
                    <a:pt x="745" y="914"/>
                  </a:lnTo>
                  <a:lnTo>
                    <a:pt x="751" y="908"/>
                  </a:lnTo>
                  <a:lnTo>
                    <a:pt x="755" y="904"/>
                  </a:lnTo>
                  <a:lnTo>
                    <a:pt x="755" y="900"/>
                  </a:lnTo>
                  <a:lnTo>
                    <a:pt x="757" y="89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6" name="Freeform 1295"/>
            <p:cNvSpPr>
              <a:spLocks/>
            </p:cNvSpPr>
            <p:nvPr/>
          </p:nvSpPr>
          <p:spPr bwMode="auto">
            <a:xfrm>
              <a:off x="1512" y="2375"/>
              <a:ext cx="192" cy="216"/>
            </a:xfrm>
            <a:custGeom>
              <a:avLst/>
              <a:gdLst>
                <a:gd name="T0" fmla="*/ 122 w 383"/>
                <a:gd name="T1" fmla="*/ 1 h 432"/>
                <a:gd name="T2" fmla="*/ 141 w 383"/>
                <a:gd name="T3" fmla="*/ 15 h 432"/>
                <a:gd name="T4" fmla="*/ 149 w 383"/>
                <a:gd name="T5" fmla="*/ 25 h 432"/>
                <a:gd name="T6" fmla="*/ 176 w 383"/>
                <a:gd name="T7" fmla="*/ 54 h 432"/>
                <a:gd name="T8" fmla="*/ 181 w 383"/>
                <a:gd name="T9" fmla="*/ 68 h 432"/>
                <a:gd name="T10" fmla="*/ 192 w 383"/>
                <a:gd name="T11" fmla="*/ 125 h 432"/>
                <a:gd name="T12" fmla="*/ 191 w 383"/>
                <a:gd name="T13" fmla="*/ 136 h 432"/>
                <a:gd name="T14" fmla="*/ 183 w 383"/>
                <a:gd name="T15" fmla="*/ 158 h 432"/>
                <a:gd name="T16" fmla="*/ 169 w 383"/>
                <a:gd name="T17" fmla="*/ 178 h 432"/>
                <a:gd name="T18" fmla="*/ 164 w 383"/>
                <a:gd name="T19" fmla="*/ 193 h 432"/>
                <a:gd name="T20" fmla="*/ 159 w 383"/>
                <a:gd name="T21" fmla="*/ 196 h 432"/>
                <a:gd name="T22" fmla="*/ 149 w 383"/>
                <a:gd name="T23" fmla="*/ 201 h 432"/>
                <a:gd name="T24" fmla="*/ 144 w 383"/>
                <a:gd name="T25" fmla="*/ 200 h 432"/>
                <a:gd name="T26" fmla="*/ 118 w 383"/>
                <a:gd name="T27" fmla="*/ 215 h 432"/>
                <a:gd name="T28" fmla="*/ 109 w 383"/>
                <a:gd name="T29" fmla="*/ 215 h 432"/>
                <a:gd name="T30" fmla="*/ 88 w 383"/>
                <a:gd name="T31" fmla="*/ 209 h 432"/>
                <a:gd name="T32" fmla="*/ 83 w 383"/>
                <a:gd name="T33" fmla="*/ 202 h 432"/>
                <a:gd name="T34" fmla="*/ 77 w 383"/>
                <a:gd name="T35" fmla="*/ 186 h 432"/>
                <a:gd name="T36" fmla="*/ 73 w 383"/>
                <a:gd name="T37" fmla="*/ 182 h 432"/>
                <a:gd name="T38" fmla="*/ 70 w 383"/>
                <a:gd name="T39" fmla="*/ 178 h 432"/>
                <a:gd name="T40" fmla="*/ 74 w 383"/>
                <a:gd name="T41" fmla="*/ 175 h 432"/>
                <a:gd name="T42" fmla="*/ 64 w 383"/>
                <a:gd name="T43" fmla="*/ 173 h 432"/>
                <a:gd name="T44" fmla="*/ 56 w 383"/>
                <a:gd name="T45" fmla="*/ 174 h 432"/>
                <a:gd name="T46" fmla="*/ 44 w 383"/>
                <a:gd name="T47" fmla="*/ 173 h 432"/>
                <a:gd name="T48" fmla="*/ 38 w 383"/>
                <a:gd name="T49" fmla="*/ 168 h 432"/>
                <a:gd name="T50" fmla="*/ 16 w 383"/>
                <a:gd name="T51" fmla="*/ 151 h 432"/>
                <a:gd name="T52" fmla="*/ 7 w 383"/>
                <a:gd name="T53" fmla="*/ 144 h 432"/>
                <a:gd name="T54" fmla="*/ 2 w 383"/>
                <a:gd name="T55" fmla="*/ 137 h 432"/>
                <a:gd name="T56" fmla="*/ 0 w 383"/>
                <a:gd name="T57" fmla="*/ 130 h 432"/>
                <a:gd name="T58" fmla="*/ 63 w 383"/>
                <a:gd name="T59" fmla="*/ 165 h 432"/>
                <a:gd name="T60" fmla="*/ 77 w 383"/>
                <a:gd name="T61" fmla="*/ 176 h 432"/>
                <a:gd name="T62" fmla="*/ 107 w 383"/>
                <a:gd name="T63" fmla="*/ 193 h 432"/>
                <a:gd name="T64" fmla="*/ 128 w 383"/>
                <a:gd name="T65" fmla="*/ 198 h 432"/>
                <a:gd name="T66" fmla="*/ 135 w 383"/>
                <a:gd name="T67" fmla="*/ 195 h 432"/>
                <a:gd name="T68" fmla="*/ 143 w 383"/>
                <a:gd name="T69" fmla="*/ 192 h 432"/>
                <a:gd name="T70" fmla="*/ 154 w 383"/>
                <a:gd name="T71" fmla="*/ 178 h 432"/>
                <a:gd name="T72" fmla="*/ 162 w 383"/>
                <a:gd name="T73" fmla="*/ 155 h 432"/>
                <a:gd name="T74" fmla="*/ 167 w 383"/>
                <a:gd name="T75" fmla="*/ 116 h 432"/>
                <a:gd name="T76" fmla="*/ 169 w 383"/>
                <a:gd name="T77" fmla="*/ 110 h 432"/>
                <a:gd name="T78" fmla="*/ 168 w 383"/>
                <a:gd name="T79" fmla="*/ 97 h 432"/>
                <a:gd name="T80" fmla="*/ 164 w 383"/>
                <a:gd name="T81" fmla="*/ 88 h 432"/>
                <a:gd name="T82" fmla="*/ 155 w 383"/>
                <a:gd name="T83" fmla="*/ 67 h 432"/>
                <a:gd name="T84" fmla="*/ 150 w 383"/>
                <a:gd name="T85" fmla="*/ 58 h 432"/>
                <a:gd name="T86" fmla="*/ 142 w 383"/>
                <a:gd name="T87" fmla="*/ 56 h 432"/>
                <a:gd name="T88" fmla="*/ 127 w 383"/>
                <a:gd name="T89" fmla="*/ 36 h 432"/>
                <a:gd name="T90" fmla="*/ 116 w 383"/>
                <a:gd name="T91" fmla="*/ 9 h 432"/>
                <a:gd name="T92" fmla="*/ 116 w 383"/>
                <a:gd name="T93" fmla="*/ 1 h 432"/>
                <a:gd name="T94" fmla="*/ 119 w 383"/>
                <a:gd name="T95" fmla="*/ 0 h 4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83"/>
                <a:gd name="T145" fmla="*/ 0 h 432"/>
                <a:gd name="T146" fmla="*/ 383 w 383"/>
                <a:gd name="T147" fmla="*/ 432 h 4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83" h="432">
                  <a:moveTo>
                    <a:pt x="237" y="0"/>
                  </a:moveTo>
                  <a:lnTo>
                    <a:pt x="237" y="0"/>
                  </a:lnTo>
                  <a:lnTo>
                    <a:pt x="243" y="2"/>
                  </a:lnTo>
                  <a:lnTo>
                    <a:pt x="255" y="8"/>
                  </a:lnTo>
                  <a:lnTo>
                    <a:pt x="271" y="20"/>
                  </a:lnTo>
                  <a:lnTo>
                    <a:pt x="281" y="30"/>
                  </a:lnTo>
                  <a:lnTo>
                    <a:pt x="288" y="40"/>
                  </a:lnTo>
                  <a:lnTo>
                    <a:pt x="298" y="50"/>
                  </a:lnTo>
                  <a:lnTo>
                    <a:pt x="320" y="70"/>
                  </a:lnTo>
                  <a:lnTo>
                    <a:pt x="344" y="95"/>
                  </a:lnTo>
                  <a:lnTo>
                    <a:pt x="352" y="107"/>
                  </a:lnTo>
                  <a:lnTo>
                    <a:pt x="356" y="117"/>
                  </a:lnTo>
                  <a:lnTo>
                    <a:pt x="362" y="135"/>
                  </a:lnTo>
                  <a:lnTo>
                    <a:pt x="371" y="178"/>
                  </a:lnTo>
                  <a:lnTo>
                    <a:pt x="381" y="228"/>
                  </a:lnTo>
                  <a:lnTo>
                    <a:pt x="383" y="250"/>
                  </a:lnTo>
                  <a:lnTo>
                    <a:pt x="381" y="267"/>
                  </a:lnTo>
                  <a:lnTo>
                    <a:pt x="381" y="271"/>
                  </a:lnTo>
                  <a:lnTo>
                    <a:pt x="377" y="287"/>
                  </a:lnTo>
                  <a:lnTo>
                    <a:pt x="373" y="299"/>
                  </a:lnTo>
                  <a:lnTo>
                    <a:pt x="366" y="315"/>
                  </a:lnTo>
                  <a:lnTo>
                    <a:pt x="354" y="333"/>
                  </a:lnTo>
                  <a:lnTo>
                    <a:pt x="338" y="355"/>
                  </a:lnTo>
                  <a:lnTo>
                    <a:pt x="338" y="360"/>
                  </a:lnTo>
                  <a:lnTo>
                    <a:pt x="334" y="372"/>
                  </a:lnTo>
                  <a:lnTo>
                    <a:pt x="328" y="386"/>
                  </a:lnTo>
                  <a:lnTo>
                    <a:pt x="324" y="390"/>
                  </a:lnTo>
                  <a:lnTo>
                    <a:pt x="318" y="392"/>
                  </a:lnTo>
                  <a:lnTo>
                    <a:pt x="316" y="394"/>
                  </a:lnTo>
                  <a:lnTo>
                    <a:pt x="308" y="398"/>
                  </a:lnTo>
                  <a:lnTo>
                    <a:pt x="298" y="402"/>
                  </a:lnTo>
                  <a:lnTo>
                    <a:pt x="292" y="402"/>
                  </a:lnTo>
                  <a:lnTo>
                    <a:pt x="288" y="400"/>
                  </a:lnTo>
                  <a:lnTo>
                    <a:pt x="263" y="416"/>
                  </a:lnTo>
                  <a:lnTo>
                    <a:pt x="243" y="428"/>
                  </a:lnTo>
                  <a:lnTo>
                    <a:pt x="235" y="430"/>
                  </a:lnTo>
                  <a:lnTo>
                    <a:pt x="227" y="432"/>
                  </a:lnTo>
                  <a:lnTo>
                    <a:pt x="217" y="430"/>
                  </a:lnTo>
                  <a:lnTo>
                    <a:pt x="197" y="426"/>
                  </a:lnTo>
                  <a:lnTo>
                    <a:pt x="186" y="424"/>
                  </a:lnTo>
                  <a:lnTo>
                    <a:pt x="176" y="418"/>
                  </a:lnTo>
                  <a:lnTo>
                    <a:pt x="170" y="412"/>
                  </a:lnTo>
                  <a:lnTo>
                    <a:pt x="166" y="408"/>
                  </a:lnTo>
                  <a:lnTo>
                    <a:pt x="166" y="404"/>
                  </a:lnTo>
                  <a:lnTo>
                    <a:pt x="160" y="386"/>
                  </a:lnTo>
                  <a:lnTo>
                    <a:pt x="154" y="372"/>
                  </a:lnTo>
                  <a:lnTo>
                    <a:pt x="150" y="366"/>
                  </a:lnTo>
                  <a:lnTo>
                    <a:pt x="146" y="364"/>
                  </a:lnTo>
                  <a:lnTo>
                    <a:pt x="144" y="362"/>
                  </a:lnTo>
                  <a:lnTo>
                    <a:pt x="142" y="358"/>
                  </a:lnTo>
                  <a:lnTo>
                    <a:pt x="140" y="356"/>
                  </a:lnTo>
                  <a:lnTo>
                    <a:pt x="142" y="355"/>
                  </a:lnTo>
                  <a:lnTo>
                    <a:pt x="144" y="351"/>
                  </a:lnTo>
                  <a:lnTo>
                    <a:pt x="148" y="349"/>
                  </a:lnTo>
                  <a:lnTo>
                    <a:pt x="138" y="347"/>
                  </a:lnTo>
                  <a:lnTo>
                    <a:pt x="128" y="345"/>
                  </a:lnTo>
                  <a:lnTo>
                    <a:pt x="118" y="345"/>
                  </a:lnTo>
                  <a:lnTo>
                    <a:pt x="112" y="347"/>
                  </a:lnTo>
                  <a:lnTo>
                    <a:pt x="101" y="347"/>
                  </a:lnTo>
                  <a:lnTo>
                    <a:pt x="93" y="347"/>
                  </a:lnTo>
                  <a:lnTo>
                    <a:pt x="87" y="345"/>
                  </a:lnTo>
                  <a:lnTo>
                    <a:pt x="79" y="341"/>
                  </a:lnTo>
                  <a:lnTo>
                    <a:pt x="75" y="335"/>
                  </a:lnTo>
                  <a:lnTo>
                    <a:pt x="57" y="319"/>
                  </a:lnTo>
                  <a:lnTo>
                    <a:pt x="43" y="309"/>
                  </a:lnTo>
                  <a:lnTo>
                    <a:pt x="31" y="301"/>
                  </a:lnTo>
                  <a:lnTo>
                    <a:pt x="21" y="293"/>
                  </a:lnTo>
                  <a:lnTo>
                    <a:pt x="14" y="287"/>
                  </a:lnTo>
                  <a:lnTo>
                    <a:pt x="10" y="281"/>
                  </a:lnTo>
                  <a:lnTo>
                    <a:pt x="4" y="273"/>
                  </a:lnTo>
                  <a:lnTo>
                    <a:pt x="2" y="266"/>
                  </a:lnTo>
                  <a:lnTo>
                    <a:pt x="0" y="260"/>
                  </a:lnTo>
                  <a:lnTo>
                    <a:pt x="59" y="291"/>
                  </a:lnTo>
                  <a:lnTo>
                    <a:pt x="107" y="317"/>
                  </a:lnTo>
                  <a:lnTo>
                    <a:pt x="126" y="329"/>
                  </a:lnTo>
                  <a:lnTo>
                    <a:pt x="138" y="339"/>
                  </a:lnTo>
                  <a:lnTo>
                    <a:pt x="154" y="351"/>
                  </a:lnTo>
                  <a:lnTo>
                    <a:pt x="172" y="362"/>
                  </a:lnTo>
                  <a:lnTo>
                    <a:pt x="192" y="374"/>
                  </a:lnTo>
                  <a:lnTo>
                    <a:pt x="213" y="386"/>
                  </a:lnTo>
                  <a:lnTo>
                    <a:pt x="235" y="394"/>
                  </a:lnTo>
                  <a:lnTo>
                    <a:pt x="245" y="396"/>
                  </a:lnTo>
                  <a:lnTo>
                    <a:pt x="255" y="396"/>
                  </a:lnTo>
                  <a:lnTo>
                    <a:pt x="263" y="394"/>
                  </a:lnTo>
                  <a:lnTo>
                    <a:pt x="269" y="390"/>
                  </a:lnTo>
                  <a:lnTo>
                    <a:pt x="271" y="390"/>
                  </a:lnTo>
                  <a:lnTo>
                    <a:pt x="279" y="390"/>
                  </a:lnTo>
                  <a:lnTo>
                    <a:pt x="286" y="384"/>
                  </a:lnTo>
                  <a:lnTo>
                    <a:pt x="298" y="374"/>
                  </a:lnTo>
                  <a:lnTo>
                    <a:pt x="304" y="366"/>
                  </a:lnTo>
                  <a:lnTo>
                    <a:pt x="308" y="356"/>
                  </a:lnTo>
                  <a:lnTo>
                    <a:pt x="314" y="345"/>
                  </a:lnTo>
                  <a:lnTo>
                    <a:pt x="320" y="329"/>
                  </a:lnTo>
                  <a:lnTo>
                    <a:pt x="324" y="309"/>
                  </a:lnTo>
                  <a:lnTo>
                    <a:pt x="328" y="287"/>
                  </a:lnTo>
                  <a:lnTo>
                    <a:pt x="332" y="262"/>
                  </a:lnTo>
                  <a:lnTo>
                    <a:pt x="334" y="232"/>
                  </a:lnTo>
                  <a:lnTo>
                    <a:pt x="336" y="230"/>
                  </a:lnTo>
                  <a:lnTo>
                    <a:pt x="338" y="220"/>
                  </a:lnTo>
                  <a:lnTo>
                    <a:pt x="340" y="214"/>
                  </a:lnTo>
                  <a:lnTo>
                    <a:pt x="338" y="204"/>
                  </a:lnTo>
                  <a:lnTo>
                    <a:pt x="336" y="194"/>
                  </a:lnTo>
                  <a:lnTo>
                    <a:pt x="330" y="180"/>
                  </a:lnTo>
                  <a:lnTo>
                    <a:pt x="328" y="175"/>
                  </a:lnTo>
                  <a:lnTo>
                    <a:pt x="320" y="163"/>
                  </a:lnTo>
                  <a:lnTo>
                    <a:pt x="312" y="145"/>
                  </a:lnTo>
                  <a:lnTo>
                    <a:pt x="310" y="133"/>
                  </a:lnTo>
                  <a:lnTo>
                    <a:pt x="306" y="119"/>
                  </a:lnTo>
                  <a:lnTo>
                    <a:pt x="300" y="115"/>
                  </a:lnTo>
                  <a:lnTo>
                    <a:pt x="294" y="113"/>
                  </a:lnTo>
                  <a:lnTo>
                    <a:pt x="288" y="111"/>
                  </a:lnTo>
                  <a:lnTo>
                    <a:pt x="283" y="111"/>
                  </a:lnTo>
                  <a:lnTo>
                    <a:pt x="273" y="99"/>
                  </a:lnTo>
                  <a:lnTo>
                    <a:pt x="253" y="72"/>
                  </a:lnTo>
                  <a:lnTo>
                    <a:pt x="243" y="54"/>
                  </a:lnTo>
                  <a:lnTo>
                    <a:pt x="235" y="36"/>
                  </a:lnTo>
                  <a:lnTo>
                    <a:pt x="231" y="18"/>
                  </a:lnTo>
                  <a:lnTo>
                    <a:pt x="229" y="10"/>
                  </a:lnTo>
                  <a:lnTo>
                    <a:pt x="231" y="2"/>
                  </a:lnTo>
                  <a:lnTo>
                    <a:pt x="231" y="0"/>
                  </a:lnTo>
                  <a:lnTo>
                    <a:pt x="233" y="0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7" name="Freeform 1296"/>
            <p:cNvSpPr>
              <a:spLocks/>
            </p:cNvSpPr>
            <p:nvPr/>
          </p:nvSpPr>
          <p:spPr bwMode="auto">
            <a:xfrm>
              <a:off x="1494" y="2367"/>
              <a:ext cx="127" cy="228"/>
            </a:xfrm>
            <a:custGeom>
              <a:avLst/>
              <a:gdLst>
                <a:gd name="T0" fmla="*/ 45 w 255"/>
                <a:gd name="T1" fmla="*/ 62 h 455"/>
                <a:gd name="T2" fmla="*/ 83 w 255"/>
                <a:gd name="T3" fmla="*/ 45 h 455"/>
                <a:gd name="T4" fmla="*/ 111 w 255"/>
                <a:gd name="T5" fmla="*/ 29 h 455"/>
                <a:gd name="T6" fmla="*/ 124 w 255"/>
                <a:gd name="T7" fmla="*/ 17 h 455"/>
                <a:gd name="T8" fmla="*/ 126 w 255"/>
                <a:gd name="T9" fmla="*/ 13 h 455"/>
                <a:gd name="T10" fmla="*/ 127 w 255"/>
                <a:gd name="T11" fmla="*/ 11 h 455"/>
                <a:gd name="T12" fmla="*/ 124 w 255"/>
                <a:gd name="T13" fmla="*/ 5 h 455"/>
                <a:gd name="T14" fmla="*/ 116 w 255"/>
                <a:gd name="T15" fmla="*/ 1 h 455"/>
                <a:gd name="T16" fmla="*/ 102 w 255"/>
                <a:gd name="T17" fmla="*/ 0 h 455"/>
                <a:gd name="T18" fmla="*/ 84 w 255"/>
                <a:gd name="T19" fmla="*/ 2 h 455"/>
                <a:gd name="T20" fmla="*/ 66 w 255"/>
                <a:gd name="T21" fmla="*/ 7 h 455"/>
                <a:gd name="T22" fmla="*/ 50 w 255"/>
                <a:gd name="T23" fmla="*/ 16 h 455"/>
                <a:gd name="T24" fmla="*/ 36 w 255"/>
                <a:gd name="T25" fmla="*/ 28 h 455"/>
                <a:gd name="T26" fmla="*/ 28 w 255"/>
                <a:gd name="T27" fmla="*/ 43 h 455"/>
                <a:gd name="T28" fmla="*/ 20 w 255"/>
                <a:gd name="T29" fmla="*/ 59 h 455"/>
                <a:gd name="T30" fmla="*/ 9 w 255"/>
                <a:gd name="T31" fmla="*/ 79 h 455"/>
                <a:gd name="T32" fmla="*/ 7 w 255"/>
                <a:gd name="T33" fmla="*/ 85 h 455"/>
                <a:gd name="T34" fmla="*/ 1 w 255"/>
                <a:gd name="T35" fmla="*/ 115 h 455"/>
                <a:gd name="T36" fmla="*/ 0 w 255"/>
                <a:gd name="T37" fmla="*/ 131 h 455"/>
                <a:gd name="T38" fmla="*/ 2 w 255"/>
                <a:gd name="T39" fmla="*/ 140 h 455"/>
                <a:gd name="T40" fmla="*/ 7 w 255"/>
                <a:gd name="T41" fmla="*/ 158 h 455"/>
                <a:gd name="T42" fmla="*/ 16 w 255"/>
                <a:gd name="T43" fmla="*/ 178 h 455"/>
                <a:gd name="T44" fmla="*/ 23 w 255"/>
                <a:gd name="T45" fmla="*/ 185 h 455"/>
                <a:gd name="T46" fmla="*/ 31 w 255"/>
                <a:gd name="T47" fmla="*/ 189 h 455"/>
                <a:gd name="T48" fmla="*/ 36 w 255"/>
                <a:gd name="T49" fmla="*/ 195 h 455"/>
                <a:gd name="T50" fmla="*/ 50 w 255"/>
                <a:gd name="T51" fmla="*/ 208 h 455"/>
                <a:gd name="T52" fmla="*/ 71 w 255"/>
                <a:gd name="T53" fmla="*/ 222 h 455"/>
                <a:gd name="T54" fmla="*/ 84 w 255"/>
                <a:gd name="T55" fmla="*/ 226 h 455"/>
                <a:gd name="T56" fmla="*/ 98 w 255"/>
                <a:gd name="T57" fmla="*/ 228 h 455"/>
                <a:gd name="T58" fmla="*/ 116 w 255"/>
                <a:gd name="T59" fmla="*/ 226 h 455"/>
                <a:gd name="T60" fmla="*/ 108 w 255"/>
                <a:gd name="T61" fmla="*/ 222 h 455"/>
                <a:gd name="T62" fmla="*/ 101 w 255"/>
                <a:gd name="T63" fmla="*/ 215 h 455"/>
                <a:gd name="T64" fmla="*/ 93 w 255"/>
                <a:gd name="T65" fmla="*/ 202 h 455"/>
                <a:gd name="T66" fmla="*/ 90 w 255"/>
                <a:gd name="T67" fmla="*/ 198 h 455"/>
                <a:gd name="T68" fmla="*/ 86 w 255"/>
                <a:gd name="T69" fmla="*/ 190 h 455"/>
                <a:gd name="T70" fmla="*/ 86 w 255"/>
                <a:gd name="T71" fmla="*/ 189 h 455"/>
                <a:gd name="T72" fmla="*/ 83 w 255"/>
                <a:gd name="T73" fmla="*/ 186 h 455"/>
                <a:gd name="T74" fmla="*/ 76 w 255"/>
                <a:gd name="T75" fmla="*/ 183 h 455"/>
                <a:gd name="T76" fmla="*/ 62 w 255"/>
                <a:gd name="T77" fmla="*/ 183 h 455"/>
                <a:gd name="T78" fmla="*/ 60 w 255"/>
                <a:gd name="T79" fmla="*/ 183 h 455"/>
                <a:gd name="T80" fmla="*/ 52 w 255"/>
                <a:gd name="T81" fmla="*/ 179 h 455"/>
                <a:gd name="T82" fmla="*/ 41 w 255"/>
                <a:gd name="T83" fmla="*/ 169 h 455"/>
                <a:gd name="T84" fmla="*/ 34 w 255"/>
                <a:gd name="T85" fmla="*/ 161 h 455"/>
                <a:gd name="T86" fmla="*/ 24 w 255"/>
                <a:gd name="T87" fmla="*/ 151 h 455"/>
                <a:gd name="T88" fmla="*/ 17 w 255"/>
                <a:gd name="T89" fmla="*/ 142 h 455"/>
                <a:gd name="T90" fmla="*/ 15 w 255"/>
                <a:gd name="T91" fmla="*/ 135 h 455"/>
                <a:gd name="T92" fmla="*/ 16 w 255"/>
                <a:gd name="T93" fmla="*/ 133 h 455"/>
                <a:gd name="T94" fmla="*/ 18 w 255"/>
                <a:gd name="T95" fmla="*/ 114 h 455"/>
                <a:gd name="T96" fmla="*/ 24 w 255"/>
                <a:gd name="T97" fmla="*/ 90 h 455"/>
                <a:gd name="T98" fmla="*/ 32 w 255"/>
                <a:gd name="T99" fmla="*/ 73 h 455"/>
                <a:gd name="T100" fmla="*/ 40 w 255"/>
                <a:gd name="T101" fmla="*/ 65 h 455"/>
                <a:gd name="T102" fmla="*/ 45 w 255"/>
                <a:gd name="T103" fmla="*/ 62 h 45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55"/>
                <a:gd name="T157" fmla="*/ 0 h 455"/>
                <a:gd name="T158" fmla="*/ 255 w 255"/>
                <a:gd name="T159" fmla="*/ 455 h 45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55" h="455">
                  <a:moveTo>
                    <a:pt x="91" y="124"/>
                  </a:moveTo>
                  <a:lnTo>
                    <a:pt x="91" y="124"/>
                  </a:lnTo>
                  <a:lnTo>
                    <a:pt x="113" y="114"/>
                  </a:lnTo>
                  <a:lnTo>
                    <a:pt x="166" y="89"/>
                  </a:lnTo>
                  <a:lnTo>
                    <a:pt x="194" y="75"/>
                  </a:lnTo>
                  <a:lnTo>
                    <a:pt x="222" y="57"/>
                  </a:lnTo>
                  <a:lnTo>
                    <a:pt x="241" y="41"/>
                  </a:lnTo>
                  <a:lnTo>
                    <a:pt x="249" y="33"/>
                  </a:lnTo>
                  <a:lnTo>
                    <a:pt x="253" y="25"/>
                  </a:lnTo>
                  <a:lnTo>
                    <a:pt x="255" y="21"/>
                  </a:lnTo>
                  <a:lnTo>
                    <a:pt x="255" y="15"/>
                  </a:lnTo>
                  <a:lnTo>
                    <a:pt x="249" y="9"/>
                  </a:lnTo>
                  <a:lnTo>
                    <a:pt x="241" y="6"/>
                  </a:lnTo>
                  <a:lnTo>
                    <a:pt x="232" y="2"/>
                  </a:lnTo>
                  <a:lnTo>
                    <a:pt x="218" y="0"/>
                  </a:lnTo>
                  <a:lnTo>
                    <a:pt x="204" y="0"/>
                  </a:lnTo>
                  <a:lnTo>
                    <a:pt x="186" y="2"/>
                  </a:lnTo>
                  <a:lnTo>
                    <a:pt x="168" y="4"/>
                  </a:lnTo>
                  <a:lnTo>
                    <a:pt x="150" y="8"/>
                  </a:lnTo>
                  <a:lnTo>
                    <a:pt x="133" y="13"/>
                  </a:lnTo>
                  <a:lnTo>
                    <a:pt x="117" y="21"/>
                  </a:lnTo>
                  <a:lnTo>
                    <a:pt x="101" y="31"/>
                  </a:lnTo>
                  <a:lnTo>
                    <a:pt x="85" y="41"/>
                  </a:lnTo>
                  <a:lnTo>
                    <a:pt x="73" y="55"/>
                  </a:lnTo>
                  <a:lnTo>
                    <a:pt x="63" y="69"/>
                  </a:lnTo>
                  <a:lnTo>
                    <a:pt x="57" y="85"/>
                  </a:lnTo>
                  <a:lnTo>
                    <a:pt x="40" y="118"/>
                  </a:lnTo>
                  <a:lnTo>
                    <a:pt x="26" y="144"/>
                  </a:lnTo>
                  <a:lnTo>
                    <a:pt x="18" y="158"/>
                  </a:lnTo>
                  <a:lnTo>
                    <a:pt x="14" y="170"/>
                  </a:lnTo>
                  <a:lnTo>
                    <a:pt x="8" y="195"/>
                  </a:lnTo>
                  <a:lnTo>
                    <a:pt x="2" y="229"/>
                  </a:lnTo>
                  <a:lnTo>
                    <a:pt x="0" y="245"/>
                  </a:lnTo>
                  <a:lnTo>
                    <a:pt x="0" y="261"/>
                  </a:lnTo>
                  <a:lnTo>
                    <a:pt x="4" y="279"/>
                  </a:lnTo>
                  <a:lnTo>
                    <a:pt x="8" y="296"/>
                  </a:lnTo>
                  <a:lnTo>
                    <a:pt x="14" y="316"/>
                  </a:lnTo>
                  <a:lnTo>
                    <a:pt x="22" y="338"/>
                  </a:lnTo>
                  <a:lnTo>
                    <a:pt x="32" y="356"/>
                  </a:lnTo>
                  <a:lnTo>
                    <a:pt x="40" y="364"/>
                  </a:lnTo>
                  <a:lnTo>
                    <a:pt x="46" y="370"/>
                  </a:lnTo>
                  <a:lnTo>
                    <a:pt x="54" y="375"/>
                  </a:lnTo>
                  <a:lnTo>
                    <a:pt x="63" y="377"/>
                  </a:lnTo>
                  <a:lnTo>
                    <a:pt x="73" y="389"/>
                  </a:lnTo>
                  <a:lnTo>
                    <a:pt x="85" y="401"/>
                  </a:lnTo>
                  <a:lnTo>
                    <a:pt x="101" y="415"/>
                  </a:lnTo>
                  <a:lnTo>
                    <a:pt x="121" y="429"/>
                  </a:lnTo>
                  <a:lnTo>
                    <a:pt x="143" y="443"/>
                  </a:lnTo>
                  <a:lnTo>
                    <a:pt x="154" y="447"/>
                  </a:lnTo>
                  <a:lnTo>
                    <a:pt x="168" y="451"/>
                  </a:lnTo>
                  <a:lnTo>
                    <a:pt x="182" y="453"/>
                  </a:lnTo>
                  <a:lnTo>
                    <a:pt x="196" y="455"/>
                  </a:lnTo>
                  <a:lnTo>
                    <a:pt x="232" y="451"/>
                  </a:lnTo>
                  <a:lnTo>
                    <a:pt x="226" y="449"/>
                  </a:lnTo>
                  <a:lnTo>
                    <a:pt x="216" y="443"/>
                  </a:lnTo>
                  <a:lnTo>
                    <a:pt x="208" y="437"/>
                  </a:lnTo>
                  <a:lnTo>
                    <a:pt x="202" y="429"/>
                  </a:lnTo>
                  <a:lnTo>
                    <a:pt x="194" y="417"/>
                  </a:lnTo>
                  <a:lnTo>
                    <a:pt x="186" y="403"/>
                  </a:lnTo>
                  <a:lnTo>
                    <a:pt x="180" y="395"/>
                  </a:lnTo>
                  <a:lnTo>
                    <a:pt x="174" y="387"/>
                  </a:lnTo>
                  <a:lnTo>
                    <a:pt x="172" y="379"/>
                  </a:lnTo>
                  <a:lnTo>
                    <a:pt x="172" y="377"/>
                  </a:lnTo>
                  <a:lnTo>
                    <a:pt x="170" y="373"/>
                  </a:lnTo>
                  <a:lnTo>
                    <a:pt x="166" y="371"/>
                  </a:lnTo>
                  <a:lnTo>
                    <a:pt x="160" y="368"/>
                  </a:lnTo>
                  <a:lnTo>
                    <a:pt x="152" y="366"/>
                  </a:lnTo>
                  <a:lnTo>
                    <a:pt x="141" y="366"/>
                  </a:lnTo>
                  <a:lnTo>
                    <a:pt x="125" y="366"/>
                  </a:lnTo>
                  <a:lnTo>
                    <a:pt x="121" y="366"/>
                  </a:lnTo>
                  <a:lnTo>
                    <a:pt x="113" y="364"/>
                  </a:lnTo>
                  <a:lnTo>
                    <a:pt x="105" y="358"/>
                  </a:lnTo>
                  <a:lnTo>
                    <a:pt x="95" y="350"/>
                  </a:lnTo>
                  <a:lnTo>
                    <a:pt x="83" y="338"/>
                  </a:lnTo>
                  <a:lnTo>
                    <a:pt x="69" y="322"/>
                  </a:lnTo>
                  <a:lnTo>
                    <a:pt x="61" y="316"/>
                  </a:lnTo>
                  <a:lnTo>
                    <a:pt x="48" y="302"/>
                  </a:lnTo>
                  <a:lnTo>
                    <a:pt x="40" y="294"/>
                  </a:lnTo>
                  <a:lnTo>
                    <a:pt x="34" y="284"/>
                  </a:lnTo>
                  <a:lnTo>
                    <a:pt x="30" y="275"/>
                  </a:lnTo>
                  <a:lnTo>
                    <a:pt x="30" y="269"/>
                  </a:lnTo>
                  <a:lnTo>
                    <a:pt x="32" y="265"/>
                  </a:lnTo>
                  <a:lnTo>
                    <a:pt x="34" y="245"/>
                  </a:lnTo>
                  <a:lnTo>
                    <a:pt x="36" y="227"/>
                  </a:lnTo>
                  <a:lnTo>
                    <a:pt x="42" y="203"/>
                  </a:lnTo>
                  <a:lnTo>
                    <a:pt x="48" y="180"/>
                  </a:lnTo>
                  <a:lnTo>
                    <a:pt x="59" y="156"/>
                  </a:lnTo>
                  <a:lnTo>
                    <a:pt x="65" y="146"/>
                  </a:lnTo>
                  <a:lnTo>
                    <a:pt x="73" y="138"/>
                  </a:lnTo>
                  <a:lnTo>
                    <a:pt x="81" y="130"/>
                  </a:lnTo>
                  <a:lnTo>
                    <a:pt x="91" y="12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8" name="Freeform 1297"/>
            <p:cNvSpPr>
              <a:spLocks/>
            </p:cNvSpPr>
            <p:nvPr/>
          </p:nvSpPr>
          <p:spPr bwMode="auto">
            <a:xfrm>
              <a:off x="1297" y="2253"/>
              <a:ext cx="190" cy="354"/>
            </a:xfrm>
            <a:custGeom>
              <a:avLst/>
              <a:gdLst>
                <a:gd name="T0" fmla="*/ 96 w 379"/>
                <a:gd name="T1" fmla="*/ 171 h 708"/>
                <a:gd name="T2" fmla="*/ 113 w 379"/>
                <a:gd name="T3" fmla="*/ 176 h 708"/>
                <a:gd name="T4" fmla="*/ 127 w 379"/>
                <a:gd name="T5" fmla="*/ 184 h 708"/>
                <a:gd name="T6" fmla="*/ 142 w 379"/>
                <a:gd name="T7" fmla="*/ 199 h 708"/>
                <a:gd name="T8" fmla="*/ 151 w 379"/>
                <a:gd name="T9" fmla="*/ 221 h 708"/>
                <a:gd name="T10" fmla="*/ 154 w 379"/>
                <a:gd name="T11" fmla="*/ 206 h 708"/>
                <a:gd name="T12" fmla="*/ 166 w 379"/>
                <a:gd name="T13" fmla="*/ 186 h 708"/>
                <a:gd name="T14" fmla="*/ 184 w 379"/>
                <a:gd name="T15" fmla="*/ 172 h 708"/>
                <a:gd name="T16" fmla="*/ 164 w 379"/>
                <a:gd name="T17" fmla="*/ 158 h 708"/>
                <a:gd name="T18" fmla="*/ 144 w 379"/>
                <a:gd name="T19" fmla="*/ 156 h 708"/>
                <a:gd name="T20" fmla="*/ 130 w 379"/>
                <a:gd name="T21" fmla="*/ 144 h 708"/>
                <a:gd name="T22" fmla="*/ 117 w 379"/>
                <a:gd name="T23" fmla="*/ 124 h 708"/>
                <a:gd name="T24" fmla="*/ 111 w 379"/>
                <a:gd name="T25" fmla="*/ 106 h 708"/>
                <a:gd name="T26" fmla="*/ 120 w 379"/>
                <a:gd name="T27" fmla="*/ 77 h 708"/>
                <a:gd name="T28" fmla="*/ 132 w 379"/>
                <a:gd name="T29" fmla="*/ 59 h 708"/>
                <a:gd name="T30" fmla="*/ 153 w 379"/>
                <a:gd name="T31" fmla="*/ 43 h 708"/>
                <a:gd name="T32" fmla="*/ 167 w 379"/>
                <a:gd name="T33" fmla="*/ 32 h 708"/>
                <a:gd name="T34" fmla="*/ 176 w 379"/>
                <a:gd name="T35" fmla="*/ 21 h 708"/>
                <a:gd name="T36" fmla="*/ 92 w 379"/>
                <a:gd name="T37" fmla="*/ 20 h 708"/>
                <a:gd name="T38" fmla="*/ 38 w 379"/>
                <a:gd name="T39" fmla="*/ 12 h 708"/>
                <a:gd name="T40" fmla="*/ 25 w 379"/>
                <a:gd name="T41" fmla="*/ 7 h 708"/>
                <a:gd name="T42" fmla="*/ 9 w 379"/>
                <a:gd name="T43" fmla="*/ 0 h 708"/>
                <a:gd name="T44" fmla="*/ 4 w 379"/>
                <a:gd name="T45" fmla="*/ 4 h 708"/>
                <a:gd name="T46" fmla="*/ 7 w 379"/>
                <a:gd name="T47" fmla="*/ 15 h 708"/>
                <a:gd name="T48" fmla="*/ 4 w 379"/>
                <a:gd name="T49" fmla="*/ 33 h 708"/>
                <a:gd name="T50" fmla="*/ 4 w 379"/>
                <a:gd name="T51" fmla="*/ 55 h 708"/>
                <a:gd name="T52" fmla="*/ 7 w 379"/>
                <a:gd name="T53" fmla="*/ 106 h 708"/>
                <a:gd name="T54" fmla="*/ 11 w 379"/>
                <a:gd name="T55" fmla="*/ 164 h 708"/>
                <a:gd name="T56" fmla="*/ 6 w 379"/>
                <a:gd name="T57" fmla="*/ 241 h 708"/>
                <a:gd name="T58" fmla="*/ 1 w 379"/>
                <a:gd name="T59" fmla="*/ 263 h 708"/>
                <a:gd name="T60" fmla="*/ 1 w 379"/>
                <a:gd name="T61" fmla="*/ 278 h 708"/>
                <a:gd name="T62" fmla="*/ 11 w 379"/>
                <a:gd name="T63" fmla="*/ 293 h 708"/>
                <a:gd name="T64" fmla="*/ 17 w 379"/>
                <a:gd name="T65" fmla="*/ 299 h 708"/>
                <a:gd name="T66" fmla="*/ 17 w 379"/>
                <a:gd name="T67" fmla="*/ 303 h 708"/>
                <a:gd name="T68" fmla="*/ 19 w 379"/>
                <a:gd name="T69" fmla="*/ 310 h 708"/>
                <a:gd name="T70" fmla="*/ 27 w 379"/>
                <a:gd name="T71" fmla="*/ 313 h 708"/>
                <a:gd name="T72" fmla="*/ 49 w 379"/>
                <a:gd name="T73" fmla="*/ 325 h 708"/>
                <a:gd name="T74" fmla="*/ 56 w 379"/>
                <a:gd name="T75" fmla="*/ 332 h 708"/>
                <a:gd name="T76" fmla="*/ 72 w 379"/>
                <a:gd name="T77" fmla="*/ 344 h 708"/>
                <a:gd name="T78" fmla="*/ 80 w 379"/>
                <a:gd name="T79" fmla="*/ 341 h 708"/>
                <a:gd name="T80" fmla="*/ 94 w 379"/>
                <a:gd name="T81" fmla="*/ 350 h 708"/>
                <a:gd name="T82" fmla="*/ 127 w 379"/>
                <a:gd name="T83" fmla="*/ 354 h 708"/>
                <a:gd name="T84" fmla="*/ 135 w 379"/>
                <a:gd name="T85" fmla="*/ 352 h 708"/>
                <a:gd name="T86" fmla="*/ 141 w 379"/>
                <a:gd name="T87" fmla="*/ 344 h 708"/>
                <a:gd name="T88" fmla="*/ 142 w 379"/>
                <a:gd name="T89" fmla="*/ 326 h 708"/>
                <a:gd name="T90" fmla="*/ 130 w 379"/>
                <a:gd name="T91" fmla="*/ 308 h 708"/>
                <a:gd name="T92" fmla="*/ 109 w 379"/>
                <a:gd name="T93" fmla="*/ 286 h 708"/>
                <a:gd name="T94" fmla="*/ 97 w 379"/>
                <a:gd name="T95" fmla="*/ 270 h 708"/>
                <a:gd name="T96" fmla="*/ 84 w 379"/>
                <a:gd name="T97" fmla="*/ 244 h 708"/>
                <a:gd name="T98" fmla="*/ 76 w 379"/>
                <a:gd name="T99" fmla="*/ 221 h 708"/>
                <a:gd name="T100" fmla="*/ 74 w 379"/>
                <a:gd name="T101" fmla="*/ 208 h 708"/>
                <a:gd name="T102" fmla="*/ 76 w 379"/>
                <a:gd name="T103" fmla="*/ 193 h 708"/>
                <a:gd name="T104" fmla="*/ 81 w 379"/>
                <a:gd name="T105" fmla="*/ 187 h 708"/>
                <a:gd name="T106" fmla="*/ 91 w 379"/>
                <a:gd name="T107" fmla="*/ 172 h 70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79"/>
                <a:gd name="T163" fmla="*/ 0 h 708"/>
                <a:gd name="T164" fmla="*/ 379 w 379"/>
                <a:gd name="T165" fmla="*/ 708 h 70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79" h="708">
                  <a:moveTo>
                    <a:pt x="182" y="344"/>
                  </a:moveTo>
                  <a:lnTo>
                    <a:pt x="182" y="344"/>
                  </a:lnTo>
                  <a:lnTo>
                    <a:pt x="191" y="342"/>
                  </a:lnTo>
                  <a:lnTo>
                    <a:pt x="201" y="342"/>
                  </a:lnTo>
                  <a:lnTo>
                    <a:pt x="213" y="346"/>
                  </a:lnTo>
                  <a:lnTo>
                    <a:pt x="225" y="352"/>
                  </a:lnTo>
                  <a:lnTo>
                    <a:pt x="245" y="362"/>
                  </a:lnTo>
                  <a:lnTo>
                    <a:pt x="253" y="368"/>
                  </a:lnTo>
                  <a:lnTo>
                    <a:pt x="267" y="376"/>
                  </a:lnTo>
                  <a:lnTo>
                    <a:pt x="276" y="386"/>
                  </a:lnTo>
                  <a:lnTo>
                    <a:pt x="284" y="398"/>
                  </a:lnTo>
                  <a:lnTo>
                    <a:pt x="290" y="410"/>
                  </a:lnTo>
                  <a:lnTo>
                    <a:pt x="300" y="431"/>
                  </a:lnTo>
                  <a:lnTo>
                    <a:pt x="302" y="441"/>
                  </a:lnTo>
                  <a:lnTo>
                    <a:pt x="304" y="425"/>
                  </a:lnTo>
                  <a:lnTo>
                    <a:pt x="308" y="412"/>
                  </a:lnTo>
                  <a:lnTo>
                    <a:pt x="314" y="400"/>
                  </a:lnTo>
                  <a:lnTo>
                    <a:pt x="318" y="388"/>
                  </a:lnTo>
                  <a:lnTo>
                    <a:pt x="332" y="372"/>
                  </a:lnTo>
                  <a:lnTo>
                    <a:pt x="344" y="358"/>
                  </a:lnTo>
                  <a:lnTo>
                    <a:pt x="358" y="350"/>
                  </a:lnTo>
                  <a:lnTo>
                    <a:pt x="367" y="344"/>
                  </a:lnTo>
                  <a:lnTo>
                    <a:pt x="379" y="340"/>
                  </a:lnTo>
                  <a:lnTo>
                    <a:pt x="328" y="315"/>
                  </a:lnTo>
                  <a:lnTo>
                    <a:pt x="314" y="317"/>
                  </a:lnTo>
                  <a:lnTo>
                    <a:pt x="300" y="315"/>
                  </a:lnTo>
                  <a:lnTo>
                    <a:pt x="288" y="311"/>
                  </a:lnTo>
                  <a:lnTo>
                    <a:pt x="276" y="305"/>
                  </a:lnTo>
                  <a:lnTo>
                    <a:pt x="267" y="297"/>
                  </a:lnTo>
                  <a:lnTo>
                    <a:pt x="259" y="287"/>
                  </a:lnTo>
                  <a:lnTo>
                    <a:pt x="251" y="277"/>
                  </a:lnTo>
                  <a:lnTo>
                    <a:pt x="243" y="267"/>
                  </a:lnTo>
                  <a:lnTo>
                    <a:pt x="233" y="247"/>
                  </a:lnTo>
                  <a:lnTo>
                    <a:pt x="225" y="230"/>
                  </a:lnTo>
                  <a:lnTo>
                    <a:pt x="221" y="212"/>
                  </a:lnTo>
                  <a:lnTo>
                    <a:pt x="225" y="190"/>
                  </a:lnTo>
                  <a:lnTo>
                    <a:pt x="231" y="170"/>
                  </a:lnTo>
                  <a:lnTo>
                    <a:pt x="239" y="154"/>
                  </a:lnTo>
                  <a:lnTo>
                    <a:pt x="247" y="141"/>
                  </a:lnTo>
                  <a:lnTo>
                    <a:pt x="255" y="129"/>
                  </a:lnTo>
                  <a:lnTo>
                    <a:pt x="263" y="117"/>
                  </a:lnTo>
                  <a:lnTo>
                    <a:pt x="278" y="101"/>
                  </a:lnTo>
                  <a:lnTo>
                    <a:pt x="294" y="91"/>
                  </a:lnTo>
                  <a:lnTo>
                    <a:pt x="306" y="85"/>
                  </a:lnTo>
                  <a:lnTo>
                    <a:pt x="318" y="81"/>
                  </a:lnTo>
                  <a:lnTo>
                    <a:pt x="334" y="63"/>
                  </a:lnTo>
                  <a:lnTo>
                    <a:pt x="346" y="50"/>
                  </a:lnTo>
                  <a:lnTo>
                    <a:pt x="352" y="42"/>
                  </a:lnTo>
                  <a:lnTo>
                    <a:pt x="316" y="44"/>
                  </a:lnTo>
                  <a:lnTo>
                    <a:pt x="233" y="42"/>
                  </a:lnTo>
                  <a:lnTo>
                    <a:pt x="184" y="40"/>
                  </a:lnTo>
                  <a:lnTo>
                    <a:pt x="136" y="34"/>
                  </a:lnTo>
                  <a:lnTo>
                    <a:pt x="93" y="28"/>
                  </a:lnTo>
                  <a:lnTo>
                    <a:pt x="75" y="24"/>
                  </a:lnTo>
                  <a:lnTo>
                    <a:pt x="61" y="20"/>
                  </a:lnTo>
                  <a:lnTo>
                    <a:pt x="49" y="14"/>
                  </a:lnTo>
                  <a:lnTo>
                    <a:pt x="39" y="8"/>
                  </a:lnTo>
                  <a:lnTo>
                    <a:pt x="27" y="2"/>
                  </a:lnTo>
                  <a:lnTo>
                    <a:pt x="17" y="0"/>
                  </a:lnTo>
                  <a:lnTo>
                    <a:pt x="13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8" y="12"/>
                  </a:lnTo>
                  <a:lnTo>
                    <a:pt x="10" y="20"/>
                  </a:lnTo>
                  <a:lnTo>
                    <a:pt x="13" y="30"/>
                  </a:lnTo>
                  <a:lnTo>
                    <a:pt x="11" y="40"/>
                  </a:lnTo>
                  <a:lnTo>
                    <a:pt x="8" y="65"/>
                  </a:lnTo>
                  <a:lnTo>
                    <a:pt x="6" y="79"/>
                  </a:lnTo>
                  <a:lnTo>
                    <a:pt x="6" y="95"/>
                  </a:lnTo>
                  <a:lnTo>
                    <a:pt x="8" y="109"/>
                  </a:lnTo>
                  <a:lnTo>
                    <a:pt x="11" y="123"/>
                  </a:lnTo>
                  <a:lnTo>
                    <a:pt x="13" y="212"/>
                  </a:lnTo>
                  <a:lnTo>
                    <a:pt x="17" y="281"/>
                  </a:lnTo>
                  <a:lnTo>
                    <a:pt x="19" y="309"/>
                  </a:lnTo>
                  <a:lnTo>
                    <a:pt x="21" y="327"/>
                  </a:lnTo>
                  <a:lnTo>
                    <a:pt x="17" y="414"/>
                  </a:lnTo>
                  <a:lnTo>
                    <a:pt x="11" y="481"/>
                  </a:lnTo>
                  <a:lnTo>
                    <a:pt x="8" y="509"/>
                  </a:lnTo>
                  <a:lnTo>
                    <a:pt x="2" y="526"/>
                  </a:lnTo>
                  <a:lnTo>
                    <a:pt x="2" y="532"/>
                  </a:lnTo>
                  <a:lnTo>
                    <a:pt x="0" y="548"/>
                  </a:lnTo>
                  <a:lnTo>
                    <a:pt x="2" y="556"/>
                  </a:lnTo>
                  <a:lnTo>
                    <a:pt x="6" y="566"/>
                  </a:lnTo>
                  <a:lnTo>
                    <a:pt x="11" y="576"/>
                  </a:lnTo>
                  <a:lnTo>
                    <a:pt x="21" y="586"/>
                  </a:lnTo>
                  <a:lnTo>
                    <a:pt x="27" y="592"/>
                  </a:lnTo>
                  <a:lnTo>
                    <a:pt x="33" y="598"/>
                  </a:lnTo>
                  <a:lnTo>
                    <a:pt x="33" y="601"/>
                  </a:lnTo>
                  <a:lnTo>
                    <a:pt x="33" y="605"/>
                  </a:lnTo>
                  <a:lnTo>
                    <a:pt x="33" y="609"/>
                  </a:lnTo>
                  <a:lnTo>
                    <a:pt x="35" y="615"/>
                  </a:lnTo>
                  <a:lnTo>
                    <a:pt x="37" y="619"/>
                  </a:lnTo>
                  <a:lnTo>
                    <a:pt x="41" y="621"/>
                  </a:lnTo>
                  <a:lnTo>
                    <a:pt x="45" y="625"/>
                  </a:lnTo>
                  <a:lnTo>
                    <a:pt x="53" y="625"/>
                  </a:lnTo>
                  <a:lnTo>
                    <a:pt x="77" y="637"/>
                  </a:lnTo>
                  <a:lnTo>
                    <a:pt x="97" y="649"/>
                  </a:lnTo>
                  <a:lnTo>
                    <a:pt x="104" y="655"/>
                  </a:lnTo>
                  <a:lnTo>
                    <a:pt x="112" y="663"/>
                  </a:lnTo>
                  <a:lnTo>
                    <a:pt x="126" y="675"/>
                  </a:lnTo>
                  <a:lnTo>
                    <a:pt x="138" y="683"/>
                  </a:lnTo>
                  <a:lnTo>
                    <a:pt x="144" y="687"/>
                  </a:lnTo>
                  <a:lnTo>
                    <a:pt x="150" y="687"/>
                  </a:lnTo>
                  <a:lnTo>
                    <a:pt x="160" y="681"/>
                  </a:lnTo>
                  <a:lnTo>
                    <a:pt x="168" y="689"/>
                  </a:lnTo>
                  <a:lnTo>
                    <a:pt x="176" y="694"/>
                  </a:lnTo>
                  <a:lnTo>
                    <a:pt x="187" y="700"/>
                  </a:lnTo>
                  <a:lnTo>
                    <a:pt x="225" y="706"/>
                  </a:lnTo>
                  <a:lnTo>
                    <a:pt x="253" y="708"/>
                  </a:lnTo>
                  <a:lnTo>
                    <a:pt x="263" y="706"/>
                  </a:lnTo>
                  <a:lnTo>
                    <a:pt x="269" y="704"/>
                  </a:lnTo>
                  <a:lnTo>
                    <a:pt x="273" y="700"/>
                  </a:lnTo>
                  <a:lnTo>
                    <a:pt x="278" y="692"/>
                  </a:lnTo>
                  <a:lnTo>
                    <a:pt x="282" y="687"/>
                  </a:lnTo>
                  <a:lnTo>
                    <a:pt x="284" y="677"/>
                  </a:lnTo>
                  <a:lnTo>
                    <a:pt x="284" y="665"/>
                  </a:lnTo>
                  <a:lnTo>
                    <a:pt x="284" y="651"/>
                  </a:lnTo>
                  <a:lnTo>
                    <a:pt x="276" y="641"/>
                  </a:lnTo>
                  <a:lnTo>
                    <a:pt x="259" y="615"/>
                  </a:lnTo>
                  <a:lnTo>
                    <a:pt x="237" y="588"/>
                  </a:lnTo>
                  <a:lnTo>
                    <a:pt x="227" y="578"/>
                  </a:lnTo>
                  <a:lnTo>
                    <a:pt x="217" y="572"/>
                  </a:lnTo>
                  <a:lnTo>
                    <a:pt x="209" y="562"/>
                  </a:lnTo>
                  <a:lnTo>
                    <a:pt x="193" y="540"/>
                  </a:lnTo>
                  <a:lnTo>
                    <a:pt x="178" y="511"/>
                  </a:lnTo>
                  <a:lnTo>
                    <a:pt x="172" y="499"/>
                  </a:lnTo>
                  <a:lnTo>
                    <a:pt x="168" y="487"/>
                  </a:lnTo>
                  <a:lnTo>
                    <a:pt x="158" y="463"/>
                  </a:lnTo>
                  <a:lnTo>
                    <a:pt x="152" y="441"/>
                  </a:lnTo>
                  <a:lnTo>
                    <a:pt x="148" y="421"/>
                  </a:lnTo>
                  <a:lnTo>
                    <a:pt x="148" y="416"/>
                  </a:lnTo>
                  <a:lnTo>
                    <a:pt x="148" y="402"/>
                  </a:lnTo>
                  <a:lnTo>
                    <a:pt x="150" y="394"/>
                  </a:lnTo>
                  <a:lnTo>
                    <a:pt x="152" y="386"/>
                  </a:lnTo>
                  <a:lnTo>
                    <a:pt x="156" y="380"/>
                  </a:lnTo>
                  <a:lnTo>
                    <a:pt x="162" y="374"/>
                  </a:lnTo>
                  <a:lnTo>
                    <a:pt x="170" y="360"/>
                  </a:lnTo>
                  <a:lnTo>
                    <a:pt x="176" y="350"/>
                  </a:lnTo>
                  <a:lnTo>
                    <a:pt x="182" y="34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49" name="Freeform 1298"/>
            <p:cNvSpPr>
              <a:spLocks/>
            </p:cNvSpPr>
            <p:nvPr/>
          </p:nvSpPr>
          <p:spPr bwMode="auto">
            <a:xfrm>
              <a:off x="1298" y="2190"/>
              <a:ext cx="430" cy="81"/>
            </a:xfrm>
            <a:custGeom>
              <a:avLst/>
              <a:gdLst>
                <a:gd name="T0" fmla="*/ 418 w 860"/>
                <a:gd name="T1" fmla="*/ 80 h 162"/>
                <a:gd name="T2" fmla="*/ 411 w 860"/>
                <a:gd name="T3" fmla="*/ 80 h 162"/>
                <a:gd name="T4" fmla="*/ 404 w 860"/>
                <a:gd name="T5" fmla="*/ 76 h 162"/>
                <a:gd name="T6" fmla="*/ 396 w 860"/>
                <a:gd name="T7" fmla="*/ 68 h 162"/>
                <a:gd name="T8" fmla="*/ 392 w 860"/>
                <a:gd name="T9" fmla="*/ 64 h 162"/>
                <a:gd name="T10" fmla="*/ 377 w 860"/>
                <a:gd name="T11" fmla="*/ 53 h 162"/>
                <a:gd name="T12" fmla="*/ 367 w 860"/>
                <a:gd name="T13" fmla="*/ 50 h 162"/>
                <a:gd name="T14" fmla="*/ 363 w 860"/>
                <a:gd name="T15" fmla="*/ 51 h 162"/>
                <a:gd name="T16" fmla="*/ 327 w 860"/>
                <a:gd name="T17" fmla="*/ 42 h 162"/>
                <a:gd name="T18" fmla="*/ 326 w 860"/>
                <a:gd name="T19" fmla="*/ 41 h 162"/>
                <a:gd name="T20" fmla="*/ 320 w 860"/>
                <a:gd name="T21" fmla="*/ 38 h 162"/>
                <a:gd name="T22" fmla="*/ 311 w 860"/>
                <a:gd name="T23" fmla="*/ 38 h 162"/>
                <a:gd name="T24" fmla="*/ 294 w 860"/>
                <a:gd name="T25" fmla="*/ 44 h 162"/>
                <a:gd name="T26" fmla="*/ 283 w 860"/>
                <a:gd name="T27" fmla="*/ 45 h 162"/>
                <a:gd name="T28" fmla="*/ 255 w 860"/>
                <a:gd name="T29" fmla="*/ 49 h 162"/>
                <a:gd name="T30" fmla="*/ 218 w 860"/>
                <a:gd name="T31" fmla="*/ 60 h 162"/>
                <a:gd name="T32" fmla="*/ 189 w 860"/>
                <a:gd name="T33" fmla="*/ 74 h 162"/>
                <a:gd name="T34" fmla="*/ 180 w 860"/>
                <a:gd name="T35" fmla="*/ 80 h 162"/>
                <a:gd name="T36" fmla="*/ 114 w 860"/>
                <a:gd name="T37" fmla="*/ 79 h 162"/>
                <a:gd name="T38" fmla="*/ 63 w 860"/>
                <a:gd name="T39" fmla="*/ 75 h 162"/>
                <a:gd name="T40" fmla="*/ 37 w 860"/>
                <a:gd name="T41" fmla="*/ 70 h 162"/>
                <a:gd name="T42" fmla="*/ 25 w 860"/>
                <a:gd name="T43" fmla="*/ 65 h 162"/>
                <a:gd name="T44" fmla="*/ 18 w 860"/>
                <a:gd name="T45" fmla="*/ 44 h 162"/>
                <a:gd name="T46" fmla="*/ 8 w 860"/>
                <a:gd name="T47" fmla="*/ 19 h 162"/>
                <a:gd name="T48" fmla="*/ 5 w 860"/>
                <a:gd name="T49" fmla="*/ 13 h 162"/>
                <a:gd name="T50" fmla="*/ 0 w 860"/>
                <a:gd name="T51" fmla="*/ 4 h 162"/>
                <a:gd name="T52" fmla="*/ 0 w 860"/>
                <a:gd name="T53" fmla="*/ 1 h 162"/>
                <a:gd name="T54" fmla="*/ 5 w 860"/>
                <a:gd name="T55" fmla="*/ 1 h 162"/>
                <a:gd name="T56" fmla="*/ 12 w 860"/>
                <a:gd name="T57" fmla="*/ 5 h 162"/>
                <a:gd name="T58" fmla="*/ 51 w 860"/>
                <a:gd name="T59" fmla="*/ 14 h 162"/>
                <a:gd name="T60" fmla="*/ 84 w 860"/>
                <a:gd name="T61" fmla="*/ 20 h 162"/>
                <a:gd name="T62" fmla="*/ 110 w 860"/>
                <a:gd name="T63" fmla="*/ 21 h 162"/>
                <a:gd name="T64" fmla="*/ 136 w 860"/>
                <a:gd name="T65" fmla="*/ 22 h 162"/>
                <a:gd name="T66" fmla="*/ 173 w 860"/>
                <a:gd name="T67" fmla="*/ 22 h 162"/>
                <a:gd name="T68" fmla="*/ 177 w 860"/>
                <a:gd name="T69" fmla="*/ 21 h 162"/>
                <a:gd name="T70" fmla="*/ 194 w 860"/>
                <a:gd name="T71" fmla="*/ 18 h 162"/>
                <a:gd name="T72" fmla="*/ 207 w 860"/>
                <a:gd name="T73" fmla="*/ 20 h 162"/>
                <a:gd name="T74" fmla="*/ 214 w 860"/>
                <a:gd name="T75" fmla="*/ 23 h 162"/>
                <a:gd name="T76" fmla="*/ 244 w 860"/>
                <a:gd name="T77" fmla="*/ 18 h 162"/>
                <a:gd name="T78" fmla="*/ 271 w 860"/>
                <a:gd name="T79" fmla="*/ 17 h 162"/>
                <a:gd name="T80" fmla="*/ 291 w 860"/>
                <a:gd name="T81" fmla="*/ 20 h 162"/>
                <a:gd name="T82" fmla="*/ 317 w 860"/>
                <a:gd name="T83" fmla="*/ 27 h 162"/>
                <a:gd name="T84" fmla="*/ 323 w 860"/>
                <a:gd name="T85" fmla="*/ 27 h 162"/>
                <a:gd name="T86" fmla="*/ 357 w 860"/>
                <a:gd name="T87" fmla="*/ 28 h 162"/>
                <a:gd name="T88" fmla="*/ 376 w 860"/>
                <a:gd name="T89" fmla="*/ 31 h 162"/>
                <a:gd name="T90" fmla="*/ 396 w 860"/>
                <a:gd name="T91" fmla="*/ 35 h 162"/>
                <a:gd name="T92" fmla="*/ 416 w 860"/>
                <a:gd name="T93" fmla="*/ 37 h 162"/>
                <a:gd name="T94" fmla="*/ 420 w 860"/>
                <a:gd name="T95" fmla="*/ 37 h 162"/>
                <a:gd name="T96" fmla="*/ 426 w 860"/>
                <a:gd name="T97" fmla="*/ 35 h 162"/>
                <a:gd name="T98" fmla="*/ 430 w 860"/>
                <a:gd name="T99" fmla="*/ 36 h 162"/>
                <a:gd name="T100" fmla="*/ 428 w 860"/>
                <a:gd name="T101" fmla="*/ 43 h 162"/>
                <a:gd name="T102" fmla="*/ 422 w 860"/>
                <a:gd name="T103" fmla="*/ 49 h 162"/>
                <a:gd name="T104" fmla="*/ 417 w 860"/>
                <a:gd name="T105" fmla="*/ 71 h 162"/>
                <a:gd name="T106" fmla="*/ 418 w 860"/>
                <a:gd name="T107" fmla="*/ 80 h 1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60"/>
                <a:gd name="T163" fmla="*/ 0 h 162"/>
                <a:gd name="T164" fmla="*/ 860 w 860"/>
                <a:gd name="T165" fmla="*/ 162 h 1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60" h="162">
                  <a:moveTo>
                    <a:pt x="836" y="160"/>
                  </a:moveTo>
                  <a:lnTo>
                    <a:pt x="836" y="160"/>
                  </a:lnTo>
                  <a:lnTo>
                    <a:pt x="832" y="162"/>
                  </a:lnTo>
                  <a:lnTo>
                    <a:pt x="822" y="160"/>
                  </a:lnTo>
                  <a:lnTo>
                    <a:pt x="814" y="156"/>
                  </a:lnTo>
                  <a:lnTo>
                    <a:pt x="808" y="152"/>
                  </a:lnTo>
                  <a:lnTo>
                    <a:pt x="799" y="146"/>
                  </a:lnTo>
                  <a:lnTo>
                    <a:pt x="791" y="136"/>
                  </a:lnTo>
                  <a:lnTo>
                    <a:pt x="783" y="128"/>
                  </a:lnTo>
                  <a:lnTo>
                    <a:pt x="765" y="114"/>
                  </a:lnTo>
                  <a:lnTo>
                    <a:pt x="753" y="106"/>
                  </a:lnTo>
                  <a:lnTo>
                    <a:pt x="743" y="100"/>
                  </a:lnTo>
                  <a:lnTo>
                    <a:pt x="733" y="100"/>
                  </a:lnTo>
                  <a:lnTo>
                    <a:pt x="729" y="100"/>
                  </a:lnTo>
                  <a:lnTo>
                    <a:pt x="725" y="102"/>
                  </a:lnTo>
                  <a:lnTo>
                    <a:pt x="654" y="83"/>
                  </a:lnTo>
                  <a:lnTo>
                    <a:pt x="652" y="81"/>
                  </a:lnTo>
                  <a:lnTo>
                    <a:pt x="648" y="77"/>
                  </a:lnTo>
                  <a:lnTo>
                    <a:pt x="640" y="75"/>
                  </a:lnTo>
                  <a:lnTo>
                    <a:pt x="632" y="75"/>
                  </a:lnTo>
                  <a:lnTo>
                    <a:pt x="621" y="75"/>
                  </a:lnTo>
                  <a:lnTo>
                    <a:pt x="605" y="79"/>
                  </a:lnTo>
                  <a:lnTo>
                    <a:pt x="587" y="87"/>
                  </a:lnTo>
                  <a:lnTo>
                    <a:pt x="565" y="89"/>
                  </a:lnTo>
                  <a:lnTo>
                    <a:pt x="539" y="92"/>
                  </a:lnTo>
                  <a:lnTo>
                    <a:pt x="510" y="98"/>
                  </a:lnTo>
                  <a:lnTo>
                    <a:pt x="472" y="108"/>
                  </a:lnTo>
                  <a:lnTo>
                    <a:pt x="435" y="120"/>
                  </a:lnTo>
                  <a:lnTo>
                    <a:pt x="397" y="138"/>
                  </a:lnTo>
                  <a:lnTo>
                    <a:pt x="377" y="148"/>
                  </a:lnTo>
                  <a:lnTo>
                    <a:pt x="360" y="160"/>
                  </a:lnTo>
                  <a:lnTo>
                    <a:pt x="320" y="160"/>
                  </a:lnTo>
                  <a:lnTo>
                    <a:pt x="227" y="158"/>
                  </a:lnTo>
                  <a:lnTo>
                    <a:pt x="176" y="154"/>
                  </a:lnTo>
                  <a:lnTo>
                    <a:pt x="126" y="150"/>
                  </a:lnTo>
                  <a:lnTo>
                    <a:pt x="87" y="144"/>
                  </a:lnTo>
                  <a:lnTo>
                    <a:pt x="73" y="140"/>
                  </a:lnTo>
                  <a:lnTo>
                    <a:pt x="61" y="134"/>
                  </a:lnTo>
                  <a:lnTo>
                    <a:pt x="49" y="130"/>
                  </a:lnTo>
                  <a:lnTo>
                    <a:pt x="35" y="87"/>
                  </a:lnTo>
                  <a:lnTo>
                    <a:pt x="23" y="51"/>
                  </a:lnTo>
                  <a:lnTo>
                    <a:pt x="15" y="37"/>
                  </a:lnTo>
                  <a:lnTo>
                    <a:pt x="9" y="25"/>
                  </a:lnTo>
                  <a:lnTo>
                    <a:pt x="6" y="19"/>
                  </a:lnTo>
                  <a:lnTo>
                    <a:pt x="0" y="7"/>
                  </a:lnTo>
                  <a:lnTo>
                    <a:pt x="0" y="2"/>
                  </a:lnTo>
                  <a:lnTo>
                    <a:pt x="2" y="0"/>
                  </a:lnTo>
                  <a:lnTo>
                    <a:pt x="9" y="2"/>
                  </a:lnTo>
                  <a:lnTo>
                    <a:pt x="23" y="9"/>
                  </a:lnTo>
                  <a:lnTo>
                    <a:pt x="47" y="15"/>
                  </a:lnTo>
                  <a:lnTo>
                    <a:pt x="102" y="27"/>
                  </a:lnTo>
                  <a:lnTo>
                    <a:pt x="134" y="33"/>
                  </a:lnTo>
                  <a:lnTo>
                    <a:pt x="168" y="39"/>
                  </a:lnTo>
                  <a:lnTo>
                    <a:pt x="197" y="41"/>
                  </a:lnTo>
                  <a:lnTo>
                    <a:pt x="219" y="41"/>
                  </a:lnTo>
                  <a:lnTo>
                    <a:pt x="272" y="43"/>
                  </a:lnTo>
                  <a:lnTo>
                    <a:pt x="316" y="45"/>
                  </a:lnTo>
                  <a:lnTo>
                    <a:pt x="346" y="43"/>
                  </a:lnTo>
                  <a:lnTo>
                    <a:pt x="354" y="41"/>
                  </a:lnTo>
                  <a:lnTo>
                    <a:pt x="373" y="35"/>
                  </a:lnTo>
                  <a:lnTo>
                    <a:pt x="387" y="35"/>
                  </a:lnTo>
                  <a:lnTo>
                    <a:pt x="399" y="35"/>
                  </a:lnTo>
                  <a:lnTo>
                    <a:pt x="413" y="39"/>
                  </a:lnTo>
                  <a:lnTo>
                    <a:pt x="427" y="45"/>
                  </a:lnTo>
                  <a:lnTo>
                    <a:pt x="445" y="41"/>
                  </a:lnTo>
                  <a:lnTo>
                    <a:pt x="488" y="35"/>
                  </a:lnTo>
                  <a:lnTo>
                    <a:pt x="516" y="33"/>
                  </a:lnTo>
                  <a:lnTo>
                    <a:pt x="541" y="33"/>
                  </a:lnTo>
                  <a:lnTo>
                    <a:pt x="569" y="35"/>
                  </a:lnTo>
                  <a:lnTo>
                    <a:pt x="581" y="39"/>
                  </a:lnTo>
                  <a:lnTo>
                    <a:pt x="591" y="43"/>
                  </a:lnTo>
                  <a:lnTo>
                    <a:pt x="634" y="53"/>
                  </a:lnTo>
                  <a:lnTo>
                    <a:pt x="646" y="53"/>
                  </a:lnTo>
                  <a:lnTo>
                    <a:pt x="676" y="51"/>
                  </a:lnTo>
                  <a:lnTo>
                    <a:pt x="713" y="55"/>
                  </a:lnTo>
                  <a:lnTo>
                    <a:pt x="733" y="57"/>
                  </a:lnTo>
                  <a:lnTo>
                    <a:pt x="751" y="61"/>
                  </a:lnTo>
                  <a:lnTo>
                    <a:pt x="791" y="69"/>
                  </a:lnTo>
                  <a:lnTo>
                    <a:pt x="820" y="73"/>
                  </a:lnTo>
                  <a:lnTo>
                    <a:pt x="832" y="73"/>
                  </a:lnTo>
                  <a:lnTo>
                    <a:pt x="840" y="73"/>
                  </a:lnTo>
                  <a:lnTo>
                    <a:pt x="846" y="71"/>
                  </a:lnTo>
                  <a:lnTo>
                    <a:pt x="852" y="69"/>
                  </a:lnTo>
                  <a:lnTo>
                    <a:pt x="858" y="69"/>
                  </a:lnTo>
                  <a:lnTo>
                    <a:pt x="860" y="71"/>
                  </a:lnTo>
                  <a:lnTo>
                    <a:pt x="860" y="75"/>
                  </a:lnTo>
                  <a:lnTo>
                    <a:pt x="856" y="85"/>
                  </a:lnTo>
                  <a:lnTo>
                    <a:pt x="844" y="98"/>
                  </a:lnTo>
                  <a:lnTo>
                    <a:pt x="838" y="122"/>
                  </a:lnTo>
                  <a:lnTo>
                    <a:pt x="834" y="142"/>
                  </a:lnTo>
                  <a:lnTo>
                    <a:pt x="834" y="152"/>
                  </a:lnTo>
                  <a:lnTo>
                    <a:pt x="836" y="16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0" name="Freeform 1299"/>
            <p:cNvSpPr>
              <a:spLocks/>
            </p:cNvSpPr>
            <p:nvPr/>
          </p:nvSpPr>
          <p:spPr bwMode="auto">
            <a:xfrm>
              <a:off x="1191" y="2416"/>
              <a:ext cx="225" cy="311"/>
            </a:xfrm>
            <a:custGeom>
              <a:avLst/>
              <a:gdLst>
                <a:gd name="T0" fmla="*/ 111 w 451"/>
                <a:gd name="T1" fmla="*/ 0 h 623"/>
                <a:gd name="T2" fmla="*/ 91 w 451"/>
                <a:gd name="T3" fmla="*/ 5 h 623"/>
                <a:gd name="T4" fmla="*/ 65 w 451"/>
                <a:gd name="T5" fmla="*/ 9 h 623"/>
                <a:gd name="T6" fmla="*/ 58 w 451"/>
                <a:gd name="T7" fmla="*/ 9 h 623"/>
                <a:gd name="T8" fmla="*/ 28 w 451"/>
                <a:gd name="T9" fmla="*/ 6 h 623"/>
                <a:gd name="T10" fmla="*/ 21 w 451"/>
                <a:gd name="T11" fmla="*/ 6 h 623"/>
                <a:gd name="T12" fmla="*/ 10 w 451"/>
                <a:gd name="T13" fmla="*/ 5 h 623"/>
                <a:gd name="T14" fmla="*/ 2 w 451"/>
                <a:gd name="T15" fmla="*/ 5 h 623"/>
                <a:gd name="T16" fmla="*/ 0 w 451"/>
                <a:gd name="T17" fmla="*/ 8 h 623"/>
                <a:gd name="T18" fmla="*/ 1 w 451"/>
                <a:gd name="T19" fmla="*/ 12 h 623"/>
                <a:gd name="T20" fmla="*/ 13 w 451"/>
                <a:gd name="T21" fmla="*/ 24 h 623"/>
                <a:gd name="T22" fmla="*/ 29 w 451"/>
                <a:gd name="T23" fmla="*/ 40 h 623"/>
                <a:gd name="T24" fmla="*/ 46 w 451"/>
                <a:gd name="T25" fmla="*/ 58 h 623"/>
                <a:gd name="T26" fmla="*/ 48 w 451"/>
                <a:gd name="T27" fmla="*/ 63 h 623"/>
                <a:gd name="T28" fmla="*/ 60 w 451"/>
                <a:gd name="T29" fmla="*/ 83 h 623"/>
                <a:gd name="T30" fmla="*/ 73 w 451"/>
                <a:gd name="T31" fmla="*/ 98 h 623"/>
                <a:gd name="T32" fmla="*/ 86 w 451"/>
                <a:gd name="T33" fmla="*/ 110 h 623"/>
                <a:gd name="T34" fmla="*/ 96 w 451"/>
                <a:gd name="T35" fmla="*/ 130 h 623"/>
                <a:gd name="T36" fmla="*/ 109 w 451"/>
                <a:gd name="T37" fmla="*/ 150 h 623"/>
                <a:gd name="T38" fmla="*/ 111 w 451"/>
                <a:gd name="T39" fmla="*/ 153 h 623"/>
                <a:gd name="T40" fmla="*/ 153 w 451"/>
                <a:gd name="T41" fmla="*/ 227 h 623"/>
                <a:gd name="T42" fmla="*/ 191 w 451"/>
                <a:gd name="T43" fmla="*/ 299 h 623"/>
                <a:gd name="T44" fmla="*/ 195 w 451"/>
                <a:gd name="T45" fmla="*/ 310 h 623"/>
                <a:gd name="T46" fmla="*/ 195 w 451"/>
                <a:gd name="T47" fmla="*/ 310 h 623"/>
                <a:gd name="T48" fmla="*/ 200 w 451"/>
                <a:gd name="T49" fmla="*/ 310 h 623"/>
                <a:gd name="T50" fmla="*/ 206 w 451"/>
                <a:gd name="T51" fmla="*/ 304 h 623"/>
                <a:gd name="T52" fmla="*/ 218 w 451"/>
                <a:gd name="T53" fmla="*/ 297 h 623"/>
                <a:gd name="T54" fmla="*/ 225 w 451"/>
                <a:gd name="T55" fmla="*/ 296 h 623"/>
                <a:gd name="T56" fmla="*/ 220 w 451"/>
                <a:gd name="T57" fmla="*/ 297 h 623"/>
                <a:gd name="T58" fmla="*/ 209 w 451"/>
                <a:gd name="T59" fmla="*/ 295 h 623"/>
                <a:gd name="T60" fmla="*/ 198 w 451"/>
                <a:gd name="T61" fmla="*/ 289 h 623"/>
                <a:gd name="T62" fmla="*/ 193 w 451"/>
                <a:gd name="T63" fmla="*/ 283 h 623"/>
                <a:gd name="T64" fmla="*/ 190 w 451"/>
                <a:gd name="T65" fmla="*/ 274 h 623"/>
                <a:gd name="T66" fmla="*/ 185 w 451"/>
                <a:gd name="T67" fmla="*/ 257 h 623"/>
                <a:gd name="T68" fmla="*/ 180 w 451"/>
                <a:gd name="T69" fmla="*/ 237 h 623"/>
                <a:gd name="T70" fmla="*/ 180 w 451"/>
                <a:gd name="T71" fmla="*/ 233 h 623"/>
                <a:gd name="T72" fmla="*/ 177 w 451"/>
                <a:gd name="T73" fmla="*/ 196 h 623"/>
                <a:gd name="T74" fmla="*/ 179 w 451"/>
                <a:gd name="T75" fmla="*/ 182 h 623"/>
                <a:gd name="T76" fmla="*/ 173 w 451"/>
                <a:gd name="T77" fmla="*/ 180 h 623"/>
                <a:gd name="T78" fmla="*/ 161 w 451"/>
                <a:gd name="T79" fmla="*/ 170 h 623"/>
                <a:gd name="T80" fmla="*/ 152 w 451"/>
                <a:gd name="T81" fmla="*/ 163 h 623"/>
                <a:gd name="T82" fmla="*/ 138 w 451"/>
                <a:gd name="T83" fmla="*/ 154 h 623"/>
                <a:gd name="T84" fmla="*/ 134 w 451"/>
                <a:gd name="T85" fmla="*/ 152 h 623"/>
                <a:gd name="T86" fmla="*/ 125 w 451"/>
                <a:gd name="T87" fmla="*/ 150 h 623"/>
                <a:gd name="T88" fmla="*/ 120 w 451"/>
                <a:gd name="T89" fmla="*/ 145 h 623"/>
                <a:gd name="T90" fmla="*/ 119 w 451"/>
                <a:gd name="T91" fmla="*/ 136 h 623"/>
                <a:gd name="T92" fmla="*/ 116 w 451"/>
                <a:gd name="T93" fmla="*/ 133 h 623"/>
                <a:gd name="T94" fmla="*/ 105 w 451"/>
                <a:gd name="T95" fmla="*/ 119 h 623"/>
                <a:gd name="T96" fmla="*/ 100 w 451"/>
                <a:gd name="T97" fmla="*/ 107 h 623"/>
                <a:gd name="T98" fmla="*/ 100 w 451"/>
                <a:gd name="T99" fmla="*/ 102 h 623"/>
                <a:gd name="T100" fmla="*/ 105 w 451"/>
                <a:gd name="T101" fmla="*/ 86 h 623"/>
                <a:gd name="T102" fmla="*/ 111 w 451"/>
                <a:gd name="T103" fmla="*/ 42 h 623"/>
                <a:gd name="T104" fmla="*/ 112 w 451"/>
                <a:gd name="T105" fmla="*/ 12 h 623"/>
                <a:gd name="T106" fmla="*/ 111 w 451"/>
                <a:gd name="T107" fmla="*/ 0 h 62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51"/>
                <a:gd name="T163" fmla="*/ 0 h 623"/>
                <a:gd name="T164" fmla="*/ 451 w 451"/>
                <a:gd name="T165" fmla="*/ 623 h 62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51" h="623">
                  <a:moveTo>
                    <a:pt x="223" y="0"/>
                  </a:moveTo>
                  <a:lnTo>
                    <a:pt x="223" y="0"/>
                  </a:lnTo>
                  <a:lnTo>
                    <a:pt x="212" y="3"/>
                  </a:lnTo>
                  <a:lnTo>
                    <a:pt x="182" y="11"/>
                  </a:lnTo>
                  <a:lnTo>
                    <a:pt x="146" y="19"/>
                  </a:lnTo>
                  <a:lnTo>
                    <a:pt x="131" y="19"/>
                  </a:lnTo>
                  <a:lnTo>
                    <a:pt x="117" y="19"/>
                  </a:lnTo>
                  <a:lnTo>
                    <a:pt x="83" y="17"/>
                  </a:lnTo>
                  <a:lnTo>
                    <a:pt x="57" y="13"/>
                  </a:lnTo>
                  <a:lnTo>
                    <a:pt x="42" y="13"/>
                  </a:lnTo>
                  <a:lnTo>
                    <a:pt x="30" y="11"/>
                  </a:lnTo>
                  <a:lnTo>
                    <a:pt x="20" y="11"/>
                  </a:lnTo>
                  <a:lnTo>
                    <a:pt x="8" y="11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2" y="25"/>
                  </a:lnTo>
                  <a:lnTo>
                    <a:pt x="8" y="31"/>
                  </a:lnTo>
                  <a:lnTo>
                    <a:pt x="26" y="49"/>
                  </a:lnTo>
                  <a:lnTo>
                    <a:pt x="59" y="81"/>
                  </a:lnTo>
                  <a:lnTo>
                    <a:pt x="83" y="106"/>
                  </a:lnTo>
                  <a:lnTo>
                    <a:pt x="93" y="116"/>
                  </a:lnTo>
                  <a:lnTo>
                    <a:pt x="97" y="126"/>
                  </a:lnTo>
                  <a:lnTo>
                    <a:pt x="105" y="138"/>
                  </a:lnTo>
                  <a:lnTo>
                    <a:pt x="121" y="166"/>
                  </a:lnTo>
                  <a:lnTo>
                    <a:pt x="133" y="182"/>
                  </a:lnTo>
                  <a:lnTo>
                    <a:pt x="146" y="197"/>
                  </a:lnTo>
                  <a:lnTo>
                    <a:pt x="158" y="209"/>
                  </a:lnTo>
                  <a:lnTo>
                    <a:pt x="172" y="221"/>
                  </a:lnTo>
                  <a:lnTo>
                    <a:pt x="192" y="261"/>
                  </a:lnTo>
                  <a:lnTo>
                    <a:pt x="210" y="290"/>
                  </a:lnTo>
                  <a:lnTo>
                    <a:pt x="218" y="300"/>
                  </a:lnTo>
                  <a:lnTo>
                    <a:pt x="223" y="306"/>
                  </a:lnTo>
                  <a:lnTo>
                    <a:pt x="249" y="352"/>
                  </a:lnTo>
                  <a:lnTo>
                    <a:pt x="307" y="455"/>
                  </a:lnTo>
                  <a:lnTo>
                    <a:pt x="364" y="561"/>
                  </a:lnTo>
                  <a:lnTo>
                    <a:pt x="382" y="599"/>
                  </a:lnTo>
                  <a:lnTo>
                    <a:pt x="388" y="613"/>
                  </a:lnTo>
                  <a:lnTo>
                    <a:pt x="390" y="621"/>
                  </a:lnTo>
                  <a:lnTo>
                    <a:pt x="394" y="623"/>
                  </a:lnTo>
                  <a:lnTo>
                    <a:pt x="401" y="621"/>
                  </a:lnTo>
                  <a:lnTo>
                    <a:pt x="413" y="609"/>
                  </a:lnTo>
                  <a:lnTo>
                    <a:pt x="425" y="601"/>
                  </a:lnTo>
                  <a:lnTo>
                    <a:pt x="437" y="595"/>
                  </a:lnTo>
                  <a:lnTo>
                    <a:pt x="443" y="595"/>
                  </a:lnTo>
                  <a:lnTo>
                    <a:pt x="451" y="593"/>
                  </a:lnTo>
                  <a:lnTo>
                    <a:pt x="441" y="595"/>
                  </a:lnTo>
                  <a:lnTo>
                    <a:pt x="431" y="593"/>
                  </a:lnTo>
                  <a:lnTo>
                    <a:pt x="419" y="591"/>
                  </a:lnTo>
                  <a:lnTo>
                    <a:pt x="407" y="587"/>
                  </a:lnTo>
                  <a:lnTo>
                    <a:pt x="396" y="579"/>
                  </a:lnTo>
                  <a:lnTo>
                    <a:pt x="390" y="573"/>
                  </a:lnTo>
                  <a:lnTo>
                    <a:pt x="386" y="567"/>
                  </a:lnTo>
                  <a:lnTo>
                    <a:pt x="382" y="559"/>
                  </a:lnTo>
                  <a:lnTo>
                    <a:pt x="380" y="549"/>
                  </a:lnTo>
                  <a:lnTo>
                    <a:pt x="370" y="514"/>
                  </a:lnTo>
                  <a:lnTo>
                    <a:pt x="362" y="486"/>
                  </a:lnTo>
                  <a:lnTo>
                    <a:pt x="360" y="474"/>
                  </a:lnTo>
                  <a:lnTo>
                    <a:pt x="360" y="466"/>
                  </a:lnTo>
                  <a:lnTo>
                    <a:pt x="356" y="425"/>
                  </a:lnTo>
                  <a:lnTo>
                    <a:pt x="354" y="393"/>
                  </a:lnTo>
                  <a:lnTo>
                    <a:pt x="354" y="371"/>
                  </a:lnTo>
                  <a:lnTo>
                    <a:pt x="358" y="364"/>
                  </a:lnTo>
                  <a:lnTo>
                    <a:pt x="346" y="360"/>
                  </a:lnTo>
                  <a:lnTo>
                    <a:pt x="334" y="352"/>
                  </a:lnTo>
                  <a:lnTo>
                    <a:pt x="322" y="340"/>
                  </a:lnTo>
                  <a:lnTo>
                    <a:pt x="305" y="326"/>
                  </a:lnTo>
                  <a:lnTo>
                    <a:pt x="287" y="314"/>
                  </a:lnTo>
                  <a:lnTo>
                    <a:pt x="277" y="308"/>
                  </a:lnTo>
                  <a:lnTo>
                    <a:pt x="269" y="304"/>
                  </a:lnTo>
                  <a:lnTo>
                    <a:pt x="263" y="304"/>
                  </a:lnTo>
                  <a:lnTo>
                    <a:pt x="251" y="300"/>
                  </a:lnTo>
                  <a:lnTo>
                    <a:pt x="245" y="296"/>
                  </a:lnTo>
                  <a:lnTo>
                    <a:pt x="241" y="290"/>
                  </a:lnTo>
                  <a:lnTo>
                    <a:pt x="239" y="282"/>
                  </a:lnTo>
                  <a:lnTo>
                    <a:pt x="239" y="273"/>
                  </a:lnTo>
                  <a:lnTo>
                    <a:pt x="233" y="267"/>
                  </a:lnTo>
                  <a:lnTo>
                    <a:pt x="218" y="249"/>
                  </a:lnTo>
                  <a:lnTo>
                    <a:pt x="210" y="239"/>
                  </a:lnTo>
                  <a:lnTo>
                    <a:pt x="204" y="227"/>
                  </a:lnTo>
                  <a:lnTo>
                    <a:pt x="200" y="215"/>
                  </a:lnTo>
                  <a:lnTo>
                    <a:pt x="200" y="209"/>
                  </a:lnTo>
                  <a:lnTo>
                    <a:pt x="200" y="205"/>
                  </a:lnTo>
                  <a:lnTo>
                    <a:pt x="210" y="172"/>
                  </a:lnTo>
                  <a:lnTo>
                    <a:pt x="218" y="116"/>
                  </a:lnTo>
                  <a:lnTo>
                    <a:pt x="222" y="85"/>
                  </a:lnTo>
                  <a:lnTo>
                    <a:pt x="225" y="55"/>
                  </a:lnTo>
                  <a:lnTo>
                    <a:pt x="225" y="25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1" name="Freeform 1300"/>
            <p:cNvSpPr>
              <a:spLocks/>
            </p:cNvSpPr>
            <p:nvPr/>
          </p:nvSpPr>
          <p:spPr bwMode="auto">
            <a:xfrm>
              <a:off x="1511" y="2693"/>
              <a:ext cx="214" cy="52"/>
            </a:xfrm>
            <a:custGeom>
              <a:avLst/>
              <a:gdLst>
                <a:gd name="T0" fmla="*/ 214 w 427"/>
                <a:gd name="T1" fmla="*/ 3 h 105"/>
                <a:gd name="T2" fmla="*/ 184 w 427"/>
                <a:gd name="T3" fmla="*/ 26 h 105"/>
                <a:gd name="T4" fmla="*/ 157 w 427"/>
                <a:gd name="T5" fmla="*/ 41 h 105"/>
                <a:gd name="T6" fmla="*/ 137 w 427"/>
                <a:gd name="T7" fmla="*/ 49 h 105"/>
                <a:gd name="T8" fmla="*/ 130 w 427"/>
                <a:gd name="T9" fmla="*/ 51 h 105"/>
                <a:gd name="T10" fmla="*/ 127 w 427"/>
                <a:gd name="T11" fmla="*/ 52 h 105"/>
                <a:gd name="T12" fmla="*/ 113 w 427"/>
                <a:gd name="T13" fmla="*/ 50 h 105"/>
                <a:gd name="T14" fmla="*/ 106 w 427"/>
                <a:gd name="T15" fmla="*/ 49 h 105"/>
                <a:gd name="T16" fmla="*/ 89 w 427"/>
                <a:gd name="T17" fmla="*/ 49 h 105"/>
                <a:gd name="T18" fmla="*/ 85 w 427"/>
                <a:gd name="T19" fmla="*/ 47 h 105"/>
                <a:gd name="T20" fmla="*/ 80 w 427"/>
                <a:gd name="T21" fmla="*/ 42 h 105"/>
                <a:gd name="T22" fmla="*/ 78 w 427"/>
                <a:gd name="T23" fmla="*/ 42 h 105"/>
                <a:gd name="T24" fmla="*/ 67 w 427"/>
                <a:gd name="T25" fmla="*/ 43 h 105"/>
                <a:gd name="T26" fmla="*/ 59 w 427"/>
                <a:gd name="T27" fmla="*/ 47 h 105"/>
                <a:gd name="T28" fmla="*/ 58 w 427"/>
                <a:gd name="T29" fmla="*/ 48 h 105"/>
                <a:gd name="T30" fmla="*/ 54 w 427"/>
                <a:gd name="T31" fmla="*/ 50 h 105"/>
                <a:gd name="T32" fmla="*/ 51 w 427"/>
                <a:gd name="T33" fmla="*/ 49 h 105"/>
                <a:gd name="T34" fmla="*/ 49 w 427"/>
                <a:gd name="T35" fmla="*/ 47 h 105"/>
                <a:gd name="T36" fmla="*/ 46 w 427"/>
                <a:gd name="T37" fmla="*/ 42 h 105"/>
                <a:gd name="T38" fmla="*/ 43 w 427"/>
                <a:gd name="T39" fmla="*/ 40 h 105"/>
                <a:gd name="T40" fmla="*/ 29 w 427"/>
                <a:gd name="T41" fmla="*/ 36 h 105"/>
                <a:gd name="T42" fmla="*/ 24 w 427"/>
                <a:gd name="T43" fmla="*/ 36 h 105"/>
                <a:gd name="T44" fmla="*/ 6 w 427"/>
                <a:gd name="T45" fmla="*/ 35 h 105"/>
                <a:gd name="T46" fmla="*/ 2 w 427"/>
                <a:gd name="T47" fmla="*/ 33 h 105"/>
                <a:gd name="T48" fmla="*/ 0 w 427"/>
                <a:gd name="T49" fmla="*/ 29 h 105"/>
                <a:gd name="T50" fmla="*/ 26 w 427"/>
                <a:gd name="T51" fmla="*/ 24 h 105"/>
                <a:gd name="T52" fmla="*/ 53 w 427"/>
                <a:gd name="T53" fmla="*/ 19 h 105"/>
                <a:gd name="T54" fmla="*/ 57 w 427"/>
                <a:gd name="T55" fmla="*/ 19 h 105"/>
                <a:gd name="T56" fmla="*/ 85 w 427"/>
                <a:gd name="T57" fmla="*/ 11 h 105"/>
                <a:gd name="T58" fmla="*/ 129 w 427"/>
                <a:gd name="T59" fmla="*/ 3 h 105"/>
                <a:gd name="T60" fmla="*/ 168 w 427"/>
                <a:gd name="T61" fmla="*/ 0 h 105"/>
                <a:gd name="T62" fmla="*/ 198 w 427"/>
                <a:gd name="T63" fmla="*/ 1 h 105"/>
                <a:gd name="T64" fmla="*/ 214 w 427"/>
                <a:gd name="T65" fmla="*/ 3 h 10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7"/>
                <a:gd name="T100" fmla="*/ 0 h 105"/>
                <a:gd name="T101" fmla="*/ 427 w 427"/>
                <a:gd name="T102" fmla="*/ 105 h 10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7" h="105">
                  <a:moveTo>
                    <a:pt x="427" y="6"/>
                  </a:moveTo>
                  <a:lnTo>
                    <a:pt x="427" y="6"/>
                  </a:lnTo>
                  <a:lnTo>
                    <a:pt x="409" y="20"/>
                  </a:lnTo>
                  <a:lnTo>
                    <a:pt x="368" y="52"/>
                  </a:lnTo>
                  <a:lnTo>
                    <a:pt x="342" y="68"/>
                  </a:lnTo>
                  <a:lnTo>
                    <a:pt x="314" y="83"/>
                  </a:lnTo>
                  <a:lnTo>
                    <a:pt x="286" y="95"/>
                  </a:lnTo>
                  <a:lnTo>
                    <a:pt x="273" y="99"/>
                  </a:lnTo>
                  <a:lnTo>
                    <a:pt x="259" y="103"/>
                  </a:lnTo>
                  <a:lnTo>
                    <a:pt x="257" y="103"/>
                  </a:lnTo>
                  <a:lnTo>
                    <a:pt x="253" y="105"/>
                  </a:lnTo>
                  <a:lnTo>
                    <a:pt x="243" y="105"/>
                  </a:lnTo>
                  <a:lnTo>
                    <a:pt x="225" y="101"/>
                  </a:lnTo>
                  <a:lnTo>
                    <a:pt x="211" y="99"/>
                  </a:lnTo>
                  <a:lnTo>
                    <a:pt x="196" y="97"/>
                  </a:lnTo>
                  <a:lnTo>
                    <a:pt x="178" y="99"/>
                  </a:lnTo>
                  <a:lnTo>
                    <a:pt x="170" y="95"/>
                  </a:lnTo>
                  <a:lnTo>
                    <a:pt x="164" y="91"/>
                  </a:lnTo>
                  <a:lnTo>
                    <a:pt x="160" y="85"/>
                  </a:lnTo>
                  <a:lnTo>
                    <a:pt x="156" y="85"/>
                  </a:lnTo>
                  <a:lnTo>
                    <a:pt x="146" y="85"/>
                  </a:lnTo>
                  <a:lnTo>
                    <a:pt x="134" y="87"/>
                  </a:lnTo>
                  <a:lnTo>
                    <a:pt x="126" y="91"/>
                  </a:lnTo>
                  <a:lnTo>
                    <a:pt x="118" y="95"/>
                  </a:lnTo>
                  <a:lnTo>
                    <a:pt x="116" y="97"/>
                  </a:lnTo>
                  <a:lnTo>
                    <a:pt x="110" y="101"/>
                  </a:lnTo>
                  <a:lnTo>
                    <a:pt x="107" y="101"/>
                  </a:lnTo>
                  <a:lnTo>
                    <a:pt x="103" y="101"/>
                  </a:lnTo>
                  <a:lnTo>
                    <a:pt x="101" y="99"/>
                  </a:lnTo>
                  <a:lnTo>
                    <a:pt x="97" y="95"/>
                  </a:lnTo>
                  <a:lnTo>
                    <a:pt x="95" y="89"/>
                  </a:lnTo>
                  <a:lnTo>
                    <a:pt x="91" y="85"/>
                  </a:lnTo>
                  <a:lnTo>
                    <a:pt x="85" y="80"/>
                  </a:lnTo>
                  <a:lnTo>
                    <a:pt x="69" y="76"/>
                  </a:lnTo>
                  <a:lnTo>
                    <a:pt x="57" y="72"/>
                  </a:lnTo>
                  <a:lnTo>
                    <a:pt x="47" y="72"/>
                  </a:lnTo>
                  <a:lnTo>
                    <a:pt x="27" y="72"/>
                  </a:lnTo>
                  <a:lnTo>
                    <a:pt x="12" y="70"/>
                  </a:lnTo>
                  <a:lnTo>
                    <a:pt x="6" y="68"/>
                  </a:lnTo>
                  <a:lnTo>
                    <a:pt x="4" y="66"/>
                  </a:lnTo>
                  <a:lnTo>
                    <a:pt x="0" y="58"/>
                  </a:lnTo>
                  <a:lnTo>
                    <a:pt x="51" y="48"/>
                  </a:lnTo>
                  <a:lnTo>
                    <a:pt x="91" y="40"/>
                  </a:lnTo>
                  <a:lnTo>
                    <a:pt x="105" y="38"/>
                  </a:lnTo>
                  <a:lnTo>
                    <a:pt x="114" y="38"/>
                  </a:lnTo>
                  <a:lnTo>
                    <a:pt x="140" y="30"/>
                  </a:lnTo>
                  <a:lnTo>
                    <a:pt x="170" y="22"/>
                  </a:lnTo>
                  <a:lnTo>
                    <a:pt x="209" y="12"/>
                  </a:lnTo>
                  <a:lnTo>
                    <a:pt x="257" y="6"/>
                  </a:lnTo>
                  <a:lnTo>
                    <a:pt x="308" y="0"/>
                  </a:lnTo>
                  <a:lnTo>
                    <a:pt x="336" y="0"/>
                  </a:lnTo>
                  <a:lnTo>
                    <a:pt x="366" y="0"/>
                  </a:lnTo>
                  <a:lnTo>
                    <a:pt x="395" y="2"/>
                  </a:lnTo>
                  <a:lnTo>
                    <a:pt x="427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2" name="Freeform 1301"/>
            <p:cNvSpPr>
              <a:spLocks/>
            </p:cNvSpPr>
            <p:nvPr/>
          </p:nvSpPr>
          <p:spPr bwMode="auto">
            <a:xfrm>
              <a:off x="1751" y="2477"/>
              <a:ext cx="112" cy="225"/>
            </a:xfrm>
            <a:custGeom>
              <a:avLst/>
              <a:gdLst>
                <a:gd name="T0" fmla="*/ 64 w 226"/>
                <a:gd name="T1" fmla="*/ 1 h 449"/>
                <a:gd name="T2" fmla="*/ 45 w 226"/>
                <a:gd name="T3" fmla="*/ 95 h 449"/>
                <a:gd name="T4" fmla="*/ 39 w 226"/>
                <a:gd name="T5" fmla="*/ 116 h 449"/>
                <a:gd name="T6" fmla="*/ 35 w 226"/>
                <a:gd name="T7" fmla="*/ 123 h 449"/>
                <a:gd name="T8" fmla="*/ 31 w 226"/>
                <a:gd name="T9" fmla="*/ 128 h 449"/>
                <a:gd name="T10" fmla="*/ 25 w 226"/>
                <a:gd name="T11" fmla="*/ 131 h 449"/>
                <a:gd name="T12" fmla="*/ 17 w 226"/>
                <a:gd name="T13" fmla="*/ 136 h 449"/>
                <a:gd name="T14" fmla="*/ 8 w 226"/>
                <a:gd name="T15" fmla="*/ 140 h 449"/>
                <a:gd name="T16" fmla="*/ 6 w 226"/>
                <a:gd name="T17" fmla="*/ 140 h 449"/>
                <a:gd name="T18" fmla="*/ 0 w 226"/>
                <a:gd name="T19" fmla="*/ 180 h 449"/>
                <a:gd name="T20" fmla="*/ 1 w 226"/>
                <a:gd name="T21" fmla="*/ 197 h 449"/>
                <a:gd name="T22" fmla="*/ 1 w 226"/>
                <a:gd name="T23" fmla="*/ 202 h 449"/>
                <a:gd name="T24" fmla="*/ 1 w 226"/>
                <a:gd name="T25" fmla="*/ 207 h 449"/>
                <a:gd name="T26" fmla="*/ 0 w 226"/>
                <a:gd name="T27" fmla="*/ 207 h 449"/>
                <a:gd name="T28" fmla="*/ 15 w 226"/>
                <a:gd name="T29" fmla="*/ 202 h 449"/>
                <a:gd name="T30" fmla="*/ 31 w 226"/>
                <a:gd name="T31" fmla="*/ 199 h 449"/>
                <a:gd name="T32" fmla="*/ 35 w 226"/>
                <a:gd name="T33" fmla="*/ 200 h 449"/>
                <a:gd name="T34" fmla="*/ 59 w 226"/>
                <a:gd name="T35" fmla="*/ 217 h 449"/>
                <a:gd name="T36" fmla="*/ 66 w 226"/>
                <a:gd name="T37" fmla="*/ 223 h 449"/>
                <a:gd name="T38" fmla="*/ 67 w 226"/>
                <a:gd name="T39" fmla="*/ 224 h 449"/>
                <a:gd name="T40" fmla="*/ 69 w 226"/>
                <a:gd name="T41" fmla="*/ 224 h 449"/>
                <a:gd name="T42" fmla="*/ 68 w 226"/>
                <a:gd name="T43" fmla="*/ 216 h 449"/>
                <a:gd name="T44" fmla="*/ 66 w 226"/>
                <a:gd name="T45" fmla="*/ 202 h 449"/>
                <a:gd name="T46" fmla="*/ 61 w 226"/>
                <a:gd name="T47" fmla="*/ 183 h 449"/>
                <a:gd name="T48" fmla="*/ 60 w 226"/>
                <a:gd name="T49" fmla="*/ 169 h 449"/>
                <a:gd name="T50" fmla="*/ 57 w 226"/>
                <a:gd name="T51" fmla="*/ 155 h 449"/>
                <a:gd name="T52" fmla="*/ 55 w 226"/>
                <a:gd name="T53" fmla="*/ 151 h 449"/>
                <a:gd name="T54" fmla="*/ 56 w 226"/>
                <a:gd name="T55" fmla="*/ 125 h 449"/>
                <a:gd name="T56" fmla="*/ 62 w 226"/>
                <a:gd name="T57" fmla="*/ 99 h 449"/>
                <a:gd name="T58" fmla="*/ 70 w 226"/>
                <a:gd name="T59" fmla="*/ 81 h 449"/>
                <a:gd name="T60" fmla="*/ 81 w 226"/>
                <a:gd name="T61" fmla="*/ 65 h 449"/>
                <a:gd name="T62" fmla="*/ 98 w 226"/>
                <a:gd name="T63" fmla="*/ 49 h 449"/>
                <a:gd name="T64" fmla="*/ 108 w 226"/>
                <a:gd name="T65" fmla="*/ 43 h 449"/>
                <a:gd name="T66" fmla="*/ 111 w 226"/>
                <a:gd name="T67" fmla="*/ 40 h 449"/>
                <a:gd name="T68" fmla="*/ 112 w 226"/>
                <a:gd name="T69" fmla="*/ 36 h 449"/>
                <a:gd name="T70" fmla="*/ 105 w 226"/>
                <a:gd name="T71" fmla="*/ 28 h 449"/>
                <a:gd name="T72" fmla="*/ 97 w 226"/>
                <a:gd name="T73" fmla="*/ 23 h 449"/>
                <a:gd name="T74" fmla="*/ 83 w 226"/>
                <a:gd name="T75" fmla="*/ 9 h 449"/>
                <a:gd name="T76" fmla="*/ 72 w 226"/>
                <a:gd name="T77" fmla="*/ 1 h 449"/>
                <a:gd name="T78" fmla="*/ 66 w 226"/>
                <a:gd name="T79" fmla="*/ 0 h 449"/>
                <a:gd name="T80" fmla="*/ 64 w 226"/>
                <a:gd name="T81" fmla="*/ 1 h 44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6"/>
                <a:gd name="T124" fmla="*/ 0 h 449"/>
                <a:gd name="T125" fmla="*/ 226 w 226"/>
                <a:gd name="T126" fmla="*/ 449 h 44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6" h="449">
                  <a:moveTo>
                    <a:pt x="129" y="2"/>
                  </a:moveTo>
                  <a:lnTo>
                    <a:pt x="129" y="2"/>
                  </a:lnTo>
                  <a:lnTo>
                    <a:pt x="107" y="111"/>
                  </a:lnTo>
                  <a:lnTo>
                    <a:pt x="91" y="190"/>
                  </a:lnTo>
                  <a:lnTo>
                    <a:pt x="79" y="232"/>
                  </a:lnTo>
                  <a:lnTo>
                    <a:pt x="77" y="236"/>
                  </a:lnTo>
                  <a:lnTo>
                    <a:pt x="71" y="245"/>
                  </a:lnTo>
                  <a:lnTo>
                    <a:pt x="68" y="251"/>
                  </a:lnTo>
                  <a:lnTo>
                    <a:pt x="62" y="255"/>
                  </a:lnTo>
                  <a:lnTo>
                    <a:pt x="56" y="259"/>
                  </a:lnTo>
                  <a:lnTo>
                    <a:pt x="50" y="261"/>
                  </a:lnTo>
                  <a:lnTo>
                    <a:pt x="34" y="271"/>
                  </a:lnTo>
                  <a:lnTo>
                    <a:pt x="22" y="277"/>
                  </a:lnTo>
                  <a:lnTo>
                    <a:pt x="16" y="279"/>
                  </a:lnTo>
                  <a:lnTo>
                    <a:pt x="12" y="279"/>
                  </a:lnTo>
                  <a:lnTo>
                    <a:pt x="4" y="323"/>
                  </a:lnTo>
                  <a:lnTo>
                    <a:pt x="0" y="360"/>
                  </a:lnTo>
                  <a:lnTo>
                    <a:pt x="0" y="378"/>
                  </a:lnTo>
                  <a:lnTo>
                    <a:pt x="2" y="394"/>
                  </a:lnTo>
                  <a:lnTo>
                    <a:pt x="2" y="404"/>
                  </a:lnTo>
                  <a:lnTo>
                    <a:pt x="2" y="410"/>
                  </a:lnTo>
                  <a:lnTo>
                    <a:pt x="2" y="414"/>
                  </a:lnTo>
                  <a:lnTo>
                    <a:pt x="0" y="414"/>
                  </a:lnTo>
                  <a:lnTo>
                    <a:pt x="10" y="410"/>
                  </a:lnTo>
                  <a:lnTo>
                    <a:pt x="30" y="404"/>
                  </a:lnTo>
                  <a:lnTo>
                    <a:pt x="52" y="398"/>
                  </a:lnTo>
                  <a:lnTo>
                    <a:pt x="62" y="398"/>
                  </a:lnTo>
                  <a:lnTo>
                    <a:pt x="71" y="400"/>
                  </a:lnTo>
                  <a:lnTo>
                    <a:pt x="99" y="418"/>
                  </a:lnTo>
                  <a:lnTo>
                    <a:pt x="119" y="433"/>
                  </a:lnTo>
                  <a:lnTo>
                    <a:pt x="127" y="439"/>
                  </a:lnTo>
                  <a:lnTo>
                    <a:pt x="133" y="445"/>
                  </a:lnTo>
                  <a:lnTo>
                    <a:pt x="135" y="447"/>
                  </a:lnTo>
                  <a:lnTo>
                    <a:pt x="137" y="449"/>
                  </a:lnTo>
                  <a:lnTo>
                    <a:pt x="139" y="447"/>
                  </a:lnTo>
                  <a:lnTo>
                    <a:pt x="139" y="445"/>
                  </a:lnTo>
                  <a:lnTo>
                    <a:pt x="137" y="431"/>
                  </a:lnTo>
                  <a:lnTo>
                    <a:pt x="133" y="404"/>
                  </a:lnTo>
                  <a:lnTo>
                    <a:pt x="129" y="382"/>
                  </a:lnTo>
                  <a:lnTo>
                    <a:pt x="123" y="366"/>
                  </a:lnTo>
                  <a:lnTo>
                    <a:pt x="121" y="338"/>
                  </a:lnTo>
                  <a:lnTo>
                    <a:pt x="117" y="319"/>
                  </a:lnTo>
                  <a:lnTo>
                    <a:pt x="115" y="309"/>
                  </a:lnTo>
                  <a:lnTo>
                    <a:pt x="111" y="301"/>
                  </a:lnTo>
                  <a:lnTo>
                    <a:pt x="111" y="275"/>
                  </a:lnTo>
                  <a:lnTo>
                    <a:pt x="113" y="249"/>
                  </a:lnTo>
                  <a:lnTo>
                    <a:pt x="121" y="216"/>
                  </a:lnTo>
                  <a:lnTo>
                    <a:pt x="125" y="198"/>
                  </a:lnTo>
                  <a:lnTo>
                    <a:pt x="133" y="180"/>
                  </a:lnTo>
                  <a:lnTo>
                    <a:pt x="141" y="162"/>
                  </a:lnTo>
                  <a:lnTo>
                    <a:pt x="153" y="145"/>
                  </a:lnTo>
                  <a:lnTo>
                    <a:pt x="164" y="129"/>
                  </a:lnTo>
                  <a:lnTo>
                    <a:pt x="180" y="113"/>
                  </a:lnTo>
                  <a:lnTo>
                    <a:pt x="198" y="97"/>
                  </a:lnTo>
                  <a:lnTo>
                    <a:pt x="218" y="85"/>
                  </a:lnTo>
                  <a:lnTo>
                    <a:pt x="222" y="83"/>
                  </a:lnTo>
                  <a:lnTo>
                    <a:pt x="224" y="79"/>
                  </a:lnTo>
                  <a:lnTo>
                    <a:pt x="226" y="75"/>
                  </a:lnTo>
                  <a:lnTo>
                    <a:pt x="226" y="71"/>
                  </a:lnTo>
                  <a:lnTo>
                    <a:pt x="222" y="63"/>
                  </a:lnTo>
                  <a:lnTo>
                    <a:pt x="212" y="56"/>
                  </a:lnTo>
                  <a:lnTo>
                    <a:pt x="196" y="46"/>
                  </a:lnTo>
                  <a:lnTo>
                    <a:pt x="188" y="36"/>
                  </a:lnTo>
                  <a:lnTo>
                    <a:pt x="168" y="18"/>
                  </a:lnTo>
                  <a:lnTo>
                    <a:pt x="157" y="10"/>
                  </a:lnTo>
                  <a:lnTo>
                    <a:pt x="145" y="2"/>
                  </a:lnTo>
                  <a:lnTo>
                    <a:pt x="137" y="0"/>
                  </a:lnTo>
                  <a:lnTo>
                    <a:pt x="133" y="0"/>
                  </a:lnTo>
                  <a:lnTo>
                    <a:pt x="129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3" name="Freeform 1302"/>
            <p:cNvSpPr>
              <a:spLocks/>
            </p:cNvSpPr>
            <p:nvPr/>
          </p:nvSpPr>
          <p:spPr bwMode="auto">
            <a:xfrm>
              <a:off x="1755" y="2329"/>
              <a:ext cx="128" cy="285"/>
            </a:xfrm>
            <a:custGeom>
              <a:avLst/>
              <a:gdLst>
                <a:gd name="T0" fmla="*/ 0 w 257"/>
                <a:gd name="T1" fmla="*/ 285 h 570"/>
                <a:gd name="T2" fmla="*/ 2 w 257"/>
                <a:gd name="T3" fmla="*/ 270 h 570"/>
                <a:gd name="T4" fmla="*/ 1 w 257"/>
                <a:gd name="T5" fmla="*/ 266 h 570"/>
                <a:gd name="T6" fmla="*/ 7 w 257"/>
                <a:gd name="T7" fmla="*/ 249 h 570"/>
                <a:gd name="T8" fmla="*/ 10 w 257"/>
                <a:gd name="T9" fmla="*/ 233 h 570"/>
                <a:gd name="T10" fmla="*/ 8 w 257"/>
                <a:gd name="T11" fmla="*/ 217 h 570"/>
                <a:gd name="T12" fmla="*/ 12 w 257"/>
                <a:gd name="T13" fmla="*/ 214 h 570"/>
                <a:gd name="T14" fmla="*/ 21 w 257"/>
                <a:gd name="T15" fmla="*/ 203 h 570"/>
                <a:gd name="T16" fmla="*/ 29 w 257"/>
                <a:gd name="T17" fmla="*/ 184 h 570"/>
                <a:gd name="T18" fmla="*/ 31 w 257"/>
                <a:gd name="T19" fmla="*/ 170 h 570"/>
                <a:gd name="T20" fmla="*/ 31 w 257"/>
                <a:gd name="T21" fmla="*/ 153 h 570"/>
                <a:gd name="T22" fmla="*/ 30 w 257"/>
                <a:gd name="T23" fmla="*/ 111 h 570"/>
                <a:gd name="T24" fmla="*/ 26 w 257"/>
                <a:gd name="T25" fmla="*/ 62 h 570"/>
                <a:gd name="T26" fmla="*/ 20 w 257"/>
                <a:gd name="T27" fmla="*/ 32 h 570"/>
                <a:gd name="T28" fmla="*/ 12 w 257"/>
                <a:gd name="T29" fmla="*/ 0 h 570"/>
                <a:gd name="T30" fmla="*/ 41 w 257"/>
                <a:gd name="T31" fmla="*/ 14 h 570"/>
                <a:gd name="T32" fmla="*/ 69 w 257"/>
                <a:gd name="T33" fmla="*/ 25 h 570"/>
                <a:gd name="T34" fmla="*/ 98 w 257"/>
                <a:gd name="T35" fmla="*/ 30 h 570"/>
                <a:gd name="T36" fmla="*/ 104 w 257"/>
                <a:gd name="T37" fmla="*/ 31 h 570"/>
                <a:gd name="T38" fmla="*/ 121 w 257"/>
                <a:gd name="T39" fmla="*/ 36 h 570"/>
                <a:gd name="T40" fmla="*/ 127 w 257"/>
                <a:gd name="T41" fmla="*/ 41 h 570"/>
                <a:gd name="T42" fmla="*/ 128 w 257"/>
                <a:gd name="T43" fmla="*/ 46 h 570"/>
                <a:gd name="T44" fmla="*/ 128 w 257"/>
                <a:gd name="T45" fmla="*/ 48 h 570"/>
                <a:gd name="T46" fmla="*/ 123 w 257"/>
                <a:gd name="T47" fmla="*/ 54 h 570"/>
                <a:gd name="T48" fmla="*/ 116 w 257"/>
                <a:gd name="T49" fmla="*/ 59 h 570"/>
                <a:gd name="T50" fmla="*/ 102 w 257"/>
                <a:gd name="T51" fmla="*/ 64 h 570"/>
                <a:gd name="T52" fmla="*/ 97 w 257"/>
                <a:gd name="T53" fmla="*/ 68 h 570"/>
                <a:gd name="T54" fmla="*/ 88 w 257"/>
                <a:gd name="T55" fmla="*/ 77 h 570"/>
                <a:gd name="T56" fmla="*/ 86 w 257"/>
                <a:gd name="T57" fmla="*/ 85 h 570"/>
                <a:gd name="T58" fmla="*/ 77 w 257"/>
                <a:gd name="T59" fmla="*/ 100 h 570"/>
                <a:gd name="T60" fmla="*/ 71 w 257"/>
                <a:gd name="T61" fmla="*/ 111 h 570"/>
                <a:gd name="T62" fmla="*/ 62 w 257"/>
                <a:gd name="T63" fmla="*/ 129 h 570"/>
                <a:gd name="T64" fmla="*/ 49 w 257"/>
                <a:gd name="T65" fmla="*/ 178 h 570"/>
                <a:gd name="T66" fmla="*/ 46 w 257"/>
                <a:gd name="T67" fmla="*/ 197 h 570"/>
                <a:gd name="T68" fmla="*/ 39 w 257"/>
                <a:gd name="T69" fmla="*/ 238 h 570"/>
                <a:gd name="T70" fmla="*/ 31 w 257"/>
                <a:gd name="T71" fmla="*/ 266 h 570"/>
                <a:gd name="T72" fmla="*/ 28 w 257"/>
                <a:gd name="T73" fmla="*/ 273 h 570"/>
                <a:gd name="T74" fmla="*/ 22 w 257"/>
                <a:gd name="T75" fmla="*/ 275 h 570"/>
                <a:gd name="T76" fmla="*/ 12 w 257"/>
                <a:gd name="T77" fmla="*/ 281 h 570"/>
                <a:gd name="T78" fmla="*/ 2 w 257"/>
                <a:gd name="T79" fmla="*/ 285 h 570"/>
                <a:gd name="T80" fmla="*/ 0 w 257"/>
                <a:gd name="T81" fmla="*/ 285 h 57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57"/>
                <a:gd name="T124" fmla="*/ 0 h 570"/>
                <a:gd name="T125" fmla="*/ 257 w 257"/>
                <a:gd name="T126" fmla="*/ 570 h 57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57" h="570">
                  <a:moveTo>
                    <a:pt x="0" y="570"/>
                  </a:moveTo>
                  <a:lnTo>
                    <a:pt x="0" y="570"/>
                  </a:lnTo>
                  <a:lnTo>
                    <a:pt x="2" y="552"/>
                  </a:lnTo>
                  <a:lnTo>
                    <a:pt x="4" y="540"/>
                  </a:lnTo>
                  <a:lnTo>
                    <a:pt x="2" y="531"/>
                  </a:lnTo>
                  <a:lnTo>
                    <a:pt x="6" y="521"/>
                  </a:lnTo>
                  <a:lnTo>
                    <a:pt x="14" y="497"/>
                  </a:lnTo>
                  <a:lnTo>
                    <a:pt x="18" y="481"/>
                  </a:lnTo>
                  <a:lnTo>
                    <a:pt x="20" y="465"/>
                  </a:lnTo>
                  <a:lnTo>
                    <a:pt x="20" y="448"/>
                  </a:lnTo>
                  <a:lnTo>
                    <a:pt x="16" y="434"/>
                  </a:lnTo>
                  <a:lnTo>
                    <a:pt x="24" y="428"/>
                  </a:lnTo>
                  <a:lnTo>
                    <a:pt x="32" y="420"/>
                  </a:lnTo>
                  <a:lnTo>
                    <a:pt x="42" y="406"/>
                  </a:lnTo>
                  <a:lnTo>
                    <a:pt x="50" y="390"/>
                  </a:lnTo>
                  <a:lnTo>
                    <a:pt x="58" y="368"/>
                  </a:lnTo>
                  <a:lnTo>
                    <a:pt x="60" y="355"/>
                  </a:lnTo>
                  <a:lnTo>
                    <a:pt x="62" y="339"/>
                  </a:lnTo>
                  <a:lnTo>
                    <a:pt x="63" y="323"/>
                  </a:lnTo>
                  <a:lnTo>
                    <a:pt x="62" y="305"/>
                  </a:lnTo>
                  <a:lnTo>
                    <a:pt x="60" y="222"/>
                  </a:lnTo>
                  <a:lnTo>
                    <a:pt x="56" y="163"/>
                  </a:lnTo>
                  <a:lnTo>
                    <a:pt x="52" y="123"/>
                  </a:lnTo>
                  <a:lnTo>
                    <a:pt x="40" y="64"/>
                  </a:lnTo>
                  <a:lnTo>
                    <a:pt x="24" y="0"/>
                  </a:lnTo>
                  <a:lnTo>
                    <a:pt x="40" y="10"/>
                  </a:lnTo>
                  <a:lnTo>
                    <a:pt x="83" y="28"/>
                  </a:lnTo>
                  <a:lnTo>
                    <a:pt x="109" y="40"/>
                  </a:lnTo>
                  <a:lnTo>
                    <a:pt x="139" y="50"/>
                  </a:lnTo>
                  <a:lnTo>
                    <a:pt x="168" y="56"/>
                  </a:lnTo>
                  <a:lnTo>
                    <a:pt x="196" y="60"/>
                  </a:lnTo>
                  <a:lnTo>
                    <a:pt x="208" y="62"/>
                  </a:lnTo>
                  <a:lnTo>
                    <a:pt x="232" y="68"/>
                  </a:lnTo>
                  <a:lnTo>
                    <a:pt x="243" y="72"/>
                  </a:lnTo>
                  <a:lnTo>
                    <a:pt x="253" y="80"/>
                  </a:lnTo>
                  <a:lnTo>
                    <a:pt x="255" y="82"/>
                  </a:lnTo>
                  <a:lnTo>
                    <a:pt x="257" y="86"/>
                  </a:lnTo>
                  <a:lnTo>
                    <a:pt x="257" y="91"/>
                  </a:lnTo>
                  <a:lnTo>
                    <a:pt x="257" y="95"/>
                  </a:lnTo>
                  <a:lnTo>
                    <a:pt x="255" y="99"/>
                  </a:lnTo>
                  <a:lnTo>
                    <a:pt x="247" y="107"/>
                  </a:lnTo>
                  <a:lnTo>
                    <a:pt x="241" y="111"/>
                  </a:lnTo>
                  <a:lnTo>
                    <a:pt x="232" y="117"/>
                  </a:lnTo>
                  <a:lnTo>
                    <a:pt x="220" y="123"/>
                  </a:lnTo>
                  <a:lnTo>
                    <a:pt x="204" y="127"/>
                  </a:lnTo>
                  <a:lnTo>
                    <a:pt x="194" y="135"/>
                  </a:lnTo>
                  <a:lnTo>
                    <a:pt x="184" y="143"/>
                  </a:lnTo>
                  <a:lnTo>
                    <a:pt x="176" y="153"/>
                  </a:lnTo>
                  <a:lnTo>
                    <a:pt x="172" y="169"/>
                  </a:lnTo>
                  <a:lnTo>
                    <a:pt x="164" y="182"/>
                  </a:lnTo>
                  <a:lnTo>
                    <a:pt x="154" y="200"/>
                  </a:lnTo>
                  <a:lnTo>
                    <a:pt x="143" y="222"/>
                  </a:lnTo>
                  <a:lnTo>
                    <a:pt x="125" y="258"/>
                  </a:lnTo>
                  <a:lnTo>
                    <a:pt x="111" y="309"/>
                  </a:lnTo>
                  <a:lnTo>
                    <a:pt x="99" y="355"/>
                  </a:lnTo>
                  <a:lnTo>
                    <a:pt x="93" y="394"/>
                  </a:lnTo>
                  <a:lnTo>
                    <a:pt x="89" y="420"/>
                  </a:lnTo>
                  <a:lnTo>
                    <a:pt x="79" y="475"/>
                  </a:lnTo>
                  <a:lnTo>
                    <a:pt x="73" y="505"/>
                  </a:lnTo>
                  <a:lnTo>
                    <a:pt x="63" y="531"/>
                  </a:lnTo>
                  <a:lnTo>
                    <a:pt x="60" y="539"/>
                  </a:lnTo>
                  <a:lnTo>
                    <a:pt x="56" y="546"/>
                  </a:lnTo>
                  <a:lnTo>
                    <a:pt x="50" y="550"/>
                  </a:lnTo>
                  <a:lnTo>
                    <a:pt x="44" y="550"/>
                  </a:lnTo>
                  <a:lnTo>
                    <a:pt x="24" y="562"/>
                  </a:lnTo>
                  <a:lnTo>
                    <a:pt x="10" y="570"/>
                  </a:lnTo>
                  <a:lnTo>
                    <a:pt x="4" y="570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4" name="Freeform 1303"/>
            <p:cNvSpPr>
              <a:spLocks/>
            </p:cNvSpPr>
            <p:nvPr/>
          </p:nvSpPr>
          <p:spPr bwMode="auto">
            <a:xfrm>
              <a:off x="1452" y="2408"/>
              <a:ext cx="68" cy="147"/>
            </a:xfrm>
            <a:custGeom>
              <a:avLst/>
              <a:gdLst>
                <a:gd name="T0" fmla="*/ 65 w 137"/>
                <a:gd name="T1" fmla="*/ 0 h 294"/>
                <a:gd name="T2" fmla="*/ 65 w 137"/>
                <a:gd name="T3" fmla="*/ 0 h 294"/>
                <a:gd name="T4" fmla="*/ 53 w 137"/>
                <a:gd name="T5" fmla="*/ 6 h 294"/>
                <a:gd name="T6" fmla="*/ 44 w 137"/>
                <a:gd name="T7" fmla="*/ 11 h 294"/>
                <a:gd name="T8" fmla="*/ 38 w 137"/>
                <a:gd name="T9" fmla="*/ 15 h 294"/>
                <a:gd name="T10" fmla="*/ 38 w 137"/>
                <a:gd name="T11" fmla="*/ 15 h 294"/>
                <a:gd name="T12" fmla="*/ 31 w 137"/>
                <a:gd name="T13" fmla="*/ 18 h 294"/>
                <a:gd name="T14" fmla="*/ 26 w 137"/>
                <a:gd name="T15" fmla="*/ 21 h 294"/>
                <a:gd name="T16" fmla="*/ 19 w 137"/>
                <a:gd name="T17" fmla="*/ 26 h 294"/>
                <a:gd name="T18" fmla="*/ 11 w 137"/>
                <a:gd name="T19" fmla="*/ 33 h 294"/>
                <a:gd name="T20" fmla="*/ 8 w 137"/>
                <a:gd name="T21" fmla="*/ 38 h 294"/>
                <a:gd name="T22" fmla="*/ 5 w 137"/>
                <a:gd name="T23" fmla="*/ 43 h 294"/>
                <a:gd name="T24" fmla="*/ 3 w 137"/>
                <a:gd name="T25" fmla="*/ 48 h 294"/>
                <a:gd name="T26" fmla="*/ 1 w 137"/>
                <a:gd name="T27" fmla="*/ 54 h 294"/>
                <a:gd name="T28" fmla="*/ 0 w 137"/>
                <a:gd name="T29" fmla="*/ 59 h 294"/>
                <a:gd name="T30" fmla="*/ 0 w 137"/>
                <a:gd name="T31" fmla="*/ 66 h 294"/>
                <a:gd name="T32" fmla="*/ 0 w 137"/>
                <a:gd name="T33" fmla="*/ 66 h 294"/>
                <a:gd name="T34" fmla="*/ 0 w 137"/>
                <a:gd name="T35" fmla="*/ 68 h 294"/>
                <a:gd name="T36" fmla="*/ 1 w 137"/>
                <a:gd name="T37" fmla="*/ 74 h 294"/>
                <a:gd name="T38" fmla="*/ 6 w 137"/>
                <a:gd name="T39" fmla="*/ 84 h 294"/>
                <a:gd name="T40" fmla="*/ 11 w 137"/>
                <a:gd name="T41" fmla="*/ 92 h 294"/>
                <a:gd name="T42" fmla="*/ 18 w 137"/>
                <a:gd name="T43" fmla="*/ 101 h 294"/>
                <a:gd name="T44" fmla="*/ 18 w 137"/>
                <a:gd name="T45" fmla="*/ 101 h 294"/>
                <a:gd name="T46" fmla="*/ 25 w 137"/>
                <a:gd name="T47" fmla="*/ 111 h 294"/>
                <a:gd name="T48" fmla="*/ 30 w 137"/>
                <a:gd name="T49" fmla="*/ 118 h 294"/>
                <a:gd name="T50" fmla="*/ 32 w 137"/>
                <a:gd name="T51" fmla="*/ 124 h 294"/>
                <a:gd name="T52" fmla="*/ 32 w 137"/>
                <a:gd name="T53" fmla="*/ 124 h 294"/>
                <a:gd name="T54" fmla="*/ 45 w 137"/>
                <a:gd name="T55" fmla="*/ 135 h 294"/>
                <a:gd name="T56" fmla="*/ 54 w 137"/>
                <a:gd name="T57" fmla="*/ 143 h 294"/>
                <a:gd name="T58" fmla="*/ 60 w 137"/>
                <a:gd name="T59" fmla="*/ 146 h 294"/>
                <a:gd name="T60" fmla="*/ 64 w 137"/>
                <a:gd name="T61" fmla="*/ 147 h 294"/>
                <a:gd name="T62" fmla="*/ 64 w 137"/>
                <a:gd name="T63" fmla="*/ 147 h 294"/>
                <a:gd name="T64" fmla="*/ 61 w 137"/>
                <a:gd name="T65" fmla="*/ 145 h 294"/>
                <a:gd name="T66" fmla="*/ 58 w 137"/>
                <a:gd name="T67" fmla="*/ 142 h 294"/>
                <a:gd name="T68" fmla="*/ 54 w 137"/>
                <a:gd name="T69" fmla="*/ 137 h 294"/>
                <a:gd name="T70" fmla="*/ 50 w 137"/>
                <a:gd name="T71" fmla="*/ 130 h 294"/>
                <a:gd name="T72" fmla="*/ 46 w 137"/>
                <a:gd name="T73" fmla="*/ 121 h 294"/>
                <a:gd name="T74" fmla="*/ 42 w 137"/>
                <a:gd name="T75" fmla="*/ 110 h 294"/>
                <a:gd name="T76" fmla="*/ 40 w 137"/>
                <a:gd name="T77" fmla="*/ 97 h 294"/>
                <a:gd name="T78" fmla="*/ 40 w 137"/>
                <a:gd name="T79" fmla="*/ 97 h 294"/>
                <a:gd name="T80" fmla="*/ 39 w 137"/>
                <a:gd name="T81" fmla="*/ 91 h 294"/>
                <a:gd name="T82" fmla="*/ 38 w 137"/>
                <a:gd name="T83" fmla="*/ 76 h 294"/>
                <a:gd name="T84" fmla="*/ 39 w 137"/>
                <a:gd name="T85" fmla="*/ 66 h 294"/>
                <a:gd name="T86" fmla="*/ 40 w 137"/>
                <a:gd name="T87" fmla="*/ 57 h 294"/>
                <a:gd name="T88" fmla="*/ 43 w 137"/>
                <a:gd name="T89" fmla="*/ 48 h 294"/>
                <a:gd name="T90" fmla="*/ 47 w 137"/>
                <a:gd name="T91" fmla="*/ 40 h 294"/>
                <a:gd name="T92" fmla="*/ 47 w 137"/>
                <a:gd name="T93" fmla="*/ 40 h 294"/>
                <a:gd name="T94" fmla="*/ 68 w 137"/>
                <a:gd name="T95" fmla="*/ 2 h 294"/>
                <a:gd name="T96" fmla="*/ 68 w 137"/>
                <a:gd name="T97" fmla="*/ 2 h 294"/>
                <a:gd name="T98" fmla="*/ 68 w 137"/>
                <a:gd name="T99" fmla="*/ 0 h 294"/>
                <a:gd name="T100" fmla="*/ 68 w 137"/>
                <a:gd name="T101" fmla="*/ 0 h 294"/>
                <a:gd name="T102" fmla="*/ 65 w 137"/>
                <a:gd name="T103" fmla="*/ 0 h 294"/>
                <a:gd name="T104" fmla="*/ 65 w 137"/>
                <a:gd name="T105" fmla="*/ 0 h 29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7"/>
                <a:gd name="T160" fmla="*/ 0 h 294"/>
                <a:gd name="T161" fmla="*/ 137 w 137"/>
                <a:gd name="T162" fmla="*/ 294 h 29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7" h="294">
                  <a:moveTo>
                    <a:pt x="131" y="0"/>
                  </a:moveTo>
                  <a:lnTo>
                    <a:pt x="131" y="0"/>
                  </a:lnTo>
                  <a:lnTo>
                    <a:pt x="107" y="12"/>
                  </a:lnTo>
                  <a:lnTo>
                    <a:pt x="89" y="21"/>
                  </a:lnTo>
                  <a:lnTo>
                    <a:pt x="77" y="29"/>
                  </a:lnTo>
                  <a:lnTo>
                    <a:pt x="63" y="35"/>
                  </a:lnTo>
                  <a:lnTo>
                    <a:pt x="52" y="41"/>
                  </a:lnTo>
                  <a:lnTo>
                    <a:pt x="38" y="51"/>
                  </a:lnTo>
                  <a:lnTo>
                    <a:pt x="22" y="65"/>
                  </a:lnTo>
                  <a:lnTo>
                    <a:pt x="16" y="75"/>
                  </a:lnTo>
                  <a:lnTo>
                    <a:pt x="10" y="85"/>
                  </a:lnTo>
                  <a:lnTo>
                    <a:pt x="6" y="95"/>
                  </a:lnTo>
                  <a:lnTo>
                    <a:pt x="2" y="107"/>
                  </a:lnTo>
                  <a:lnTo>
                    <a:pt x="0" y="118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2" y="148"/>
                  </a:lnTo>
                  <a:lnTo>
                    <a:pt x="12" y="168"/>
                  </a:lnTo>
                  <a:lnTo>
                    <a:pt x="22" y="184"/>
                  </a:lnTo>
                  <a:lnTo>
                    <a:pt x="36" y="201"/>
                  </a:lnTo>
                  <a:lnTo>
                    <a:pt x="50" y="221"/>
                  </a:lnTo>
                  <a:lnTo>
                    <a:pt x="61" y="235"/>
                  </a:lnTo>
                  <a:lnTo>
                    <a:pt x="65" y="247"/>
                  </a:lnTo>
                  <a:lnTo>
                    <a:pt x="91" y="269"/>
                  </a:lnTo>
                  <a:lnTo>
                    <a:pt x="109" y="285"/>
                  </a:lnTo>
                  <a:lnTo>
                    <a:pt x="121" y="292"/>
                  </a:lnTo>
                  <a:lnTo>
                    <a:pt x="129" y="294"/>
                  </a:lnTo>
                  <a:lnTo>
                    <a:pt x="123" y="290"/>
                  </a:lnTo>
                  <a:lnTo>
                    <a:pt x="117" y="283"/>
                  </a:lnTo>
                  <a:lnTo>
                    <a:pt x="109" y="273"/>
                  </a:lnTo>
                  <a:lnTo>
                    <a:pt x="101" y="259"/>
                  </a:lnTo>
                  <a:lnTo>
                    <a:pt x="93" y="241"/>
                  </a:lnTo>
                  <a:lnTo>
                    <a:pt x="85" y="219"/>
                  </a:lnTo>
                  <a:lnTo>
                    <a:pt x="81" y="194"/>
                  </a:lnTo>
                  <a:lnTo>
                    <a:pt x="79" y="182"/>
                  </a:lnTo>
                  <a:lnTo>
                    <a:pt x="77" y="152"/>
                  </a:lnTo>
                  <a:lnTo>
                    <a:pt x="79" y="132"/>
                  </a:lnTo>
                  <a:lnTo>
                    <a:pt x="81" y="114"/>
                  </a:lnTo>
                  <a:lnTo>
                    <a:pt x="87" y="95"/>
                  </a:lnTo>
                  <a:lnTo>
                    <a:pt x="95" y="79"/>
                  </a:lnTo>
                  <a:lnTo>
                    <a:pt x="137" y="4"/>
                  </a:lnTo>
                  <a:lnTo>
                    <a:pt x="137" y="0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5" name="Freeform 1304"/>
            <p:cNvSpPr>
              <a:spLocks/>
            </p:cNvSpPr>
            <p:nvPr/>
          </p:nvSpPr>
          <p:spPr bwMode="auto">
            <a:xfrm>
              <a:off x="1375" y="2427"/>
              <a:ext cx="292" cy="205"/>
            </a:xfrm>
            <a:custGeom>
              <a:avLst/>
              <a:gdLst>
                <a:gd name="T0" fmla="*/ 107 w 583"/>
                <a:gd name="T1" fmla="*/ 103 h 412"/>
                <a:gd name="T2" fmla="*/ 79 w 583"/>
                <a:gd name="T3" fmla="*/ 64 h 412"/>
                <a:gd name="T4" fmla="*/ 72 w 583"/>
                <a:gd name="T5" fmla="*/ 52 h 412"/>
                <a:gd name="T6" fmla="*/ 67 w 583"/>
                <a:gd name="T7" fmla="*/ 36 h 412"/>
                <a:gd name="T8" fmla="*/ 60 w 583"/>
                <a:gd name="T9" fmla="*/ 25 h 412"/>
                <a:gd name="T10" fmla="*/ 51 w 583"/>
                <a:gd name="T11" fmla="*/ 16 h 412"/>
                <a:gd name="T12" fmla="*/ 47 w 583"/>
                <a:gd name="T13" fmla="*/ 13 h 412"/>
                <a:gd name="T14" fmla="*/ 32 w 583"/>
                <a:gd name="T15" fmla="*/ 3 h 412"/>
                <a:gd name="T16" fmla="*/ 22 w 583"/>
                <a:gd name="T17" fmla="*/ 0 h 412"/>
                <a:gd name="T18" fmla="*/ 19 w 583"/>
                <a:gd name="T19" fmla="*/ 1 h 412"/>
                <a:gd name="T20" fmla="*/ 18 w 583"/>
                <a:gd name="T21" fmla="*/ 1 h 412"/>
                <a:gd name="T22" fmla="*/ 13 w 583"/>
                <a:gd name="T23" fmla="*/ 3 h 412"/>
                <a:gd name="T24" fmla="*/ 8 w 583"/>
                <a:gd name="T25" fmla="*/ 10 h 412"/>
                <a:gd name="T26" fmla="*/ 6 w 583"/>
                <a:gd name="T27" fmla="*/ 16 h 412"/>
                <a:gd name="T28" fmla="*/ 2 w 583"/>
                <a:gd name="T29" fmla="*/ 22 h 412"/>
                <a:gd name="T30" fmla="*/ 0 w 583"/>
                <a:gd name="T31" fmla="*/ 35 h 412"/>
                <a:gd name="T32" fmla="*/ 4 w 583"/>
                <a:gd name="T33" fmla="*/ 54 h 412"/>
                <a:gd name="T34" fmla="*/ 10 w 583"/>
                <a:gd name="T35" fmla="*/ 68 h 412"/>
                <a:gd name="T36" fmla="*/ 25 w 583"/>
                <a:gd name="T37" fmla="*/ 97 h 412"/>
                <a:gd name="T38" fmla="*/ 33 w 583"/>
                <a:gd name="T39" fmla="*/ 106 h 412"/>
                <a:gd name="T40" fmla="*/ 37 w 583"/>
                <a:gd name="T41" fmla="*/ 110 h 412"/>
                <a:gd name="T42" fmla="*/ 58 w 583"/>
                <a:gd name="T43" fmla="*/ 133 h 412"/>
                <a:gd name="T44" fmla="*/ 68 w 583"/>
                <a:gd name="T45" fmla="*/ 148 h 412"/>
                <a:gd name="T46" fmla="*/ 84 w 583"/>
                <a:gd name="T47" fmla="*/ 168 h 412"/>
                <a:gd name="T48" fmla="*/ 103 w 583"/>
                <a:gd name="T49" fmla="*/ 187 h 412"/>
                <a:gd name="T50" fmla="*/ 108 w 583"/>
                <a:gd name="T51" fmla="*/ 189 h 412"/>
                <a:gd name="T52" fmla="*/ 113 w 583"/>
                <a:gd name="T53" fmla="*/ 195 h 412"/>
                <a:gd name="T54" fmla="*/ 123 w 583"/>
                <a:gd name="T55" fmla="*/ 201 h 412"/>
                <a:gd name="T56" fmla="*/ 127 w 583"/>
                <a:gd name="T57" fmla="*/ 202 h 412"/>
                <a:gd name="T58" fmla="*/ 131 w 583"/>
                <a:gd name="T59" fmla="*/ 204 h 412"/>
                <a:gd name="T60" fmla="*/ 142 w 583"/>
                <a:gd name="T61" fmla="*/ 205 h 412"/>
                <a:gd name="T62" fmla="*/ 163 w 583"/>
                <a:gd name="T63" fmla="*/ 202 h 412"/>
                <a:gd name="T64" fmla="*/ 180 w 583"/>
                <a:gd name="T65" fmla="*/ 198 h 412"/>
                <a:gd name="T66" fmla="*/ 189 w 583"/>
                <a:gd name="T67" fmla="*/ 200 h 412"/>
                <a:gd name="T68" fmla="*/ 205 w 583"/>
                <a:gd name="T69" fmla="*/ 199 h 412"/>
                <a:gd name="T70" fmla="*/ 228 w 583"/>
                <a:gd name="T71" fmla="*/ 191 h 412"/>
                <a:gd name="T72" fmla="*/ 241 w 583"/>
                <a:gd name="T73" fmla="*/ 184 h 412"/>
                <a:gd name="T74" fmla="*/ 261 w 583"/>
                <a:gd name="T75" fmla="*/ 174 h 412"/>
                <a:gd name="T76" fmla="*/ 278 w 583"/>
                <a:gd name="T77" fmla="*/ 164 h 412"/>
                <a:gd name="T78" fmla="*/ 292 w 583"/>
                <a:gd name="T79" fmla="*/ 151 h 412"/>
                <a:gd name="T80" fmla="*/ 287 w 583"/>
                <a:gd name="T81" fmla="*/ 152 h 412"/>
                <a:gd name="T82" fmla="*/ 282 w 583"/>
                <a:gd name="T83" fmla="*/ 152 h 412"/>
                <a:gd name="T84" fmla="*/ 280 w 583"/>
                <a:gd name="T85" fmla="*/ 154 h 412"/>
                <a:gd name="T86" fmla="*/ 265 w 583"/>
                <a:gd name="T87" fmla="*/ 162 h 412"/>
                <a:gd name="T88" fmla="*/ 250 w 583"/>
                <a:gd name="T89" fmla="*/ 167 h 412"/>
                <a:gd name="T90" fmla="*/ 241 w 583"/>
                <a:gd name="T91" fmla="*/ 169 h 412"/>
                <a:gd name="T92" fmla="*/ 228 w 583"/>
                <a:gd name="T93" fmla="*/ 170 h 412"/>
                <a:gd name="T94" fmla="*/ 223 w 583"/>
                <a:gd name="T95" fmla="*/ 171 h 412"/>
                <a:gd name="T96" fmla="*/ 207 w 583"/>
                <a:gd name="T97" fmla="*/ 171 h 412"/>
                <a:gd name="T98" fmla="*/ 185 w 583"/>
                <a:gd name="T99" fmla="*/ 165 h 412"/>
                <a:gd name="T100" fmla="*/ 173 w 583"/>
                <a:gd name="T101" fmla="*/ 158 h 412"/>
                <a:gd name="T102" fmla="*/ 160 w 583"/>
                <a:gd name="T103" fmla="*/ 148 h 412"/>
                <a:gd name="T104" fmla="*/ 148 w 583"/>
                <a:gd name="T105" fmla="*/ 134 h 412"/>
                <a:gd name="T106" fmla="*/ 144 w 583"/>
                <a:gd name="T107" fmla="*/ 132 h 412"/>
                <a:gd name="T108" fmla="*/ 125 w 583"/>
                <a:gd name="T109" fmla="*/ 122 h 412"/>
                <a:gd name="T110" fmla="*/ 112 w 583"/>
                <a:gd name="T111" fmla="*/ 110 h 412"/>
                <a:gd name="T112" fmla="*/ 107 w 583"/>
                <a:gd name="T113" fmla="*/ 103 h 4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83"/>
                <a:gd name="T172" fmla="*/ 0 h 412"/>
                <a:gd name="T173" fmla="*/ 583 w 583"/>
                <a:gd name="T174" fmla="*/ 412 h 41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83" h="412">
                  <a:moveTo>
                    <a:pt x="213" y="208"/>
                  </a:moveTo>
                  <a:lnTo>
                    <a:pt x="213" y="208"/>
                  </a:lnTo>
                  <a:lnTo>
                    <a:pt x="182" y="163"/>
                  </a:lnTo>
                  <a:lnTo>
                    <a:pt x="158" y="129"/>
                  </a:lnTo>
                  <a:lnTo>
                    <a:pt x="144" y="105"/>
                  </a:lnTo>
                  <a:lnTo>
                    <a:pt x="142" y="95"/>
                  </a:lnTo>
                  <a:lnTo>
                    <a:pt x="134" y="73"/>
                  </a:lnTo>
                  <a:lnTo>
                    <a:pt x="128" y="62"/>
                  </a:lnTo>
                  <a:lnTo>
                    <a:pt x="120" y="50"/>
                  </a:lnTo>
                  <a:lnTo>
                    <a:pt x="111" y="40"/>
                  </a:lnTo>
                  <a:lnTo>
                    <a:pt x="101" y="32"/>
                  </a:lnTo>
                  <a:lnTo>
                    <a:pt x="93" y="26"/>
                  </a:lnTo>
                  <a:lnTo>
                    <a:pt x="73" y="12"/>
                  </a:lnTo>
                  <a:lnTo>
                    <a:pt x="63" y="6"/>
                  </a:lnTo>
                  <a:lnTo>
                    <a:pt x="53" y="2"/>
                  </a:lnTo>
                  <a:lnTo>
                    <a:pt x="43" y="0"/>
                  </a:lnTo>
                  <a:lnTo>
                    <a:pt x="39" y="2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0" y="4"/>
                  </a:lnTo>
                  <a:lnTo>
                    <a:pt x="26" y="6"/>
                  </a:lnTo>
                  <a:lnTo>
                    <a:pt x="22" y="12"/>
                  </a:lnTo>
                  <a:lnTo>
                    <a:pt x="16" y="20"/>
                  </a:lnTo>
                  <a:lnTo>
                    <a:pt x="12" y="32"/>
                  </a:lnTo>
                  <a:lnTo>
                    <a:pt x="8" y="36"/>
                  </a:lnTo>
                  <a:lnTo>
                    <a:pt x="4" y="44"/>
                  </a:lnTo>
                  <a:lnTo>
                    <a:pt x="0" y="54"/>
                  </a:lnTo>
                  <a:lnTo>
                    <a:pt x="0" y="70"/>
                  </a:lnTo>
                  <a:lnTo>
                    <a:pt x="2" y="87"/>
                  </a:lnTo>
                  <a:lnTo>
                    <a:pt x="8" y="109"/>
                  </a:lnTo>
                  <a:lnTo>
                    <a:pt x="20" y="137"/>
                  </a:lnTo>
                  <a:lnTo>
                    <a:pt x="33" y="168"/>
                  </a:lnTo>
                  <a:lnTo>
                    <a:pt x="49" y="194"/>
                  </a:lnTo>
                  <a:lnTo>
                    <a:pt x="57" y="206"/>
                  </a:lnTo>
                  <a:lnTo>
                    <a:pt x="65" y="214"/>
                  </a:lnTo>
                  <a:lnTo>
                    <a:pt x="73" y="222"/>
                  </a:lnTo>
                  <a:lnTo>
                    <a:pt x="91" y="240"/>
                  </a:lnTo>
                  <a:lnTo>
                    <a:pt x="115" y="267"/>
                  </a:lnTo>
                  <a:lnTo>
                    <a:pt x="126" y="281"/>
                  </a:lnTo>
                  <a:lnTo>
                    <a:pt x="136" y="297"/>
                  </a:lnTo>
                  <a:lnTo>
                    <a:pt x="168" y="337"/>
                  </a:lnTo>
                  <a:lnTo>
                    <a:pt x="196" y="366"/>
                  </a:lnTo>
                  <a:lnTo>
                    <a:pt x="206" y="376"/>
                  </a:lnTo>
                  <a:lnTo>
                    <a:pt x="215" y="380"/>
                  </a:lnTo>
                  <a:lnTo>
                    <a:pt x="217" y="384"/>
                  </a:lnTo>
                  <a:lnTo>
                    <a:pt x="225" y="392"/>
                  </a:lnTo>
                  <a:lnTo>
                    <a:pt x="239" y="402"/>
                  </a:lnTo>
                  <a:lnTo>
                    <a:pt x="245" y="404"/>
                  </a:lnTo>
                  <a:lnTo>
                    <a:pt x="253" y="406"/>
                  </a:lnTo>
                  <a:lnTo>
                    <a:pt x="257" y="408"/>
                  </a:lnTo>
                  <a:lnTo>
                    <a:pt x="261" y="410"/>
                  </a:lnTo>
                  <a:lnTo>
                    <a:pt x="271" y="412"/>
                  </a:lnTo>
                  <a:lnTo>
                    <a:pt x="283" y="412"/>
                  </a:lnTo>
                  <a:lnTo>
                    <a:pt x="302" y="410"/>
                  </a:lnTo>
                  <a:lnTo>
                    <a:pt x="326" y="406"/>
                  </a:lnTo>
                  <a:lnTo>
                    <a:pt x="360" y="398"/>
                  </a:lnTo>
                  <a:lnTo>
                    <a:pt x="368" y="400"/>
                  </a:lnTo>
                  <a:lnTo>
                    <a:pt x="378" y="402"/>
                  </a:lnTo>
                  <a:lnTo>
                    <a:pt x="391" y="402"/>
                  </a:lnTo>
                  <a:lnTo>
                    <a:pt x="409" y="400"/>
                  </a:lnTo>
                  <a:lnTo>
                    <a:pt x="431" y="394"/>
                  </a:lnTo>
                  <a:lnTo>
                    <a:pt x="455" y="384"/>
                  </a:lnTo>
                  <a:lnTo>
                    <a:pt x="482" y="370"/>
                  </a:lnTo>
                  <a:lnTo>
                    <a:pt x="494" y="364"/>
                  </a:lnTo>
                  <a:lnTo>
                    <a:pt x="522" y="350"/>
                  </a:lnTo>
                  <a:lnTo>
                    <a:pt x="540" y="341"/>
                  </a:lnTo>
                  <a:lnTo>
                    <a:pt x="556" y="329"/>
                  </a:lnTo>
                  <a:lnTo>
                    <a:pt x="571" y="317"/>
                  </a:lnTo>
                  <a:lnTo>
                    <a:pt x="583" y="303"/>
                  </a:lnTo>
                  <a:lnTo>
                    <a:pt x="573" y="305"/>
                  </a:lnTo>
                  <a:lnTo>
                    <a:pt x="567" y="305"/>
                  </a:lnTo>
                  <a:lnTo>
                    <a:pt x="563" y="305"/>
                  </a:lnTo>
                  <a:lnTo>
                    <a:pt x="559" y="309"/>
                  </a:lnTo>
                  <a:lnTo>
                    <a:pt x="542" y="319"/>
                  </a:lnTo>
                  <a:lnTo>
                    <a:pt x="530" y="325"/>
                  </a:lnTo>
                  <a:lnTo>
                    <a:pt x="516" y="331"/>
                  </a:lnTo>
                  <a:lnTo>
                    <a:pt x="500" y="335"/>
                  </a:lnTo>
                  <a:lnTo>
                    <a:pt x="482" y="339"/>
                  </a:lnTo>
                  <a:lnTo>
                    <a:pt x="467" y="339"/>
                  </a:lnTo>
                  <a:lnTo>
                    <a:pt x="455" y="341"/>
                  </a:lnTo>
                  <a:lnTo>
                    <a:pt x="445" y="343"/>
                  </a:lnTo>
                  <a:lnTo>
                    <a:pt x="429" y="343"/>
                  </a:lnTo>
                  <a:lnTo>
                    <a:pt x="413" y="343"/>
                  </a:lnTo>
                  <a:lnTo>
                    <a:pt x="393" y="339"/>
                  </a:lnTo>
                  <a:lnTo>
                    <a:pt x="370" y="331"/>
                  </a:lnTo>
                  <a:lnTo>
                    <a:pt x="358" y="325"/>
                  </a:lnTo>
                  <a:lnTo>
                    <a:pt x="346" y="317"/>
                  </a:lnTo>
                  <a:lnTo>
                    <a:pt x="332" y="307"/>
                  </a:lnTo>
                  <a:lnTo>
                    <a:pt x="320" y="297"/>
                  </a:lnTo>
                  <a:lnTo>
                    <a:pt x="308" y="283"/>
                  </a:lnTo>
                  <a:lnTo>
                    <a:pt x="296" y="269"/>
                  </a:lnTo>
                  <a:lnTo>
                    <a:pt x="287" y="265"/>
                  </a:lnTo>
                  <a:lnTo>
                    <a:pt x="263" y="255"/>
                  </a:lnTo>
                  <a:lnTo>
                    <a:pt x="249" y="246"/>
                  </a:lnTo>
                  <a:lnTo>
                    <a:pt x="235" y="236"/>
                  </a:lnTo>
                  <a:lnTo>
                    <a:pt x="223" y="222"/>
                  </a:lnTo>
                  <a:lnTo>
                    <a:pt x="213" y="20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6" name="Freeform 1305"/>
            <p:cNvSpPr>
              <a:spLocks/>
            </p:cNvSpPr>
            <p:nvPr/>
          </p:nvSpPr>
          <p:spPr bwMode="auto">
            <a:xfrm>
              <a:off x="1623" y="2432"/>
              <a:ext cx="55" cy="86"/>
            </a:xfrm>
            <a:custGeom>
              <a:avLst/>
              <a:gdLst>
                <a:gd name="T0" fmla="*/ 0 w 111"/>
                <a:gd name="T1" fmla="*/ 8 h 172"/>
                <a:gd name="T2" fmla="*/ 0 w 111"/>
                <a:gd name="T3" fmla="*/ 8 h 172"/>
                <a:gd name="T4" fmla="*/ 2 w 111"/>
                <a:gd name="T5" fmla="*/ 6 h 172"/>
                <a:gd name="T6" fmla="*/ 5 w 111"/>
                <a:gd name="T7" fmla="*/ 3 h 172"/>
                <a:gd name="T8" fmla="*/ 10 w 111"/>
                <a:gd name="T9" fmla="*/ 1 h 172"/>
                <a:gd name="T10" fmla="*/ 15 w 111"/>
                <a:gd name="T11" fmla="*/ 0 h 172"/>
                <a:gd name="T12" fmla="*/ 21 w 111"/>
                <a:gd name="T13" fmla="*/ 0 h 172"/>
                <a:gd name="T14" fmla="*/ 29 w 111"/>
                <a:gd name="T15" fmla="*/ 1 h 172"/>
                <a:gd name="T16" fmla="*/ 37 w 111"/>
                <a:gd name="T17" fmla="*/ 5 h 172"/>
                <a:gd name="T18" fmla="*/ 37 w 111"/>
                <a:gd name="T19" fmla="*/ 5 h 172"/>
                <a:gd name="T20" fmla="*/ 37 w 111"/>
                <a:gd name="T21" fmla="*/ 6 h 172"/>
                <a:gd name="T22" fmla="*/ 39 w 111"/>
                <a:gd name="T23" fmla="*/ 8 h 172"/>
                <a:gd name="T24" fmla="*/ 41 w 111"/>
                <a:gd name="T25" fmla="*/ 12 h 172"/>
                <a:gd name="T26" fmla="*/ 43 w 111"/>
                <a:gd name="T27" fmla="*/ 19 h 172"/>
                <a:gd name="T28" fmla="*/ 43 w 111"/>
                <a:gd name="T29" fmla="*/ 19 h 172"/>
                <a:gd name="T30" fmla="*/ 45 w 111"/>
                <a:gd name="T31" fmla="*/ 23 h 172"/>
                <a:gd name="T32" fmla="*/ 50 w 111"/>
                <a:gd name="T33" fmla="*/ 33 h 172"/>
                <a:gd name="T34" fmla="*/ 52 w 111"/>
                <a:gd name="T35" fmla="*/ 39 h 172"/>
                <a:gd name="T36" fmla="*/ 54 w 111"/>
                <a:gd name="T37" fmla="*/ 46 h 172"/>
                <a:gd name="T38" fmla="*/ 55 w 111"/>
                <a:gd name="T39" fmla="*/ 52 h 172"/>
                <a:gd name="T40" fmla="*/ 55 w 111"/>
                <a:gd name="T41" fmla="*/ 58 h 172"/>
                <a:gd name="T42" fmla="*/ 55 w 111"/>
                <a:gd name="T43" fmla="*/ 58 h 172"/>
                <a:gd name="T44" fmla="*/ 54 w 111"/>
                <a:gd name="T45" fmla="*/ 71 h 172"/>
                <a:gd name="T46" fmla="*/ 53 w 111"/>
                <a:gd name="T47" fmla="*/ 80 h 172"/>
                <a:gd name="T48" fmla="*/ 52 w 111"/>
                <a:gd name="T49" fmla="*/ 86 h 172"/>
                <a:gd name="T50" fmla="*/ 52 w 111"/>
                <a:gd name="T51" fmla="*/ 86 h 172"/>
                <a:gd name="T52" fmla="*/ 51 w 111"/>
                <a:gd name="T53" fmla="*/ 85 h 172"/>
                <a:gd name="T54" fmla="*/ 50 w 111"/>
                <a:gd name="T55" fmla="*/ 83 h 172"/>
                <a:gd name="T56" fmla="*/ 46 w 111"/>
                <a:gd name="T57" fmla="*/ 75 h 172"/>
                <a:gd name="T58" fmla="*/ 43 w 111"/>
                <a:gd name="T59" fmla="*/ 66 h 172"/>
                <a:gd name="T60" fmla="*/ 40 w 111"/>
                <a:gd name="T61" fmla="*/ 60 h 172"/>
                <a:gd name="T62" fmla="*/ 40 w 111"/>
                <a:gd name="T63" fmla="*/ 60 h 172"/>
                <a:gd name="T64" fmla="*/ 37 w 111"/>
                <a:gd name="T65" fmla="*/ 47 h 172"/>
                <a:gd name="T66" fmla="*/ 34 w 111"/>
                <a:gd name="T67" fmla="*/ 37 h 172"/>
                <a:gd name="T68" fmla="*/ 32 w 111"/>
                <a:gd name="T69" fmla="*/ 34 h 172"/>
                <a:gd name="T70" fmla="*/ 31 w 111"/>
                <a:gd name="T71" fmla="*/ 33 h 172"/>
                <a:gd name="T72" fmla="*/ 31 w 111"/>
                <a:gd name="T73" fmla="*/ 33 h 172"/>
                <a:gd name="T74" fmla="*/ 25 w 111"/>
                <a:gd name="T75" fmla="*/ 28 h 172"/>
                <a:gd name="T76" fmla="*/ 16 w 111"/>
                <a:gd name="T77" fmla="*/ 21 h 172"/>
                <a:gd name="T78" fmla="*/ 16 w 111"/>
                <a:gd name="T79" fmla="*/ 21 h 172"/>
                <a:gd name="T80" fmla="*/ 8 w 111"/>
                <a:gd name="T81" fmla="*/ 17 h 172"/>
                <a:gd name="T82" fmla="*/ 2 w 111"/>
                <a:gd name="T83" fmla="*/ 13 h 172"/>
                <a:gd name="T84" fmla="*/ 1 w 111"/>
                <a:gd name="T85" fmla="*/ 10 h 172"/>
                <a:gd name="T86" fmla="*/ 0 w 111"/>
                <a:gd name="T87" fmla="*/ 8 h 172"/>
                <a:gd name="T88" fmla="*/ 0 w 111"/>
                <a:gd name="T89" fmla="*/ 8 h 17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1"/>
                <a:gd name="T136" fmla="*/ 0 h 172"/>
                <a:gd name="T137" fmla="*/ 111 w 111"/>
                <a:gd name="T138" fmla="*/ 172 h 17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1" h="172">
                  <a:moveTo>
                    <a:pt x="0" y="16"/>
                  </a:moveTo>
                  <a:lnTo>
                    <a:pt x="0" y="16"/>
                  </a:lnTo>
                  <a:lnTo>
                    <a:pt x="4" y="12"/>
                  </a:lnTo>
                  <a:lnTo>
                    <a:pt x="10" y="6"/>
                  </a:lnTo>
                  <a:lnTo>
                    <a:pt x="20" y="2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8" y="2"/>
                  </a:lnTo>
                  <a:lnTo>
                    <a:pt x="75" y="10"/>
                  </a:lnTo>
                  <a:lnTo>
                    <a:pt x="75" y="12"/>
                  </a:lnTo>
                  <a:lnTo>
                    <a:pt x="79" y="16"/>
                  </a:lnTo>
                  <a:lnTo>
                    <a:pt x="83" y="24"/>
                  </a:lnTo>
                  <a:lnTo>
                    <a:pt x="87" y="38"/>
                  </a:lnTo>
                  <a:lnTo>
                    <a:pt x="91" y="46"/>
                  </a:lnTo>
                  <a:lnTo>
                    <a:pt x="101" y="65"/>
                  </a:lnTo>
                  <a:lnTo>
                    <a:pt x="105" y="77"/>
                  </a:lnTo>
                  <a:lnTo>
                    <a:pt x="109" y="91"/>
                  </a:lnTo>
                  <a:lnTo>
                    <a:pt x="111" y="103"/>
                  </a:lnTo>
                  <a:lnTo>
                    <a:pt x="111" y="115"/>
                  </a:lnTo>
                  <a:lnTo>
                    <a:pt x="109" y="141"/>
                  </a:lnTo>
                  <a:lnTo>
                    <a:pt x="107" y="160"/>
                  </a:lnTo>
                  <a:lnTo>
                    <a:pt x="105" y="172"/>
                  </a:lnTo>
                  <a:lnTo>
                    <a:pt x="103" y="170"/>
                  </a:lnTo>
                  <a:lnTo>
                    <a:pt x="101" y="166"/>
                  </a:lnTo>
                  <a:lnTo>
                    <a:pt x="93" y="149"/>
                  </a:lnTo>
                  <a:lnTo>
                    <a:pt x="87" y="131"/>
                  </a:lnTo>
                  <a:lnTo>
                    <a:pt x="81" y="119"/>
                  </a:lnTo>
                  <a:lnTo>
                    <a:pt x="75" y="93"/>
                  </a:lnTo>
                  <a:lnTo>
                    <a:pt x="69" y="73"/>
                  </a:lnTo>
                  <a:lnTo>
                    <a:pt x="65" y="67"/>
                  </a:lnTo>
                  <a:lnTo>
                    <a:pt x="62" y="65"/>
                  </a:lnTo>
                  <a:lnTo>
                    <a:pt x="50" y="56"/>
                  </a:lnTo>
                  <a:lnTo>
                    <a:pt x="32" y="42"/>
                  </a:lnTo>
                  <a:lnTo>
                    <a:pt x="16" y="34"/>
                  </a:lnTo>
                  <a:lnTo>
                    <a:pt x="4" y="26"/>
                  </a:lnTo>
                  <a:lnTo>
                    <a:pt x="2" y="2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7" name="Freeform 1306"/>
            <p:cNvSpPr>
              <a:spLocks/>
            </p:cNvSpPr>
            <p:nvPr/>
          </p:nvSpPr>
          <p:spPr bwMode="auto">
            <a:xfrm>
              <a:off x="1515" y="2418"/>
              <a:ext cx="158" cy="151"/>
            </a:xfrm>
            <a:custGeom>
              <a:avLst/>
              <a:gdLst>
                <a:gd name="T0" fmla="*/ 111 w 314"/>
                <a:gd name="T1" fmla="*/ 15 h 303"/>
                <a:gd name="T2" fmla="*/ 112 w 314"/>
                <a:gd name="T3" fmla="*/ 12 h 303"/>
                <a:gd name="T4" fmla="*/ 107 w 314"/>
                <a:gd name="T5" fmla="*/ 5 h 303"/>
                <a:gd name="T6" fmla="*/ 101 w 314"/>
                <a:gd name="T7" fmla="*/ 4 h 303"/>
                <a:gd name="T8" fmla="*/ 81 w 314"/>
                <a:gd name="T9" fmla="*/ 0 h 303"/>
                <a:gd name="T10" fmla="*/ 63 w 314"/>
                <a:gd name="T11" fmla="*/ 2 h 303"/>
                <a:gd name="T12" fmla="*/ 55 w 314"/>
                <a:gd name="T13" fmla="*/ 4 h 303"/>
                <a:gd name="T14" fmla="*/ 33 w 314"/>
                <a:gd name="T15" fmla="*/ 12 h 303"/>
                <a:gd name="T16" fmla="*/ 25 w 314"/>
                <a:gd name="T17" fmla="*/ 16 h 303"/>
                <a:gd name="T18" fmla="*/ 18 w 314"/>
                <a:gd name="T19" fmla="*/ 22 h 303"/>
                <a:gd name="T20" fmla="*/ 9 w 314"/>
                <a:gd name="T21" fmla="*/ 37 h 303"/>
                <a:gd name="T22" fmla="*/ 2 w 314"/>
                <a:gd name="T23" fmla="*/ 62 h 303"/>
                <a:gd name="T24" fmla="*/ 0 w 314"/>
                <a:gd name="T25" fmla="*/ 81 h 303"/>
                <a:gd name="T26" fmla="*/ 4 w 314"/>
                <a:gd name="T27" fmla="*/ 69 h 303"/>
                <a:gd name="T28" fmla="*/ 13 w 314"/>
                <a:gd name="T29" fmla="*/ 54 h 303"/>
                <a:gd name="T30" fmla="*/ 16 w 314"/>
                <a:gd name="T31" fmla="*/ 51 h 303"/>
                <a:gd name="T32" fmla="*/ 26 w 314"/>
                <a:gd name="T33" fmla="*/ 44 h 303"/>
                <a:gd name="T34" fmla="*/ 45 w 314"/>
                <a:gd name="T35" fmla="*/ 33 h 303"/>
                <a:gd name="T36" fmla="*/ 53 w 314"/>
                <a:gd name="T37" fmla="*/ 30 h 303"/>
                <a:gd name="T38" fmla="*/ 78 w 314"/>
                <a:gd name="T39" fmla="*/ 25 h 303"/>
                <a:gd name="T40" fmla="*/ 89 w 314"/>
                <a:gd name="T41" fmla="*/ 25 h 303"/>
                <a:gd name="T42" fmla="*/ 95 w 314"/>
                <a:gd name="T43" fmla="*/ 27 h 303"/>
                <a:gd name="T44" fmla="*/ 94 w 314"/>
                <a:gd name="T45" fmla="*/ 26 h 303"/>
                <a:gd name="T46" fmla="*/ 115 w 314"/>
                <a:gd name="T47" fmla="*/ 40 h 303"/>
                <a:gd name="T48" fmla="*/ 123 w 314"/>
                <a:gd name="T49" fmla="*/ 47 h 303"/>
                <a:gd name="T50" fmla="*/ 125 w 314"/>
                <a:gd name="T51" fmla="*/ 49 h 303"/>
                <a:gd name="T52" fmla="*/ 137 w 314"/>
                <a:gd name="T53" fmla="*/ 63 h 303"/>
                <a:gd name="T54" fmla="*/ 139 w 314"/>
                <a:gd name="T55" fmla="*/ 72 h 303"/>
                <a:gd name="T56" fmla="*/ 142 w 314"/>
                <a:gd name="T57" fmla="*/ 85 h 303"/>
                <a:gd name="T58" fmla="*/ 147 w 314"/>
                <a:gd name="T59" fmla="*/ 102 h 303"/>
                <a:gd name="T60" fmla="*/ 148 w 314"/>
                <a:gd name="T61" fmla="*/ 107 h 303"/>
                <a:gd name="T62" fmla="*/ 148 w 314"/>
                <a:gd name="T63" fmla="*/ 114 h 303"/>
                <a:gd name="T64" fmla="*/ 147 w 314"/>
                <a:gd name="T65" fmla="*/ 116 h 303"/>
                <a:gd name="T66" fmla="*/ 142 w 314"/>
                <a:gd name="T67" fmla="*/ 124 h 303"/>
                <a:gd name="T68" fmla="*/ 140 w 314"/>
                <a:gd name="T69" fmla="*/ 128 h 303"/>
                <a:gd name="T70" fmla="*/ 138 w 314"/>
                <a:gd name="T71" fmla="*/ 135 h 303"/>
                <a:gd name="T72" fmla="*/ 134 w 314"/>
                <a:gd name="T73" fmla="*/ 138 h 303"/>
                <a:gd name="T74" fmla="*/ 119 w 314"/>
                <a:gd name="T75" fmla="*/ 146 h 303"/>
                <a:gd name="T76" fmla="*/ 114 w 314"/>
                <a:gd name="T77" fmla="*/ 147 h 303"/>
                <a:gd name="T78" fmla="*/ 106 w 314"/>
                <a:gd name="T79" fmla="*/ 148 h 303"/>
                <a:gd name="T80" fmla="*/ 112 w 314"/>
                <a:gd name="T81" fmla="*/ 150 h 303"/>
                <a:gd name="T82" fmla="*/ 127 w 314"/>
                <a:gd name="T83" fmla="*/ 150 h 303"/>
                <a:gd name="T84" fmla="*/ 130 w 314"/>
                <a:gd name="T85" fmla="*/ 149 h 303"/>
                <a:gd name="T86" fmla="*/ 143 w 314"/>
                <a:gd name="T87" fmla="*/ 142 h 303"/>
                <a:gd name="T88" fmla="*/ 150 w 314"/>
                <a:gd name="T89" fmla="*/ 134 h 303"/>
                <a:gd name="T90" fmla="*/ 153 w 314"/>
                <a:gd name="T91" fmla="*/ 128 h 303"/>
                <a:gd name="T92" fmla="*/ 158 w 314"/>
                <a:gd name="T93" fmla="*/ 112 h 303"/>
                <a:gd name="T94" fmla="*/ 158 w 314"/>
                <a:gd name="T95" fmla="*/ 104 h 303"/>
                <a:gd name="T96" fmla="*/ 155 w 314"/>
                <a:gd name="T97" fmla="*/ 93 h 303"/>
                <a:gd name="T98" fmla="*/ 149 w 314"/>
                <a:gd name="T99" fmla="*/ 76 h 303"/>
                <a:gd name="T100" fmla="*/ 144 w 314"/>
                <a:gd name="T101" fmla="*/ 61 h 303"/>
                <a:gd name="T102" fmla="*/ 138 w 314"/>
                <a:gd name="T103" fmla="*/ 47 h 303"/>
                <a:gd name="T104" fmla="*/ 135 w 314"/>
                <a:gd name="T105" fmla="*/ 45 h 303"/>
                <a:gd name="T106" fmla="*/ 124 w 314"/>
                <a:gd name="T107" fmla="*/ 38 h 303"/>
                <a:gd name="T108" fmla="*/ 115 w 314"/>
                <a:gd name="T109" fmla="*/ 33 h 303"/>
                <a:gd name="T110" fmla="*/ 107 w 314"/>
                <a:gd name="T111" fmla="*/ 27 h 303"/>
                <a:gd name="T112" fmla="*/ 106 w 314"/>
                <a:gd name="T113" fmla="*/ 21 h 303"/>
                <a:gd name="T114" fmla="*/ 108 w 314"/>
                <a:gd name="T115" fmla="*/ 17 h 303"/>
                <a:gd name="T116" fmla="*/ 111 w 314"/>
                <a:gd name="T117" fmla="*/ 15 h 30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14"/>
                <a:gd name="T178" fmla="*/ 0 h 303"/>
                <a:gd name="T179" fmla="*/ 314 w 314"/>
                <a:gd name="T180" fmla="*/ 303 h 30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14" h="303">
                  <a:moveTo>
                    <a:pt x="221" y="30"/>
                  </a:moveTo>
                  <a:lnTo>
                    <a:pt x="221" y="30"/>
                  </a:lnTo>
                  <a:lnTo>
                    <a:pt x="223" y="28"/>
                  </a:lnTo>
                  <a:lnTo>
                    <a:pt x="223" y="24"/>
                  </a:lnTo>
                  <a:lnTo>
                    <a:pt x="221" y="18"/>
                  </a:lnTo>
                  <a:lnTo>
                    <a:pt x="213" y="10"/>
                  </a:lnTo>
                  <a:lnTo>
                    <a:pt x="201" y="8"/>
                  </a:lnTo>
                  <a:lnTo>
                    <a:pt x="176" y="2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26" y="4"/>
                  </a:lnTo>
                  <a:lnTo>
                    <a:pt x="110" y="8"/>
                  </a:lnTo>
                  <a:lnTo>
                    <a:pt x="87" y="16"/>
                  </a:lnTo>
                  <a:lnTo>
                    <a:pt x="65" y="24"/>
                  </a:lnTo>
                  <a:lnTo>
                    <a:pt x="49" y="32"/>
                  </a:lnTo>
                  <a:lnTo>
                    <a:pt x="41" y="38"/>
                  </a:lnTo>
                  <a:lnTo>
                    <a:pt x="35" y="44"/>
                  </a:lnTo>
                  <a:lnTo>
                    <a:pt x="25" y="56"/>
                  </a:lnTo>
                  <a:lnTo>
                    <a:pt x="17" y="74"/>
                  </a:lnTo>
                  <a:lnTo>
                    <a:pt x="10" y="95"/>
                  </a:lnTo>
                  <a:lnTo>
                    <a:pt x="4" y="125"/>
                  </a:lnTo>
                  <a:lnTo>
                    <a:pt x="0" y="163"/>
                  </a:lnTo>
                  <a:lnTo>
                    <a:pt x="2" y="155"/>
                  </a:lnTo>
                  <a:lnTo>
                    <a:pt x="8" y="139"/>
                  </a:lnTo>
                  <a:lnTo>
                    <a:pt x="19" y="119"/>
                  </a:lnTo>
                  <a:lnTo>
                    <a:pt x="25" y="109"/>
                  </a:lnTo>
                  <a:lnTo>
                    <a:pt x="31" y="103"/>
                  </a:lnTo>
                  <a:lnTo>
                    <a:pt x="37" y="97"/>
                  </a:lnTo>
                  <a:lnTo>
                    <a:pt x="51" y="88"/>
                  </a:lnTo>
                  <a:lnTo>
                    <a:pt x="73" y="74"/>
                  </a:lnTo>
                  <a:lnTo>
                    <a:pt x="89" y="66"/>
                  </a:lnTo>
                  <a:lnTo>
                    <a:pt x="106" y="60"/>
                  </a:lnTo>
                  <a:lnTo>
                    <a:pt x="132" y="54"/>
                  </a:lnTo>
                  <a:lnTo>
                    <a:pt x="156" y="50"/>
                  </a:lnTo>
                  <a:lnTo>
                    <a:pt x="166" y="50"/>
                  </a:lnTo>
                  <a:lnTo>
                    <a:pt x="176" y="50"/>
                  </a:lnTo>
                  <a:lnTo>
                    <a:pt x="189" y="54"/>
                  </a:lnTo>
                  <a:lnTo>
                    <a:pt x="186" y="52"/>
                  </a:lnTo>
                  <a:lnTo>
                    <a:pt x="209" y="66"/>
                  </a:lnTo>
                  <a:lnTo>
                    <a:pt x="229" y="80"/>
                  </a:lnTo>
                  <a:lnTo>
                    <a:pt x="237" y="86"/>
                  </a:lnTo>
                  <a:lnTo>
                    <a:pt x="245" y="95"/>
                  </a:lnTo>
                  <a:lnTo>
                    <a:pt x="249" y="99"/>
                  </a:lnTo>
                  <a:lnTo>
                    <a:pt x="261" y="111"/>
                  </a:lnTo>
                  <a:lnTo>
                    <a:pt x="273" y="127"/>
                  </a:lnTo>
                  <a:lnTo>
                    <a:pt x="277" y="135"/>
                  </a:lnTo>
                  <a:lnTo>
                    <a:pt x="277" y="145"/>
                  </a:lnTo>
                  <a:lnTo>
                    <a:pt x="282" y="171"/>
                  </a:lnTo>
                  <a:lnTo>
                    <a:pt x="286" y="190"/>
                  </a:lnTo>
                  <a:lnTo>
                    <a:pt x="292" y="204"/>
                  </a:lnTo>
                  <a:lnTo>
                    <a:pt x="294" y="214"/>
                  </a:lnTo>
                  <a:lnTo>
                    <a:pt x="296" y="224"/>
                  </a:lnTo>
                  <a:lnTo>
                    <a:pt x="294" y="228"/>
                  </a:lnTo>
                  <a:lnTo>
                    <a:pt x="292" y="232"/>
                  </a:lnTo>
                  <a:lnTo>
                    <a:pt x="286" y="240"/>
                  </a:lnTo>
                  <a:lnTo>
                    <a:pt x="282" y="248"/>
                  </a:lnTo>
                  <a:lnTo>
                    <a:pt x="278" y="256"/>
                  </a:lnTo>
                  <a:lnTo>
                    <a:pt x="277" y="264"/>
                  </a:lnTo>
                  <a:lnTo>
                    <a:pt x="275" y="270"/>
                  </a:lnTo>
                  <a:lnTo>
                    <a:pt x="267" y="277"/>
                  </a:lnTo>
                  <a:lnTo>
                    <a:pt x="251" y="287"/>
                  </a:lnTo>
                  <a:lnTo>
                    <a:pt x="237" y="293"/>
                  </a:lnTo>
                  <a:lnTo>
                    <a:pt x="227" y="295"/>
                  </a:lnTo>
                  <a:lnTo>
                    <a:pt x="219" y="297"/>
                  </a:lnTo>
                  <a:lnTo>
                    <a:pt x="211" y="297"/>
                  </a:lnTo>
                  <a:lnTo>
                    <a:pt x="223" y="301"/>
                  </a:lnTo>
                  <a:lnTo>
                    <a:pt x="237" y="303"/>
                  </a:lnTo>
                  <a:lnTo>
                    <a:pt x="253" y="301"/>
                  </a:lnTo>
                  <a:lnTo>
                    <a:pt x="259" y="299"/>
                  </a:lnTo>
                  <a:lnTo>
                    <a:pt x="275" y="291"/>
                  </a:lnTo>
                  <a:lnTo>
                    <a:pt x="284" y="285"/>
                  </a:lnTo>
                  <a:lnTo>
                    <a:pt x="292" y="277"/>
                  </a:lnTo>
                  <a:lnTo>
                    <a:pt x="298" y="268"/>
                  </a:lnTo>
                  <a:lnTo>
                    <a:pt x="304" y="256"/>
                  </a:lnTo>
                  <a:lnTo>
                    <a:pt x="310" y="238"/>
                  </a:lnTo>
                  <a:lnTo>
                    <a:pt x="314" y="224"/>
                  </a:lnTo>
                  <a:lnTo>
                    <a:pt x="314" y="216"/>
                  </a:lnTo>
                  <a:lnTo>
                    <a:pt x="314" y="208"/>
                  </a:lnTo>
                  <a:lnTo>
                    <a:pt x="308" y="186"/>
                  </a:lnTo>
                  <a:lnTo>
                    <a:pt x="302" y="169"/>
                  </a:lnTo>
                  <a:lnTo>
                    <a:pt x="296" y="153"/>
                  </a:lnTo>
                  <a:lnTo>
                    <a:pt x="286" y="123"/>
                  </a:lnTo>
                  <a:lnTo>
                    <a:pt x="278" y="103"/>
                  </a:lnTo>
                  <a:lnTo>
                    <a:pt x="275" y="95"/>
                  </a:lnTo>
                  <a:lnTo>
                    <a:pt x="269" y="91"/>
                  </a:lnTo>
                  <a:lnTo>
                    <a:pt x="247" y="76"/>
                  </a:lnTo>
                  <a:lnTo>
                    <a:pt x="237" y="72"/>
                  </a:lnTo>
                  <a:lnTo>
                    <a:pt x="229" y="66"/>
                  </a:lnTo>
                  <a:lnTo>
                    <a:pt x="221" y="60"/>
                  </a:lnTo>
                  <a:lnTo>
                    <a:pt x="213" y="54"/>
                  </a:lnTo>
                  <a:lnTo>
                    <a:pt x="211" y="46"/>
                  </a:lnTo>
                  <a:lnTo>
                    <a:pt x="211" y="42"/>
                  </a:lnTo>
                  <a:lnTo>
                    <a:pt x="213" y="38"/>
                  </a:lnTo>
                  <a:lnTo>
                    <a:pt x="215" y="34"/>
                  </a:lnTo>
                  <a:lnTo>
                    <a:pt x="221" y="3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8" name="Freeform 1307"/>
            <p:cNvSpPr>
              <a:spLocks/>
            </p:cNvSpPr>
            <p:nvPr/>
          </p:nvSpPr>
          <p:spPr bwMode="auto">
            <a:xfrm>
              <a:off x="1532" y="2445"/>
              <a:ext cx="129" cy="119"/>
            </a:xfrm>
            <a:custGeom>
              <a:avLst/>
              <a:gdLst>
                <a:gd name="T0" fmla="*/ 2 w 257"/>
                <a:gd name="T1" fmla="*/ 28 h 237"/>
                <a:gd name="T2" fmla="*/ 6 w 257"/>
                <a:gd name="T3" fmla="*/ 25 h 237"/>
                <a:gd name="T4" fmla="*/ 18 w 257"/>
                <a:gd name="T5" fmla="*/ 40 h 237"/>
                <a:gd name="T6" fmla="*/ 29 w 257"/>
                <a:gd name="T7" fmla="*/ 58 h 237"/>
                <a:gd name="T8" fmla="*/ 35 w 257"/>
                <a:gd name="T9" fmla="*/ 67 h 237"/>
                <a:gd name="T10" fmla="*/ 47 w 257"/>
                <a:gd name="T11" fmla="*/ 85 h 237"/>
                <a:gd name="T12" fmla="*/ 55 w 257"/>
                <a:gd name="T13" fmla="*/ 96 h 237"/>
                <a:gd name="T14" fmla="*/ 72 w 257"/>
                <a:gd name="T15" fmla="*/ 109 h 237"/>
                <a:gd name="T16" fmla="*/ 79 w 257"/>
                <a:gd name="T17" fmla="*/ 114 h 237"/>
                <a:gd name="T18" fmla="*/ 91 w 257"/>
                <a:gd name="T19" fmla="*/ 112 h 237"/>
                <a:gd name="T20" fmla="*/ 106 w 257"/>
                <a:gd name="T21" fmla="*/ 108 h 237"/>
                <a:gd name="T22" fmla="*/ 119 w 257"/>
                <a:gd name="T23" fmla="*/ 93 h 237"/>
                <a:gd name="T24" fmla="*/ 123 w 257"/>
                <a:gd name="T25" fmla="*/ 73 h 237"/>
                <a:gd name="T26" fmla="*/ 118 w 257"/>
                <a:gd name="T27" fmla="*/ 61 h 237"/>
                <a:gd name="T28" fmla="*/ 104 w 257"/>
                <a:gd name="T29" fmla="*/ 40 h 237"/>
                <a:gd name="T30" fmla="*/ 95 w 257"/>
                <a:gd name="T31" fmla="*/ 35 h 237"/>
                <a:gd name="T32" fmla="*/ 89 w 257"/>
                <a:gd name="T33" fmla="*/ 34 h 237"/>
                <a:gd name="T34" fmla="*/ 80 w 257"/>
                <a:gd name="T35" fmla="*/ 37 h 237"/>
                <a:gd name="T36" fmla="*/ 66 w 257"/>
                <a:gd name="T37" fmla="*/ 58 h 237"/>
                <a:gd name="T38" fmla="*/ 60 w 257"/>
                <a:gd name="T39" fmla="*/ 64 h 237"/>
                <a:gd name="T40" fmla="*/ 55 w 257"/>
                <a:gd name="T41" fmla="*/ 78 h 237"/>
                <a:gd name="T42" fmla="*/ 58 w 257"/>
                <a:gd name="T43" fmla="*/ 91 h 237"/>
                <a:gd name="T44" fmla="*/ 45 w 257"/>
                <a:gd name="T45" fmla="*/ 78 h 237"/>
                <a:gd name="T46" fmla="*/ 30 w 257"/>
                <a:gd name="T47" fmla="*/ 54 h 237"/>
                <a:gd name="T48" fmla="*/ 26 w 257"/>
                <a:gd name="T49" fmla="*/ 44 h 237"/>
                <a:gd name="T50" fmla="*/ 24 w 257"/>
                <a:gd name="T51" fmla="*/ 26 h 237"/>
                <a:gd name="T52" fmla="*/ 31 w 257"/>
                <a:gd name="T53" fmla="*/ 16 h 237"/>
                <a:gd name="T54" fmla="*/ 37 w 257"/>
                <a:gd name="T55" fmla="*/ 10 h 237"/>
                <a:gd name="T56" fmla="*/ 56 w 257"/>
                <a:gd name="T57" fmla="*/ 1 h 237"/>
                <a:gd name="T58" fmla="*/ 75 w 257"/>
                <a:gd name="T59" fmla="*/ 1 h 237"/>
                <a:gd name="T60" fmla="*/ 101 w 257"/>
                <a:gd name="T61" fmla="*/ 17 h 237"/>
                <a:gd name="T62" fmla="*/ 111 w 257"/>
                <a:gd name="T63" fmla="*/ 28 h 237"/>
                <a:gd name="T64" fmla="*/ 120 w 257"/>
                <a:gd name="T65" fmla="*/ 41 h 237"/>
                <a:gd name="T66" fmla="*/ 129 w 257"/>
                <a:gd name="T67" fmla="*/ 79 h 237"/>
                <a:gd name="T68" fmla="*/ 128 w 257"/>
                <a:gd name="T69" fmla="*/ 87 h 237"/>
                <a:gd name="T70" fmla="*/ 122 w 257"/>
                <a:gd name="T71" fmla="*/ 101 h 237"/>
                <a:gd name="T72" fmla="*/ 119 w 257"/>
                <a:gd name="T73" fmla="*/ 106 h 237"/>
                <a:gd name="T74" fmla="*/ 108 w 257"/>
                <a:gd name="T75" fmla="*/ 113 h 237"/>
                <a:gd name="T76" fmla="*/ 96 w 257"/>
                <a:gd name="T77" fmla="*/ 117 h 237"/>
                <a:gd name="T78" fmla="*/ 82 w 257"/>
                <a:gd name="T79" fmla="*/ 118 h 237"/>
                <a:gd name="T80" fmla="*/ 53 w 257"/>
                <a:gd name="T81" fmla="*/ 98 h 237"/>
                <a:gd name="T82" fmla="*/ 36 w 257"/>
                <a:gd name="T83" fmla="*/ 87 h 237"/>
                <a:gd name="T84" fmla="*/ 21 w 257"/>
                <a:gd name="T85" fmla="*/ 75 h 237"/>
                <a:gd name="T86" fmla="*/ 13 w 257"/>
                <a:gd name="T87" fmla="*/ 64 h 237"/>
                <a:gd name="T88" fmla="*/ 4 w 257"/>
                <a:gd name="T89" fmla="*/ 51 h 237"/>
                <a:gd name="T90" fmla="*/ 0 w 257"/>
                <a:gd name="T91" fmla="*/ 35 h 237"/>
                <a:gd name="T92" fmla="*/ 1 w 257"/>
                <a:gd name="T93" fmla="*/ 31 h 23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57"/>
                <a:gd name="T142" fmla="*/ 0 h 237"/>
                <a:gd name="T143" fmla="*/ 257 w 257"/>
                <a:gd name="T144" fmla="*/ 237 h 23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57" h="237">
                  <a:moveTo>
                    <a:pt x="2" y="61"/>
                  </a:moveTo>
                  <a:lnTo>
                    <a:pt x="2" y="61"/>
                  </a:lnTo>
                  <a:lnTo>
                    <a:pt x="4" y="55"/>
                  </a:lnTo>
                  <a:lnTo>
                    <a:pt x="4" y="53"/>
                  </a:lnTo>
                  <a:lnTo>
                    <a:pt x="8" y="49"/>
                  </a:lnTo>
                  <a:lnTo>
                    <a:pt x="12" y="49"/>
                  </a:lnTo>
                  <a:lnTo>
                    <a:pt x="18" y="53"/>
                  </a:lnTo>
                  <a:lnTo>
                    <a:pt x="24" y="63"/>
                  </a:lnTo>
                  <a:lnTo>
                    <a:pt x="36" y="79"/>
                  </a:lnTo>
                  <a:lnTo>
                    <a:pt x="48" y="99"/>
                  </a:lnTo>
                  <a:lnTo>
                    <a:pt x="58" y="115"/>
                  </a:lnTo>
                  <a:lnTo>
                    <a:pt x="64" y="126"/>
                  </a:lnTo>
                  <a:lnTo>
                    <a:pt x="69" y="134"/>
                  </a:lnTo>
                  <a:lnTo>
                    <a:pt x="79" y="152"/>
                  </a:lnTo>
                  <a:lnTo>
                    <a:pt x="93" y="170"/>
                  </a:lnTo>
                  <a:lnTo>
                    <a:pt x="103" y="184"/>
                  </a:lnTo>
                  <a:lnTo>
                    <a:pt x="109" y="192"/>
                  </a:lnTo>
                  <a:lnTo>
                    <a:pt x="121" y="204"/>
                  </a:lnTo>
                  <a:lnTo>
                    <a:pt x="133" y="212"/>
                  </a:lnTo>
                  <a:lnTo>
                    <a:pt x="143" y="217"/>
                  </a:lnTo>
                  <a:lnTo>
                    <a:pt x="153" y="223"/>
                  </a:lnTo>
                  <a:lnTo>
                    <a:pt x="158" y="227"/>
                  </a:lnTo>
                  <a:lnTo>
                    <a:pt x="166" y="227"/>
                  </a:lnTo>
                  <a:lnTo>
                    <a:pt x="182" y="223"/>
                  </a:lnTo>
                  <a:lnTo>
                    <a:pt x="198" y="219"/>
                  </a:lnTo>
                  <a:lnTo>
                    <a:pt x="212" y="215"/>
                  </a:lnTo>
                  <a:lnTo>
                    <a:pt x="218" y="212"/>
                  </a:lnTo>
                  <a:lnTo>
                    <a:pt x="232" y="196"/>
                  </a:lnTo>
                  <a:lnTo>
                    <a:pt x="238" y="186"/>
                  </a:lnTo>
                  <a:lnTo>
                    <a:pt x="244" y="174"/>
                  </a:lnTo>
                  <a:lnTo>
                    <a:pt x="245" y="160"/>
                  </a:lnTo>
                  <a:lnTo>
                    <a:pt x="245" y="146"/>
                  </a:lnTo>
                  <a:lnTo>
                    <a:pt x="242" y="134"/>
                  </a:lnTo>
                  <a:lnTo>
                    <a:pt x="236" y="121"/>
                  </a:lnTo>
                  <a:lnTo>
                    <a:pt x="228" y="105"/>
                  </a:lnTo>
                  <a:lnTo>
                    <a:pt x="220" y="91"/>
                  </a:lnTo>
                  <a:lnTo>
                    <a:pt x="208" y="79"/>
                  </a:lnTo>
                  <a:lnTo>
                    <a:pt x="202" y="73"/>
                  </a:lnTo>
                  <a:lnTo>
                    <a:pt x="196" y="69"/>
                  </a:lnTo>
                  <a:lnTo>
                    <a:pt x="190" y="69"/>
                  </a:lnTo>
                  <a:lnTo>
                    <a:pt x="182" y="69"/>
                  </a:lnTo>
                  <a:lnTo>
                    <a:pt x="178" y="67"/>
                  </a:lnTo>
                  <a:lnTo>
                    <a:pt x="174" y="67"/>
                  </a:lnTo>
                  <a:lnTo>
                    <a:pt x="168" y="67"/>
                  </a:lnTo>
                  <a:lnTo>
                    <a:pt x="160" y="73"/>
                  </a:lnTo>
                  <a:lnTo>
                    <a:pt x="153" y="81"/>
                  </a:lnTo>
                  <a:lnTo>
                    <a:pt x="141" y="95"/>
                  </a:lnTo>
                  <a:lnTo>
                    <a:pt x="131" y="115"/>
                  </a:lnTo>
                  <a:lnTo>
                    <a:pt x="127" y="119"/>
                  </a:lnTo>
                  <a:lnTo>
                    <a:pt x="119" y="128"/>
                  </a:lnTo>
                  <a:lnTo>
                    <a:pt x="113" y="142"/>
                  </a:lnTo>
                  <a:lnTo>
                    <a:pt x="109" y="148"/>
                  </a:lnTo>
                  <a:lnTo>
                    <a:pt x="109" y="156"/>
                  </a:lnTo>
                  <a:lnTo>
                    <a:pt x="111" y="172"/>
                  </a:lnTo>
                  <a:lnTo>
                    <a:pt x="115" y="182"/>
                  </a:lnTo>
                  <a:lnTo>
                    <a:pt x="119" y="192"/>
                  </a:lnTo>
                  <a:lnTo>
                    <a:pt x="89" y="156"/>
                  </a:lnTo>
                  <a:lnTo>
                    <a:pt x="69" y="126"/>
                  </a:lnTo>
                  <a:lnTo>
                    <a:pt x="62" y="115"/>
                  </a:lnTo>
                  <a:lnTo>
                    <a:pt x="60" y="107"/>
                  </a:lnTo>
                  <a:lnTo>
                    <a:pt x="56" y="97"/>
                  </a:lnTo>
                  <a:lnTo>
                    <a:pt x="52" y="87"/>
                  </a:lnTo>
                  <a:lnTo>
                    <a:pt x="50" y="77"/>
                  </a:lnTo>
                  <a:lnTo>
                    <a:pt x="48" y="63"/>
                  </a:lnTo>
                  <a:lnTo>
                    <a:pt x="48" y="51"/>
                  </a:lnTo>
                  <a:lnTo>
                    <a:pt x="54" y="39"/>
                  </a:lnTo>
                  <a:lnTo>
                    <a:pt x="58" y="35"/>
                  </a:lnTo>
                  <a:lnTo>
                    <a:pt x="62" y="32"/>
                  </a:lnTo>
                  <a:lnTo>
                    <a:pt x="68" y="26"/>
                  </a:lnTo>
                  <a:lnTo>
                    <a:pt x="73" y="20"/>
                  </a:lnTo>
                  <a:lnTo>
                    <a:pt x="83" y="14"/>
                  </a:lnTo>
                  <a:lnTo>
                    <a:pt x="95" y="8"/>
                  </a:lnTo>
                  <a:lnTo>
                    <a:pt x="111" y="2"/>
                  </a:lnTo>
                  <a:lnTo>
                    <a:pt x="129" y="0"/>
                  </a:lnTo>
                  <a:lnTo>
                    <a:pt x="149" y="2"/>
                  </a:lnTo>
                  <a:lnTo>
                    <a:pt x="174" y="14"/>
                  </a:lnTo>
                  <a:lnTo>
                    <a:pt x="192" y="26"/>
                  </a:lnTo>
                  <a:lnTo>
                    <a:pt x="202" y="34"/>
                  </a:lnTo>
                  <a:lnTo>
                    <a:pt x="208" y="39"/>
                  </a:lnTo>
                  <a:lnTo>
                    <a:pt x="222" y="55"/>
                  </a:lnTo>
                  <a:lnTo>
                    <a:pt x="232" y="67"/>
                  </a:lnTo>
                  <a:lnTo>
                    <a:pt x="240" y="81"/>
                  </a:lnTo>
                  <a:lnTo>
                    <a:pt x="255" y="150"/>
                  </a:lnTo>
                  <a:lnTo>
                    <a:pt x="257" y="158"/>
                  </a:lnTo>
                  <a:lnTo>
                    <a:pt x="257" y="166"/>
                  </a:lnTo>
                  <a:lnTo>
                    <a:pt x="255" y="174"/>
                  </a:lnTo>
                  <a:lnTo>
                    <a:pt x="249" y="186"/>
                  </a:lnTo>
                  <a:lnTo>
                    <a:pt x="245" y="196"/>
                  </a:lnTo>
                  <a:lnTo>
                    <a:pt x="244" y="202"/>
                  </a:lnTo>
                  <a:lnTo>
                    <a:pt x="242" y="206"/>
                  </a:lnTo>
                  <a:lnTo>
                    <a:pt x="238" y="212"/>
                  </a:lnTo>
                  <a:lnTo>
                    <a:pt x="234" y="217"/>
                  </a:lnTo>
                  <a:lnTo>
                    <a:pt x="226" y="221"/>
                  </a:lnTo>
                  <a:lnTo>
                    <a:pt x="216" y="225"/>
                  </a:lnTo>
                  <a:lnTo>
                    <a:pt x="204" y="229"/>
                  </a:lnTo>
                  <a:lnTo>
                    <a:pt x="192" y="233"/>
                  </a:lnTo>
                  <a:lnTo>
                    <a:pt x="172" y="237"/>
                  </a:lnTo>
                  <a:lnTo>
                    <a:pt x="164" y="235"/>
                  </a:lnTo>
                  <a:lnTo>
                    <a:pt x="156" y="233"/>
                  </a:lnTo>
                  <a:lnTo>
                    <a:pt x="151" y="229"/>
                  </a:lnTo>
                  <a:lnTo>
                    <a:pt x="105" y="196"/>
                  </a:lnTo>
                  <a:lnTo>
                    <a:pt x="85" y="184"/>
                  </a:lnTo>
                  <a:lnTo>
                    <a:pt x="71" y="174"/>
                  </a:lnTo>
                  <a:lnTo>
                    <a:pt x="60" y="164"/>
                  </a:lnTo>
                  <a:lnTo>
                    <a:pt x="42" y="150"/>
                  </a:lnTo>
                  <a:lnTo>
                    <a:pt x="30" y="138"/>
                  </a:lnTo>
                  <a:lnTo>
                    <a:pt x="26" y="132"/>
                  </a:lnTo>
                  <a:lnTo>
                    <a:pt x="26" y="128"/>
                  </a:lnTo>
                  <a:lnTo>
                    <a:pt x="20" y="121"/>
                  </a:lnTo>
                  <a:lnTo>
                    <a:pt x="8" y="101"/>
                  </a:lnTo>
                  <a:lnTo>
                    <a:pt x="2" y="91"/>
                  </a:lnTo>
                  <a:lnTo>
                    <a:pt x="0" y="79"/>
                  </a:lnTo>
                  <a:lnTo>
                    <a:pt x="0" y="69"/>
                  </a:lnTo>
                  <a:lnTo>
                    <a:pt x="0" y="65"/>
                  </a:lnTo>
                  <a:lnTo>
                    <a:pt x="2" y="6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59" name="Freeform 1308"/>
            <p:cNvSpPr>
              <a:spLocks/>
            </p:cNvSpPr>
            <p:nvPr/>
          </p:nvSpPr>
          <p:spPr bwMode="auto">
            <a:xfrm>
              <a:off x="1601" y="2481"/>
              <a:ext cx="39" cy="74"/>
            </a:xfrm>
            <a:custGeom>
              <a:avLst/>
              <a:gdLst>
                <a:gd name="T0" fmla="*/ 39 w 77"/>
                <a:gd name="T1" fmla="*/ 12 h 148"/>
                <a:gd name="T2" fmla="*/ 39 w 77"/>
                <a:gd name="T3" fmla="*/ 12 h 148"/>
                <a:gd name="T4" fmla="*/ 36 w 77"/>
                <a:gd name="T5" fmla="*/ 8 h 148"/>
                <a:gd name="T6" fmla="*/ 33 w 77"/>
                <a:gd name="T7" fmla="*/ 5 h 148"/>
                <a:gd name="T8" fmla="*/ 29 w 77"/>
                <a:gd name="T9" fmla="*/ 3 h 148"/>
                <a:gd name="T10" fmla="*/ 27 w 77"/>
                <a:gd name="T11" fmla="*/ 3 h 148"/>
                <a:gd name="T12" fmla="*/ 25 w 77"/>
                <a:gd name="T13" fmla="*/ 3 h 148"/>
                <a:gd name="T14" fmla="*/ 23 w 77"/>
                <a:gd name="T15" fmla="*/ 5 h 148"/>
                <a:gd name="T16" fmla="*/ 20 w 77"/>
                <a:gd name="T17" fmla="*/ 7 h 148"/>
                <a:gd name="T18" fmla="*/ 18 w 77"/>
                <a:gd name="T19" fmla="*/ 10 h 148"/>
                <a:gd name="T20" fmla="*/ 16 w 77"/>
                <a:gd name="T21" fmla="*/ 15 h 148"/>
                <a:gd name="T22" fmla="*/ 14 w 77"/>
                <a:gd name="T23" fmla="*/ 21 h 148"/>
                <a:gd name="T24" fmla="*/ 12 w 77"/>
                <a:gd name="T25" fmla="*/ 29 h 148"/>
                <a:gd name="T26" fmla="*/ 12 w 77"/>
                <a:gd name="T27" fmla="*/ 29 h 148"/>
                <a:gd name="T28" fmla="*/ 12 w 77"/>
                <a:gd name="T29" fmla="*/ 34 h 148"/>
                <a:gd name="T30" fmla="*/ 13 w 77"/>
                <a:gd name="T31" fmla="*/ 45 h 148"/>
                <a:gd name="T32" fmla="*/ 14 w 77"/>
                <a:gd name="T33" fmla="*/ 52 h 148"/>
                <a:gd name="T34" fmla="*/ 15 w 77"/>
                <a:gd name="T35" fmla="*/ 58 h 148"/>
                <a:gd name="T36" fmla="*/ 18 w 77"/>
                <a:gd name="T37" fmla="*/ 64 h 148"/>
                <a:gd name="T38" fmla="*/ 21 w 77"/>
                <a:gd name="T39" fmla="*/ 67 h 148"/>
                <a:gd name="T40" fmla="*/ 24 w 77"/>
                <a:gd name="T41" fmla="*/ 73 h 148"/>
                <a:gd name="T42" fmla="*/ 24 w 77"/>
                <a:gd name="T43" fmla="*/ 73 h 148"/>
                <a:gd name="T44" fmla="*/ 20 w 77"/>
                <a:gd name="T45" fmla="*/ 74 h 148"/>
                <a:gd name="T46" fmla="*/ 20 w 77"/>
                <a:gd name="T47" fmla="*/ 74 h 148"/>
                <a:gd name="T48" fmla="*/ 16 w 77"/>
                <a:gd name="T49" fmla="*/ 72 h 148"/>
                <a:gd name="T50" fmla="*/ 9 w 77"/>
                <a:gd name="T51" fmla="*/ 63 h 148"/>
                <a:gd name="T52" fmla="*/ 5 w 77"/>
                <a:gd name="T53" fmla="*/ 57 h 148"/>
                <a:gd name="T54" fmla="*/ 2 w 77"/>
                <a:gd name="T55" fmla="*/ 51 h 148"/>
                <a:gd name="T56" fmla="*/ 0 w 77"/>
                <a:gd name="T57" fmla="*/ 43 h 148"/>
                <a:gd name="T58" fmla="*/ 0 w 77"/>
                <a:gd name="T59" fmla="*/ 40 h 148"/>
                <a:gd name="T60" fmla="*/ 1 w 77"/>
                <a:gd name="T61" fmla="*/ 36 h 148"/>
                <a:gd name="T62" fmla="*/ 1 w 77"/>
                <a:gd name="T63" fmla="*/ 36 h 148"/>
                <a:gd name="T64" fmla="*/ 1 w 77"/>
                <a:gd name="T65" fmla="*/ 32 h 148"/>
                <a:gd name="T66" fmla="*/ 4 w 77"/>
                <a:gd name="T67" fmla="*/ 22 h 148"/>
                <a:gd name="T68" fmla="*/ 5 w 77"/>
                <a:gd name="T69" fmla="*/ 16 h 148"/>
                <a:gd name="T70" fmla="*/ 8 w 77"/>
                <a:gd name="T71" fmla="*/ 11 h 148"/>
                <a:gd name="T72" fmla="*/ 11 w 77"/>
                <a:gd name="T73" fmla="*/ 6 h 148"/>
                <a:gd name="T74" fmla="*/ 14 w 77"/>
                <a:gd name="T75" fmla="*/ 2 h 148"/>
                <a:gd name="T76" fmla="*/ 14 w 77"/>
                <a:gd name="T77" fmla="*/ 2 h 148"/>
                <a:gd name="T78" fmla="*/ 18 w 77"/>
                <a:gd name="T79" fmla="*/ 1 h 148"/>
                <a:gd name="T80" fmla="*/ 20 w 77"/>
                <a:gd name="T81" fmla="*/ 0 h 148"/>
                <a:gd name="T82" fmla="*/ 21 w 77"/>
                <a:gd name="T83" fmla="*/ 0 h 148"/>
                <a:gd name="T84" fmla="*/ 22 w 77"/>
                <a:gd name="T85" fmla="*/ 1 h 148"/>
                <a:gd name="T86" fmla="*/ 22 w 77"/>
                <a:gd name="T87" fmla="*/ 1 h 148"/>
                <a:gd name="T88" fmla="*/ 23 w 77"/>
                <a:gd name="T89" fmla="*/ 1 h 148"/>
                <a:gd name="T90" fmla="*/ 27 w 77"/>
                <a:gd name="T91" fmla="*/ 1 h 148"/>
                <a:gd name="T92" fmla="*/ 29 w 77"/>
                <a:gd name="T93" fmla="*/ 2 h 148"/>
                <a:gd name="T94" fmla="*/ 32 w 77"/>
                <a:gd name="T95" fmla="*/ 4 h 148"/>
                <a:gd name="T96" fmla="*/ 35 w 77"/>
                <a:gd name="T97" fmla="*/ 7 h 148"/>
                <a:gd name="T98" fmla="*/ 39 w 77"/>
                <a:gd name="T99" fmla="*/ 12 h 148"/>
                <a:gd name="T100" fmla="*/ 39 w 77"/>
                <a:gd name="T101" fmla="*/ 12 h 1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7"/>
                <a:gd name="T154" fmla="*/ 0 h 148"/>
                <a:gd name="T155" fmla="*/ 77 w 77"/>
                <a:gd name="T156" fmla="*/ 148 h 14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7" h="148">
                  <a:moveTo>
                    <a:pt x="77" y="24"/>
                  </a:moveTo>
                  <a:lnTo>
                    <a:pt x="77" y="24"/>
                  </a:lnTo>
                  <a:lnTo>
                    <a:pt x="71" y="16"/>
                  </a:lnTo>
                  <a:lnTo>
                    <a:pt x="65" y="10"/>
                  </a:lnTo>
                  <a:lnTo>
                    <a:pt x="57" y="6"/>
                  </a:lnTo>
                  <a:lnTo>
                    <a:pt x="53" y="6"/>
                  </a:lnTo>
                  <a:lnTo>
                    <a:pt x="49" y="6"/>
                  </a:lnTo>
                  <a:lnTo>
                    <a:pt x="45" y="10"/>
                  </a:lnTo>
                  <a:lnTo>
                    <a:pt x="39" y="14"/>
                  </a:lnTo>
                  <a:lnTo>
                    <a:pt x="35" y="20"/>
                  </a:lnTo>
                  <a:lnTo>
                    <a:pt x="31" y="30"/>
                  </a:lnTo>
                  <a:lnTo>
                    <a:pt x="27" y="42"/>
                  </a:lnTo>
                  <a:lnTo>
                    <a:pt x="23" y="57"/>
                  </a:lnTo>
                  <a:lnTo>
                    <a:pt x="23" y="67"/>
                  </a:lnTo>
                  <a:lnTo>
                    <a:pt x="25" y="89"/>
                  </a:lnTo>
                  <a:lnTo>
                    <a:pt x="27" y="103"/>
                  </a:lnTo>
                  <a:lnTo>
                    <a:pt x="29" y="115"/>
                  </a:lnTo>
                  <a:lnTo>
                    <a:pt x="35" y="127"/>
                  </a:lnTo>
                  <a:lnTo>
                    <a:pt x="41" y="133"/>
                  </a:lnTo>
                  <a:lnTo>
                    <a:pt x="47" y="146"/>
                  </a:lnTo>
                  <a:lnTo>
                    <a:pt x="39" y="148"/>
                  </a:lnTo>
                  <a:lnTo>
                    <a:pt x="31" y="143"/>
                  </a:lnTo>
                  <a:lnTo>
                    <a:pt x="17" y="125"/>
                  </a:lnTo>
                  <a:lnTo>
                    <a:pt x="10" y="113"/>
                  </a:lnTo>
                  <a:lnTo>
                    <a:pt x="4" y="101"/>
                  </a:lnTo>
                  <a:lnTo>
                    <a:pt x="0" y="85"/>
                  </a:lnTo>
                  <a:lnTo>
                    <a:pt x="0" y="79"/>
                  </a:lnTo>
                  <a:lnTo>
                    <a:pt x="2" y="71"/>
                  </a:lnTo>
                  <a:lnTo>
                    <a:pt x="2" y="63"/>
                  </a:lnTo>
                  <a:lnTo>
                    <a:pt x="8" y="44"/>
                  </a:lnTo>
                  <a:lnTo>
                    <a:pt x="10" y="32"/>
                  </a:lnTo>
                  <a:lnTo>
                    <a:pt x="16" y="22"/>
                  </a:lnTo>
                  <a:lnTo>
                    <a:pt x="21" y="12"/>
                  </a:lnTo>
                  <a:lnTo>
                    <a:pt x="27" y="4"/>
                  </a:lnTo>
                  <a:lnTo>
                    <a:pt x="35" y="2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3" y="2"/>
                  </a:lnTo>
                  <a:lnTo>
                    <a:pt x="45" y="2"/>
                  </a:lnTo>
                  <a:lnTo>
                    <a:pt x="53" y="2"/>
                  </a:lnTo>
                  <a:lnTo>
                    <a:pt x="57" y="4"/>
                  </a:lnTo>
                  <a:lnTo>
                    <a:pt x="63" y="8"/>
                  </a:lnTo>
                  <a:lnTo>
                    <a:pt x="69" y="14"/>
                  </a:lnTo>
                  <a:lnTo>
                    <a:pt x="77" y="2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0" name="Freeform 1309"/>
            <p:cNvSpPr>
              <a:spLocks/>
            </p:cNvSpPr>
            <p:nvPr/>
          </p:nvSpPr>
          <p:spPr bwMode="auto">
            <a:xfrm>
              <a:off x="1618" y="2490"/>
              <a:ext cx="34" cy="49"/>
            </a:xfrm>
            <a:custGeom>
              <a:avLst/>
              <a:gdLst>
                <a:gd name="T0" fmla="*/ 7 w 68"/>
                <a:gd name="T1" fmla="*/ 48 h 99"/>
                <a:gd name="T2" fmla="*/ 7 w 68"/>
                <a:gd name="T3" fmla="*/ 48 h 99"/>
                <a:gd name="T4" fmla="*/ 11 w 68"/>
                <a:gd name="T5" fmla="*/ 47 h 99"/>
                <a:gd name="T6" fmla="*/ 15 w 68"/>
                <a:gd name="T7" fmla="*/ 46 h 99"/>
                <a:gd name="T8" fmla="*/ 19 w 68"/>
                <a:gd name="T9" fmla="*/ 43 h 99"/>
                <a:gd name="T10" fmla="*/ 24 w 68"/>
                <a:gd name="T11" fmla="*/ 40 h 99"/>
                <a:gd name="T12" fmla="*/ 27 w 68"/>
                <a:gd name="T13" fmla="*/ 35 h 99"/>
                <a:gd name="T14" fmla="*/ 29 w 68"/>
                <a:gd name="T15" fmla="*/ 29 h 99"/>
                <a:gd name="T16" fmla="*/ 30 w 68"/>
                <a:gd name="T17" fmla="*/ 22 h 99"/>
                <a:gd name="T18" fmla="*/ 30 w 68"/>
                <a:gd name="T19" fmla="*/ 22 h 99"/>
                <a:gd name="T20" fmla="*/ 28 w 68"/>
                <a:gd name="T21" fmla="*/ 18 h 99"/>
                <a:gd name="T22" fmla="*/ 27 w 68"/>
                <a:gd name="T23" fmla="*/ 14 h 99"/>
                <a:gd name="T24" fmla="*/ 24 w 68"/>
                <a:gd name="T25" fmla="*/ 9 h 99"/>
                <a:gd name="T26" fmla="*/ 22 w 68"/>
                <a:gd name="T27" fmla="*/ 8 h 99"/>
                <a:gd name="T28" fmla="*/ 20 w 68"/>
                <a:gd name="T29" fmla="*/ 6 h 99"/>
                <a:gd name="T30" fmla="*/ 17 w 68"/>
                <a:gd name="T31" fmla="*/ 6 h 99"/>
                <a:gd name="T32" fmla="*/ 15 w 68"/>
                <a:gd name="T33" fmla="*/ 6 h 99"/>
                <a:gd name="T34" fmla="*/ 12 w 68"/>
                <a:gd name="T35" fmla="*/ 8 h 99"/>
                <a:gd name="T36" fmla="*/ 8 w 68"/>
                <a:gd name="T37" fmla="*/ 10 h 99"/>
                <a:gd name="T38" fmla="*/ 4 w 68"/>
                <a:gd name="T39" fmla="*/ 14 h 99"/>
                <a:gd name="T40" fmla="*/ 0 w 68"/>
                <a:gd name="T41" fmla="*/ 19 h 99"/>
                <a:gd name="T42" fmla="*/ 0 w 68"/>
                <a:gd name="T43" fmla="*/ 19 h 99"/>
                <a:gd name="T44" fmla="*/ 1 w 68"/>
                <a:gd name="T45" fmla="*/ 14 h 99"/>
                <a:gd name="T46" fmla="*/ 2 w 68"/>
                <a:gd name="T47" fmla="*/ 10 h 99"/>
                <a:gd name="T48" fmla="*/ 5 w 68"/>
                <a:gd name="T49" fmla="*/ 5 h 99"/>
                <a:gd name="T50" fmla="*/ 8 w 68"/>
                <a:gd name="T51" fmla="*/ 1 h 99"/>
                <a:gd name="T52" fmla="*/ 11 w 68"/>
                <a:gd name="T53" fmla="*/ 0 h 99"/>
                <a:gd name="T54" fmla="*/ 13 w 68"/>
                <a:gd name="T55" fmla="*/ 0 h 99"/>
                <a:gd name="T56" fmla="*/ 16 w 68"/>
                <a:gd name="T57" fmla="*/ 1 h 99"/>
                <a:gd name="T58" fmla="*/ 20 w 68"/>
                <a:gd name="T59" fmla="*/ 3 h 99"/>
                <a:gd name="T60" fmla="*/ 23 w 68"/>
                <a:gd name="T61" fmla="*/ 6 h 99"/>
                <a:gd name="T62" fmla="*/ 28 w 68"/>
                <a:gd name="T63" fmla="*/ 10 h 99"/>
                <a:gd name="T64" fmla="*/ 28 w 68"/>
                <a:gd name="T65" fmla="*/ 10 h 99"/>
                <a:gd name="T66" fmla="*/ 31 w 68"/>
                <a:gd name="T67" fmla="*/ 17 h 99"/>
                <a:gd name="T68" fmla="*/ 33 w 68"/>
                <a:gd name="T69" fmla="*/ 23 h 99"/>
                <a:gd name="T70" fmla="*/ 34 w 68"/>
                <a:gd name="T71" fmla="*/ 31 h 99"/>
                <a:gd name="T72" fmla="*/ 34 w 68"/>
                <a:gd name="T73" fmla="*/ 35 h 99"/>
                <a:gd name="T74" fmla="*/ 33 w 68"/>
                <a:gd name="T75" fmla="*/ 38 h 99"/>
                <a:gd name="T76" fmla="*/ 32 w 68"/>
                <a:gd name="T77" fmla="*/ 41 h 99"/>
                <a:gd name="T78" fmla="*/ 29 w 68"/>
                <a:gd name="T79" fmla="*/ 44 h 99"/>
                <a:gd name="T80" fmla="*/ 26 w 68"/>
                <a:gd name="T81" fmla="*/ 47 h 99"/>
                <a:gd name="T82" fmla="*/ 21 w 68"/>
                <a:gd name="T83" fmla="*/ 48 h 99"/>
                <a:gd name="T84" fmla="*/ 15 w 68"/>
                <a:gd name="T85" fmla="*/ 49 h 99"/>
                <a:gd name="T86" fmla="*/ 7 w 68"/>
                <a:gd name="T87" fmla="*/ 48 h 99"/>
                <a:gd name="T88" fmla="*/ 7 w 68"/>
                <a:gd name="T89" fmla="*/ 48 h 9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8"/>
                <a:gd name="T136" fmla="*/ 0 h 99"/>
                <a:gd name="T137" fmla="*/ 68 w 68"/>
                <a:gd name="T138" fmla="*/ 99 h 9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8" h="99">
                  <a:moveTo>
                    <a:pt x="14" y="97"/>
                  </a:moveTo>
                  <a:lnTo>
                    <a:pt x="14" y="97"/>
                  </a:lnTo>
                  <a:lnTo>
                    <a:pt x="22" y="95"/>
                  </a:lnTo>
                  <a:lnTo>
                    <a:pt x="30" y="93"/>
                  </a:lnTo>
                  <a:lnTo>
                    <a:pt x="38" y="87"/>
                  </a:lnTo>
                  <a:lnTo>
                    <a:pt x="48" y="81"/>
                  </a:lnTo>
                  <a:lnTo>
                    <a:pt x="54" y="71"/>
                  </a:lnTo>
                  <a:lnTo>
                    <a:pt x="58" y="59"/>
                  </a:lnTo>
                  <a:lnTo>
                    <a:pt x="60" y="45"/>
                  </a:lnTo>
                  <a:lnTo>
                    <a:pt x="56" y="36"/>
                  </a:lnTo>
                  <a:lnTo>
                    <a:pt x="54" y="28"/>
                  </a:lnTo>
                  <a:lnTo>
                    <a:pt x="48" y="18"/>
                  </a:lnTo>
                  <a:lnTo>
                    <a:pt x="44" y="16"/>
                  </a:lnTo>
                  <a:lnTo>
                    <a:pt x="40" y="12"/>
                  </a:lnTo>
                  <a:lnTo>
                    <a:pt x="34" y="12"/>
                  </a:lnTo>
                  <a:lnTo>
                    <a:pt x="30" y="12"/>
                  </a:lnTo>
                  <a:lnTo>
                    <a:pt x="24" y="16"/>
                  </a:lnTo>
                  <a:lnTo>
                    <a:pt x="16" y="20"/>
                  </a:lnTo>
                  <a:lnTo>
                    <a:pt x="8" y="28"/>
                  </a:lnTo>
                  <a:lnTo>
                    <a:pt x="0" y="39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56" y="20"/>
                  </a:lnTo>
                  <a:lnTo>
                    <a:pt x="62" y="34"/>
                  </a:lnTo>
                  <a:lnTo>
                    <a:pt x="66" y="47"/>
                  </a:lnTo>
                  <a:lnTo>
                    <a:pt x="68" y="63"/>
                  </a:lnTo>
                  <a:lnTo>
                    <a:pt x="68" y="71"/>
                  </a:lnTo>
                  <a:lnTo>
                    <a:pt x="66" y="77"/>
                  </a:lnTo>
                  <a:lnTo>
                    <a:pt x="64" y="83"/>
                  </a:lnTo>
                  <a:lnTo>
                    <a:pt x="58" y="89"/>
                  </a:lnTo>
                  <a:lnTo>
                    <a:pt x="52" y="95"/>
                  </a:lnTo>
                  <a:lnTo>
                    <a:pt x="42" y="97"/>
                  </a:lnTo>
                  <a:lnTo>
                    <a:pt x="30" y="99"/>
                  </a:lnTo>
                  <a:lnTo>
                    <a:pt x="14" y="9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1" name="Freeform 1310"/>
            <p:cNvSpPr>
              <a:spLocks/>
            </p:cNvSpPr>
            <p:nvPr/>
          </p:nvSpPr>
          <p:spPr bwMode="auto">
            <a:xfrm>
              <a:off x="1616" y="2515"/>
              <a:ext cx="15" cy="20"/>
            </a:xfrm>
            <a:custGeom>
              <a:avLst/>
              <a:gdLst>
                <a:gd name="T0" fmla="*/ 2 w 30"/>
                <a:gd name="T1" fmla="*/ 1 h 42"/>
                <a:gd name="T2" fmla="*/ 2 w 30"/>
                <a:gd name="T3" fmla="*/ 1 h 42"/>
                <a:gd name="T4" fmla="*/ 9 w 30"/>
                <a:gd name="T5" fmla="*/ 7 h 42"/>
                <a:gd name="T6" fmla="*/ 13 w 30"/>
                <a:gd name="T7" fmla="*/ 11 h 42"/>
                <a:gd name="T8" fmla="*/ 15 w 30"/>
                <a:gd name="T9" fmla="*/ 13 h 42"/>
                <a:gd name="T10" fmla="*/ 15 w 30"/>
                <a:gd name="T11" fmla="*/ 15 h 42"/>
                <a:gd name="T12" fmla="*/ 15 w 30"/>
                <a:gd name="T13" fmla="*/ 15 h 42"/>
                <a:gd name="T14" fmla="*/ 13 w 30"/>
                <a:gd name="T15" fmla="*/ 18 h 42"/>
                <a:gd name="T16" fmla="*/ 10 w 30"/>
                <a:gd name="T17" fmla="*/ 20 h 42"/>
                <a:gd name="T18" fmla="*/ 5 w 30"/>
                <a:gd name="T19" fmla="*/ 20 h 42"/>
                <a:gd name="T20" fmla="*/ 5 w 30"/>
                <a:gd name="T21" fmla="*/ 20 h 42"/>
                <a:gd name="T22" fmla="*/ 3 w 30"/>
                <a:gd name="T23" fmla="*/ 19 h 42"/>
                <a:gd name="T24" fmla="*/ 1 w 30"/>
                <a:gd name="T25" fmla="*/ 17 h 42"/>
                <a:gd name="T26" fmla="*/ 0 w 30"/>
                <a:gd name="T27" fmla="*/ 15 h 42"/>
                <a:gd name="T28" fmla="*/ 0 w 30"/>
                <a:gd name="T29" fmla="*/ 11 h 42"/>
                <a:gd name="T30" fmla="*/ 0 w 30"/>
                <a:gd name="T31" fmla="*/ 6 h 42"/>
                <a:gd name="T32" fmla="*/ 1 w 30"/>
                <a:gd name="T33" fmla="*/ 2 h 42"/>
                <a:gd name="T34" fmla="*/ 1 w 30"/>
                <a:gd name="T35" fmla="*/ 2 h 42"/>
                <a:gd name="T36" fmla="*/ 1 w 30"/>
                <a:gd name="T37" fmla="*/ 0 h 42"/>
                <a:gd name="T38" fmla="*/ 2 w 30"/>
                <a:gd name="T39" fmla="*/ 0 h 42"/>
                <a:gd name="T40" fmla="*/ 2 w 30"/>
                <a:gd name="T41" fmla="*/ 1 h 42"/>
                <a:gd name="T42" fmla="*/ 2 w 30"/>
                <a:gd name="T43" fmla="*/ 1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0"/>
                <a:gd name="T67" fmla="*/ 0 h 42"/>
                <a:gd name="T68" fmla="*/ 30 w 30"/>
                <a:gd name="T69" fmla="*/ 42 h 4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0" h="42">
                  <a:moveTo>
                    <a:pt x="4" y="2"/>
                  </a:moveTo>
                  <a:lnTo>
                    <a:pt x="4" y="2"/>
                  </a:lnTo>
                  <a:lnTo>
                    <a:pt x="18" y="14"/>
                  </a:lnTo>
                  <a:lnTo>
                    <a:pt x="26" y="24"/>
                  </a:lnTo>
                  <a:lnTo>
                    <a:pt x="30" y="28"/>
                  </a:lnTo>
                  <a:lnTo>
                    <a:pt x="30" y="32"/>
                  </a:lnTo>
                  <a:lnTo>
                    <a:pt x="26" y="38"/>
                  </a:lnTo>
                  <a:lnTo>
                    <a:pt x="20" y="42"/>
                  </a:lnTo>
                  <a:lnTo>
                    <a:pt x="10" y="42"/>
                  </a:lnTo>
                  <a:lnTo>
                    <a:pt x="6" y="40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2" y="4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2" name="Freeform 1311"/>
            <p:cNvSpPr>
              <a:spLocks/>
            </p:cNvSpPr>
            <p:nvPr/>
          </p:nvSpPr>
          <p:spPr bwMode="auto">
            <a:xfrm>
              <a:off x="1627" y="2513"/>
              <a:ext cx="18" cy="17"/>
            </a:xfrm>
            <a:custGeom>
              <a:avLst/>
              <a:gdLst>
                <a:gd name="T0" fmla="*/ 15 w 36"/>
                <a:gd name="T1" fmla="*/ 3 h 34"/>
                <a:gd name="T2" fmla="*/ 15 w 36"/>
                <a:gd name="T3" fmla="*/ 3 h 34"/>
                <a:gd name="T4" fmla="*/ 14 w 36"/>
                <a:gd name="T5" fmla="*/ 5 h 34"/>
                <a:gd name="T6" fmla="*/ 11 w 36"/>
                <a:gd name="T7" fmla="*/ 7 h 34"/>
                <a:gd name="T8" fmla="*/ 6 w 36"/>
                <a:gd name="T9" fmla="*/ 7 h 34"/>
                <a:gd name="T10" fmla="*/ 0 w 36"/>
                <a:gd name="T11" fmla="*/ 8 h 34"/>
                <a:gd name="T12" fmla="*/ 0 w 36"/>
                <a:gd name="T13" fmla="*/ 8 h 34"/>
                <a:gd name="T14" fmla="*/ 4 w 36"/>
                <a:gd name="T15" fmla="*/ 12 h 34"/>
                <a:gd name="T16" fmla="*/ 6 w 36"/>
                <a:gd name="T17" fmla="*/ 15 h 34"/>
                <a:gd name="T18" fmla="*/ 7 w 36"/>
                <a:gd name="T19" fmla="*/ 17 h 34"/>
                <a:gd name="T20" fmla="*/ 7 w 36"/>
                <a:gd name="T21" fmla="*/ 17 h 34"/>
                <a:gd name="T22" fmla="*/ 12 w 36"/>
                <a:gd name="T23" fmla="*/ 13 h 34"/>
                <a:gd name="T24" fmla="*/ 15 w 36"/>
                <a:gd name="T25" fmla="*/ 9 h 34"/>
                <a:gd name="T26" fmla="*/ 17 w 36"/>
                <a:gd name="T27" fmla="*/ 7 h 34"/>
                <a:gd name="T28" fmla="*/ 17 w 36"/>
                <a:gd name="T29" fmla="*/ 5 h 34"/>
                <a:gd name="T30" fmla="*/ 17 w 36"/>
                <a:gd name="T31" fmla="*/ 5 h 34"/>
                <a:gd name="T32" fmla="*/ 18 w 36"/>
                <a:gd name="T33" fmla="*/ 0 h 34"/>
                <a:gd name="T34" fmla="*/ 18 w 36"/>
                <a:gd name="T35" fmla="*/ 0 h 34"/>
                <a:gd name="T36" fmla="*/ 15 w 36"/>
                <a:gd name="T37" fmla="*/ 3 h 34"/>
                <a:gd name="T38" fmla="*/ 15 w 36"/>
                <a:gd name="T39" fmla="*/ 3 h 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6"/>
                <a:gd name="T61" fmla="*/ 0 h 34"/>
                <a:gd name="T62" fmla="*/ 36 w 36"/>
                <a:gd name="T63" fmla="*/ 34 h 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6" h="34">
                  <a:moveTo>
                    <a:pt x="30" y="6"/>
                  </a:moveTo>
                  <a:lnTo>
                    <a:pt x="30" y="6"/>
                  </a:lnTo>
                  <a:lnTo>
                    <a:pt x="28" y="10"/>
                  </a:lnTo>
                  <a:lnTo>
                    <a:pt x="22" y="14"/>
                  </a:lnTo>
                  <a:lnTo>
                    <a:pt x="12" y="14"/>
                  </a:lnTo>
                  <a:lnTo>
                    <a:pt x="0" y="16"/>
                  </a:lnTo>
                  <a:lnTo>
                    <a:pt x="8" y="24"/>
                  </a:lnTo>
                  <a:lnTo>
                    <a:pt x="12" y="30"/>
                  </a:lnTo>
                  <a:lnTo>
                    <a:pt x="14" y="34"/>
                  </a:lnTo>
                  <a:lnTo>
                    <a:pt x="24" y="26"/>
                  </a:lnTo>
                  <a:lnTo>
                    <a:pt x="30" y="18"/>
                  </a:lnTo>
                  <a:lnTo>
                    <a:pt x="34" y="14"/>
                  </a:lnTo>
                  <a:lnTo>
                    <a:pt x="34" y="10"/>
                  </a:lnTo>
                  <a:lnTo>
                    <a:pt x="36" y="0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63" name="Freeform 1312"/>
            <p:cNvSpPr>
              <a:spLocks/>
            </p:cNvSpPr>
            <p:nvPr/>
          </p:nvSpPr>
          <p:spPr bwMode="auto">
            <a:xfrm>
              <a:off x="1642" y="2698"/>
              <a:ext cx="84" cy="105"/>
            </a:xfrm>
            <a:custGeom>
              <a:avLst/>
              <a:gdLst>
                <a:gd name="T0" fmla="*/ 84 w 168"/>
                <a:gd name="T1" fmla="*/ 0 h 212"/>
                <a:gd name="T2" fmla="*/ 84 w 168"/>
                <a:gd name="T3" fmla="*/ 0 h 212"/>
                <a:gd name="T4" fmla="*/ 74 w 168"/>
                <a:gd name="T5" fmla="*/ 8 h 212"/>
                <a:gd name="T6" fmla="*/ 53 w 168"/>
                <a:gd name="T7" fmla="*/ 25 h 212"/>
                <a:gd name="T8" fmla="*/ 39 w 168"/>
                <a:gd name="T9" fmla="*/ 34 h 212"/>
                <a:gd name="T10" fmla="*/ 25 w 168"/>
                <a:gd name="T11" fmla="*/ 41 h 212"/>
                <a:gd name="T12" fmla="*/ 12 w 168"/>
                <a:gd name="T13" fmla="*/ 46 h 212"/>
                <a:gd name="T14" fmla="*/ 6 w 168"/>
                <a:gd name="T15" fmla="*/ 48 h 212"/>
                <a:gd name="T16" fmla="*/ 0 w 168"/>
                <a:gd name="T17" fmla="*/ 48 h 212"/>
                <a:gd name="T18" fmla="*/ 0 w 168"/>
                <a:gd name="T19" fmla="*/ 48 h 212"/>
                <a:gd name="T20" fmla="*/ 4 w 168"/>
                <a:gd name="T21" fmla="*/ 50 h 212"/>
                <a:gd name="T22" fmla="*/ 13 w 168"/>
                <a:gd name="T23" fmla="*/ 55 h 212"/>
                <a:gd name="T24" fmla="*/ 19 w 168"/>
                <a:gd name="T25" fmla="*/ 59 h 212"/>
                <a:gd name="T26" fmla="*/ 24 w 168"/>
                <a:gd name="T27" fmla="*/ 64 h 212"/>
                <a:gd name="T28" fmla="*/ 29 w 168"/>
                <a:gd name="T29" fmla="*/ 70 h 212"/>
                <a:gd name="T30" fmla="*/ 34 w 168"/>
                <a:gd name="T31" fmla="*/ 78 h 212"/>
                <a:gd name="T32" fmla="*/ 34 w 168"/>
                <a:gd name="T33" fmla="*/ 78 h 212"/>
                <a:gd name="T34" fmla="*/ 34 w 168"/>
                <a:gd name="T35" fmla="*/ 85 h 212"/>
                <a:gd name="T36" fmla="*/ 34 w 168"/>
                <a:gd name="T37" fmla="*/ 92 h 212"/>
                <a:gd name="T38" fmla="*/ 35 w 168"/>
                <a:gd name="T39" fmla="*/ 99 h 212"/>
                <a:gd name="T40" fmla="*/ 36 w 168"/>
                <a:gd name="T41" fmla="*/ 102 h 212"/>
                <a:gd name="T42" fmla="*/ 37 w 168"/>
                <a:gd name="T43" fmla="*/ 104 h 212"/>
                <a:gd name="T44" fmla="*/ 39 w 168"/>
                <a:gd name="T45" fmla="*/ 105 h 212"/>
                <a:gd name="T46" fmla="*/ 42 w 168"/>
                <a:gd name="T47" fmla="*/ 105 h 212"/>
                <a:gd name="T48" fmla="*/ 45 w 168"/>
                <a:gd name="T49" fmla="*/ 103 h 212"/>
                <a:gd name="T50" fmla="*/ 48 w 168"/>
                <a:gd name="T51" fmla="*/ 100 h 212"/>
                <a:gd name="T52" fmla="*/ 52 w 168"/>
                <a:gd name="T53" fmla="*/ 95 h 212"/>
                <a:gd name="T54" fmla="*/ 56 w 168"/>
                <a:gd name="T55" fmla="*/ 88 h 212"/>
                <a:gd name="T56" fmla="*/ 56 w 168"/>
                <a:gd name="T57" fmla="*/ 88 h 212"/>
                <a:gd name="T58" fmla="*/ 61 w 168"/>
                <a:gd name="T59" fmla="*/ 79 h 212"/>
                <a:gd name="T60" fmla="*/ 72 w 168"/>
                <a:gd name="T61" fmla="*/ 55 h 212"/>
                <a:gd name="T62" fmla="*/ 78 w 168"/>
                <a:gd name="T63" fmla="*/ 40 h 212"/>
                <a:gd name="T64" fmla="*/ 82 w 168"/>
                <a:gd name="T65" fmla="*/ 26 h 212"/>
                <a:gd name="T66" fmla="*/ 84 w 168"/>
                <a:gd name="T67" fmla="*/ 12 h 212"/>
                <a:gd name="T68" fmla="*/ 84 w 168"/>
                <a:gd name="T69" fmla="*/ 6 h 212"/>
                <a:gd name="T70" fmla="*/ 84 w 168"/>
                <a:gd name="T71" fmla="*/ 0 h 212"/>
                <a:gd name="T72" fmla="*/ 84 w 168"/>
                <a:gd name="T73" fmla="*/ 0 h 2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"/>
                <a:gd name="T112" fmla="*/ 0 h 212"/>
                <a:gd name="T113" fmla="*/ 168 w 168"/>
                <a:gd name="T114" fmla="*/ 212 h 2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" h="212">
                  <a:moveTo>
                    <a:pt x="168" y="0"/>
                  </a:moveTo>
                  <a:lnTo>
                    <a:pt x="168" y="0"/>
                  </a:lnTo>
                  <a:lnTo>
                    <a:pt x="148" y="16"/>
                  </a:lnTo>
                  <a:lnTo>
                    <a:pt x="105" y="50"/>
                  </a:lnTo>
                  <a:lnTo>
                    <a:pt x="77" y="68"/>
                  </a:lnTo>
                  <a:lnTo>
                    <a:pt x="49" y="83"/>
                  </a:lnTo>
                  <a:lnTo>
                    <a:pt x="24" y="93"/>
                  </a:lnTo>
                  <a:lnTo>
                    <a:pt x="12" y="97"/>
                  </a:lnTo>
                  <a:lnTo>
                    <a:pt x="0" y="97"/>
                  </a:lnTo>
                  <a:lnTo>
                    <a:pt x="8" y="101"/>
                  </a:lnTo>
                  <a:lnTo>
                    <a:pt x="25" y="111"/>
                  </a:lnTo>
                  <a:lnTo>
                    <a:pt x="37" y="119"/>
                  </a:lnTo>
                  <a:lnTo>
                    <a:pt x="47" y="129"/>
                  </a:lnTo>
                  <a:lnTo>
                    <a:pt x="57" y="141"/>
                  </a:lnTo>
                  <a:lnTo>
                    <a:pt x="67" y="157"/>
                  </a:lnTo>
                  <a:lnTo>
                    <a:pt x="67" y="172"/>
                  </a:lnTo>
                  <a:lnTo>
                    <a:pt x="67" y="186"/>
                  </a:lnTo>
                  <a:lnTo>
                    <a:pt x="69" y="200"/>
                  </a:lnTo>
                  <a:lnTo>
                    <a:pt x="71" y="206"/>
                  </a:lnTo>
                  <a:lnTo>
                    <a:pt x="73" y="210"/>
                  </a:lnTo>
                  <a:lnTo>
                    <a:pt x="77" y="212"/>
                  </a:lnTo>
                  <a:lnTo>
                    <a:pt x="83" y="212"/>
                  </a:lnTo>
                  <a:lnTo>
                    <a:pt x="89" y="208"/>
                  </a:lnTo>
                  <a:lnTo>
                    <a:pt x="95" y="202"/>
                  </a:lnTo>
                  <a:lnTo>
                    <a:pt x="103" y="192"/>
                  </a:lnTo>
                  <a:lnTo>
                    <a:pt x="112" y="178"/>
                  </a:lnTo>
                  <a:lnTo>
                    <a:pt x="122" y="159"/>
                  </a:lnTo>
                  <a:lnTo>
                    <a:pt x="144" y="111"/>
                  </a:lnTo>
                  <a:lnTo>
                    <a:pt x="156" y="81"/>
                  </a:lnTo>
                  <a:lnTo>
                    <a:pt x="164" y="52"/>
                  </a:lnTo>
                  <a:lnTo>
                    <a:pt x="168" y="24"/>
                  </a:lnTo>
                  <a:lnTo>
                    <a:pt x="168" y="12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0" name="Group 1487"/>
          <p:cNvGrpSpPr>
            <a:grpSpLocks/>
          </p:cNvGrpSpPr>
          <p:nvPr/>
        </p:nvGrpSpPr>
        <p:grpSpPr bwMode="auto">
          <a:xfrm>
            <a:off x="6707188" y="2644775"/>
            <a:ext cx="1185862" cy="990600"/>
            <a:chOff x="4225" y="1666"/>
            <a:chExt cx="747" cy="624"/>
          </a:xfrm>
        </p:grpSpPr>
        <p:sp>
          <p:nvSpPr>
            <p:cNvPr id="7314" name="Freeform 1323"/>
            <p:cNvSpPr>
              <a:spLocks/>
            </p:cNvSpPr>
            <p:nvPr/>
          </p:nvSpPr>
          <p:spPr bwMode="auto">
            <a:xfrm>
              <a:off x="4225" y="2009"/>
              <a:ext cx="390" cy="281"/>
            </a:xfrm>
            <a:custGeom>
              <a:avLst/>
              <a:gdLst>
                <a:gd name="T0" fmla="*/ 390 w 781"/>
                <a:gd name="T1" fmla="*/ 236 h 561"/>
                <a:gd name="T2" fmla="*/ 384 w 781"/>
                <a:gd name="T3" fmla="*/ 232 h 561"/>
                <a:gd name="T4" fmla="*/ 377 w 781"/>
                <a:gd name="T5" fmla="*/ 231 h 561"/>
                <a:gd name="T6" fmla="*/ 364 w 781"/>
                <a:gd name="T7" fmla="*/ 232 h 561"/>
                <a:gd name="T8" fmla="*/ 359 w 781"/>
                <a:gd name="T9" fmla="*/ 233 h 561"/>
                <a:gd name="T10" fmla="*/ 340 w 781"/>
                <a:gd name="T11" fmla="*/ 232 h 561"/>
                <a:gd name="T12" fmla="*/ 329 w 781"/>
                <a:gd name="T13" fmla="*/ 229 h 561"/>
                <a:gd name="T14" fmla="*/ 327 w 781"/>
                <a:gd name="T15" fmla="*/ 226 h 561"/>
                <a:gd name="T16" fmla="*/ 292 w 781"/>
                <a:gd name="T17" fmla="*/ 211 h 561"/>
                <a:gd name="T18" fmla="*/ 289 w 781"/>
                <a:gd name="T19" fmla="*/ 212 h 561"/>
                <a:gd name="T20" fmla="*/ 284 w 781"/>
                <a:gd name="T21" fmla="*/ 210 h 561"/>
                <a:gd name="T22" fmla="*/ 276 w 781"/>
                <a:gd name="T23" fmla="*/ 203 h 561"/>
                <a:gd name="T24" fmla="*/ 266 w 781"/>
                <a:gd name="T25" fmla="*/ 188 h 561"/>
                <a:gd name="T26" fmla="*/ 257 w 781"/>
                <a:gd name="T27" fmla="*/ 180 h 561"/>
                <a:gd name="T28" fmla="*/ 237 w 781"/>
                <a:gd name="T29" fmla="*/ 158 h 561"/>
                <a:gd name="T30" fmla="*/ 214 w 781"/>
                <a:gd name="T31" fmla="*/ 126 h 561"/>
                <a:gd name="T32" fmla="*/ 201 w 781"/>
                <a:gd name="T33" fmla="*/ 97 h 561"/>
                <a:gd name="T34" fmla="*/ 197 w 781"/>
                <a:gd name="T35" fmla="*/ 86 h 561"/>
                <a:gd name="T36" fmla="*/ 141 w 781"/>
                <a:gd name="T37" fmla="*/ 46 h 561"/>
                <a:gd name="T38" fmla="*/ 98 w 781"/>
                <a:gd name="T39" fmla="*/ 17 h 561"/>
                <a:gd name="T40" fmla="*/ 73 w 781"/>
                <a:gd name="T41" fmla="*/ 4 h 561"/>
                <a:gd name="T42" fmla="*/ 60 w 781"/>
                <a:gd name="T43" fmla="*/ 0 h 561"/>
                <a:gd name="T44" fmla="*/ 40 w 781"/>
                <a:gd name="T45" fmla="*/ 14 h 561"/>
                <a:gd name="T46" fmla="*/ 18 w 781"/>
                <a:gd name="T47" fmla="*/ 28 h 561"/>
                <a:gd name="T48" fmla="*/ 11 w 781"/>
                <a:gd name="T49" fmla="*/ 30 h 561"/>
                <a:gd name="T50" fmla="*/ 1 w 781"/>
                <a:gd name="T51" fmla="*/ 35 h 561"/>
                <a:gd name="T52" fmla="*/ 0 w 781"/>
                <a:gd name="T53" fmla="*/ 37 h 561"/>
                <a:gd name="T54" fmla="*/ 4 w 781"/>
                <a:gd name="T55" fmla="*/ 40 h 561"/>
                <a:gd name="T56" fmla="*/ 12 w 781"/>
                <a:gd name="T57" fmla="*/ 41 h 561"/>
                <a:gd name="T58" fmla="*/ 49 w 781"/>
                <a:gd name="T59" fmla="*/ 58 h 561"/>
                <a:gd name="T60" fmla="*/ 80 w 781"/>
                <a:gd name="T61" fmla="*/ 74 h 561"/>
                <a:gd name="T62" fmla="*/ 102 w 781"/>
                <a:gd name="T63" fmla="*/ 90 h 561"/>
                <a:gd name="T64" fmla="*/ 124 w 781"/>
                <a:gd name="T65" fmla="*/ 106 h 561"/>
                <a:gd name="T66" fmla="*/ 149 w 781"/>
                <a:gd name="T67" fmla="*/ 125 h 561"/>
                <a:gd name="T68" fmla="*/ 153 w 781"/>
                <a:gd name="T69" fmla="*/ 130 h 561"/>
                <a:gd name="T70" fmla="*/ 162 w 781"/>
                <a:gd name="T71" fmla="*/ 141 h 561"/>
                <a:gd name="T72" fmla="*/ 173 w 781"/>
                <a:gd name="T73" fmla="*/ 149 h 561"/>
                <a:gd name="T74" fmla="*/ 188 w 781"/>
                <a:gd name="T75" fmla="*/ 154 h 561"/>
                <a:gd name="T76" fmla="*/ 194 w 781"/>
                <a:gd name="T77" fmla="*/ 161 h 561"/>
                <a:gd name="T78" fmla="*/ 208 w 781"/>
                <a:gd name="T79" fmla="*/ 178 h 561"/>
                <a:gd name="T80" fmla="*/ 230 w 781"/>
                <a:gd name="T81" fmla="*/ 196 h 561"/>
                <a:gd name="T82" fmla="*/ 248 w 781"/>
                <a:gd name="T83" fmla="*/ 206 h 561"/>
                <a:gd name="T84" fmla="*/ 275 w 781"/>
                <a:gd name="T85" fmla="*/ 218 h 561"/>
                <a:gd name="T86" fmla="*/ 279 w 781"/>
                <a:gd name="T87" fmla="*/ 221 h 561"/>
                <a:gd name="T88" fmla="*/ 306 w 781"/>
                <a:gd name="T89" fmla="*/ 241 h 561"/>
                <a:gd name="T90" fmla="*/ 324 w 781"/>
                <a:gd name="T91" fmla="*/ 250 h 561"/>
                <a:gd name="T92" fmla="*/ 343 w 781"/>
                <a:gd name="T93" fmla="*/ 259 h 561"/>
                <a:gd name="T94" fmla="*/ 361 w 781"/>
                <a:gd name="T95" fmla="*/ 271 h 561"/>
                <a:gd name="T96" fmla="*/ 364 w 781"/>
                <a:gd name="T97" fmla="*/ 274 h 561"/>
                <a:gd name="T98" fmla="*/ 368 w 781"/>
                <a:gd name="T99" fmla="*/ 279 h 561"/>
                <a:gd name="T100" fmla="*/ 372 w 781"/>
                <a:gd name="T101" fmla="*/ 281 h 561"/>
                <a:gd name="T102" fmla="*/ 375 w 781"/>
                <a:gd name="T103" fmla="*/ 274 h 561"/>
                <a:gd name="T104" fmla="*/ 375 w 781"/>
                <a:gd name="T105" fmla="*/ 265 h 561"/>
                <a:gd name="T106" fmla="*/ 383 w 781"/>
                <a:gd name="T107" fmla="*/ 244 h 561"/>
                <a:gd name="T108" fmla="*/ 390 w 781"/>
                <a:gd name="T109" fmla="*/ 236 h 56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81"/>
                <a:gd name="T166" fmla="*/ 0 h 561"/>
                <a:gd name="T167" fmla="*/ 781 w 781"/>
                <a:gd name="T168" fmla="*/ 561 h 56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81" h="561">
                  <a:moveTo>
                    <a:pt x="781" y="472"/>
                  </a:moveTo>
                  <a:lnTo>
                    <a:pt x="781" y="472"/>
                  </a:lnTo>
                  <a:lnTo>
                    <a:pt x="777" y="470"/>
                  </a:lnTo>
                  <a:lnTo>
                    <a:pt x="769" y="464"/>
                  </a:lnTo>
                  <a:lnTo>
                    <a:pt x="761" y="462"/>
                  </a:lnTo>
                  <a:lnTo>
                    <a:pt x="754" y="462"/>
                  </a:lnTo>
                  <a:lnTo>
                    <a:pt x="742" y="462"/>
                  </a:lnTo>
                  <a:lnTo>
                    <a:pt x="728" y="464"/>
                  </a:lnTo>
                  <a:lnTo>
                    <a:pt x="718" y="466"/>
                  </a:lnTo>
                  <a:lnTo>
                    <a:pt x="692" y="466"/>
                  </a:lnTo>
                  <a:lnTo>
                    <a:pt x="680" y="464"/>
                  </a:lnTo>
                  <a:lnTo>
                    <a:pt x="668" y="462"/>
                  </a:lnTo>
                  <a:lnTo>
                    <a:pt x="659" y="458"/>
                  </a:lnTo>
                  <a:lnTo>
                    <a:pt x="657" y="454"/>
                  </a:lnTo>
                  <a:lnTo>
                    <a:pt x="655" y="451"/>
                  </a:lnTo>
                  <a:lnTo>
                    <a:pt x="585" y="421"/>
                  </a:lnTo>
                  <a:lnTo>
                    <a:pt x="579" y="423"/>
                  </a:lnTo>
                  <a:lnTo>
                    <a:pt x="576" y="421"/>
                  </a:lnTo>
                  <a:lnTo>
                    <a:pt x="568" y="419"/>
                  </a:lnTo>
                  <a:lnTo>
                    <a:pt x="560" y="415"/>
                  </a:lnTo>
                  <a:lnTo>
                    <a:pt x="552" y="405"/>
                  </a:lnTo>
                  <a:lnTo>
                    <a:pt x="542" y="393"/>
                  </a:lnTo>
                  <a:lnTo>
                    <a:pt x="532" y="375"/>
                  </a:lnTo>
                  <a:lnTo>
                    <a:pt x="514" y="360"/>
                  </a:lnTo>
                  <a:lnTo>
                    <a:pt x="496" y="342"/>
                  </a:lnTo>
                  <a:lnTo>
                    <a:pt x="475" y="316"/>
                  </a:lnTo>
                  <a:lnTo>
                    <a:pt x="453" y="286"/>
                  </a:lnTo>
                  <a:lnTo>
                    <a:pt x="429" y="251"/>
                  </a:lnTo>
                  <a:lnTo>
                    <a:pt x="409" y="213"/>
                  </a:lnTo>
                  <a:lnTo>
                    <a:pt x="402" y="193"/>
                  </a:lnTo>
                  <a:lnTo>
                    <a:pt x="394" y="172"/>
                  </a:lnTo>
                  <a:lnTo>
                    <a:pt x="360" y="146"/>
                  </a:lnTo>
                  <a:lnTo>
                    <a:pt x="283" y="91"/>
                  </a:lnTo>
                  <a:lnTo>
                    <a:pt x="239" y="59"/>
                  </a:lnTo>
                  <a:lnTo>
                    <a:pt x="196" y="33"/>
                  </a:lnTo>
                  <a:lnTo>
                    <a:pt x="160" y="13"/>
                  </a:lnTo>
                  <a:lnTo>
                    <a:pt x="146" y="7"/>
                  </a:lnTo>
                  <a:lnTo>
                    <a:pt x="135" y="3"/>
                  </a:lnTo>
                  <a:lnTo>
                    <a:pt x="121" y="0"/>
                  </a:lnTo>
                  <a:lnTo>
                    <a:pt x="81" y="27"/>
                  </a:lnTo>
                  <a:lnTo>
                    <a:pt x="50" y="47"/>
                  </a:lnTo>
                  <a:lnTo>
                    <a:pt x="36" y="55"/>
                  </a:lnTo>
                  <a:lnTo>
                    <a:pt x="22" y="59"/>
                  </a:lnTo>
                  <a:lnTo>
                    <a:pt x="14" y="61"/>
                  </a:lnTo>
                  <a:lnTo>
                    <a:pt x="2" y="69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8" y="79"/>
                  </a:lnTo>
                  <a:lnTo>
                    <a:pt x="24" y="81"/>
                  </a:lnTo>
                  <a:lnTo>
                    <a:pt x="48" y="91"/>
                  </a:lnTo>
                  <a:lnTo>
                    <a:pt x="99" y="116"/>
                  </a:lnTo>
                  <a:lnTo>
                    <a:pt x="131" y="132"/>
                  </a:lnTo>
                  <a:lnTo>
                    <a:pt x="160" y="148"/>
                  </a:lnTo>
                  <a:lnTo>
                    <a:pt x="186" y="166"/>
                  </a:lnTo>
                  <a:lnTo>
                    <a:pt x="204" y="180"/>
                  </a:lnTo>
                  <a:lnTo>
                    <a:pt x="249" y="211"/>
                  </a:lnTo>
                  <a:lnTo>
                    <a:pt x="285" y="237"/>
                  </a:lnTo>
                  <a:lnTo>
                    <a:pt x="299" y="249"/>
                  </a:lnTo>
                  <a:lnTo>
                    <a:pt x="307" y="259"/>
                  </a:lnTo>
                  <a:lnTo>
                    <a:pt x="313" y="265"/>
                  </a:lnTo>
                  <a:lnTo>
                    <a:pt x="324" y="282"/>
                  </a:lnTo>
                  <a:lnTo>
                    <a:pt x="334" y="290"/>
                  </a:lnTo>
                  <a:lnTo>
                    <a:pt x="346" y="298"/>
                  </a:lnTo>
                  <a:lnTo>
                    <a:pt x="360" y="306"/>
                  </a:lnTo>
                  <a:lnTo>
                    <a:pt x="376" y="308"/>
                  </a:lnTo>
                  <a:lnTo>
                    <a:pt x="388" y="322"/>
                  </a:lnTo>
                  <a:lnTo>
                    <a:pt x="402" y="338"/>
                  </a:lnTo>
                  <a:lnTo>
                    <a:pt x="417" y="356"/>
                  </a:lnTo>
                  <a:lnTo>
                    <a:pt x="439" y="373"/>
                  </a:lnTo>
                  <a:lnTo>
                    <a:pt x="461" y="391"/>
                  </a:lnTo>
                  <a:lnTo>
                    <a:pt x="485" y="405"/>
                  </a:lnTo>
                  <a:lnTo>
                    <a:pt x="496" y="411"/>
                  </a:lnTo>
                  <a:lnTo>
                    <a:pt x="508" y="415"/>
                  </a:lnTo>
                  <a:lnTo>
                    <a:pt x="550" y="435"/>
                  </a:lnTo>
                  <a:lnTo>
                    <a:pt x="558" y="441"/>
                  </a:lnTo>
                  <a:lnTo>
                    <a:pt x="581" y="460"/>
                  </a:lnTo>
                  <a:lnTo>
                    <a:pt x="613" y="482"/>
                  </a:lnTo>
                  <a:lnTo>
                    <a:pt x="631" y="492"/>
                  </a:lnTo>
                  <a:lnTo>
                    <a:pt x="649" y="500"/>
                  </a:lnTo>
                  <a:lnTo>
                    <a:pt x="686" y="518"/>
                  </a:lnTo>
                  <a:lnTo>
                    <a:pt x="712" y="534"/>
                  </a:lnTo>
                  <a:lnTo>
                    <a:pt x="722" y="542"/>
                  </a:lnTo>
                  <a:lnTo>
                    <a:pt x="728" y="547"/>
                  </a:lnTo>
                  <a:lnTo>
                    <a:pt x="732" y="553"/>
                  </a:lnTo>
                  <a:lnTo>
                    <a:pt x="736" y="557"/>
                  </a:lnTo>
                  <a:lnTo>
                    <a:pt x="740" y="561"/>
                  </a:lnTo>
                  <a:lnTo>
                    <a:pt x="744" y="561"/>
                  </a:lnTo>
                  <a:lnTo>
                    <a:pt x="748" y="557"/>
                  </a:lnTo>
                  <a:lnTo>
                    <a:pt x="750" y="547"/>
                  </a:lnTo>
                  <a:lnTo>
                    <a:pt x="750" y="530"/>
                  </a:lnTo>
                  <a:lnTo>
                    <a:pt x="757" y="506"/>
                  </a:lnTo>
                  <a:lnTo>
                    <a:pt x="767" y="488"/>
                  </a:lnTo>
                  <a:lnTo>
                    <a:pt x="773" y="478"/>
                  </a:lnTo>
                  <a:lnTo>
                    <a:pt x="781" y="47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Freeform 1327"/>
            <p:cNvSpPr>
              <a:spLocks/>
            </p:cNvSpPr>
            <p:nvPr/>
          </p:nvSpPr>
          <p:spPr bwMode="auto">
            <a:xfrm>
              <a:off x="4693" y="1992"/>
              <a:ext cx="185" cy="279"/>
            </a:xfrm>
            <a:custGeom>
              <a:avLst/>
              <a:gdLst>
                <a:gd name="T0" fmla="*/ 171 w 370"/>
                <a:gd name="T1" fmla="*/ 0 h 558"/>
                <a:gd name="T2" fmla="*/ 163 w 370"/>
                <a:gd name="T3" fmla="*/ 13 h 558"/>
                <a:gd name="T4" fmla="*/ 160 w 370"/>
                <a:gd name="T5" fmla="*/ 16 h 558"/>
                <a:gd name="T6" fmla="*/ 154 w 370"/>
                <a:gd name="T7" fmla="*/ 34 h 558"/>
                <a:gd name="T8" fmla="*/ 145 w 370"/>
                <a:gd name="T9" fmla="*/ 49 h 558"/>
                <a:gd name="T10" fmla="*/ 133 w 370"/>
                <a:gd name="T11" fmla="*/ 60 h 558"/>
                <a:gd name="T12" fmla="*/ 135 w 370"/>
                <a:gd name="T13" fmla="*/ 64 h 558"/>
                <a:gd name="T14" fmla="*/ 136 w 370"/>
                <a:gd name="T15" fmla="*/ 78 h 558"/>
                <a:gd name="T16" fmla="*/ 130 w 370"/>
                <a:gd name="T17" fmla="*/ 100 h 558"/>
                <a:gd name="T18" fmla="*/ 123 w 370"/>
                <a:gd name="T19" fmla="*/ 113 h 558"/>
                <a:gd name="T20" fmla="*/ 112 w 370"/>
                <a:gd name="T21" fmla="*/ 127 h 558"/>
                <a:gd name="T22" fmla="*/ 85 w 370"/>
                <a:gd name="T23" fmla="*/ 159 h 558"/>
                <a:gd name="T24" fmla="*/ 51 w 370"/>
                <a:gd name="T25" fmla="*/ 197 h 558"/>
                <a:gd name="T26" fmla="*/ 26 w 370"/>
                <a:gd name="T27" fmla="*/ 218 h 558"/>
                <a:gd name="T28" fmla="*/ 0 w 370"/>
                <a:gd name="T29" fmla="*/ 239 h 558"/>
                <a:gd name="T30" fmla="*/ 33 w 370"/>
                <a:gd name="T31" fmla="*/ 245 h 558"/>
                <a:gd name="T32" fmla="*/ 62 w 370"/>
                <a:gd name="T33" fmla="*/ 255 h 558"/>
                <a:gd name="T34" fmla="*/ 89 w 370"/>
                <a:gd name="T35" fmla="*/ 269 h 558"/>
                <a:gd name="T36" fmla="*/ 94 w 370"/>
                <a:gd name="T37" fmla="*/ 272 h 558"/>
                <a:gd name="T38" fmla="*/ 112 w 370"/>
                <a:gd name="T39" fmla="*/ 279 h 558"/>
                <a:gd name="T40" fmla="*/ 120 w 370"/>
                <a:gd name="T41" fmla="*/ 279 h 558"/>
                <a:gd name="T42" fmla="*/ 124 w 370"/>
                <a:gd name="T43" fmla="*/ 276 h 558"/>
                <a:gd name="T44" fmla="*/ 125 w 370"/>
                <a:gd name="T45" fmla="*/ 273 h 558"/>
                <a:gd name="T46" fmla="*/ 125 w 370"/>
                <a:gd name="T47" fmla="*/ 266 h 558"/>
                <a:gd name="T48" fmla="*/ 122 w 370"/>
                <a:gd name="T49" fmla="*/ 257 h 558"/>
                <a:gd name="T50" fmla="*/ 113 w 370"/>
                <a:gd name="T51" fmla="*/ 244 h 558"/>
                <a:gd name="T52" fmla="*/ 112 w 370"/>
                <a:gd name="T53" fmla="*/ 238 h 558"/>
                <a:gd name="T54" fmla="*/ 111 w 370"/>
                <a:gd name="T55" fmla="*/ 225 h 558"/>
                <a:gd name="T56" fmla="*/ 113 w 370"/>
                <a:gd name="T57" fmla="*/ 217 h 558"/>
                <a:gd name="T58" fmla="*/ 116 w 370"/>
                <a:gd name="T59" fmla="*/ 199 h 558"/>
                <a:gd name="T60" fmla="*/ 118 w 370"/>
                <a:gd name="T61" fmla="*/ 186 h 558"/>
                <a:gd name="T62" fmla="*/ 122 w 370"/>
                <a:gd name="T63" fmla="*/ 166 h 558"/>
                <a:gd name="T64" fmla="*/ 143 w 370"/>
                <a:gd name="T65" fmla="*/ 119 h 558"/>
                <a:gd name="T66" fmla="*/ 153 w 370"/>
                <a:gd name="T67" fmla="*/ 100 h 558"/>
                <a:gd name="T68" fmla="*/ 173 w 370"/>
                <a:gd name="T69" fmla="*/ 64 h 558"/>
                <a:gd name="T70" fmla="*/ 184 w 370"/>
                <a:gd name="T71" fmla="*/ 36 h 558"/>
                <a:gd name="T72" fmla="*/ 185 w 370"/>
                <a:gd name="T73" fmla="*/ 27 h 558"/>
                <a:gd name="T74" fmla="*/ 182 w 370"/>
                <a:gd name="T75" fmla="*/ 22 h 558"/>
                <a:gd name="T76" fmla="*/ 178 w 370"/>
                <a:gd name="T77" fmla="*/ 10 h 558"/>
                <a:gd name="T78" fmla="*/ 173 w 370"/>
                <a:gd name="T79" fmla="*/ 0 h 558"/>
                <a:gd name="T80" fmla="*/ 171 w 370"/>
                <a:gd name="T81" fmla="*/ 0 h 5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70"/>
                <a:gd name="T124" fmla="*/ 0 h 558"/>
                <a:gd name="T125" fmla="*/ 370 w 370"/>
                <a:gd name="T126" fmla="*/ 558 h 5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70" h="558">
                  <a:moveTo>
                    <a:pt x="341" y="0"/>
                  </a:moveTo>
                  <a:lnTo>
                    <a:pt x="341" y="0"/>
                  </a:lnTo>
                  <a:lnTo>
                    <a:pt x="333" y="14"/>
                  </a:lnTo>
                  <a:lnTo>
                    <a:pt x="325" y="26"/>
                  </a:lnTo>
                  <a:lnTo>
                    <a:pt x="319" y="32"/>
                  </a:lnTo>
                  <a:lnTo>
                    <a:pt x="315" y="41"/>
                  </a:lnTo>
                  <a:lnTo>
                    <a:pt x="307" y="67"/>
                  </a:lnTo>
                  <a:lnTo>
                    <a:pt x="299" y="83"/>
                  </a:lnTo>
                  <a:lnTo>
                    <a:pt x="289" y="97"/>
                  </a:lnTo>
                  <a:lnTo>
                    <a:pt x="279" y="109"/>
                  </a:lnTo>
                  <a:lnTo>
                    <a:pt x="265" y="119"/>
                  </a:lnTo>
                  <a:lnTo>
                    <a:pt x="269" y="128"/>
                  </a:lnTo>
                  <a:lnTo>
                    <a:pt x="271" y="140"/>
                  </a:lnTo>
                  <a:lnTo>
                    <a:pt x="271" y="156"/>
                  </a:lnTo>
                  <a:lnTo>
                    <a:pt x="267" y="176"/>
                  </a:lnTo>
                  <a:lnTo>
                    <a:pt x="259" y="200"/>
                  </a:lnTo>
                  <a:lnTo>
                    <a:pt x="254" y="212"/>
                  </a:lnTo>
                  <a:lnTo>
                    <a:pt x="246" y="225"/>
                  </a:lnTo>
                  <a:lnTo>
                    <a:pt x="236" y="239"/>
                  </a:lnTo>
                  <a:lnTo>
                    <a:pt x="224" y="253"/>
                  </a:lnTo>
                  <a:lnTo>
                    <a:pt x="169" y="318"/>
                  </a:lnTo>
                  <a:lnTo>
                    <a:pt x="127" y="366"/>
                  </a:lnTo>
                  <a:lnTo>
                    <a:pt x="101" y="394"/>
                  </a:lnTo>
                  <a:lnTo>
                    <a:pt x="52" y="435"/>
                  </a:lnTo>
                  <a:lnTo>
                    <a:pt x="0" y="477"/>
                  </a:lnTo>
                  <a:lnTo>
                    <a:pt x="18" y="479"/>
                  </a:lnTo>
                  <a:lnTo>
                    <a:pt x="66" y="490"/>
                  </a:lnTo>
                  <a:lnTo>
                    <a:pt x="93" y="498"/>
                  </a:lnTo>
                  <a:lnTo>
                    <a:pt x="123" y="510"/>
                  </a:lnTo>
                  <a:lnTo>
                    <a:pt x="153" y="522"/>
                  </a:lnTo>
                  <a:lnTo>
                    <a:pt x="178" y="538"/>
                  </a:lnTo>
                  <a:lnTo>
                    <a:pt x="188" y="544"/>
                  </a:lnTo>
                  <a:lnTo>
                    <a:pt x="210" y="554"/>
                  </a:lnTo>
                  <a:lnTo>
                    <a:pt x="224" y="558"/>
                  </a:lnTo>
                  <a:lnTo>
                    <a:pt x="236" y="558"/>
                  </a:lnTo>
                  <a:lnTo>
                    <a:pt x="240" y="558"/>
                  </a:lnTo>
                  <a:lnTo>
                    <a:pt x="244" y="556"/>
                  </a:lnTo>
                  <a:lnTo>
                    <a:pt x="248" y="552"/>
                  </a:lnTo>
                  <a:lnTo>
                    <a:pt x="250" y="546"/>
                  </a:lnTo>
                  <a:lnTo>
                    <a:pt x="250" y="544"/>
                  </a:lnTo>
                  <a:lnTo>
                    <a:pt x="250" y="532"/>
                  </a:lnTo>
                  <a:lnTo>
                    <a:pt x="248" y="524"/>
                  </a:lnTo>
                  <a:lnTo>
                    <a:pt x="244" y="514"/>
                  </a:lnTo>
                  <a:lnTo>
                    <a:pt x="236" y="502"/>
                  </a:lnTo>
                  <a:lnTo>
                    <a:pt x="226" y="488"/>
                  </a:lnTo>
                  <a:lnTo>
                    <a:pt x="224" y="475"/>
                  </a:lnTo>
                  <a:lnTo>
                    <a:pt x="222" y="463"/>
                  </a:lnTo>
                  <a:lnTo>
                    <a:pt x="222" y="449"/>
                  </a:lnTo>
                  <a:lnTo>
                    <a:pt x="226" y="433"/>
                  </a:lnTo>
                  <a:lnTo>
                    <a:pt x="230" y="417"/>
                  </a:lnTo>
                  <a:lnTo>
                    <a:pt x="232" y="398"/>
                  </a:lnTo>
                  <a:lnTo>
                    <a:pt x="236" y="372"/>
                  </a:lnTo>
                  <a:lnTo>
                    <a:pt x="244" y="332"/>
                  </a:lnTo>
                  <a:lnTo>
                    <a:pt x="265" y="281"/>
                  </a:lnTo>
                  <a:lnTo>
                    <a:pt x="285" y="237"/>
                  </a:lnTo>
                  <a:lnTo>
                    <a:pt x="305" y="200"/>
                  </a:lnTo>
                  <a:lnTo>
                    <a:pt x="319" y="178"/>
                  </a:lnTo>
                  <a:lnTo>
                    <a:pt x="346" y="127"/>
                  </a:lnTo>
                  <a:lnTo>
                    <a:pt x="358" y="97"/>
                  </a:lnTo>
                  <a:lnTo>
                    <a:pt x="368" y="71"/>
                  </a:lnTo>
                  <a:lnTo>
                    <a:pt x="370" y="61"/>
                  </a:lnTo>
                  <a:lnTo>
                    <a:pt x="370" y="53"/>
                  </a:lnTo>
                  <a:lnTo>
                    <a:pt x="368" y="45"/>
                  </a:lnTo>
                  <a:lnTo>
                    <a:pt x="364" y="43"/>
                  </a:lnTo>
                  <a:lnTo>
                    <a:pt x="356" y="20"/>
                  </a:lnTo>
                  <a:lnTo>
                    <a:pt x="348" y="6"/>
                  </a:lnTo>
                  <a:lnTo>
                    <a:pt x="345" y="0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6" name="Line 1313"/>
            <p:cNvSpPr>
              <a:spLocks noChangeShapeType="1"/>
            </p:cNvSpPr>
            <p:nvPr/>
          </p:nvSpPr>
          <p:spPr bwMode="auto">
            <a:xfrm>
              <a:off x="4792" y="2100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Line 1314"/>
            <p:cNvSpPr>
              <a:spLocks noChangeShapeType="1"/>
            </p:cNvSpPr>
            <p:nvPr/>
          </p:nvSpPr>
          <p:spPr bwMode="auto">
            <a:xfrm>
              <a:off x="4792" y="2100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Line 1315"/>
            <p:cNvSpPr>
              <a:spLocks noChangeShapeType="1"/>
            </p:cNvSpPr>
            <p:nvPr/>
          </p:nvSpPr>
          <p:spPr bwMode="auto">
            <a:xfrm>
              <a:off x="4797" y="206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Line 1316"/>
            <p:cNvSpPr>
              <a:spLocks noChangeShapeType="1"/>
            </p:cNvSpPr>
            <p:nvPr/>
          </p:nvSpPr>
          <p:spPr bwMode="auto">
            <a:xfrm>
              <a:off x="4797" y="206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Line 1317"/>
            <p:cNvSpPr>
              <a:spLocks noChangeShapeType="1"/>
            </p:cNvSpPr>
            <p:nvPr/>
          </p:nvSpPr>
          <p:spPr bwMode="auto">
            <a:xfrm>
              <a:off x="4818" y="2110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Line 1318"/>
            <p:cNvSpPr>
              <a:spLocks noChangeShapeType="1"/>
            </p:cNvSpPr>
            <p:nvPr/>
          </p:nvSpPr>
          <p:spPr bwMode="auto">
            <a:xfrm>
              <a:off x="4818" y="2110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2" name="Freeform 1319"/>
            <p:cNvSpPr>
              <a:spLocks/>
            </p:cNvSpPr>
            <p:nvPr/>
          </p:nvSpPr>
          <p:spPr bwMode="auto">
            <a:xfrm>
              <a:off x="4413" y="1687"/>
              <a:ext cx="489" cy="570"/>
            </a:xfrm>
            <a:custGeom>
              <a:avLst/>
              <a:gdLst>
                <a:gd name="T0" fmla="*/ 436 w 977"/>
                <a:gd name="T1" fmla="*/ 321 h 1139"/>
                <a:gd name="T2" fmla="*/ 408 w 977"/>
                <a:gd name="T3" fmla="*/ 366 h 1139"/>
                <a:gd name="T4" fmla="*/ 408 w 977"/>
                <a:gd name="T5" fmla="*/ 400 h 1139"/>
                <a:gd name="T6" fmla="*/ 378 w 977"/>
                <a:gd name="T7" fmla="*/ 446 h 1139"/>
                <a:gd name="T8" fmla="*/ 253 w 977"/>
                <a:gd name="T9" fmla="*/ 563 h 1139"/>
                <a:gd name="T10" fmla="*/ 228 w 977"/>
                <a:gd name="T11" fmla="*/ 565 h 1139"/>
                <a:gd name="T12" fmla="*/ 181 w 977"/>
                <a:gd name="T13" fmla="*/ 552 h 1139"/>
                <a:gd name="T14" fmla="*/ 140 w 977"/>
                <a:gd name="T15" fmla="*/ 546 h 1139"/>
                <a:gd name="T16" fmla="*/ 90 w 977"/>
                <a:gd name="T17" fmla="*/ 524 h 1139"/>
                <a:gd name="T18" fmla="*/ 46 w 977"/>
                <a:gd name="T19" fmla="*/ 472 h 1139"/>
                <a:gd name="T20" fmla="*/ 7 w 977"/>
                <a:gd name="T21" fmla="*/ 386 h 1139"/>
                <a:gd name="T22" fmla="*/ 1 w 977"/>
                <a:gd name="T23" fmla="*/ 337 h 1139"/>
                <a:gd name="T24" fmla="*/ 27 w 977"/>
                <a:gd name="T25" fmla="*/ 285 h 1139"/>
                <a:gd name="T26" fmla="*/ 72 w 977"/>
                <a:gd name="T27" fmla="*/ 281 h 1139"/>
                <a:gd name="T28" fmla="*/ 121 w 977"/>
                <a:gd name="T29" fmla="*/ 313 h 1139"/>
                <a:gd name="T30" fmla="*/ 127 w 977"/>
                <a:gd name="T31" fmla="*/ 366 h 1139"/>
                <a:gd name="T32" fmla="*/ 182 w 977"/>
                <a:gd name="T33" fmla="*/ 418 h 1139"/>
                <a:gd name="T34" fmla="*/ 241 w 977"/>
                <a:gd name="T35" fmla="*/ 423 h 1139"/>
                <a:gd name="T36" fmla="*/ 294 w 977"/>
                <a:gd name="T37" fmla="*/ 408 h 1139"/>
                <a:gd name="T38" fmla="*/ 345 w 977"/>
                <a:gd name="T39" fmla="*/ 360 h 1139"/>
                <a:gd name="T40" fmla="*/ 360 w 977"/>
                <a:gd name="T41" fmla="*/ 298 h 1139"/>
                <a:gd name="T42" fmla="*/ 352 w 977"/>
                <a:gd name="T43" fmla="*/ 244 h 1139"/>
                <a:gd name="T44" fmla="*/ 323 w 977"/>
                <a:gd name="T45" fmla="*/ 187 h 1139"/>
                <a:gd name="T46" fmla="*/ 294 w 977"/>
                <a:gd name="T47" fmla="*/ 154 h 1139"/>
                <a:gd name="T48" fmla="*/ 307 w 977"/>
                <a:gd name="T49" fmla="*/ 141 h 1139"/>
                <a:gd name="T50" fmla="*/ 352 w 977"/>
                <a:gd name="T51" fmla="*/ 166 h 1139"/>
                <a:gd name="T52" fmla="*/ 402 w 977"/>
                <a:gd name="T53" fmla="*/ 257 h 1139"/>
                <a:gd name="T54" fmla="*/ 405 w 977"/>
                <a:gd name="T55" fmla="*/ 322 h 1139"/>
                <a:gd name="T56" fmla="*/ 377 w 977"/>
                <a:gd name="T57" fmla="*/ 361 h 1139"/>
                <a:gd name="T58" fmla="*/ 374 w 977"/>
                <a:gd name="T59" fmla="*/ 389 h 1139"/>
                <a:gd name="T60" fmla="*/ 370 w 977"/>
                <a:gd name="T61" fmla="*/ 409 h 1139"/>
                <a:gd name="T62" fmla="*/ 341 w 977"/>
                <a:gd name="T63" fmla="*/ 439 h 1139"/>
                <a:gd name="T64" fmla="*/ 251 w 977"/>
                <a:gd name="T65" fmla="*/ 475 h 1139"/>
                <a:gd name="T66" fmla="*/ 195 w 977"/>
                <a:gd name="T67" fmla="*/ 466 h 1139"/>
                <a:gd name="T68" fmla="*/ 147 w 977"/>
                <a:gd name="T69" fmla="*/ 450 h 1139"/>
                <a:gd name="T70" fmla="*/ 115 w 977"/>
                <a:gd name="T71" fmla="*/ 402 h 1139"/>
                <a:gd name="T72" fmla="*/ 109 w 977"/>
                <a:gd name="T73" fmla="*/ 378 h 1139"/>
                <a:gd name="T74" fmla="*/ 121 w 977"/>
                <a:gd name="T75" fmla="*/ 424 h 1139"/>
                <a:gd name="T76" fmla="*/ 172 w 977"/>
                <a:gd name="T77" fmla="*/ 468 h 1139"/>
                <a:gd name="T78" fmla="*/ 197 w 977"/>
                <a:gd name="T79" fmla="*/ 473 h 1139"/>
                <a:gd name="T80" fmla="*/ 245 w 977"/>
                <a:gd name="T81" fmla="*/ 479 h 1139"/>
                <a:gd name="T82" fmla="*/ 314 w 977"/>
                <a:gd name="T83" fmla="*/ 459 h 1139"/>
                <a:gd name="T84" fmla="*/ 341 w 977"/>
                <a:gd name="T85" fmla="*/ 442 h 1139"/>
                <a:gd name="T86" fmla="*/ 376 w 977"/>
                <a:gd name="T87" fmla="*/ 400 h 1139"/>
                <a:gd name="T88" fmla="*/ 385 w 977"/>
                <a:gd name="T89" fmla="*/ 362 h 1139"/>
                <a:gd name="T90" fmla="*/ 385 w 977"/>
                <a:gd name="T91" fmla="*/ 348 h 1139"/>
                <a:gd name="T92" fmla="*/ 412 w 977"/>
                <a:gd name="T93" fmla="*/ 303 h 1139"/>
                <a:gd name="T94" fmla="*/ 405 w 977"/>
                <a:gd name="T95" fmla="*/ 247 h 1139"/>
                <a:gd name="T96" fmla="*/ 360 w 977"/>
                <a:gd name="T97" fmla="*/ 168 h 1139"/>
                <a:gd name="T98" fmla="*/ 299 w 977"/>
                <a:gd name="T99" fmla="*/ 135 h 1139"/>
                <a:gd name="T100" fmla="*/ 293 w 977"/>
                <a:gd name="T101" fmla="*/ 156 h 1139"/>
                <a:gd name="T102" fmla="*/ 275 w 977"/>
                <a:gd name="T103" fmla="*/ 138 h 1139"/>
                <a:gd name="T104" fmla="*/ 253 w 977"/>
                <a:gd name="T105" fmla="*/ 128 h 1139"/>
                <a:gd name="T106" fmla="*/ 227 w 977"/>
                <a:gd name="T107" fmla="*/ 126 h 1139"/>
                <a:gd name="T108" fmla="*/ 184 w 977"/>
                <a:gd name="T109" fmla="*/ 120 h 1139"/>
                <a:gd name="T110" fmla="*/ 151 w 977"/>
                <a:gd name="T111" fmla="*/ 80 h 1139"/>
                <a:gd name="T112" fmla="*/ 130 w 977"/>
                <a:gd name="T113" fmla="*/ 73 h 1139"/>
                <a:gd name="T114" fmla="*/ 168 w 977"/>
                <a:gd name="T115" fmla="*/ 29 h 1139"/>
                <a:gd name="T116" fmla="*/ 204 w 977"/>
                <a:gd name="T117" fmla="*/ 1 h 1139"/>
                <a:gd name="T118" fmla="*/ 259 w 977"/>
                <a:gd name="T119" fmla="*/ 24 h 1139"/>
                <a:gd name="T120" fmla="*/ 352 w 977"/>
                <a:gd name="T121" fmla="*/ 104 h 1139"/>
                <a:gd name="T122" fmla="*/ 411 w 977"/>
                <a:gd name="T123" fmla="*/ 174 h 1139"/>
                <a:gd name="T124" fmla="*/ 486 w 977"/>
                <a:gd name="T125" fmla="*/ 233 h 11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77"/>
                <a:gd name="T190" fmla="*/ 0 h 1139"/>
                <a:gd name="T191" fmla="*/ 977 w 977"/>
                <a:gd name="T192" fmla="*/ 1139 h 113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77" h="1139">
                  <a:moveTo>
                    <a:pt x="973" y="496"/>
                  </a:moveTo>
                  <a:lnTo>
                    <a:pt x="973" y="496"/>
                  </a:lnTo>
                  <a:lnTo>
                    <a:pt x="963" y="504"/>
                  </a:lnTo>
                  <a:lnTo>
                    <a:pt x="951" y="522"/>
                  </a:lnTo>
                  <a:lnTo>
                    <a:pt x="917" y="571"/>
                  </a:lnTo>
                  <a:lnTo>
                    <a:pt x="872" y="641"/>
                  </a:lnTo>
                  <a:lnTo>
                    <a:pt x="868" y="654"/>
                  </a:lnTo>
                  <a:lnTo>
                    <a:pt x="864" y="666"/>
                  </a:lnTo>
                  <a:lnTo>
                    <a:pt x="858" y="678"/>
                  </a:lnTo>
                  <a:lnTo>
                    <a:pt x="850" y="690"/>
                  </a:lnTo>
                  <a:lnTo>
                    <a:pt x="832" y="714"/>
                  </a:lnTo>
                  <a:lnTo>
                    <a:pt x="815" y="732"/>
                  </a:lnTo>
                  <a:lnTo>
                    <a:pt x="817" y="732"/>
                  </a:lnTo>
                  <a:lnTo>
                    <a:pt x="820" y="741"/>
                  </a:lnTo>
                  <a:lnTo>
                    <a:pt x="822" y="753"/>
                  </a:lnTo>
                  <a:lnTo>
                    <a:pt x="822" y="765"/>
                  </a:lnTo>
                  <a:lnTo>
                    <a:pt x="820" y="777"/>
                  </a:lnTo>
                  <a:lnTo>
                    <a:pt x="815" y="799"/>
                  </a:lnTo>
                  <a:lnTo>
                    <a:pt x="807" y="819"/>
                  </a:lnTo>
                  <a:lnTo>
                    <a:pt x="797" y="836"/>
                  </a:lnTo>
                  <a:lnTo>
                    <a:pt x="787" y="850"/>
                  </a:lnTo>
                  <a:lnTo>
                    <a:pt x="777" y="864"/>
                  </a:lnTo>
                  <a:lnTo>
                    <a:pt x="771" y="874"/>
                  </a:lnTo>
                  <a:lnTo>
                    <a:pt x="755" y="892"/>
                  </a:lnTo>
                  <a:lnTo>
                    <a:pt x="714" y="937"/>
                  </a:lnTo>
                  <a:lnTo>
                    <a:pt x="654" y="1001"/>
                  </a:lnTo>
                  <a:lnTo>
                    <a:pt x="575" y="1066"/>
                  </a:lnTo>
                  <a:lnTo>
                    <a:pt x="514" y="1115"/>
                  </a:lnTo>
                  <a:lnTo>
                    <a:pt x="506" y="1125"/>
                  </a:lnTo>
                  <a:lnTo>
                    <a:pt x="498" y="1133"/>
                  </a:lnTo>
                  <a:lnTo>
                    <a:pt x="490" y="1137"/>
                  </a:lnTo>
                  <a:lnTo>
                    <a:pt x="486" y="1139"/>
                  </a:lnTo>
                  <a:lnTo>
                    <a:pt x="476" y="1139"/>
                  </a:lnTo>
                  <a:lnTo>
                    <a:pt x="474" y="1139"/>
                  </a:lnTo>
                  <a:lnTo>
                    <a:pt x="455" y="1129"/>
                  </a:lnTo>
                  <a:lnTo>
                    <a:pt x="439" y="1119"/>
                  </a:lnTo>
                  <a:lnTo>
                    <a:pt x="423" y="1111"/>
                  </a:lnTo>
                  <a:lnTo>
                    <a:pt x="409" y="1107"/>
                  </a:lnTo>
                  <a:lnTo>
                    <a:pt x="393" y="1105"/>
                  </a:lnTo>
                  <a:lnTo>
                    <a:pt x="372" y="1103"/>
                  </a:lnTo>
                  <a:lnTo>
                    <a:pt x="362" y="1103"/>
                  </a:lnTo>
                  <a:lnTo>
                    <a:pt x="338" y="1103"/>
                  </a:lnTo>
                  <a:lnTo>
                    <a:pt x="318" y="1103"/>
                  </a:lnTo>
                  <a:lnTo>
                    <a:pt x="304" y="1101"/>
                  </a:lnTo>
                  <a:lnTo>
                    <a:pt x="292" y="1099"/>
                  </a:lnTo>
                  <a:lnTo>
                    <a:pt x="287" y="1096"/>
                  </a:lnTo>
                  <a:lnTo>
                    <a:pt x="281" y="1094"/>
                  </a:lnTo>
                  <a:lnTo>
                    <a:pt x="279" y="1092"/>
                  </a:lnTo>
                  <a:lnTo>
                    <a:pt x="235" y="1074"/>
                  </a:lnTo>
                  <a:lnTo>
                    <a:pt x="205" y="1062"/>
                  </a:lnTo>
                  <a:lnTo>
                    <a:pt x="198" y="1060"/>
                  </a:lnTo>
                  <a:lnTo>
                    <a:pt x="188" y="1056"/>
                  </a:lnTo>
                  <a:lnTo>
                    <a:pt x="180" y="1048"/>
                  </a:lnTo>
                  <a:lnTo>
                    <a:pt x="172" y="1040"/>
                  </a:lnTo>
                  <a:lnTo>
                    <a:pt x="162" y="1024"/>
                  </a:lnTo>
                  <a:lnTo>
                    <a:pt x="156" y="1018"/>
                  </a:lnTo>
                  <a:lnTo>
                    <a:pt x="138" y="999"/>
                  </a:lnTo>
                  <a:lnTo>
                    <a:pt x="120" y="981"/>
                  </a:lnTo>
                  <a:lnTo>
                    <a:pt x="91" y="943"/>
                  </a:lnTo>
                  <a:lnTo>
                    <a:pt x="67" y="908"/>
                  </a:lnTo>
                  <a:lnTo>
                    <a:pt x="47" y="874"/>
                  </a:lnTo>
                  <a:lnTo>
                    <a:pt x="33" y="846"/>
                  </a:lnTo>
                  <a:lnTo>
                    <a:pt x="25" y="825"/>
                  </a:lnTo>
                  <a:lnTo>
                    <a:pt x="18" y="805"/>
                  </a:lnTo>
                  <a:lnTo>
                    <a:pt x="14" y="771"/>
                  </a:lnTo>
                  <a:lnTo>
                    <a:pt x="12" y="751"/>
                  </a:lnTo>
                  <a:lnTo>
                    <a:pt x="8" y="739"/>
                  </a:lnTo>
                  <a:lnTo>
                    <a:pt x="4" y="728"/>
                  </a:lnTo>
                  <a:lnTo>
                    <a:pt x="2" y="714"/>
                  </a:lnTo>
                  <a:lnTo>
                    <a:pt x="0" y="700"/>
                  </a:lnTo>
                  <a:lnTo>
                    <a:pt x="2" y="674"/>
                  </a:lnTo>
                  <a:lnTo>
                    <a:pt x="4" y="648"/>
                  </a:lnTo>
                  <a:lnTo>
                    <a:pt x="10" y="625"/>
                  </a:lnTo>
                  <a:lnTo>
                    <a:pt x="14" y="605"/>
                  </a:lnTo>
                  <a:lnTo>
                    <a:pt x="20" y="589"/>
                  </a:lnTo>
                  <a:lnTo>
                    <a:pt x="37" y="577"/>
                  </a:lnTo>
                  <a:lnTo>
                    <a:pt x="53" y="569"/>
                  </a:lnTo>
                  <a:lnTo>
                    <a:pt x="69" y="563"/>
                  </a:lnTo>
                  <a:lnTo>
                    <a:pt x="83" y="559"/>
                  </a:lnTo>
                  <a:lnTo>
                    <a:pt x="97" y="556"/>
                  </a:lnTo>
                  <a:lnTo>
                    <a:pt x="109" y="556"/>
                  </a:lnTo>
                  <a:lnTo>
                    <a:pt x="118" y="556"/>
                  </a:lnTo>
                  <a:lnTo>
                    <a:pt x="128" y="557"/>
                  </a:lnTo>
                  <a:lnTo>
                    <a:pt x="144" y="561"/>
                  </a:lnTo>
                  <a:lnTo>
                    <a:pt x="154" y="567"/>
                  </a:lnTo>
                  <a:lnTo>
                    <a:pt x="164" y="575"/>
                  </a:lnTo>
                  <a:lnTo>
                    <a:pt x="221" y="587"/>
                  </a:lnTo>
                  <a:lnTo>
                    <a:pt x="223" y="593"/>
                  </a:lnTo>
                  <a:lnTo>
                    <a:pt x="227" y="603"/>
                  </a:lnTo>
                  <a:lnTo>
                    <a:pt x="241" y="625"/>
                  </a:lnTo>
                  <a:lnTo>
                    <a:pt x="257" y="652"/>
                  </a:lnTo>
                  <a:lnTo>
                    <a:pt x="255" y="668"/>
                  </a:lnTo>
                  <a:lnTo>
                    <a:pt x="253" y="690"/>
                  </a:lnTo>
                  <a:lnTo>
                    <a:pt x="251" y="732"/>
                  </a:lnTo>
                  <a:lnTo>
                    <a:pt x="253" y="732"/>
                  </a:lnTo>
                  <a:lnTo>
                    <a:pt x="269" y="753"/>
                  </a:lnTo>
                  <a:lnTo>
                    <a:pt x="289" y="777"/>
                  </a:lnTo>
                  <a:lnTo>
                    <a:pt x="314" y="803"/>
                  </a:lnTo>
                  <a:lnTo>
                    <a:pt x="328" y="815"/>
                  </a:lnTo>
                  <a:lnTo>
                    <a:pt x="346" y="827"/>
                  </a:lnTo>
                  <a:lnTo>
                    <a:pt x="364" y="836"/>
                  </a:lnTo>
                  <a:lnTo>
                    <a:pt x="381" y="844"/>
                  </a:lnTo>
                  <a:lnTo>
                    <a:pt x="401" y="850"/>
                  </a:lnTo>
                  <a:lnTo>
                    <a:pt x="423" y="852"/>
                  </a:lnTo>
                  <a:lnTo>
                    <a:pt x="445" y="852"/>
                  </a:lnTo>
                  <a:lnTo>
                    <a:pt x="466" y="846"/>
                  </a:lnTo>
                  <a:lnTo>
                    <a:pt x="482" y="846"/>
                  </a:lnTo>
                  <a:lnTo>
                    <a:pt x="518" y="840"/>
                  </a:lnTo>
                  <a:lnTo>
                    <a:pt x="540" y="836"/>
                  </a:lnTo>
                  <a:lnTo>
                    <a:pt x="559" y="830"/>
                  </a:lnTo>
                  <a:lnTo>
                    <a:pt x="575" y="825"/>
                  </a:lnTo>
                  <a:lnTo>
                    <a:pt x="583" y="819"/>
                  </a:lnTo>
                  <a:lnTo>
                    <a:pt x="587" y="815"/>
                  </a:lnTo>
                  <a:lnTo>
                    <a:pt x="629" y="783"/>
                  </a:lnTo>
                  <a:lnTo>
                    <a:pt x="660" y="755"/>
                  </a:lnTo>
                  <a:lnTo>
                    <a:pt x="672" y="741"/>
                  </a:lnTo>
                  <a:lnTo>
                    <a:pt x="682" y="730"/>
                  </a:lnTo>
                  <a:lnTo>
                    <a:pt x="686" y="726"/>
                  </a:lnTo>
                  <a:lnTo>
                    <a:pt x="690" y="720"/>
                  </a:lnTo>
                  <a:lnTo>
                    <a:pt x="694" y="710"/>
                  </a:lnTo>
                  <a:lnTo>
                    <a:pt x="700" y="694"/>
                  </a:lnTo>
                  <a:lnTo>
                    <a:pt x="704" y="674"/>
                  </a:lnTo>
                  <a:lnTo>
                    <a:pt x="710" y="647"/>
                  </a:lnTo>
                  <a:lnTo>
                    <a:pt x="712" y="615"/>
                  </a:lnTo>
                  <a:lnTo>
                    <a:pt x="720" y="595"/>
                  </a:lnTo>
                  <a:lnTo>
                    <a:pt x="722" y="579"/>
                  </a:lnTo>
                  <a:lnTo>
                    <a:pt x="722" y="573"/>
                  </a:lnTo>
                  <a:lnTo>
                    <a:pt x="718" y="569"/>
                  </a:lnTo>
                  <a:lnTo>
                    <a:pt x="716" y="552"/>
                  </a:lnTo>
                  <a:lnTo>
                    <a:pt x="708" y="512"/>
                  </a:lnTo>
                  <a:lnTo>
                    <a:pt x="704" y="488"/>
                  </a:lnTo>
                  <a:lnTo>
                    <a:pt x="696" y="466"/>
                  </a:lnTo>
                  <a:lnTo>
                    <a:pt x="688" y="447"/>
                  </a:lnTo>
                  <a:lnTo>
                    <a:pt x="680" y="433"/>
                  </a:lnTo>
                  <a:lnTo>
                    <a:pt x="674" y="421"/>
                  </a:lnTo>
                  <a:lnTo>
                    <a:pt x="658" y="391"/>
                  </a:lnTo>
                  <a:lnTo>
                    <a:pt x="646" y="374"/>
                  </a:lnTo>
                  <a:lnTo>
                    <a:pt x="635" y="360"/>
                  </a:lnTo>
                  <a:lnTo>
                    <a:pt x="621" y="346"/>
                  </a:lnTo>
                  <a:lnTo>
                    <a:pt x="615" y="342"/>
                  </a:lnTo>
                  <a:lnTo>
                    <a:pt x="607" y="338"/>
                  </a:lnTo>
                  <a:lnTo>
                    <a:pt x="595" y="322"/>
                  </a:lnTo>
                  <a:lnTo>
                    <a:pt x="587" y="308"/>
                  </a:lnTo>
                  <a:lnTo>
                    <a:pt x="581" y="294"/>
                  </a:lnTo>
                  <a:lnTo>
                    <a:pt x="579" y="286"/>
                  </a:lnTo>
                  <a:lnTo>
                    <a:pt x="581" y="283"/>
                  </a:lnTo>
                  <a:lnTo>
                    <a:pt x="583" y="279"/>
                  </a:lnTo>
                  <a:lnTo>
                    <a:pt x="589" y="277"/>
                  </a:lnTo>
                  <a:lnTo>
                    <a:pt x="599" y="277"/>
                  </a:lnTo>
                  <a:lnTo>
                    <a:pt x="613" y="281"/>
                  </a:lnTo>
                  <a:lnTo>
                    <a:pt x="631" y="286"/>
                  </a:lnTo>
                  <a:lnTo>
                    <a:pt x="652" y="296"/>
                  </a:lnTo>
                  <a:lnTo>
                    <a:pt x="666" y="302"/>
                  </a:lnTo>
                  <a:lnTo>
                    <a:pt x="678" y="312"/>
                  </a:lnTo>
                  <a:lnTo>
                    <a:pt x="692" y="322"/>
                  </a:lnTo>
                  <a:lnTo>
                    <a:pt x="704" y="332"/>
                  </a:lnTo>
                  <a:lnTo>
                    <a:pt x="728" y="358"/>
                  </a:lnTo>
                  <a:lnTo>
                    <a:pt x="747" y="385"/>
                  </a:lnTo>
                  <a:lnTo>
                    <a:pt x="765" y="415"/>
                  </a:lnTo>
                  <a:lnTo>
                    <a:pt x="781" y="449"/>
                  </a:lnTo>
                  <a:lnTo>
                    <a:pt x="793" y="480"/>
                  </a:lnTo>
                  <a:lnTo>
                    <a:pt x="803" y="514"/>
                  </a:lnTo>
                  <a:lnTo>
                    <a:pt x="807" y="528"/>
                  </a:lnTo>
                  <a:lnTo>
                    <a:pt x="811" y="542"/>
                  </a:lnTo>
                  <a:lnTo>
                    <a:pt x="815" y="561"/>
                  </a:lnTo>
                  <a:lnTo>
                    <a:pt x="817" y="583"/>
                  </a:lnTo>
                  <a:lnTo>
                    <a:pt x="817" y="607"/>
                  </a:lnTo>
                  <a:lnTo>
                    <a:pt x="813" y="631"/>
                  </a:lnTo>
                  <a:lnTo>
                    <a:pt x="809" y="643"/>
                  </a:lnTo>
                  <a:lnTo>
                    <a:pt x="805" y="654"/>
                  </a:lnTo>
                  <a:lnTo>
                    <a:pt x="795" y="664"/>
                  </a:lnTo>
                  <a:lnTo>
                    <a:pt x="773" y="686"/>
                  </a:lnTo>
                  <a:lnTo>
                    <a:pt x="763" y="700"/>
                  </a:lnTo>
                  <a:lnTo>
                    <a:pt x="755" y="712"/>
                  </a:lnTo>
                  <a:lnTo>
                    <a:pt x="753" y="722"/>
                  </a:lnTo>
                  <a:lnTo>
                    <a:pt x="753" y="726"/>
                  </a:lnTo>
                  <a:lnTo>
                    <a:pt x="757" y="730"/>
                  </a:lnTo>
                  <a:lnTo>
                    <a:pt x="751" y="751"/>
                  </a:lnTo>
                  <a:lnTo>
                    <a:pt x="747" y="767"/>
                  </a:lnTo>
                  <a:lnTo>
                    <a:pt x="747" y="773"/>
                  </a:lnTo>
                  <a:lnTo>
                    <a:pt x="747" y="777"/>
                  </a:lnTo>
                  <a:lnTo>
                    <a:pt x="737" y="797"/>
                  </a:lnTo>
                  <a:lnTo>
                    <a:pt x="741" y="797"/>
                  </a:lnTo>
                  <a:lnTo>
                    <a:pt x="743" y="799"/>
                  </a:lnTo>
                  <a:lnTo>
                    <a:pt x="745" y="803"/>
                  </a:lnTo>
                  <a:lnTo>
                    <a:pt x="743" y="807"/>
                  </a:lnTo>
                  <a:lnTo>
                    <a:pt x="739" y="817"/>
                  </a:lnTo>
                  <a:lnTo>
                    <a:pt x="729" y="828"/>
                  </a:lnTo>
                  <a:lnTo>
                    <a:pt x="716" y="844"/>
                  </a:lnTo>
                  <a:lnTo>
                    <a:pt x="706" y="854"/>
                  </a:lnTo>
                  <a:lnTo>
                    <a:pt x="688" y="872"/>
                  </a:lnTo>
                  <a:lnTo>
                    <a:pt x="682" y="878"/>
                  </a:lnTo>
                  <a:lnTo>
                    <a:pt x="664" y="894"/>
                  </a:lnTo>
                  <a:lnTo>
                    <a:pt x="654" y="902"/>
                  </a:lnTo>
                  <a:lnTo>
                    <a:pt x="642" y="908"/>
                  </a:lnTo>
                  <a:lnTo>
                    <a:pt x="635" y="912"/>
                  </a:lnTo>
                  <a:lnTo>
                    <a:pt x="627" y="912"/>
                  </a:lnTo>
                  <a:lnTo>
                    <a:pt x="502" y="949"/>
                  </a:lnTo>
                  <a:lnTo>
                    <a:pt x="486" y="949"/>
                  </a:lnTo>
                  <a:lnTo>
                    <a:pt x="451" y="947"/>
                  </a:lnTo>
                  <a:lnTo>
                    <a:pt x="431" y="945"/>
                  </a:lnTo>
                  <a:lnTo>
                    <a:pt x="411" y="943"/>
                  </a:lnTo>
                  <a:lnTo>
                    <a:pt x="397" y="937"/>
                  </a:lnTo>
                  <a:lnTo>
                    <a:pt x="391" y="935"/>
                  </a:lnTo>
                  <a:lnTo>
                    <a:pt x="389" y="931"/>
                  </a:lnTo>
                  <a:lnTo>
                    <a:pt x="377" y="933"/>
                  </a:lnTo>
                  <a:lnTo>
                    <a:pt x="364" y="931"/>
                  </a:lnTo>
                  <a:lnTo>
                    <a:pt x="348" y="927"/>
                  </a:lnTo>
                  <a:lnTo>
                    <a:pt x="326" y="919"/>
                  </a:lnTo>
                  <a:lnTo>
                    <a:pt x="304" y="908"/>
                  </a:lnTo>
                  <a:lnTo>
                    <a:pt x="294" y="900"/>
                  </a:lnTo>
                  <a:lnTo>
                    <a:pt x="283" y="890"/>
                  </a:lnTo>
                  <a:lnTo>
                    <a:pt x="271" y="878"/>
                  </a:lnTo>
                  <a:lnTo>
                    <a:pt x="259" y="866"/>
                  </a:lnTo>
                  <a:lnTo>
                    <a:pt x="251" y="852"/>
                  </a:lnTo>
                  <a:lnTo>
                    <a:pt x="237" y="823"/>
                  </a:lnTo>
                  <a:lnTo>
                    <a:pt x="229" y="803"/>
                  </a:lnTo>
                  <a:lnTo>
                    <a:pt x="223" y="785"/>
                  </a:lnTo>
                  <a:lnTo>
                    <a:pt x="219" y="767"/>
                  </a:lnTo>
                  <a:lnTo>
                    <a:pt x="219" y="751"/>
                  </a:lnTo>
                  <a:lnTo>
                    <a:pt x="217" y="755"/>
                  </a:lnTo>
                  <a:lnTo>
                    <a:pt x="217" y="761"/>
                  </a:lnTo>
                  <a:lnTo>
                    <a:pt x="217" y="773"/>
                  </a:lnTo>
                  <a:lnTo>
                    <a:pt x="221" y="789"/>
                  </a:lnTo>
                  <a:lnTo>
                    <a:pt x="225" y="807"/>
                  </a:lnTo>
                  <a:lnTo>
                    <a:pt x="237" y="834"/>
                  </a:lnTo>
                  <a:lnTo>
                    <a:pt x="241" y="848"/>
                  </a:lnTo>
                  <a:lnTo>
                    <a:pt x="249" y="862"/>
                  </a:lnTo>
                  <a:lnTo>
                    <a:pt x="259" y="874"/>
                  </a:lnTo>
                  <a:lnTo>
                    <a:pt x="277" y="894"/>
                  </a:lnTo>
                  <a:lnTo>
                    <a:pt x="294" y="910"/>
                  </a:lnTo>
                  <a:lnTo>
                    <a:pt x="314" y="921"/>
                  </a:lnTo>
                  <a:lnTo>
                    <a:pt x="330" y="929"/>
                  </a:lnTo>
                  <a:lnTo>
                    <a:pt x="344" y="935"/>
                  </a:lnTo>
                  <a:lnTo>
                    <a:pt x="358" y="939"/>
                  </a:lnTo>
                  <a:lnTo>
                    <a:pt x="368" y="941"/>
                  </a:lnTo>
                  <a:lnTo>
                    <a:pt x="377" y="941"/>
                  </a:lnTo>
                  <a:lnTo>
                    <a:pt x="387" y="939"/>
                  </a:lnTo>
                  <a:lnTo>
                    <a:pt x="393" y="945"/>
                  </a:lnTo>
                  <a:lnTo>
                    <a:pt x="401" y="949"/>
                  </a:lnTo>
                  <a:lnTo>
                    <a:pt x="411" y="953"/>
                  </a:lnTo>
                  <a:lnTo>
                    <a:pt x="451" y="955"/>
                  </a:lnTo>
                  <a:lnTo>
                    <a:pt x="482" y="957"/>
                  </a:lnTo>
                  <a:lnTo>
                    <a:pt x="490" y="957"/>
                  </a:lnTo>
                  <a:lnTo>
                    <a:pt x="498" y="957"/>
                  </a:lnTo>
                  <a:lnTo>
                    <a:pt x="520" y="953"/>
                  </a:lnTo>
                  <a:lnTo>
                    <a:pt x="542" y="947"/>
                  </a:lnTo>
                  <a:lnTo>
                    <a:pt x="567" y="939"/>
                  </a:lnTo>
                  <a:lnTo>
                    <a:pt x="609" y="925"/>
                  </a:lnTo>
                  <a:lnTo>
                    <a:pt x="627" y="918"/>
                  </a:lnTo>
                  <a:lnTo>
                    <a:pt x="637" y="916"/>
                  </a:lnTo>
                  <a:lnTo>
                    <a:pt x="646" y="912"/>
                  </a:lnTo>
                  <a:lnTo>
                    <a:pt x="654" y="908"/>
                  </a:lnTo>
                  <a:lnTo>
                    <a:pt x="664" y="900"/>
                  </a:lnTo>
                  <a:lnTo>
                    <a:pt x="676" y="888"/>
                  </a:lnTo>
                  <a:lnTo>
                    <a:pt x="682" y="884"/>
                  </a:lnTo>
                  <a:lnTo>
                    <a:pt x="704" y="868"/>
                  </a:lnTo>
                  <a:lnTo>
                    <a:pt x="718" y="858"/>
                  </a:lnTo>
                  <a:lnTo>
                    <a:pt x="751" y="815"/>
                  </a:lnTo>
                  <a:lnTo>
                    <a:pt x="753" y="805"/>
                  </a:lnTo>
                  <a:lnTo>
                    <a:pt x="751" y="799"/>
                  </a:lnTo>
                  <a:lnTo>
                    <a:pt x="749" y="795"/>
                  </a:lnTo>
                  <a:lnTo>
                    <a:pt x="753" y="771"/>
                  </a:lnTo>
                  <a:lnTo>
                    <a:pt x="755" y="763"/>
                  </a:lnTo>
                  <a:lnTo>
                    <a:pt x="767" y="730"/>
                  </a:lnTo>
                  <a:lnTo>
                    <a:pt x="769" y="724"/>
                  </a:lnTo>
                  <a:lnTo>
                    <a:pt x="765" y="720"/>
                  </a:lnTo>
                  <a:lnTo>
                    <a:pt x="763" y="718"/>
                  </a:lnTo>
                  <a:lnTo>
                    <a:pt x="763" y="714"/>
                  </a:lnTo>
                  <a:lnTo>
                    <a:pt x="763" y="708"/>
                  </a:lnTo>
                  <a:lnTo>
                    <a:pt x="769" y="696"/>
                  </a:lnTo>
                  <a:lnTo>
                    <a:pt x="779" y="684"/>
                  </a:lnTo>
                  <a:lnTo>
                    <a:pt x="801" y="662"/>
                  </a:lnTo>
                  <a:lnTo>
                    <a:pt x="811" y="652"/>
                  </a:lnTo>
                  <a:lnTo>
                    <a:pt x="817" y="641"/>
                  </a:lnTo>
                  <a:lnTo>
                    <a:pt x="820" y="629"/>
                  </a:lnTo>
                  <a:lnTo>
                    <a:pt x="824" y="605"/>
                  </a:lnTo>
                  <a:lnTo>
                    <a:pt x="826" y="583"/>
                  </a:lnTo>
                  <a:lnTo>
                    <a:pt x="824" y="561"/>
                  </a:lnTo>
                  <a:lnTo>
                    <a:pt x="820" y="544"/>
                  </a:lnTo>
                  <a:lnTo>
                    <a:pt x="818" y="530"/>
                  </a:lnTo>
                  <a:lnTo>
                    <a:pt x="813" y="518"/>
                  </a:lnTo>
                  <a:lnTo>
                    <a:pt x="809" y="494"/>
                  </a:lnTo>
                  <a:lnTo>
                    <a:pt x="803" y="470"/>
                  </a:lnTo>
                  <a:lnTo>
                    <a:pt x="795" y="451"/>
                  </a:lnTo>
                  <a:lnTo>
                    <a:pt x="785" y="429"/>
                  </a:lnTo>
                  <a:lnTo>
                    <a:pt x="775" y="411"/>
                  </a:lnTo>
                  <a:lnTo>
                    <a:pt x="763" y="393"/>
                  </a:lnTo>
                  <a:lnTo>
                    <a:pt x="741" y="362"/>
                  </a:lnTo>
                  <a:lnTo>
                    <a:pt x="720" y="336"/>
                  </a:lnTo>
                  <a:lnTo>
                    <a:pt x="700" y="318"/>
                  </a:lnTo>
                  <a:lnTo>
                    <a:pt x="682" y="302"/>
                  </a:lnTo>
                  <a:lnTo>
                    <a:pt x="652" y="288"/>
                  </a:lnTo>
                  <a:lnTo>
                    <a:pt x="629" y="279"/>
                  </a:lnTo>
                  <a:lnTo>
                    <a:pt x="611" y="271"/>
                  </a:lnTo>
                  <a:lnTo>
                    <a:pt x="597" y="269"/>
                  </a:lnTo>
                  <a:lnTo>
                    <a:pt x="585" y="269"/>
                  </a:lnTo>
                  <a:lnTo>
                    <a:pt x="579" y="271"/>
                  </a:lnTo>
                  <a:lnTo>
                    <a:pt x="575" y="277"/>
                  </a:lnTo>
                  <a:lnTo>
                    <a:pt x="575" y="283"/>
                  </a:lnTo>
                  <a:lnTo>
                    <a:pt x="575" y="288"/>
                  </a:lnTo>
                  <a:lnTo>
                    <a:pt x="577" y="296"/>
                  </a:lnTo>
                  <a:lnTo>
                    <a:pt x="585" y="312"/>
                  </a:lnTo>
                  <a:lnTo>
                    <a:pt x="595" y="330"/>
                  </a:lnTo>
                  <a:lnTo>
                    <a:pt x="589" y="326"/>
                  </a:lnTo>
                  <a:lnTo>
                    <a:pt x="581" y="318"/>
                  </a:lnTo>
                  <a:lnTo>
                    <a:pt x="567" y="300"/>
                  </a:lnTo>
                  <a:lnTo>
                    <a:pt x="550" y="275"/>
                  </a:lnTo>
                  <a:lnTo>
                    <a:pt x="542" y="267"/>
                  </a:lnTo>
                  <a:lnTo>
                    <a:pt x="536" y="261"/>
                  </a:lnTo>
                  <a:lnTo>
                    <a:pt x="528" y="257"/>
                  </a:lnTo>
                  <a:lnTo>
                    <a:pt x="520" y="255"/>
                  </a:lnTo>
                  <a:lnTo>
                    <a:pt x="510" y="255"/>
                  </a:lnTo>
                  <a:lnTo>
                    <a:pt x="506" y="255"/>
                  </a:lnTo>
                  <a:lnTo>
                    <a:pt x="496" y="251"/>
                  </a:lnTo>
                  <a:lnTo>
                    <a:pt x="488" y="249"/>
                  </a:lnTo>
                  <a:lnTo>
                    <a:pt x="474" y="249"/>
                  </a:lnTo>
                  <a:lnTo>
                    <a:pt x="466" y="251"/>
                  </a:lnTo>
                  <a:lnTo>
                    <a:pt x="463" y="253"/>
                  </a:lnTo>
                  <a:lnTo>
                    <a:pt x="453" y="251"/>
                  </a:lnTo>
                  <a:lnTo>
                    <a:pt x="437" y="253"/>
                  </a:lnTo>
                  <a:lnTo>
                    <a:pt x="397" y="259"/>
                  </a:lnTo>
                  <a:lnTo>
                    <a:pt x="348" y="269"/>
                  </a:lnTo>
                  <a:lnTo>
                    <a:pt x="358" y="259"/>
                  </a:lnTo>
                  <a:lnTo>
                    <a:pt x="364" y="249"/>
                  </a:lnTo>
                  <a:lnTo>
                    <a:pt x="368" y="239"/>
                  </a:lnTo>
                  <a:lnTo>
                    <a:pt x="370" y="231"/>
                  </a:lnTo>
                  <a:lnTo>
                    <a:pt x="370" y="217"/>
                  </a:lnTo>
                  <a:lnTo>
                    <a:pt x="370" y="211"/>
                  </a:lnTo>
                  <a:lnTo>
                    <a:pt x="344" y="188"/>
                  </a:lnTo>
                  <a:lnTo>
                    <a:pt x="322" y="170"/>
                  </a:lnTo>
                  <a:lnTo>
                    <a:pt x="302" y="160"/>
                  </a:lnTo>
                  <a:lnTo>
                    <a:pt x="289" y="156"/>
                  </a:lnTo>
                  <a:lnTo>
                    <a:pt x="279" y="156"/>
                  </a:lnTo>
                  <a:lnTo>
                    <a:pt x="271" y="156"/>
                  </a:lnTo>
                  <a:lnTo>
                    <a:pt x="265" y="160"/>
                  </a:lnTo>
                  <a:lnTo>
                    <a:pt x="259" y="146"/>
                  </a:lnTo>
                  <a:lnTo>
                    <a:pt x="259" y="144"/>
                  </a:lnTo>
                  <a:lnTo>
                    <a:pt x="261" y="140"/>
                  </a:lnTo>
                  <a:lnTo>
                    <a:pt x="269" y="130"/>
                  </a:lnTo>
                  <a:lnTo>
                    <a:pt x="290" y="105"/>
                  </a:lnTo>
                  <a:lnTo>
                    <a:pt x="324" y="71"/>
                  </a:lnTo>
                  <a:lnTo>
                    <a:pt x="336" y="57"/>
                  </a:lnTo>
                  <a:lnTo>
                    <a:pt x="348" y="45"/>
                  </a:lnTo>
                  <a:lnTo>
                    <a:pt x="370" y="27"/>
                  </a:lnTo>
                  <a:lnTo>
                    <a:pt x="387" y="19"/>
                  </a:lnTo>
                  <a:lnTo>
                    <a:pt x="393" y="15"/>
                  </a:lnTo>
                  <a:lnTo>
                    <a:pt x="399" y="8"/>
                  </a:lnTo>
                  <a:lnTo>
                    <a:pt x="407" y="2"/>
                  </a:lnTo>
                  <a:lnTo>
                    <a:pt x="415" y="0"/>
                  </a:lnTo>
                  <a:lnTo>
                    <a:pt x="421" y="0"/>
                  </a:lnTo>
                  <a:lnTo>
                    <a:pt x="433" y="2"/>
                  </a:lnTo>
                  <a:lnTo>
                    <a:pt x="437" y="4"/>
                  </a:lnTo>
                  <a:lnTo>
                    <a:pt x="466" y="19"/>
                  </a:lnTo>
                  <a:lnTo>
                    <a:pt x="518" y="47"/>
                  </a:lnTo>
                  <a:lnTo>
                    <a:pt x="587" y="89"/>
                  </a:lnTo>
                  <a:lnTo>
                    <a:pt x="603" y="99"/>
                  </a:lnTo>
                  <a:lnTo>
                    <a:pt x="623" y="116"/>
                  </a:lnTo>
                  <a:lnTo>
                    <a:pt x="644" y="140"/>
                  </a:lnTo>
                  <a:lnTo>
                    <a:pt x="666" y="164"/>
                  </a:lnTo>
                  <a:lnTo>
                    <a:pt x="704" y="207"/>
                  </a:lnTo>
                  <a:lnTo>
                    <a:pt x="720" y="227"/>
                  </a:lnTo>
                  <a:lnTo>
                    <a:pt x="733" y="249"/>
                  </a:lnTo>
                  <a:lnTo>
                    <a:pt x="749" y="269"/>
                  </a:lnTo>
                  <a:lnTo>
                    <a:pt x="765" y="290"/>
                  </a:lnTo>
                  <a:lnTo>
                    <a:pt x="785" y="310"/>
                  </a:lnTo>
                  <a:lnTo>
                    <a:pt x="822" y="348"/>
                  </a:lnTo>
                  <a:lnTo>
                    <a:pt x="858" y="379"/>
                  </a:lnTo>
                  <a:lnTo>
                    <a:pt x="894" y="407"/>
                  </a:lnTo>
                  <a:lnTo>
                    <a:pt x="921" y="429"/>
                  </a:lnTo>
                  <a:lnTo>
                    <a:pt x="947" y="447"/>
                  </a:lnTo>
                  <a:lnTo>
                    <a:pt x="961" y="457"/>
                  </a:lnTo>
                  <a:lnTo>
                    <a:pt x="971" y="466"/>
                  </a:lnTo>
                  <a:lnTo>
                    <a:pt x="975" y="474"/>
                  </a:lnTo>
                  <a:lnTo>
                    <a:pt x="977" y="480"/>
                  </a:lnTo>
                  <a:lnTo>
                    <a:pt x="977" y="486"/>
                  </a:lnTo>
                  <a:lnTo>
                    <a:pt x="975" y="492"/>
                  </a:lnTo>
                  <a:lnTo>
                    <a:pt x="973" y="49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1320"/>
            <p:cNvSpPr>
              <a:spLocks/>
            </p:cNvSpPr>
            <p:nvPr/>
          </p:nvSpPr>
          <p:spPr bwMode="auto">
            <a:xfrm>
              <a:off x="4597" y="1918"/>
              <a:ext cx="173" cy="192"/>
            </a:xfrm>
            <a:custGeom>
              <a:avLst/>
              <a:gdLst>
                <a:gd name="T0" fmla="*/ 17 w 346"/>
                <a:gd name="T1" fmla="*/ 190 h 383"/>
                <a:gd name="T2" fmla="*/ 35 w 346"/>
                <a:gd name="T3" fmla="*/ 192 h 383"/>
                <a:gd name="T4" fmla="*/ 49 w 346"/>
                <a:gd name="T5" fmla="*/ 189 h 383"/>
                <a:gd name="T6" fmla="*/ 88 w 346"/>
                <a:gd name="T7" fmla="*/ 184 h 383"/>
                <a:gd name="T8" fmla="*/ 100 w 346"/>
                <a:gd name="T9" fmla="*/ 180 h 383"/>
                <a:gd name="T10" fmla="*/ 136 w 346"/>
                <a:gd name="T11" fmla="*/ 150 h 383"/>
                <a:gd name="T12" fmla="*/ 158 w 346"/>
                <a:gd name="T13" fmla="*/ 127 h 383"/>
                <a:gd name="T14" fmla="*/ 163 w 346"/>
                <a:gd name="T15" fmla="*/ 117 h 383"/>
                <a:gd name="T16" fmla="*/ 168 w 346"/>
                <a:gd name="T17" fmla="*/ 91 h 383"/>
                <a:gd name="T18" fmla="*/ 170 w 346"/>
                <a:gd name="T19" fmla="*/ 74 h 383"/>
                <a:gd name="T20" fmla="*/ 173 w 346"/>
                <a:gd name="T21" fmla="*/ 58 h 383"/>
                <a:gd name="T22" fmla="*/ 171 w 346"/>
                <a:gd name="T23" fmla="*/ 54 h 383"/>
                <a:gd name="T24" fmla="*/ 164 w 346"/>
                <a:gd name="T25" fmla="*/ 44 h 383"/>
                <a:gd name="T26" fmla="*/ 157 w 346"/>
                <a:gd name="T27" fmla="*/ 28 h 383"/>
                <a:gd name="T28" fmla="*/ 147 w 346"/>
                <a:gd name="T29" fmla="*/ 11 h 383"/>
                <a:gd name="T30" fmla="*/ 134 w 346"/>
                <a:gd name="T31" fmla="*/ 3 h 383"/>
                <a:gd name="T32" fmla="*/ 117 w 346"/>
                <a:gd name="T33" fmla="*/ 0 h 383"/>
                <a:gd name="T34" fmla="*/ 113 w 346"/>
                <a:gd name="T35" fmla="*/ 2 h 383"/>
                <a:gd name="T36" fmla="*/ 95 w 346"/>
                <a:gd name="T37" fmla="*/ 12 h 383"/>
                <a:gd name="T38" fmla="*/ 92 w 346"/>
                <a:gd name="T39" fmla="*/ 12 h 383"/>
                <a:gd name="T40" fmla="*/ 87 w 346"/>
                <a:gd name="T41" fmla="*/ 15 h 383"/>
                <a:gd name="T42" fmla="*/ 89 w 346"/>
                <a:gd name="T43" fmla="*/ 19 h 383"/>
                <a:gd name="T44" fmla="*/ 75 w 346"/>
                <a:gd name="T45" fmla="*/ 11 h 383"/>
                <a:gd name="T46" fmla="*/ 68 w 346"/>
                <a:gd name="T47" fmla="*/ 5 h 383"/>
                <a:gd name="T48" fmla="*/ 58 w 346"/>
                <a:gd name="T49" fmla="*/ 1 h 383"/>
                <a:gd name="T50" fmla="*/ 43 w 346"/>
                <a:gd name="T51" fmla="*/ 2 h 383"/>
                <a:gd name="T52" fmla="*/ 26 w 346"/>
                <a:gd name="T53" fmla="*/ 2 h 383"/>
                <a:gd name="T54" fmla="*/ 11 w 346"/>
                <a:gd name="T55" fmla="*/ 2 h 383"/>
                <a:gd name="T56" fmla="*/ 3 w 346"/>
                <a:gd name="T57" fmla="*/ 6 h 383"/>
                <a:gd name="T58" fmla="*/ 35 w 346"/>
                <a:gd name="T59" fmla="*/ 15 h 383"/>
                <a:gd name="T60" fmla="*/ 81 w 346"/>
                <a:gd name="T61" fmla="*/ 20 h 383"/>
                <a:gd name="T62" fmla="*/ 102 w 346"/>
                <a:gd name="T63" fmla="*/ 21 h 383"/>
                <a:gd name="T64" fmla="*/ 138 w 346"/>
                <a:gd name="T65" fmla="*/ 29 h 383"/>
                <a:gd name="T66" fmla="*/ 149 w 346"/>
                <a:gd name="T67" fmla="*/ 37 h 383"/>
                <a:gd name="T68" fmla="*/ 152 w 346"/>
                <a:gd name="T69" fmla="*/ 42 h 383"/>
                <a:gd name="T70" fmla="*/ 157 w 346"/>
                <a:gd name="T71" fmla="*/ 51 h 383"/>
                <a:gd name="T72" fmla="*/ 157 w 346"/>
                <a:gd name="T73" fmla="*/ 67 h 383"/>
                <a:gd name="T74" fmla="*/ 148 w 346"/>
                <a:gd name="T75" fmla="*/ 91 h 383"/>
                <a:gd name="T76" fmla="*/ 128 w 346"/>
                <a:gd name="T77" fmla="*/ 126 h 383"/>
                <a:gd name="T78" fmla="*/ 126 w 346"/>
                <a:gd name="T79" fmla="*/ 132 h 383"/>
                <a:gd name="T80" fmla="*/ 116 w 346"/>
                <a:gd name="T81" fmla="*/ 141 h 383"/>
                <a:gd name="T82" fmla="*/ 107 w 346"/>
                <a:gd name="T83" fmla="*/ 146 h 383"/>
                <a:gd name="T84" fmla="*/ 86 w 346"/>
                <a:gd name="T85" fmla="*/ 158 h 383"/>
                <a:gd name="T86" fmla="*/ 77 w 346"/>
                <a:gd name="T87" fmla="*/ 162 h 383"/>
                <a:gd name="T88" fmla="*/ 68 w 346"/>
                <a:gd name="T89" fmla="*/ 158 h 383"/>
                <a:gd name="T90" fmla="*/ 44 w 346"/>
                <a:gd name="T91" fmla="*/ 165 h 383"/>
                <a:gd name="T92" fmla="*/ 18 w 346"/>
                <a:gd name="T93" fmla="*/ 180 h 383"/>
                <a:gd name="T94" fmla="*/ 13 w 346"/>
                <a:gd name="T95" fmla="*/ 186 h 383"/>
                <a:gd name="T96" fmla="*/ 15 w 346"/>
                <a:gd name="T97" fmla="*/ 189 h 38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46"/>
                <a:gd name="T148" fmla="*/ 0 h 383"/>
                <a:gd name="T149" fmla="*/ 346 w 346"/>
                <a:gd name="T150" fmla="*/ 383 h 38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46" h="383">
                  <a:moveTo>
                    <a:pt x="29" y="377"/>
                  </a:moveTo>
                  <a:lnTo>
                    <a:pt x="29" y="377"/>
                  </a:lnTo>
                  <a:lnTo>
                    <a:pt x="33" y="379"/>
                  </a:lnTo>
                  <a:lnTo>
                    <a:pt x="47" y="383"/>
                  </a:lnTo>
                  <a:lnTo>
                    <a:pt x="57" y="383"/>
                  </a:lnTo>
                  <a:lnTo>
                    <a:pt x="69" y="383"/>
                  </a:lnTo>
                  <a:lnTo>
                    <a:pt x="83" y="381"/>
                  </a:lnTo>
                  <a:lnTo>
                    <a:pt x="97" y="377"/>
                  </a:lnTo>
                  <a:lnTo>
                    <a:pt x="110" y="377"/>
                  </a:lnTo>
                  <a:lnTo>
                    <a:pt x="142" y="373"/>
                  </a:lnTo>
                  <a:lnTo>
                    <a:pt x="176" y="367"/>
                  </a:lnTo>
                  <a:lnTo>
                    <a:pt x="189" y="364"/>
                  </a:lnTo>
                  <a:lnTo>
                    <a:pt x="199" y="360"/>
                  </a:lnTo>
                  <a:lnTo>
                    <a:pt x="215" y="348"/>
                  </a:lnTo>
                  <a:lnTo>
                    <a:pt x="251" y="318"/>
                  </a:lnTo>
                  <a:lnTo>
                    <a:pt x="271" y="300"/>
                  </a:lnTo>
                  <a:lnTo>
                    <a:pt x="290" y="282"/>
                  </a:lnTo>
                  <a:lnTo>
                    <a:pt x="306" y="267"/>
                  </a:lnTo>
                  <a:lnTo>
                    <a:pt x="316" y="253"/>
                  </a:lnTo>
                  <a:lnTo>
                    <a:pt x="320" y="249"/>
                  </a:lnTo>
                  <a:lnTo>
                    <a:pt x="326" y="233"/>
                  </a:lnTo>
                  <a:lnTo>
                    <a:pt x="330" y="221"/>
                  </a:lnTo>
                  <a:lnTo>
                    <a:pt x="332" y="203"/>
                  </a:lnTo>
                  <a:lnTo>
                    <a:pt x="336" y="182"/>
                  </a:lnTo>
                  <a:lnTo>
                    <a:pt x="336" y="154"/>
                  </a:lnTo>
                  <a:lnTo>
                    <a:pt x="340" y="148"/>
                  </a:lnTo>
                  <a:lnTo>
                    <a:pt x="344" y="136"/>
                  </a:lnTo>
                  <a:lnTo>
                    <a:pt x="346" y="122"/>
                  </a:lnTo>
                  <a:lnTo>
                    <a:pt x="346" y="116"/>
                  </a:lnTo>
                  <a:lnTo>
                    <a:pt x="344" y="110"/>
                  </a:lnTo>
                  <a:lnTo>
                    <a:pt x="342" y="108"/>
                  </a:lnTo>
                  <a:lnTo>
                    <a:pt x="340" y="98"/>
                  </a:lnTo>
                  <a:lnTo>
                    <a:pt x="334" y="91"/>
                  </a:lnTo>
                  <a:lnTo>
                    <a:pt x="328" y="87"/>
                  </a:lnTo>
                  <a:lnTo>
                    <a:pt x="324" y="85"/>
                  </a:lnTo>
                  <a:lnTo>
                    <a:pt x="314" y="55"/>
                  </a:lnTo>
                  <a:lnTo>
                    <a:pt x="304" y="33"/>
                  </a:lnTo>
                  <a:lnTo>
                    <a:pt x="298" y="25"/>
                  </a:lnTo>
                  <a:lnTo>
                    <a:pt x="294" y="21"/>
                  </a:lnTo>
                  <a:lnTo>
                    <a:pt x="286" y="15"/>
                  </a:lnTo>
                  <a:lnTo>
                    <a:pt x="267" y="5"/>
                  </a:lnTo>
                  <a:lnTo>
                    <a:pt x="255" y="2"/>
                  </a:lnTo>
                  <a:lnTo>
                    <a:pt x="245" y="0"/>
                  </a:lnTo>
                  <a:lnTo>
                    <a:pt x="233" y="0"/>
                  </a:lnTo>
                  <a:lnTo>
                    <a:pt x="229" y="2"/>
                  </a:lnTo>
                  <a:lnTo>
                    <a:pt x="225" y="3"/>
                  </a:lnTo>
                  <a:lnTo>
                    <a:pt x="209" y="15"/>
                  </a:lnTo>
                  <a:lnTo>
                    <a:pt x="195" y="21"/>
                  </a:lnTo>
                  <a:lnTo>
                    <a:pt x="189" y="23"/>
                  </a:lnTo>
                  <a:lnTo>
                    <a:pt x="185" y="23"/>
                  </a:lnTo>
                  <a:lnTo>
                    <a:pt x="184" y="23"/>
                  </a:lnTo>
                  <a:lnTo>
                    <a:pt x="178" y="25"/>
                  </a:lnTo>
                  <a:lnTo>
                    <a:pt x="176" y="27"/>
                  </a:lnTo>
                  <a:lnTo>
                    <a:pt x="174" y="29"/>
                  </a:lnTo>
                  <a:lnTo>
                    <a:pt x="176" y="33"/>
                  </a:lnTo>
                  <a:lnTo>
                    <a:pt x="178" y="37"/>
                  </a:lnTo>
                  <a:lnTo>
                    <a:pt x="168" y="35"/>
                  </a:lnTo>
                  <a:lnTo>
                    <a:pt x="158" y="29"/>
                  </a:lnTo>
                  <a:lnTo>
                    <a:pt x="150" y="21"/>
                  </a:lnTo>
                  <a:lnTo>
                    <a:pt x="146" y="17"/>
                  </a:lnTo>
                  <a:lnTo>
                    <a:pt x="136" y="9"/>
                  </a:lnTo>
                  <a:lnTo>
                    <a:pt x="130" y="5"/>
                  </a:lnTo>
                  <a:lnTo>
                    <a:pt x="124" y="2"/>
                  </a:lnTo>
                  <a:lnTo>
                    <a:pt x="116" y="2"/>
                  </a:lnTo>
                  <a:lnTo>
                    <a:pt x="108" y="3"/>
                  </a:lnTo>
                  <a:lnTo>
                    <a:pt x="85" y="3"/>
                  </a:lnTo>
                  <a:lnTo>
                    <a:pt x="65" y="3"/>
                  </a:lnTo>
                  <a:lnTo>
                    <a:pt x="51" y="3"/>
                  </a:lnTo>
                  <a:lnTo>
                    <a:pt x="37" y="3"/>
                  </a:lnTo>
                  <a:lnTo>
                    <a:pt x="27" y="3"/>
                  </a:lnTo>
                  <a:lnTo>
                    <a:pt x="21" y="3"/>
                  </a:lnTo>
                  <a:lnTo>
                    <a:pt x="13" y="7"/>
                  </a:lnTo>
                  <a:lnTo>
                    <a:pt x="6" y="11"/>
                  </a:lnTo>
                  <a:lnTo>
                    <a:pt x="0" y="17"/>
                  </a:lnTo>
                  <a:lnTo>
                    <a:pt x="69" y="29"/>
                  </a:lnTo>
                  <a:lnTo>
                    <a:pt x="122" y="37"/>
                  </a:lnTo>
                  <a:lnTo>
                    <a:pt x="146" y="39"/>
                  </a:lnTo>
                  <a:lnTo>
                    <a:pt x="162" y="39"/>
                  </a:lnTo>
                  <a:lnTo>
                    <a:pt x="184" y="41"/>
                  </a:lnTo>
                  <a:lnTo>
                    <a:pt x="203" y="41"/>
                  </a:lnTo>
                  <a:lnTo>
                    <a:pt x="229" y="45"/>
                  </a:lnTo>
                  <a:lnTo>
                    <a:pt x="253" y="49"/>
                  </a:lnTo>
                  <a:lnTo>
                    <a:pt x="276" y="57"/>
                  </a:lnTo>
                  <a:lnTo>
                    <a:pt x="286" y="61"/>
                  </a:lnTo>
                  <a:lnTo>
                    <a:pt x="292" y="67"/>
                  </a:lnTo>
                  <a:lnTo>
                    <a:pt x="298" y="73"/>
                  </a:lnTo>
                  <a:lnTo>
                    <a:pt x="302" y="81"/>
                  </a:lnTo>
                  <a:lnTo>
                    <a:pt x="304" y="83"/>
                  </a:lnTo>
                  <a:lnTo>
                    <a:pt x="308" y="87"/>
                  </a:lnTo>
                  <a:lnTo>
                    <a:pt x="314" y="96"/>
                  </a:lnTo>
                  <a:lnTo>
                    <a:pt x="314" y="102"/>
                  </a:lnTo>
                  <a:lnTo>
                    <a:pt x="316" y="112"/>
                  </a:lnTo>
                  <a:lnTo>
                    <a:pt x="316" y="122"/>
                  </a:lnTo>
                  <a:lnTo>
                    <a:pt x="314" y="134"/>
                  </a:lnTo>
                  <a:lnTo>
                    <a:pt x="310" y="148"/>
                  </a:lnTo>
                  <a:lnTo>
                    <a:pt x="304" y="164"/>
                  </a:lnTo>
                  <a:lnTo>
                    <a:pt x="296" y="182"/>
                  </a:lnTo>
                  <a:lnTo>
                    <a:pt x="284" y="201"/>
                  </a:lnTo>
                  <a:lnTo>
                    <a:pt x="271" y="225"/>
                  </a:lnTo>
                  <a:lnTo>
                    <a:pt x="255" y="251"/>
                  </a:lnTo>
                  <a:lnTo>
                    <a:pt x="255" y="253"/>
                  </a:lnTo>
                  <a:lnTo>
                    <a:pt x="251" y="263"/>
                  </a:lnTo>
                  <a:lnTo>
                    <a:pt x="247" y="269"/>
                  </a:lnTo>
                  <a:lnTo>
                    <a:pt x="241" y="276"/>
                  </a:lnTo>
                  <a:lnTo>
                    <a:pt x="231" y="282"/>
                  </a:lnTo>
                  <a:lnTo>
                    <a:pt x="219" y="290"/>
                  </a:lnTo>
                  <a:lnTo>
                    <a:pt x="213" y="292"/>
                  </a:lnTo>
                  <a:lnTo>
                    <a:pt x="199" y="298"/>
                  </a:lnTo>
                  <a:lnTo>
                    <a:pt x="182" y="308"/>
                  </a:lnTo>
                  <a:lnTo>
                    <a:pt x="172" y="316"/>
                  </a:lnTo>
                  <a:lnTo>
                    <a:pt x="160" y="326"/>
                  </a:lnTo>
                  <a:lnTo>
                    <a:pt x="154" y="324"/>
                  </a:lnTo>
                  <a:lnTo>
                    <a:pt x="146" y="324"/>
                  </a:lnTo>
                  <a:lnTo>
                    <a:pt x="140" y="320"/>
                  </a:lnTo>
                  <a:lnTo>
                    <a:pt x="136" y="316"/>
                  </a:lnTo>
                  <a:lnTo>
                    <a:pt x="120" y="320"/>
                  </a:lnTo>
                  <a:lnTo>
                    <a:pt x="87" y="330"/>
                  </a:lnTo>
                  <a:lnTo>
                    <a:pt x="69" y="338"/>
                  </a:lnTo>
                  <a:lnTo>
                    <a:pt x="51" y="348"/>
                  </a:lnTo>
                  <a:lnTo>
                    <a:pt x="35" y="360"/>
                  </a:lnTo>
                  <a:lnTo>
                    <a:pt x="29" y="365"/>
                  </a:lnTo>
                  <a:lnTo>
                    <a:pt x="25" y="371"/>
                  </a:lnTo>
                  <a:lnTo>
                    <a:pt x="23" y="373"/>
                  </a:lnTo>
                  <a:lnTo>
                    <a:pt x="25" y="375"/>
                  </a:lnTo>
                  <a:lnTo>
                    <a:pt x="29" y="37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1321"/>
            <p:cNvSpPr>
              <a:spLocks/>
            </p:cNvSpPr>
            <p:nvPr/>
          </p:nvSpPr>
          <p:spPr bwMode="auto">
            <a:xfrm>
              <a:off x="4542" y="1890"/>
              <a:ext cx="190" cy="212"/>
            </a:xfrm>
            <a:custGeom>
              <a:avLst/>
              <a:gdLst>
                <a:gd name="T0" fmla="*/ 30 w 380"/>
                <a:gd name="T1" fmla="*/ 115 h 425"/>
                <a:gd name="T2" fmla="*/ 50 w 380"/>
                <a:gd name="T3" fmla="*/ 153 h 425"/>
                <a:gd name="T4" fmla="*/ 61 w 380"/>
                <a:gd name="T5" fmla="*/ 184 h 425"/>
                <a:gd name="T6" fmla="*/ 65 w 380"/>
                <a:gd name="T7" fmla="*/ 203 h 425"/>
                <a:gd name="T8" fmla="*/ 64 w 380"/>
                <a:gd name="T9" fmla="*/ 207 h 425"/>
                <a:gd name="T10" fmla="*/ 63 w 380"/>
                <a:gd name="T11" fmla="*/ 209 h 425"/>
                <a:gd name="T12" fmla="*/ 59 w 380"/>
                <a:gd name="T13" fmla="*/ 212 h 425"/>
                <a:gd name="T14" fmla="*/ 49 w 380"/>
                <a:gd name="T15" fmla="*/ 210 h 425"/>
                <a:gd name="T16" fmla="*/ 36 w 380"/>
                <a:gd name="T17" fmla="*/ 201 h 425"/>
                <a:gd name="T18" fmla="*/ 24 w 380"/>
                <a:gd name="T19" fmla="*/ 189 h 425"/>
                <a:gd name="T20" fmla="*/ 12 w 380"/>
                <a:gd name="T21" fmla="*/ 173 h 425"/>
                <a:gd name="T22" fmla="*/ 4 w 380"/>
                <a:gd name="T23" fmla="*/ 156 h 425"/>
                <a:gd name="T24" fmla="*/ 0 w 380"/>
                <a:gd name="T25" fmla="*/ 138 h 425"/>
                <a:gd name="T26" fmla="*/ 4 w 380"/>
                <a:gd name="T27" fmla="*/ 121 h 425"/>
                <a:gd name="T28" fmla="*/ 7 w 380"/>
                <a:gd name="T29" fmla="*/ 101 h 425"/>
                <a:gd name="T30" fmla="*/ 10 w 380"/>
                <a:gd name="T31" fmla="*/ 78 h 425"/>
                <a:gd name="T32" fmla="*/ 13 w 380"/>
                <a:gd name="T33" fmla="*/ 72 h 425"/>
                <a:gd name="T34" fmla="*/ 27 w 380"/>
                <a:gd name="T35" fmla="*/ 44 h 425"/>
                <a:gd name="T36" fmla="*/ 36 w 380"/>
                <a:gd name="T37" fmla="*/ 31 h 425"/>
                <a:gd name="T38" fmla="*/ 43 w 380"/>
                <a:gd name="T39" fmla="*/ 25 h 425"/>
                <a:gd name="T40" fmla="*/ 59 w 380"/>
                <a:gd name="T41" fmla="*/ 12 h 425"/>
                <a:gd name="T42" fmla="*/ 79 w 380"/>
                <a:gd name="T43" fmla="*/ 2 h 425"/>
                <a:gd name="T44" fmla="*/ 89 w 380"/>
                <a:gd name="T45" fmla="*/ 1 h 425"/>
                <a:gd name="T46" fmla="*/ 98 w 380"/>
                <a:gd name="T47" fmla="*/ 3 h 425"/>
                <a:gd name="T48" fmla="*/ 106 w 380"/>
                <a:gd name="T49" fmla="*/ 2 h 425"/>
                <a:gd name="T50" fmla="*/ 126 w 380"/>
                <a:gd name="T51" fmla="*/ 0 h 425"/>
                <a:gd name="T52" fmla="*/ 151 w 380"/>
                <a:gd name="T53" fmla="*/ 2 h 425"/>
                <a:gd name="T54" fmla="*/ 164 w 380"/>
                <a:gd name="T55" fmla="*/ 7 h 425"/>
                <a:gd name="T56" fmla="*/ 177 w 380"/>
                <a:gd name="T57" fmla="*/ 14 h 425"/>
                <a:gd name="T58" fmla="*/ 190 w 380"/>
                <a:gd name="T59" fmla="*/ 27 h 425"/>
                <a:gd name="T60" fmla="*/ 181 w 380"/>
                <a:gd name="T61" fmla="*/ 25 h 425"/>
                <a:gd name="T62" fmla="*/ 171 w 380"/>
                <a:gd name="T63" fmla="*/ 26 h 425"/>
                <a:gd name="T64" fmla="*/ 157 w 380"/>
                <a:gd name="T65" fmla="*/ 31 h 425"/>
                <a:gd name="T66" fmla="*/ 151 w 380"/>
                <a:gd name="T67" fmla="*/ 33 h 425"/>
                <a:gd name="T68" fmla="*/ 144 w 380"/>
                <a:gd name="T69" fmla="*/ 37 h 425"/>
                <a:gd name="T70" fmla="*/ 143 w 380"/>
                <a:gd name="T71" fmla="*/ 37 h 425"/>
                <a:gd name="T72" fmla="*/ 139 w 380"/>
                <a:gd name="T73" fmla="*/ 38 h 425"/>
                <a:gd name="T74" fmla="*/ 132 w 380"/>
                <a:gd name="T75" fmla="*/ 36 h 425"/>
                <a:gd name="T76" fmla="*/ 120 w 380"/>
                <a:gd name="T77" fmla="*/ 27 h 425"/>
                <a:gd name="T78" fmla="*/ 119 w 380"/>
                <a:gd name="T79" fmla="*/ 27 h 425"/>
                <a:gd name="T80" fmla="*/ 109 w 380"/>
                <a:gd name="T81" fmla="*/ 25 h 425"/>
                <a:gd name="T82" fmla="*/ 94 w 380"/>
                <a:gd name="T83" fmla="*/ 26 h 425"/>
                <a:gd name="T84" fmla="*/ 83 w 380"/>
                <a:gd name="T85" fmla="*/ 28 h 425"/>
                <a:gd name="T86" fmla="*/ 68 w 380"/>
                <a:gd name="T87" fmla="*/ 29 h 425"/>
                <a:gd name="T88" fmla="*/ 57 w 380"/>
                <a:gd name="T89" fmla="*/ 31 h 425"/>
                <a:gd name="T90" fmla="*/ 51 w 380"/>
                <a:gd name="T91" fmla="*/ 36 h 425"/>
                <a:gd name="T92" fmla="*/ 50 w 380"/>
                <a:gd name="T93" fmla="*/ 39 h 425"/>
                <a:gd name="T94" fmla="*/ 40 w 380"/>
                <a:gd name="T95" fmla="*/ 56 h 425"/>
                <a:gd name="T96" fmla="*/ 30 w 380"/>
                <a:gd name="T97" fmla="*/ 79 h 425"/>
                <a:gd name="T98" fmla="*/ 26 w 380"/>
                <a:gd name="T99" fmla="*/ 98 h 425"/>
                <a:gd name="T100" fmla="*/ 28 w 380"/>
                <a:gd name="T101" fmla="*/ 110 h 425"/>
                <a:gd name="T102" fmla="*/ 30 w 380"/>
                <a:gd name="T103" fmla="*/ 115 h 4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80"/>
                <a:gd name="T157" fmla="*/ 0 h 425"/>
                <a:gd name="T158" fmla="*/ 380 w 380"/>
                <a:gd name="T159" fmla="*/ 425 h 4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80" h="425">
                  <a:moveTo>
                    <a:pt x="59" y="230"/>
                  </a:moveTo>
                  <a:lnTo>
                    <a:pt x="59" y="230"/>
                  </a:lnTo>
                  <a:lnTo>
                    <a:pt x="71" y="253"/>
                  </a:lnTo>
                  <a:lnTo>
                    <a:pt x="99" y="307"/>
                  </a:lnTo>
                  <a:lnTo>
                    <a:pt x="111" y="336"/>
                  </a:lnTo>
                  <a:lnTo>
                    <a:pt x="122" y="368"/>
                  </a:lnTo>
                  <a:lnTo>
                    <a:pt x="128" y="394"/>
                  </a:lnTo>
                  <a:lnTo>
                    <a:pt x="130" y="406"/>
                  </a:lnTo>
                  <a:lnTo>
                    <a:pt x="128" y="414"/>
                  </a:lnTo>
                  <a:lnTo>
                    <a:pt x="126" y="418"/>
                  </a:lnTo>
                  <a:lnTo>
                    <a:pt x="122" y="423"/>
                  </a:lnTo>
                  <a:lnTo>
                    <a:pt x="117" y="425"/>
                  </a:lnTo>
                  <a:lnTo>
                    <a:pt x="107" y="423"/>
                  </a:lnTo>
                  <a:lnTo>
                    <a:pt x="97" y="420"/>
                  </a:lnTo>
                  <a:lnTo>
                    <a:pt x="85" y="412"/>
                  </a:lnTo>
                  <a:lnTo>
                    <a:pt x="71" y="402"/>
                  </a:lnTo>
                  <a:lnTo>
                    <a:pt x="59" y="392"/>
                  </a:lnTo>
                  <a:lnTo>
                    <a:pt x="47" y="378"/>
                  </a:lnTo>
                  <a:lnTo>
                    <a:pt x="35" y="362"/>
                  </a:lnTo>
                  <a:lnTo>
                    <a:pt x="24" y="346"/>
                  </a:lnTo>
                  <a:lnTo>
                    <a:pt x="16" y="331"/>
                  </a:lnTo>
                  <a:lnTo>
                    <a:pt x="8" y="313"/>
                  </a:lnTo>
                  <a:lnTo>
                    <a:pt x="2" y="295"/>
                  </a:lnTo>
                  <a:lnTo>
                    <a:pt x="0" y="277"/>
                  </a:lnTo>
                  <a:lnTo>
                    <a:pt x="2" y="259"/>
                  </a:lnTo>
                  <a:lnTo>
                    <a:pt x="8" y="242"/>
                  </a:lnTo>
                  <a:lnTo>
                    <a:pt x="14" y="202"/>
                  </a:lnTo>
                  <a:lnTo>
                    <a:pt x="18" y="174"/>
                  </a:lnTo>
                  <a:lnTo>
                    <a:pt x="20" y="156"/>
                  </a:lnTo>
                  <a:lnTo>
                    <a:pt x="26" y="145"/>
                  </a:lnTo>
                  <a:lnTo>
                    <a:pt x="35" y="119"/>
                  </a:lnTo>
                  <a:lnTo>
                    <a:pt x="53" y="89"/>
                  </a:lnTo>
                  <a:lnTo>
                    <a:pt x="61" y="75"/>
                  </a:lnTo>
                  <a:lnTo>
                    <a:pt x="71" y="63"/>
                  </a:lnTo>
                  <a:lnTo>
                    <a:pt x="85" y="50"/>
                  </a:lnTo>
                  <a:lnTo>
                    <a:pt x="99" y="38"/>
                  </a:lnTo>
                  <a:lnTo>
                    <a:pt x="117" y="24"/>
                  </a:lnTo>
                  <a:lnTo>
                    <a:pt x="138" y="12"/>
                  </a:lnTo>
                  <a:lnTo>
                    <a:pt x="158" y="4"/>
                  </a:lnTo>
                  <a:lnTo>
                    <a:pt x="168" y="2"/>
                  </a:lnTo>
                  <a:lnTo>
                    <a:pt x="178" y="2"/>
                  </a:lnTo>
                  <a:lnTo>
                    <a:pt x="188" y="4"/>
                  </a:lnTo>
                  <a:lnTo>
                    <a:pt x="196" y="6"/>
                  </a:lnTo>
                  <a:lnTo>
                    <a:pt x="211" y="4"/>
                  </a:lnTo>
                  <a:lnTo>
                    <a:pt x="229" y="0"/>
                  </a:lnTo>
                  <a:lnTo>
                    <a:pt x="251" y="0"/>
                  </a:lnTo>
                  <a:lnTo>
                    <a:pt x="277" y="0"/>
                  </a:lnTo>
                  <a:lnTo>
                    <a:pt x="302" y="4"/>
                  </a:lnTo>
                  <a:lnTo>
                    <a:pt x="314" y="8"/>
                  </a:lnTo>
                  <a:lnTo>
                    <a:pt x="328" y="14"/>
                  </a:lnTo>
                  <a:lnTo>
                    <a:pt x="340" y="20"/>
                  </a:lnTo>
                  <a:lnTo>
                    <a:pt x="354" y="28"/>
                  </a:lnTo>
                  <a:lnTo>
                    <a:pt x="380" y="54"/>
                  </a:lnTo>
                  <a:lnTo>
                    <a:pt x="376" y="52"/>
                  </a:lnTo>
                  <a:lnTo>
                    <a:pt x="362" y="50"/>
                  </a:lnTo>
                  <a:lnTo>
                    <a:pt x="352" y="50"/>
                  </a:lnTo>
                  <a:lnTo>
                    <a:pt x="342" y="52"/>
                  </a:lnTo>
                  <a:lnTo>
                    <a:pt x="328" y="58"/>
                  </a:lnTo>
                  <a:lnTo>
                    <a:pt x="314" y="63"/>
                  </a:lnTo>
                  <a:lnTo>
                    <a:pt x="302" y="67"/>
                  </a:lnTo>
                  <a:lnTo>
                    <a:pt x="293" y="69"/>
                  </a:lnTo>
                  <a:lnTo>
                    <a:pt x="287" y="75"/>
                  </a:lnTo>
                  <a:lnTo>
                    <a:pt x="285" y="75"/>
                  </a:lnTo>
                  <a:lnTo>
                    <a:pt x="283" y="77"/>
                  </a:lnTo>
                  <a:lnTo>
                    <a:pt x="277" y="77"/>
                  </a:lnTo>
                  <a:lnTo>
                    <a:pt x="271" y="75"/>
                  </a:lnTo>
                  <a:lnTo>
                    <a:pt x="263" y="73"/>
                  </a:lnTo>
                  <a:lnTo>
                    <a:pt x="253" y="65"/>
                  </a:lnTo>
                  <a:lnTo>
                    <a:pt x="239" y="54"/>
                  </a:lnTo>
                  <a:lnTo>
                    <a:pt x="237" y="54"/>
                  </a:lnTo>
                  <a:lnTo>
                    <a:pt x="227" y="50"/>
                  </a:lnTo>
                  <a:lnTo>
                    <a:pt x="217" y="50"/>
                  </a:lnTo>
                  <a:lnTo>
                    <a:pt x="206" y="50"/>
                  </a:lnTo>
                  <a:lnTo>
                    <a:pt x="188" y="52"/>
                  </a:lnTo>
                  <a:lnTo>
                    <a:pt x="166" y="56"/>
                  </a:lnTo>
                  <a:lnTo>
                    <a:pt x="158" y="56"/>
                  </a:lnTo>
                  <a:lnTo>
                    <a:pt x="136" y="58"/>
                  </a:lnTo>
                  <a:lnTo>
                    <a:pt x="124" y="60"/>
                  </a:lnTo>
                  <a:lnTo>
                    <a:pt x="113" y="63"/>
                  </a:lnTo>
                  <a:lnTo>
                    <a:pt x="105" y="69"/>
                  </a:lnTo>
                  <a:lnTo>
                    <a:pt x="101" y="73"/>
                  </a:lnTo>
                  <a:lnTo>
                    <a:pt x="99" y="79"/>
                  </a:lnTo>
                  <a:lnTo>
                    <a:pt x="89" y="95"/>
                  </a:lnTo>
                  <a:lnTo>
                    <a:pt x="79" y="113"/>
                  </a:lnTo>
                  <a:lnTo>
                    <a:pt x="69" y="135"/>
                  </a:lnTo>
                  <a:lnTo>
                    <a:pt x="59" y="158"/>
                  </a:lnTo>
                  <a:lnTo>
                    <a:pt x="53" y="184"/>
                  </a:lnTo>
                  <a:lnTo>
                    <a:pt x="51" y="196"/>
                  </a:lnTo>
                  <a:lnTo>
                    <a:pt x="53" y="208"/>
                  </a:lnTo>
                  <a:lnTo>
                    <a:pt x="55" y="220"/>
                  </a:lnTo>
                  <a:lnTo>
                    <a:pt x="59" y="23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Freeform 1322"/>
            <p:cNvSpPr>
              <a:spLocks/>
            </p:cNvSpPr>
            <p:nvPr/>
          </p:nvSpPr>
          <p:spPr bwMode="auto">
            <a:xfrm>
              <a:off x="4267" y="1755"/>
              <a:ext cx="328" cy="334"/>
            </a:xfrm>
            <a:custGeom>
              <a:avLst/>
              <a:gdLst>
                <a:gd name="T0" fmla="*/ 181 w 657"/>
                <a:gd name="T1" fmla="*/ 162 h 669"/>
                <a:gd name="T2" fmla="*/ 199 w 657"/>
                <a:gd name="T3" fmla="*/ 169 h 669"/>
                <a:gd name="T4" fmla="*/ 214 w 657"/>
                <a:gd name="T5" fmla="*/ 171 h 669"/>
                <a:gd name="T6" fmla="*/ 237 w 657"/>
                <a:gd name="T7" fmla="*/ 169 h 669"/>
                <a:gd name="T8" fmla="*/ 258 w 657"/>
                <a:gd name="T9" fmla="*/ 157 h 669"/>
                <a:gd name="T10" fmla="*/ 251 w 657"/>
                <a:gd name="T11" fmla="*/ 171 h 669"/>
                <a:gd name="T12" fmla="*/ 248 w 657"/>
                <a:gd name="T13" fmla="*/ 194 h 669"/>
                <a:gd name="T14" fmla="*/ 254 w 657"/>
                <a:gd name="T15" fmla="*/ 216 h 669"/>
                <a:gd name="T16" fmla="*/ 229 w 657"/>
                <a:gd name="T17" fmla="*/ 216 h 669"/>
                <a:gd name="T18" fmla="*/ 210 w 657"/>
                <a:gd name="T19" fmla="*/ 206 h 669"/>
                <a:gd name="T20" fmla="*/ 192 w 657"/>
                <a:gd name="T21" fmla="*/ 206 h 669"/>
                <a:gd name="T22" fmla="*/ 168 w 657"/>
                <a:gd name="T23" fmla="*/ 213 h 669"/>
                <a:gd name="T24" fmla="*/ 152 w 657"/>
                <a:gd name="T25" fmla="*/ 224 h 669"/>
                <a:gd name="T26" fmla="*/ 141 w 657"/>
                <a:gd name="T27" fmla="*/ 253 h 669"/>
                <a:gd name="T28" fmla="*/ 139 w 657"/>
                <a:gd name="T29" fmla="*/ 276 h 669"/>
                <a:gd name="T30" fmla="*/ 146 w 657"/>
                <a:gd name="T31" fmla="*/ 303 h 669"/>
                <a:gd name="T32" fmla="*/ 150 w 657"/>
                <a:gd name="T33" fmla="*/ 320 h 669"/>
                <a:gd name="T34" fmla="*/ 152 w 657"/>
                <a:gd name="T35" fmla="*/ 334 h 669"/>
                <a:gd name="T36" fmla="*/ 82 w 657"/>
                <a:gd name="T37" fmla="*/ 283 h 669"/>
                <a:gd name="T38" fmla="*/ 33 w 657"/>
                <a:gd name="T39" fmla="*/ 254 h 669"/>
                <a:gd name="T40" fmla="*/ 20 w 657"/>
                <a:gd name="T41" fmla="*/ 251 h 669"/>
                <a:gd name="T42" fmla="*/ 2 w 657"/>
                <a:gd name="T43" fmla="*/ 245 h 669"/>
                <a:gd name="T44" fmla="*/ 1 w 657"/>
                <a:gd name="T45" fmla="*/ 240 h 669"/>
                <a:gd name="T46" fmla="*/ 10 w 657"/>
                <a:gd name="T47" fmla="*/ 232 h 669"/>
                <a:gd name="T48" fmla="*/ 19 w 657"/>
                <a:gd name="T49" fmla="*/ 216 h 669"/>
                <a:gd name="T50" fmla="*/ 32 w 657"/>
                <a:gd name="T51" fmla="*/ 198 h 669"/>
                <a:gd name="T52" fmla="*/ 68 w 657"/>
                <a:gd name="T53" fmla="*/ 158 h 669"/>
                <a:gd name="T54" fmla="*/ 107 w 657"/>
                <a:gd name="T55" fmla="*/ 115 h 669"/>
                <a:gd name="T56" fmla="*/ 152 w 657"/>
                <a:gd name="T57" fmla="*/ 47 h 669"/>
                <a:gd name="T58" fmla="*/ 163 w 657"/>
                <a:gd name="T59" fmla="*/ 27 h 669"/>
                <a:gd name="T60" fmla="*/ 172 w 657"/>
                <a:gd name="T61" fmla="*/ 15 h 669"/>
                <a:gd name="T62" fmla="*/ 189 w 657"/>
                <a:gd name="T63" fmla="*/ 9 h 669"/>
                <a:gd name="T64" fmla="*/ 198 w 657"/>
                <a:gd name="T65" fmla="*/ 8 h 669"/>
                <a:gd name="T66" fmla="*/ 201 w 657"/>
                <a:gd name="T67" fmla="*/ 5 h 669"/>
                <a:gd name="T68" fmla="*/ 206 w 657"/>
                <a:gd name="T69" fmla="*/ 1 h 669"/>
                <a:gd name="T70" fmla="*/ 214 w 657"/>
                <a:gd name="T71" fmla="*/ 2 h 669"/>
                <a:gd name="T72" fmla="*/ 240 w 657"/>
                <a:gd name="T73" fmla="*/ 7 h 669"/>
                <a:gd name="T74" fmla="*/ 251 w 657"/>
                <a:gd name="T75" fmla="*/ 6 h 669"/>
                <a:gd name="T76" fmla="*/ 271 w 657"/>
                <a:gd name="T77" fmla="*/ 7 h 669"/>
                <a:gd name="T78" fmla="*/ 276 w 657"/>
                <a:gd name="T79" fmla="*/ 14 h 669"/>
                <a:gd name="T80" fmla="*/ 293 w 657"/>
                <a:gd name="T81" fmla="*/ 15 h 669"/>
                <a:gd name="T82" fmla="*/ 322 w 657"/>
                <a:gd name="T83" fmla="*/ 32 h 669"/>
                <a:gd name="T84" fmla="*/ 327 w 657"/>
                <a:gd name="T85" fmla="*/ 38 h 669"/>
                <a:gd name="T86" fmla="*/ 327 w 657"/>
                <a:gd name="T87" fmla="*/ 50 h 669"/>
                <a:gd name="T88" fmla="*/ 317 w 657"/>
                <a:gd name="T89" fmla="*/ 65 h 669"/>
                <a:gd name="T90" fmla="*/ 295 w 657"/>
                <a:gd name="T91" fmla="*/ 72 h 669"/>
                <a:gd name="T92" fmla="*/ 265 w 657"/>
                <a:gd name="T93" fmla="*/ 77 h 669"/>
                <a:gd name="T94" fmla="*/ 245 w 657"/>
                <a:gd name="T95" fmla="*/ 82 h 669"/>
                <a:gd name="T96" fmla="*/ 217 w 657"/>
                <a:gd name="T97" fmla="*/ 95 h 669"/>
                <a:gd name="T98" fmla="*/ 197 w 657"/>
                <a:gd name="T99" fmla="*/ 109 h 669"/>
                <a:gd name="T100" fmla="*/ 187 w 657"/>
                <a:gd name="T101" fmla="*/ 119 h 669"/>
                <a:gd name="T102" fmla="*/ 179 w 657"/>
                <a:gd name="T103" fmla="*/ 131 h 669"/>
                <a:gd name="T104" fmla="*/ 180 w 657"/>
                <a:gd name="T105" fmla="*/ 139 h 669"/>
                <a:gd name="T106" fmla="*/ 179 w 657"/>
                <a:gd name="T107" fmla="*/ 158 h 66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57"/>
                <a:gd name="T163" fmla="*/ 0 h 669"/>
                <a:gd name="T164" fmla="*/ 657 w 657"/>
                <a:gd name="T165" fmla="*/ 669 h 66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57" h="669">
                  <a:moveTo>
                    <a:pt x="358" y="317"/>
                  </a:moveTo>
                  <a:lnTo>
                    <a:pt x="358" y="317"/>
                  </a:lnTo>
                  <a:lnTo>
                    <a:pt x="362" y="325"/>
                  </a:lnTo>
                  <a:lnTo>
                    <a:pt x="372" y="330"/>
                  </a:lnTo>
                  <a:lnTo>
                    <a:pt x="384" y="334"/>
                  </a:lnTo>
                  <a:lnTo>
                    <a:pt x="398" y="338"/>
                  </a:lnTo>
                  <a:lnTo>
                    <a:pt x="419" y="340"/>
                  </a:lnTo>
                  <a:lnTo>
                    <a:pt x="429" y="342"/>
                  </a:lnTo>
                  <a:lnTo>
                    <a:pt x="445" y="344"/>
                  </a:lnTo>
                  <a:lnTo>
                    <a:pt x="459" y="342"/>
                  </a:lnTo>
                  <a:lnTo>
                    <a:pt x="475" y="338"/>
                  </a:lnTo>
                  <a:lnTo>
                    <a:pt x="487" y="332"/>
                  </a:lnTo>
                  <a:lnTo>
                    <a:pt x="508" y="321"/>
                  </a:lnTo>
                  <a:lnTo>
                    <a:pt x="516" y="315"/>
                  </a:lnTo>
                  <a:lnTo>
                    <a:pt x="508" y="329"/>
                  </a:lnTo>
                  <a:lnTo>
                    <a:pt x="502" y="342"/>
                  </a:lnTo>
                  <a:lnTo>
                    <a:pt x="498" y="354"/>
                  </a:lnTo>
                  <a:lnTo>
                    <a:pt x="496" y="366"/>
                  </a:lnTo>
                  <a:lnTo>
                    <a:pt x="496" y="388"/>
                  </a:lnTo>
                  <a:lnTo>
                    <a:pt x="498" y="408"/>
                  </a:lnTo>
                  <a:lnTo>
                    <a:pt x="502" y="423"/>
                  </a:lnTo>
                  <a:lnTo>
                    <a:pt x="508" y="433"/>
                  </a:lnTo>
                  <a:lnTo>
                    <a:pt x="514" y="443"/>
                  </a:lnTo>
                  <a:lnTo>
                    <a:pt x="459" y="433"/>
                  </a:lnTo>
                  <a:lnTo>
                    <a:pt x="447" y="423"/>
                  </a:lnTo>
                  <a:lnTo>
                    <a:pt x="435" y="416"/>
                  </a:lnTo>
                  <a:lnTo>
                    <a:pt x="421" y="412"/>
                  </a:lnTo>
                  <a:lnTo>
                    <a:pt x="409" y="410"/>
                  </a:lnTo>
                  <a:lnTo>
                    <a:pt x="396" y="410"/>
                  </a:lnTo>
                  <a:lnTo>
                    <a:pt x="384" y="412"/>
                  </a:lnTo>
                  <a:lnTo>
                    <a:pt x="370" y="414"/>
                  </a:lnTo>
                  <a:lnTo>
                    <a:pt x="358" y="418"/>
                  </a:lnTo>
                  <a:lnTo>
                    <a:pt x="336" y="427"/>
                  </a:lnTo>
                  <a:lnTo>
                    <a:pt x="320" y="437"/>
                  </a:lnTo>
                  <a:lnTo>
                    <a:pt x="305" y="449"/>
                  </a:lnTo>
                  <a:lnTo>
                    <a:pt x="295" y="469"/>
                  </a:lnTo>
                  <a:lnTo>
                    <a:pt x="289" y="489"/>
                  </a:lnTo>
                  <a:lnTo>
                    <a:pt x="283" y="507"/>
                  </a:lnTo>
                  <a:lnTo>
                    <a:pt x="281" y="522"/>
                  </a:lnTo>
                  <a:lnTo>
                    <a:pt x="279" y="538"/>
                  </a:lnTo>
                  <a:lnTo>
                    <a:pt x="279" y="552"/>
                  </a:lnTo>
                  <a:lnTo>
                    <a:pt x="281" y="576"/>
                  </a:lnTo>
                  <a:lnTo>
                    <a:pt x="287" y="594"/>
                  </a:lnTo>
                  <a:lnTo>
                    <a:pt x="293" y="607"/>
                  </a:lnTo>
                  <a:lnTo>
                    <a:pt x="301" y="617"/>
                  </a:lnTo>
                  <a:lnTo>
                    <a:pt x="301" y="641"/>
                  </a:lnTo>
                  <a:lnTo>
                    <a:pt x="303" y="659"/>
                  </a:lnTo>
                  <a:lnTo>
                    <a:pt x="305" y="669"/>
                  </a:lnTo>
                  <a:lnTo>
                    <a:pt x="275" y="647"/>
                  </a:lnTo>
                  <a:lnTo>
                    <a:pt x="206" y="596"/>
                  </a:lnTo>
                  <a:lnTo>
                    <a:pt x="164" y="566"/>
                  </a:lnTo>
                  <a:lnTo>
                    <a:pt x="123" y="538"/>
                  </a:lnTo>
                  <a:lnTo>
                    <a:pt x="85" y="516"/>
                  </a:lnTo>
                  <a:lnTo>
                    <a:pt x="67" y="509"/>
                  </a:lnTo>
                  <a:lnTo>
                    <a:pt x="54" y="503"/>
                  </a:lnTo>
                  <a:lnTo>
                    <a:pt x="40" y="503"/>
                  </a:lnTo>
                  <a:lnTo>
                    <a:pt x="28" y="499"/>
                  </a:lnTo>
                  <a:lnTo>
                    <a:pt x="14" y="497"/>
                  </a:lnTo>
                  <a:lnTo>
                    <a:pt x="4" y="491"/>
                  </a:lnTo>
                  <a:lnTo>
                    <a:pt x="2" y="489"/>
                  </a:lnTo>
                  <a:lnTo>
                    <a:pt x="0" y="485"/>
                  </a:lnTo>
                  <a:lnTo>
                    <a:pt x="2" y="481"/>
                  </a:lnTo>
                  <a:lnTo>
                    <a:pt x="6" y="475"/>
                  </a:lnTo>
                  <a:lnTo>
                    <a:pt x="12" y="471"/>
                  </a:lnTo>
                  <a:lnTo>
                    <a:pt x="20" y="465"/>
                  </a:lnTo>
                  <a:lnTo>
                    <a:pt x="26" y="455"/>
                  </a:lnTo>
                  <a:lnTo>
                    <a:pt x="38" y="433"/>
                  </a:lnTo>
                  <a:lnTo>
                    <a:pt x="46" y="420"/>
                  </a:lnTo>
                  <a:lnTo>
                    <a:pt x="55" y="408"/>
                  </a:lnTo>
                  <a:lnTo>
                    <a:pt x="65" y="396"/>
                  </a:lnTo>
                  <a:lnTo>
                    <a:pt x="77" y="388"/>
                  </a:lnTo>
                  <a:lnTo>
                    <a:pt x="137" y="317"/>
                  </a:lnTo>
                  <a:lnTo>
                    <a:pt x="182" y="263"/>
                  </a:lnTo>
                  <a:lnTo>
                    <a:pt x="200" y="241"/>
                  </a:lnTo>
                  <a:lnTo>
                    <a:pt x="214" y="230"/>
                  </a:lnTo>
                  <a:lnTo>
                    <a:pt x="267" y="154"/>
                  </a:lnTo>
                  <a:lnTo>
                    <a:pt x="305" y="95"/>
                  </a:lnTo>
                  <a:lnTo>
                    <a:pt x="318" y="71"/>
                  </a:lnTo>
                  <a:lnTo>
                    <a:pt x="326" y="54"/>
                  </a:lnTo>
                  <a:lnTo>
                    <a:pt x="328" y="48"/>
                  </a:lnTo>
                  <a:lnTo>
                    <a:pt x="338" y="36"/>
                  </a:lnTo>
                  <a:lnTo>
                    <a:pt x="344" y="30"/>
                  </a:lnTo>
                  <a:lnTo>
                    <a:pt x="354" y="24"/>
                  </a:lnTo>
                  <a:lnTo>
                    <a:pt x="366" y="20"/>
                  </a:lnTo>
                  <a:lnTo>
                    <a:pt x="378" y="18"/>
                  </a:lnTo>
                  <a:lnTo>
                    <a:pt x="388" y="18"/>
                  </a:lnTo>
                  <a:lnTo>
                    <a:pt x="396" y="16"/>
                  </a:lnTo>
                  <a:lnTo>
                    <a:pt x="400" y="12"/>
                  </a:lnTo>
                  <a:lnTo>
                    <a:pt x="402" y="10"/>
                  </a:lnTo>
                  <a:lnTo>
                    <a:pt x="404" y="6"/>
                  </a:lnTo>
                  <a:lnTo>
                    <a:pt x="409" y="2"/>
                  </a:lnTo>
                  <a:lnTo>
                    <a:pt x="413" y="2"/>
                  </a:lnTo>
                  <a:lnTo>
                    <a:pt x="417" y="0"/>
                  </a:lnTo>
                  <a:lnTo>
                    <a:pt x="423" y="2"/>
                  </a:lnTo>
                  <a:lnTo>
                    <a:pt x="429" y="4"/>
                  </a:lnTo>
                  <a:lnTo>
                    <a:pt x="457" y="10"/>
                  </a:lnTo>
                  <a:lnTo>
                    <a:pt x="481" y="14"/>
                  </a:lnTo>
                  <a:lnTo>
                    <a:pt x="493" y="14"/>
                  </a:lnTo>
                  <a:lnTo>
                    <a:pt x="502" y="12"/>
                  </a:lnTo>
                  <a:lnTo>
                    <a:pt x="522" y="12"/>
                  </a:lnTo>
                  <a:lnTo>
                    <a:pt x="536" y="12"/>
                  </a:lnTo>
                  <a:lnTo>
                    <a:pt x="542" y="14"/>
                  </a:lnTo>
                  <a:lnTo>
                    <a:pt x="548" y="18"/>
                  </a:lnTo>
                  <a:lnTo>
                    <a:pt x="552" y="28"/>
                  </a:lnTo>
                  <a:lnTo>
                    <a:pt x="564" y="26"/>
                  </a:lnTo>
                  <a:lnTo>
                    <a:pt x="574" y="28"/>
                  </a:lnTo>
                  <a:lnTo>
                    <a:pt x="587" y="30"/>
                  </a:lnTo>
                  <a:lnTo>
                    <a:pt x="621" y="50"/>
                  </a:lnTo>
                  <a:lnTo>
                    <a:pt x="645" y="65"/>
                  </a:lnTo>
                  <a:lnTo>
                    <a:pt x="653" y="73"/>
                  </a:lnTo>
                  <a:lnTo>
                    <a:pt x="655" y="77"/>
                  </a:lnTo>
                  <a:lnTo>
                    <a:pt x="657" y="83"/>
                  </a:lnTo>
                  <a:lnTo>
                    <a:pt x="657" y="93"/>
                  </a:lnTo>
                  <a:lnTo>
                    <a:pt x="655" y="101"/>
                  </a:lnTo>
                  <a:lnTo>
                    <a:pt x="651" y="111"/>
                  </a:lnTo>
                  <a:lnTo>
                    <a:pt x="645" y="121"/>
                  </a:lnTo>
                  <a:lnTo>
                    <a:pt x="635" y="131"/>
                  </a:lnTo>
                  <a:lnTo>
                    <a:pt x="621" y="135"/>
                  </a:lnTo>
                  <a:lnTo>
                    <a:pt x="591" y="145"/>
                  </a:lnTo>
                  <a:lnTo>
                    <a:pt x="556" y="152"/>
                  </a:lnTo>
                  <a:lnTo>
                    <a:pt x="540" y="154"/>
                  </a:lnTo>
                  <a:lnTo>
                    <a:pt x="530" y="154"/>
                  </a:lnTo>
                  <a:lnTo>
                    <a:pt x="518" y="156"/>
                  </a:lnTo>
                  <a:lnTo>
                    <a:pt x="491" y="164"/>
                  </a:lnTo>
                  <a:lnTo>
                    <a:pt x="459" y="176"/>
                  </a:lnTo>
                  <a:lnTo>
                    <a:pt x="445" y="184"/>
                  </a:lnTo>
                  <a:lnTo>
                    <a:pt x="435" y="190"/>
                  </a:lnTo>
                  <a:lnTo>
                    <a:pt x="413" y="204"/>
                  </a:lnTo>
                  <a:lnTo>
                    <a:pt x="394" y="218"/>
                  </a:lnTo>
                  <a:lnTo>
                    <a:pt x="378" y="232"/>
                  </a:lnTo>
                  <a:lnTo>
                    <a:pt x="374" y="238"/>
                  </a:lnTo>
                  <a:lnTo>
                    <a:pt x="366" y="249"/>
                  </a:lnTo>
                  <a:lnTo>
                    <a:pt x="362" y="255"/>
                  </a:lnTo>
                  <a:lnTo>
                    <a:pt x="358" y="263"/>
                  </a:lnTo>
                  <a:lnTo>
                    <a:pt x="358" y="271"/>
                  </a:lnTo>
                  <a:lnTo>
                    <a:pt x="360" y="279"/>
                  </a:lnTo>
                  <a:lnTo>
                    <a:pt x="356" y="295"/>
                  </a:lnTo>
                  <a:lnTo>
                    <a:pt x="356" y="307"/>
                  </a:lnTo>
                  <a:lnTo>
                    <a:pt x="358" y="31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Freeform 1324"/>
            <p:cNvSpPr>
              <a:spLocks/>
            </p:cNvSpPr>
            <p:nvPr/>
          </p:nvSpPr>
          <p:spPr bwMode="auto">
            <a:xfrm>
              <a:off x="4285" y="1666"/>
              <a:ext cx="366" cy="201"/>
            </a:xfrm>
            <a:custGeom>
              <a:avLst/>
              <a:gdLst>
                <a:gd name="T0" fmla="*/ 86 w 731"/>
                <a:gd name="T1" fmla="*/ 201 h 402"/>
                <a:gd name="T2" fmla="*/ 72 w 731"/>
                <a:gd name="T3" fmla="*/ 182 h 402"/>
                <a:gd name="T4" fmla="*/ 54 w 731"/>
                <a:gd name="T5" fmla="*/ 163 h 402"/>
                <a:gd name="T6" fmla="*/ 50 w 731"/>
                <a:gd name="T7" fmla="*/ 159 h 402"/>
                <a:gd name="T8" fmla="*/ 23 w 731"/>
                <a:gd name="T9" fmla="*/ 142 h 402"/>
                <a:gd name="T10" fmla="*/ 16 w 731"/>
                <a:gd name="T11" fmla="*/ 137 h 402"/>
                <a:gd name="T12" fmla="*/ 6 w 731"/>
                <a:gd name="T13" fmla="*/ 131 h 402"/>
                <a:gd name="T14" fmla="*/ 0 w 731"/>
                <a:gd name="T15" fmla="*/ 126 h 402"/>
                <a:gd name="T16" fmla="*/ 0 w 731"/>
                <a:gd name="T17" fmla="*/ 123 h 402"/>
                <a:gd name="T18" fmla="*/ 4 w 731"/>
                <a:gd name="T19" fmla="*/ 120 h 402"/>
                <a:gd name="T20" fmla="*/ 21 w 731"/>
                <a:gd name="T21" fmla="*/ 118 h 402"/>
                <a:gd name="T22" fmla="*/ 45 w 731"/>
                <a:gd name="T23" fmla="*/ 116 h 402"/>
                <a:gd name="T24" fmla="*/ 69 w 731"/>
                <a:gd name="T25" fmla="*/ 111 h 402"/>
                <a:gd name="T26" fmla="*/ 74 w 731"/>
                <a:gd name="T27" fmla="*/ 109 h 402"/>
                <a:gd name="T28" fmla="*/ 97 w 731"/>
                <a:gd name="T29" fmla="*/ 101 h 402"/>
                <a:gd name="T30" fmla="*/ 117 w 731"/>
                <a:gd name="T31" fmla="*/ 95 h 402"/>
                <a:gd name="T32" fmla="*/ 135 w 731"/>
                <a:gd name="T33" fmla="*/ 94 h 402"/>
                <a:gd name="T34" fmla="*/ 155 w 731"/>
                <a:gd name="T35" fmla="*/ 84 h 402"/>
                <a:gd name="T36" fmla="*/ 179 w 731"/>
                <a:gd name="T37" fmla="*/ 75 h 402"/>
                <a:gd name="T38" fmla="*/ 183 w 731"/>
                <a:gd name="T39" fmla="*/ 75 h 402"/>
                <a:gd name="T40" fmla="*/ 263 w 731"/>
                <a:gd name="T41" fmla="*/ 42 h 402"/>
                <a:gd name="T42" fmla="*/ 320 w 731"/>
                <a:gd name="T43" fmla="*/ 17 h 402"/>
                <a:gd name="T44" fmla="*/ 346 w 731"/>
                <a:gd name="T45" fmla="*/ 3 h 402"/>
                <a:gd name="T46" fmla="*/ 349 w 731"/>
                <a:gd name="T47" fmla="*/ 0 h 402"/>
                <a:gd name="T48" fmla="*/ 352 w 731"/>
                <a:gd name="T49" fmla="*/ 1 h 402"/>
                <a:gd name="T50" fmla="*/ 354 w 731"/>
                <a:gd name="T51" fmla="*/ 4 h 402"/>
                <a:gd name="T52" fmla="*/ 356 w 731"/>
                <a:gd name="T53" fmla="*/ 13 h 402"/>
                <a:gd name="T54" fmla="*/ 362 w 731"/>
                <a:gd name="T55" fmla="*/ 26 h 402"/>
                <a:gd name="T56" fmla="*/ 366 w 731"/>
                <a:gd name="T57" fmla="*/ 31 h 402"/>
                <a:gd name="T58" fmla="*/ 362 w 731"/>
                <a:gd name="T59" fmla="*/ 27 h 402"/>
                <a:gd name="T60" fmla="*/ 353 w 731"/>
                <a:gd name="T61" fmla="*/ 22 h 402"/>
                <a:gd name="T62" fmla="*/ 339 w 731"/>
                <a:gd name="T63" fmla="*/ 19 h 402"/>
                <a:gd name="T64" fmla="*/ 331 w 731"/>
                <a:gd name="T65" fmla="*/ 21 h 402"/>
                <a:gd name="T66" fmla="*/ 323 w 731"/>
                <a:gd name="T67" fmla="*/ 26 h 402"/>
                <a:gd name="T68" fmla="*/ 308 w 731"/>
                <a:gd name="T69" fmla="*/ 38 h 402"/>
                <a:gd name="T70" fmla="*/ 292 w 731"/>
                <a:gd name="T71" fmla="*/ 51 h 402"/>
                <a:gd name="T72" fmla="*/ 289 w 731"/>
                <a:gd name="T73" fmla="*/ 55 h 402"/>
                <a:gd name="T74" fmla="*/ 263 w 731"/>
                <a:gd name="T75" fmla="*/ 81 h 402"/>
                <a:gd name="T76" fmla="*/ 256 w 731"/>
                <a:gd name="T77" fmla="*/ 90 h 402"/>
                <a:gd name="T78" fmla="*/ 255 w 731"/>
                <a:gd name="T79" fmla="*/ 94 h 402"/>
                <a:gd name="T80" fmla="*/ 242 w 731"/>
                <a:gd name="T81" fmla="*/ 92 h 402"/>
                <a:gd name="T82" fmla="*/ 233 w 731"/>
                <a:gd name="T83" fmla="*/ 93 h 402"/>
                <a:gd name="T84" fmla="*/ 211 w 731"/>
                <a:gd name="T85" fmla="*/ 93 h 402"/>
                <a:gd name="T86" fmla="*/ 201 w 731"/>
                <a:gd name="T87" fmla="*/ 90 h 402"/>
                <a:gd name="T88" fmla="*/ 198 w 731"/>
                <a:gd name="T89" fmla="*/ 89 h 402"/>
                <a:gd name="T90" fmla="*/ 188 w 731"/>
                <a:gd name="T91" fmla="*/ 86 h 402"/>
                <a:gd name="T92" fmla="*/ 181 w 731"/>
                <a:gd name="T93" fmla="*/ 90 h 402"/>
                <a:gd name="T94" fmla="*/ 179 w 731"/>
                <a:gd name="T95" fmla="*/ 94 h 402"/>
                <a:gd name="T96" fmla="*/ 162 w 731"/>
                <a:gd name="T97" fmla="*/ 97 h 402"/>
                <a:gd name="T98" fmla="*/ 149 w 731"/>
                <a:gd name="T99" fmla="*/ 102 h 402"/>
                <a:gd name="T100" fmla="*/ 142 w 731"/>
                <a:gd name="T101" fmla="*/ 107 h 402"/>
                <a:gd name="T102" fmla="*/ 141 w 731"/>
                <a:gd name="T103" fmla="*/ 110 h 402"/>
                <a:gd name="T104" fmla="*/ 121 w 731"/>
                <a:gd name="T105" fmla="*/ 152 h 402"/>
                <a:gd name="T106" fmla="*/ 104 w 731"/>
                <a:gd name="T107" fmla="*/ 178 h 402"/>
                <a:gd name="T108" fmla="*/ 86 w 731"/>
                <a:gd name="T109" fmla="*/ 201 h 4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31"/>
                <a:gd name="T166" fmla="*/ 0 h 402"/>
                <a:gd name="T167" fmla="*/ 731 w 731"/>
                <a:gd name="T168" fmla="*/ 402 h 40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31" h="402">
                  <a:moveTo>
                    <a:pt x="172" y="402"/>
                  </a:moveTo>
                  <a:lnTo>
                    <a:pt x="172" y="402"/>
                  </a:lnTo>
                  <a:lnTo>
                    <a:pt x="164" y="390"/>
                  </a:lnTo>
                  <a:lnTo>
                    <a:pt x="144" y="364"/>
                  </a:lnTo>
                  <a:lnTo>
                    <a:pt x="120" y="336"/>
                  </a:lnTo>
                  <a:lnTo>
                    <a:pt x="108" y="325"/>
                  </a:lnTo>
                  <a:lnTo>
                    <a:pt x="99" y="317"/>
                  </a:lnTo>
                  <a:lnTo>
                    <a:pt x="67" y="299"/>
                  </a:lnTo>
                  <a:lnTo>
                    <a:pt x="45" y="283"/>
                  </a:lnTo>
                  <a:lnTo>
                    <a:pt x="31" y="273"/>
                  </a:lnTo>
                  <a:lnTo>
                    <a:pt x="21" y="267"/>
                  </a:lnTo>
                  <a:lnTo>
                    <a:pt x="12" y="261"/>
                  </a:lnTo>
                  <a:lnTo>
                    <a:pt x="4" y="255"/>
                  </a:lnTo>
                  <a:lnTo>
                    <a:pt x="0" y="251"/>
                  </a:lnTo>
                  <a:lnTo>
                    <a:pt x="0" y="247"/>
                  </a:lnTo>
                  <a:lnTo>
                    <a:pt x="0" y="245"/>
                  </a:lnTo>
                  <a:lnTo>
                    <a:pt x="2" y="241"/>
                  </a:lnTo>
                  <a:lnTo>
                    <a:pt x="8" y="239"/>
                  </a:lnTo>
                  <a:lnTo>
                    <a:pt x="16" y="237"/>
                  </a:lnTo>
                  <a:lnTo>
                    <a:pt x="41" y="236"/>
                  </a:lnTo>
                  <a:lnTo>
                    <a:pt x="89" y="232"/>
                  </a:lnTo>
                  <a:lnTo>
                    <a:pt x="124" y="226"/>
                  </a:lnTo>
                  <a:lnTo>
                    <a:pt x="138" y="222"/>
                  </a:lnTo>
                  <a:lnTo>
                    <a:pt x="148" y="218"/>
                  </a:lnTo>
                  <a:lnTo>
                    <a:pt x="162" y="212"/>
                  </a:lnTo>
                  <a:lnTo>
                    <a:pt x="194" y="202"/>
                  </a:lnTo>
                  <a:lnTo>
                    <a:pt x="213" y="196"/>
                  </a:lnTo>
                  <a:lnTo>
                    <a:pt x="233" y="190"/>
                  </a:lnTo>
                  <a:lnTo>
                    <a:pt x="251" y="188"/>
                  </a:lnTo>
                  <a:lnTo>
                    <a:pt x="269" y="188"/>
                  </a:lnTo>
                  <a:lnTo>
                    <a:pt x="310" y="168"/>
                  </a:lnTo>
                  <a:lnTo>
                    <a:pt x="344" y="154"/>
                  </a:lnTo>
                  <a:lnTo>
                    <a:pt x="358" y="150"/>
                  </a:lnTo>
                  <a:lnTo>
                    <a:pt x="366" y="150"/>
                  </a:lnTo>
                  <a:lnTo>
                    <a:pt x="415" y="129"/>
                  </a:lnTo>
                  <a:lnTo>
                    <a:pt x="526" y="83"/>
                  </a:lnTo>
                  <a:lnTo>
                    <a:pt x="587" y="57"/>
                  </a:lnTo>
                  <a:lnTo>
                    <a:pt x="640" y="34"/>
                  </a:lnTo>
                  <a:lnTo>
                    <a:pt x="680" y="14"/>
                  </a:lnTo>
                  <a:lnTo>
                    <a:pt x="692" y="6"/>
                  </a:lnTo>
                  <a:lnTo>
                    <a:pt x="698" y="0"/>
                  </a:lnTo>
                  <a:lnTo>
                    <a:pt x="700" y="0"/>
                  </a:lnTo>
                  <a:lnTo>
                    <a:pt x="704" y="2"/>
                  </a:lnTo>
                  <a:lnTo>
                    <a:pt x="706" y="4"/>
                  </a:lnTo>
                  <a:lnTo>
                    <a:pt x="708" y="8"/>
                  </a:lnTo>
                  <a:lnTo>
                    <a:pt x="712" y="26"/>
                  </a:lnTo>
                  <a:lnTo>
                    <a:pt x="716" y="40"/>
                  </a:lnTo>
                  <a:lnTo>
                    <a:pt x="723" y="52"/>
                  </a:lnTo>
                  <a:lnTo>
                    <a:pt x="727" y="56"/>
                  </a:lnTo>
                  <a:lnTo>
                    <a:pt x="731" y="61"/>
                  </a:lnTo>
                  <a:lnTo>
                    <a:pt x="723" y="54"/>
                  </a:lnTo>
                  <a:lnTo>
                    <a:pt x="716" y="48"/>
                  </a:lnTo>
                  <a:lnTo>
                    <a:pt x="706" y="44"/>
                  </a:lnTo>
                  <a:lnTo>
                    <a:pt x="692" y="40"/>
                  </a:lnTo>
                  <a:lnTo>
                    <a:pt x="678" y="38"/>
                  </a:lnTo>
                  <a:lnTo>
                    <a:pt x="670" y="40"/>
                  </a:lnTo>
                  <a:lnTo>
                    <a:pt x="662" y="42"/>
                  </a:lnTo>
                  <a:lnTo>
                    <a:pt x="654" y="46"/>
                  </a:lnTo>
                  <a:lnTo>
                    <a:pt x="646" y="52"/>
                  </a:lnTo>
                  <a:lnTo>
                    <a:pt x="615" y="75"/>
                  </a:lnTo>
                  <a:lnTo>
                    <a:pt x="591" y="93"/>
                  </a:lnTo>
                  <a:lnTo>
                    <a:pt x="583" y="101"/>
                  </a:lnTo>
                  <a:lnTo>
                    <a:pt x="577" y="109"/>
                  </a:lnTo>
                  <a:lnTo>
                    <a:pt x="547" y="139"/>
                  </a:lnTo>
                  <a:lnTo>
                    <a:pt x="526" y="162"/>
                  </a:lnTo>
                  <a:lnTo>
                    <a:pt x="518" y="174"/>
                  </a:lnTo>
                  <a:lnTo>
                    <a:pt x="512" y="180"/>
                  </a:lnTo>
                  <a:lnTo>
                    <a:pt x="510" y="188"/>
                  </a:lnTo>
                  <a:lnTo>
                    <a:pt x="498" y="184"/>
                  </a:lnTo>
                  <a:lnTo>
                    <a:pt x="484" y="184"/>
                  </a:lnTo>
                  <a:lnTo>
                    <a:pt x="466" y="186"/>
                  </a:lnTo>
                  <a:lnTo>
                    <a:pt x="443" y="186"/>
                  </a:lnTo>
                  <a:lnTo>
                    <a:pt x="421" y="186"/>
                  </a:lnTo>
                  <a:lnTo>
                    <a:pt x="411" y="184"/>
                  </a:lnTo>
                  <a:lnTo>
                    <a:pt x="401" y="180"/>
                  </a:lnTo>
                  <a:lnTo>
                    <a:pt x="395" y="178"/>
                  </a:lnTo>
                  <a:lnTo>
                    <a:pt x="383" y="174"/>
                  </a:lnTo>
                  <a:lnTo>
                    <a:pt x="375" y="172"/>
                  </a:lnTo>
                  <a:lnTo>
                    <a:pt x="370" y="174"/>
                  </a:lnTo>
                  <a:lnTo>
                    <a:pt x="362" y="180"/>
                  </a:lnTo>
                  <a:lnTo>
                    <a:pt x="358" y="188"/>
                  </a:lnTo>
                  <a:lnTo>
                    <a:pt x="348" y="190"/>
                  </a:lnTo>
                  <a:lnTo>
                    <a:pt x="324" y="194"/>
                  </a:lnTo>
                  <a:lnTo>
                    <a:pt x="310" y="198"/>
                  </a:lnTo>
                  <a:lnTo>
                    <a:pt x="298" y="204"/>
                  </a:lnTo>
                  <a:lnTo>
                    <a:pt x="288" y="210"/>
                  </a:lnTo>
                  <a:lnTo>
                    <a:pt x="284" y="214"/>
                  </a:lnTo>
                  <a:lnTo>
                    <a:pt x="282" y="220"/>
                  </a:lnTo>
                  <a:lnTo>
                    <a:pt x="267" y="251"/>
                  </a:lnTo>
                  <a:lnTo>
                    <a:pt x="241" y="303"/>
                  </a:lnTo>
                  <a:lnTo>
                    <a:pt x="223" y="330"/>
                  </a:lnTo>
                  <a:lnTo>
                    <a:pt x="207" y="356"/>
                  </a:lnTo>
                  <a:lnTo>
                    <a:pt x="190" y="382"/>
                  </a:lnTo>
                  <a:lnTo>
                    <a:pt x="172" y="40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7" name="Freeform 1325"/>
            <p:cNvSpPr>
              <a:spLocks/>
            </p:cNvSpPr>
            <p:nvPr/>
          </p:nvSpPr>
          <p:spPr bwMode="auto">
            <a:xfrm>
              <a:off x="4734" y="1747"/>
              <a:ext cx="157" cy="158"/>
            </a:xfrm>
            <a:custGeom>
              <a:avLst/>
              <a:gdLst>
                <a:gd name="T0" fmla="*/ 157 w 314"/>
                <a:gd name="T1" fmla="*/ 158 h 317"/>
                <a:gd name="T2" fmla="*/ 148 w 314"/>
                <a:gd name="T3" fmla="*/ 122 h 317"/>
                <a:gd name="T4" fmla="*/ 136 w 314"/>
                <a:gd name="T5" fmla="*/ 92 h 317"/>
                <a:gd name="T6" fmla="*/ 125 w 314"/>
                <a:gd name="T7" fmla="*/ 71 h 317"/>
                <a:gd name="T8" fmla="*/ 120 w 314"/>
                <a:gd name="T9" fmla="*/ 66 h 317"/>
                <a:gd name="T10" fmla="*/ 118 w 314"/>
                <a:gd name="T11" fmla="*/ 63 h 317"/>
                <a:gd name="T12" fmla="*/ 106 w 314"/>
                <a:gd name="T13" fmla="*/ 56 h 317"/>
                <a:gd name="T14" fmla="*/ 99 w 314"/>
                <a:gd name="T15" fmla="*/ 53 h 317"/>
                <a:gd name="T16" fmla="*/ 86 w 314"/>
                <a:gd name="T17" fmla="*/ 42 h 317"/>
                <a:gd name="T18" fmla="*/ 81 w 314"/>
                <a:gd name="T19" fmla="*/ 41 h 317"/>
                <a:gd name="T20" fmla="*/ 74 w 314"/>
                <a:gd name="T21" fmla="*/ 42 h 317"/>
                <a:gd name="T22" fmla="*/ 72 w 314"/>
                <a:gd name="T23" fmla="*/ 41 h 317"/>
                <a:gd name="T24" fmla="*/ 64 w 314"/>
                <a:gd name="T25" fmla="*/ 33 h 317"/>
                <a:gd name="T26" fmla="*/ 60 w 314"/>
                <a:gd name="T27" fmla="*/ 26 h 317"/>
                <a:gd name="T28" fmla="*/ 59 w 314"/>
                <a:gd name="T29" fmla="*/ 24 h 317"/>
                <a:gd name="T30" fmla="*/ 57 w 314"/>
                <a:gd name="T31" fmla="*/ 19 h 317"/>
                <a:gd name="T32" fmla="*/ 54 w 314"/>
                <a:gd name="T33" fmla="*/ 18 h 317"/>
                <a:gd name="T34" fmla="*/ 51 w 314"/>
                <a:gd name="T35" fmla="*/ 19 h 317"/>
                <a:gd name="T36" fmla="*/ 45 w 314"/>
                <a:gd name="T37" fmla="*/ 20 h 317"/>
                <a:gd name="T38" fmla="*/ 42 w 314"/>
                <a:gd name="T39" fmla="*/ 21 h 317"/>
                <a:gd name="T40" fmla="*/ 28 w 314"/>
                <a:gd name="T41" fmla="*/ 15 h 317"/>
                <a:gd name="T42" fmla="*/ 24 w 314"/>
                <a:gd name="T43" fmla="*/ 12 h 317"/>
                <a:gd name="T44" fmla="*/ 9 w 314"/>
                <a:gd name="T45" fmla="*/ 1 h 317"/>
                <a:gd name="T46" fmla="*/ 4 w 314"/>
                <a:gd name="T47" fmla="*/ 1 h 317"/>
                <a:gd name="T48" fmla="*/ 0 w 314"/>
                <a:gd name="T49" fmla="*/ 3 h 317"/>
                <a:gd name="T50" fmla="*/ 18 w 314"/>
                <a:gd name="T51" fmla="*/ 23 h 317"/>
                <a:gd name="T52" fmla="*/ 37 w 314"/>
                <a:gd name="T53" fmla="*/ 43 h 317"/>
                <a:gd name="T54" fmla="*/ 42 w 314"/>
                <a:gd name="T55" fmla="*/ 46 h 317"/>
                <a:gd name="T56" fmla="*/ 58 w 314"/>
                <a:gd name="T57" fmla="*/ 71 h 317"/>
                <a:gd name="T58" fmla="*/ 88 w 314"/>
                <a:gd name="T59" fmla="*/ 105 h 317"/>
                <a:gd name="T60" fmla="*/ 119 w 314"/>
                <a:gd name="T61" fmla="*/ 132 h 317"/>
                <a:gd name="T62" fmla="*/ 143 w 314"/>
                <a:gd name="T63" fmla="*/ 150 h 317"/>
                <a:gd name="T64" fmla="*/ 157 w 314"/>
                <a:gd name="T65" fmla="*/ 158 h 3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14"/>
                <a:gd name="T100" fmla="*/ 0 h 317"/>
                <a:gd name="T101" fmla="*/ 314 w 314"/>
                <a:gd name="T102" fmla="*/ 317 h 3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14" h="317">
                  <a:moveTo>
                    <a:pt x="314" y="317"/>
                  </a:moveTo>
                  <a:lnTo>
                    <a:pt x="314" y="317"/>
                  </a:lnTo>
                  <a:lnTo>
                    <a:pt x="310" y="295"/>
                  </a:lnTo>
                  <a:lnTo>
                    <a:pt x="296" y="244"/>
                  </a:lnTo>
                  <a:lnTo>
                    <a:pt x="284" y="214"/>
                  </a:lnTo>
                  <a:lnTo>
                    <a:pt x="272" y="184"/>
                  </a:lnTo>
                  <a:lnTo>
                    <a:pt x="257" y="155"/>
                  </a:lnTo>
                  <a:lnTo>
                    <a:pt x="249" y="143"/>
                  </a:lnTo>
                  <a:lnTo>
                    <a:pt x="239" y="133"/>
                  </a:lnTo>
                  <a:lnTo>
                    <a:pt x="239" y="131"/>
                  </a:lnTo>
                  <a:lnTo>
                    <a:pt x="235" y="127"/>
                  </a:lnTo>
                  <a:lnTo>
                    <a:pt x="227" y="119"/>
                  </a:lnTo>
                  <a:lnTo>
                    <a:pt x="211" y="113"/>
                  </a:lnTo>
                  <a:lnTo>
                    <a:pt x="197" y="107"/>
                  </a:lnTo>
                  <a:lnTo>
                    <a:pt x="185" y="97"/>
                  </a:lnTo>
                  <a:lnTo>
                    <a:pt x="172" y="85"/>
                  </a:lnTo>
                  <a:lnTo>
                    <a:pt x="162" y="83"/>
                  </a:lnTo>
                  <a:lnTo>
                    <a:pt x="154" y="83"/>
                  </a:lnTo>
                  <a:lnTo>
                    <a:pt x="148" y="85"/>
                  </a:lnTo>
                  <a:lnTo>
                    <a:pt x="144" y="83"/>
                  </a:lnTo>
                  <a:lnTo>
                    <a:pt x="136" y="75"/>
                  </a:lnTo>
                  <a:lnTo>
                    <a:pt x="128" y="66"/>
                  </a:lnTo>
                  <a:lnTo>
                    <a:pt x="122" y="60"/>
                  </a:lnTo>
                  <a:lnTo>
                    <a:pt x="120" y="52"/>
                  </a:lnTo>
                  <a:lnTo>
                    <a:pt x="118" y="48"/>
                  </a:lnTo>
                  <a:lnTo>
                    <a:pt x="116" y="40"/>
                  </a:lnTo>
                  <a:lnTo>
                    <a:pt x="114" y="38"/>
                  </a:lnTo>
                  <a:lnTo>
                    <a:pt x="110" y="36"/>
                  </a:lnTo>
                  <a:lnTo>
                    <a:pt x="108" y="36"/>
                  </a:lnTo>
                  <a:lnTo>
                    <a:pt x="102" y="38"/>
                  </a:lnTo>
                  <a:lnTo>
                    <a:pt x="96" y="40"/>
                  </a:lnTo>
                  <a:lnTo>
                    <a:pt x="90" y="40"/>
                  </a:lnTo>
                  <a:lnTo>
                    <a:pt x="83" y="42"/>
                  </a:lnTo>
                  <a:lnTo>
                    <a:pt x="67" y="36"/>
                  </a:lnTo>
                  <a:lnTo>
                    <a:pt x="55" y="30"/>
                  </a:lnTo>
                  <a:lnTo>
                    <a:pt x="47" y="24"/>
                  </a:lnTo>
                  <a:lnTo>
                    <a:pt x="31" y="10"/>
                  </a:lnTo>
                  <a:lnTo>
                    <a:pt x="17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0" y="6"/>
                  </a:lnTo>
                  <a:lnTo>
                    <a:pt x="35" y="46"/>
                  </a:lnTo>
                  <a:lnTo>
                    <a:pt x="63" y="75"/>
                  </a:lnTo>
                  <a:lnTo>
                    <a:pt x="73" y="87"/>
                  </a:lnTo>
                  <a:lnTo>
                    <a:pt x="83" y="93"/>
                  </a:lnTo>
                  <a:lnTo>
                    <a:pt x="96" y="117"/>
                  </a:lnTo>
                  <a:lnTo>
                    <a:pt x="116" y="143"/>
                  </a:lnTo>
                  <a:lnTo>
                    <a:pt x="142" y="174"/>
                  </a:lnTo>
                  <a:lnTo>
                    <a:pt x="176" y="210"/>
                  </a:lnTo>
                  <a:lnTo>
                    <a:pt x="215" y="248"/>
                  </a:lnTo>
                  <a:lnTo>
                    <a:pt x="237" y="265"/>
                  </a:lnTo>
                  <a:lnTo>
                    <a:pt x="261" y="283"/>
                  </a:lnTo>
                  <a:lnTo>
                    <a:pt x="286" y="301"/>
                  </a:lnTo>
                  <a:lnTo>
                    <a:pt x="314" y="31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Freeform 1326"/>
            <p:cNvSpPr>
              <a:spLocks/>
            </p:cNvSpPr>
            <p:nvPr/>
          </p:nvSpPr>
          <p:spPr bwMode="auto">
            <a:xfrm>
              <a:off x="4827" y="1932"/>
              <a:ext cx="145" cy="214"/>
            </a:xfrm>
            <a:custGeom>
              <a:avLst/>
              <a:gdLst>
                <a:gd name="T0" fmla="*/ 0 w 291"/>
                <a:gd name="T1" fmla="*/ 208 h 428"/>
                <a:gd name="T2" fmla="*/ 43 w 291"/>
                <a:gd name="T3" fmla="*/ 120 h 428"/>
                <a:gd name="T4" fmla="*/ 52 w 291"/>
                <a:gd name="T5" fmla="*/ 99 h 428"/>
                <a:gd name="T6" fmla="*/ 54 w 291"/>
                <a:gd name="T7" fmla="*/ 91 h 428"/>
                <a:gd name="T8" fmla="*/ 53 w 291"/>
                <a:gd name="T9" fmla="*/ 83 h 428"/>
                <a:gd name="T10" fmla="*/ 49 w 291"/>
                <a:gd name="T11" fmla="*/ 79 h 428"/>
                <a:gd name="T12" fmla="*/ 46 w 291"/>
                <a:gd name="T13" fmla="*/ 69 h 428"/>
                <a:gd name="T14" fmla="*/ 41 w 291"/>
                <a:gd name="T15" fmla="*/ 60 h 428"/>
                <a:gd name="T16" fmla="*/ 40 w 291"/>
                <a:gd name="T17" fmla="*/ 58 h 428"/>
                <a:gd name="T18" fmla="*/ 61 w 291"/>
                <a:gd name="T19" fmla="*/ 22 h 428"/>
                <a:gd name="T20" fmla="*/ 72 w 291"/>
                <a:gd name="T21" fmla="*/ 8 h 428"/>
                <a:gd name="T22" fmla="*/ 76 w 291"/>
                <a:gd name="T23" fmla="*/ 5 h 428"/>
                <a:gd name="T24" fmla="*/ 78 w 291"/>
                <a:gd name="T25" fmla="*/ 1 h 428"/>
                <a:gd name="T26" fmla="*/ 78 w 291"/>
                <a:gd name="T27" fmla="*/ 0 h 428"/>
                <a:gd name="T28" fmla="*/ 86 w 291"/>
                <a:gd name="T29" fmla="*/ 13 h 428"/>
                <a:gd name="T30" fmla="*/ 94 w 291"/>
                <a:gd name="T31" fmla="*/ 23 h 428"/>
                <a:gd name="T32" fmla="*/ 103 w 291"/>
                <a:gd name="T33" fmla="*/ 28 h 428"/>
                <a:gd name="T34" fmla="*/ 120 w 291"/>
                <a:gd name="T35" fmla="*/ 29 h 428"/>
                <a:gd name="T36" fmla="*/ 138 w 291"/>
                <a:gd name="T37" fmla="*/ 30 h 428"/>
                <a:gd name="T38" fmla="*/ 141 w 291"/>
                <a:gd name="T39" fmla="*/ 29 h 428"/>
                <a:gd name="T40" fmla="*/ 144 w 291"/>
                <a:gd name="T41" fmla="*/ 29 h 428"/>
                <a:gd name="T42" fmla="*/ 144 w 291"/>
                <a:gd name="T43" fmla="*/ 32 h 428"/>
                <a:gd name="T44" fmla="*/ 139 w 291"/>
                <a:gd name="T45" fmla="*/ 36 h 428"/>
                <a:gd name="T46" fmla="*/ 120 w 291"/>
                <a:gd name="T47" fmla="*/ 54 h 428"/>
                <a:gd name="T48" fmla="*/ 113 w 291"/>
                <a:gd name="T49" fmla="*/ 59 h 428"/>
                <a:gd name="T50" fmla="*/ 95 w 291"/>
                <a:gd name="T51" fmla="*/ 77 h 428"/>
                <a:gd name="T52" fmla="*/ 87 w 291"/>
                <a:gd name="T53" fmla="*/ 81 h 428"/>
                <a:gd name="T54" fmla="*/ 79 w 291"/>
                <a:gd name="T55" fmla="*/ 91 h 428"/>
                <a:gd name="T56" fmla="*/ 64 w 291"/>
                <a:gd name="T57" fmla="*/ 119 h 428"/>
                <a:gd name="T58" fmla="*/ 58 w 291"/>
                <a:gd name="T59" fmla="*/ 137 h 428"/>
                <a:gd name="T60" fmla="*/ 54 w 291"/>
                <a:gd name="T61" fmla="*/ 158 h 428"/>
                <a:gd name="T62" fmla="*/ 55 w 291"/>
                <a:gd name="T63" fmla="*/ 179 h 428"/>
                <a:gd name="T64" fmla="*/ 62 w 291"/>
                <a:gd name="T65" fmla="*/ 203 h 428"/>
                <a:gd name="T66" fmla="*/ 63 w 291"/>
                <a:gd name="T67" fmla="*/ 205 h 428"/>
                <a:gd name="T68" fmla="*/ 63 w 291"/>
                <a:gd name="T69" fmla="*/ 209 h 428"/>
                <a:gd name="T70" fmla="*/ 57 w 291"/>
                <a:gd name="T71" fmla="*/ 213 h 428"/>
                <a:gd name="T72" fmla="*/ 40 w 291"/>
                <a:gd name="T73" fmla="*/ 212 h 428"/>
                <a:gd name="T74" fmla="*/ 35 w 291"/>
                <a:gd name="T75" fmla="*/ 213 h 428"/>
                <a:gd name="T76" fmla="*/ 14 w 291"/>
                <a:gd name="T77" fmla="*/ 214 h 428"/>
                <a:gd name="T78" fmla="*/ 2 w 291"/>
                <a:gd name="T79" fmla="*/ 211 h 428"/>
                <a:gd name="T80" fmla="*/ 0 w 291"/>
                <a:gd name="T81" fmla="*/ 208 h 42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1"/>
                <a:gd name="T124" fmla="*/ 0 h 428"/>
                <a:gd name="T125" fmla="*/ 291 w 291"/>
                <a:gd name="T126" fmla="*/ 428 h 42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1" h="428">
                  <a:moveTo>
                    <a:pt x="0" y="416"/>
                  </a:moveTo>
                  <a:lnTo>
                    <a:pt x="0" y="416"/>
                  </a:lnTo>
                  <a:lnTo>
                    <a:pt x="52" y="313"/>
                  </a:lnTo>
                  <a:lnTo>
                    <a:pt x="87" y="240"/>
                  </a:lnTo>
                  <a:lnTo>
                    <a:pt x="105" y="198"/>
                  </a:lnTo>
                  <a:lnTo>
                    <a:pt x="107" y="194"/>
                  </a:lnTo>
                  <a:lnTo>
                    <a:pt x="109" y="182"/>
                  </a:lnTo>
                  <a:lnTo>
                    <a:pt x="109" y="174"/>
                  </a:lnTo>
                  <a:lnTo>
                    <a:pt x="107" y="166"/>
                  </a:lnTo>
                  <a:lnTo>
                    <a:pt x="103" y="160"/>
                  </a:lnTo>
                  <a:lnTo>
                    <a:pt x="99" y="157"/>
                  </a:lnTo>
                  <a:lnTo>
                    <a:pt x="93" y="137"/>
                  </a:lnTo>
                  <a:lnTo>
                    <a:pt x="87" y="123"/>
                  </a:lnTo>
                  <a:lnTo>
                    <a:pt x="83" y="119"/>
                  </a:lnTo>
                  <a:lnTo>
                    <a:pt x="81" y="115"/>
                  </a:lnTo>
                  <a:lnTo>
                    <a:pt x="101" y="77"/>
                  </a:lnTo>
                  <a:lnTo>
                    <a:pt x="123" y="44"/>
                  </a:lnTo>
                  <a:lnTo>
                    <a:pt x="135" y="28"/>
                  </a:lnTo>
                  <a:lnTo>
                    <a:pt x="145" y="16"/>
                  </a:lnTo>
                  <a:lnTo>
                    <a:pt x="153" y="10"/>
                  </a:lnTo>
                  <a:lnTo>
                    <a:pt x="157" y="4"/>
                  </a:lnTo>
                  <a:lnTo>
                    <a:pt x="157" y="2"/>
                  </a:lnTo>
                  <a:lnTo>
                    <a:pt x="157" y="0"/>
                  </a:lnTo>
                  <a:lnTo>
                    <a:pt x="163" y="8"/>
                  </a:lnTo>
                  <a:lnTo>
                    <a:pt x="172" y="26"/>
                  </a:lnTo>
                  <a:lnTo>
                    <a:pt x="180" y="36"/>
                  </a:lnTo>
                  <a:lnTo>
                    <a:pt x="188" y="46"/>
                  </a:lnTo>
                  <a:lnTo>
                    <a:pt x="198" y="52"/>
                  </a:lnTo>
                  <a:lnTo>
                    <a:pt x="206" y="56"/>
                  </a:lnTo>
                  <a:lnTo>
                    <a:pt x="240" y="58"/>
                  </a:lnTo>
                  <a:lnTo>
                    <a:pt x="265" y="60"/>
                  </a:lnTo>
                  <a:lnTo>
                    <a:pt x="277" y="60"/>
                  </a:lnTo>
                  <a:lnTo>
                    <a:pt x="283" y="58"/>
                  </a:lnTo>
                  <a:lnTo>
                    <a:pt x="287" y="58"/>
                  </a:lnTo>
                  <a:lnTo>
                    <a:pt x="289" y="58"/>
                  </a:lnTo>
                  <a:lnTo>
                    <a:pt x="291" y="60"/>
                  </a:lnTo>
                  <a:lnTo>
                    <a:pt x="289" y="64"/>
                  </a:lnTo>
                  <a:lnTo>
                    <a:pt x="279" y="71"/>
                  </a:lnTo>
                  <a:lnTo>
                    <a:pt x="257" y="91"/>
                  </a:lnTo>
                  <a:lnTo>
                    <a:pt x="240" y="107"/>
                  </a:lnTo>
                  <a:lnTo>
                    <a:pt x="226" y="117"/>
                  </a:lnTo>
                  <a:lnTo>
                    <a:pt x="208" y="137"/>
                  </a:lnTo>
                  <a:lnTo>
                    <a:pt x="190" y="153"/>
                  </a:lnTo>
                  <a:lnTo>
                    <a:pt x="182" y="158"/>
                  </a:lnTo>
                  <a:lnTo>
                    <a:pt x="174" y="162"/>
                  </a:lnTo>
                  <a:lnTo>
                    <a:pt x="159" y="182"/>
                  </a:lnTo>
                  <a:lnTo>
                    <a:pt x="145" y="206"/>
                  </a:lnTo>
                  <a:lnTo>
                    <a:pt x="129" y="238"/>
                  </a:lnTo>
                  <a:lnTo>
                    <a:pt x="123" y="253"/>
                  </a:lnTo>
                  <a:lnTo>
                    <a:pt x="117" y="273"/>
                  </a:lnTo>
                  <a:lnTo>
                    <a:pt x="113" y="293"/>
                  </a:lnTo>
                  <a:lnTo>
                    <a:pt x="109" y="315"/>
                  </a:lnTo>
                  <a:lnTo>
                    <a:pt x="109" y="337"/>
                  </a:lnTo>
                  <a:lnTo>
                    <a:pt x="111" y="358"/>
                  </a:lnTo>
                  <a:lnTo>
                    <a:pt x="117" y="382"/>
                  </a:lnTo>
                  <a:lnTo>
                    <a:pt x="125" y="406"/>
                  </a:lnTo>
                  <a:lnTo>
                    <a:pt x="127" y="410"/>
                  </a:lnTo>
                  <a:lnTo>
                    <a:pt x="127" y="414"/>
                  </a:lnTo>
                  <a:lnTo>
                    <a:pt x="127" y="418"/>
                  </a:lnTo>
                  <a:lnTo>
                    <a:pt x="123" y="422"/>
                  </a:lnTo>
                  <a:lnTo>
                    <a:pt x="115" y="426"/>
                  </a:lnTo>
                  <a:lnTo>
                    <a:pt x="101" y="426"/>
                  </a:lnTo>
                  <a:lnTo>
                    <a:pt x="81" y="424"/>
                  </a:lnTo>
                  <a:lnTo>
                    <a:pt x="70" y="426"/>
                  </a:lnTo>
                  <a:lnTo>
                    <a:pt x="42" y="428"/>
                  </a:lnTo>
                  <a:lnTo>
                    <a:pt x="28" y="428"/>
                  </a:lnTo>
                  <a:lnTo>
                    <a:pt x="14" y="426"/>
                  </a:lnTo>
                  <a:lnTo>
                    <a:pt x="4" y="422"/>
                  </a:lnTo>
                  <a:lnTo>
                    <a:pt x="2" y="420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Freeform 1328"/>
            <p:cNvSpPr>
              <a:spLocks/>
            </p:cNvSpPr>
            <p:nvPr/>
          </p:nvSpPr>
          <p:spPr bwMode="auto">
            <a:xfrm>
              <a:off x="4517" y="1886"/>
              <a:ext cx="116" cy="124"/>
            </a:xfrm>
            <a:custGeom>
              <a:avLst/>
              <a:gdLst>
                <a:gd name="T0" fmla="*/ 24 w 232"/>
                <a:gd name="T1" fmla="*/ 122 h 250"/>
                <a:gd name="T2" fmla="*/ 24 w 232"/>
                <a:gd name="T3" fmla="*/ 122 h 250"/>
                <a:gd name="T4" fmla="*/ 17 w 232"/>
                <a:gd name="T5" fmla="*/ 110 h 250"/>
                <a:gd name="T6" fmla="*/ 13 w 232"/>
                <a:gd name="T7" fmla="*/ 100 h 250"/>
                <a:gd name="T8" fmla="*/ 10 w 232"/>
                <a:gd name="T9" fmla="*/ 93 h 250"/>
                <a:gd name="T10" fmla="*/ 10 w 232"/>
                <a:gd name="T11" fmla="*/ 93 h 250"/>
                <a:gd name="T12" fmla="*/ 7 w 232"/>
                <a:gd name="T13" fmla="*/ 87 h 250"/>
                <a:gd name="T14" fmla="*/ 4 w 232"/>
                <a:gd name="T15" fmla="*/ 80 h 250"/>
                <a:gd name="T16" fmla="*/ 1 w 232"/>
                <a:gd name="T17" fmla="*/ 72 h 250"/>
                <a:gd name="T18" fmla="*/ 0 w 232"/>
                <a:gd name="T19" fmla="*/ 62 h 250"/>
                <a:gd name="T20" fmla="*/ 0 w 232"/>
                <a:gd name="T21" fmla="*/ 56 h 250"/>
                <a:gd name="T22" fmla="*/ 1 w 232"/>
                <a:gd name="T23" fmla="*/ 50 h 250"/>
                <a:gd name="T24" fmla="*/ 2 w 232"/>
                <a:gd name="T25" fmla="*/ 44 h 250"/>
                <a:gd name="T26" fmla="*/ 4 w 232"/>
                <a:gd name="T27" fmla="*/ 38 h 250"/>
                <a:gd name="T28" fmla="*/ 8 w 232"/>
                <a:gd name="T29" fmla="*/ 34 h 250"/>
                <a:gd name="T30" fmla="*/ 12 w 232"/>
                <a:gd name="T31" fmla="*/ 28 h 250"/>
                <a:gd name="T32" fmla="*/ 12 w 232"/>
                <a:gd name="T33" fmla="*/ 28 h 250"/>
                <a:gd name="T34" fmla="*/ 13 w 232"/>
                <a:gd name="T35" fmla="*/ 26 h 250"/>
                <a:gd name="T36" fmla="*/ 18 w 232"/>
                <a:gd name="T37" fmla="*/ 23 h 250"/>
                <a:gd name="T38" fmla="*/ 22 w 232"/>
                <a:gd name="T39" fmla="*/ 20 h 250"/>
                <a:gd name="T40" fmla="*/ 29 w 232"/>
                <a:gd name="T41" fmla="*/ 17 h 250"/>
                <a:gd name="T42" fmla="*/ 37 w 232"/>
                <a:gd name="T43" fmla="*/ 14 h 250"/>
                <a:gd name="T44" fmla="*/ 49 w 232"/>
                <a:gd name="T45" fmla="*/ 11 h 250"/>
                <a:gd name="T46" fmla="*/ 49 w 232"/>
                <a:gd name="T47" fmla="*/ 11 h 250"/>
                <a:gd name="T48" fmla="*/ 61 w 232"/>
                <a:gd name="T49" fmla="*/ 8 h 250"/>
                <a:gd name="T50" fmla="*/ 70 w 232"/>
                <a:gd name="T51" fmla="*/ 5 h 250"/>
                <a:gd name="T52" fmla="*/ 76 w 232"/>
                <a:gd name="T53" fmla="*/ 2 h 250"/>
                <a:gd name="T54" fmla="*/ 76 w 232"/>
                <a:gd name="T55" fmla="*/ 2 h 250"/>
                <a:gd name="T56" fmla="*/ 92 w 232"/>
                <a:gd name="T57" fmla="*/ 1 h 250"/>
                <a:gd name="T58" fmla="*/ 104 w 232"/>
                <a:gd name="T59" fmla="*/ 0 h 250"/>
                <a:gd name="T60" fmla="*/ 112 w 232"/>
                <a:gd name="T61" fmla="*/ 1 h 250"/>
                <a:gd name="T62" fmla="*/ 116 w 232"/>
                <a:gd name="T63" fmla="*/ 2 h 250"/>
                <a:gd name="T64" fmla="*/ 116 w 232"/>
                <a:gd name="T65" fmla="*/ 2 h 250"/>
                <a:gd name="T66" fmla="*/ 112 w 232"/>
                <a:gd name="T67" fmla="*/ 2 h 250"/>
                <a:gd name="T68" fmla="*/ 107 w 232"/>
                <a:gd name="T69" fmla="*/ 3 h 250"/>
                <a:gd name="T70" fmla="*/ 100 w 232"/>
                <a:gd name="T71" fmla="*/ 5 h 250"/>
                <a:gd name="T72" fmla="*/ 92 w 232"/>
                <a:gd name="T73" fmla="*/ 8 h 250"/>
                <a:gd name="T74" fmla="*/ 85 w 232"/>
                <a:gd name="T75" fmla="*/ 13 h 250"/>
                <a:gd name="T76" fmla="*/ 75 w 232"/>
                <a:gd name="T77" fmla="*/ 20 h 250"/>
                <a:gd name="T78" fmla="*/ 65 w 232"/>
                <a:gd name="T79" fmla="*/ 29 h 250"/>
                <a:gd name="T80" fmla="*/ 65 w 232"/>
                <a:gd name="T81" fmla="*/ 29 h 250"/>
                <a:gd name="T82" fmla="*/ 60 w 232"/>
                <a:gd name="T83" fmla="*/ 33 h 250"/>
                <a:gd name="T84" fmla="*/ 50 w 232"/>
                <a:gd name="T85" fmla="*/ 44 h 250"/>
                <a:gd name="T86" fmla="*/ 44 w 232"/>
                <a:gd name="T87" fmla="*/ 52 h 250"/>
                <a:gd name="T88" fmla="*/ 39 w 232"/>
                <a:gd name="T89" fmla="*/ 61 h 250"/>
                <a:gd name="T90" fmla="*/ 36 w 232"/>
                <a:gd name="T91" fmla="*/ 70 h 250"/>
                <a:gd name="T92" fmla="*/ 34 w 232"/>
                <a:gd name="T93" fmla="*/ 79 h 250"/>
                <a:gd name="T94" fmla="*/ 34 w 232"/>
                <a:gd name="T95" fmla="*/ 79 h 250"/>
                <a:gd name="T96" fmla="*/ 26 w 232"/>
                <a:gd name="T97" fmla="*/ 123 h 250"/>
                <a:gd name="T98" fmla="*/ 26 w 232"/>
                <a:gd name="T99" fmla="*/ 123 h 250"/>
                <a:gd name="T100" fmla="*/ 26 w 232"/>
                <a:gd name="T101" fmla="*/ 124 h 250"/>
                <a:gd name="T102" fmla="*/ 25 w 232"/>
                <a:gd name="T103" fmla="*/ 124 h 250"/>
                <a:gd name="T104" fmla="*/ 24 w 232"/>
                <a:gd name="T105" fmla="*/ 122 h 250"/>
                <a:gd name="T106" fmla="*/ 24 w 232"/>
                <a:gd name="T107" fmla="*/ 122 h 2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2"/>
                <a:gd name="T163" fmla="*/ 0 h 250"/>
                <a:gd name="T164" fmla="*/ 232 w 232"/>
                <a:gd name="T165" fmla="*/ 250 h 25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2" h="250">
                  <a:moveTo>
                    <a:pt x="48" y="246"/>
                  </a:moveTo>
                  <a:lnTo>
                    <a:pt x="48" y="246"/>
                  </a:lnTo>
                  <a:lnTo>
                    <a:pt x="34" y="222"/>
                  </a:lnTo>
                  <a:lnTo>
                    <a:pt x="26" y="202"/>
                  </a:lnTo>
                  <a:lnTo>
                    <a:pt x="20" y="188"/>
                  </a:lnTo>
                  <a:lnTo>
                    <a:pt x="14" y="176"/>
                  </a:lnTo>
                  <a:lnTo>
                    <a:pt x="8" y="162"/>
                  </a:lnTo>
                  <a:lnTo>
                    <a:pt x="2" y="145"/>
                  </a:lnTo>
                  <a:lnTo>
                    <a:pt x="0" y="125"/>
                  </a:lnTo>
                  <a:lnTo>
                    <a:pt x="0" y="113"/>
                  </a:lnTo>
                  <a:lnTo>
                    <a:pt x="2" y="101"/>
                  </a:lnTo>
                  <a:lnTo>
                    <a:pt x="4" y="89"/>
                  </a:lnTo>
                  <a:lnTo>
                    <a:pt x="8" y="77"/>
                  </a:lnTo>
                  <a:lnTo>
                    <a:pt x="16" y="68"/>
                  </a:lnTo>
                  <a:lnTo>
                    <a:pt x="24" y="56"/>
                  </a:lnTo>
                  <a:lnTo>
                    <a:pt x="26" y="52"/>
                  </a:lnTo>
                  <a:lnTo>
                    <a:pt x="36" y="46"/>
                  </a:lnTo>
                  <a:lnTo>
                    <a:pt x="44" y="40"/>
                  </a:lnTo>
                  <a:lnTo>
                    <a:pt x="58" y="34"/>
                  </a:lnTo>
                  <a:lnTo>
                    <a:pt x="74" y="28"/>
                  </a:lnTo>
                  <a:lnTo>
                    <a:pt x="97" y="22"/>
                  </a:lnTo>
                  <a:lnTo>
                    <a:pt x="121" y="16"/>
                  </a:lnTo>
                  <a:lnTo>
                    <a:pt x="139" y="10"/>
                  </a:lnTo>
                  <a:lnTo>
                    <a:pt x="151" y="4"/>
                  </a:lnTo>
                  <a:lnTo>
                    <a:pt x="184" y="2"/>
                  </a:lnTo>
                  <a:lnTo>
                    <a:pt x="208" y="0"/>
                  </a:lnTo>
                  <a:lnTo>
                    <a:pt x="224" y="2"/>
                  </a:lnTo>
                  <a:lnTo>
                    <a:pt x="232" y="4"/>
                  </a:lnTo>
                  <a:lnTo>
                    <a:pt x="224" y="4"/>
                  </a:lnTo>
                  <a:lnTo>
                    <a:pt x="214" y="6"/>
                  </a:lnTo>
                  <a:lnTo>
                    <a:pt x="200" y="10"/>
                  </a:lnTo>
                  <a:lnTo>
                    <a:pt x="184" y="16"/>
                  </a:lnTo>
                  <a:lnTo>
                    <a:pt x="169" y="26"/>
                  </a:lnTo>
                  <a:lnTo>
                    <a:pt x="149" y="40"/>
                  </a:lnTo>
                  <a:lnTo>
                    <a:pt x="129" y="58"/>
                  </a:lnTo>
                  <a:lnTo>
                    <a:pt x="119" y="66"/>
                  </a:lnTo>
                  <a:lnTo>
                    <a:pt x="99" y="89"/>
                  </a:lnTo>
                  <a:lnTo>
                    <a:pt x="87" y="105"/>
                  </a:lnTo>
                  <a:lnTo>
                    <a:pt x="78" y="123"/>
                  </a:lnTo>
                  <a:lnTo>
                    <a:pt x="72" y="141"/>
                  </a:lnTo>
                  <a:lnTo>
                    <a:pt x="68" y="160"/>
                  </a:lnTo>
                  <a:lnTo>
                    <a:pt x="52" y="248"/>
                  </a:lnTo>
                  <a:lnTo>
                    <a:pt x="52" y="250"/>
                  </a:lnTo>
                  <a:lnTo>
                    <a:pt x="50" y="250"/>
                  </a:lnTo>
                  <a:lnTo>
                    <a:pt x="48" y="24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Freeform 1329"/>
            <p:cNvSpPr>
              <a:spLocks/>
            </p:cNvSpPr>
            <p:nvPr/>
          </p:nvSpPr>
          <p:spPr bwMode="auto">
            <a:xfrm>
              <a:off x="4448" y="1815"/>
              <a:ext cx="321" cy="150"/>
            </a:xfrm>
            <a:custGeom>
              <a:avLst/>
              <a:gdLst>
                <a:gd name="T0" fmla="*/ 140 w 643"/>
                <a:gd name="T1" fmla="*/ 71 h 299"/>
                <a:gd name="T2" fmla="*/ 93 w 643"/>
                <a:gd name="T3" fmla="*/ 86 h 299"/>
                <a:gd name="T4" fmla="*/ 79 w 643"/>
                <a:gd name="T5" fmla="*/ 91 h 299"/>
                <a:gd name="T6" fmla="*/ 76 w 643"/>
                <a:gd name="T7" fmla="*/ 94 h 299"/>
                <a:gd name="T8" fmla="*/ 59 w 643"/>
                <a:gd name="T9" fmla="*/ 103 h 299"/>
                <a:gd name="T10" fmla="*/ 45 w 643"/>
                <a:gd name="T11" fmla="*/ 107 h 299"/>
                <a:gd name="T12" fmla="*/ 38 w 643"/>
                <a:gd name="T13" fmla="*/ 107 h 299"/>
                <a:gd name="T14" fmla="*/ 22 w 643"/>
                <a:gd name="T15" fmla="*/ 106 h 299"/>
                <a:gd name="T16" fmla="*/ 10 w 643"/>
                <a:gd name="T17" fmla="*/ 104 h 299"/>
                <a:gd name="T18" fmla="*/ 5 w 643"/>
                <a:gd name="T19" fmla="*/ 100 h 299"/>
                <a:gd name="T20" fmla="*/ 5 w 643"/>
                <a:gd name="T21" fmla="*/ 99 h 299"/>
                <a:gd name="T22" fmla="*/ 1 w 643"/>
                <a:gd name="T23" fmla="*/ 96 h 299"/>
                <a:gd name="T24" fmla="*/ 0 w 643"/>
                <a:gd name="T25" fmla="*/ 90 h 299"/>
                <a:gd name="T26" fmla="*/ 3 w 643"/>
                <a:gd name="T27" fmla="*/ 79 h 299"/>
                <a:gd name="T28" fmla="*/ 3 w 643"/>
                <a:gd name="T29" fmla="*/ 75 h 299"/>
                <a:gd name="T30" fmla="*/ 6 w 643"/>
                <a:gd name="T31" fmla="*/ 66 h 299"/>
                <a:gd name="T32" fmla="*/ 16 w 643"/>
                <a:gd name="T33" fmla="*/ 54 h 299"/>
                <a:gd name="T34" fmla="*/ 39 w 643"/>
                <a:gd name="T35" fmla="*/ 39 h 299"/>
                <a:gd name="T36" fmla="*/ 55 w 643"/>
                <a:gd name="T37" fmla="*/ 31 h 299"/>
                <a:gd name="T38" fmla="*/ 76 w 643"/>
                <a:gd name="T39" fmla="*/ 22 h 299"/>
                <a:gd name="T40" fmla="*/ 82 w 643"/>
                <a:gd name="T41" fmla="*/ 21 h 299"/>
                <a:gd name="T42" fmla="*/ 102 w 643"/>
                <a:gd name="T43" fmla="*/ 19 h 299"/>
                <a:gd name="T44" fmla="*/ 128 w 643"/>
                <a:gd name="T45" fmla="*/ 14 h 299"/>
                <a:gd name="T46" fmla="*/ 137 w 643"/>
                <a:gd name="T47" fmla="*/ 11 h 299"/>
                <a:gd name="T48" fmla="*/ 183 w 643"/>
                <a:gd name="T49" fmla="*/ 1 h 299"/>
                <a:gd name="T50" fmla="*/ 196 w 643"/>
                <a:gd name="T51" fmla="*/ 1 h 299"/>
                <a:gd name="T52" fmla="*/ 198 w 643"/>
                <a:gd name="T53" fmla="*/ 1 h 299"/>
                <a:gd name="T54" fmla="*/ 211 w 643"/>
                <a:gd name="T55" fmla="*/ 0 h 299"/>
                <a:gd name="T56" fmla="*/ 219 w 643"/>
                <a:gd name="T57" fmla="*/ 3 h 299"/>
                <a:gd name="T58" fmla="*/ 221 w 643"/>
                <a:gd name="T59" fmla="*/ 3 h 299"/>
                <a:gd name="T60" fmla="*/ 228 w 643"/>
                <a:gd name="T61" fmla="*/ 6 h 299"/>
                <a:gd name="T62" fmla="*/ 240 w 643"/>
                <a:gd name="T63" fmla="*/ 17 h 299"/>
                <a:gd name="T64" fmla="*/ 260 w 643"/>
                <a:gd name="T65" fmla="*/ 40 h 299"/>
                <a:gd name="T66" fmla="*/ 264 w 643"/>
                <a:gd name="T67" fmla="*/ 42 h 299"/>
                <a:gd name="T68" fmla="*/ 275 w 643"/>
                <a:gd name="T69" fmla="*/ 49 h 299"/>
                <a:gd name="T70" fmla="*/ 287 w 643"/>
                <a:gd name="T71" fmla="*/ 64 h 299"/>
                <a:gd name="T72" fmla="*/ 301 w 643"/>
                <a:gd name="T73" fmla="*/ 90 h 299"/>
                <a:gd name="T74" fmla="*/ 304 w 643"/>
                <a:gd name="T75" fmla="*/ 96 h 299"/>
                <a:gd name="T76" fmla="*/ 315 w 643"/>
                <a:gd name="T77" fmla="*/ 121 h 299"/>
                <a:gd name="T78" fmla="*/ 320 w 643"/>
                <a:gd name="T79" fmla="*/ 141 h 299"/>
                <a:gd name="T80" fmla="*/ 321 w 643"/>
                <a:gd name="T81" fmla="*/ 150 h 299"/>
                <a:gd name="T82" fmla="*/ 315 w 643"/>
                <a:gd name="T83" fmla="*/ 144 h 299"/>
                <a:gd name="T84" fmla="*/ 313 w 643"/>
                <a:gd name="T85" fmla="*/ 143 h 299"/>
                <a:gd name="T86" fmla="*/ 310 w 643"/>
                <a:gd name="T87" fmla="*/ 130 h 299"/>
                <a:gd name="T88" fmla="*/ 303 w 643"/>
                <a:gd name="T89" fmla="*/ 117 h 299"/>
                <a:gd name="T90" fmla="*/ 290 w 643"/>
                <a:gd name="T91" fmla="*/ 103 h 299"/>
                <a:gd name="T92" fmla="*/ 286 w 643"/>
                <a:gd name="T93" fmla="*/ 98 h 299"/>
                <a:gd name="T94" fmla="*/ 277 w 643"/>
                <a:gd name="T95" fmla="*/ 89 h 299"/>
                <a:gd name="T96" fmla="*/ 272 w 643"/>
                <a:gd name="T97" fmla="*/ 84 h 299"/>
                <a:gd name="T98" fmla="*/ 255 w 643"/>
                <a:gd name="T99" fmla="*/ 75 h 299"/>
                <a:gd name="T100" fmla="*/ 236 w 643"/>
                <a:gd name="T101" fmla="*/ 69 h 299"/>
                <a:gd name="T102" fmla="*/ 220 w 643"/>
                <a:gd name="T103" fmla="*/ 68 h 299"/>
                <a:gd name="T104" fmla="*/ 203 w 643"/>
                <a:gd name="T105" fmla="*/ 70 h 299"/>
                <a:gd name="T106" fmla="*/ 194 w 643"/>
                <a:gd name="T107" fmla="*/ 72 h 299"/>
                <a:gd name="T108" fmla="*/ 176 w 643"/>
                <a:gd name="T109" fmla="*/ 68 h 299"/>
                <a:gd name="T110" fmla="*/ 158 w 643"/>
                <a:gd name="T111" fmla="*/ 67 h 299"/>
                <a:gd name="T112" fmla="*/ 140 w 643"/>
                <a:gd name="T113" fmla="*/ 71 h 2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43"/>
                <a:gd name="T172" fmla="*/ 0 h 299"/>
                <a:gd name="T173" fmla="*/ 643 w 643"/>
                <a:gd name="T174" fmla="*/ 299 h 29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43" h="299">
                  <a:moveTo>
                    <a:pt x="281" y="142"/>
                  </a:moveTo>
                  <a:lnTo>
                    <a:pt x="281" y="142"/>
                  </a:lnTo>
                  <a:lnTo>
                    <a:pt x="227" y="158"/>
                  </a:lnTo>
                  <a:lnTo>
                    <a:pt x="186" y="172"/>
                  </a:lnTo>
                  <a:lnTo>
                    <a:pt x="170" y="178"/>
                  </a:lnTo>
                  <a:lnTo>
                    <a:pt x="158" y="182"/>
                  </a:lnTo>
                  <a:lnTo>
                    <a:pt x="152" y="188"/>
                  </a:lnTo>
                  <a:lnTo>
                    <a:pt x="132" y="200"/>
                  </a:lnTo>
                  <a:lnTo>
                    <a:pt x="119" y="206"/>
                  </a:lnTo>
                  <a:lnTo>
                    <a:pt x="105" y="211"/>
                  </a:lnTo>
                  <a:lnTo>
                    <a:pt x="91" y="213"/>
                  </a:lnTo>
                  <a:lnTo>
                    <a:pt x="77" y="213"/>
                  </a:lnTo>
                  <a:lnTo>
                    <a:pt x="67" y="213"/>
                  </a:lnTo>
                  <a:lnTo>
                    <a:pt x="44" y="211"/>
                  </a:lnTo>
                  <a:lnTo>
                    <a:pt x="32" y="209"/>
                  </a:lnTo>
                  <a:lnTo>
                    <a:pt x="20" y="208"/>
                  </a:lnTo>
                  <a:lnTo>
                    <a:pt x="12" y="204"/>
                  </a:lnTo>
                  <a:lnTo>
                    <a:pt x="10" y="200"/>
                  </a:lnTo>
                  <a:lnTo>
                    <a:pt x="10" y="198"/>
                  </a:lnTo>
                  <a:lnTo>
                    <a:pt x="6" y="196"/>
                  </a:lnTo>
                  <a:lnTo>
                    <a:pt x="2" y="192"/>
                  </a:lnTo>
                  <a:lnTo>
                    <a:pt x="0" y="186"/>
                  </a:lnTo>
                  <a:lnTo>
                    <a:pt x="0" y="180"/>
                  </a:lnTo>
                  <a:lnTo>
                    <a:pt x="2" y="170"/>
                  </a:lnTo>
                  <a:lnTo>
                    <a:pt x="6" y="158"/>
                  </a:lnTo>
                  <a:lnTo>
                    <a:pt x="6" y="150"/>
                  </a:lnTo>
                  <a:lnTo>
                    <a:pt x="8" y="142"/>
                  </a:lnTo>
                  <a:lnTo>
                    <a:pt x="12" y="132"/>
                  </a:lnTo>
                  <a:lnTo>
                    <a:pt x="20" y="120"/>
                  </a:lnTo>
                  <a:lnTo>
                    <a:pt x="32" y="107"/>
                  </a:lnTo>
                  <a:lnTo>
                    <a:pt x="51" y="91"/>
                  </a:lnTo>
                  <a:lnTo>
                    <a:pt x="79" y="77"/>
                  </a:lnTo>
                  <a:lnTo>
                    <a:pt x="111" y="61"/>
                  </a:lnTo>
                  <a:lnTo>
                    <a:pt x="138" y="49"/>
                  </a:lnTo>
                  <a:lnTo>
                    <a:pt x="152" y="43"/>
                  </a:lnTo>
                  <a:lnTo>
                    <a:pt x="164" y="41"/>
                  </a:lnTo>
                  <a:lnTo>
                    <a:pt x="176" y="41"/>
                  </a:lnTo>
                  <a:lnTo>
                    <a:pt x="204" y="37"/>
                  </a:lnTo>
                  <a:lnTo>
                    <a:pt x="239" y="31"/>
                  </a:lnTo>
                  <a:lnTo>
                    <a:pt x="257" y="28"/>
                  </a:lnTo>
                  <a:lnTo>
                    <a:pt x="275" y="22"/>
                  </a:lnTo>
                  <a:lnTo>
                    <a:pt x="326" y="8"/>
                  </a:lnTo>
                  <a:lnTo>
                    <a:pt x="366" y="2"/>
                  </a:lnTo>
                  <a:lnTo>
                    <a:pt x="382" y="0"/>
                  </a:lnTo>
                  <a:lnTo>
                    <a:pt x="392" y="2"/>
                  </a:lnTo>
                  <a:lnTo>
                    <a:pt x="397" y="2"/>
                  </a:lnTo>
                  <a:lnTo>
                    <a:pt x="409" y="0"/>
                  </a:lnTo>
                  <a:lnTo>
                    <a:pt x="423" y="0"/>
                  </a:lnTo>
                  <a:lnTo>
                    <a:pt x="431" y="2"/>
                  </a:lnTo>
                  <a:lnTo>
                    <a:pt x="439" y="6"/>
                  </a:lnTo>
                  <a:lnTo>
                    <a:pt x="443" y="6"/>
                  </a:lnTo>
                  <a:lnTo>
                    <a:pt x="449" y="8"/>
                  </a:lnTo>
                  <a:lnTo>
                    <a:pt x="457" y="12"/>
                  </a:lnTo>
                  <a:lnTo>
                    <a:pt x="467" y="20"/>
                  </a:lnTo>
                  <a:lnTo>
                    <a:pt x="481" y="33"/>
                  </a:lnTo>
                  <a:lnTo>
                    <a:pt x="498" y="53"/>
                  </a:lnTo>
                  <a:lnTo>
                    <a:pt x="520" y="79"/>
                  </a:lnTo>
                  <a:lnTo>
                    <a:pt x="528" y="83"/>
                  </a:lnTo>
                  <a:lnTo>
                    <a:pt x="538" y="89"/>
                  </a:lnTo>
                  <a:lnTo>
                    <a:pt x="550" y="97"/>
                  </a:lnTo>
                  <a:lnTo>
                    <a:pt x="562" y="111"/>
                  </a:lnTo>
                  <a:lnTo>
                    <a:pt x="575" y="128"/>
                  </a:lnTo>
                  <a:lnTo>
                    <a:pt x="589" y="150"/>
                  </a:lnTo>
                  <a:lnTo>
                    <a:pt x="603" y="180"/>
                  </a:lnTo>
                  <a:lnTo>
                    <a:pt x="609" y="192"/>
                  </a:lnTo>
                  <a:lnTo>
                    <a:pt x="623" y="221"/>
                  </a:lnTo>
                  <a:lnTo>
                    <a:pt x="631" y="241"/>
                  </a:lnTo>
                  <a:lnTo>
                    <a:pt x="637" y="261"/>
                  </a:lnTo>
                  <a:lnTo>
                    <a:pt x="641" y="281"/>
                  </a:lnTo>
                  <a:lnTo>
                    <a:pt x="643" y="299"/>
                  </a:lnTo>
                  <a:lnTo>
                    <a:pt x="637" y="293"/>
                  </a:lnTo>
                  <a:lnTo>
                    <a:pt x="631" y="287"/>
                  </a:lnTo>
                  <a:lnTo>
                    <a:pt x="627" y="285"/>
                  </a:lnTo>
                  <a:lnTo>
                    <a:pt x="627" y="279"/>
                  </a:lnTo>
                  <a:lnTo>
                    <a:pt x="621" y="259"/>
                  </a:lnTo>
                  <a:lnTo>
                    <a:pt x="615" y="247"/>
                  </a:lnTo>
                  <a:lnTo>
                    <a:pt x="607" y="233"/>
                  </a:lnTo>
                  <a:lnTo>
                    <a:pt x="595" y="219"/>
                  </a:lnTo>
                  <a:lnTo>
                    <a:pt x="581" y="206"/>
                  </a:lnTo>
                  <a:lnTo>
                    <a:pt x="572" y="196"/>
                  </a:lnTo>
                  <a:lnTo>
                    <a:pt x="562" y="188"/>
                  </a:lnTo>
                  <a:lnTo>
                    <a:pt x="554" y="178"/>
                  </a:lnTo>
                  <a:lnTo>
                    <a:pt x="544" y="168"/>
                  </a:lnTo>
                  <a:lnTo>
                    <a:pt x="530" y="160"/>
                  </a:lnTo>
                  <a:lnTo>
                    <a:pt x="510" y="150"/>
                  </a:lnTo>
                  <a:lnTo>
                    <a:pt x="486" y="142"/>
                  </a:lnTo>
                  <a:lnTo>
                    <a:pt x="473" y="138"/>
                  </a:lnTo>
                  <a:lnTo>
                    <a:pt x="457" y="136"/>
                  </a:lnTo>
                  <a:lnTo>
                    <a:pt x="441" y="136"/>
                  </a:lnTo>
                  <a:lnTo>
                    <a:pt x="425" y="136"/>
                  </a:lnTo>
                  <a:lnTo>
                    <a:pt x="407" y="140"/>
                  </a:lnTo>
                  <a:lnTo>
                    <a:pt x="388" y="144"/>
                  </a:lnTo>
                  <a:lnTo>
                    <a:pt x="378" y="142"/>
                  </a:lnTo>
                  <a:lnTo>
                    <a:pt x="352" y="136"/>
                  </a:lnTo>
                  <a:lnTo>
                    <a:pt x="334" y="134"/>
                  </a:lnTo>
                  <a:lnTo>
                    <a:pt x="316" y="134"/>
                  </a:lnTo>
                  <a:lnTo>
                    <a:pt x="299" y="136"/>
                  </a:lnTo>
                  <a:lnTo>
                    <a:pt x="281" y="14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Freeform 1330"/>
            <p:cNvSpPr>
              <a:spLocks/>
            </p:cNvSpPr>
            <p:nvPr/>
          </p:nvSpPr>
          <p:spPr bwMode="auto">
            <a:xfrm>
              <a:off x="4646" y="2019"/>
              <a:ext cx="92" cy="57"/>
            </a:xfrm>
            <a:custGeom>
              <a:avLst/>
              <a:gdLst>
                <a:gd name="T0" fmla="*/ 0 w 183"/>
                <a:gd name="T1" fmla="*/ 31 h 113"/>
                <a:gd name="T2" fmla="*/ 0 w 183"/>
                <a:gd name="T3" fmla="*/ 31 h 113"/>
                <a:gd name="T4" fmla="*/ 1 w 183"/>
                <a:gd name="T5" fmla="*/ 35 h 113"/>
                <a:gd name="T6" fmla="*/ 2 w 183"/>
                <a:gd name="T7" fmla="*/ 38 h 113"/>
                <a:gd name="T8" fmla="*/ 4 w 183"/>
                <a:gd name="T9" fmla="*/ 43 h 113"/>
                <a:gd name="T10" fmla="*/ 7 w 183"/>
                <a:gd name="T11" fmla="*/ 47 h 113"/>
                <a:gd name="T12" fmla="*/ 13 w 183"/>
                <a:gd name="T13" fmla="*/ 51 h 113"/>
                <a:gd name="T14" fmla="*/ 20 w 183"/>
                <a:gd name="T15" fmla="*/ 55 h 113"/>
                <a:gd name="T16" fmla="*/ 30 w 183"/>
                <a:gd name="T17" fmla="*/ 57 h 113"/>
                <a:gd name="T18" fmla="*/ 30 w 183"/>
                <a:gd name="T19" fmla="*/ 57 h 113"/>
                <a:gd name="T20" fmla="*/ 30 w 183"/>
                <a:gd name="T21" fmla="*/ 57 h 113"/>
                <a:gd name="T22" fmla="*/ 33 w 183"/>
                <a:gd name="T23" fmla="*/ 57 h 113"/>
                <a:gd name="T24" fmla="*/ 37 w 183"/>
                <a:gd name="T25" fmla="*/ 55 h 113"/>
                <a:gd name="T26" fmla="*/ 43 w 183"/>
                <a:gd name="T27" fmla="*/ 50 h 113"/>
                <a:gd name="T28" fmla="*/ 43 w 183"/>
                <a:gd name="T29" fmla="*/ 50 h 113"/>
                <a:gd name="T30" fmla="*/ 47 w 183"/>
                <a:gd name="T31" fmla="*/ 48 h 113"/>
                <a:gd name="T32" fmla="*/ 57 w 183"/>
                <a:gd name="T33" fmla="*/ 43 h 113"/>
                <a:gd name="T34" fmla="*/ 63 w 183"/>
                <a:gd name="T35" fmla="*/ 40 h 113"/>
                <a:gd name="T36" fmla="*/ 68 w 183"/>
                <a:gd name="T37" fmla="*/ 35 h 113"/>
                <a:gd name="T38" fmla="*/ 73 w 183"/>
                <a:gd name="T39" fmla="*/ 31 h 113"/>
                <a:gd name="T40" fmla="*/ 76 w 183"/>
                <a:gd name="T41" fmla="*/ 26 h 113"/>
                <a:gd name="T42" fmla="*/ 76 w 183"/>
                <a:gd name="T43" fmla="*/ 26 h 113"/>
                <a:gd name="T44" fmla="*/ 84 w 183"/>
                <a:gd name="T45" fmla="*/ 14 h 113"/>
                <a:gd name="T46" fmla="*/ 90 w 183"/>
                <a:gd name="T47" fmla="*/ 6 h 113"/>
                <a:gd name="T48" fmla="*/ 92 w 183"/>
                <a:gd name="T49" fmla="*/ 1 h 113"/>
                <a:gd name="T50" fmla="*/ 92 w 183"/>
                <a:gd name="T51" fmla="*/ 1 h 113"/>
                <a:gd name="T52" fmla="*/ 92 w 183"/>
                <a:gd name="T53" fmla="*/ 0 h 113"/>
                <a:gd name="T54" fmla="*/ 89 w 183"/>
                <a:gd name="T55" fmla="*/ 2 h 113"/>
                <a:gd name="T56" fmla="*/ 81 w 183"/>
                <a:gd name="T57" fmla="*/ 6 h 113"/>
                <a:gd name="T58" fmla="*/ 72 w 183"/>
                <a:gd name="T59" fmla="*/ 12 h 113"/>
                <a:gd name="T60" fmla="*/ 66 w 183"/>
                <a:gd name="T61" fmla="*/ 15 h 113"/>
                <a:gd name="T62" fmla="*/ 66 w 183"/>
                <a:gd name="T63" fmla="*/ 15 h 113"/>
                <a:gd name="T64" fmla="*/ 55 w 183"/>
                <a:gd name="T65" fmla="*/ 23 h 113"/>
                <a:gd name="T66" fmla="*/ 46 w 183"/>
                <a:gd name="T67" fmla="*/ 29 h 113"/>
                <a:gd name="T68" fmla="*/ 44 w 183"/>
                <a:gd name="T69" fmla="*/ 31 h 113"/>
                <a:gd name="T70" fmla="*/ 42 w 183"/>
                <a:gd name="T71" fmla="*/ 31 h 113"/>
                <a:gd name="T72" fmla="*/ 42 w 183"/>
                <a:gd name="T73" fmla="*/ 31 h 113"/>
                <a:gd name="T74" fmla="*/ 33 w 183"/>
                <a:gd name="T75" fmla="*/ 31 h 113"/>
                <a:gd name="T76" fmla="*/ 22 w 183"/>
                <a:gd name="T77" fmla="*/ 31 h 113"/>
                <a:gd name="T78" fmla="*/ 22 w 183"/>
                <a:gd name="T79" fmla="*/ 31 h 113"/>
                <a:gd name="T80" fmla="*/ 13 w 183"/>
                <a:gd name="T81" fmla="*/ 29 h 113"/>
                <a:gd name="T82" fmla="*/ 5 w 183"/>
                <a:gd name="T83" fmla="*/ 29 h 113"/>
                <a:gd name="T84" fmla="*/ 2 w 183"/>
                <a:gd name="T85" fmla="*/ 30 h 113"/>
                <a:gd name="T86" fmla="*/ 0 w 183"/>
                <a:gd name="T87" fmla="*/ 31 h 113"/>
                <a:gd name="T88" fmla="*/ 0 w 183"/>
                <a:gd name="T89" fmla="*/ 31 h 11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3"/>
                <a:gd name="T136" fmla="*/ 0 h 113"/>
                <a:gd name="T137" fmla="*/ 183 w 183"/>
                <a:gd name="T138" fmla="*/ 113 h 11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3" h="113">
                  <a:moveTo>
                    <a:pt x="0" y="62"/>
                  </a:moveTo>
                  <a:lnTo>
                    <a:pt x="0" y="62"/>
                  </a:lnTo>
                  <a:lnTo>
                    <a:pt x="1" y="70"/>
                  </a:lnTo>
                  <a:lnTo>
                    <a:pt x="3" y="75"/>
                  </a:lnTo>
                  <a:lnTo>
                    <a:pt x="7" y="85"/>
                  </a:lnTo>
                  <a:lnTo>
                    <a:pt x="13" y="93"/>
                  </a:lnTo>
                  <a:lnTo>
                    <a:pt x="25" y="101"/>
                  </a:lnTo>
                  <a:lnTo>
                    <a:pt x="39" y="109"/>
                  </a:lnTo>
                  <a:lnTo>
                    <a:pt x="59" y="113"/>
                  </a:lnTo>
                  <a:lnTo>
                    <a:pt x="65" y="113"/>
                  </a:lnTo>
                  <a:lnTo>
                    <a:pt x="73" y="109"/>
                  </a:lnTo>
                  <a:lnTo>
                    <a:pt x="85" y="99"/>
                  </a:lnTo>
                  <a:lnTo>
                    <a:pt x="94" y="95"/>
                  </a:lnTo>
                  <a:lnTo>
                    <a:pt x="114" y="85"/>
                  </a:lnTo>
                  <a:lnTo>
                    <a:pt x="126" y="79"/>
                  </a:lnTo>
                  <a:lnTo>
                    <a:pt x="136" y="70"/>
                  </a:lnTo>
                  <a:lnTo>
                    <a:pt x="146" y="62"/>
                  </a:lnTo>
                  <a:lnTo>
                    <a:pt x="152" y="52"/>
                  </a:lnTo>
                  <a:lnTo>
                    <a:pt x="168" y="28"/>
                  </a:lnTo>
                  <a:lnTo>
                    <a:pt x="179" y="12"/>
                  </a:lnTo>
                  <a:lnTo>
                    <a:pt x="183" y="2"/>
                  </a:lnTo>
                  <a:lnTo>
                    <a:pt x="183" y="0"/>
                  </a:lnTo>
                  <a:lnTo>
                    <a:pt x="177" y="4"/>
                  </a:lnTo>
                  <a:lnTo>
                    <a:pt x="162" y="12"/>
                  </a:lnTo>
                  <a:lnTo>
                    <a:pt x="144" y="24"/>
                  </a:lnTo>
                  <a:lnTo>
                    <a:pt x="132" y="30"/>
                  </a:lnTo>
                  <a:lnTo>
                    <a:pt x="110" y="46"/>
                  </a:lnTo>
                  <a:lnTo>
                    <a:pt x="92" y="58"/>
                  </a:lnTo>
                  <a:lnTo>
                    <a:pt x="87" y="62"/>
                  </a:lnTo>
                  <a:lnTo>
                    <a:pt x="83" y="62"/>
                  </a:lnTo>
                  <a:lnTo>
                    <a:pt x="65" y="62"/>
                  </a:lnTo>
                  <a:lnTo>
                    <a:pt x="43" y="62"/>
                  </a:lnTo>
                  <a:lnTo>
                    <a:pt x="25" y="58"/>
                  </a:lnTo>
                  <a:lnTo>
                    <a:pt x="9" y="58"/>
                  </a:lnTo>
                  <a:lnTo>
                    <a:pt x="3" y="6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2" name="Freeform 1331"/>
            <p:cNvSpPr>
              <a:spLocks/>
            </p:cNvSpPr>
            <p:nvPr/>
          </p:nvSpPr>
          <p:spPr bwMode="auto">
            <a:xfrm>
              <a:off x="4573" y="1933"/>
              <a:ext cx="179" cy="130"/>
            </a:xfrm>
            <a:custGeom>
              <a:avLst/>
              <a:gdLst>
                <a:gd name="T0" fmla="*/ 72 w 358"/>
                <a:gd name="T1" fmla="*/ 125 h 259"/>
                <a:gd name="T2" fmla="*/ 71 w 358"/>
                <a:gd name="T3" fmla="*/ 128 h 259"/>
                <a:gd name="T4" fmla="*/ 63 w 358"/>
                <a:gd name="T5" fmla="*/ 130 h 259"/>
                <a:gd name="T6" fmla="*/ 57 w 358"/>
                <a:gd name="T7" fmla="*/ 128 h 259"/>
                <a:gd name="T8" fmla="*/ 38 w 358"/>
                <a:gd name="T9" fmla="*/ 117 h 259"/>
                <a:gd name="T10" fmla="*/ 25 w 358"/>
                <a:gd name="T11" fmla="*/ 105 h 259"/>
                <a:gd name="T12" fmla="*/ 20 w 358"/>
                <a:gd name="T13" fmla="*/ 98 h 259"/>
                <a:gd name="T14" fmla="*/ 7 w 358"/>
                <a:gd name="T15" fmla="*/ 78 h 259"/>
                <a:gd name="T16" fmla="*/ 2 w 358"/>
                <a:gd name="T17" fmla="*/ 70 h 259"/>
                <a:gd name="T18" fmla="*/ 0 w 358"/>
                <a:gd name="T19" fmla="*/ 60 h 259"/>
                <a:gd name="T20" fmla="*/ 2 w 358"/>
                <a:gd name="T21" fmla="*/ 43 h 259"/>
                <a:gd name="T22" fmla="*/ 13 w 358"/>
                <a:gd name="T23" fmla="*/ 17 h 259"/>
                <a:gd name="T24" fmla="*/ 24 w 358"/>
                <a:gd name="T25" fmla="*/ 0 h 259"/>
                <a:gd name="T26" fmla="*/ 20 w 358"/>
                <a:gd name="T27" fmla="*/ 13 h 259"/>
                <a:gd name="T28" fmla="*/ 17 w 358"/>
                <a:gd name="T29" fmla="*/ 30 h 259"/>
                <a:gd name="T30" fmla="*/ 18 w 358"/>
                <a:gd name="T31" fmla="*/ 35 h 259"/>
                <a:gd name="T32" fmla="*/ 20 w 358"/>
                <a:gd name="T33" fmla="*/ 48 h 259"/>
                <a:gd name="T34" fmla="*/ 25 w 358"/>
                <a:gd name="T35" fmla="*/ 61 h 259"/>
                <a:gd name="T36" fmla="*/ 35 w 358"/>
                <a:gd name="T37" fmla="*/ 77 h 259"/>
                <a:gd name="T38" fmla="*/ 43 w 358"/>
                <a:gd name="T39" fmla="*/ 87 h 259"/>
                <a:gd name="T40" fmla="*/ 56 w 358"/>
                <a:gd name="T41" fmla="*/ 99 h 259"/>
                <a:gd name="T42" fmla="*/ 60 w 358"/>
                <a:gd name="T43" fmla="*/ 102 h 259"/>
                <a:gd name="T44" fmla="*/ 65 w 358"/>
                <a:gd name="T45" fmla="*/ 104 h 259"/>
                <a:gd name="T46" fmla="*/ 78 w 358"/>
                <a:gd name="T47" fmla="*/ 106 h 259"/>
                <a:gd name="T48" fmla="*/ 96 w 358"/>
                <a:gd name="T49" fmla="*/ 107 h 259"/>
                <a:gd name="T50" fmla="*/ 102 w 358"/>
                <a:gd name="T51" fmla="*/ 106 h 259"/>
                <a:gd name="T52" fmla="*/ 114 w 358"/>
                <a:gd name="T53" fmla="*/ 104 h 259"/>
                <a:gd name="T54" fmla="*/ 123 w 358"/>
                <a:gd name="T55" fmla="*/ 101 h 259"/>
                <a:gd name="T56" fmla="*/ 131 w 358"/>
                <a:gd name="T57" fmla="*/ 96 h 259"/>
                <a:gd name="T58" fmla="*/ 142 w 358"/>
                <a:gd name="T59" fmla="*/ 87 h 259"/>
                <a:gd name="T60" fmla="*/ 157 w 358"/>
                <a:gd name="T61" fmla="*/ 76 h 259"/>
                <a:gd name="T62" fmla="*/ 158 w 358"/>
                <a:gd name="T63" fmla="*/ 76 h 259"/>
                <a:gd name="T64" fmla="*/ 163 w 358"/>
                <a:gd name="T65" fmla="*/ 70 h 259"/>
                <a:gd name="T66" fmla="*/ 164 w 358"/>
                <a:gd name="T67" fmla="*/ 65 h 259"/>
                <a:gd name="T68" fmla="*/ 165 w 358"/>
                <a:gd name="T69" fmla="*/ 60 h 259"/>
                <a:gd name="T70" fmla="*/ 167 w 358"/>
                <a:gd name="T71" fmla="*/ 51 h 259"/>
                <a:gd name="T72" fmla="*/ 168 w 358"/>
                <a:gd name="T73" fmla="*/ 47 h 259"/>
                <a:gd name="T74" fmla="*/ 168 w 358"/>
                <a:gd name="T75" fmla="*/ 39 h 259"/>
                <a:gd name="T76" fmla="*/ 165 w 358"/>
                <a:gd name="T77" fmla="*/ 30 h 259"/>
                <a:gd name="T78" fmla="*/ 158 w 358"/>
                <a:gd name="T79" fmla="*/ 18 h 259"/>
                <a:gd name="T80" fmla="*/ 156 w 358"/>
                <a:gd name="T81" fmla="*/ 15 h 259"/>
                <a:gd name="T82" fmla="*/ 153 w 358"/>
                <a:gd name="T83" fmla="*/ 13 h 259"/>
                <a:gd name="T84" fmla="*/ 159 w 358"/>
                <a:gd name="T85" fmla="*/ 15 h 259"/>
                <a:gd name="T86" fmla="*/ 167 w 358"/>
                <a:gd name="T87" fmla="*/ 21 h 259"/>
                <a:gd name="T88" fmla="*/ 170 w 358"/>
                <a:gd name="T89" fmla="*/ 25 h 259"/>
                <a:gd name="T90" fmla="*/ 176 w 358"/>
                <a:gd name="T91" fmla="*/ 35 h 259"/>
                <a:gd name="T92" fmla="*/ 179 w 358"/>
                <a:gd name="T93" fmla="*/ 47 h 259"/>
                <a:gd name="T94" fmla="*/ 176 w 358"/>
                <a:gd name="T95" fmla="*/ 59 h 259"/>
                <a:gd name="T96" fmla="*/ 174 w 358"/>
                <a:gd name="T97" fmla="*/ 69 h 259"/>
                <a:gd name="T98" fmla="*/ 168 w 358"/>
                <a:gd name="T99" fmla="*/ 78 h 259"/>
                <a:gd name="T100" fmla="*/ 166 w 358"/>
                <a:gd name="T101" fmla="*/ 81 h 259"/>
                <a:gd name="T102" fmla="*/ 149 w 358"/>
                <a:gd name="T103" fmla="*/ 94 h 259"/>
                <a:gd name="T104" fmla="*/ 141 w 358"/>
                <a:gd name="T105" fmla="*/ 98 h 259"/>
                <a:gd name="T106" fmla="*/ 118 w 358"/>
                <a:gd name="T107" fmla="*/ 113 h 259"/>
                <a:gd name="T108" fmla="*/ 111 w 358"/>
                <a:gd name="T109" fmla="*/ 115 h 259"/>
                <a:gd name="T110" fmla="*/ 96 w 358"/>
                <a:gd name="T111" fmla="*/ 114 h 259"/>
                <a:gd name="T112" fmla="*/ 91 w 358"/>
                <a:gd name="T113" fmla="*/ 113 h 259"/>
                <a:gd name="T114" fmla="*/ 81 w 358"/>
                <a:gd name="T115" fmla="*/ 112 h 259"/>
                <a:gd name="T116" fmla="*/ 73 w 358"/>
                <a:gd name="T117" fmla="*/ 115 h 259"/>
                <a:gd name="T118" fmla="*/ 71 w 358"/>
                <a:gd name="T119" fmla="*/ 119 h 259"/>
                <a:gd name="T120" fmla="*/ 72 w 358"/>
                <a:gd name="T121" fmla="*/ 125 h 25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58"/>
                <a:gd name="T184" fmla="*/ 0 h 259"/>
                <a:gd name="T185" fmla="*/ 358 w 358"/>
                <a:gd name="T186" fmla="*/ 259 h 25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58" h="259">
                  <a:moveTo>
                    <a:pt x="143" y="249"/>
                  </a:moveTo>
                  <a:lnTo>
                    <a:pt x="143" y="249"/>
                  </a:lnTo>
                  <a:lnTo>
                    <a:pt x="143" y="251"/>
                  </a:lnTo>
                  <a:lnTo>
                    <a:pt x="141" y="255"/>
                  </a:lnTo>
                  <a:lnTo>
                    <a:pt x="135" y="257"/>
                  </a:lnTo>
                  <a:lnTo>
                    <a:pt x="125" y="259"/>
                  </a:lnTo>
                  <a:lnTo>
                    <a:pt x="113" y="255"/>
                  </a:lnTo>
                  <a:lnTo>
                    <a:pt x="89" y="244"/>
                  </a:lnTo>
                  <a:lnTo>
                    <a:pt x="75" y="234"/>
                  </a:lnTo>
                  <a:lnTo>
                    <a:pt x="61" y="224"/>
                  </a:lnTo>
                  <a:lnTo>
                    <a:pt x="50" y="210"/>
                  </a:lnTo>
                  <a:lnTo>
                    <a:pt x="40" y="196"/>
                  </a:lnTo>
                  <a:lnTo>
                    <a:pt x="26" y="174"/>
                  </a:lnTo>
                  <a:lnTo>
                    <a:pt x="14" y="156"/>
                  </a:lnTo>
                  <a:lnTo>
                    <a:pt x="4" y="139"/>
                  </a:lnTo>
                  <a:lnTo>
                    <a:pt x="2" y="129"/>
                  </a:lnTo>
                  <a:lnTo>
                    <a:pt x="0" y="119"/>
                  </a:lnTo>
                  <a:lnTo>
                    <a:pt x="2" y="103"/>
                  </a:lnTo>
                  <a:lnTo>
                    <a:pt x="4" y="85"/>
                  </a:lnTo>
                  <a:lnTo>
                    <a:pt x="12" y="62"/>
                  </a:lnTo>
                  <a:lnTo>
                    <a:pt x="26" y="34"/>
                  </a:lnTo>
                  <a:lnTo>
                    <a:pt x="48" y="0"/>
                  </a:lnTo>
                  <a:lnTo>
                    <a:pt x="44" y="8"/>
                  </a:lnTo>
                  <a:lnTo>
                    <a:pt x="40" y="26"/>
                  </a:lnTo>
                  <a:lnTo>
                    <a:pt x="34" y="50"/>
                  </a:lnTo>
                  <a:lnTo>
                    <a:pt x="34" y="60"/>
                  </a:lnTo>
                  <a:lnTo>
                    <a:pt x="36" y="69"/>
                  </a:lnTo>
                  <a:lnTo>
                    <a:pt x="36" y="77"/>
                  </a:lnTo>
                  <a:lnTo>
                    <a:pt x="40" y="95"/>
                  </a:lnTo>
                  <a:lnTo>
                    <a:pt x="44" y="107"/>
                  </a:lnTo>
                  <a:lnTo>
                    <a:pt x="50" y="121"/>
                  </a:lnTo>
                  <a:lnTo>
                    <a:pt x="58" y="135"/>
                  </a:lnTo>
                  <a:lnTo>
                    <a:pt x="69" y="153"/>
                  </a:lnTo>
                  <a:lnTo>
                    <a:pt x="85" y="174"/>
                  </a:lnTo>
                  <a:lnTo>
                    <a:pt x="103" y="192"/>
                  </a:lnTo>
                  <a:lnTo>
                    <a:pt x="111" y="198"/>
                  </a:lnTo>
                  <a:lnTo>
                    <a:pt x="119" y="204"/>
                  </a:lnTo>
                  <a:lnTo>
                    <a:pt x="133" y="210"/>
                  </a:lnTo>
                  <a:lnTo>
                    <a:pt x="129" y="208"/>
                  </a:lnTo>
                  <a:lnTo>
                    <a:pt x="156" y="212"/>
                  </a:lnTo>
                  <a:lnTo>
                    <a:pt x="180" y="214"/>
                  </a:lnTo>
                  <a:lnTo>
                    <a:pt x="192" y="214"/>
                  </a:lnTo>
                  <a:lnTo>
                    <a:pt x="204" y="212"/>
                  </a:lnTo>
                  <a:lnTo>
                    <a:pt x="210" y="210"/>
                  </a:lnTo>
                  <a:lnTo>
                    <a:pt x="228" y="208"/>
                  </a:lnTo>
                  <a:lnTo>
                    <a:pt x="237" y="206"/>
                  </a:lnTo>
                  <a:lnTo>
                    <a:pt x="245" y="202"/>
                  </a:lnTo>
                  <a:lnTo>
                    <a:pt x="255" y="198"/>
                  </a:lnTo>
                  <a:lnTo>
                    <a:pt x="261" y="192"/>
                  </a:lnTo>
                  <a:lnTo>
                    <a:pt x="283" y="174"/>
                  </a:lnTo>
                  <a:lnTo>
                    <a:pt x="299" y="160"/>
                  </a:lnTo>
                  <a:lnTo>
                    <a:pt x="313" y="151"/>
                  </a:lnTo>
                  <a:lnTo>
                    <a:pt x="315" y="151"/>
                  </a:lnTo>
                  <a:lnTo>
                    <a:pt x="321" y="147"/>
                  </a:lnTo>
                  <a:lnTo>
                    <a:pt x="326" y="139"/>
                  </a:lnTo>
                  <a:lnTo>
                    <a:pt x="328" y="135"/>
                  </a:lnTo>
                  <a:lnTo>
                    <a:pt x="328" y="129"/>
                  </a:lnTo>
                  <a:lnTo>
                    <a:pt x="330" y="119"/>
                  </a:lnTo>
                  <a:lnTo>
                    <a:pt x="330" y="109"/>
                  </a:lnTo>
                  <a:lnTo>
                    <a:pt x="334" y="101"/>
                  </a:lnTo>
                  <a:lnTo>
                    <a:pt x="336" y="93"/>
                  </a:lnTo>
                  <a:lnTo>
                    <a:pt x="338" y="87"/>
                  </a:lnTo>
                  <a:lnTo>
                    <a:pt x="336" y="77"/>
                  </a:lnTo>
                  <a:lnTo>
                    <a:pt x="330" y="60"/>
                  </a:lnTo>
                  <a:lnTo>
                    <a:pt x="323" y="46"/>
                  </a:lnTo>
                  <a:lnTo>
                    <a:pt x="315" y="36"/>
                  </a:lnTo>
                  <a:lnTo>
                    <a:pt x="311" y="30"/>
                  </a:lnTo>
                  <a:lnTo>
                    <a:pt x="307" y="28"/>
                  </a:lnTo>
                  <a:lnTo>
                    <a:pt x="305" y="26"/>
                  </a:lnTo>
                  <a:lnTo>
                    <a:pt x="317" y="30"/>
                  </a:lnTo>
                  <a:lnTo>
                    <a:pt x="328" y="38"/>
                  </a:lnTo>
                  <a:lnTo>
                    <a:pt x="334" y="42"/>
                  </a:lnTo>
                  <a:lnTo>
                    <a:pt x="340" y="50"/>
                  </a:lnTo>
                  <a:lnTo>
                    <a:pt x="344" y="56"/>
                  </a:lnTo>
                  <a:lnTo>
                    <a:pt x="352" y="69"/>
                  </a:lnTo>
                  <a:lnTo>
                    <a:pt x="356" y="81"/>
                  </a:lnTo>
                  <a:lnTo>
                    <a:pt x="358" y="93"/>
                  </a:lnTo>
                  <a:lnTo>
                    <a:pt x="358" y="105"/>
                  </a:lnTo>
                  <a:lnTo>
                    <a:pt x="352" y="117"/>
                  </a:lnTo>
                  <a:lnTo>
                    <a:pt x="348" y="137"/>
                  </a:lnTo>
                  <a:lnTo>
                    <a:pt x="342" y="151"/>
                  </a:lnTo>
                  <a:lnTo>
                    <a:pt x="336" y="156"/>
                  </a:lnTo>
                  <a:lnTo>
                    <a:pt x="332" y="162"/>
                  </a:lnTo>
                  <a:lnTo>
                    <a:pt x="315" y="176"/>
                  </a:lnTo>
                  <a:lnTo>
                    <a:pt x="297" y="188"/>
                  </a:lnTo>
                  <a:lnTo>
                    <a:pt x="281" y="196"/>
                  </a:lnTo>
                  <a:lnTo>
                    <a:pt x="257" y="214"/>
                  </a:lnTo>
                  <a:lnTo>
                    <a:pt x="235" y="226"/>
                  </a:lnTo>
                  <a:lnTo>
                    <a:pt x="228" y="230"/>
                  </a:lnTo>
                  <a:lnTo>
                    <a:pt x="222" y="230"/>
                  </a:lnTo>
                  <a:lnTo>
                    <a:pt x="192" y="228"/>
                  </a:lnTo>
                  <a:lnTo>
                    <a:pt x="182" y="226"/>
                  </a:lnTo>
                  <a:lnTo>
                    <a:pt x="172" y="224"/>
                  </a:lnTo>
                  <a:lnTo>
                    <a:pt x="162" y="224"/>
                  </a:lnTo>
                  <a:lnTo>
                    <a:pt x="152" y="226"/>
                  </a:lnTo>
                  <a:lnTo>
                    <a:pt x="145" y="230"/>
                  </a:lnTo>
                  <a:lnTo>
                    <a:pt x="143" y="234"/>
                  </a:lnTo>
                  <a:lnTo>
                    <a:pt x="141" y="238"/>
                  </a:lnTo>
                  <a:lnTo>
                    <a:pt x="141" y="244"/>
                  </a:lnTo>
                  <a:lnTo>
                    <a:pt x="143" y="24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3" name="Freeform 1332"/>
            <p:cNvSpPr>
              <a:spLocks/>
            </p:cNvSpPr>
            <p:nvPr/>
          </p:nvSpPr>
          <p:spPr bwMode="auto">
            <a:xfrm>
              <a:off x="4594" y="1939"/>
              <a:ext cx="146" cy="99"/>
            </a:xfrm>
            <a:custGeom>
              <a:avLst/>
              <a:gdLst>
                <a:gd name="T0" fmla="*/ 1 w 290"/>
                <a:gd name="T1" fmla="*/ 27 h 198"/>
                <a:gd name="T2" fmla="*/ 2 w 290"/>
                <a:gd name="T3" fmla="*/ 32 h 198"/>
                <a:gd name="T4" fmla="*/ 21 w 290"/>
                <a:gd name="T5" fmla="*/ 28 h 198"/>
                <a:gd name="T6" fmla="*/ 42 w 290"/>
                <a:gd name="T7" fmla="*/ 20 h 198"/>
                <a:gd name="T8" fmla="*/ 52 w 290"/>
                <a:gd name="T9" fmla="*/ 16 h 198"/>
                <a:gd name="T10" fmla="*/ 74 w 290"/>
                <a:gd name="T11" fmla="*/ 9 h 198"/>
                <a:gd name="T12" fmla="*/ 87 w 290"/>
                <a:gd name="T13" fmla="*/ 4 h 198"/>
                <a:gd name="T14" fmla="*/ 109 w 290"/>
                <a:gd name="T15" fmla="*/ 5 h 198"/>
                <a:gd name="T16" fmla="*/ 118 w 290"/>
                <a:gd name="T17" fmla="*/ 7 h 198"/>
                <a:gd name="T18" fmla="*/ 127 w 290"/>
                <a:gd name="T19" fmla="*/ 16 h 198"/>
                <a:gd name="T20" fmla="*/ 137 w 290"/>
                <a:gd name="T21" fmla="*/ 28 h 198"/>
                <a:gd name="T22" fmla="*/ 138 w 290"/>
                <a:gd name="T23" fmla="*/ 49 h 198"/>
                <a:gd name="T24" fmla="*/ 128 w 290"/>
                <a:gd name="T25" fmla="*/ 67 h 198"/>
                <a:gd name="T26" fmla="*/ 116 w 290"/>
                <a:gd name="T27" fmla="*/ 74 h 198"/>
                <a:gd name="T28" fmla="*/ 92 w 290"/>
                <a:gd name="T29" fmla="*/ 82 h 198"/>
                <a:gd name="T30" fmla="*/ 81 w 290"/>
                <a:gd name="T31" fmla="*/ 80 h 198"/>
                <a:gd name="T32" fmla="*/ 76 w 290"/>
                <a:gd name="T33" fmla="*/ 77 h 198"/>
                <a:gd name="T34" fmla="*/ 70 w 290"/>
                <a:gd name="T35" fmla="*/ 70 h 198"/>
                <a:gd name="T36" fmla="*/ 71 w 290"/>
                <a:gd name="T37" fmla="*/ 43 h 198"/>
                <a:gd name="T38" fmla="*/ 70 w 290"/>
                <a:gd name="T39" fmla="*/ 34 h 198"/>
                <a:gd name="T40" fmla="*/ 76 w 290"/>
                <a:gd name="T41" fmla="*/ 20 h 198"/>
                <a:gd name="T42" fmla="*/ 87 w 290"/>
                <a:gd name="T43" fmla="*/ 10 h 198"/>
                <a:gd name="T44" fmla="*/ 67 w 290"/>
                <a:gd name="T45" fmla="*/ 13 h 198"/>
                <a:gd name="T46" fmla="*/ 39 w 290"/>
                <a:gd name="T47" fmla="*/ 24 h 198"/>
                <a:gd name="T48" fmla="*/ 31 w 290"/>
                <a:gd name="T49" fmla="*/ 29 h 198"/>
                <a:gd name="T50" fmla="*/ 18 w 290"/>
                <a:gd name="T51" fmla="*/ 43 h 198"/>
                <a:gd name="T52" fmla="*/ 17 w 290"/>
                <a:gd name="T53" fmla="*/ 56 h 198"/>
                <a:gd name="T54" fmla="*/ 18 w 290"/>
                <a:gd name="T55" fmla="*/ 65 h 198"/>
                <a:gd name="T56" fmla="*/ 28 w 290"/>
                <a:gd name="T57" fmla="*/ 82 h 198"/>
                <a:gd name="T58" fmla="*/ 43 w 290"/>
                <a:gd name="T59" fmla="*/ 95 h 198"/>
                <a:gd name="T60" fmla="*/ 75 w 290"/>
                <a:gd name="T61" fmla="*/ 99 h 198"/>
                <a:gd name="T62" fmla="*/ 90 w 290"/>
                <a:gd name="T63" fmla="*/ 96 h 198"/>
                <a:gd name="T64" fmla="*/ 104 w 290"/>
                <a:gd name="T65" fmla="*/ 91 h 198"/>
                <a:gd name="T66" fmla="*/ 137 w 290"/>
                <a:gd name="T67" fmla="*/ 66 h 198"/>
                <a:gd name="T68" fmla="*/ 141 w 290"/>
                <a:gd name="T69" fmla="*/ 59 h 198"/>
                <a:gd name="T70" fmla="*/ 145 w 290"/>
                <a:gd name="T71" fmla="*/ 43 h 198"/>
                <a:gd name="T72" fmla="*/ 146 w 290"/>
                <a:gd name="T73" fmla="*/ 38 h 198"/>
                <a:gd name="T74" fmla="*/ 142 w 290"/>
                <a:gd name="T75" fmla="*/ 25 h 198"/>
                <a:gd name="T76" fmla="*/ 134 w 290"/>
                <a:gd name="T77" fmla="*/ 15 h 198"/>
                <a:gd name="T78" fmla="*/ 123 w 290"/>
                <a:gd name="T79" fmla="*/ 5 h 198"/>
                <a:gd name="T80" fmla="*/ 87 w 290"/>
                <a:gd name="T81" fmla="*/ 1 h 198"/>
                <a:gd name="T82" fmla="*/ 65 w 290"/>
                <a:gd name="T83" fmla="*/ 0 h 198"/>
                <a:gd name="T84" fmla="*/ 47 w 290"/>
                <a:gd name="T85" fmla="*/ 1 h 198"/>
                <a:gd name="T86" fmla="*/ 33 w 290"/>
                <a:gd name="T87" fmla="*/ 5 h 198"/>
                <a:gd name="T88" fmla="*/ 17 w 290"/>
                <a:gd name="T89" fmla="*/ 10 h 198"/>
                <a:gd name="T90" fmla="*/ 3 w 290"/>
                <a:gd name="T91" fmla="*/ 20 h 198"/>
                <a:gd name="T92" fmla="*/ 2 w 290"/>
                <a:gd name="T93" fmla="*/ 25 h 19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90"/>
                <a:gd name="T142" fmla="*/ 0 h 198"/>
                <a:gd name="T143" fmla="*/ 290 w 290"/>
                <a:gd name="T144" fmla="*/ 198 h 19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90" h="198">
                  <a:moveTo>
                    <a:pt x="4" y="50"/>
                  </a:moveTo>
                  <a:lnTo>
                    <a:pt x="4" y="50"/>
                  </a:lnTo>
                  <a:lnTo>
                    <a:pt x="2" y="53"/>
                  </a:lnTo>
                  <a:lnTo>
                    <a:pt x="0" y="57"/>
                  </a:lnTo>
                  <a:lnTo>
                    <a:pt x="2" y="61"/>
                  </a:lnTo>
                  <a:lnTo>
                    <a:pt x="4" y="63"/>
                  </a:lnTo>
                  <a:lnTo>
                    <a:pt x="12" y="63"/>
                  </a:lnTo>
                  <a:lnTo>
                    <a:pt x="23" y="61"/>
                  </a:lnTo>
                  <a:lnTo>
                    <a:pt x="41" y="55"/>
                  </a:lnTo>
                  <a:lnTo>
                    <a:pt x="65" y="48"/>
                  </a:lnTo>
                  <a:lnTo>
                    <a:pt x="83" y="40"/>
                  </a:lnTo>
                  <a:lnTo>
                    <a:pt x="95" y="34"/>
                  </a:lnTo>
                  <a:lnTo>
                    <a:pt x="104" y="32"/>
                  </a:lnTo>
                  <a:lnTo>
                    <a:pt x="124" y="24"/>
                  </a:lnTo>
                  <a:lnTo>
                    <a:pt x="146" y="18"/>
                  </a:lnTo>
                  <a:lnTo>
                    <a:pt x="164" y="12"/>
                  </a:lnTo>
                  <a:lnTo>
                    <a:pt x="172" y="8"/>
                  </a:lnTo>
                  <a:lnTo>
                    <a:pt x="190" y="8"/>
                  </a:lnTo>
                  <a:lnTo>
                    <a:pt x="205" y="10"/>
                  </a:lnTo>
                  <a:lnTo>
                    <a:pt x="217" y="10"/>
                  </a:lnTo>
                  <a:lnTo>
                    <a:pt x="229" y="12"/>
                  </a:lnTo>
                  <a:lnTo>
                    <a:pt x="235" y="14"/>
                  </a:lnTo>
                  <a:lnTo>
                    <a:pt x="243" y="16"/>
                  </a:lnTo>
                  <a:lnTo>
                    <a:pt x="253" y="32"/>
                  </a:lnTo>
                  <a:lnTo>
                    <a:pt x="263" y="44"/>
                  </a:lnTo>
                  <a:lnTo>
                    <a:pt x="273" y="55"/>
                  </a:lnTo>
                  <a:lnTo>
                    <a:pt x="275" y="63"/>
                  </a:lnTo>
                  <a:lnTo>
                    <a:pt x="277" y="83"/>
                  </a:lnTo>
                  <a:lnTo>
                    <a:pt x="275" y="97"/>
                  </a:lnTo>
                  <a:lnTo>
                    <a:pt x="271" y="109"/>
                  </a:lnTo>
                  <a:lnTo>
                    <a:pt x="265" y="121"/>
                  </a:lnTo>
                  <a:lnTo>
                    <a:pt x="255" y="133"/>
                  </a:lnTo>
                  <a:lnTo>
                    <a:pt x="243" y="141"/>
                  </a:lnTo>
                  <a:lnTo>
                    <a:pt x="231" y="148"/>
                  </a:lnTo>
                  <a:lnTo>
                    <a:pt x="215" y="156"/>
                  </a:lnTo>
                  <a:lnTo>
                    <a:pt x="199" y="162"/>
                  </a:lnTo>
                  <a:lnTo>
                    <a:pt x="182" y="164"/>
                  </a:lnTo>
                  <a:lnTo>
                    <a:pt x="174" y="164"/>
                  </a:lnTo>
                  <a:lnTo>
                    <a:pt x="166" y="164"/>
                  </a:lnTo>
                  <a:lnTo>
                    <a:pt x="160" y="160"/>
                  </a:lnTo>
                  <a:lnTo>
                    <a:pt x="154" y="156"/>
                  </a:lnTo>
                  <a:lnTo>
                    <a:pt x="150" y="154"/>
                  </a:lnTo>
                  <a:lnTo>
                    <a:pt x="146" y="152"/>
                  </a:lnTo>
                  <a:lnTo>
                    <a:pt x="142" y="148"/>
                  </a:lnTo>
                  <a:lnTo>
                    <a:pt x="140" y="139"/>
                  </a:lnTo>
                  <a:lnTo>
                    <a:pt x="138" y="127"/>
                  </a:lnTo>
                  <a:lnTo>
                    <a:pt x="138" y="109"/>
                  </a:lnTo>
                  <a:lnTo>
                    <a:pt x="142" y="85"/>
                  </a:lnTo>
                  <a:lnTo>
                    <a:pt x="142" y="81"/>
                  </a:lnTo>
                  <a:lnTo>
                    <a:pt x="140" y="67"/>
                  </a:lnTo>
                  <a:lnTo>
                    <a:pt x="144" y="53"/>
                  </a:lnTo>
                  <a:lnTo>
                    <a:pt x="146" y="46"/>
                  </a:lnTo>
                  <a:lnTo>
                    <a:pt x="150" y="40"/>
                  </a:lnTo>
                  <a:lnTo>
                    <a:pt x="162" y="28"/>
                  </a:lnTo>
                  <a:lnTo>
                    <a:pt x="172" y="20"/>
                  </a:lnTo>
                  <a:lnTo>
                    <a:pt x="180" y="16"/>
                  </a:lnTo>
                  <a:lnTo>
                    <a:pt x="134" y="26"/>
                  </a:lnTo>
                  <a:lnTo>
                    <a:pt x="99" y="38"/>
                  </a:lnTo>
                  <a:lnTo>
                    <a:pt x="87" y="42"/>
                  </a:lnTo>
                  <a:lnTo>
                    <a:pt x="77" y="48"/>
                  </a:lnTo>
                  <a:lnTo>
                    <a:pt x="69" y="52"/>
                  </a:lnTo>
                  <a:lnTo>
                    <a:pt x="61" y="57"/>
                  </a:lnTo>
                  <a:lnTo>
                    <a:pt x="51" y="65"/>
                  </a:lnTo>
                  <a:lnTo>
                    <a:pt x="41" y="75"/>
                  </a:lnTo>
                  <a:lnTo>
                    <a:pt x="35" y="85"/>
                  </a:lnTo>
                  <a:lnTo>
                    <a:pt x="31" y="97"/>
                  </a:lnTo>
                  <a:lnTo>
                    <a:pt x="31" y="105"/>
                  </a:lnTo>
                  <a:lnTo>
                    <a:pt x="33" y="111"/>
                  </a:lnTo>
                  <a:lnTo>
                    <a:pt x="33" y="119"/>
                  </a:lnTo>
                  <a:lnTo>
                    <a:pt x="35" y="129"/>
                  </a:lnTo>
                  <a:lnTo>
                    <a:pt x="39" y="139"/>
                  </a:lnTo>
                  <a:lnTo>
                    <a:pt x="45" y="152"/>
                  </a:lnTo>
                  <a:lnTo>
                    <a:pt x="55" y="164"/>
                  </a:lnTo>
                  <a:lnTo>
                    <a:pt x="67" y="178"/>
                  </a:lnTo>
                  <a:lnTo>
                    <a:pt x="85" y="190"/>
                  </a:lnTo>
                  <a:lnTo>
                    <a:pt x="112" y="196"/>
                  </a:lnTo>
                  <a:lnTo>
                    <a:pt x="136" y="198"/>
                  </a:lnTo>
                  <a:lnTo>
                    <a:pt x="148" y="198"/>
                  </a:lnTo>
                  <a:lnTo>
                    <a:pt x="158" y="196"/>
                  </a:lnTo>
                  <a:lnTo>
                    <a:pt x="178" y="192"/>
                  </a:lnTo>
                  <a:lnTo>
                    <a:pt x="193" y="188"/>
                  </a:lnTo>
                  <a:lnTo>
                    <a:pt x="207" y="182"/>
                  </a:lnTo>
                  <a:lnTo>
                    <a:pt x="267" y="135"/>
                  </a:lnTo>
                  <a:lnTo>
                    <a:pt x="273" y="131"/>
                  </a:lnTo>
                  <a:lnTo>
                    <a:pt x="277" y="125"/>
                  </a:lnTo>
                  <a:lnTo>
                    <a:pt x="280" y="117"/>
                  </a:lnTo>
                  <a:lnTo>
                    <a:pt x="282" y="103"/>
                  </a:lnTo>
                  <a:lnTo>
                    <a:pt x="286" y="93"/>
                  </a:lnTo>
                  <a:lnTo>
                    <a:pt x="288" y="85"/>
                  </a:lnTo>
                  <a:lnTo>
                    <a:pt x="290" y="83"/>
                  </a:lnTo>
                  <a:lnTo>
                    <a:pt x="290" y="75"/>
                  </a:lnTo>
                  <a:lnTo>
                    <a:pt x="290" y="67"/>
                  </a:lnTo>
                  <a:lnTo>
                    <a:pt x="286" y="59"/>
                  </a:lnTo>
                  <a:lnTo>
                    <a:pt x="282" y="50"/>
                  </a:lnTo>
                  <a:lnTo>
                    <a:pt x="275" y="38"/>
                  </a:lnTo>
                  <a:lnTo>
                    <a:pt x="267" y="30"/>
                  </a:lnTo>
                  <a:lnTo>
                    <a:pt x="253" y="14"/>
                  </a:lnTo>
                  <a:lnTo>
                    <a:pt x="245" y="10"/>
                  </a:lnTo>
                  <a:lnTo>
                    <a:pt x="239" y="8"/>
                  </a:lnTo>
                  <a:lnTo>
                    <a:pt x="231" y="6"/>
                  </a:lnTo>
                  <a:lnTo>
                    <a:pt x="172" y="2"/>
                  </a:lnTo>
                  <a:lnTo>
                    <a:pt x="150" y="2"/>
                  </a:lnTo>
                  <a:lnTo>
                    <a:pt x="130" y="0"/>
                  </a:lnTo>
                  <a:lnTo>
                    <a:pt x="116" y="0"/>
                  </a:lnTo>
                  <a:lnTo>
                    <a:pt x="93" y="2"/>
                  </a:lnTo>
                  <a:lnTo>
                    <a:pt x="75" y="4"/>
                  </a:lnTo>
                  <a:lnTo>
                    <a:pt x="69" y="6"/>
                  </a:lnTo>
                  <a:lnTo>
                    <a:pt x="65" y="10"/>
                  </a:lnTo>
                  <a:lnTo>
                    <a:pt x="55" y="12"/>
                  </a:lnTo>
                  <a:lnTo>
                    <a:pt x="33" y="20"/>
                  </a:lnTo>
                  <a:lnTo>
                    <a:pt x="21" y="26"/>
                  </a:lnTo>
                  <a:lnTo>
                    <a:pt x="14" y="32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4" name="Freeform 1333"/>
            <p:cNvSpPr>
              <a:spLocks/>
            </p:cNvSpPr>
            <p:nvPr/>
          </p:nvSpPr>
          <p:spPr bwMode="auto">
            <a:xfrm>
              <a:off x="4668" y="1954"/>
              <a:ext cx="53" cy="65"/>
            </a:xfrm>
            <a:custGeom>
              <a:avLst/>
              <a:gdLst>
                <a:gd name="T0" fmla="*/ 26 w 107"/>
                <a:gd name="T1" fmla="*/ 63 h 130"/>
                <a:gd name="T2" fmla="*/ 26 w 107"/>
                <a:gd name="T3" fmla="*/ 63 h 130"/>
                <a:gd name="T4" fmla="*/ 22 w 107"/>
                <a:gd name="T5" fmla="*/ 64 h 130"/>
                <a:gd name="T6" fmla="*/ 18 w 107"/>
                <a:gd name="T7" fmla="*/ 65 h 130"/>
                <a:gd name="T8" fmla="*/ 13 w 107"/>
                <a:gd name="T9" fmla="*/ 64 h 130"/>
                <a:gd name="T10" fmla="*/ 11 w 107"/>
                <a:gd name="T11" fmla="*/ 63 h 130"/>
                <a:gd name="T12" fmla="*/ 10 w 107"/>
                <a:gd name="T13" fmla="*/ 61 h 130"/>
                <a:gd name="T14" fmla="*/ 8 w 107"/>
                <a:gd name="T15" fmla="*/ 59 h 130"/>
                <a:gd name="T16" fmla="*/ 8 w 107"/>
                <a:gd name="T17" fmla="*/ 56 h 130"/>
                <a:gd name="T18" fmla="*/ 8 w 107"/>
                <a:gd name="T19" fmla="*/ 52 h 130"/>
                <a:gd name="T20" fmla="*/ 9 w 107"/>
                <a:gd name="T21" fmla="*/ 47 h 130"/>
                <a:gd name="T22" fmla="*/ 12 w 107"/>
                <a:gd name="T23" fmla="*/ 41 h 130"/>
                <a:gd name="T24" fmla="*/ 15 w 107"/>
                <a:gd name="T25" fmla="*/ 33 h 130"/>
                <a:gd name="T26" fmla="*/ 15 w 107"/>
                <a:gd name="T27" fmla="*/ 33 h 130"/>
                <a:gd name="T28" fmla="*/ 18 w 107"/>
                <a:gd name="T29" fmla="*/ 29 h 130"/>
                <a:gd name="T30" fmla="*/ 25 w 107"/>
                <a:gd name="T31" fmla="*/ 20 h 130"/>
                <a:gd name="T32" fmla="*/ 30 w 107"/>
                <a:gd name="T33" fmla="*/ 15 h 130"/>
                <a:gd name="T34" fmla="*/ 36 w 107"/>
                <a:gd name="T35" fmla="*/ 11 h 130"/>
                <a:gd name="T36" fmla="*/ 41 w 107"/>
                <a:gd name="T37" fmla="*/ 8 h 130"/>
                <a:gd name="T38" fmla="*/ 46 w 107"/>
                <a:gd name="T39" fmla="*/ 7 h 130"/>
                <a:gd name="T40" fmla="*/ 53 w 107"/>
                <a:gd name="T41" fmla="*/ 4 h 130"/>
                <a:gd name="T42" fmla="*/ 53 w 107"/>
                <a:gd name="T43" fmla="*/ 4 h 130"/>
                <a:gd name="T44" fmla="*/ 50 w 107"/>
                <a:gd name="T45" fmla="*/ 0 h 130"/>
                <a:gd name="T46" fmla="*/ 50 w 107"/>
                <a:gd name="T47" fmla="*/ 0 h 130"/>
                <a:gd name="T48" fmla="*/ 45 w 107"/>
                <a:gd name="T49" fmla="*/ 1 h 130"/>
                <a:gd name="T50" fmla="*/ 40 w 107"/>
                <a:gd name="T51" fmla="*/ 1 h 130"/>
                <a:gd name="T52" fmla="*/ 33 w 107"/>
                <a:gd name="T53" fmla="*/ 3 h 130"/>
                <a:gd name="T54" fmla="*/ 26 w 107"/>
                <a:gd name="T55" fmla="*/ 5 h 130"/>
                <a:gd name="T56" fmla="*/ 21 w 107"/>
                <a:gd name="T57" fmla="*/ 9 h 130"/>
                <a:gd name="T58" fmla="*/ 15 w 107"/>
                <a:gd name="T59" fmla="*/ 14 h 130"/>
                <a:gd name="T60" fmla="*/ 12 w 107"/>
                <a:gd name="T61" fmla="*/ 17 h 130"/>
                <a:gd name="T62" fmla="*/ 11 w 107"/>
                <a:gd name="T63" fmla="*/ 20 h 130"/>
                <a:gd name="T64" fmla="*/ 11 w 107"/>
                <a:gd name="T65" fmla="*/ 20 h 130"/>
                <a:gd name="T66" fmla="*/ 8 w 107"/>
                <a:gd name="T67" fmla="*/ 24 h 130"/>
                <a:gd name="T68" fmla="*/ 4 w 107"/>
                <a:gd name="T69" fmla="*/ 33 h 130"/>
                <a:gd name="T70" fmla="*/ 2 w 107"/>
                <a:gd name="T71" fmla="*/ 39 h 130"/>
                <a:gd name="T72" fmla="*/ 0 w 107"/>
                <a:gd name="T73" fmla="*/ 45 h 130"/>
                <a:gd name="T74" fmla="*/ 0 w 107"/>
                <a:gd name="T75" fmla="*/ 51 h 130"/>
                <a:gd name="T76" fmla="*/ 0 w 107"/>
                <a:gd name="T77" fmla="*/ 56 h 130"/>
                <a:gd name="T78" fmla="*/ 0 w 107"/>
                <a:gd name="T79" fmla="*/ 56 h 130"/>
                <a:gd name="T80" fmla="*/ 2 w 107"/>
                <a:gd name="T81" fmla="*/ 59 h 130"/>
                <a:gd name="T82" fmla="*/ 4 w 107"/>
                <a:gd name="T83" fmla="*/ 61 h 130"/>
                <a:gd name="T84" fmla="*/ 5 w 107"/>
                <a:gd name="T85" fmla="*/ 61 h 130"/>
                <a:gd name="T86" fmla="*/ 6 w 107"/>
                <a:gd name="T87" fmla="*/ 61 h 130"/>
                <a:gd name="T88" fmla="*/ 6 w 107"/>
                <a:gd name="T89" fmla="*/ 61 h 130"/>
                <a:gd name="T90" fmla="*/ 6 w 107"/>
                <a:gd name="T91" fmla="*/ 62 h 130"/>
                <a:gd name="T92" fmla="*/ 9 w 107"/>
                <a:gd name="T93" fmla="*/ 64 h 130"/>
                <a:gd name="T94" fmla="*/ 12 w 107"/>
                <a:gd name="T95" fmla="*/ 65 h 130"/>
                <a:gd name="T96" fmla="*/ 16 w 107"/>
                <a:gd name="T97" fmla="*/ 65 h 130"/>
                <a:gd name="T98" fmla="*/ 20 w 107"/>
                <a:gd name="T99" fmla="*/ 65 h 130"/>
                <a:gd name="T100" fmla="*/ 26 w 107"/>
                <a:gd name="T101" fmla="*/ 63 h 130"/>
                <a:gd name="T102" fmla="*/ 26 w 107"/>
                <a:gd name="T103" fmla="*/ 63 h 13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7"/>
                <a:gd name="T157" fmla="*/ 0 h 130"/>
                <a:gd name="T158" fmla="*/ 107 w 107"/>
                <a:gd name="T159" fmla="*/ 130 h 13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7" h="130">
                  <a:moveTo>
                    <a:pt x="53" y="126"/>
                  </a:moveTo>
                  <a:lnTo>
                    <a:pt x="53" y="126"/>
                  </a:lnTo>
                  <a:lnTo>
                    <a:pt x="44" y="128"/>
                  </a:lnTo>
                  <a:lnTo>
                    <a:pt x="36" y="130"/>
                  </a:lnTo>
                  <a:lnTo>
                    <a:pt x="26" y="128"/>
                  </a:lnTo>
                  <a:lnTo>
                    <a:pt x="22" y="126"/>
                  </a:lnTo>
                  <a:lnTo>
                    <a:pt x="20" y="122"/>
                  </a:lnTo>
                  <a:lnTo>
                    <a:pt x="16" y="118"/>
                  </a:lnTo>
                  <a:lnTo>
                    <a:pt x="16" y="111"/>
                  </a:lnTo>
                  <a:lnTo>
                    <a:pt x="16" y="103"/>
                  </a:lnTo>
                  <a:lnTo>
                    <a:pt x="18" y="93"/>
                  </a:lnTo>
                  <a:lnTo>
                    <a:pt x="24" y="81"/>
                  </a:lnTo>
                  <a:lnTo>
                    <a:pt x="30" y="65"/>
                  </a:lnTo>
                  <a:lnTo>
                    <a:pt x="36" y="57"/>
                  </a:lnTo>
                  <a:lnTo>
                    <a:pt x="51" y="39"/>
                  </a:lnTo>
                  <a:lnTo>
                    <a:pt x="61" y="29"/>
                  </a:lnTo>
                  <a:lnTo>
                    <a:pt x="73" y="22"/>
                  </a:lnTo>
                  <a:lnTo>
                    <a:pt x="83" y="16"/>
                  </a:lnTo>
                  <a:lnTo>
                    <a:pt x="93" y="14"/>
                  </a:lnTo>
                  <a:lnTo>
                    <a:pt x="107" y="8"/>
                  </a:lnTo>
                  <a:lnTo>
                    <a:pt x="101" y="0"/>
                  </a:lnTo>
                  <a:lnTo>
                    <a:pt x="91" y="2"/>
                  </a:lnTo>
                  <a:lnTo>
                    <a:pt x="81" y="2"/>
                  </a:lnTo>
                  <a:lnTo>
                    <a:pt x="67" y="6"/>
                  </a:lnTo>
                  <a:lnTo>
                    <a:pt x="53" y="10"/>
                  </a:lnTo>
                  <a:lnTo>
                    <a:pt x="42" y="18"/>
                  </a:lnTo>
                  <a:lnTo>
                    <a:pt x="30" y="27"/>
                  </a:lnTo>
                  <a:lnTo>
                    <a:pt x="24" y="33"/>
                  </a:lnTo>
                  <a:lnTo>
                    <a:pt x="22" y="39"/>
                  </a:lnTo>
                  <a:lnTo>
                    <a:pt x="16" y="47"/>
                  </a:lnTo>
                  <a:lnTo>
                    <a:pt x="8" y="65"/>
                  </a:lnTo>
                  <a:lnTo>
                    <a:pt x="4" y="77"/>
                  </a:lnTo>
                  <a:lnTo>
                    <a:pt x="0" y="89"/>
                  </a:lnTo>
                  <a:lnTo>
                    <a:pt x="0" y="101"/>
                  </a:lnTo>
                  <a:lnTo>
                    <a:pt x="0" y="111"/>
                  </a:lnTo>
                  <a:lnTo>
                    <a:pt x="4" y="118"/>
                  </a:lnTo>
                  <a:lnTo>
                    <a:pt x="8" y="122"/>
                  </a:lnTo>
                  <a:lnTo>
                    <a:pt x="10" y="122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8" y="128"/>
                  </a:lnTo>
                  <a:lnTo>
                    <a:pt x="24" y="130"/>
                  </a:lnTo>
                  <a:lnTo>
                    <a:pt x="32" y="130"/>
                  </a:lnTo>
                  <a:lnTo>
                    <a:pt x="40" y="130"/>
                  </a:lnTo>
                  <a:lnTo>
                    <a:pt x="53" y="12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5" name="Freeform 1334"/>
            <p:cNvSpPr>
              <a:spLocks/>
            </p:cNvSpPr>
            <p:nvPr/>
          </p:nvSpPr>
          <p:spPr bwMode="auto">
            <a:xfrm>
              <a:off x="4681" y="1971"/>
              <a:ext cx="46" cy="44"/>
            </a:xfrm>
            <a:custGeom>
              <a:avLst/>
              <a:gdLst>
                <a:gd name="T0" fmla="*/ 30 w 91"/>
                <a:gd name="T1" fmla="*/ 0 h 89"/>
                <a:gd name="T2" fmla="*/ 30 w 91"/>
                <a:gd name="T3" fmla="*/ 0 h 89"/>
                <a:gd name="T4" fmla="*/ 32 w 91"/>
                <a:gd name="T5" fmla="*/ 3 h 89"/>
                <a:gd name="T6" fmla="*/ 34 w 91"/>
                <a:gd name="T7" fmla="*/ 7 h 89"/>
                <a:gd name="T8" fmla="*/ 36 w 91"/>
                <a:gd name="T9" fmla="*/ 12 h 89"/>
                <a:gd name="T10" fmla="*/ 38 w 91"/>
                <a:gd name="T11" fmla="*/ 17 h 89"/>
                <a:gd name="T12" fmla="*/ 38 w 91"/>
                <a:gd name="T13" fmla="*/ 23 h 89"/>
                <a:gd name="T14" fmla="*/ 36 w 91"/>
                <a:gd name="T15" fmla="*/ 29 h 89"/>
                <a:gd name="T16" fmla="*/ 34 w 91"/>
                <a:gd name="T17" fmla="*/ 32 h 89"/>
                <a:gd name="T18" fmla="*/ 32 w 91"/>
                <a:gd name="T19" fmla="*/ 35 h 89"/>
                <a:gd name="T20" fmla="*/ 32 w 91"/>
                <a:gd name="T21" fmla="*/ 35 h 89"/>
                <a:gd name="T22" fmla="*/ 27 w 91"/>
                <a:gd name="T23" fmla="*/ 39 h 89"/>
                <a:gd name="T24" fmla="*/ 23 w 91"/>
                <a:gd name="T25" fmla="*/ 40 h 89"/>
                <a:gd name="T26" fmla="*/ 18 w 91"/>
                <a:gd name="T27" fmla="*/ 42 h 89"/>
                <a:gd name="T28" fmla="*/ 15 w 91"/>
                <a:gd name="T29" fmla="*/ 42 h 89"/>
                <a:gd name="T30" fmla="*/ 13 w 91"/>
                <a:gd name="T31" fmla="*/ 42 h 89"/>
                <a:gd name="T32" fmla="*/ 11 w 91"/>
                <a:gd name="T33" fmla="*/ 41 h 89"/>
                <a:gd name="T34" fmla="*/ 9 w 91"/>
                <a:gd name="T35" fmla="*/ 40 h 89"/>
                <a:gd name="T36" fmla="*/ 7 w 91"/>
                <a:gd name="T37" fmla="*/ 36 h 89"/>
                <a:gd name="T38" fmla="*/ 6 w 91"/>
                <a:gd name="T39" fmla="*/ 32 h 89"/>
                <a:gd name="T40" fmla="*/ 5 w 91"/>
                <a:gd name="T41" fmla="*/ 27 h 89"/>
                <a:gd name="T42" fmla="*/ 5 w 91"/>
                <a:gd name="T43" fmla="*/ 19 h 89"/>
                <a:gd name="T44" fmla="*/ 5 w 91"/>
                <a:gd name="T45" fmla="*/ 19 h 89"/>
                <a:gd name="T46" fmla="*/ 2 w 91"/>
                <a:gd name="T47" fmla="*/ 24 h 89"/>
                <a:gd name="T48" fmla="*/ 1 w 91"/>
                <a:gd name="T49" fmla="*/ 29 h 89"/>
                <a:gd name="T50" fmla="*/ 0 w 91"/>
                <a:gd name="T51" fmla="*/ 35 h 89"/>
                <a:gd name="T52" fmla="*/ 0 w 91"/>
                <a:gd name="T53" fmla="*/ 37 h 89"/>
                <a:gd name="T54" fmla="*/ 0 w 91"/>
                <a:gd name="T55" fmla="*/ 40 h 89"/>
                <a:gd name="T56" fmla="*/ 2 w 91"/>
                <a:gd name="T57" fmla="*/ 41 h 89"/>
                <a:gd name="T58" fmla="*/ 4 w 91"/>
                <a:gd name="T59" fmla="*/ 43 h 89"/>
                <a:gd name="T60" fmla="*/ 7 w 91"/>
                <a:gd name="T61" fmla="*/ 44 h 89"/>
                <a:gd name="T62" fmla="*/ 11 w 91"/>
                <a:gd name="T63" fmla="*/ 44 h 89"/>
                <a:gd name="T64" fmla="*/ 16 w 91"/>
                <a:gd name="T65" fmla="*/ 44 h 89"/>
                <a:gd name="T66" fmla="*/ 22 w 91"/>
                <a:gd name="T67" fmla="*/ 44 h 89"/>
                <a:gd name="T68" fmla="*/ 22 w 91"/>
                <a:gd name="T69" fmla="*/ 44 h 89"/>
                <a:gd name="T70" fmla="*/ 29 w 91"/>
                <a:gd name="T71" fmla="*/ 40 h 89"/>
                <a:gd name="T72" fmla="*/ 35 w 91"/>
                <a:gd name="T73" fmla="*/ 37 h 89"/>
                <a:gd name="T74" fmla="*/ 41 w 91"/>
                <a:gd name="T75" fmla="*/ 31 h 89"/>
                <a:gd name="T76" fmla="*/ 43 w 91"/>
                <a:gd name="T77" fmla="*/ 28 h 89"/>
                <a:gd name="T78" fmla="*/ 45 w 91"/>
                <a:gd name="T79" fmla="*/ 25 h 89"/>
                <a:gd name="T80" fmla="*/ 46 w 91"/>
                <a:gd name="T81" fmla="*/ 21 h 89"/>
                <a:gd name="T82" fmla="*/ 45 w 91"/>
                <a:gd name="T83" fmla="*/ 17 h 89"/>
                <a:gd name="T84" fmla="*/ 44 w 91"/>
                <a:gd name="T85" fmla="*/ 13 h 89"/>
                <a:gd name="T86" fmla="*/ 41 w 91"/>
                <a:gd name="T87" fmla="*/ 9 h 89"/>
                <a:gd name="T88" fmla="*/ 36 w 91"/>
                <a:gd name="T89" fmla="*/ 5 h 89"/>
                <a:gd name="T90" fmla="*/ 30 w 91"/>
                <a:gd name="T91" fmla="*/ 0 h 89"/>
                <a:gd name="T92" fmla="*/ 30 w 91"/>
                <a:gd name="T93" fmla="*/ 0 h 8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1"/>
                <a:gd name="T142" fmla="*/ 0 h 89"/>
                <a:gd name="T143" fmla="*/ 91 w 91"/>
                <a:gd name="T144" fmla="*/ 89 h 8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1" h="89">
                  <a:moveTo>
                    <a:pt x="59" y="0"/>
                  </a:moveTo>
                  <a:lnTo>
                    <a:pt x="59" y="0"/>
                  </a:lnTo>
                  <a:lnTo>
                    <a:pt x="63" y="6"/>
                  </a:lnTo>
                  <a:lnTo>
                    <a:pt x="67" y="14"/>
                  </a:lnTo>
                  <a:lnTo>
                    <a:pt x="71" y="24"/>
                  </a:lnTo>
                  <a:lnTo>
                    <a:pt x="75" y="34"/>
                  </a:lnTo>
                  <a:lnTo>
                    <a:pt x="75" y="46"/>
                  </a:lnTo>
                  <a:lnTo>
                    <a:pt x="71" y="58"/>
                  </a:lnTo>
                  <a:lnTo>
                    <a:pt x="67" y="64"/>
                  </a:lnTo>
                  <a:lnTo>
                    <a:pt x="63" y="70"/>
                  </a:lnTo>
                  <a:lnTo>
                    <a:pt x="53" y="78"/>
                  </a:lnTo>
                  <a:lnTo>
                    <a:pt x="45" y="81"/>
                  </a:lnTo>
                  <a:lnTo>
                    <a:pt x="35" y="85"/>
                  </a:lnTo>
                  <a:lnTo>
                    <a:pt x="29" y="85"/>
                  </a:lnTo>
                  <a:lnTo>
                    <a:pt x="25" y="85"/>
                  </a:lnTo>
                  <a:lnTo>
                    <a:pt x="21" y="83"/>
                  </a:lnTo>
                  <a:lnTo>
                    <a:pt x="17" y="80"/>
                  </a:lnTo>
                  <a:lnTo>
                    <a:pt x="14" y="72"/>
                  </a:lnTo>
                  <a:lnTo>
                    <a:pt x="12" y="64"/>
                  </a:lnTo>
                  <a:lnTo>
                    <a:pt x="10" y="54"/>
                  </a:lnTo>
                  <a:lnTo>
                    <a:pt x="10" y="38"/>
                  </a:lnTo>
                  <a:lnTo>
                    <a:pt x="4" y="48"/>
                  </a:lnTo>
                  <a:lnTo>
                    <a:pt x="2" y="58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80"/>
                  </a:lnTo>
                  <a:lnTo>
                    <a:pt x="4" y="83"/>
                  </a:lnTo>
                  <a:lnTo>
                    <a:pt x="8" y="87"/>
                  </a:lnTo>
                  <a:lnTo>
                    <a:pt x="14" y="89"/>
                  </a:lnTo>
                  <a:lnTo>
                    <a:pt x="21" y="89"/>
                  </a:lnTo>
                  <a:lnTo>
                    <a:pt x="31" y="89"/>
                  </a:lnTo>
                  <a:lnTo>
                    <a:pt x="43" y="89"/>
                  </a:lnTo>
                  <a:lnTo>
                    <a:pt x="57" y="81"/>
                  </a:lnTo>
                  <a:lnTo>
                    <a:pt x="69" y="74"/>
                  </a:lnTo>
                  <a:lnTo>
                    <a:pt x="81" y="62"/>
                  </a:lnTo>
                  <a:lnTo>
                    <a:pt x="85" y="56"/>
                  </a:lnTo>
                  <a:lnTo>
                    <a:pt x="89" y="50"/>
                  </a:lnTo>
                  <a:lnTo>
                    <a:pt x="91" y="42"/>
                  </a:lnTo>
                  <a:lnTo>
                    <a:pt x="89" y="34"/>
                  </a:lnTo>
                  <a:lnTo>
                    <a:pt x="87" y="26"/>
                  </a:lnTo>
                  <a:lnTo>
                    <a:pt x="81" y="18"/>
                  </a:lnTo>
                  <a:lnTo>
                    <a:pt x="71" y="1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6" name="Freeform 1335"/>
            <p:cNvSpPr>
              <a:spLocks/>
            </p:cNvSpPr>
            <p:nvPr/>
          </p:nvSpPr>
          <p:spPr bwMode="auto">
            <a:xfrm>
              <a:off x="4689" y="1970"/>
              <a:ext cx="22" cy="16"/>
            </a:xfrm>
            <a:custGeom>
              <a:avLst/>
              <a:gdLst>
                <a:gd name="T0" fmla="*/ 1 w 43"/>
                <a:gd name="T1" fmla="*/ 15 h 32"/>
                <a:gd name="T2" fmla="*/ 1 w 43"/>
                <a:gd name="T3" fmla="*/ 15 h 32"/>
                <a:gd name="T4" fmla="*/ 10 w 43"/>
                <a:gd name="T5" fmla="*/ 15 h 32"/>
                <a:gd name="T6" fmla="*/ 17 w 43"/>
                <a:gd name="T7" fmla="*/ 14 h 32"/>
                <a:gd name="T8" fmla="*/ 20 w 43"/>
                <a:gd name="T9" fmla="*/ 13 h 32"/>
                <a:gd name="T10" fmla="*/ 22 w 43"/>
                <a:gd name="T11" fmla="*/ 11 h 32"/>
                <a:gd name="T12" fmla="*/ 22 w 43"/>
                <a:gd name="T13" fmla="*/ 11 h 32"/>
                <a:gd name="T14" fmla="*/ 22 w 43"/>
                <a:gd name="T15" fmla="*/ 10 h 32"/>
                <a:gd name="T16" fmla="*/ 22 w 43"/>
                <a:gd name="T17" fmla="*/ 8 h 32"/>
                <a:gd name="T18" fmla="*/ 20 w 43"/>
                <a:gd name="T19" fmla="*/ 4 h 32"/>
                <a:gd name="T20" fmla="*/ 16 w 43"/>
                <a:gd name="T21" fmla="*/ 1 h 32"/>
                <a:gd name="T22" fmla="*/ 16 w 43"/>
                <a:gd name="T23" fmla="*/ 1 h 32"/>
                <a:gd name="T24" fmla="*/ 14 w 43"/>
                <a:gd name="T25" fmla="*/ 0 h 32"/>
                <a:gd name="T26" fmla="*/ 11 w 43"/>
                <a:gd name="T27" fmla="*/ 1 h 32"/>
                <a:gd name="T28" fmla="*/ 9 w 43"/>
                <a:gd name="T29" fmla="*/ 2 h 32"/>
                <a:gd name="T30" fmla="*/ 7 w 43"/>
                <a:gd name="T31" fmla="*/ 5 h 32"/>
                <a:gd name="T32" fmla="*/ 3 w 43"/>
                <a:gd name="T33" fmla="*/ 10 h 32"/>
                <a:gd name="T34" fmla="*/ 1 w 43"/>
                <a:gd name="T35" fmla="*/ 14 h 32"/>
                <a:gd name="T36" fmla="*/ 1 w 43"/>
                <a:gd name="T37" fmla="*/ 14 h 32"/>
                <a:gd name="T38" fmla="*/ 0 w 43"/>
                <a:gd name="T39" fmla="*/ 16 h 32"/>
                <a:gd name="T40" fmla="*/ 0 w 43"/>
                <a:gd name="T41" fmla="*/ 16 h 32"/>
                <a:gd name="T42" fmla="*/ 1 w 43"/>
                <a:gd name="T43" fmla="*/ 15 h 32"/>
                <a:gd name="T44" fmla="*/ 1 w 43"/>
                <a:gd name="T45" fmla="*/ 15 h 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3"/>
                <a:gd name="T70" fmla="*/ 0 h 32"/>
                <a:gd name="T71" fmla="*/ 43 w 43"/>
                <a:gd name="T72" fmla="*/ 32 h 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3" h="32">
                  <a:moveTo>
                    <a:pt x="1" y="30"/>
                  </a:moveTo>
                  <a:lnTo>
                    <a:pt x="1" y="30"/>
                  </a:lnTo>
                  <a:lnTo>
                    <a:pt x="19" y="30"/>
                  </a:lnTo>
                  <a:lnTo>
                    <a:pt x="33" y="28"/>
                  </a:lnTo>
                  <a:lnTo>
                    <a:pt x="39" y="26"/>
                  </a:lnTo>
                  <a:lnTo>
                    <a:pt x="43" y="22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39" y="8"/>
                  </a:lnTo>
                  <a:lnTo>
                    <a:pt x="31" y="2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7" y="4"/>
                  </a:lnTo>
                  <a:lnTo>
                    <a:pt x="13" y="10"/>
                  </a:lnTo>
                  <a:lnTo>
                    <a:pt x="5" y="20"/>
                  </a:lnTo>
                  <a:lnTo>
                    <a:pt x="1" y="28"/>
                  </a:lnTo>
                  <a:lnTo>
                    <a:pt x="0" y="32"/>
                  </a:lnTo>
                  <a:lnTo>
                    <a:pt x="1" y="3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7" name="Freeform 1336"/>
            <p:cNvSpPr>
              <a:spLocks/>
            </p:cNvSpPr>
            <p:nvPr/>
          </p:nvSpPr>
          <p:spPr bwMode="auto">
            <a:xfrm>
              <a:off x="4701" y="1984"/>
              <a:ext cx="13" cy="20"/>
            </a:xfrm>
            <a:custGeom>
              <a:avLst/>
              <a:gdLst>
                <a:gd name="T0" fmla="*/ 9 w 26"/>
                <a:gd name="T1" fmla="*/ 15 h 42"/>
                <a:gd name="T2" fmla="*/ 9 w 26"/>
                <a:gd name="T3" fmla="*/ 15 h 42"/>
                <a:gd name="T4" fmla="*/ 9 w 26"/>
                <a:gd name="T5" fmla="*/ 15 h 42"/>
                <a:gd name="T6" fmla="*/ 9 w 26"/>
                <a:gd name="T7" fmla="*/ 13 h 42"/>
                <a:gd name="T8" fmla="*/ 8 w 26"/>
                <a:gd name="T9" fmla="*/ 10 h 42"/>
                <a:gd name="T10" fmla="*/ 4 w 26"/>
                <a:gd name="T11" fmla="*/ 7 h 42"/>
                <a:gd name="T12" fmla="*/ 0 w 26"/>
                <a:gd name="T13" fmla="*/ 3 h 42"/>
                <a:gd name="T14" fmla="*/ 0 w 26"/>
                <a:gd name="T15" fmla="*/ 3 h 42"/>
                <a:gd name="T16" fmla="*/ 5 w 26"/>
                <a:gd name="T17" fmla="*/ 2 h 42"/>
                <a:gd name="T18" fmla="*/ 9 w 26"/>
                <a:gd name="T19" fmla="*/ 1 h 42"/>
                <a:gd name="T20" fmla="*/ 11 w 26"/>
                <a:gd name="T21" fmla="*/ 0 h 42"/>
                <a:gd name="T22" fmla="*/ 11 w 26"/>
                <a:gd name="T23" fmla="*/ 0 h 42"/>
                <a:gd name="T24" fmla="*/ 13 w 26"/>
                <a:gd name="T25" fmla="*/ 6 h 42"/>
                <a:gd name="T26" fmla="*/ 13 w 26"/>
                <a:gd name="T27" fmla="*/ 10 h 42"/>
                <a:gd name="T28" fmla="*/ 13 w 26"/>
                <a:gd name="T29" fmla="*/ 13 h 42"/>
                <a:gd name="T30" fmla="*/ 12 w 26"/>
                <a:gd name="T31" fmla="*/ 15 h 42"/>
                <a:gd name="T32" fmla="*/ 12 w 26"/>
                <a:gd name="T33" fmla="*/ 15 h 42"/>
                <a:gd name="T34" fmla="*/ 9 w 26"/>
                <a:gd name="T35" fmla="*/ 20 h 42"/>
                <a:gd name="T36" fmla="*/ 9 w 26"/>
                <a:gd name="T37" fmla="*/ 20 h 42"/>
                <a:gd name="T38" fmla="*/ 9 w 26"/>
                <a:gd name="T39" fmla="*/ 15 h 42"/>
                <a:gd name="T40" fmla="*/ 9 w 26"/>
                <a:gd name="T41" fmla="*/ 15 h 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42"/>
                <a:gd name="T65" fmla="*/ 26 w 26"/>
                <a:gd name="T66" fmla="*/ 42 h 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42">
                  <a:moveTo>
                    <a:pt x="18" y="32"/>
                  </a:moveTo>
                  <a:lnTo>
                    <a:pt x="18" y="32"/>
                  </a:lnTo>
                  <a:lnTo>
                    <a:pt x="18" y="28"/>
                  </a:lnTo>
                  <a:lnTo>
                    <a:pt x="16" y="22"/>
                  </a:lnTo>
                  <a:lnTo>
                    <a:pt x="8" y="14"/>
                  </a:lnTo>
                  <a:lnTo>
                    <a:pt x="0" y="6"/>
                  </a:lnTo>
                  <a:lnTo>
                    <a:pt x="10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6" y="12"/>
                  </a:lnTo>
                  <a:lnTo>
                    <a:pt x="26" y="22"/>
                  </a:lnTo>
                  <a:lnTo>
                    <a:pt x="26" y="28"/>
                  </a:lnTo>
                  <a:lnTo>
                    <a:pt x="24" y="32"/>
                  </a:lnTo>
                  <a:lnTo>
                    <a:pt x="18" y="42"/>
                  </a:lnTo>
                  <a:lnTo>
                    <a:pt x="18" y="3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38" name="Freeform 1337"/>
            <p:cNvSpPr>
              <a:spLocks/>
            </p:cNvSpPr>
            <p:nvPr/>
          </p:nvSpPr>
          <p:spPr bwMode="auto">
            <a:xfrm>
              <a:off x="4856" y="1790"/>
              <a:ext cx="72" cy="114"/>
            </a:xfrm>
            <a:custGeom>
              <a:avLst/>
              <a:gdLst>
                <a:gd name="T0" fmla="*/ 37 w 142"/>
                <a:gd name="T1" fmla="*/ 114 h 230"/>
                <a:gd name="T2" fmla="*/ 37 w 142"/>
                <a:gd name="T3" fmla="*/ 114 h 230"/>
                <a:gd name="T4" fmla="*/ 35 w 142"/>
                <a:gd name="T5" fmla="*/ 102 h 230"/>
                <a:gd name="T6" fmla="*/ 27 w 142"/>
                <a:gd name="T7" fmla="*/ 75 h 230"/>
                <a:gd name="T8" fmla="*/ 22 w 142"/>
                <a:gd name="T9" fmla="*/ 59 h 230"/>
                <a:gd name="T10" fmla="*/ 15 w 142"/>
                <a:gd name="T11" fmla="*/ 44 h 230"/>
                <a:gd name="T12" fmla="*/ 12 w 142"/>
                <a:gd name="T13" fmla="*/ 38 h 230"/>
                <a:gd name="T14" fmla="*/ 8 w 142"/>
                <a:gd name="T15" fmla="*/ 32 h 230"/>
                <a:gd name="T16" fmla="*/ 4 w 142"/>
                <a:gd name="T17" fmla="*/ 27 h 230"/>
                <a:gd name="T18" fmla="*/ 0 w 142"/>
                <a:gd name="T19" fmla="*/ 23 h 230"/>
                <a:gd name="T20" fmla="*/ 0 w 142"/>
                <a:gd name="T21" fmla="*/ 23 h 230"/>
                <a:gd name="T22" fmla="*/ 4 w 142"/>
                <a:gd name="T23" fmla="*/ 24 h 230"/>
                <a:gd name="T24" fmla="*/ 14 w 142"/>
                <a:gd name="T25" fmla="*/ 26 h 230"/>
                <a:gd name="T26" fmla="*/ 21 w 142"/>
                <a:gd name="T27" fmla="*/ 26 h 230"/>
                <a:gd name="T28" fmla="*/ 29 w 142"/>
                <a:gd name="T29" fmla="*/ 25 h 230"/>
                <a:gd name="T30" fmla="*/ 37 w 142"/>
                <a:gd name="T31" fmla="*/ 23 h 230"/>
                <a:gd name="T32" fmla="*/ 46 w 142"/>
                <a:gd name="T33" fmla="*/ 20 h 230"/>
                <a:gd name="T34" fmla="*/ 46 w 142"/>
                <a:gd name="T35" fmla="*/ 20 h 230"/>
                <a:gd name="T36" fmla="*/ 51 w 142"/>
                <a:gd name="T37" fmla="*/ 13 h 230"/>
                <a:gd name="T38" fmla="*/ 55 w 142"/>
                <a:gd name="T39" fmla="*/ 8 h 230"/>
                <a:gd name="T40" fmla="*/ 61 w 142"/>
                <a:gd name="T41" fmla="*/ 3 h 230"/>
                <a:gd name="T42" fmla="*/ 63 w 142"/>
                <a:gd name="T43" fmla="*/ 1 h 230"/>
                <a:gd name="T44" fmla="*/ 66 w 142"/>
                <a:gd name="T45" fmla="*/ 0 h 230"/>
                <a:gd name="T46" fmla="*/ 68 w 142"/>
                <a:gd name="T47" fmla="*/ 1 h 230"/>
                <a:gd name="T48" fmla="*/ 70 w 142"/>
                <a:gd name="T49" fmla="*/ 2 h 230"/>
                <a:gd name="T50" fmla="*/ 71 w 142"/>
                <a:gd name="T51" fmla="*/ 5 h 230"/>
                <a:gd name="T52" fmla="*/ 72 w 142"/>
                <a:gd name="T53" fmla="*/ 10 h 230"/>
                <a:gd name="T54" fmla="*/ 72 w 142"/>
                <a:gd name="T55" fmla="*/ 17 h 230"/>
                <a:gd name="T56" fmla="*/ 72 w 142"/>
                <a:gd name="T57" fmla="*/ 26 h 230"/>
                <a:gd name="T58" fmla="*/ 72 w 142"/>
                <a:gd name="T59" fmla="*/ 26 h 230"/>
                <a:gd name="T60" fmla="*/ 70 w 142"/>
                <a:gd name="T61" fmla="*/ 37 h 230"/>
                <a:gd name="T62" fmla="*/ 67 w 142"/>
                <a:gd name="T63" fmla="*/ 48 h 230"/>
                <a:gd name="T64" fmla="*/ 63 w 142"/>
                <a:gd name="T65" fmla="*/ 62 h 230"/>
                <a:gd name="T66" fmla="*/ 58 w 142"/>
                <a:gd name="T67" fmla="*/ 78 h 230"/>
                <a:gd name="T68" fmla="*/ 52 w 142"/>
                <a:gd name="T69" fmla="*/ 92 h 230"/>
                <a:gd name="T70" fmla="*/ 45 w 142"/>
                <a:gd name="T71" fmla="*/ 105 h 230"/>
                <a:gd name="T72" fmla="*/ 41 w 142"/>
                <a:gd name="T73" fmla="*/ 110 h 230"/>
                <a:gd name="T74" fmla="*/ 37 w 142"/>
                <a:gd name="T75" fmla="*/ 114 h 230"/>
                <a:gd name="T76" fmla="*/ 37 w 142"/>
                <a:gd name="T77" fmla="*/ 114 h 2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2"/>
                <a:gd name="T118" fmla="*/ 0 h 230"/>
                <a:gd name="T119" fmla="*/ 142 w 142"/>
                <a:gd name="T120" fmla="*/ 230 h 2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2" h="230">
                  <a:moveTo>
                    <a:pt x="73" y="230"/>
                  </a:moveTo>
                  <a:lnTo>
                    <a:pt x="73" y="230"/>
                  </a:lnTo>
                  <a:lnTo>
                    <a:pt x="69" y="206"/>
                  </a:lnTo>
                  <a:lnTo>
                    <a:pt x="53" y="151"/>
                  </a:lnTo>
                  <a:lnTo>
                    <a:pt x="43" y="119"/>
                  </a:lnTo>
                  <a:lnTo>
                    <a:pt x="29" y="89"/>
                  </a:lnTo>
                  <a:lnTo>
                    <a:pt x="23" y="76"/>
                  </a:lnTo>
                  <a:lnTo>
                    <a:pt x="16" y="64"/>
                  </a:lnTo>
                  <a:lnTo>
                    <a:pt x="8" y="54"/>
                  </a:lnTo>
                  <a:lnTo>
                    <a:pt x="0" y="46"/>
                  </a:lnTo>
                  <a:lnTo>
                    <a:pt x="8" y="48"/>
                  </a:lnTo>
                  <a:lnTo>
                    <a:pt x="27" y="52"/>
                  </a:lnTo>
                  <a:lnTo>
                    <a:pt x="41" y="52"/>
                  </a:lnTo>
                  <a:lnTo>
                    <a:pt x="57" y="50"/>
                  </a:lnTo>
                  <a:lnTo>
                    <a:pt x="73" y="46"/>
                  </a:lnTo>
                  <a:lnTo>
                    <a:pt x="91" y="40"/>
                  </a:lnTo>
                  <a:lnTo>
                    <a:pt x="101" y="26"/>
                  </a:lnTo>
                  <a:lnTo>
                    <a:pt x="108" y="16"/>
                  </a:lnTo>
                  <a:lnTo>
                    <a:pt x="120" y="6"/>
                  </a:lnTo>
                  <a:lnTo>
                    <a:pt x="124" y="2"/>
                  </a:lnTo>
                  <a:lnTo>
                    <a:pt x="130" y="0"/>
                  </a:lnTo>
                  <a:lnTo>
                    <a:pt x="134" y="2"/>
                  </a:lnTo>
                  <a:lnTo>
                    <a:pt x="138" y="4"/>
                  </a:lnTo>
                  <a:lnTo>
                    <a:pt x="140" y="10"/>
                  </a:lnTo>
                  <a:lnTo>
                    <a:pt x="142" y="20"/>
                  </a:lnTo>
                  <a:lnTo>
                    <a:pt x="142" y="34"/>
                  </a:lnTo>
                  <a:lnTo>
                    <a:pt x="142" y="52"/>
                  </a:lnTo>
                  <a:lnTo>
                    <a:pt x="138" y="74"/>
                  </a:lnTo>
                  <a:lnTo>
                    <a:pt x="132" y="97"/>
                  </a:lnTo>
                  <a:lnTo>
                    <a:pt x="124" y="125"/>
                  </a:lnTo>
                  <a:lnTo>
                    <a:pt x="114" y="157"/>
                  </a:lnTo>
                  <a:lnTo>
                    <a:pt x="103" y="186"/>
                  </a:lnTo>
                  <a:lnTo>
                    <a:pt x="89" y="212"/>
                  </a:lnTo>
                  <a:lnTo>
                    <a:pt x="81" y="222"/>
                  </a:lnTo>
                  <a:lnTo>
                    <a:pt x="73" y="23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1" name="Group 1485"/>
          <p:cNvGrpSpPr>
            <a:grpSpLocks/>
          </p:cNvGrpSpPr>
          <p:nvPr/>
        </p:nvGrpSpPr>
        <p:grpSpPr bwMode="auto">
          <a:xfrm>
            <a:off x="6262688" y="3505200"/>
            <a:ext cx="1012825" cy="1231900"/>
            <a:chOff x="3945" y="2208"/>
            <a:chExt cx="638" cy="776"/>
          </a:xfrm>
        </p:grpSpPr>
        <p:sp>
          <p:nvSpPr>
            <p:cNvPr id="7287" name="Freeform 1351"/>
            <p:cNvSpPr>
              <a:spLocks/>
            </p:cNvSpPr>
            <p:nvPr/>
          </p:nvSpPr>
          <p:spPr bwMode="auto">
            <a:xfrm>
              <a:off x="4244" y="2208"/>
              <a:ext cx="216" cy="167"/>
            </a:xfrm>
            <a:custGeom>
              <a:avLst/>
              <a:gdLst>
                <a:gd name="T0" fmla="*/ 206 w 431"/>
                <a:gd name="T1" fmla="*/ 167 h 334"/>
                <a:gd name="T2" fmla="*/ 120 w 431"/>
                <a:gd name="T3" fmla="*/ 114 h 334"/>
                <a:gd name="T4" fmla="*/ 100 w 431"/>
                <a:gd name="T5" fmla="*/ 102 h 334"/>
                <a:gd name="T6" fmla="*/ 91 w 431"/>
                <a:gd name="T7" fmla="*/ 100 h 334"/>
                <a:gd name="T8" fmla="*/ 83 w 431"/>
                <a:gd name="T9" fmla="*/ 100 h 334"/>
                <a:gd name="T10" fmla="*/ 77 w 431"/>
                <a:gd name="T11" fmla="*/ 103 h 334"/>
                <a:gd name="T12" fmla="*/ 67 w 431"/>
                <a:gd name="T13" fmla="*/ 105 h 334"/>
                <a:gd name="T14" fmla="*/ 57 w 431"/>
                <a:gd name="T15" fmla="*/ 109 h 334"/>
                <a:gd name="T16" fmla="*/ 55 w 431"/>
                <a:gd name="T17" fmla="*/ 111 h 334"/>
                <a:gd name="T18" fmla="*/ 37 w 431"/>
                <a:gd name="T19" fmla="*/ 98 h 334"/>
                <a:gd name="T20" fmla="*/ 14 w 431"/>
                <a:gd name="T21" fmla="*/ 79 h 334"/>
                <a:gd name="T22" fmla="*/ 8 w 431"/>
                <a:gd name="T23" fmla="*/ 73 h 334"/>
                <a:gd name="T24" fmla="*/ 2 w 431"/>
                <a:gd name="T25" fmla="*/ 67 h 334"/>
                <a:gd name="T26" fmla="*/ 0 w 431"/>
                <a:gd name="T27" fmla="*/ 66 h 334"/>
                <a:gd name="T28" fmla="*/ 5 w 431"/>
                <a:gd name="T29" fmla="*/ 65 h 334"/>
                <a:gd name="T30" fmla="*/ 20 w 431"/>
                <a:gd name="T31" fmla="*/ 56 h 334"/>
                <a:gd name="T32" fmla="*/ 29 w 431"/>
                <a:gd name="T33" fmla="*/ 48 h 334"/>
                <a:gd name="T34" fmla="*/ 31 w 431"/>
                <a:gd name="T35" fmla="*/ 44 h 334"/>
                <a:gd name="T36" fmla="*/ 37 w 431"/>
                <a:gd name="T37" fmla="*/ 13 h 334"/>
                <a:gd name="T38" fmla="*/ 36 w 431"/>
                <a:gd name="T39" fmla="*/ 4 h 334"/>
                <a:gd name="T40" fmla="*/ 37 w 431"/>
                <a:gd name="T41" fmla="*/ 2 h 334"/>
                <a:gd name="T42" fmla="*/ 38 w 431"/>
                <a:gd name="T43" fmla="*/ 0 h 334"/>
                <a:gd name="T44" fmla="*/ 44 w 431"/>
                <a:gd name="T45" fmla="*/ 7 h 334"/>
                <a:gd name="T46" fmla="*/ 52 w 431"/>
                <a:gd name="T47" fmla="*/ 19 h 334"/>
                <a:gd name="T48" fmla="*/ 64 w 431"/>
                <a:gd name="T49" fmla="*/ 37 h 334"/>
                <a:gd name="T50" fmla="*/ 73 w 431"/>
                <a:gd name="T51" fmla="*/ 47 h 334"/>
                <a:gd name="T52" fmla="*/ 83 w 431"/>
                <a:gd name="T53" fmla="*/ 61 h 334"/>
                <a:gd name="T54" fmla="*/ 84 w 431"/>
                <a:gd name="T55" fmla="*/ 66 h 334"/>
                <a:gd name="T56" fmla="*/ 105 w 431"/>
                <a:gd name="T57" fmla="*/ 83 h 334"/>
                <a:gd name="T58" fmla="*/ 129 w 431"/>
                <a:gd name="T59" fmla="*/ 96 h 334"/>
                <a:gd name="T60" fmla="*/ 148 w 431"/>
                <a:gd name="T61" fmla="*/ 104 h 334"/>
                <a:gd name="T62" fmla="*/ 170 w 431"/>
                <a:gd name="T63" fmla="*/ 108 h 334"/>
                <a:gd name="T64" fmla="*/ 194 w 431"/>
                <a:gd name="T65" fmla="*/ 106 h 334"/>
                <a:gd name="T66" fmla="*/ 207 w 431"/>
                <a:gd name="T67" fmla="*/ 103 h 334"/>
                <a:gd name="T68" fmla="*/ 211 w 431"/>
                <a:gd name="T69" fmla="*/ 102 h 334"/>
                <a:gd name="T70" fmla="*/ 215 w 431"/>
                <a:gd name="T71" fmla="*/ 105 h 334"/>
                <a:gd name="T72" fmla="*/ 216 w 431"/>
                <a:gd name="T73" fmla="*/ 116 h 334"/>
                <a:gd name="T74" fmla="*/ 214 w 431"/>
                <a:gd name="T75" fmla="*/ 126 h 334"/>
                <a:gd name="T76" fmla="*/ 214 w 431"/>
                <a:gd name="T77" fmla="*/ 147 h 334"/>
                <a:gd name="T78" fmla="*/ 212 w 431"/>
                <a:gd name="T79" fmla="*/ 161 h 334"/>
                <a:gd name="T80" fmla="*/ 208 w 431"/>
                <a:gd name="T81" fmla="*/ 166 h 334"/>
                <a:gd name="T82" fmla="*/ 206 w 431"/>
                <a:gd name="T83" fmla="*/ 167 h 33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1"/>
                <a:gd name="T127" fmla="*/ 0 h 334"/>
                <a:gd name="T128" fmla="*/ 431 w 431"/>
                <a:gd name="T129" fmla="*/ 334 h 33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1" h="334">
                  <a:moveTo>
                    <a:pt x="411" y="334"/>
                  </a:moveTo>
                  <a:lnTo>
                    <a:pt x="411" y="334"/>
                  </a:lnTo>
                  <a:lnTo>
                    <a:pt x="310" y="271"/>
                  </a:lnTo>
                  <a:lnTo>
                    <a:pt x="239" y="228"/>
                  </a:lnTo>
                  <a:lnTo>
                    <a:pt x="199" y="204"/>
                  </a:lnTo>
                  <a:lnTo>
                    <a:pt x="193" y="202"/>
                  </a:lnTo>
                  <a:lnTo>
                    <a:pt x="182" y="200"/>
                  </a:lnTo>
                  <a:lnTo>
                    <a:pt x="174" y="200"/>
                  </a:lnTo>
                  <a:lnTo>
                    <a:pt x="166" y="200"/>
                  </a:lnTo>
                  <a:lnTo>
                    <a:pt x="160" y="202"/>
                  </a:lnTo>
                  <a:lnTo>
                    <a:pt x="154" y="206"/>
                  </a:lnTo>
                  <a:lnTo>
                    <a:pt x="134" y="210"/>
                  </a:lnTo>
                  <a:lnTo>
                    <a:pt x="120" y="216"/>
                  </a:lnTo>
                  <a:lnTo>
                    <a:pt x="114" y="218"/>
                  </a:lnTo>
                  <a:lnTo>
                    <a:pt x="110" y="222"/>
                  </a:lnTo>
                  <a:lnTo>
                    <a:pt x="100" y="214"/>
                  </a:lnTo>
                  <a:lnTo>
                    <a:pt x="73" y="196"/>
                  </a:lnTo>
                  <a:lnTo>
                    <a:pt x="41" y="170"/>
                  </a:lnTo>
                  <a:lnTo>
                    <a:pt x="27" y="158"/>
                  </a:lnTo>
                  <a:lnTo>
                    <a:pt x="15" y="145"/>
                  </a:lnTo>
                  <a:lnTo>
                    <a:pt x="10" y="137"/>
                  </a:lnTo>
                  <a:lnTo>
                    <a:pt x="4" y="133"/>
                  </a:lnTo>
                  <a:lnTo>
                    <a:pt x="2" y="131"/>
                  </a:lnTo>
                  <a:lnTo>
                    <a:pt x="0" y="131"/>
                  </a:lnTo>
                  <a:lnTo>
                    <a:pt x="10" y="129"/>
                  </a:lnTo>
                  <a:lnTo>
                    <a:pt x="29" y="117"/>
                  </a:lnTo>
                  <a:lnTo>
                    <a:pt x="39" y="111"/>
                  </a:lnTo>
                  <a:lnTo>
                    <a:pt x="49" y="103"/>
                  </a:lnTo>
                  <a:lnTo>
                    <a:pt x="57" y="95"/>
                  </a:lnTo>
                  <a:lnTo>
                    <a:pt x="61" y="87"/>
                  </a:lnTo>
                  <a:lnTo>
                    <a:pt x="69" y="54"/>
                  </a:lnTo>
                  <a:lnTo>
                    <a:pt x="73" y="26"/>
                  </a:lnTo>
                  <a:lnTo>
                    <a:pt x="73" y="14"/>
                  </a:lnTo>
                  <a:lnTo>
                    <a:pt x="71" y="8"/>
                  </a:lnTo>
                  <a:lnTo>
                    <a:pt x="73" y="4"/>
                  </a:lnTo>
                  <a:lnTo>
                    <a:pt x="73" y="2"/>
                  </a:lnTo>
                  <a:lnTo>
                    <a:pt x="75" y="0"/>
                  </a:lnTo>
                  <a:lnTo>
                    <a:pt x="79" y="2"/>
                  </a:lnTo>
                  <a:lnTo>
                    <a:pt x="87" y="14"/>
                  </a:lnTo>
                  <a:lnTo>
                    <a:pt x="104" y="38"/>
                  </a:lnTo>
                  <a:lnTo>
                    <a:pt x="118" y="57"/>
                  </a:lnTo>
                  <a:lnTo>
                    <a:pt x="128" y="73"/>
                  </a:lnTo>
                  <a:lnTo>
                    <a:pt x="146" y="93"/>
                  </a:lnTo>
                  <a:lnTo>
                    <a:pt x="160" y="113"/>
                  </a:lnTo>
                  <a:lnTo>
                    <a:pt x="166" y="121"/>
                  </a:lnTo>
                  <a:lnTo>
                    <a:pt x="168" y="131"/>
                  </a:lnTo>
                  <a:lnTo>
                    <a:pt x="187" y="148"/>
                  </a:lnTo>
                  <a:lnTo>
                    <a:pt x="209" y="166"/>
                  </a:lnTo>
                  <a:lnTo>
                    <a:pt x="241" y="184"/>
                  </a:lnTo>
                  <a:lnTo>
                    <a:pt x="257" y="192"/>
                  </a:lnTo>
                  <a:lnTo>
                    <a:pt x="276" y="200"/>
                  </a:lnTo>
                  <a:lnTo>
                    <a:pt x="296" y="208"/>
                  </a:lnTo>
                  <a:lnTo>
                    <a:pt x="318" y="212"/>
                  </a:lnTo>
                  <a:lnTo>
                    <a:pt x="340" y="216"/>
                  </a:lnTo>
                  <a:lnTo>
                    <a:pt x="363" y="216"/>
                  </a:lnTo>
                  <a:lnTo>
                    <a:pt x="387" y="212"/>
                  </a:lnTo>
                  <a:lnTo>
                    <a:pt x="413" y="206"/>
                  </a:lnTo>
                  <a:lnTo>
                    <a:pt x="417" y="204"/>
                  </a:lnTo>
                  <a:lnTo>
                    <a:pt x="421" y="204"/>
                  </a:lnTo>
                  <a:lnTo>
                    <a:pt x="425" y="206"/>
                  </a:lnTo>
                  <a:lnTo>
                    <a:pt x="429" y="210"/>
                  </a:lnTo>
                  <a:lnTo>
                    <a:pt x="431" y="218"/>
                  </a:lnTo>
                  <a:lnTo>
                    <a:pt x="431" y="232"/>
                  </a:lnTo>
                  <a:lnTo>
                    <a:pt x="427" y="251"/>
                  </a:lnTo>
                  <a:lnTo>
                    <a:pt x="429" y="265"/>
                  </a:lnTo>
                  <a:lnTo>
                    <a:pt x="427" y="293"/>
                  </a:lnTo>
                  <a:lnTo>
                    <a:pt x="425" y="309"/>
                  </a:lnTo>
                  <a:lnTo>
                    <a:pt x="423" y="321"/>
                  </a:lnTo>
                  <a:lnTo>
                    <a:pt x="417" y="330"/>
                  </a:lnTo>
                  <a:lnTo>
                    <a:pt x="415" y="332"/>
                  </a:lnTo>
                  <a:lnTo>
                    <a:pt x="411" y="33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88" name="Group 1484"/>
            <p:cNvGrpSpPr>
              <a:grpSpLocks/>
            </p:cNvGrpSpPr>
            <p:nvPr/>
          </p:nvGrpSpPr>
          <p:grpSpPr bwMode="auto">
            <a:xfrm>
              <a:off x="3945" y="2237"/>
              <a:ext cx="638" cy="747"/>
              <a:chOff x="3945" y="2237"/>
              <a:chExt cx="638" cy="747"/>
            </a:xfrm>
          </p:grpSpPr>
          <p:sp>
            <p:nvSpPr>
              <p:cNvPr id="7289" name="Freeform 1349"/>
              <p:cNvSpPr>
                <a:spLocks/>
              </p:cNvSpPr>
              <p:nvPr/>
            </p:nvSpPr>
            <p:spPr bwMode="auto">
              <a:xfrm>
                <a:off x="3945" y="2511"/>
                <a:ext cx="179" cy="385"/>
              </a:xfrm>
              <a:custGeom>
                <a:avLst/>
                <a:gdLst>
                  <a:gd name="T0" fmla="*/ 179 w 358"/>
                  <a:gd name="T1" fmla="*/ 304 h 772"/>
                  <a:gd name="T2" fmla="*/ 159 w 358"/>
                  <a:gd name="T3" fmla="*/ 316 h 772"/>
                  <a:gd name="T4" fmla="*/ 137 w 358"/>
                  <a:gd name="T5" fmla="*/ 333 h 772"/>
                  <a:gd name="T6" fmla="*/ 132 w 358"/>
                  <a:gd name="T7" fmla="*/ 338 h 772"/>
                  <a:gd name="T8" fmla="*/ 112 w 358"/>
                  <a:gd name="T9" fmla="*/ 362 h 772"/>
                  <a:gd name="T10" fmla="*/ 106 w 358"/>
                  <a:gd name="T11" fmla="*/ 369 h 772"/>
                  <a:gd name="T12" fmla="*/ 99 w 358"/>
                  <a:gd name="T13" fmla="*/ 379 h 772"/>
                  <a:gd name="T14" fmla="*/ 93 w 358"/>
                  <a:gd name="T15" fmla="*/ 384 h 772"/>
                  <a:gd name="T16" fmla="*/ 90 w 358"/>
                  <a:gd name="T17" fmla="*/ 384 h 772"/>
                  <a:gd name="T18" fmla="*/ 87 w 358"/>
                  <a:gd name="T19" fmla="*/ 380 h 772"/>
                  <a:gd name="T20" fmla="*/ 86 w 358"/>
                  <a:gd name="T21" fmla="*/ 362 h 772"/>
                  <a:gd name="T22" fmla="*/ 87 w 358"/>
                  <a:gd name="T23" fmla="*/ 339 h 772"/>
                  <a:gd name="T24" fmla="*/ 86 w 358"/>
                  <a:gd name="T25" fmla="*/ 312 h 772"/>
                  <a:gd name="T26" fmla="*/ 84 w 358"/>
                  <a:gd name="T27" fmla="*/ 307 h 772"/>
                  <a:gd name="T28" fmla="*/ 78 w 358"/>
                  <a:gd name="T29" fmla="*/ 283 h 772"/>
                  <a:gd name="T30" fmla="*/ 74 w 358"/>
                  <a:gd name="T31" fmla="*/ 263 h 772"/>
                  <a:gd name="T32" fmla="*/ 75 w 358"/>
                  <a:gd name="T33" fmla="*/ 244 h 772"/>
                  <a:gd name="T34" fmla="*/ 67 w 358"/>
                  <a:gd name="T35" fmla="*/ 221 h 772"/>
                  <a:gd name="T36" fmla="*/ 60 w 358"/>
                  <a:gd name="T37" fmla="*/ 196 h 772"/>
                  <a:gd name="T38" fmla="*/ 60 w 358"/>
                  <a:gd name="T39" fmla="*/ 193 h 772"/>
                  <a:gd name="T40" fmla="*/ 34 w 358"/>
                  <a:gd name="T41" fmla="*/ 107 h 772"/>
                  <a:gd name="T42" fmla="*/ 13 w 358"/>
                  <a:gd name="T43" fmla="*/ 45 h 772"/>
                  <a:gd name="T44" fmla="*/ 2 w 358"/>
                  <a:gd name="T45" fmla="*/ 18 h 772"/>
                  <a:gd name="T46" fmla="*/ 0 w 358"/>
                  <a:gd name="T47" fmla="*/ 14 h 772"/>
                  <a:gd name="T48" fmla="*/ 0 w 358"/>
                  <a:gd name="T49" fmla="*/ 11 h 772"/>
                  <a:gd name="T50" fmla="*/ 4 w 358"/>
                  <a:gd name="T51" fmla="*/ 9 h 772"/>
                  <a:gd name="T52" fmla="*/ 13 w 358"/>
                  <a:gd name="T53" fmla="*/ 9 h 772"/>
                  <a:gd name="T54" fmla="*/ 27 w 358"/>
                  <a:gd name="T55" fmla="*/ 4 h 772"/>
                  <a:gd name="T56" fmla="*/ 33 w 358"/>
                  <a:gd name="T57" fmla="*/ 0 h 772"/>
                  <a:gd name="T58" fmla="*/ 29 w 358"/>
                  <a:gd name="T59" fmla="*/ 3 h 772"/>
                  <a:gd name="T60" fmla="*/ 22 w 358"/>
                  <a:gd name="T61" fmla="*/ 13 h 772"/>
                  <a:gd name="T62" fmla="*/ 18 w 358"/>
                  <a:gd name="T63" fmla="*/ 27 h 772"/>
                  <a:gd name="T64" fmla="*/ 19 w 358"/>
                  <a:gd name="T65" fmla="*/ 35 h 772"/>
                  <a:gd name="T66" fmla="*/ 24 w 358"/>
                  <a:gd name="T67" fmla="*/ 43 h 772"/>
                  <a:gd name="T68" fmla="*/ 34 w 358"/>
                  <a:gd name="T69" fmla="*/ 60 h 772"/>
                  <a:gd name="T70" fmla="*/ 46 w 358"/>
                  <a:gd name="T71" fmla="*/ 78 h 772"/>
                  <a:gd name="T72" fmla="*/ 50 w 358"/>
                  <a:gd name="T73" fmla="*/ 81 h 772"/>
                  <a:gd name="T74" fmla="*/ 75 w 358"/>
                  <a:gd name="T75" fmla="*/ 111 h 772"/>
                  <a:gd name="T76" fmla="*/ 84 w 358"/>
                  <a:gd name="T77" fmla="*/ 119 h 772"/>
                  <a:gd name="T78" fmla="*/ 87 w 358"/>
                  <a:gd name="T79" fmla="*/ 120 h 772"/>
                  <a:gd name="T80" fmla="*/ 84 w 358"/>
                  <a:gd name="T81" fmla="*/ 133 h 772"/>
                  <a:gd name="T82" fmla="*/ 84 w 358"/>
                  <a:gd name="T83" fmla="*/ 142 h 772"/>
                  <a:gd name="T84" fmla="*/ 81 w 358"/>
                  <a:gd name="T85" fmla="*/ 165 h 772"/>
                  <a:gd name="T86" fmla="*/ 78 w 358"/>
                  <a:gd name="T87" fmla="*/ 176 h 772"/>
                  <a:gd name="T88" fmla="*/ 76 w 358"/>
                  <a:gd name="T89" fmla="*/ 178 h 772"/>
                  <a:gd name="T90" fmla="*/ 73 w 358"/>
                  <a:gd name="T91" fmla="*/ 188 h 772"/>
                  <a:gd name="T92" fmla="*/ 75 w 358"/>
                  <a:gd name="T93" fmla="*/ 195 h 772"/>
                  <a:gd name="T94" fmla="*/ 80 w 358"/>
                  <a:gd name="T95" fmla="*/ 198 h 772"/>
                  <a:gd name="T96" fmla="*/ 81 w 358"/>
                  <a:gd name="T97" fmla="*/ 216 h 772"/>
                  <a:gd name="T98" fmla="*/ 84 w 358"/>
                  <a:gd name="T99" fmla="*/ 229 h 772"/>
                  <a:gd name="T100" fmla="*/ 88 w 358"/>
                  <a:gd name="T101" fmla="*/ 237 h 772"/>
                  <a:gd name="T102" fmla="*/ 91 w 358"/>
                  <a:gd name="T103" fmla="*/ 238 h 772"/>
                  <a:gd name="T104" fmla="*/ 132 w 358"/>
                  <a:gd name="T105" fmla="*/ 264 h 772"/>
                  <a:gd name="T106" fmla="*/ 158 w 358"/>
                  <a:gd name="T107" fmla="*/ 284 h 772"/>
                  <a:gd name="T108" fmla="*/ 179 w 358"/>
                  <a:gd name="T109" fmla="*/ 304 h 772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58"/>
                  <a:gd name="T166" fmla="*/ 0 h 772"/>
                  <a:gd name="T167" fmla="*/ 358 w 358"/>
                  <a:gd name="T168" fmla="*/ 772 h 772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58" h="772">
                    <a:moveTo>
                      <a:pt x="358" y="610"/>
                    </a:moveTo>
                    <a:lnTo>
                      <a:pt x="358" y="610"/>
                    </a:lnTo>
                    <a:lnTo>
                      <a:pt x="345" y="618"/>
                    </a:lnTo>
                    <a:lnTo>
                      <a:pt x="317" y="633"/>
                    </a:lnTo>
                    <a:lnTo>
                      <a:pt x="285" y="655"/>
                    </a:lnTo>
                    <a:lnTo>
                      <a:pt x="273" y="667"/>
                    </a:lnTo>
                    <a:lnTo>
                      <a:pt x="263" y="677"/>
                    </a:lnTo>
                    <a:lnTo>
                      <a:pt x="242" y="707"/>
                    </a:lnTo>
                    <a:lnTo>
                      <a:pt x="224" y="726"/>
                    </a:lnTo>
                    <a:lnTo>
                      <a:pt x="212" y="740"/>
                    </a:lnTo>
                    <a:lnTo>
                      <a:pt x="206" y="750"/>
                    </a:lnTo>
                    <a:lnTo>
                      <a:pt x="198" y="760"/>
                    </a:lnTo>
                    <a:lnTo>
                      <a:pt x="190" y="768"/>
                    </a:lnTo>
                    <a:lnTo>
                      <a:pt x="186" y="770"/>
                    </a:lnTo>
                    <a:lnTo>
                      <a:pt x="182" y="772"/>
                    </a:lnTo>
                    <a:lnTo>
                      <a:pt x="180" y="770"/>
                    </a:lnTo>
                    <a:lnTo>
                      <a:pt x="176" y="768"/>
                    </a:lnTo>
                    <a:lnTo>
                      <a:pt x="174" y="762"/>
                    </a:lnTo>
                    <a:lnTo>
                      <a:pt x="172" y="754"/>
                    </a:lnTo>
                    <a:lnTo>
                      <a:pt x="172" y="726"/>
                    </a:lnTo>
                    <a:lnTo>
                      <a:pt x="174" y="679"/>
                    </a:lnTo>
                    <a:lnTo>
                      <a:pt x="172" y="641"/>
                    </a:lnTo>
                    <a:lnTo>
                      <a:pt x="171" y="626"/>
                    </a:lnTo>
                    <a:lnTo>
                      <a:pt x="167" y="616"/>
                    </a:lnTo>
                    <a:lnTo>
                      <a:pt x="163" y="602"/>
                    </a:lnTo>
                    <a:lnTo>
                      <a:pt x="155" y="568"/>
                    </a:lnTo>
                    <a:lnTo>
                      <a:pt x="151" y="546"/>
                    </a:lnTo>
                    <a:lnTo>
                      <a:pt x="147" y="527"/>
                    </a:lnTo>
                    <a:lnTo>
                      <a:pt x="147" y="507"/>
                    </a:lnTo>
                    <a:lnTo>
                      <a:pt x="149" y="489"/>
                    </a:lnTo>
                    <a:lnTo>
                      <a:pt x="133" y="444"/>
                    </a:lnTo>
                    <a:lnTo>
                      <a:pt x="123" y="408"/>
                    </a:lnTo>
                    <a:lnTo>
                      <a:pt x="119" y="394"/>
                    </a:lnTo>
                    <a:lnTo>
                      <a:pt x="119" y="386"/>
                    </a:lnTo>
                    <a:lnTo>
                      <a:pt x="103" y="333"/>
                    </a:lnTo>
                    <a:lnTo>
                      <a:pt x="68" y="214"/>
                    </a:lnTo>
                    <a:lnTo>
                      <a:pt x="46" y="149"/>
                    </a:lnTo>
                    <a:lnTo>
                      <a:pt x="26" y="91"/>
                    </a:lnTo>
                    <a:lnTo>
                      <a:pt x="10" y="48"/>
                    </a:lnTo>
                    <a:lnTo>
                      <a:pt x="4" y="36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2"/>
                    </a:lnTo>
                    <a:lnTo>
                      <a:pt x="4" y="20"/>
                    </a:lnTo>
                    <a:lnTo>
                      <a:pt x="8" y="18"/>
                    </a:lnTo>
                    <a:lnTo>
                      <a:pt x="26" y="18"/>
                    </a:lnTo>
                    <a:lnTo>
                      <a:pt x="42" y="14"/>
                    </a:lnTo>
                    <a:lnTo>
                      <a:pt x="54" y="8"/>
                    </a:lnTo>
                    <a:lnTo>
                      <a:pt x="60" y="4"/>
                    </a:lnTo>
                    <a:lnTo>
                      <a:pt x="66" y="0"/>
                    </a:lnTo>
                    <a:lnTo>
                      <a:pt x="58" y="6"/>
                    </a:lnTo>
                    <a:lnTo>
                      <a:pt x="52" y="16"/>
                    </a:lnTo>
                    <a:lnTo>
                      <a:pt x="44" y="26"/>
                    </a:lnTo>
                    <a:lnTo>
                      <a:pt x="38" y="38"/>
                    </a:lnTo>
                    <a:lnTo>
                      <a:pt x="36" y="54"/>
                    </a:lnTo>
                    <a:lnTo>
                      <a:pt x="36" y="62"/>
                    </a:lnTo>
                    <a:lnTo>
                      <a:pt x="38" y="70"/>
                    </a:lnTo>
                    <a:lnTo>
                      <a:pt x="42" y="80"/>
                    </a:lnTo>
                    <a:lnTo>
                      <a:pt x="48" y="87"/>
                    </a:lnTo>
                    <a:lnTo>
                      <a:pt x="68" y="121"/>
                    </a:lnTo>
                    <a:lnTo>
                      <a:pt x="83" y="147"/>
                    </a:lnTo>
                    <a:lnTo>
                      <a:pt x="91" y="157"/>
                    </a:lnTo>
                    <a:lnTo>
                      <a:pt x="99" y="163"/>
                    </a:lnTo>
                    <a:lnTo>
                      <a:pt x="127" y="196"/>
                    </a:lnTo>
                    <a:lnTo>
                      <a:pt x="149" y="222"/>
                    </a:lnTo>
                    <a:lnTo>
                      <a:pt x="159" y="232"/>
                    </a:lnTo>
                    <a:lnTo>
                      <a:pt x="167" y="238"/>
                    </a:lnTo>
                    <a:lnTo>
                      <a:pt x="174" y="240"/>
                    </a:lnTo>
                    <a:lnTo>
                      <a:pt x="169" y="254"/>
                    </a:lnTo>
                    <a:lnTo>
                      <a:pt x="167" y="267"/>
                    </a:lnTo>
                    <a:lnTo>
                      <a:pt x="167" y="285"/>
                    </a:lnTo>
                    <a:lnTo>
                      <a:pt x="165" y="309"/>
                    </a:lnTo>
                    <a:lnTo>
                      <a:pt x="161" y="331"/>
                    </a:lnTo>
                    <a:lnTo>
                      <a:pt x="159" y="343"/>
                    </a:lnTo>
                    <a:lnTo>
                      <a:pt x="155" y="353"/>
                    </a:lnTo>
                    <a:lnTo>
                      <a:pt x="151" y="356"/>
                    </a:lnTo>
                    <a:lnTo>
                      <a:pt x="145" y="370"/>
                    </a:lnTo>
                    <a:lnTo>
                      <a:pt x="145" y="376"/>
                    </a:lnTo>
                    <a:lnTo>
                      <a:pt x="145" y="384"/>
                    </a:lnTo>
                    <a:lnTo>
                      <a:pt x="149" y="392"/>
                    </a:lnTo>
                    <a:lnTo>
                      <a:pt x="159" y="398"/>
                    </a:lnTo>
                    <a:lnTo>
                      <a:pt x="159" y="408"/>
                    </a:lnTo>
                    <a:lnTo>
                      <a:pt x="161" y="434"/>
                    </a:lnTo>
                    <a:lnTo>
                      <a:pt x="163" y="447"/>
                    </a:lnTo>
                    <a:lnTo>
                      <a:pt x="167" y="459"/>
                    </a:lnTo>
                    <a:lnTo>
                      <a:pt x="172" y="471"/>
                    </a:lnTo>
                    <a:lnTo>
                      <a:pt x="176" y="475"/>
                    </a:lnTo>
                    <a:lnTo>
                      <a:pt x="182" y="477"/>
                    </a:lnTo>
                    <a:lnTo>
                      <a:pt x="214" y="497"/>
                    </a:lnTo>
                    <a:lnTo>
                      <a:pt x="263" y="529"/>
                    </a:lnTo>
                    <a:lnTo>
                      <a:pt x="289" y="548"/>
                    </a:lnTo>
                    <a:lnTo>
                      <a:pt x="315" y="570"/>
                    </a:lnTo>
                    <a:lnTo>
                      <a:pt x="339" y="590"/>
                    </a:lnTo>
                    <a:lnTo>
                      <a:pt x="358" y="61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7290" name="Group 1482"/>
              <p:cNvGrpSpPr>
                <a:grpSpLocks/>
              </p:cNvGrpSpPr>
              <p:nvPr/>
            </p:nvGrpSpPr>
            <p:grpSpPr bwMode="auto">
              <a:xfrm>
                <a:off x="3964" y="2277"/>
                <a:ext cx="619" cy="707"/>
                <a:chOff x="3964" y="2277"/>
                <a:chExt cx="619" cy="707"/>
              </a:xfrm>
            </p:grpSpPr>
            <p:sp>
              <p:nvSpPr>
                <p:cNvPr id="7292" name="Line 1338"/>
                <p:cNvSpPr>
                  <a:spLocks noChangeShapeType="1"/>
                </p:cNvSpPr>
                <p:nvPr/>
              </p:nvSpPr>
              <p:spPr bwMode="auto">
                <a:xfrm>
                  <a:off x="4405" y="2407"/>
                  <a:ext cx="1" cy="1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3" name="Line 1339"/>
                <p:cNvSpPr>
                  <a:spLocks noChangeShapeType="1"/>
                </p:cNvSpPr>
                <p:nvPr/>
              </p:nvSpPr>
              <p:spPr bwMode="auto">
                <a:xfrm>
                  <a:off x="4405" y="2407"/>
                  <a:ext cx="1" cy="1"/>
                </a:xfrm>
                <a:prstGeom prst="line">
                  <a:avLst/>
                </a:prstGeom>
                <a:noFill/>
                <a:ln w="12700">
                  <a:solidFill>
                    <a:srgbClr val="F6A8C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4" name="Line 1340"/>
                <p:cNvSpPr>
                  <a:spLocks noChangeShapeType="1"/>
                </p:cNvSpPr>
                <p:nvPr/>
              </p:nvSpPr>
              <p:spPr bwMode="auto">
                <a:xfrm>
                  <a:off x="4374" y="2398"/>
                  <a:ext cx="1" cy="1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5" name="Line 1341"/>
                <p:cNvSpPr>
                  <a:spLocks noChangeShapeType="1"/>
                </p:cNvSpPr>
                <p:nvPr/>
              </p:nvSpPr>
              <p:spPr bwMode="auto">
                <a:xfrm>
                  <a:off x="4374" y="2398"/>
                  <a:ext cx="1" cy="1"/>
                </a:xfrm>
                <a:prstGeom prst="line">
                  <a:avLst/>
                </a:prstGeom>
                <a:noFill/>
                <a:ln w="12700">
                  <a:solidFill>
                    <a:srgbClr val="F6A8C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6" name="Line 1342"/>
                <p:cNvSpPr>
                  <a:spLocks noChangeShapeType="1"/>
                </p:cNvSpPr>
                <p:nvPr/>
              </p:nvSpPr>
              <p:spPr bwMode="auto">
                <a:xfrm>
                  <a:off x="4418" y="2381"/>
                  <a:ext cx="1" cy="1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7" name="Line 1343"/>
                <p:cNvSpPr>
                  <a:spLocks noChangeShapeType="1"/>
                </p:cNvSpPr>
                <p:nvPr/>
              </p:nvSpPr>
              <p:spPr bwMode="auto">
                <a:xfrm>
                  <a:off x="4418" y="2381"/>
                  <a:ext cx="1" cy="1"/>
                </a:xfrm>
                <a:prstGeom prst="line">
                  <a:avLst/>
                </a:prstGeom>
                <a:noFill/>
                <a:ln w="12700">
                  <a:solidFill>
                    <a:srgbClr val="F6A8C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8" name="Freeform 1344"/>
                <p:cNvSpPr>
                  <a:spLocks/>
                </p:cNvSpPr>
                <p:nvPr/>
              </p:nvSpPr>
              <p:spPr bwMode="auto">
                <a:xfrm>
                  <a:off x="3964" y="2277"/>
                  <a:ext cx="588" cy="512"/>
                </a:xfrm>
                <a:custGeom>
                  <a:avLst/>
                  <a:gdLst>
                    <a:gd name="T0" fmla="*/ 359 w 1177"/>
                    <a:gd name="T1" fmla="*/ 63 h 1022"/>
                    <a:gd name="T2" fmla="*/ 396 w 1177"/>
                    <a:gd name="T3" fmla="*/ 94 h 1022"/>
                    <a:gd name="T4" fmla="*/ 456 w 1177"/>
                    <a:gd name="T5" fmla="*/ 116 h 1022"/>
                    <a:gd name="T6" fmla="*/ 555 w 1177"/>
                    <a:gd name="T7" fmla="*/ 235 h 1022"/>
                    <a:gd name="T8" fmla="*/ 588 w 1177"/>
                    <a:gd name="T9" fmla="*/ 291 h 1022"/>
                    <a:gd name="T10" fmla="*/ 563 w 1177"/>
                    <a:gd name="T11" fmla="*/ 347 h 1022"/>
                    <a:gd name="T12" fmla="*/ 553 w 1177"/>
                    <a:gd name="T13" fmla="*/ 389 h 1022"/>
                    <a:gd name="T14" fmla="*/ 522 w 1177"/>
                    <a:gd name="T15" fmla="*/ 441 h 1022"/>
                    <a:gd name="T16" fmla="*/ 431 w 1177"/>
                    <a:gd name="T17" fmla="*/ 496 h 1022"/>
                    <a:gd name="T18" fmla="*/ 359 w 1177"/>
                    <a:gd name="T19" fmla="*/ 511 h 1022"/>
                    <a:gd name="T20" fmla="*/ 283 w 1177"/>
                    <a:gd name="T21" fmla="*/ 496 h 1022"/>
                    <a:gd name="T22" fmla="*/ 271 w 1177"/>
                    <a:gd name="T23" fmla="*/ 444 h 1022"/>
                    <a:gd name="T24" fmla="*/ 300 w 1177"/>
                    <a:gd name="T25" fmla="*/ 390 h 1022"/>
                    <a:gd name="T26" fmla="*/ 368 w 1177"/>
                    <a:gd name="T27" fmla="*/ 384 h 1022"/>
                    <a:gd name="T28" fmla="*/ 432 w 1177"/>
                    <a:gd name="T29" fmla="*/ 324 h 1022"/>
                    <a:gd name="T30" fmla="*/ 436 w 1177"/>
                    <a:gd name="T31" fmla="*/ 242 h 1022"/>
                    <a:gd name="T32" fmla="*/ 394 w 1177"/>
                    <a:gd name="T33" fmla="*/ 168 h 1022"/>
                    <a:gd name="T34" fmla="*/ 348 w 1177"/>
                    <a:gd name="T35" fmla="*/ 145 h 1022"/>
                    <a:gd name="T36" fmla="*/ 299 w 1177"/>
                    <a:gd name="T37" fmla="*/ 137 h 1022"/>
                    <a:gd name="T38" fmla="*/ 213 w 1177"/>
                    <a:gd name="T39" fmla="*/ 158 h 1022"/>
                    <a:gd name="T40" fmla="*/ 168 w 1177"/>
                    <a:gd name="T41" fmla="*/ 191 h 1022"/>
                    <a:gd name="T42" fmla="*/ 158 w 1177"/>
                    <a:gd name="T43" fmla="*/ 167 h 1022"/>
                    <a:gd name="T44" fmla="*/ 215 w 1177"/>
                    <a:gd name="T45" fmla="*/ 113 h 1022"/>
                    <a:gd name="T46" fmla="*/ 309 w 1177"/>
                    <a:gd name="T47" fmla="*/ 86 h 1022"/>
                    <a:gd name="T48" fmla="*/ 361 w 1177"/>
                    <a:gd name="T49" fmla="*/ 102 h 1022"/>
                    <a:gd name="T50" fmla="*/ 402 w 1177"/>
                    <a:gd name="T51" fmla="*/ 130 h 1022"/>
                    <a:gd name="T52" fmla="*/ 429 w 1177"/>
                    <a:gd name="T53" fmla="*/ 135 h 1022"/>
                    <a:gd name="T54" fmla="*/ 462 w 1177"/>
                    <a:gd name="T55" fmla="*/ 167 h 1022"/>
                    <a:gd name="T56" fmla="*/ 492 w 1177"/>
                    <a:gd name="T57" fmla="*/ 268 h 1022"/>
                    <a:gd name="T58" fmla="*/ 477 w 1177"/>
                    <a:gd name="T59" fmla="*/ 325 h 1022"/>
                    <a:gd name="T60" fmla="*/ 444 w 1177"/>
                    <a:gd name="T61" fmla="*/ 382 h 1022"/>
                    <a:gd name="T62" fmla="*/ 375 w 1177"/>
                    <a:gd name="T63" fmla="*/ 402 h 1022"/>
                    <a:gd name="T64" fmla="*/ 404 w 1177"/>
                    <a:gd name="T65" fmla="*/ 401 h 1022"/>
                    <a:gd name="T66" fmla="*/ 468 w 1177"/>
                    <a:gd name="T67" fmla="*/ 363 h 1022"/>
                    <a:gd name="T68" fmla="*/ 481 w 1177"/>
                    <a:gd name="T69" fmla="*/ 325 h 1022"/>
                    <a:gd name="T70" fmla="*/ 495 w 1177"/>
                    <a:gd name="T71" fmla="*/ 274 h 1022"/>
                    <a:gd name="T72" fmla="*/ 482 w 1177"/>
                    <a:gd name="T73" fmla="*/ 196 h 1022"/>
                    <a:gd name="T74" fmla="*/ 457 w 1177"/>
                    <a:gd name="T75" fmla="*/ 151 h 1022"/>
                    <a:gd name="T76" fmla="*/ 413 w 1177"/>
                    <a:gd name="T77" fmla="*/ 129 h 1022"/>
                    <a:gd name="T78" fmla="*/ 386 w 1177"/>
                    <a:gd name="T79" fmla="*/ 121 h 1022"/>
                    <a:gd name="T80" fmla="*/ 350 w 1177"/>
                    <a:gd name="T81" fmla="*/ 90 h 1022"/>
                    <a:gd name="T82" fmla="*/ 286 w 1177"/>
                    <a:gd name="T83" fmla="*/ 85 h 1022"/>
                    <a:gd name="T84" fmla="*/ 189 w 1177"/>
                    <a:gd name="T85" fmla="*/ 125 h 1022"/>
                    <a:gd name="T86" fmla="*/ 147 w 1177"/>
                    <a:gd name="T87" fmla="*/ 189 h 1022"/>
                    <a:gd name="T88" fmla="*/ 179 w 1177"/>
                    <a:gd name="T89" fmla="*/ 187 h 1022"/>
                    <a:gd name="T90" fmla="*/ 138 w 1177"/>
                    <a:gd name="T91" fmla="*/ 219 h 1022"/>
                    <a:gd name="T92" fmla="*/ 132 w 1177"/>
                    <a:gd name="T93" fmla="*/ 250 h 1022"/>
                    <a:gd name="T94" fmla="*/ 130 w 1177"/>
                    <a:gd name="T95" fmla="*/ 306 h 1022"/>
                    <a:gd name="T96" fmla="*/ 83 w 1177"/>
                    <a:gd name="T97" fmla="*/ 320 h 1022"/>
                    <a:gd name="T98" fmla="*/ 68 w 1177"/>
                    <a:gd name="T99" fmla="*/ 351 h 1022"/>
                    <a:gd name="T100" fmla="*/ 21 w 1177"/>
                    <a:gd name="T101" fmla="*/ 300 h 1022"/>
                    <a:gd name="T102" fmla="*/ 1 w 1177"/>
                    <a:gd name="T103" fmla="*/ 261 h 1022"/>
                    <a:gd name="T104" fmla="*/ 61 w 1177"/>
                    <a:gd name="T105" fmla="*/ 172 h 1022"/>
                    <a:gd name="T106" fmla="*/ 156 w 1177"/>
                    <a:gd name="T107" fmla="*/ 106 h 1022"/>
                    <a:gd name="T108" fmla="*/ 257 w 1177"/>
                    <a:gd name="T109" fmla="*/ 13 h 1022"/>
                    <a:gd name="T110" fmla="*/ 283 w 1177"/>
                    <a:gd name="T111" fmla="*/ 3 h 102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177"/>
                    <a:gd name="T169" fmla="*/ 0 h 1022"/>
                    <a:gd name="T170" fmla="*/ 1177 w 1177"/>
                    <a:gd name="T171" fmla="*/ 1022 h 102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177" h="1022">
                      <a:moveTo>
                        <a:pt x="566" y="6"/>
                      </a:moveTo>
                      <a:lnTo>
                        <a:pt x="566" y="6"/>
                      </a:lnTo>
                      <a:lnTo>
                        <a:pt x="575" y="13"/>
                      </a:lnTo>
                      <a:lnTo>
                        <a:pt x="591" y="29"/>
                      </a:lnTo>
                      <a:lnTo>
                        <a:pt x="639" y="69"/>
                      </a:lnTo>
                      <a:lnTo>
                        <a:pt x="704" y="122"/>
                      </a:lnTo>
                      <a:lnTo>
                        <a:pt x="718" y="126"/>
                      </a:lnTo>
                      <a:lnTo>
                        <a:pt x="732" y="132"/>
                      </a:lnTo>
                      <a:lnTo>
                        <a:pt x="744" y="140"/>
                      </a:lnTo>
                      <a:lnTo>
                        <a:pt x="753" y="150"/>
                      </a:lnTo>
                      <a:lnTo>
                        <a:pt x="775" y="170"/>
                      </a:lnTo>
                      <a:lnTo>
                        <a:pt x="793" y="189"/>
                      </a:lnTo>
                      <a:lnTo>
                        <a:pt x="793" y="188"/>
                      </a:lnTo>
                      <a:lnTo>
                        <a:pt x="805" y="186"/>
                      </a:lnTo>
                      <a:lnTo>
                        <a:pt x="817" y="184"/>
                      </a:lnTo>
                      <a:lnTo>
                        <a:pt x="827" y="186"/>
                      </a:lnTo>
                      <a:lnTo>
                        <a:pt x="838" y="188"/>
                      </a:lnTo>
                      <a:lnTo>
                        <a:pt x="862" y="195"/>
                      </a:lnTo>
                      <a:lnTo>
                        <a:pt x="882" y="207"/>
                      </a:lnTo>
                      <a:lnTo>
                        <a:pt x="898" y="219"/>
                      </a:lnTo>
                      <a:lnTo>
                        <a:pt x="912" y="231"/>
                      </a:lnTo>
                      <a:lnTo>
                        <a:pt x="924" y="241"/>
                      </a:lnTo>
                      <a:lnTo>
                        <a:pt x="933" y="251"/>
                      </a:lnTo>
                      <a:lnTo>
                        <a:pt x="951" y="267"/>
                      </a:lnTo>
                      <a:lnTo>
                        <a:pt x="995" y="314"/>
                      </a:lnTo>
                      <a:lnTo>
                        <a:pt x="1054" y="383"/>
                      </a:lnTo>
                      <a:lnTo>
                        <a:pt x="1111" y="470"/>
                      </a:lnTo>
                      <a:lnTo>
                        <a:pt x="1157" y="538"/>
                      </a:lnTo>
                      <a:lnTo>
                        <a:pt x="1165" y="548"/>
                      </a:lnTo>
                      <a:lnTo>
                        <a:pt x="1171" y="555"/>
                      </a:lnTo>
                      <a:lnTo>
                        <a:pt x="1175" y="563"/>
                      </a:lnTo>
                      <a:lnTo>
                        <a:pt x="1177" y="569"/>
                      </a:lnTo>
                      <a:lnTo>
                        <a:pt x="1177" y="577"/>
                      </a:lnTo>
                      <a:lnTo>
                        <a:pt x="1177" y="581"/>
                      </a:lnTo>
                      <a:lnTo>
                        <a:pt x="1163" y="601"/>
                      </a:lnTo>
                      <a:lnTo>
                        <a:pt x="1153" y="615"/>
                      </a:lnTo>
                      <a:lnTo>
                        <a:pt x="1143" y="631"/>
                      </a:lnTo>
                      <a:lnTo>
                        <a:pt x="1137" y="644"/>
                      </a:lnTo>
                      <a:lnTo>
                        <a:pt x="1133" y="660"/>
                      </a:lnTo>
                      <a:lnTo>
                        <a:pt x="1129" y="682"/>
                      </a:lnTo>
                      <a:lnTo>
                        <a:pt x="1127" y="692"/>
                      </a:lnTo>
                      <a:lnTo>
                        <a:pt x="1127" y="718"/>
                      </a:lnTo>
                      <a:lnTo>
                        <a:pt x="1123" y="737"/>
                      </a:lnTo>
                      <a:lnTo>
                        <a:pt x="1121" y="751"/>
                      </a:lnTo>
                      <a:lnTo>
                        <a:pt x="1117" y="763"/>
                      </a:lnTo>
                      <a:lnTo>
                        <a:pt x="1113" y="769"/>
                      </a:lnTo>
                      <a:lnTo>
                        <a:pt x="1109" y="775"/>
                      </a:lnTo>
                      <a:lnTo>
                        <a:pt x="1107" y="777"/>
                      </a:lnTo>
                      <a:lnTo>
                        <a:pt x="1084" y="821"/>
                      </a:lnTo>
                      <a:lnTo>
                        <a:pt x="1070" y="850"/>
                      </a:lnTo>
                      <a:lnTo>
                        <a:pt x="1066" y="858"/>
                      </a:lnTo>
                      <a:lnTo>
                        <a:pt x="1062" y="866"/>
                      </a:lnTo>
                      <a:lnTo>
                        <a:pt x="1052" y="874"/>
                      </a:lnTo>
                      <a:lnTo>
                        <a:pt x="1044" y="880"/>
                      </a:lnTo>
                      <a:lnTo>
                        <a:pt x="1026" y="890"/>
                      </a:lnTo>
                      <a:lnTo>
                        <a:pt x="1018" y="896"/>
                      </a:lnTo>
                      <a:lnTo>
                        <a:pt x="999" y="912"/>
                      </a:lnTo>
                      <a:lnTo>
                        <a:pt x="977" y="927"/>
                      </a:lnTo>
                      <a:lnTo>
                        <a:pt x="935" y="955"/>
                      </a:lnTo>
                      <a:lnTo>
                        <a:pt x="896" y="975"/>
                      </a:lnTo>
                      <a:lnTo>
                        <a:pt x="862" y="991"/>
                      </a:lnTo>
                      <a:lnTo>
                        <a:pt x="831" y="1003"/>
                      </a:lnTo>
                      <a:lnTo>
                        <a:pt x="809" y="1010"/>
                      </a:lnTo>
                      <a:lnTo>
                        <a:pt x="787" y="1014"/>
                      </a:lnTo>
                      <a:lnTo>
                        <a:pt x="751" y="1016"/>
                      </a:lnTo>
                      <a:lnTo>
                        <a:pt x="730" y="1016"/>
                      </a:lnTo>
                      <a:lnTo>
                        <a:pt x="718" y="1020"/>
                      </a:lnTo>
                      <a:lnTo>
                        <a:pt x="706" y="1022"/>
                      </a:lnTo>
                      <a:lnTo>
                        <a:pt x="692" y="1022"/>
                      </a:lnTo>
                      <a:lnTo>
                        <a:pt x="678" y="1022"/>
                      </a:lnTo>
                      <a:lnTo>
                        <a:pt x="651" y="1020"/>
                      </a:lnTo>
                      <a:lnTo>
                        <a:pt x="625" y="1012"/>
                      </a:lnTo>
                      <a:lnTo>
                        <a:pt x="601" y="1006"/>
                      </a:lnTo>
                      <a:lnTo>
                        <a:pt x="581" y="999"/>
                      </a:lnTo>
                      <a:lnTo>
                        <a:pt x="566" y="991"/>
                      </a:lnTo>
                      <a:lnTo>
                        <a:pt x="556" y="973"/>
                      </a:lnTo>
                      <a:lnTo>
                        <a:pt x="550" y="955"/>
                      </a:lnTo>
                      <a:lnTo>
                        <a:pt x="544" y="937"/>
                      </a:lnTo>
                      <a:lnTo>
                        <a:pt x="542" y="923"/>
                      </a:lnTo>
                      <a:lnTo>
                        <a:pt x="540" y="910"/>
                      </a:lnTo>
                      <a:lnTo>
                        <a:pt x="540" y="898"/>
                      </a:lnTo>
                      <a:lnTo>
                        <a:pt x="542" y="886"/>
                      </a:lnTo>
                      <a:lnTo>
                        <a:pt x="544" y="876"/>
                      </a:lnTo>
                      <a:lnTo>
                        <a:pt x="552" y="862"/>
                      </a:lnTo>
                      <a:lnTo>
                        <a:pt x="558" y="850"/>
                      </a:lnTo>
                      <a:lnTo>
                        <a:pt x="566" y="842"/>
                      </a:lnTo>
                      <a:lnTo>
                        <a:pt x="583" y="783"/>
                      </a:lnTo>
                      <a:lnTo>
                        <a:pt x="591" y="783"/>
                      </a:lnTo>
                      <a:lnTo>
                        <a:pt x="601" y="779"/>
                      </a:lnTo>
                      <a:lnTo>
                        <a:pt x="625" y="769"/>
                      </a:lnTo>
                      <a:lnTo>
                        <a:pt x="657" y="755"/>
                      </a:lnTo>
                      <a:lnTo>
                        <a:pt x="670" y="759"/>
                      </a:lnTo>
                      <a:lnTo>
                        <a:pt x="692" y="763"/>
                      </a:lnTo>
                      <a:lnTo>
                        <a:pt x="736" y="767"/>
                      </a:lnTo>
                      <a:lnTo>
                        <a:pt x="759" y="753"/>
                      </a:lnTo>
                      <a:lnTo>
                        <a:pt x="785" y="735"/>
                      </a:lnTo>
                      <a:lnTo>
                        <a:pt x="815" y="712"/>
                      </a:lnTo>
                      <a:lnTo>
                        <a:pt x="829" y="698"/>
                      </a:lnTo>
                      <a:lnTo>
                        <a:pt x="842" y="682"/>
                      </a:lnTo>
                      <a:lnTo>
                        <a:pt x="854" y="664"/>
                      </a:lnTo>
                      <a:lnTo>
                        <a:pt x="864" y="646"/>
                      </a:lnTo>
                      <a:lnTo>
                        <a:pt x="872" y="627"/>
                      </a:lnTo>
                      <a:lnTo>
                        <a:pt x="876" y="605"/>
                      </a:lnTo>
                      <a:lnTo>
                        <a:pt x="878" y="581"/>
                      </a:lnTo>
                      <a:lnTo>
                        <a:pt x="876" y="557"/>
                      </a:lnTo>
                      <a:lnTo>
                        <a:pt x="876" y="542"/>
                      </a:lnTo>
                      <a:lnTo>
                        <a:pt x="874" y="504"/>
                      </a:lnTo>
                      <a:lnTo>
                        <a:pt x="872" y="484"/>
                      </a:lnTo>
                      <a:lnTo>
                        <a:pt x="868" y="462"/>
                      </a:lnTo>
                      <a:lnTo>
                        <a:pt x="862" y="445"/>
                      </a:lnTo>
                      <a:lnTo>
                        <a:pt x="860" y="437"/>
                      </a:lnTo>
                      <a:lnTo>
                        <a:pt x="854" y="431"/>
                      </a:lnTo>
                      <a:lnTo>
                        <a:pt x="827" y="385"/>
                      </a:lnTo>
                      <a:lnTo>
                        <a:pt x="801" y="350"/>
                      </a:lnTo>
                      <a:lnTo>
                        <a:pt x="789" y="336"/>
                      </a:lnTo>
                      <a:lnTo>
                        <a:pt x="777" y="326"/>
                      </a:lnTo>
                      <a:lnTo>
                        <a:pt x="773" y="322"/>
                      </a:lnTo>
                      <a:lnTo>
                        <a:pt x="767" y="318"/>
                      </a:lnTo>
                      <a:lnTo>
                        <a:pt x="757" y="312"/>
                      </a:lnTo>
                      <a:lnTo>
                        <a:pt x="742" y="304"/>
                      </a:lnTo>
                      <a:lnTo>
                        <a:pt x="722" y="298"/>
                      </a:lnTo>
                      <a:lnTo>
                        <a:pt x="696" y="290"/>
                      </a:lnTo>
                      <a:lnTo>
                        <a:pt x="662" y="282"/>
                      </a:lnTo>
                      <a:lnTo>
                        <a:pt x="643" y="275"/>
                      </a:lnTo>
                      <a:lnTo>
                        <a:pt x="627" y="271"/>
                      </a:lnTo>
                      <a:lnTo>
                        <a:pt x="621" y="271"/>
                      </a:lnTo>
                      <a:lnTo>
                        <a:pt x="617" y="273"/>
                      </a:lnTo>
                      <a:lnTo>
                        <a:pt x="599" y="273"/>
                      </a:lnTo>
                      <a:lnTo>
                        <a:pt x="558" y="277"/>
                      </a:lnTo>
                      <a:lnTo>
                        <a:pt x="532" y="280"/>
                      </a:lnTo>
                      <a:lnTo>
                        <a:pt x="508" y="284"/>
                      </a:lnTo>
                      <a:lnTo>
                        <a:pt x="488" y="290"/>
                      </a:lnTo>
                      <a:lnTo>
                        <a:pt x="473" y="298"/>
                      </a:lnTo>
                      <a:lnTo>
                        <a:pt x="459" y="302"/>
                      </a:lnTo>
                      <a:lnTo>
                        <a:pt x="427" y="316"/>
                      </a:lnTo>
                      <a:lnTo>
                        <a:pt x="409" y="326"/>
                      </a:lnTo>
                      <a:lnTo>
                        <a:pt x="392" y="338"/>
                      </a:lnTo>
                      <a:lnTo>
                        <a:pt x="378" y="350"/>
                      </a:lnTo>
                      <a:lnTo>
                        <a:pt x="372" y="356"/>
                      </a:lnTo>
                      <a:lnTo>
                        <a:pt x="368" y="364"/>
                      </a:lnTo>
                      <a:lnTo>
                        <a:pt x="352" y="373"/>
                      </a:lnTo>
                      <a:lnTo>
                        <a:pt x="336" y="381"/>
                      </a:lnTo>
                      <a:lnTo>
                        <a:pt x="320" y="385"/>
                      </a:lnTo>
                      <a:lnTo>
                        <a:pt x="312" y="385"/>
                      </a:lnTo>
                      <a:lnTo>
                        <a:pt x="309" y="385"/>
                      </a:lnTo>
                      <a:lnTo>
                        <a:pt x="305" y="381"/>
                      </a:lnTo>
                      <a:lnTo>
                        <a:pt x="303" y="375"/>
                      </a:lnTo>
                      <a:lnTo>
                        <a:pt x="305" y="366"/>
                      </a:lnTo>
                      <a:lnTo>
                        <a:pt x="309" y="352"/>
                      </a:lnTo>
                      <a:lnTo>
                        <a:pt x="316" y="334"/>
                      </a:lnTo>
                      <a:lnTo>
                        <a:pt x="328" y="312"/>
                      </a:lnTo>
                      <a:lnTo>
                        <a:pt x="338" y="300"/>
                      </a:lnTo>
                      <a:lnTo>
                        <a:pt x="348" y="286"/>
                      </a:lnTo>
                      <a:lnTo>
                        <a:pt x="360" y="275"/>
                      </a:lnTo>
                      <a:lnTo>
                        <a:pt x="372" y="263"/>
                      </a:lnTo>
                      <a:lnTo>
                        <a:pt x="399" y="243"/>
                      </a:lnTo>
                      <a:lnTo>
                        <a:pt x="431" y="225"/>
                      </a:lnTo>
                      <a:lnTo>
                        <a:pt x="465" y="209"/>
                      </a:lnTo>
                      <a:lnTo>
                        <a:pt x="498" y="197"/>
                      </a:lnTo>
                      <a:lnTo>
                        <a:pt x="534" y="188"/>
                      </a:lnTo>
                      <a:lnTo>
                        <a:pt x="568" y="182"/>
                      </a:lnTo>
                      <a:lnTo>
                        <a:pt x="581" y="178"/>
                      </a:lnTo>
                      <a:lnTo>
                        <a:pt x="599" y="174"/>
                      </a:lnTo>
                      <a:lnTo>
                        <a:pt x="619" y="172"/>
                      </a:lnTo>
                      <a:lnTo>
                        <a:pt x="643" y="172"/>
                      </a:lnTo>
                      <a:lnTo>
                        <a:pt x="666" y="176"/>
                      </a:lnTo>
                      <a:lnTo>
                        <a:pt x="678" y="178"/>
                      </a:lnTo>
                      <a:lnTo>
                        <a:pt x="690" y="182"/>
                      </a:lnTo>
                      <a:lnTo>
                        <a:pt x="702" y="186"/>
                      </a:lnTo>
                      <a:lnTo>
                        <a:pt x="712" y="193"/>
                      </a:lnTo>
                      <a:lnTo>
                        <a:pt x="722" y="203"/>
                      </a:lnTo>
                      <a:lnTo>
                        <a:pt x="744" y="227"/>
                      </a:lnTo>
                      <a:lnTo>
                        <a:pt x="755" y="239"/>
                      </a:lnTo>
                      <a:lnTo>
                        <a:pt x="767" y="249"/>
                      </a:lnTo>
                      <a:lnTo>
                        <a:pt x="777" y="253"/>
                      </a:lnTo>
                      <a:lnTo>
                        <a:pt x="781" y="253"/>
                      </a:lnTo>
                      <a:lnTo>
                        <a:pt x="785" y="249"/>
                      </a:lnTo>
                      <a:lnTo>
                        <a:pt x="805" y="259"/>
                      </a:lnTo>
                      <a:lnTo>
                        <a:pt x="823" y="263"/>
                      </a:lnTo>
                      <a:lnTo>
                        <a:pt x="829" y="265"/>
                      </a:lnTo>
                      <a:lnTo>
                        <a:pt x="835" y="265"/>
                      </a:lnTo>
                      <a:lnTo>
                        <a:pt x="852" y="277"/>
                      </a:lnTo>
                      <a:lnTo>
                        <a:pt x="852" y="273"/>
                      </a:lnTo>
                      <a:lnTo>
                        <a:pt x="854" y="271"/>
                      </a:lnTo>
                      <a:lnTo>
                        <a:pt x="858" y="269"/>
                      </a:lnTo>
                      <a:lnTo>
                        <a:pt x="864" y="271"/>
                      </a:lnTo>
                      <a:lnTo>
                        <a:pt x="872" y="277"/>
                      </a:lnTo>
                      <a:lnTo>
                        <a:pt x="882" y="286"/>
                      </a:lnTo>
                      <a:lnTo>
                        <a:pt x="898" y="304"/>
                      </a:lnTo>
                      <a:lnTo>
                        <a:pt x="908" y="314"/>
                      </a:lnTo>
                      <a:lnTo>
                        <a:pt x="924" y="334"/>
                      </a:lnTo>
                      <a:lnTo>
                        <a:pt x="929" y="342"/>
                      </a:lnTo>
                      <a:lnTo>
                        <a:pt x="943" y="362"/>
                      </a:lnTo>
                      <a:lnTo>
                        <a:pt x="951" y="371"/>
                      </a:lnTo>
                      <a:lnTo>
                        <a:pt x="955" y="383"/>
                      </a:lnTo>
                      <a:lnTo>
                        <a:pt x="959" y="393"/>
                      </a:lnTo>
                      <a:lnTo>
                        <a:pt x="959" y="401"/>
                      </a:lnTo>
                      <a:lnTo>
                        <a:pt x="985" y="534"/>
                      </a:lnTo>
                      <a:lnTo>
                        <a:pt x="983" y="550"/>
                      </a:lnTo>
                      <a:lnTo>
                        <a:pt x="977" y="587"/>
                      </a:lnTo>
                      <a:lnTo>
                        <a:pt x="973" y="607"/>
                      </a:lnTo>
                      <a:lnTo>
                        <a:pt x="969" y="625"/>
                      </a:lnTo>
                      <a:lnTo>
                        <a:pt x="963" y="641"/>
                      </a:lnTo>
                      <a:lnTo>
                        <a:pt x="959" y="644"/>
                      </a:lnTo>
                      <a:lnTo>
                        <a:pt x="955" y="648"/>
                      </a:lnTo>
                      <a:lnTo>
                        <a:pt x="955" y="660"/>
                      </a:lnTo>
                      <a:lnTo>
                        <a:pt x="951" y="672"/>
                      </a:lnTo>
                      <a:lnTo>
                        <a:pt x="945" y="690"/>
                      </a:lnTo>
                      <a:lnTo>
                        <a:pt x="937" y="710"/>
                      </a:lnTo>
                      <a:lnTo>
                        <a:pt x="922" y="732"/>
                      </a:lnTo>
                      <a:lnTo>
                        <a:pt x="912" y="741"/>
                      </a:lnTo>
                      <a:lnTo>
                        <a:pt x="902" y="753"/>
                      </a:lnTo>
                      <a:lnTo>
                        <a:pt x="888" y="763"/>
                      </a:lnTo>
                      <a:lnTo>
                        <a:pt x="874" y="775"/>
                      </a:lnTo>
                      <a:lnTo>
                        <a:pt x="860" y="781"/>
                      </a:lnTo>
                      <a:lnTo>
                        <a:pt x="827" y="793"/>
                      </a:lnTo>
                      <a:lnTo>
                        <a:pt x="807" y="799"/>
                      </a:lnTo>
                      <a:lnTo>
                        <a:pt x="787" y="803"/>
                      </a:lnTo>
                      <a:lnTo>
                        <a:pt x="767" y="805"/>
                      </a:lnTo>
                      <a:lnTo>
                        <a:pt x="751" y="803"/>
                      </a:lnTo>
                      <a:lnTo>
                        <a:pt x="753" y="805"/>
                      </a:lnTo>
                      <a:lnTo>
                        <a:pt x="757" y="807"/>
                      </a:lnTo>
                      <a:lnTo>
                        <a:pt x="761" y="807"/>
                      </a:lnTo>
                      <a:lnTo>
                        <a:pt x="775" y="807"/>
                      </a:lnTo>
                      <a:lnTo>
                        <a:pt x="791" y="805"/>
                      </a:lnTo>
                      <a:lnTo>
                        <a:pt x="809" y="801"/>
                      </a:lnTo>
                      <a:lnTo>
                        <a:pt x="840" y="795"/>
                      </a:lnTo>
                      <a:lnTo>
                        <a:pt x="854" y="791"/>
                      </a:lnTo>
                      <a:lnTo>
                        <a:pt x="868" y="783"/>
                      </a:lnTo>
                      <a:lnTo>
                        <a:pt x="882" y="775"/>
                      </a:lnTo>
                      <a:lnTo>
                        <a:pt x="904" y="759"/>
                      </a:lnTo>
                      <a:lnTo>
                        <a:pt x="924" y="741"/>
                      </a:lnTo>
                      <a:lnTo>
                        <a:pt x="937" y="724"/>
                      </a:lnTo>
                      <a:lnTo>
                        <a:pt x="947" y="708"/>
                      </a:lnTo>
                      <a:lnTo>
                        <a:pt x="955" y="694"/>
                      </a:lnTo>
                      <a:lnTo>
                        <a:pt x="959" y="682"/>
                      </a:lnTo>
                      <a:lnTo>
                        <a:pt x="961" y="670"/>
                      </a:lnTo>
                      <a:lnTo>
                        <a:pt x="963" y="660"/>
                      </a:lnTo>
                      <a:lnTo>
                        <a:pt x="963" y="648"/>
                      </a:lnTo>
                      <a:lnTo>
                        <a:pt x="969" y="644"/>
                      </a:lnTo>
                      <a:lnTo>
                        <a:pt x="975" y="637"/>
                      </a:lnTo>
                      <a:lnTo>
                        <a:pt x="979" y="627"/>
                      </a:lnTo>
                      <a:lnTo>
                        <a:pt x="985" y="587"/>
                      </a:lnTo>
                      <a:lnTo>
                        <a:pt x="989" y="553"/>
                      </a:lnTo>
                      <a:lnTo>
                        <a:pt x="991" y="546"/>
                      </a:lnTo>
                      <a:lnTo>
                        <a:pt x="991" y="538"/>
                      </a:lnTo>
                      <a:lnTo>
                        <a:pt x="991" y="516"/>
                      </a:lnTo>
                      <a:lnTo>
                        <a:pt x="987" y="492"/>
                      </a:lnTo>
                      <a:lnTo>
                        <a:pt x="981" y="466"/>
                      </a:lnTo>
                      <a:lnTo>
                        <a:pt x="971" y="421"/>
                      </a:lnTo>
                      <a:lnTo>
                        <a:pt x="965" y="401"/>
                      </a:lnTo>
                      <a:lnTo>
                        <a:pt x="965" y="391"/>
                      </a:lnTo>
                      <a:lnTo>
                        <a:pt x="961" y="381"/>
                      </a:lnTo>
                      <a:lnTo>
                        <a:pt x="957" y="371"/>
                      </a:lnTo>
                      <a:lnTo>
                        <a:pt x="951" y="362"/>
                      </a:lnTo>
                      <a:lnTo>
                        <a:pt x="939" y="348"/>
                      </a:lnTo>
                      <a:lnTo>
                        <a:pt x="935" y="342"/>
                      </a:lnTo>
                      <a:lnTo>
                        <a:pt x="922" y="318"/>
                      </a:lnTo>
                      <a:lnTo>
                        <a:pt x="914" y="302"/>
                      </a:lnTo>
                      <a:lnTo>
                        <a:pt x="872" y="263"/>
                      </a:lnTo>
                      <a:lnTo>
                        <a:pt x="862" y="261"/>
                      </a:lnTo>
                      <a:lnTo>
                        <a:pt x="856" y="261"/>
                      </a:lnTo>
                      <a:lnTo>
                        <a:pt x="850" y="265"/>
                      </a:lnTo>
                      <a:lnTo>
                        <a:pt x="827" y="257"/>
                      </a:lnTo>
                      <a:lnTo>
                        <a:pt x="819" y="255"/>
                      </a:lnTo>
                      <a:lnTo>
                        <a:pt x="785" y="239"/>
                      </a:lnTo>
                      <a:lnTo>
                        <a:pt x="781" y="237"/>
                      </a:lnTo>
                      <a:lnTo>
                        <a:pt x="779" y="235"/>
                      </a:lnTo>
                      <a:lnTo>
                        <a:pt x="777" y="239"/>
                      </a:lnTo>
                      <a:lnTo>
                        <a:pt x="773" y="241"/>
                      </a:lnTo>
                      <a:lnTo>
                        <a:pt x="769" y="241"/>
                      </a:lnTo>
                      <a:lnTo>
                        <a:pt x="763" y="239"/>
                      </a:lnTo>
                      <a:lnTo>
                        <a:pt x="751" y="233"/>
                      </a:lnTo>
                      <a:lnTo>
                        <a:pt x="742" y="221"/>
                      </a:lnTo>
                      <a:lnTo>
                        <a:pt x="720" y="197"/>
                      </a:lnTo>
                      <a:lnTo>
                        <a:pt x="712" y="186"/>
                      </a:lnTo>
                      <a:lnTo>
                        <a:pt x="700" y="180"/>
                      </a:lnTo>
                      <a:lnTo>
                        <a:pt x="688" y="174"/>
                      </a:lnTo>
                      <a:lnTo>
                        <a:pt x="664" y="166"/>
                      </a:lnTo>
                      <a:lnTo>
                        <a:pt x="641" y="164"/>
                      </a:lnTo>
                      <a:lnTo>
                        <a:pt x="619" y="164"/>
                      </a:lnTo>
                      <a:lnTo>
                        <a:pt x="601" y="164"/>
                      </a:lnTo>
                      <a:lnTo>
                        <a:pt x="585" y="166"/>
                      </a:lnTo>
                      <a:lnTo>
                        <a:pt x="573" y="170"/>
                      </a:lnTo>
                      <a:lnTo>
                        <a:pt x="548" y="172"/>
                      </a:lnTo>
                      <a:lnTo>
                        <a:pt x="524" y="176"/>
                      </a:lnTo>
                      <a:lnTo>
                        <a:pt x="502" y="182"/>
                      </a:lnTo>
                      <a:lnTo>
                        <a:pt x="481" y="189"/>
                      </a:lnTo>
                      <a:lnTo>
                        <a:pt x="459" y="199"/>
                      </a:lnTo>
                      <a:lnTo>
                        <a:pt x="441" y="207"/>
                      </a:lnTo>
                      <a:lnTo>
                        <a:pt x="405" y="229"/>
                      </a:lnTo>
                      <a:lnTo>
                        <a:pt x="378" y="249"/>
                      </a:lnTo>
                      <a:lnTo>
                        <a:pt x="356" y="265"/>
                      </a:lnTo>
                      <a:lnTo>
                        <a:pt x="338" y="282"/>
                      </a:lnTo>
                      <a:lnTo>
                        <a:pt x="320" y="310"/>
                      </a:lnTo>
                      <a:lnTo>
                        <a:pt x="309" y="334"/>
                      </a:lnTo>
                      <a:lnTo>
                        <a:pt x="301" y="354"/>
                      </a:lnTo>
                      <a:lnTo>
                        <a:pt x="297" y="368"/>
                      </a:lnTo>
                      <a:lnTo>
                        <a:pt x="295" y="377"/>
                      </a:lnTo>
                      <a:lnTo>
                        <a:pt x="297" y="385"/>
                      </a:lnTo>
                      <a:lnTo>
                        <a:pt x="301" y="389"/>
                      </a:lnTo>
                      <a:lnTo>
                        <a:pt x="307" y="391"/>
                      </a:lnTo>
                      <a:lnTo>
                        <a:pt x="314" y="391"/>
                      </a:lnTo>
                      <a:lnTo>
                        <a:pt x="322" y="389"/>
                      </a:lnTo>
                      <a:lnTo>
                        <a:pt x="340" y="383"/>
                      </a:lnTo>
                      <a:lnTo>
                        <a:pt x="358" y="373"/>
                      </a:lnTo>
                      <a:lnTo>
                        <a:pt x="354" y="379"/>
                      </a:lnTo>
                      <a:lnTo>
                        <a:pt x="346" y="387"/>
                      </a:lnTo>
                      <a:lnTo>
                        <a:pt x="324" y="401"/>
                      </a:lnTo>
                      <a:lnTo>
                        <a:pt x="299" y="415"/>
                      </a:lnTo>
                      <a:lnTo>
                        <a:pt x="289" y="423"/>
                      </a:lnTo>
                      <a:lnTo>
                        <a:pt x="283" y="429"/>
                      </a:lnTo>
                      <a:lnTo>
                        <a:pt x="277" y="437"/>
                      </a:lnTo>
                      <a:lnTo>
                        <a:pt x="275" y="443"/>
                      </a:lnTo>
                      <a:lnTo>
                        <a:pt x="273" y="455"/>
                      </a:lnTo>
                      <a:lnTo>
                        <a:pt x="273" y="459"/>
                      </a:lnTo>
                      <a:lnTo>
                        <a:pt x="267" y="466"/>
                      </a:lnTo>
                      <a:lnTo>
                        <a:pt x="265" y="476"/>
                      </a:lnTo>
                      <a:lnTo>
                        <a:pt x="263" y="490"/>
                      </a:lnTo>
                      <a:lnTo>
                        <a:pt x="265" y="500"/>
                      </a:lnTo>
                      <a:lnTo>
                        <a:pt x="265" y="502"/>
                      </a:lnTo>
                      <a:lnTo>
                        <a:pt x="263" y="514"/>
                      </a:lnTo>
                      <a:lnTo>
                        <a:pt x="263" y="530"/>
                      </a:lnTo>
                      <a:lnTo>
                        <a:pt x="265" y="569"/>
                      </a:lnTo>
                      <a:lnTo>
                        <a:pt x="269" y="621"/>
                      </a:lnTo>
                      <a:lnTo>
                        <a:pt x="261" y="611"/>
                      </a:lnTo>
                      <a:lnTo>
                        <a:pt x="251" y="603"/>
                      </a:lnTo>
                      <a:lnTo>
                        <a:pt x="243" y="599"/>
                      </a:lnTo>
                      <a:lnTo>
                        <a:pt x="233" y="595"/>
                      </a:lnTo>
                      <a:lnTo>
                        <a:pt x="220" y="593"/>
                      </a:lnTo>
                      <a:lnTo>
                        <a:pt x="214" y="595"/>
                      </a:lnTo>
                      <a:lnTo>
                        <a:pt x="186" y="619"/>
                      </a:lnTo>
                      <a:lnTo>
                        <a:pt x="166" y="639"/>
                      </a:lnTo>
                      <a:lnTo>
                        <a:pt x="156" y="656"/>
                      </a:lnTo>
                      <a:lnTo>
                        <a:pt x="148" y="670"/>
                      </a:lnTo>
                      <a:lnTo>
                        <a:pt x="146" y="682"/>
                      </a:lnTo>
                      <a:lnTo>
                        <a:pt x="148" y="690"/>
                      </a:lnTo>
                      <a:lnTo>
                        <a:pt x="150" y="696"/>
                      </a:lnTo>
                      <a:lnTo>
                        <a:pt x="136" y="700"/>
                      </a:lnTo>
                      <a:lnTo>
                        <a:pt x="133" y="700"/>
                      </a:lnTo>
                      <a:lnTo>
                        <a:pt x="129" y="698"/>
                      </a:lnTo>
                      <a:lnTo>
                        <a:pt x="119" y="690"/>
                      </a:lnTo>
                      <a:lnTo>
                        <a:pt x="95" y="664"/>
                      </a:lnTo>
                      <a:lnTo>
                        <a:pt x="65" y="625"/>
                      </a:lnTo>
                      <a:lnTo>
                        <a:pt x="51" y="613"/>
                      </a:lnTo>
                      <a:lnTo>
                        <a:pt x="42" y="599"/>
                      </a:lnTo>
                      <a:lnTo>
                        <a:pt x="26" y="575"/>
                      </a:lnTo>
                      <a:lnTo>
                        <a:pt x="18" y="557"/>
                      </a:lnTo>
                      <a:lnTo>
                        <a:pt x="16" y="550"/>
                      </a:lnTo>
                      <a:lnTo>
                        <a:pt x="8" y="542"/>
                      </a:lnTo>
                      <a:lnTo>
                        <a:pt x="2" y="534"/>
                      </a:lnTo>
                      <a:lnTo>
                        <a:pt x="0" y="526"/>
                      </a:lnTo>
                      <a:lnTo>
                        <a:pt x="2" y="520"/>
                      </a:lnTo>
                      <a:lnTo>
                        <a:pt x="4" y="508"/>
                      </a:lnTo>
                      <a:lnTo>
                        <a:pt x="8" y="504"/>
                      </a:lnTo>
                      <a:lnTo>
                        <a:pt x="26" y="474"/>
                      </a:lnTo>
                      <a:lnTo>
                        <a:pt x="61" y="425"/>
                      </a:lnTo>
                      <a:lnTo>
                        <a:pt x="109" y="360"/>
                      </a:lnTo>
                      <a:lnTo>
                        <a:pt x="123" y="344"/>
                      </a:lnTo>
                      <a:lnTo>
                        <a:pt x="142" y="326"/>
                      </a:lnTo>
                      <a:lnTo>
                        <a:pt x="168" y="304"/>
                      </a:lnTo>
                      <a:lnTo>
                        <a:pt x="196" y="284"/>
                      </a:lnTo>
                      <a:lnTo>
                        <a:pt x="243" y="251"/>
                      </a:lnTo>
                      <a:lnTo>
                        <a:pt x="265" y="237"/>
                      </a:lnTo>
                      <a:lnTo>
                        <a:pt x="289" y="225"/>
                      </a:lnTo>
                      <a:lnTo>
                        <a:pt x="312" y="211"/>
                      </a:lnTo>
                      <a:lnTo>
                        <a:pt x="334" y="195"/>
                      </a:lnTo>
                      <a:lnTo>
                        <a:pt x="356" y="178"/>
                      </a:lnTo>
                      <a:lnTo>
                        <a:pt x="399" y="144"/>
                      </a:lnTo>
                      <a:lnTo>
                        <a:pt x="437" y="108"/>
                      </a:lnTo>
                      <a:lnTo>
                        <a:pt x="469" y="77"/>
                      </a:lnTo>
                      <a:lnTo>
                        <a:pt x="492" y="51"/>
                      </a:lnTo>
                      <a:lnTo>
                        <a:pt x="514" y="25"/>
                      </a:lnTo>
                      <a:lnTo>
                        <a:pt x="526" y="11"/>
                      </a:lnTo>
                      <a:lnTo>
                        <a:pt x="536" y="4"/>
                      </a:lnTo>
                      <a:lnTo>
                        <a:pt x="546" y="0"/>
                      </a:lnTo>
                      <a:lnTo>
                        <a:pt x="552" y="0"/>
                      </a:lnTo>
                      <a:lnTo>
                        <a:pt x="558" y="0"/>
                      </a:lnTo>
                      <a:lnTo>
                        <a:pt x="564" y="2"/>
                      </a:lnTo>
                      <a:lnTo>
                        <a:pt x="566" y="6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299" name="Freeform 1345"/>
                <p:cNvSpPr>
                  <a:spLocks/>
                </p:cNvSpPr>
                <p:nvPr/>
              </p:nvSpPr>
              <p:spPr bwMode="auto">
                <a:xfrm>
                  <a:off x="4203" y="2417"/>
                  <a:ext cx="197" cy="178"/>
                </a:xfrm>
                <a:custGeom>
                  <a:avLst/>
                  <a:gdLst>
                    <a:gd name="T0" fmla="*/ 193 w 393"/>
                    <a:gd name="T1" fmla="*/ 173 h 356"/>
                    <a:gd name="T2" fmla="*/ 197 w 393"/>
                    <a:gd name="T3" fmla="*/ 155 h 356"/>
                    <a:gd name="T4" fmla="*/ 196 w 393"/>
                    <a:gd name="T5" fmla="*/ 140 h 356"/>
                    <a:gd name="T6" fmla="*/ 195 w 393"/>
                    <a:gd name="T7" fmla="*/ 100 h 356"/>
                    <a:gd name="T8" fmla="*/ 191 w 393"/>
                    <a:gd name="T9" fmla="*/ 87 h 356"/>
                    <a:gd name="T10" fmla="*/ 165 w 393"/>
                    <a:gd name="T11" fmla="*/ 47 h 356"/>
                    <a:gd name="T12" fmla="*/ 142 w 393"/>
                    <a:gd name="T13" fmla="*/ 22 h 356"/>
                    <a:gd name="T14" fmla="*/ 133 w 393"/>
                    <a:gd name="T15" fmla="*/ 16 h 356"/>
                    <a:gd name="T16" fmla="*/ 107 w 393"/>
                    <a:gd name="T17" fmla="*/ 9 h 356"/>
                    <a:gd name="T18" fmla="*/ 90 w 393"/>
                    <a:gd name="T19" fmla="*/ 5 h 356"/>
                    <a:gd name="T20" fmla="*/ 73 w 393"/>
                    <a:gd name="T21" fmla="*/ 0 h 356"/>
                    <a:gd name="T22" fmla="*/ 69 w 393"/>
                    <a:gd name="T23" fmla="*/ 1 h 356"/>
                    <a:gd name="T24" fmla="*/ 57 w 393"/>
                    <a:gd name="T25" fmla="*/ 7 h 356"/>
                    <a:gd name="T26" fmla="*/ 42 w 393"/>
                    <a:gd name="T27" fmla="*/ 13 h 356"/>
                    <a:gd name="T28" fmla="*/ 23 w 393"/>
                    <a:gd name="T29" fmla="*/ 22 h 356"/>
                    <a:gd name="T30" fmla="*/ 13 w 393"/>
                    <a:gd name="T31" fmla="*/ 35 h 356"/>
                    <a:gd name="T32" fmla="*/ 8 w 393"/>
                    <a:gd name="T33" fmla="*/ 51 h 356"/>
                    <a:gd name="T34" fmla="*/ 10 w 393"/>
                    <a:gd name="T35" fmla="*/ 56 h 356"/>
                    <a:gd name="T36" fmla="*/ 19 w 393"/>
                    <a:gd name="T37" fmla="*/ 75 h 356"/>
                    <a:gd name="T38" fmla="*/ 19 w 393"/>
                    <a:gd name="T39" fmla="*/ 78 h 356"/>
                    <a:gd name="T40" fmla="*/ 21 w 393"/>
                    <a:gd name="T41" fmla="*/ 83 h 356"/>
                    <a:gd name="T42" fmla="*/ 25 w 393"/>
                    <a:gd name="T43" fmla="*/ 82 h 356"/>
                    <a:gd name="T44" fmla="*/ 15 w 393"/>
                    <a:gd name="T45" fmla="*/ 95 h 356"/>
                    <a:gd name="T46" fmla="*/ 8 w 393"/>
                    <a:gd name="T47" fmla="*/ 102 h 356"/>
                    <a:gd name="T48" fmla="*/ 3 w 393"/>
                    <a:gd name="T49" fmla="*/ 112 h 356"/>
                    <a:gd name="T50" fmla="*/ 3 w 393"/>
                    <a:gd name="T51" fmla="*/ 128 h 356"/>
                    <a:gd name="T52" fmla="*/ 1 w 393"/>
                    <a:gd name="T53" fmla="*/ 145 h 356"/>
                    <a:gd name="T54" fmla="*/ 0 w 393"/>
                    <a:gd name="T55" fmla="*/ 160 h 356"/>
                    <a:gd name="T56" fmla="*/ 3 w 393"/>
                    <a:gd name="T57" fmla="*/ 169 h 356"/>
                    <a:gd name="T58" fmla="*/ 15 w 393"/>
                    <a:gd name="T59" fmla="*/ 137 h 356"/>
                    <a:gd name="T60" fmla="*/ 26 w 393"/>
                    <a:gd name="T61" fmla="*/ 90 h 356"/>
                    <a:gd name="T62" fmla="*/ 29 w 393"/>
                    <a:gd name="T63" fmla="*/ 68 h 356"/>
                    <a:gd name="T64" fmla="*/ 40 w 393"/>
                    <a:gd name="T65" fmla="*/ 33 h 356"/>
                    <a:gd name="T66" fmla="*/ 49 w 393"/>
                    <a:gd name="T67" fmla="*/ 22 h 356"/>
                    <a:gd name="T68" fmla="*/ 54 w 393"/>
                    <a:gd name="T69" fmla="*/ 20 h 356"/>
                    <a:gd name="T70" fmla="*/ 65 w 393"/>
                    <a:gd name="T71" fmla="*/ 15 h 356"/>
                    <a:gd name="T72" fmla="*/ 81 w 393"/>
                    <a:gd name="T73" fmla="*/ 18 h 356"/>
                    <a:gd name="T74" fmla="*/ 105 w 393"/>
                    <a:gd name="T75" fmla="*/ 29 h 356"/>
                    <a:gd name="T76" fmla="*/ 137 w 393"/>
                    <a:gd name="T77" fmla="*/ 53 h 356"/>
                    <a:gd name="T78" fmla="*/ 144 w 393"/>
                    <a:gd name="T79" fmla="*/ 55 h 356"/>
                    <a:gd name="T80" fmla="*/ 153 w 393"/>
                    <a:gd name="T81" fmla="*/ 67 h 356"/>
                    <a:gd name="T82" fmla="*/ 157 w 393"/>
                    <a:gd name="T83" fmla="*/ 77 h 356"/>
                    <a:gd name="T84" fmla="*/ 167 w 393"/>
                    <a:gd name="T85" fmla="*/ 100 h 356"/>
                    <a:gd name="T86" fmla="*/ 171 w 393"/>
                    <a:gd name="T87" fmla="*/ 109 h 356"/>
                    <a:gd name="T88" fmla="*/ 166 w 393"/>
                    <a:gd name="T89" fmla="*/ 118 h 356"/>
                    <a:gd name="T90" fmla="*/ 170 w 393"/>
                    <a:gd name="T91" fmla="*/ 143 h 356"/>
                    <a:gd name="T92" fmla="*/ 182 w 393"/>
                    <a:gd name="T93" fmla="*/ 171 h 356"/>
                    <a:gd name="T94" fmla="*/ 188 w 393"/>
                    <a:gd name="T95" fmla="*/ 177 h 356"/>
                    <a:gd name="T96" fmla="*/ 192 w 393"/>
                    <a:gd name="T97" fmla="*/ 176 h 35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393"/>
                    <a:gd name="T148" fmla="*/ 0 h 356"/>
                    <a:gd name="T149" fmla="*/ 393 w 393"/>
                    <a:gd name="T150" fmla="*/ 356 h 35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393" h="356">
                      <a:moveTo>
                        <a:pt x="383" y="352"/>
                      </a:moveTo>
                      <a:lnTo>
                        <a:pt x="383" y="352"/>
                      </a:lnTo>
                      <a:lnTo>
                        <a:pt x="385" y="346"/>
                      </a:lnTo>
                      <a:lnTo>
                        <a:pt x="389" y="332"/>
                      </a:lnTo>
                      <a:lnTo>
                        <a:pt x="391" y="322"/>
                      </a:lnTo>
                      <a:lnTo>
                        <a:pt x="393" y="310"/>
                      </a:lnTo>
                      <a:lnTo>
                        <a:pt x="393" y="296"/>
                      </a:lnTo>
                      <a:lnTo>
                        <a:pt x="391" y="280"/>
                      </a:lnTo>
                      <a:lnTo>
                        <a:pt x="391" y="267"/>
                      </a:lnTo>
                      <a:lnTo>
                        <a:pt x="391" y="235"/>
                      </a:lnTo>
                      <a:lnTo>
                        <a:pt x="389" y="199"/>
                      </a:lnTo>
                      <a:lnTo>
                        <a:pt x="385" y="183"/>
                      </a:lnTo>
                      <a:lnTo>
                        <a:pt x="381" y="174"/>
                      </a:lnTo>
                      <a:lnTo>
                        <a:pt x="371" y="158"/>
                      </a:lnTo>
                      <a:lnTo>
                        <a:pt x="346" y="118"/>
                      </a:lnTo>
                      <a:lnTo>
                        <a:pt x="330" y="94"/>
                      </a:lnTo>
                      <a:lnTo>
                        <a:pt x="312" y="73"/>
                      </a:lnTo>
                      <a:lnTo>
                        <a:pt x="298" y="55"/>
                      </a:lnTo>
                      <a:lnTo>
                        <a:pt x="284" y="43"/>
                      </a:lnTo>
                      <a:lnTo>
                        <a:pt x="280" y="39"/>
                      </a:lnTo>
                      <a:lnTo>
                        <a:pt x="265" y="31"/>
                      </a:lnTo>
                      <a:lnTo>
                        <a:pt x="253" y="27"/>
                      </a:lnTo>
                      <a:lnTo>
                        <a:pt x="235" y="21"/>
                      </a:lnTo>
                      <a:lnTo>
                        <a:pt x="213" y="17"/>
                      </a:lnTo>
                      <a:lnTo>
                        <a:pt x="183" y="13"/>
                      </a:lnTo>
                      <a:lnTo>
                        <a:pt x="180" y="9"/>
                      </a:lnTo>
                      <a:lnTo>
                        <a:pt x="168" y="3"/>
                      </a:lnTo>
                      <a:lnTo>
                        <a:pt x="154" y="0"/>
                      </a:lnTo>
                      <a:lnTo>
                        <a:pt x="146" y="0"/>
                      </a:lnTo>
                      <a:lnTo>
                        <a:pt x="142" y="1"/>
                      </a:lnTo>
                      <a:lnTo>
                        <a:pt x="138" y="1"/>
                      </a:lnTo>
                      <a:lnTo>
                        <a:pt x="130" y="3"/>
                      </a:lnTo>
                      <a:lnTo>
                        <a:pt x="118" y="9"/>
                      </a:lnTo>
                      <a:lnTo>
                        <a:pt x="114" y="13"/>
                      </a:lnTo>
                      <a:lnTo>
                        <a:pt x="112" y="19"/>
                      </a:lnTo>
                      <a:lnTo>
                        <a:pt x="83" y="25"/>
                      </a:lnTo>
                      <a:lnTo>
                        <a:pt x="59" y="33"/>
                      </a:lnTo>
                      <a:lnTo>
                        <a:pt x="49" y="37"/>
                      </a:lnTo>
                      <a:lnTo>
                        <a:pt x="45" y="43"/>
                      </a:lnTo>
                      <a:lnTo>
                        <a:pt x="39" y="51"/>
                      </a:lnTo>
                      <a:lnTo>
                        <a:pt x="25" y="69"/>
                      </a:lnTo>
                      <a:lnTo>
                        <a:pt x="21" y="81"/>
                      </a:lnTo>
                      <a:lnTo>
                        <a:pt x="17" y="91"/>
                      </a:lnTo>
                      <a:lnTo>
                        <a:pt x="15" y="102"/>
                      </a:lnTo>
                      <a:lnTo>
                        <a:pt x="17" y="106"/>
                      </a:lnTo>
                      <a:lnTo>
                        <a:pt x="19" y="112"/>
                      </a:lnTo>
                      <a:lnTo>
                        <a:pt x="29" y="128"/>
                      </a:lnTo>
                      <a:lnTo>
                        <a:pt x="35" y="144"/>
                      </a:lnTo>
                      <a:lnTo>
                        <a:pt x="37" y="150"/>
                      </a:lnTo>
                      <a:lnTo>
                        <a:pt x="37" y="154"/>
                      </a:lnTo>
                      <a:lnTo>
                        <a:pt x="37" y="156"/>
                      </a:lnTo>
                      <a:lnTo>
                        <a:pt x="37" y="162"/>
                      </a:lnTo>
                      <a:lnTo>
                        <a:pt x="39" y="164"/>
                      </a:lnTo>
                      <a:lnTo>
                        <a:pt x="41" y="166"/>
                      </a:lnTo>
                      <a:lnTo>
                        <a:pt x="45" y="166"/>
                      </a:lnTo>
                      <a:lnTo>
                        <a:pt x="49" y="164"/>
                      </a:lnTo>
                      <a:lnTo>
                        <a:pt x="45" y="174"/>
                      </a:lnTo>
                      <a:lnTo>
                        <a:pt x="39" y="182"/>
                      </a:lnTo>
                      <a:lnTo>
                        <a:pt x="29" y="189"/>
                      </a:lnTo>
                      <a:lnTo>
                        <a:pt x="25" y="193"/>
                      </a:lnTo>
                      <a:lnTo>
                        <a:pt x="15" y="203"/>
                      </a:lnTo>
                      <a:lnTo>
                        <a:pt x="11" y="209"/>
                      </a:lnTo>
                      <a:lnTo>
                        <a:pt x="7" y="215"/>
                      </a:lnTo>
                      <a:lnTo>
                        <a:pt x="6" y="223"/>
                      </a:lnTo>
                      <a:lnTo>
                        <a:pt x="7" y="231"/>
                      </a:lnTo>
                      <a:lnTo>
                        <a:pt x="6" y="255"/>
                      </a:lnTo>
                      <a:lnTo>
                        <a:pt x="4" y="274"/>
                      </a:lnTo>
                      <a:lnTo>
                        <a:pt x="2" y="290"/>
                      </a:lnTo>
                      <a:lnTo>
                        <a:pt x="0" y="304"/>
                      </a:lnTo>
                      <a:lnTo>
                        <a:pt x="0" y="314"/>
                      </a:lnTo>
                      <a:lnTo>
                        <a:pt x="0" y="320"/>
                      </a:lnTo>
                      <a:lnTo>
                        <a:pt x="2" y="330"/>
                      </a:lnTo>
                      <a:lnTo>
                        <a:pt x="6" y="338"/>
                      </a:lnTo>
                      <a:lnTo>
                        <a:pt x="9" y="346"/>
                      </a:lnTo>
                      <a:lnTo>
                        <a:pt x="29" y="274"/>
                      </a:lnTo>
                      <a:lnTo>
                        <a:pt x="43" y="219"/>
                      </a:lnTo>
                      <a:lnTo>
                        <a:pt x="49" y="195"/>
                      </a:lnTo>
                      <a:lnTo>
                        <a:pt x="51" y="180"/>
                      </a:lnTo>
                      <a:lnTo>
                        <a:pt x="53" y="158"/>
                      </a:lnTo>
                      <a:lnTo>
                        <a:pt x="57" y="136"/>
                      </a:lnTo>
                      <a:lnTo>
                        <a:pt x="61" y="112"/>
                      </a:lnTo>
                      <a:lnTo>
                        <a:pt x="69" y="87"/>
                      </a:lnTo>
                      <a:lnTo>
                        <a:pt x="79" y="65"/>
                      </a:lnTo>
                      <a:lnTo>
                        <a:pt x="85" y="55"/>
                      </a:lnTo>
                      <a:lnTo>
                        <a:pt x="91" y="49"/>
                      </a:lnTo>
                      <a:lnTo>
                        <a:pt x="98" y="43"/>
                      </a:lnTo>
                      <a:lnTo>
                        <a:pt x="106" y="41"/>
                      </a:lnTo>
                      <a:lnTo>
                        <a:pt x="108" y="39"/>
                      </a:lnTo>
                      <a:lnTo>
                        <a:pt x="114" y="35"/>
                      </a:lnTo>
                      <a:lnTo>
                        <a:pt x="124" y="31"/>
                      </a:lnTo>
                      <a:lnTo>
                        <a:pt x="130" y="29"/>
                      </a:lnTo>
                      <a:lnTo>
                        <a:pt x="140" y="29"/>
                      </a:lnTo>
                      <a:lnTo>
                        <a:pt x="150" y="31"/>
                      </a:lnTo>
                      <a:lnTo>
                        <a:pt x="162" y="35"/>
                      </a:lnTo>
                      <a:lnTo>
                        <a:pt x="176" y="39"/>
                      </a:lnTo>
                      <a:lnTo>
                        <a:pt x="191" y="47"/>
                      </a:lnTo>
                      <a:lnTo>
                        <a:pt x="209" y="57"/>
                      </a:lnTo>
                      <a:lnTo>
                        <a:pt x="229" y="71"/>
                      </a:lnTo>
                      <a:lnTo>
                        <a:pt x="251" y="87"/>
                      </a:lnTo>
                      <a:lnTo>
                        <a:pt x="274" y="106"/>
                      </a:lnTo>
                      <a:lnTo>
                        <a:pt x="278" y="106"/>
                      </a:lnTo>
                      <a:lnTo>
                        <a:pt x="288" y="110"/>
                      </a:lnTo>
                      <a:lnTo>
                        <a:pt x="294" y="116"/>
                      </a:lnTo>
                      <a:lnTo>
                        <a:pt x="300" y="122"/>
                      </a:lnTo>
                      <a:lnTo>
                        <a:pt x="306" y="134"/>
                      </a:lnTo>
                      <a:lnTo>
                        <a:pt x="314" y="148"/>
                      </a:lnTo>
                      <a:lnTo>
                        <a:pt x="314" y="154"/>
                      </a:lnTo>
                      <a:lnTo>
                        <a:pt x="320" y="168"/>
                      </a:lnTo>
                      <a:lnTo>
                        <a:pt x="328" y="187"/>
                      </a:lnTo>
                      <a:lnTo>
                        <a:pt x="334" y="199"/>
                      </a:lnTo>
                      <a:lnTo>
                        <a:pt x="342" y="211"/>
                      </a:lnTo>
                      <a:lnTo>
                        <a:pt x="342" y="217"/>
                      </a:lnTo>
                      <a:lnTo>
                        <a:pt x="340" y="225"/>
                      </a:lnTo>
                      <a:lnTo>
                        <a:pt x="336" y="231"/>
                      </a:lnTo>
                      <a:lnTo>
                        <a:pt x="332" y="235"/>
                      </a:lnTo>
                      <a:lnTo>
                        <a:pt x="334" y="251"/>
                      </a:lnTo>
                      <a:lnTo>
                        <a:pt x="340" y="286"/>
                      </a:lnTo>
                      <a:lnTo>
                        <a:pt x="348" y="306"/>
                      </a:lnTo>
                      <a:lnTo>
                        <a:pt x="354" y="326"/>
                      </a:lnTo>
                      <a:lnTo>
                        <a:pt x="363" y="342"/>
                      </a:lnTo>
                      <a:lnTo>
                        <a:pt x="369" y="350"/>
                      </a:lnTo>
                      <a:lnTo>
                        <a:pt x="375" y="354"/>
                      </a:lnTo>
                      <a:lnTo>
                        <a:pt x="379" y="356"/>
                      </a:lnTo>
                      <a:lnTo>
                        <a:pt x="381" y="356"/>
                      </a:lnTo>
                      <a:lnTo>
                        <a:pt x="383" y="352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0" name="Freeform 1346"/>
                <p:cNvSpPr>
                  <a:spLocks/>
                </p:cNvSpPr>
                <p:nvPr/>
              </p:nvSpPr>
              <p:spPr bwMode="auto">
                <a:xfrm>
                  <a:off x="4174" y="2450"/>
                  <a:ext cx="214" cy="206"/>
                </a:xfrm>
                <a:custGeom>
                  <a:avLst/>
                  <a:gdLst>
                    <a:gd name="T0" fmla="*/ 111 w 427"/>
                    <a:gd name="T1" fmla="*/ 173 h 411"/>
                    <a:gd name="T2" fmla="*/ 153 w 427"/>
                    <a:gd name="T3" fmla="*/ 157 h 411"/>
                    <a:gd name="T4" fmla="*/ 185 w 427"/>
                    <a:gd name="T5" fmla="*/ 148 h 411"/>
                    <a:gd name="T6" fmla="*/ 205 w 427"/>
                    <a:gd name="T7" fmla="*/ 146 h 411"/>
                    <a:gd name="T8" fmla="*/ 209 w 427"/>
                    <a:gd name="T9" fmla="*/ 147 h 411"/>
                    <a:gd name="T10" fmla="*/ 211 w 427"/>
                    <a:gd name="T11" fmla="*/ 148 h 411"/>
                    <a:gd name="T12" fmla="*/ 214 w 427"/>
                    <a:gd name="T13" fmla="*/ 154 h 411"/>
                    <a:gd name="T14" fmla="*/ 210 w 427"/>
                    <a:gd name="T15" fmla="*/ 164 h 411"/>
                    <a:gd name="T16" fmla="*/ 200 w 427"/>
                    <a:gd name="T17" fmla="*/ 175 h 411"/>
                    <a:gd name="T18" fmla="*/ 186 w 427"/>
                    <a:gd name="T19" fmla="*/ 187 h 411"/>
                    <a:gd name="T20" fmla="*/ 169 w 427"/>
                    <a:gd name="T21" fmla="*/ 197 h 411"/>
                    <a:gd name="T22" fmla="*/ 151 w 427"/>
                    <a:gd name="T23" fmla="*/ 204 h 411"/>
                    <a:gd name="T24" fmla="*/ 132 w 427"/>
                    <a:gd name="T25" fmla="*/ 206 h 411"/>
                    <a:gd name="T26" fmla="*/ 114 w 427"/>
                    <a:gd name="T27" fmla="*/ 201 h 411"/>
                    <a:gd name="T28" fmla="*/ 95 w 427"/>
                    <a:gd name="T29" fmla="*/ 195 h 411"/>
                    <a:gd name="T30" fmla="*/ 72 w 427"/>
                    <a:gd name="T31" fmla="*/ 189 h 411"/>
                    <a:gd name="T32" fmla="*/ 66 w 427"/>
                    <a:gd name="T33" fmla="*/ 186 h 411"/>
                    <a:gd name="T34" fmla="*/ 38 w 427"/>
                    <a:gd name="T35" fmla="*/ 169 h 411"/>
                    <a:gd name="T36" fmla="*/ 26 w 427"/>
                    <a:gd name="T37" fmla="*/ 158 h 411"/>
                    <a:gd name="T38" fmla="*/ 20 w 427"/>
                    <a:gd name="T39" fmla="*/ 150 h 411"/>
                    <a:gd name="T40" fmla="*/ 9 w 427"/>
                    <a:gd name="T41" fmla="*/ 133 h 411"/>
                    <a:gd name="T42" fmla="*/ 0 w 427"/>
                    <a:gd name="T43" fmla="*/ 111 h 411"/>
                    <a:gd name="T44" fmla="*/ 0 w 427"/>
                    <a:gd name="T45" fmla="*/ 100 h 411"/>
                    <a:gd name="T46" fmla="*/ 4 w 427"/>
                    <a:gd name="T47" fmla="*/ 91 h 411"/>
                    <a:gd name="T48" fmla="*/ 3 w 427"/>
                    <a:gd name="T49" fmla="*/ 83 h 411"/>
                    <a:gd name="T50" fmla="*/ 2 w 427"/>
                    <a:gd name="T51" fmla="*/ 63 h 411"/>
                    <a:gd name="T52" fmla="*/ 8 w 427"/>
                    <a:gd name="T53" fmla="*/ 37 h 411"/>
                    <a:gd name="T54" fmla="*/ 14 w 427"/>
                    <a:gd name="T55" fmla="*/ 24 h 411"/>
                    <a:gd name="T56" fmla="*/ 23 w 427"/>
                    <a:gd name="T57" fmla="*/ 12 h 411"/>
                    <a:gd name="T58" fmla="*/ 37 w 427"/>
                    <a:gd name="T59" fmla="*/ 0 h 411"/>
                    <a:gd name="T60" fmla="*/ 34 w 427"/>
                    <a:gd name="T61" fmla="*/ 9 h 411"/>
                    <a:gd name="T62" fmla="*/ 35 w 427"/>
                    <a:gd name="T63" fmla="*/ 19 h 411"/>
                    <a:gd name="T64" fmla="*/ 39 w 427"/>
                    <a:gd name="T65" fmla="*/ 34 h 411"/>
                    <a:gd name="T66" fmla="*/ 40 w 427"/>
                    <a:gd name="T67" fmla="*/ 40 h 411"/>
                    <a:gd name="T68" fmla="*/ 43 w 427"/>
                    <a:gd name="T69" fmla="*/ 49 h 411"/>
                    <a:gd name="T70" fmla="*/ 44 w 427"/>
                    <a:gd name="T71" fmla="*/ 50 h 411"/>
                    <a:gd name="T72" fmla="*/ 44 w 427"/>
                    <a:gd name="T73" fmla="*/ 54 h 411"/>
                    <a:gd name="T74" fmla="*/ 41 w 427"/>
                    <a:gd name="T75" fmla="*/ 60 h 411"/>
                    <a:gd name="T76" fmla="*/ 30 w 427"/>
                    <a:gd name="T77" fmla="*/ 71 h 411"/>
                    <a:gd name="T78" fmla="*/ 29 w 427"/>
                    <a:gd name="T79" fmla="*/ 73 h 411"/>
                    <a:gd name="T80" fmla="*/ 26 w 427"/>
                    <a:gd name="T81" fmla="*/ 82 h 411"/>
                    <a:gd name="T82" fmla="*/ 26 w 427"/>
                    <a:gd name="T83" fmla="*/ 98 h 411"/>
                    <a:gd name="T84" fmla="*/ 27 w 427"/>
                    <a:gd name="T85" fmla="*/ 109 h 411"/>
                    <a:gd name="T86" fmla="*/ 27 w 427"/>
                    <a:gd name="T87" fmla="*/ 125 h 411"/>
                    <a:gd name="T88" fmla="*/ 29 w 427"/>
                    <a:gd name="T89" fmla="*/ 137 h 411"/>
                    <a:gd name="T90" fmla="*/ 33 w 427"/>
                    <a:gd name="T91" fmla="*/ 144 h 411"/>
                    <a:gd name="T92" fmla="*/ 36 w 427"/>
                    <a:gd name="T93" fmla="*/ 145 h 411"/>
                    <a:gd name="T94" fmla="*/ 52 w 427"/>
                    <a:gd name="T95" fmla="*/ 157 h 411"/>
                    <a:gd name="T96" fmla="*/ 75 w 427"/>
                    <a:gd name="T97" fmla="*/ 169 h 411"/>
                    <a:gd name="T98" fmla="*/ 93 w 427"/>
                    <a:gd name="T99" fmla="*/ 175 h 411"/>
                    <a:gd name="T100" fmla="*/ 105 w 427"/>
                    <a:gd name="T101" fmla="*/ 175 h 411"/>
                    <a:gd name="T102" fmla="*/ 111 w 427"/>
                    <a:gd name="T103" fmla="*/ 173 h 411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27"/>
                    <a:gd name="T157" fmla="*/ 0 h 411"/>
                    <a:gd name="T158" fmla="*/ 427 w 427"/>
                    <a:gd name="T159" fmla="*/ 411 h 411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27" h="411">
                      <a:moveTo>
                        <a:pt x="222" y="346"/>
                      </a:moveTo>
                      <a:lnTo>
                        <a:pt x="222" y="346"/>
                      </a:lnTo>
                      <a:lnTo>
                        <a:pt x="247" y="336"/>
                      </a:lnTo>
                      <a:lnTo>
                        <a:pt x="305" y="314"/>
                      </a:lnTo>
                      <a:lnTo>
                        <a:pt x="336" y="302"/>
                      </a:lnTo>
                      <a:lnTo>
                        <a:pt x="370" y="295"/>
                      </a:lnTo>
                      <a:lnTo>
                        <a:pt x="398" y="291"/>
                      </a:lnTo>
                      <a:lnTo>
                        <a:pt x="410" y="291"/>
                      </a:lnTo>
                      <a:lnTo>
                        <a:pt x="417" y="293"/>
                      </a:lnTo>
                      <a:lnTo>
                        <a:pt x="421" y="295"/>
                      </a:lnTo>
                      <a:lnTo>
                        <a:pt x="425" y="300"/>
                      </a:lnTo>
                      <a:lnTo>
                        <a:pt x="427" y="308"/>
                      </a:lnTo>
                      <a:lnTo>
                        <a:pt x="425" y="316"/>
                      </a:lnTo>
                      <a:lnTo>
                        <a:pt x="419" y="328"/>
                      </a:lnTo>
                      <a:lnTo>
                        <a:pt x="412" y="338"/>
                      </a:lnTo>
                      <a:lnTo>
                        <a:pt x="400" y="350"/>
                      </a:lnTo>
                      <a:lnTo>
                        <a:pt x="388" y="362"/>
                      </a:lnTo>
                      <a:lnTo>
                        <a:pt x="372" y="374"/>
                      </a:lnTo>
                      <a:lnTo>
                        <a:pt x="356" y="384"/>
                      </a:lnTo>
                      <a:lnTo>
                        <a:pt x="338" y="393"/>
                      </a:lnTo>
                      <a:lnTo>
                        <a:pt x="321" y="401"/>
                      </a:lnTo>
                      <a:lnTo>
                        <a:pt x="301" y="407"/>
                      </a:lnTo>
                      <a:lnTo>
                        <a:pt x="283" y="411"/>
                      </a:lnTo>
                      <a:lnTo>
                        <a:pt x="263" y="411"/>
                      </a:lnTo>
                      <a:lnTo>
                        <a:pt x="245" y="407"/>
                      </a:lnTo>
                      <a:lnTo>
                        <a:pt x="228" y="401"/>
                      </a:lnTo>
                      <a:lnTo>
                        <a:pt x="190" y="389"/>
                      </a:lnTo>
                      <a:lnTo>
                        <a:pt x="160" y="382"/>
                      </a:lnTo>
                      <a:lnTo>
                        <a:pt x="143" y="378"/>
                      </a:lnTo>
                      <a:lnTo>
                        <a:pt x="131" y="372"/>
                      </a:lnTo>
                      <a:lnTo>
                        <a:pt x="107" y="358"/>
                      </a:lnTo>
                      <a:lnTo>
                        <a:pt x="75" y="338"/>
                      </a:lnTo>
                      <a:lnTo>
                        <a:pt x="64" y="328"/>
                      </a:lnTo>
                      <a:lnTo>
                        <a:pt x="52" y="316"/>
                      </a:lnTo>
                      <a:lnTo>
                        <a:pt x="40" y="300"/>
                      </a:lnTo>
                      <a:lnTo>
                        <a:pt x="30" y="285"/>
                      </a:lnTo>
                      <a:lnTo>
                        <a:pt x="18" y="265"/>
                      </a:lnTo>
                      <a:lnTo>
                        <a:pt x="8" y="243"/>
                      </a:lnTo>
                      <a:lnTo>
                        <a:pt x="0" y="221"/>
                      </a:lnTo>
                      <a:lnTo>
                        <a:pt x="0" y="211"/>
                      </a:lnTo>
                      <a:lnTo>
                        <a:pt x="0" y="200"/>
                      </a:lnTo>
                      <a:lnTo>
                        <a:pt x="2" y="192"/>
                      </a:lnTo>
                      <a:lnTo>
                        <a:pt x="8" y="182"/>
                      </a:lnTo>
                      <a:lnTo>
                        <a:pt x="6" y="166"/>
                      </a:lnTo>
                      <a:lnTo>
                        <a:pt x="4" y="148"/>
                      </a:lnTo>
                      <a:lnTo>
                        <a:pt x="4" y="126"/>
                      </a:lnTo>
                      <a:lnTo>
                        <a:pt x="8" y="101"/>
                      </a:lnTo>
                      <a:lnTo>
                        <a:pt x="16" y="73"/>
                      </a:lnTo>
                      <a:lnTo>
                        <a:pt x="20" y="61"/>
                      </a:lnTo>
                      <a:lnTo>
                        <a:pt x="28" y="47"/>
                      </a:lnTo>
                      <a:lnTo>
                        <a:pt x="36" y="35"/>
                      </a:lnTo>
                      <a:lnTo>
                        <a:pt x="46" y="24"/>
                      </a:lnTo>
                      <a:lnTo>
                        <a:pt x="73" y="0"/>
                      </a:lnTo>
                      <a:lnTo>
                        <a:pt x="71" y="4"/>
                      </a:lnTo>
                      <a:lnTo>
                        <a:pt x="67" y="18"/>
                      </a:lnTo>
                      <a:lnTo>
                        <a:pt x="67" y="25"/>
                      </a:lnTo>
                      <a:lnTo>
                        <a:pt x="69" y="37"/>
                      </a:lnTo>
                      <a:lnTo>
                        <a:pt x="71" y="51"/>
                      </a:lnTo>
                      <a:lnTo>
                        <a:pt x="77" y="67"/>
                      </a:lnTo>
                      <a:lnTo>
                        <a:pt x="79" y="79"/>
                      </a:lnTo>
                      <a:lnTo>
                        <a:pt x="81" y="89"/>
                      </a:lnTo>
                      <a:lnTo>
                        <a:pt x="85" y="97"/>
                      </a:lnTo>
                      <a:lnTo>
                        <a:pt x="87" y="99"/>
                      </a:lnTo>
                      <a:lnTo>
                        <a:pt x="87" y="103"/>
                      </a:lnTo>
                      <a:lnTo>
                        <a:pt x="87" y="107"/>
                      </a:lnTo>
                      <a:lnTo>
                        <a:pt x="85" y="113"/>
                      </a:lnTo>
                      <a:lnTo>
                        <a:pt x="81" y="120"/>
                      </a:lnTo>
                      <a:lnTo>
                        <a:pt x="73" y="130"/>
                      </a:lnTo>
                      <a:lnTo>
                        <a:pt x="60" y="142"/>
                      </a:lnTo>
                      <a:lnTo>
                        <a:pt x="58" y="146"/>
                      </a:lnTo>
                      <a:lnTo>
                        <a:pt x="54" y="154"/>
                      </a:lnTo>
                      <a:lnTo>
                        <a:pt x="52" y="164"/>
                      </a:lnTo>
                      <a:lnTo>
                        <a:pt x="52" y="178"/>
                      </a:lnTo>
                      <a:lnTo>
                        <a:pt x="52" y="196"/>
                      </a:lnTo>
                      <a:lnTo>
                        <a:pt x="54" y="217"/>
                      </a:lnTo>
                      <a:lnTo>
                        <a:pt x="54" y="227"/>
                      </a:lnTo>
                      <a:lnTo>
                        <a:pt x="54" y="249"/>
                      </a:lnTo>
                      <a:lnTo>
                        <a:pt x="54" y="263"/>
                      </a:lnTo>
                      <a:lnTo>
                        <a:pt x="58" y="273"/>
                      </a:lnTo>
                      <a:lnTo>
                        <a:pt x="64" y="283"/>
                      </a:lnTo>
                      <a:lnTo>
                        <a:pt x="65" y="287"/>
                      </a:lnTo>
                      <a:lnTo>
                        <a:pt x="71" y="289"/>
                      </a:lnTo>
                      <a:lnTo>
                        <a:pt x="87" y="302"/>
                      </a:lnTo>
                      <a:lnTo>
                        <a:pt x="103" y="314"/>
                      </a:lnTo>
                      <a:lnTo>
                        <a:pt x="125" y="326"/>
                      </a:lnTo>
                      <a:lnTo>
                        <a:pt x="149" y="338"/>
                      </a:lnTo>
                      <a:lnTo>
                        <a:pt x="174" y="348"/>
                      </a:lnTo>
                      <a:lnTo>
                        <a:pt x="186" y="350"/>
                      </a:lnTo>
                      <a:lnTo>
                        <a:pt x="198" y="350"/>
                      </a:lnTo>
                      <a:lnTo>
                        <a:pt x="210" y="350"/>
                      </a:lnTo>
                      <a:lnTo>
                        <a:pt x="222" y="346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1" name="Freeform 1347"/>
                <p:cNvSpPr>
                  <a:spLocks/>
                </p:cNvSpPr>
                <p:nvPr/>
              </p:nvSpPr>
              <p:spPr bwMode="auto">
                <a:xfrm>
                  <a:off x="4020" y="2578"/>
                  <a:ext cx="337" cy="357"/>
                </a:xfrm>
                <a:custGeom>
                  <a:avLst/>
                  <a:gdLst>
                    <a:gd name="T0" fmla="*/ 163 w 674"/>
                    <a:gd name="T1" fmla="*/ 163 h 714"/>
                    <a:gd name="T2" fmla="*/ 171 w 674"/>
                    <a:gd name="T3" fmla="*/ 147 h 714"/>
                    <a:gd name="T4" fmla="*/ 176 w 674"/>
                    <a:gd name="T5" fmla="*/ 130 h 714"/>
                    <a:gd name="T6" fmla="*/ 175 w 674"/>
                    <a:gd name="T7" fmla="*/ 107 h 714"/>
                    <a:gd name="T8" fmla="*/ 165 w 674"/>
                    <a:gd name="T9" fmla="*/ 84 h 714"/>
                    <a:gd name="T10" fmla="*/ 179 w 674"/>
                    <a:gd name="T11" fmla="*/ 92 h 714"/>
                    <a:gd name="T12" fmla="*/ 198 w 674"/>
                    <a:gd name="T13" fmla="*/ 98 h 714"/>
                    <a:gd name="T14" fmla="*/ 221 w 674"/>
                    <a:gd name="T15" fmla="*/ 96 h 714"/>
                    <a:gd name="T16" fmla="*/ 224 w 674"/>
                    <a:gd name="T17" fmla="*/ 120 h 714"/>
                    <a:gd name="T18" fmla="*/ 214 w 674"/>
                    <a:gd name="T19" fmla="*/ 131 h 714"/>
                    <a:gd name="T20" fmla="*/ 209 w 674"/>
                    <a:gd name="T21" fmla="*/ 151 h 714"/>
                    <a:gd name="T22" fmla="*/ 211 w 674"/>
                    <a:gd name="T23" fmla="*/ 170 h 714"/>
                    <a:gd name="T24" fmla="*/ 224 w 674"/>
                    <a:gd name="T25" fmla="*/ 200 h 714"/>
                    <a:gd name="T26" fmla="*/ 243 w 674"/>
                    <a:gd name="T27" fmla="*/ 210 h 714"/>
                    <a:gd name="T28" fmla="*/ 268 w 674"/>
                    <a:gd name="T29" fmla="*/ 217 h 714"/>
                    <a:gd name="T30" fmla="*/ 298 w 674"/>
                    <a:gd name="T31" fmla="*/ 216 h 714"/>
                    <a:gd name="T32" fmla="*/ 310 w 674"/>
                    <a:gd name="T33" fmla="*/ 210 h 714"/>
                    <a:gd name="T34" fmla="*/ 337 w 674"/>
                    <a:gd name="T35" fmla="*/ 211 h 714"/>
                    <a:gd name="T36" fmla="*/ 294 w 674"/>
                    <a:gd name="T37" fmla="*/ 257 h 714"/>
                    <a:gd name="T38" fmla="*/ 247 w 674"/>
                    <a:gd name="T39" fmla="*/ 316 h 714"/>
                    <a:gd name="T40" fmla="*/ 239 w 674"/>
                    <a:gd name="T41" fmla="*/ 332 h 714"/>
                    <a:gd name="T42" fmla="*/ 233 w 674"/>
                    <a:gd name="T43" fmla="*/ 350 h 714"/>
                    <a:gd name="T44" fmla="*/ 227 w 674"/>
                    <a:gd name="T45" fmla="*/ 357 h 714"/>
                    <a:gd name="T46" fmla="*/ 221 w 674"/>
                    <a:gd name="T47" fmla="*/ 351 h 714"/>
                    <a:gd name="T48" fmla="*/ 213 w 674"/>
                    <a:gd name="T49" fmla="*/ 343 h 714"/>
                    <a:gd name="T50" fmla="*/ 190 w 674"/>
                    <a:gd name="T51" fmla="*/ 325 h 714"/>
                    <a:gd name="T52" fmla="*/ 181 w 674"/>
                    <a:gd name="T53" fmla="*/ 313 h 714"/>
                    <a:gd name="T54" fmla="*/ 113 w 674"/>
                    <a:gd name="T55" fmla="*/ 243 h 714"/>
                    <a:gd name="T56" fmla="*/ 71 w 674"/>
                    <a:gd name="T57" fmla="*/ 204 h 714"/>
                    <a:gd name="T58" fmla="*/ 23 w 674"/>
                    <a:gd name="T59" fmla="*/ 168 h 714"/>
                    <a:gd name="T60" fmla="*/ 14 w 674"/>
                    <a:gd name="T61" fmla="*/ 161 h 714"/>
                    <a:gd name="T62" fmla="*/ 7 w 674"/>
                    <a:gd name="T63" fmla="*/ 147 h 714"/>
                    <a:gd name="T64" fmla="*/ 7 w 674"/>
                    <a:gd name="T65" fmla="*/ 135 h 714"/>
                    <a:gd name="T66" fmla="*/ 3 w 674"/>
                    <a:gd name="T67" fmla="*/ 128 h 714"/>
                    <a:gd name="T68" fmla="*/ 0 w 674"/>
                    <a:gd name="T69" fmla="*/ 123 h 714"/>
                    <a:gd name="T70" fmla="*/ 1 w 674"/>
                    <a:gd name="T71" fmla="*/ 116 h 714"/>
                    <a:gd name="T72" fmla="*/ 7 w 674"/>
                    <a:gd name="T73" fmla="*/ 99 h 714"/>
                    <a:gd name="T74" fmla="*/ 11 w 674"/>
                    <a:gd name="T75" fmla="*/ 76 h 714"/>
                    <a:gd name="T76" fmla="*/ 12 w 674"/>
                    <a:gd name="T77" fmla="*/ 58 h 714"/>
                    <a:gd name="T78" fmla="*/ 21 w 674"/>
                    <a:gd name="T79" fmla="*/ 51 h 714"/>
                    <a:gd name="T80" fmla="*/ 21 w 674"/>
                    <a:gd name="T81" fmla="*/ 40 h 714"/>
                    <a:gd name="T82" fmla="*/ 36 w 674"/>
                    <a:gd name="T83" fmla="*/ 17 h 714"/>
                    <a:gd name="T84" fmla="*/ 52 w 674"/>
                    <a:gd name="T85" fmla="*/ 1 h 714"/>
                    <a:gd name="T86" fmla="*/ 59 w 674"/>
                    <a:gd name="T87" fmla="*/ 1 h 714"/>
                    <a:gd name="T88" fmla="*/ 73 w 674"/>
                    <a:gd name="T89" fmla="*/ 8 h 714"/>
                    <a:gd name="T90" fmla="*/ 79 w 674"/>
                    <a:gd name="T91" fmla="*/ 21 h 714"/>
                    <a:gd name="T92" fmla="*/ 85 w 674"/>
                    <a:gd name="T93" fmla="*/ 64 h 714"/>
                    <a:gd name="T94" fmla="*/ 85 w 674"/>
                    <a:gd name="T95" fmla="*/ 75 h 714"/>
                    <a:gd name="T96" fmla="*/ 95 w 674"/>
                    <a:gd name="T97" fmla="*/ 114 h 714"/>
                    <a:gd name="T98" fmla="*/ 104 w 674"/>
                    <a:gd name="T99" fmla="*/ 132 h 714"/>
                    <a:gd name="T100" fmla="*/ 117 w 674"/>
                    <a:gd name="T101" fmla="*/ 151 h 714"/>
                    <a:gd name="T102" fmla="*/ 128 w 674"/>
                    <a:gd name="T103" fmla="*/ 160 h 714"/>
                    <a:gd name="T104" fmla="*/ 140 w 674"/>
                    <a:gd name="T105" fmla="*/ 162 h 714"/>
                    <a:gd name="T106" fmla="*/ 154 w 674"/>
                    <a:gd name="T107" fmla="*/ 165 h 714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674"/>
                    <a:gd name="T163" fmla="*/ 0 h 714"/>
                    <a:gd name="T164" fmla="*/ 674 w 674"/>
                    <a:gd name="T165" fmla="*/ 714 h 714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674" h="714">
                      <a:moveTo>
                        <a:pt x="318" y="330"/>
                      </a:moveTo>
                      <a:lnTo>
                        <a:pt x="318" y="330"/>
                      </a:lnTo>
                      <a:lnTo>
                        <a:pt x="326" y="326"/>
                      </a:lnTo>
                      <a:lnTo>
                        <a:pt x="332" y="316"/>
                      </a:lnTo>
                      <a:lnTo>
                        <a:pt x="338" y="305"/>
                      </a:lnTo>
                      <a:lnTo>
                        <a:pt x="342" y="293"/>
                      </a:lnTo>
                      <a:lnTo>
                        <a:pt x="350" y="269"/>
                      </a:lnTo>
                      <a:lnTo>
                        <a:pt x="352" y="259"/>
                      </a:lnTo>
                      <a:lnTo>
                        <a:pt x="354" y="243"/>
                      </a:lnTo>
                      <a:lnTo>
                        <a:pt x="354" y="227"/>
                      </a:lnTo>
                      <a:lnTo>
                        <a:pt x="350" y="214"/>
                      </a:lnTo>
                      <a:lnTo>
                        <a:pt x="346" y="198"/>
                      </a:lnTo>
                      <a:lnTo>
                        <a:pt x="336" y="176"/>
                      </a:lnTo>
                      <a:lnTo>
                        <a:pt x="330" y="168"/>
                      </a:lnTo>
                      <a:lnTo>
                        <a:pt x="344" y="176"/>
                      </a:lnTo>
                      <a:lnTo>
                        <a:pt x="358" y="184"/>
                      </a:lnTo>
                      <a:lnTo>
                        <a:pt x="372" y="190"/>
                      </a:lnTo>
                      <a:lnTo>
                        <a:pt x="383" y="194"/>
                      </a:lnTo>
                      <a:lnTo>
                        <a:pt x="395" y="196"/>
                      </a:lnTo>
                      <a:lnTo>
                        <a:pt x="405" y="196"/>
                      </a:lnTo>
                      <a:lnTo>
                        <a:pt x="425" y="196"/>
                      </a:lnTo>
                      <a:lnTo>
                        <a:pt x="441" y="192"/>
                      </a:lnTo>
                      <a:lnTo>
                        <a:pt x="453" y="188"/>
                      </a:lnTo>
                      <a:lnTo>
                        <a:pt x="462" y="182"/>
                      </a:lnTo>
                      <a:lnTo>
                        <a:pt x="447" y="239"/>
                      </a:lnTo>
                      <a:lnTo>
                        <a:pt x="435" y="249"/>
                      </a:lnTo>
                      <a:lnTo>
                        <a:pt x="427" y="261"/>
                      </a:lnTo>
                      <a:lnTo>
                        <a:pt x="421" y="275"/>
                      </a:lnTo>
                      <a:lnTo>
                        <a:pt x="417" y="287"/>
                      </a:lnTo>
                      <a:lnTo>
                        <a:pt x="417" y="301"/>
                      </a:lnTo>
                      <a:lnTo>
                        <a:pt x="417" y="314"/>
                      </a:lnTo>
                      <a:lnTo>
                        <a:pt x="419" y="326"/>
                      </a:lnTo>
                      <a:lnTo>
                        <a:pt x="421" y="340"/>
                      </a:lnTo>
                      <a:lnTo>
                        <a:pt x="429" y="364"/>
                      </a:lnTo>
                      <a:lnTo>
                        <a:pt x="437" y="382"/>
                      </a:lnTo>
                      <a:lnTo>
                        <a:pt x="447" y="400"/>
                      </a:lnTo>
                      <a:lnTo>
                        <a:pt x="468" y="409"/>
                      </a:lnTo>
                      <a:lnTo>
                        <a:pt x="486" y="419"/>
                      </a:lnTo>
                      <a:lnTo>
                        <a:pt x="504" y="425"/>
                      </a:lnTo>
                      <a:lnTo>
                        <a:pt x="522" y="431"/>
                      </a:lnTo>
                      <a:lnTo>
                        <a:pt x="536" y="433"/>
                      </a:lnTo>
                      <a:lnTo>
                        <a:pt x="549" y="435"/>
                      </a:lnTo>
                      <a:lnTo>
                        <a:pt x="575" y="435"/>
                      </a:lnTo>
                      <a:lnTo>
                        <a:pt x="595" y="431"/>
                      </a:lnTo>
                      <a:lnTo>
                        <a:pt x="609" y="425"/>
                      </a:lnTo>
                      <a:lnTo>
                        <a:pt x="619" y="419"/>
                      </a:lnTo>
                      <a:lnTo>
                        <a:pt x="644" y="421"/>
                      </a:lnTo>
                      <a:lnTo>
                        <a:pt x="662" y="421"/>
                      </a:lnTo>
                      <a:lnTo>
                        <a:pt x="674" y="421"/>
                      </a:lnTo>
                      <a:lnTo>
                        <a:pt x="648" y="449"/>
                      </a:lnTo>
                      <a:lnTo>
                        <a:pt x="587" y="514"/>
                      </a:lnTo>
                      <a:lnTo>
                        <a:pt x="553" y="554"/>
                      </a:lnTo>
                      <a:lnTo>
                        <a:pt x="522" y="593"/>
                      </a:lnTo>
                      <a:lnTo>
                        <a:pt x="494" y="631"/>
                      </a:lnTo>
                      <a:lnTo>
                        <a:pt x="484" y="647"/>
                      </a:lnTo>
                      <a:lnTo>
                        <a:pt x="478" y="663"/>
                      </a:lnTo>
                      <a:lnTo>
                        <a:pt x="474" y="676"/>
                      </a:lnTo>
                      <a:lnTo>
                        <a:pt x="470" y="688"/>
                      </a:lnTo>
                      <a:lnTo>
                        <a:pt x="466" y="700"/>
                      </a:lnTo>
                      <a:lnTo>
                        <a:pt x="460" y="710"/>
                      </a:lnTo>
                      <a:lnTo>
                        <a:pt x="457" y="712"/>
                      </a:lnTo>
                      <a:lnTo>
                        <a:pt x="453" y="714"/>
                      </a:lnTo>
                      <a:lnTo>
                        <a:pt x="449" y="712"/>
                      </a:lnTo>
                      <a:lnTo>
                        <a:pt x="445" y="708"/>
                      </a:lnTo>
                      <a:lnTo>
                        <a:pt x="441" y="702"/>
                      </a:lnTo>
                      <a:lnTo>
                        <a:pt x="435" y="690"/>
                      </a:lnTo>
                      <a:lnTo>
                        <a:pt x="425" y="686"/>
                      </a:lnTo>
                      <a:lnTo>
                        <a:pt x="403" y="671"/>
                      </a:lnTo>
                      <a:lnTo>
                        <a:pt x="391" y="661"/>
                      </a:lnTo>
                      <a:lnTo>
                        <a:pt x="379" y="649"/>
                      </a:lnTo>
                      <a:lnTo>
                        <a:pt x="370" y="637"/>
                      </a:lnTo>
                      <a:lnTo>
                        <a:pt x="362" y="625"/>
                      </a:lnTo>
                      <a:lnTo>
                        <a:pt x="294" y="558"/>
                      </a:lnTo>
                      <a:lnTo>
                        <a:pt x="245" y="504"/>
                      </a:lnTo>
                      <a:lnTo>
                        <a:pt x="225" y="485"/>
                      </a:lnTo>
                      <a:lnTo>
                        <a:pt x="213" y="469"/>
                      </a:lnTo>
                      <a:lnTo>
                        <a:pt x="142" y="407"/>
                      </a:lnTo>
                      <a:lnTo>
                        <a:pt x="85" y="362"/>
                      </a:lnTo>
                      <a:lnTo>
                        <a:pt x="61" y="346"/>
                      </a:lnTo>
                      <a:lnTo>
                        <a:pt x="45" y="336"/>
                      </a:lnTo>
                      <a:lnTo>
                        <a:pt x="39" y="332"/>
                      </a:lnTo>
                      <a:lnTo>
                        <a:pt x="27" y="322"/>
                      </a:lnTo>
                      <a:lnTo>
                        <a:pt x="21" y="314"/>
                      </a:lnTo>
                      <a:lnTo>
                        <a:pt x="16" y="305"/>
                      </a:lnTo>
                      <a:lnTo>
                        <a:pt x="14" y="293"/>
                      </a:lnTo>
                      <a:lnTo>
                        <a:pt x="14" y="279"/>
                      </a:lnTo>
                      <a:lnTo>
                        <a:pt x="14" y="269"/>
                      </a:lnTo>
                      <a:lnTo>
                        <a:pt x="12" y="261"/>
                      </a:lnTo>
                      <a:lnTo>
                        <a:pt x="10" y="257"/>
                      </a:lnTo>
                      <a:lnTo>
                        <a:pt x="6" y="255"/>
                      </a:lnTo>
                      <a:lnTo>
                        <a:pt x="4" y="251"/>
                      </a:lnTo>
                      <a:lnTo>
                        <a:pt x="0" y="245"/>
                      </a:lnTo>
                      <a:lnTo>
                        <a:pt x="0" y="241"/>
                      </a:lnTo>
                      <a:lnTo>
                        <a:pt x="0" y="237"/>
                      </a:lnTo>
                      <a:lnTo>
                        <a:pt x="2" y="231"/>
                      </a:lnTo>
                      <a:lnTo>
                        <a:pt x="6" y="225"/>
                      </a:lnTo>
                      <a:lnTo>
                        <a:pt x="14" y="198"/>
                      </a:lnTo>
                      <a:lnTo>
                        <a:pt x="20" y="174"/>
                      </a:lnTo>
                      <a:lnTo>
                        <a:pt x="21" y="162"/>
                      </a:lnTo>
                      <a:lnTo>
                        <a:pt x="21" y="152"/>
                      </a:lnTo>
                      <a:lnTo>
                        <a:pt x="21" y="131"/>
                      </a:lnTo>
                      <a:lnTo>
                        <a:pt x="23" y="115"/>
                      </a:lnTo>
                      <a:lnTo>
                        <a:pt x="27" y="109"/>
                      </a:lnTo>
                      <a:lnTo>
                        <a:pt x="29" y="105"/>
                      </a:lnTo>
                      <a:lnTo>
                        <a:pt x="41" y="101"/>
                      </a:lnTo>
                      <a:lnTo>
                        <a:pt x="41" y="91"/>
                      </a:lnTo>
                      <a:lnTo>
                        <a:pt x="41" y="79"/>
                      </a:lnTo>
                      <a:lnTo>
                        <a:pt x="47" y="65"/>
                      </a:lnTo>
                      <a:lnTo>
                        <a:pt x="71" y="34"/>
                      </a:lnTo>
                      <a:lnTo>
                        <a:pt x="89" y="10"/>
                      </a:lnTo>
                      <a:lnTo>
                        <a:pt x="97" y="4"/>
                      </a:lnTo>
                      <a:lnTo>
                        <a:pt x="103" y="2"/>
                      </a:lnTo>
                      <a:lnTo>
                        <a:pt x="107" y="0"/>
                      </a:lnTo>
                      <a:lnTo>
                        <a:pt x="118" y="2"/>
                      </a:lnTo>
                      <a:lnTo>
                        <a:pt x="126" y="4"/>
                      </a:lnTo>
                      <a:lnTo>
                        <a:pt x="136" y="8"/>
                      </a:lnTo>
                      <a:lnTo>
                        <a:pt x="146" y="16"/>
                      </a:lnTo>
                      <a:lnTo>
                        <a:pt x="154" y="28"/>
                      </a:lnTo>
                      <a:lnTo>
                        <a:pt x="158" y="41"/>
                      </a:lnTo>
                      <a:lnTo>
                        <a:pt x="164" y="73"/>
                      </a:lnTo>
                      <a:lnTo>
                        <a:pt x="170" y="111"/>
                      </a:lnTo>
                      <a:lnTo>
                        <a:pt x="170" y="127"/>
                      </a:lnTo>
                      <a:lnTo>
                        <a:pt x="168" y="138"/>
                      </a:lnTo>
                      <a:lnTo>
                        <a:pt x="170" y="150"/>
                      </a:lnTo>
                      <a:lnTo>
                        <a:pt x="176" y="180"/>
                      </a:lnTo>
                      <a:lnTo>
                        <a:pt x="184" y="212"/>
                      </a:lnTo>
                      <a:lnTo>
                        <a:pt x="190" y="227"/>
                      </a:lnTo>
                      <a:lnTo>
                        <a:pt x="197" y="237"/>
                      </a:lnTo>
                      <a:lnTo>
                        <a:pt x="207" y="263"/>
                      </a:lnTo>
                      <a:lnTo>
                        <a:pt x="219" y="283"/>
                      </a:lnTo>
                      <a:lnTo>
                        <a:pt x="233" y="301"/>
                      </a:lnTo>
                      <a:lnTo>
                        <a:pt x="237" y="305"/>
                      </a:lnTo>
                      <a:lnTo>
                        <a:pt x="249" y="314"/>
                      </a:lnTo>
                      <a:lnTo>
                        <a:pt x="255" y="320"/>
                      </a:lnTo>
                      <a:lnTo>
                        <a:pt x="263" y="324"/>
                      </a:lnTo>
                      <a:lnTo>
                        <a:pt x="271" y="326"/>
                      </a:lnTo>
                      <a:lnTo>
                        <a:pt x="279" y="324"/>
                      </a:lnTo>
                      <a:lnTo>
                        <a:pt x="294" y="328"/>
                      </a:lnTo>
                      <a:lnTo>
                        <a:pt x="308" y="330"/>
                      </a:lnTo>
                      <a:lnTo>
                        <a:pt x="318" y="330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2" name="Freeform 1348"/>
                <p:cNvSpPr>
                  <a:spLocks/>
                </p:cNvSpPr>
                <p:nvPr/>
              </p:nvSpPr>
              <p:spPr bwMode="auto">
                <a:xfrm>
                  <a:off x="4261" y="2604"/>
                  <a:ext cx="319" cy="380"/>
                </a:xfrm>
                <a:custGeom>
                  <a:avLst/>
                  <a:gdLst>
                    <a:gd name="T0" fmla="*/ 276 w 639"/>
                    <a:gd name="T1" fmla="*/ 0 h 762"/>
                    <a:gd name="T2" fmla="*/ 271 w 639"/>
                    <a:gd name="T3" fmla="*/ 6 h 762"/>
                    <a:gd name="T4" fmla="*/ 269 w 639"/>
                    <a:gd name="T5" fmla="*/ 14 h 762"/>
                    <a:gd name="T6" fmla="*/ 269 w 639"/>
                    <a:gd name="T7" fmla="*/ 26 h 762"/>
                    <a:gd name="T8" fmla="*/ 269 w 639"/>
                    <a:gd name="T9" fmla="*/ 32 h 762"/>
                    <a:gd name="T10" fmla="*/ 267 w 639"/>
                    <a:gd name="T11" fmla="*/ 51 h 762"/>
                    <a:gd name="T12" fmla="*/ 262 w 639"/>
                    <a:gd name="T13" fmla="*/ 61 h 762"/>
                    <a:gd name="T14" fmla="*/ 258 w 639"/>
                    <a:gd name="T15" fmla="*/ 63 h 762"/>
                    <a:gd name="T16" fmla="*/ 239 w 639"/>
                    <a:gd name="T17" fmla="*/ 98 h 762"/>
                    <a:gd name="T18" fmla="*/ 239 w 639"/>
                    <a:gd name="T19" fmla="*/ 100 h 762"/>
                    <a:gd name="T20" fmla="*/ 237 w 639"/>
                    <a:gd name="T21" fmla="*/ 106 h 762"/>
                    <a:gd name="T22" fmla="*/ 230 w 639"/>
                    <a:gd name="T23" fmla="*/ 114 h 762"/>
                    <a:gd name="T24" fmla="*/ 213 w 639"/>
                    <a:gd name="T25" fmla="*/ 123 h 762"/>
                    <a:gd name="T26" fmla="*/ 205 w 639"/>
                    <a:gd name="T27" fmla="*/ 130 h 762"/>
                    <a:gd name="T28" fmla="*/ 180 w 639"/>
                    <a:gd name="T29" fmla="*/ 148 h 762"/>
                    <a:gd name="T30" fmla="*/ 144 w 639"/>
                    <a:gd name="T31" fmla="*/ 169 h 762"/>
                    <a:gd name="T32" fmla="*/ 123 w 639"/>
                    <a:gd name="T33" fmla="*/ 177 h 762"/>
                    <a:gd name="T34" fmla="*/ 102 w 639"/>
                    <a:gd name="T35" fmla="*/ 183 h 762"/>
                    <a:gd name="T36" fmla="*/ 87 w 639"/>
                    <a:gd name="T37" fmla="*/ 198 h 762"/>
                    <a:gd name="T38" fmla="*/ 36 w 639"/>
                    <a:gd name="T39" fmla="*/ 257 h 762"/>
                    <a:gd name="T40" fmla="*/ 8 w 639"/>
                    <a:gd name="T41" fmla="*/ 294 h 762"/>
                    <a:gd name="T42" fmla="*/ 2 w 639"/>
                    <a:gd name="T43" fmla="*/ 307 h 762"/>
                    <a:gd name="T44" fmla="*/ 0 w 639"/>
                    <a:gd name="T45" fmla="*/ 314 h 762"/>
                    <a:gd name="T46" fmla="*/ 20 w 639"/>
                    <a:gd name="T47" fmla="*/ 353 h 762"/>
                    <a:gd name="T48" fmla="*/ 25 w 639"/>
                    <a:gd name="T49" fmla="*/ 367 h 762"/>
                    <a:gd name="T50" fmla="*/ 26 w 639"/>
                    <a:gd name="T51" fmla="*/ 371 h 762"/>
                    <a:gd name="T52" fmla="*/ 31 w 639"/>
                    <a:gd name="T53" fmla="*/ 380 h 762"/>
                    <a:gd name="T54" fmla="*/ 33 w 639"/>
                    <a:gd name="T55" fmla="*/ 379 h 762"/>
                    <a:gd name="T56" fmla="*/ 36 w 639"/>
                    <a:gd name="T57" fmla="*/ 367 h 762"/>
                    <a:gd name="T58" fmla="*/ 42 w 639"/>
                    <a:gd name="T59" fmla="*/ 356 h 762"/>
                    <a:gd name="T60" fmla="*/ 68 w 639"/>
                    <a:gd name="T61" fmla="*/ 316 h 762"/>
                    <a:gd name="T62" fmla="*/ 88 w 639"/>
                    <a:gd name="T63" fmla="*/ 289 h 762"/>
                    <a:gd name="T64" fmla="*/ 96 w 639"/>
                    <a:gd name="T65" fmla="*/ 280 h 762"/>
                    <a:gd name="T66" fmla="*/ 129 w 639"/>
                    <a:gd name="T67" fmla="*/ 242 h 762"/>
                    <a:gd name="T68" fmla="*/ 141 w 639"/>
                    <a:gd name="T69" fmla="*/ 231 h 762"/>
                    <a:gd name="T70" fmla="*/ 145 w 639"/>
                    <a:gd name="T71" fmla="*/ 229 h 762"/>
                    <a:gd name="T72" fmla="*/ 160 w 639"/>
                    <a:gd name="T73" fmla="*/ 219 h 762"/>
                    <a:gd name="T74" fmla="*/ 168 w 639"/>
                    <a:gd name="T75" fmla="*/ 206 h 762"/>
                    <a:gd name="T76" fmla="*/ 171 w 639"/>
                    <a:gd name="T77" fmla="*/ 199 h 762"/>
                    <a:gd name="T78" fmla="*/ 187 w 639"/>
                    <a:gd name="T79" fmla="*/ 188 h 762"/>
                    <a:gd name="T80" fmla="*/ 208 w 639"/>
                    <a:gd name="T81" fmla="*/ 170 h 762"/>
                    <a:gd name="T82" fmla="*/ 226 w 639"/>
                    <a:gd name="T83" fmla="*/ 148 h 762"/>
                    <a:gd name="T84" fmla="*/ 231 w 639"/>
                    <a:gd name="T85" fmla="*/ 137 h 762"/>
                    <a:gd name="T86" fmla="*/ 244 w 639"/>
                    <a:gd name="T87" fmla="*/ 117 h 762"/>
                    <a:gd name="T88" fmla="*/ 259 w 639"/>
                    <a:gd name="T89" fmla="*/ 102 h 762"/>
                    <a:gd name="T90" fmla="*/ 278 w 639"/>
                    <a:gd name="T91" fmla="*/ 77 h 762"/>
                    <a:gd name="T92" fmla="*/ 283 w 639"/>
                    <a:gd name="T93" fmla="*/ 68 h 762"/>
                    <a:gd name="T94" fmla="*/ 303 w 639"/>
                    <a:gd name="T95" fmla="*/ 39 h 762"/>
                    <a:gd name="T96" fmla="*/ 311 w 639"/>
                    <a:gd name="T97" fmla="*/ 31 h 762"/>
                    <a:gd name="T98" fmla="*/ 314 w 639"/>
                    <a:gd name="T99" fmla="*/ 29 h 762"/>
                    <a:gd name="T100" fmla="*/ 319 w 639"/>
                    <a:gd name="T101" fmla="*/ 26 h 762"/>
                    <a:gd name="T102" fmla="*/ 317 w 639"/>
                    <a:gd name="T103" fmla="*/ 22 h 762"/>
                    <a:gd name="T104" fmla="*/ 303 w 639"/>
                    <a:gd name="T105" fmla="*/ 19 h 762"/>
                    <a:gd name="T106" fmla="*/ 292 w 639"/>
                    <a:gd name="T107" fmla="*/ 13 h 762"/>
                    <a:gd name="T108" fmla="*/ 279 w 639"/>
                    <a:gd name="T109" fmla="*/ 4 h 762"/>
                    <a:gd name="T110" fmla="*/ 276 w 639"/>
                    <a:gd name="T111" fmla="*/ 0 h 762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639"/>
                    <a:gd name="T169" fmla="*/ 0 h 762"/>
                    <a:gd name="T170" fmla="*/ 639 w 639"/>
                    <a:gd name="T171" fmla="*/ 762 h 762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639" h="762">
                      <a:moveTo>
                        <a:pt x="552" y="0"/>
                      </a:moveTo>
                      <a:lnTo>
                        <a:pt x="552" y="0"/>
                      </a:lnTo>
                      <a:lnTo>
                        <a:pt x="548" y="2"/>
                      </a:lnTo>
                      <a:lnTo>
                        <a:pt x="542" y="12"/>
                      </a:lnTo>
                      <a:lnTo>
                        <a:pt x="540" y="18"/>
                      </a:lnTo>
                      <a:lnTo>
                        <a:pt x="538" y="28"/>
                      </a:lnTo>
                      <a:lnTo>
                        <a:pt x="538" y="40"/>
                      </a:lnTo>
                      <a:lnTo>
                        <a:pt x="538" y="52"/>
                      </a:lnTo>
                      <a:lnTo>
                        <a:pt x="538" y="64"/>
                      </a:lnTo>
                      <a:lnTo>
                        <a:pt x="536" y="89"/>
                      </a:lnTo>
                      <a:lnTo>
                        <a:pt x="534" y="103"/>
                      </a:lnTo>
                      <a:lnTo>
                        <a:pt x="530" y="115"/>
                      </a:lnTo>
                      <a:lnTo>
                        <a:pt x="524" y="123"/>
                      </a:lnTo>
                      <a:lnTo>
                        <a:pt x="520" y="125"/>
                      </a:lnTo>
                      <a:lnTo>
                        <a:pt x="516" y="127"/>
                      </a:lnTo>
                      <a:lnTo>
                        <a:pt x="479" y="196"/>
                      </a:lnTo>
                      <a:lnTo>
                        <a:pt x="479" y="200"/>
                      </a:lnTo>
                      <a:lnTo>
                        <a:pt x="479" y="206"/>
                      </a:lnTo>
                      <a:lnTo>
                        <a:pt x="475" y="212"/>
                      </a:lnTo>
                      <a:lnTo>
                        <a:pt x="469" y="220"/>
                      </a:lnTo>
                      <a:lnTo>
                        <a:pt x="461" y="228"/>
                      </a:lnTo>
                      <a:lnTo>
                        <a:pt x="447" y="238"/>
                      </a:lnTo>
                      <a:lnTo>
                        <a:pt x="427" y="246"/>
                      </a:lnTo>
                      <a:lnTo>
                        <a:pt x="410" y="261"/>
                      </a:lnTo>
                      <a:lnTo>
                        <a:pt x="388" y="277"/>
                      </a:lnTo>
                      <a:lnTo>
                        <a:pt x="360" y="297"/>
                      </a:lnTo>
                      <a:lnTo>
                        <a:pt x="327" y="319"/>
                      </a:lnTo>
                      <a:lnTo>
                        <a:pt x="289" y="339"/>
                      </a:lnTo>
                      <a:lnTo>
                        <a:pt x="269" y="347"/>
                      </a:lnTo>
                      <a:lnTo>
                        <a:pt x="247" y="354"/>
                      </a:lnTo>
                      <a:lnTo>
                        <a:pt x="226" y="362"/>
                      </a:lnTo>
                      <a:lnTo>
                        <a:pt x="204" y="366"/>
                      </a:lnTo>
                      <a:lnTo>
                        <a:pt x="174" y="398"/>
                      </a:lnTo>
                      <a:lnTo>
                        <a:pt x="109" y="471"/>
                      </a:lnTo>
                      <a:lnTo>
                        <a:pt x="73" y="515"/>
                      </a:lnTo>
                      <a:lnTo>
                        <a:pt x="42" y="554"/>
                      </a:lnTo>
                      <a:lnTo>
                        <a:pt x="16" y="590"/>
                      </a:lnTo>
                      <a:lnTo>
                        <a:pt x="10" y="604"/>
                      </a:lnTo>
                      <a:lnTo>
                        <a:pt x="4" y="616"/>
                      </a:lnTo>
                      <a:lnTo>
                        <a:pt x="0" y="629"/>
                      </a:lnTo>
                      <a:lnTo>
                        <a:pt x="24" y="671"/>
                      </a:lnTo>
                      <a:lnTo>
                        <a:pt x="40" y="707"/>
                      </a:lnTo>
                      <a:lnTo>
                        <a:pt x="48" y="722"/>
                      </a:lnTo>
                      <a:lnTo>
                        <a:pt x="50" y="736"/>
                      </a:lnTo>
                      <a:lnTo>
                        <a:pt x="52" y="744"/>
                      </a:lnTo>
                      <a:lnTo>
                        <a:pt x="58" y="758"/>
                      </a:lnTo>
                      <a:lnTo>
                        <a:pt x="62" y="762"/>
                      </a:lnTo>
                      <a:lnTo>
                        <a:pt x="64" y="762"/>
                      </a:lnTo>
                      <a:lnTo>
                        <a:pt x="66" y="760"/>
                      </a:lnTo>
                      <a:lnTo>
                        <a:pt x="69" y="752"/>
                      </a:lnTo>
                      <a:lnTo>
                        <a:pt x="73" y="736"/>
                      </a:lnTo>
                      <a:lnTo>
                        <a:pt x="85" y="714"/>
                      </a:lnTo>
                      <a:lnTo>
                        <a:pt x="117" y="663"/>
                      </a:lnTo>
                      <a:lnTo>
                        <a:pt x="137" y="633"/>
                      </a:lnTo>
                      <a:lnTo>
                        <a:pt x="156" y="604"/>
                      </a:lnTo>
                      <a:lnTo>
                        <a:pt x="176" y="580"/>
                      </a:lnTo>
                      <a:lnTo>
                        <a:pt x="192" y="562"/>
                      </a:lnTo>
                      <a:lnTo>
                        <a:pt x="230" y="519"/>
                      </a:lnTo>
                      <a:lnTo>
                        <a:pt x="259" y="485"/>
                      </a:lnTo>
                      <a:lnTo>
                        <a:pt x="273" y="473"/>
                      </a:lnTo>
                      <a:lnTo>
                        <a:pt x="283" y="463"/>
                      </a:lnTo>
                      <a:lnTo>
                        <a:pt x="291" y="459"/>
                      </a:lnTo>
                      <a:lnTo>
                        <a:pt x="311" y="447"/>
                      </a:lnTo>
                      <a:lnTo>
                        <a:pt x="321" y="440"/>
                      </a:lnTo>
                      <a:lnTo>
                        <a:pt x="330" y="428"/>
                      </a:lnTo>
                      <a:lnTo>
                        <a:pt x="336" y="414"/>
                      </a:lnTo>
                      <a:lnTo>
                        <a:pt x="342" y="400"/>
                      </a:lnTo>
                      <a:lnTo>
                        <a:pt x="358" y="388"/>
                      </a:lnTo>
                      <a:lnTo>
                        <a:pt x="374" y="376"/>
                      </a:lnTo>
                      <a:lnTo>
                        <a:pt x="396" y="360"/>
                      </a:lnTo>
                      <a:lnTo>
                        <a:pt x="416" y="341"/>
                      </a:lnTo>
                      <a:lnTo>
                        <a:pt x="435" y="321"/>
                      </a:lnTo>
                      <a:lnTo>
                        <a:pt x="453" y="297"/>
                      </a:lnTo>
                      <a:lnTo>
                        <a:pt x="459" y="285"/>
                      </a:lnTo>
                      <a:lnTo>
                        <a:pt x="463" y="275"/>
                      </a:lnTo>
                      <a:lnTo>
                        <a:pt x="489" y="234"/>
                      </a:lnTo>
                      <a:lnTo>
                        <a:pt x="497" y="226"/>
                      </a:lnTo>
                      <a:lnTo>
                        <a:pt x="518" y="204"/>
                      </a:lnTo>
                      <a:lnTo>
                        <a:pt x="544" y="172"/>
                      </a:lnTo>
                      <a:lnTo>
                        <a:pt x="556" y="155"/>
                      </a:lnTo>
                      <a:lnTo>
                        <a:pt x="566" y="137"/>
                      </a:lnTo>
                      <a:lnTo>
                        <a:pt x="590" y="103"/>
                      </a:lnTo>
                      <a:lnTo>
                        <a:pt x="607" y="78"/>
                      </a:lnTo>
                      <a:lnTo>
                        <a:pt x="617" y="68"/>
                      </a:lnTo>
                      <a:lnTo>
                        <a:pt x="623" y="62"/>
                      </a:lnTo>
                      <a:lnTo>
                        <a:pt x="629" y="58"/>
                      </a:lnTo>
                      <a:lnTo>
                        <a:pt x="635" y="56"/>
                      </a:lnTo>
                      <a:lnTo>
                        <a:pt x="639" y="52"/>
                      </a:lnTo>
                      <a:lnTo>
                        <a:pt x="639" y="48"/>
                      </a:lnTo>
                      <a:lnTo>
                        <a:pt x="635" y="44"/>
                      </a:lnTo>
                      <a:lnTo>
                        <a:pt x="625" y="40"/>
                      </a:lnTo>
                      <a:lnTo>
                        <a:pt x="607" y="38"/>
                      </a:lnTo>
                      <a:lnTo>
                        <a:pt x="584" y="26"/>
                      </a:lnTo>
                      <a:lnTo>
                        <a:pt x="566" y="14"/>
                      </a:lnTo>
                      <a:lnTo>
                        <a:pt x="558" y="8"/>
                      </a:lnTo>
                      <a:lnTo>
                        <a:pt x="552" y="0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3" name="Freeform 1350"/>
                <p:cNvSpPr>
                  <a:spLocks/>
                </p:cNvSpPr>
                <p:nvPr/>
              </p:nvSpPr>
              <p:spPr bwMode="auto">
                <a:xfrm>
                  <a:off x="4039" y="2285"/>
                  <a:ext cx="178" cy="146"/>
                </a:xfrm>
                <a:custGeom>
                  <a:avLst/>
                  <a:gdLst>
                    <a:gd name="T0" fmla="*/ 178 w 356"/>
                    <a:gd name="T1" fmla="*/ 0 h 291"/>
                    <a:gd name="T2" fmla="*/ 140 w 356"/>
                    <a:gd name="T3" fmla="*/ 6 h 291"/>
                    <a:gd name="T4" fmla="*/ 107 w 356"/>
                    <a:gd name="T5" fmla="*/ 15 h 291"/>
                    <a:gd name="T6" fmla="*/ 85 w 356"/>
                    <a:gd name="T7" fmla="*/ 26 h 291"/>
                    <a:gd name="T8" fmla="*/ 80 w 356"/>
                    <a:gd name="T9" fmla="*/ 30 h 291"/>
                    <a:gd name="T10" fmla="*/ 76 w 356"/>
                    <a:gd name="T11" fmla="*/ 31 h 291"/>
                    <a:gd name="T12" fmla="*/ 68 w 356"/>
                    <a:gd name="T13" fmla="*/ 43 h 291"/>
                    <a:gd name="T14" fmla="*/ 64 w 356"/>
                    <a:gd name="T15" fmla="*/ 50 h 291"/>
                    <a:gd name="T16" fmla="*/ 52 w 356"/>
                    <a:gd name="T17" fmla="*/ 62 h 291"/>
                    <a:gd name="T18" fmla="*/ 50 w 356"/>
                    <a:gd name="T19" fmla="*/ 67 h 291"/>
                    <a:gd name="T20" fmla="*/ 50 w 356"/>
                    <a:gd name="T21" fmla="*/ 73 h 291"/>
                    <a:gd name="T22" fmla="*/ 51 w 356"/>
                    <a:gd name="T23" fmla="*/ 74 h 291"/>
                    <a:gd name="T24" fmla="*/ 45 w 356"/>
                    <a:gd name="T25" fmla="*/ 80 h 291"/>
                    <a:gd name="T26" fmla="*/ 36 w 356"/>
                    <a:gd name="T27" fmla="*/ 86 h 291"/>
                    <a:gd name="T28" fmla="*/ 31 w 356"/>
                    <a:gd name="T29" fmla="*/ 87 h 291"/>
                    <a:gd name="T30" fmla="*/ 26 w 356"/>
                    <a:gd name="T31" fmla="*/ 88 h 291"/>
                    <a:gd name="T32" fmla="*/ 23 w 356"/>
                    <a:gd name="T33" fmla="*/ 90 h 291"/>
                    <a:gd name="T34" fmla="*/ 23 w 356"/>
                    <a:gd name="T35" fmla="*/ 95 h 291"/>
                    <a:gd name="T36" fmla="*/ 24 w 356"/>
                    <a:gd name="T37" fmla="*/ 97 h 291"/>
                    <a:gd name="T38" fmla="*/ 25 w 356"/>
                    <a:gd name="T39" fmla="*/ 106 h 291"/>
                    <a:gd name="T40" fmla="*/ 21 w 356"/>
                    <a:gd name="T41" fmla="*/ 113 h 291"/>
                    <a:gd name="T42" fmla="*/ 14 w 356"/>
                    <a:gd name="T43" fmla="*/ 123 h 291"/>
                    <a:gd name="T44" fmla="*/ 6 w 356"/>
                    <a:gd name="T45" fmla="*/ 130 h 291"/>
                    <a:gd name="T46" fmla="*/ 0 w 356"/>
                    <a:gd name="T47" fmla="*/ 140 h 291"/>
                    <a:gd name="T48" fmla="*/ 0 w 356"/>
                    <a:gd name="T49" fmla="*/ 142 h 291"/>
                    <a:gd name="T50" fmla="*/ 2 w 356"/>
                    <a:gd name="T51" fmla="*/ 146 h 291"/>
                    <a:gd name="T52" fmla="*/ 42 w 356"/>
                    <a:gd name="T53" fmla="*/ 118 h 291"/>
                    <a:gd name="T54" fmla="*/ 52 w 356"/>
                    <a:gd name="T55" fmla="*/ 108 h 291"/>
                    <a:gd name="T56" fmla="*/ 65 w 356"/>
                    <a:gd name="T57" fmla="*/ 102 h 291"/>
                    <a:gd name="T58" fmla="*/ 96 w 356"/>
                    <a:gd name="T59" fmla="*/ 82 h 291"/>
                    <a:gd name="T60" fmla="*/ 137 w 356"/>
                    <a:gd name="T61" fmla="*/ 48 h 291"/>
                    <a:gd name="T62" fmla="*/ 159 w 356"/>
                    <a:gd name="T63" fmla="*/ 26 h 291"/>
                    <a:gd name="T64" fmla="*/ 178 w 356"/>
                    <a:gd name="T65" fmla="*/ 0 h 29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56"/>
                    <a:gd name="T100" fmla="*/ 0 h 291"/>
                    <a:gd name="T101" fmla="*/ 356 w 356"/>
                    <a:gd name="T102" fmla="*/ 291 h 29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56" h="291">
                      <a:moveTo>
                        <a:pt x="356" y="0"/>
                      </a:moveTo>
                      <a:lnTo>
                        <a:pt x="356" y="0"/>
                      </a:lnTo>
                      <a:lnTo>
                        <a:pt x="333" y="4"/>
                      </a:lnTo>
                      <a:lnTo>
                        <a:pt x="279" y="12"/>
                      </a:lnTo>
                      <a:lnTo>
                        <a:pt x="246" y="20"/>
                      </a:lnTo>
                      <a:lnTo>
                        <a:pt x="214" y="30"/>
                      </a:lnTo>
                      <a:lnTo>
                        <a:pt x="184" y="44"/>
                      </a:lnTo>
                      <a:lnTo>
                        <a:pt x="170" y="52"/>
                      </a:lnTo>
                      <a:lnTo>
                        <a:pt x="159" y="60"/>
                      </a:lnTo>
                      <a:lnTo>
                        <a:pt x="157" y="60"/>
                      </a:lnTo>
                      <a:lnTo>
                        <a:pt x="151" y="62"/>
                      </a:lnTo>
                      <a:lnTo>
                        <a:pt x="145" y="70"/>
                      </a:lnTo>
                      <a:lnTo>
                        <a:pt x="135" y="85"/>
                      </a:lnTo>
                      <a:lnTo>
                        <a:pt x="127" y="99"/>
                      </a:lnTo>
                      <a:lnTo>
                        <a:pt x="117" y="111"/>
                      </a:lnTo>
                      <a:lnTo>
                        <a:pt x="103" y="123"/>
                      </a:lnTo>
                      <a:lnTo>
                        <a:pt x="99" y="133"/>
                      </a:lnTo>
                      <a:lnTo>
                        <a:pt x="99" y="141"/>
                      </a:lnTo>
                      <a:lnTo>
                        <a:pt x="99" y="145"/>
                      </a:lnTo>
                      <a:lnTo>
                        <a:pt x="101" y="147"/>
                      </a:lnTo>
                      <a:lnTo>
                        <a:pt x="97" y="151"/>
                      </a:lnTo>
                      <a:lnTo>
                        <a:pt x="89" y="159"/>
                      </a:lnTo>
                      <a:lnTo>
                        <a:pt x="77" y="167"/>
                      </a:lnTo>
                      <a:lnTo>
                        <a:pt x="71" y="171"/>
                      </a:lnTo>
                      <a:lnTo>
                        <a:pt x="62" y="173"/>
                      </a:lnTo>
                      <a:lnTo>
                        <a:pt x="60" y="174"/>
                      </a:lnTo>
                      <a:lnTo>
                        <a:pt x="52" y="176"/>
                      </a:lnTo>
                      <a:lnTo>
                        <a:pt x="48" y="178"/>
                      </a:lnTo>
                      <a:lnTo>
                        <a:pt x="46" y="180"/>
                      </a:lnTo>
                      <a:lnTo>
                        <a:pt x="44" y="184"/>
                      </a:lnTo>
                      <a:lnTo>
                        <a:pt x="46" y="190"/>
                      </a:lnTo>
                      <a:lnTo>
                        <a:pt x="48" y="194"/>
                      </a:lnTo>
                      <a:lnTo>
                        <a:pt x="50" y="202"/>
                      </a:lnTo>
                      <a:lnTo>
                        <a:pt x="50" y="212"/>
                      </a:lnTo>
                      <a:lnTo>
                        <a:pt x="42" y="226"/>
                      </a:lnTo>
                      <a:lnTo>
                        <a:pt x="34" y="238"/>
                      </a:lnTo>
                      <a:lnTo>
                        <a:pt x="28" y="246"/>
                      </a:lnTo>
                      <a:lnTo>
                        <a:pt x="12" y="260"/>
                      </a:lnTo>
                      <a:lnTo>
                        <a:pt x="2" y="273"/>
                      </a:lnTo>
                      <a:lnTo>
                        <a:pt x="0" y="279"/>
                      </a:lnTo>
                      <a:lnTo>
                        <a:pt x="0" y="283"/>
                      </a:lnTo>
                      <a:lnTo>
                        <a:pt x="4" y="291"/>
                      </a:lnTo>
                      <a:lnTo>
                        <a:pt x="50" y="260"/>
                      </a:lnTo>
                      <a:lnTo>
                        <a:pt x="83" y="236"/>
                      </a:lnTo>
                      <a:lnTo>
                        <a:pt x="95" y="224"/>
                      </a:lnTo>
                      <a:lnTo>
                        <a:pt x="103" y="216"/>
                      </a:lnTo>
                      <a:lnTo>
                        <a:pt x="129" y="204"/>
                      </a:lnTo>
                      <a:lnTo>
                        <a:pt x="157" y="186"/>
                      </a:lnTo>
                      <a:lnTo>
                        <a:pt x="192" y="163"/>
                      </a:lnTo>
                      <a:lnTo>
                        <a:pt x="232" y="133"/>
                      </a:lnTo>
                      <a:lnTo>
                        <a:pt x="273" y="95"/>
                      </a:lnTo>
                      <a:lnTo>
                        <a:pt x="295" y="76"/>
                      </a:lnTo>
                      <a:lnTo>
                        <a:pt x="317" y="52"/>
                      </a:lnTo>
                      <a:lnTo>
                        <a:pt x="336" y="26"/>
                      </a:lnTo>
                      <a:lnTo>
                        <a:pt x="356" y="0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4" name="Freeform 1352"/>
                <p:cNvSpPr>
                  <a:spLocks/>
                </p:cNvSpPr>
                <p:nvPr/>
              </p:nvSpPr>
              <p:spPr bwMode="auto">
                <a:xfrm>
                  <a:off x="4302" y="2310"/>
                  <a:ext cx="281" cy="212"/>
                </a:xfrm>
                <a:custGeom>
                  <a:avLst/>
                  <a:gdLst>
                    <a:gd name="T0" fmla="*/ 0 w 564"/>
                    <a:gd name="T1" fmla="*/ 13 h 423"/>
                    <a:gd name="T2" fmla="*/ 13 w 564"/>
                    <a:gd name="T3" fmla="*/ 23 h 423"/>
                    <a:gd name="T4" fmla="*/ 16 w 564"/>
                    <a:gd name="T5" fmla="*/ 26 h 423"/>
                    <a:gd name="T6" fmla="*/ 34 w 564"/>
                    <a:gd name="T7" fmla="*/ 34 h 423"/>
                    <a:gd name="T8" fmla="*/ 47 w 564"/>
                    <a:gd name="T9" fmla="*/ 44 h 423"/>
                    <a:gd name="T10" fmla="*/ 58 w 564"/>
                    <a:gd name="T11" fmla="*/ 58 h 423"/>
                    <a:gd name="T12" fmla="*/ 63 w 564"/>
                    <a:gd name="T13" fmla="*/ 57 h 423"/>
                    <a:gd name="T14" fmla="*/ 78 w 564"/>
                    <a:gd name="T15" fmla="*/ 57 h 423"/>
                    <a:gd name="T16" fmla="*/ 99 w 564"/>
                    <a:gd name="T17" fmla="*/ 64 h 423"/>
                    <a:gd name="T18" fmla="*/ 112 w 564"/>
                    <a:gd name="T19" fmla="*/ 73 h 423"/>
                    <a:gd name="T20" fmla="*/ 124 w 564"/>
                    <a:gd name="T21" fmla="*/ 86 h 423"/>
                    <a:gd name="T22" fmla="*/ 155 w 564"/>
                    <a:gd name="T23" fmla="*/ 117 h 423"/>
                    <a:gd name="T24" fmla="*/ 190 w 564"/>
                    <a:gd name="T25" fmla="*/ 156 h 423"/>
                    <a:gd name="T26" fmla="*/ 208 w 564"/>
                    <a:gd name="T27" fmla="*/ 183 h 423"/>
                    <a:gd name="T28" fmla="*/ 227 w 564"/>
                    <a:gd name="T29" fmla="*/ 212 h 423"/>
                    <a:gd name="T30" fmla="*/ 238 w 564"/>
                    <a:gd name="T31" fmla="*/ 179 h 423"/>
                    <a:gd name="T32" fmla="*/ 251 w 564"/>
                    <a:gd name="T33" fmla="*/ 151 h 423"/>
                    <a:gd name="T34" fmla="*/ 267 w 564"/>
                    <a:gd name="T35" fmla="*/ 124 h 423"/>
                    <a:gd name="T36" fmla="*/ 270 w 564"/>
                    <a:gd name="T37" fmla="*/ 119 h 423"/>
                    <a:gd name="T38" fmla="*/ 280 w 564"/>
                    <a:gd name="T39" fmla="*/ 101 h 423"/>
                    <a:gd name="T40" fmla="*/ 280 w 564"/>
                    <a:gd name="T41" fmla="*/ 93 h 423"/>
                    <a:gd name="T42" fmla="*/ 278 w 564"/>
                    <a:gd name="T43" fmla="*/ 89 h 423"/>
                    <a:gd name="T44" fmla="*/ 276 w 564"/>
                    <a:gd name="T45" fmla="*/ 88 h 423"/>
                    <a:gd name="T46" fmla="*/ 268 w 564"/>
                    <a:gd name="T47" fmla="*/ 87 h 423"/>
                    <a:gd name="T48" fmla="*/ 258 w 564"/>
                    <a:gd name="T49" fmla="*/ 89 h 423"/>
                    <a:gd name="T50" fmla="*/ 245 w 564"/>
                    <a:gd name="T51" fmla="*/ 96 h 423"/>
                    <a:gd name="T52" fmla="*/ 238 w 564"/>
                    <a:gd name="T53" fmla="*/ 97 h 423"/>
                    <a:gd name="T54" fmla="*/ 225 w 564"/>
                    <a:gd name="T55" fmla="*/ 97 h 423"/>
                    <a:gd name="T56" fmla="*/ 217 w 564"/>
                    <a:gd name="T57" fmla="*/ 94 h 423"/>
                    <a:gd name="T58" fmla="*/ 198 w 564"/>
                    <a:gd name="T59" fmla="*/ 88 h 423"/>
                    <a:gd name="T60" fmla="*/ 186 w 564"/>
                    <a:gd name="T61" fmla="*/ 85 h 423"/>
                    <a:gd name="T62" fmla="*/ 166 w 564"/>
                    <a:gd name="T63" fmla="*/ 79 h 423"/>
                    <a:gd name="T64" fmla="*/ 120 w 564"/>
                    <a:gd name="T65" fmla="*/ 54 h 423"/>
                    <a:gd name="T66" fmla="*/ 102 w 564"/>
                    <a:gd name="T67" fmla="*/ 42 h 423"/>
                    <a:gd name="T68" fmla="*/ 65 w 564"/>
                    <a:gd name="T69" fmla="*/ 17 h 423"/>
                    <a:gd name="T70" fmla="*/ 38 w 564"/>
                    <a:gd name="T71" fmla="*/ 3 h 423"/>
                    <a:gd name="T72" fmla="*/ 29 w 564"/>
                    <a:gd name="T73" fmla="*/ 0 h 423"/>
                    <a:gd name="T74" fmla="*/ 24 w 564"/>
                    <a:gd name="T75" fmla="*/ 3 h 423"/>
                    <a:gd name="T76" fmla="*/ 12 w 564"/>
                    <a:gd name="T77" fmla="*/ 6 h 423"/>
                    <a:gd name="T78" fmla="*/ 1 w 564"/>
                    <a:gd name="T79" fmla="*/ 11 h 423"/>
                    <a:gd name="T80" fmla="*/ 0 w 564"/>
                    <a:gd name="T81" fmla="*/ 13 h 42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564"/>
                    <a:gd name="T124" fmla="*/ 0 h 423"/>
                    <a:gd name="T125" fmla="*/ 564 w 564"/>
                    <a:gd name="T126" fmla="*/ 423 h 42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564" h="423">
                      <a:moveTo>
                        <a:pt x="0" y="26"/>
                      </a:moveTo>
                      <a:lnTo>
                        <a:pt x="0" y="26"/>
                      </a:lnTo>
                      <a:lnTo>
                        <a:pt x="16" y="35"/>
                      </a:lnTo>
                      <a:lnTo>
                        <a:pt x="26" y="45"/>
                      </a:lnTo>
                      <a:lnTo>
                        <a:pt x="32" y="51"/>
                      </a:lnTo>
                      <a:lnTo>
                        <a:pt x="42" y="55"/>
                      </a:lnTo>
                      <a:lnTo>
                        <a:pt x="68" y="67"/>
                      </a:lnTo>
                      <a:lnTo>
                        <a:pt x="81" y="77"/>
                      </a:lnTo>
                      <a:lnTo>
                        <a:pt x="95" y="87"/>
                      </a:lnTo>
                      <a:lnTo>
                        <a:pt x="107" y="101"/>
                      </a:lnTo>
                      <a:lnTo>
                        <a:pt x="117" y="115"/>
                      </a:lnTo>
                      <a:lnTo>
                        <a:pt x="127" y="113"/>
                      </a:lnTo>
                      <a:lnTo>
                        <a:pt x="139" y="111"/>
                      </a:lnTo>
                      <a:lnTo>
                        <a:pt x="157" y="113"/>
                      </a:lnTo>
                      <a:lnTo>
                        <a:pt x="174" y="119"/>
                      </a:lnTo>
                      <a:lnTo>
                        <a:pt x="198" y="128"/>
                      </a:lnTo>
                      <a:lnTo>
                        <a:pt x="210" y="136"/>
                      </a:lnTo>
                      <a:lnTo>
                        <a:pt x="224" y="146"/>
                      </a:lnTo>
                      <a:lnTo>
                        <a:pt x="236" y="158"/>
                      </a:lnTo>
                      <a:lnTo>
                        <a:pt x="249" y="172"/>
                      </a:lnTo>
                      <a:lnTo>
                        <a:pt x="311" y="233"/>
                      </a:lnTo>
                      <a:lnTo>
                        <a:pt x="354" y="281"/>
                      </a:lnTo>
                      <a:lnTo>
                        <a:pt x="382" y="312"/>
                      </a:lnTo>
                      <a:lnTo>
                        <a:pt x="418" y="366"/>
                      </a:lnTo>
                      <a:lnTo>
                        <a:pt x="455" y="423"/>
                      </a:lnTo>
                      <a:lnTo>
                        <a:pt x="461" y="403"/>
                      </a:lnTo>
                      <a:lnTo>
                        <a:pt x="477" y="358"/>
                      </a:lnTo>
                      <a:lnTo>
                        <a:pt x="489" y="330"/>
                      </a:lnTo>
                      <a:lnTo>
                        <a:pt x="503" y="301"/>
                      </a:lnTo>
                      <a:lnTo>
                        <a:pt x="518" y="273"/>
                      </a:lnTo>
                      <a:lnTo>
                        <a:pt x="536" y="247"/>
                      </a:lnTo>
                      <a:lnTo>
                        <a:pt x="542" y="237"/>
                      </a:lnTo>
                      <a:lnTo>
                        <a:pt x="556" y="215"/>
                      </a:lnTo>
                      <a:lnTo>
                        <a:pt x="562" y="202"/>
                      </a:lnTo>
                      <a:lnTo>
                        <a:pt x="564" y="190"/>
                      </a:lnTo>
                      <a:lnTo>
                        <a:pt x="562" y="186"/>
                      </a:lnTo>
                      <a:lnTo>
                        <a:pt x="562" y="182"/>
                      </a:lnTo>
                      <a:lnTo>
                        <a:pt x="558" y="178"/>
                      </a:lnTo>
                      <a:lnTo>
                        <a:pt x="554" y="176"/>
                      </a:lnTo>
                      <a:lnTo>
                        <a:pt x="550" y="174"/>
                      </a:lnTo>
                      <a:lnTo>
                        <a:pt x="538" y="174"/>
                      </a:lnTo>
                      <a:lnTo>
                        <a:pt x="530" y="174"/>
                      </a:lnTo>
                      <a:lnTo>
                        <a:pt x="518" y="178"/>
                      </a:lnTo>
                      <a:lnTo>
                        <a:pt x="507" y="184"/>
                      </a:lnTo>
                      <a:lnTo>
                        <a:pt x="491" y="192"/>
                      </a:lnTo>
                      <a:lnTo>
                        <a:pt x="477" y="194"/>
                      </a:lnTo>
                      <a:lnTo>
                        <a:pt x="465" y="196"/>
                      </a:lnTo>
                      <a:lnTo>
                        <a:pt x="451" y="194"/>
                      </a:lnTo>
                      <a:lnTo>
                        <a:pt x="435" y="188"/>
                      </a:lnTo>
                      <a:lnTo>
                        <a:pt x="420" y="182"/>
                      </a:lnTo>
                      <a:lnTo>
                        <a:pt x="398" y="176"/>
                      </a:lnTo>
                      <a:lnTo>
                        <a:pt x="374" y="170"/>
                      </a:lnTo>
                      <a:lnTo>
                        <a:pt x="333" y="158"/>
                      </a:lnTo>
                      <a:lnTo>
                        <a:pt x="281" y="130"/>
                      </a:lnTo>
                      <a:lnTo>
                        <a:pt x="240" y="107"/>
                      </a:lnTo>
                      <a:lnTo>
                        <a:pt x="204" y="83"/>
                      </a:lnTo>
                      <a:lnTo>
                        <a:pt x="182" y="67"/>
                      </a:lnTo>
                      <a:lnTo>
                        <a:pt x="131" y="34"/>
                      </a:lnTo>
                      <a:lnTo>
                        <a:pt x="103" y="18"/>
                      </a:lnTo>
                      <a:lnTo>
                        <a:pt x="77" y="6"/>
                      </a:lnTo>
                      <a:lnTo>
                        <a:pt x="68" y="2"/>
                      </a:lnTo>
                      <a:lnTo>
                        <a:pt x="58" y="0"/>
                      </a:lnTo>
                      <a:lnTo>
                        <a:pt x="52" y="2"/>
                      </a:lnTo>
                      <a:lnTo>
                        <a:pt x="48" y="6"/>
                      </a:lnTo>
                      <a:lnTo>
                        <a:pt x="24" y="12"/>
                      </a:lnTo>
                      <a:lnTo>
                        <a:pt x="8" y="18"/>
                      </a:lnTo>
                      <a:lnTo>
                        <a:pt x="2" y="22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5" name="Freeform 1353"/>
                <p:cNvSpPr>
                  <a:spLocks/>
                </p:cNvSpPr>
                <p:nvPr/>
              </p:nvSpPr>
              <p:spPr bwMode="auto">
                <a:xfrm>
                  <a:off x="4167" y="2549"/>
                  <a:ext cx="121" cy="125"/>
                </a:xfrm>
                <a:custGeom>
                  <a:avLst/>
                  <a:gdLst>
                    <a:gd name="T0" fmla="*/ 119 w 242"/>
                    <a:gd name="T1" fmla="*/ 107 h 249"/>
                    <a:gd name="T2" fmla="*/ 119 w 242"/>
                    <a:gd name="T3" fmla="*/ 107 h 249"/>
                    <a:gd name="T4" fmla="*/ 106 w 242"/>
                    <a:gd name="T5" fmla="*/ 112 h 249"/>
                    <a:gd name="T6" fmla="*/ 95 w 242"/>
                    <a:gd name="T7" fmla="*/ 116 h 249"/>
                    <a:gd name="T8" fmla="*/ 88 w 242"/>
                    <a:gd name="T9" fmla="*/ 117 h 249"/>
                    <a:gd name="T10" fmla="*/ 88 w 242"/>
                    <a:gd name="T11" fmla="*/ 117 h 249"/>
                    <a:gd name="T12" fmla="*/ 82 w 242"/>
                    <a:gd name="T13" fmla="*/ 120 h 249"/>
                    <a:gd name="T14" fmla="*/ 75 w 242"/>
                    <a:gd name="T15" fmla="*/ 122 h 249"/>
                    <a:gd name="T16" fmla="*/ 65 w 242"/>
                    <a:gd name="T17" fmla="*/ 124 h 249"/>
                    <a:gd name="T18" fmla="*/ 55 w 242"/>
                    <a:gd name="T19" fmla="*/ 125 h 249"/>
                    <a:gd name="T20" fmla="*/ 49 w 242"/>
                    <a:gd name="T21" fmla="*/ 124 h 249"/>
                    <a:gd name="T22" fmla="*/ 43 w 242"/>
                    <a:gd name="T23" fmla="*/ 123 h 249"/>
                    <a:gd name="T24" fmla="*/ 37 w 242"/>
                    <a:gd name="T25" fmla="*/ 121 h 249"/>
                    <a:gd name="T26" fmla="*/ 31 w 242"/>
                    <a:gd name="T27" fmla="*/ 118 h 249"/>
                    <a:gd name="T28" fmla="*/ 25 w 242"/>
                    <a:gd name="T29" fmla="*/ 114 h 249"/>
                    <a:gd name="T30" fmla="*/ 20 w 242"/>
                    <a:gd name="T31" fmla="*/ 109 h 249"/>
                    <a:gd name="T32" fmla="*/ 20 w 242"/>
                    <a:gd name="T33" fmla="*/ 109 h 249"/>
                    <a:gd name="T34" fmla="*/ 19 w 242"/>
                    <a:gd name="T35" fmla="*/ 107 h 249"/>
                    <a:gd name="T36" fmla="*/ 15 w 242"/>
                    <a:gd name="T37" fmla="*/ 102 h 249"/>
                    <a:gd name="T38" fmla="*/ 13 w 242"/>
                    <a:gd name="T39" fmla="*/ 97 h 249"/>
                    <a:gd name="T40" fmla="*/ 11 w 242"/>
                    <a:gd name="T41" fmla="*/ 90 h 249"/>
                    <a:gd name="T42" fmla="*/ 9 w 242"/>
                    <a:gd name="T43" fmla="*/ 81 h 249"/>
                    <a:gd name="T44" fmla="*/ 6 w 242"/>
                    <a:gd name="T45" fmla="*/ 69 h 249"/>
                    <a:gd name="T46" fmla="*/ 6 w 242"/>
                    <a:gd name="T47" fmla="*/ 69 h 249"/>
                    <a:gd name="T48" fmla="*/ 4 w 242"/>
                    <a:gd name="T49" fmla="*/ 57 h 249"/>
                    <a:gd name="T50" fmla="*/ 2 w 242"/>
                    <a:gd name="T51" fmla="*/ 48 h 249"/>
                    <a:gd name="T52" fmla="*/ 0 w 242"/>
                    <a:gd name="T53" fmla="*/ 42 h 249"/>
                    <a:gd name="T54" fmla="*/ 0 w 242"/>
                    <a:gd name="T55" fmla="*/ 42 h 249"/>
                    <a:gd name="T56" fmla="*/ 1 w 242"/>
                    <a:gd name="T57" fmla="*/ 24 h 249"/>
                    <a:gd name="T58" fmla="*/ 1 w 242"/>
                    <a:gd name="T59" fmla="*/ 11 h 249"/>
                    <a:gd name="T60" fmla="*/ 3 w 242"/>
                    <a:gd name="T61" fmla="*/ 3 h 249"/>
                    <a:gd name="T62" fmla="*/ 4 w 242"/>
                    <a:gd name="T63" fmla="*/ 0 h 249"/>
                    <a:gd name="T64" fmla="*/ 4 w 242"/>
                    <a:gd name="T65" fmla="*/ 0 h 249"/>
                    <a:gd name="T66" fmla="*/ 4 w 242"/>
                    <a:gd name="T67" fmla="*/ 4 h 249"/>
                    <a:gd name="T68" fmla="*/ 5 w 242"/>
                    <a:gd name="T69" fmla="*/ 9 h 249"/>
                    <a:gd name="T70" fmla="*/ 6 w 242"/>
                    <a:gd name="T71" fmla="*/ 16 h 249"/>
                    <a:gd name="T72" fmla="*/ 8 w 242"/>
                    <a:gd name="T73" fmla="*/ 24 h 249"/>
                    <a:gd name="T74" fmla="*/ 12 w 242"/>
                    <a:gd name="T75" fmla="*/ 34 h 249"/>
                    <a:gd name="T76" fmla="*/ 18 w 242"/>
                    <a:gd name="T77" fmla="*/ 44 h 249"/>
                    <a:gd name="T78" fmla="*/ 27 w 242"/>
                    <a:gd name="T79" fmla="*/ 55 h 249"/>
                    <a:gd name="T80" fmla="*/ 27 w 242"/>
                    <a:gd name="T81" fmla="*/ 55 h 249"/>
                    <a:gd name="T82" fmla="*/ 31 w 242"/>
                    <a:gd name="T83" fmla="*/ 60 h 249"/>
                    <a:gd name="T84" fmla="*/ 42 w 242"/>
                    <a:gd name="T85" fmla="*/ 71 h 249"/>
                    <a:gd name="T86" fmla="*/ 49 w 242"/>
                    <a:gd name="T87" fmla="*/ 78 h 249"/>
                    <a:gd name="T88" fmla="*/ 58 w 242"/>
                    <a:gd name="T89" fmla="*/ 84 h 249"/>
                    <a:gd name="T90" fmla="*/ 67 w 242"/>
                    <a:gd name="T91" fmla="*/ 89 h 249"/>
                    <a:gd name="T92" fmla="*/ 77 w 242"/>
                    <a:gd name="T93" fmla="*/ 92 h 249"/>
                    <a:gd name="T94" fmla="*/ 77 w 242"/>
                    <a:gd name="T95" fmla="*/ 92 h 249"/>
                    <a:gd name="T96" fmla="*/ 120 w 242"/>
                    <a:gd name="T97" fmla="*/ 104 h 249"/>
                    <a:gd name="T98" fmla="*/ 120 w 242"/>
                    <a:gd name="T99" fmla="*/ 104 h 249"/>
                    <a:gd name="T100" fmla="*/ 121 w 242"/>
                    <a:gd name="T101" fmla="*/ 105 h 249"/>
                    <a:gd name="T102" fmla="*/ 121 w 242"/>
                    <a:gd name="T103" fmla="*/ 105 h 249"/>
                    <a:gd name="T104" fmla="*/ 119 w 242"/>
                    <a:gd name="T105" fmla="*/ 107 h 249"/>
                    <a:gd name="T106" fmla="*/ 119 w 242"/>
                    <a:gd name="T107" fmla="*/ 107 h 249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242"/>
                    <a:gd name="T163" fmla="*/ 0 h 249"/>
                    <a:gd name="T164" fmla="*/ 242 w 242"/>
                    <a:gd name="T165" fmla="*/ 249 h 249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242" h="249">
                      <a:moveTo>
                        <a:pt x="238" y="213"/>
                      </a:moveTo>
                      <a:lnTo>
                        <a:pt x="238" y="213"/>
                      </a:lnTo>
                      <a:lnTo>
                        <a:pt x="212" y="223"/>
                      </a:lnTo>
                      <a:lnTo>
                        <a:pt x="190" y="231"/>
                      </a:lnTo>
                      <a:lnTo>
                        <a:pt x="176" y="233"/>
                      </a:lnTo>
                      <a:lnTo>
                        <a:pt x="163" y="239"/>
                      </a:lnTo>
                      <a:lnTo>
                        <a:pt x="149" y="243"/>
                      </a:lnTo>
                      <a:lnTo>
                        <a:pt x="129" y="247"/>
                      </a:lnTo>
                      <a:lnTo>
                        <a:pt x="109" y="249"/>
                      </a:lnTo>
                      <a:lnTo>
                        <a:pt x="97" y="247"/>
                      </a:lnTo>
                      <a:lnTo>
                        <a:pt x="85" y="245"/>
                      </a:lnTo>
                      <a:lnTo>
                        <a:pt x="74" y="241"/>
                      </a:lnTo>
                      <a:lnTo>
                        <a:pt x="62" y="235"/>
                      </a:lnTo>
                      <a:lnTo>
                        <a:pt x="50" y="227"/>
                      </a:lnTo>
                      <a:lnTo>
                        <a:pt x="40" y="217"/>
                      </a:lnTo>
                      <a:lnTo>
                        <a:pt x="38" y="213"/>
                      </a:lnTo>
                      <a:lnTo>
                        <a:pt x="30" y="203"/>
                      </a:lnTo>
                      <a:lnTo>
                        <a:pt x="26" y="193"/>
                      </a:lnTo>
                      <a:lnTo>
                        <a:pt x="22" y="180"/>
                      </a:lnTo>
                      <a:lnTo>
                        <a:pt x="18" y="162"/>
                      </a:lnTo>
                      <a:lnTo>
                        <a:pt x="12" y="138"/>
                      </a:lnTo>
                      <a:lnTo>
                        <a:pt x="8" y="114"/>
                      </a:lnTo>
                      <a:lnTo>
                        <a:pt x="4" y="95"/>
                      </a:lnTo>
                      <a:lnTo>
                        <a:pt x="0" y="83"/>
                      </a:lnTo>
                      <a:lnTo>
                        <a:pt x="2" y="47"/>
                      </a:lnTo>
                      <a:lnTo>
                        <a:pt x="2" y="21"/>
                      </a:lnTo>
                      <a:lnTo>
                        <a:pt x="6" y="6"/>
                      </a:lnTo>
                      <a:lnTo>
                        <a:pt x="8" y="0"/>
                      </a:lnTo>
                      <a:lnTo>
                        <a:pt x="8" y="7"/>
                      </a:lnTo>
                      <a:lnTo>
                        <a:pt x="10" y="17"/>
                      </a:lnTo>
                      <a:lnTo>
                        <a:pt x="12" y="31"/>
                      </a:lnTo>
                      <a:lnTo>
                        <a:pt x="16" y="47"/>
                      </a:lnTo>
                      <a:lnTo>
                        <a:pt x="24" y="67"/>
                      </a:lnTo>
                      <a:lnTo>
                        <a:pt x="36" y="87"/>
                      </a:lnTo>
                      <a:lnTo>
                        <a:pt x="54" y="110"/>
                      </a:lnTo>
                      <a:lnTo>
                        <a:pt x="62" y="120"/>
                      </a:lnTo>
                      <a:lnTo>
                        <a:pt x="83" y="142"/>
                      </a:lnTo>
                      <a:lnTo>
                        <a:pt x="97" y="156"/>
                      </a:lnTo>
                      <a:lnTo>
                        <a:pt x="115" y="168"/>
                      </a:lnTo>
                      <a:lnTo>
                        <a:pt x="133" y="178"/>
                      </a:lnTo>
                      <a:lnTo>
                        <a:pt x="153" y="184"/>
                      </a:lnTo>
                      <a:lnTo>
                        <a:pt x="240" y="207"/>
                      </a:lnTo>
                      <a:lnTo>
                        <a:pt x="242" y="209"/>
                      </a:lnTo>
                      <a:lnTo>
                        <a:pt x="238" y="213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6" name="Freeform 1354"/>
                <p:cNvSpPr>
                  <a:spLocks/>
                </p:cNvSpPr>
                <p:nvPr/>
              </p:nvSpPr>
              <p:spPr bwMode="auto">
                <a:xfrm>
                  <a:off x="4098" y="2417"/>
                  <a:ext cx="166" cy="323"/>
                </a:xfrm>
                <a:custGeom>
                  <a:avLst/>
                  <a:gdLst>
                    <a:gd name="T0" fmla="*/ 67 w 332"/>
                    <a:gd name="T1" fmla="*/ 177 h 646"/>
                    <a:gd name="T2" fmla="*/ 78 w 332"/>
                    <a:gd name="T3" fmla="*/ 227 h 646"/>
                    <a:gd name="T4" fmla="*/ 82 w 332"/>
                    <a:gd name="T5" fmla="*/ 242 h 646"/>
                    <a:gd name="T6" fmla="*/ 85 w 332"/>
                    <a:gd name="T7" fmla="*/ 246 h 646"/>
                    <a:gd name="T8" fmla="*/ 93 w 332"/>
                    <a:gd name="T9" fmla="*/ 263 h 646"/>
                    <a:gd name="T10" fmla="*/ 95 w 332"/>
                    <a:gd name="T11" fmla="*/ 278 h 646"/>
                    <a:gd name="T12" fmla="*/ 94 w 332"/>
                    <a:gd name="T13" fmla="*/ 285 h 646"/>
                    <a:gd name="T14" fmla="*/ 92 w 332"/>
                    <a:gd name="T15" fmla="*/ 303 h 646"/>
                    <a:gd name="T16" fmla="*/ 88 w 332"/>
                    <a:gd name="T17" fmla="*/ 315 h 646"/>
                    <a:gd name="T18" fmla="*/ 84 w 332"/>
                    <a:gd name="T19" fmla="*/ 319 h 646"/>
                    <a:gd name="T20" fmla="*/ 82 w 332"/>
                    <a:gd name="T21" fmla="*/ 319 h 646"/>
                    <a:gd name="T22" fmla="*/ 80 w 332"/>
                    <a:gd name="T23" fmla="*/ 321 h 646"/>
                    <a:gd name="T24" fmla="*/ 76 w 332"/>
                    <a:gd name="T25" fmla="*/ 323 h 646"/>
                    <a:gd name="T26" fmla="*/ 68 w 332"/>
                    <a:gd name="T27" fmla="*/ 321 h 646"/>
                    <a:gd name="T28" fmla="*/ 62 w 332"/>
                    <a:gd name="T29" fmla="*/ 319 h 646"/>
                    <a:gd name="T30" fmla="*/ 55 w 332"/>
                    <a:gd name="T31" fmla="*/ 317 h 646"/>
                    <a:gd name="T32" fmla="*/ 43 w 332"/>
                    <a:gd name="T33" fmla="*/ 311 h 646"/>
                    <a:gd name="T34" fmla="*/ 31 w 332"/>
                    <a:gd name="T35" fmla="*/ 292 h 646"/>
                    <a:gd name="T36" fmla="*/ 24 w 332"/>
                    <a:gd name="T37" fmla="*/ 277 h 646"/>
                    <a:gd name="T38" fmla="*/ 13 w 332"/>
                    <a:gd name="T39" fmla="*/ 246 h 646"/>
                    <a:gd name="T40" fmla="*/ 11 w 332"/>
                    <a:gd name="T41" fmla="*/ 231 h 646"/>
                    <a:gd name="T42" fmla="*/ 11 w 332"/>
                    <a:gd name="T43" fmla="*/ 227 h 646"/>
                    <a:gd name="T44" fmla="*/ 9 w 332"/>
                    <a:gd name="T45" fmla="*/ 194 h 646"/>
                    <a:gd name="T46" fmla="*/ 5 w 332"/>
                    <a:gd name="T47" fmla="*/ 174 h 646"/>
                    <a:gd name="T48" fmla="*/ 4 w 332"/>
                    <a:gd name="T49" fmla="*/ 166 h 646"/>
                    <a:gd name="T50" fmla="*/ 0 w 332"/>
                    <a:gd name="T51" fmla="*/ 127 h 646"/>
                    <a:gd name="T52" fmla="*/ 2 w 332"/>
                    <a:gd name="T53" fmla="*/ 113 h 646"/>
                    <a:gd name="T54" fmla="*/ 1 w 332"/>
                    <a:gd name="T55" fmla="*/ 111 h 646"/>
                    <a:gd name="T56" fmla="*/ 2 w 332"/>
                    <a:gd name="T57" fmla="*/ 97 h 646"/>
                    <a:gd name="T58" fmla="*/ 6 w 332"/>
                    <a:gd name="T59" fmla="*/ 89 h 646"/>
                    <a:gd name="T60" fmla="*/ 6 w 332"/>
                    <a:gd name="T61" fmla="*/ 87 h 646"/>
                    <a:gd name="T62" fmla="*/ 10 w 332"/>
                    <a:gd name="T63" fmla="*/ 81 h 646"/>
                    <a:gd name="T64" fmla="*/ 22 w 332"/>
                    <a:gd name="T65" fmla="*/ 69 h 646"/>
                    <a:gd name="T66" fmla="*/ 49 w 332"/>
                    <a:gd name="T67" fmla="*/ 51 h 646"/>
                    <a:gd name="T68" fmla="*/ 51 w 332"/>
                    <a:gd name="T69" fmla="*/ 47 h 646"/>
                    <a:gd name="T70" fmla="*/ 59 w 332"/>
                    <a:gd name="T71" fmla="*/ 38 h 646"/>
                    <a:gd name="T72" fmla="*/ 75 w 332"/>
                    <a:gd name="T73" fmla="*/ 25 h 646"/>
                    <a:gd name="T74" fmla="*/ 104 w 332"/>
                    <a:gd name="T75" fmla="*/ 14 h 646"/>
                    <a:gd name="T76" fmla="*/ 110 w 332"/>
                    <a:gd name="T77" fmla="*/ 11 h 646"/>
                    <a:gd name="T78" fmla="*/ 137 w 332"/>
                    <a:gd name="T79" fmla="*/ 3 h 646"/>
                    <a:gd name="T80" fmla="*/ 156 w 332"/>
                    <a:gd name="T81" fmla="*/ 0 h 646"/>
                    <a:gd name="T82" fmla="*/ 166 w 332"/>
                    <a:gd name="T83" fmla="*/ 0 h 646"/>
                    <a:gd name="T84" fmla="*/ 160 w 332"/>
                    <a:gd name="T85" fmla="*/ 5 h 646"/>
                    <a:gd name="T86" fmla="*/ 159 w 332"/>
                    <a:gd name="T87" fmla="*/ 7 h 646"/>
                    <a:gd name="T88" fmla="*/ 146 w 332"/>
                    <a:gd name="T89" fmla="*/ 9 h 646"/>
                    <a:gd name="T90" fmla="*/ 132 w 332"/>
                    <a:gd name="T91" fmla="*/ 15 h 646"/>
                    <a:gd name="T92" fmla="*/ 116 w 332"/>
                    <a:gd name="T93" fmla="*/ 26 h 646"/>
                    <a:gd name="T94" fmla="*/ 111 w 332"/>
                    <a:gd name="T95" fmla="*/ 32 h 646"/>
                    <a:gd name="T96" fmla="*/ 100 w 332"/>
                    <a:gd name="T97" fmla="*/ 39 h 646"/>
                    <a:gd name="T98" fmla="*/ 95 w 332"/>
                    <a:gd name="T99" fmla="*/ 45 h 646"/>
                    <a:gd name="T100" fmla="*/ 83 w 332"/>
                    <a:gd name="T101" fmla="*/ 60 h 646"/>
                    <a:gd name="T102" fmla="*/ 76 w 332"/>
                    <a:gd name="T103" fmla="*/ 79 h 646"/>
                    <a:gd name="T104" fmla="*/ 73 w 332"/>
                    <a:gd name="T105" fmla="*/ 94 h 646"/>
                    <a:gd name="T106" fmla="*/ 73 w 332"/>
                    <a:gd name="T107" fmla="*/ 113 h 646"/>
                    <a:gd name="T108" fmla="*/ 74 w 332"/>
                    <a:gd name="T109" fmla="*/ 123 h 646"/>
                    <a:gd name="T110" fmla="*/ 68 w 332"/>
                    <a:gd name="T111" fmla="*/ 140 h 646"/>
                    <a:gd name="T112" fmla="*/ 65 w 332"/>
                    <a:gd name="T113" fmla="*/ 158 h 646"/>
                    <a:gd name="T114" fmla="*/ 67 w 332"/>
                    <a:gd name="T115" fmla="*/ 177 h 64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332"/>
                    <a:gd name="T175" fmla="*/ 0 h 646"/>
                    <a:gd name="T176" fmla="*/ 332 w 332"/>
                    <a:gd name="T177" fmla="*/ 646 h 64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332" h="646">
                      <a:moveTo>
                        <a:pt x="134" y="354"/>
                      </a:moveTo>
                      <a:lnTo>
                        <a:pt x="134" y="354"/>
                      </a:lnTo>
                      <a:lnTo>
                        <a:pt x="146" y="411"/>
                      </a:lnTo>
                      <a:lnTo>
                        <a:pt x="156" y="454"/>
                      </a:lnTo>
                      <a:lnTo>
                        <a:pt x="160" y="472"/>
                      </a:lnTo>
                      <a:lnTo>
                        <a:pt x="164" y="484"/>
                      </a:lnTo>
                      <a:lnTo>
                        <a:pt x="170" y="492"/>
                      </a:lnTo>
                      <a:lnTo>
                        <a:pt x="180" y="514"/>
                      </a:lnTo>
                      <a:lnTo>
                        <a:pt x="186" y="526"/>
                      </a:lnTo>
                      <a:lnTo>
                        <a:pt x="188" y="542"/>
                      </a:lnTo>
                      <a:lnTo>
                        <a:pt x="190" y="555"/>
                      </a:lnTo>
                      <a:lnTo>
                        <a:pt x="188" y="569"/>
                      </a:lnTo>
                      <a:lnTo>
                        <a:pt x="188" y="581"/>
                      </a:lnTo>
                      <a:lnTo>
                        <a:pt x="184" y="605"/>
                      </a:lnTo>
                      <a:lnTo>
                        <a:pt x="180" y="617"/>
                      </a:lnTo>
                      <a:lnTo>
                        <a:pt x="176" y="629"/>
                      </a:lnTo>
                      <a:lnTo>
                        <a:pt x="170" y="636"/>
                      </a:lnTo>
                      <a:lnTo>
                        <a:pt x="168" y="638"/>
                      </a:lnTo>
                      <a:lnTo>
                        <a:pt x="164" y="638"/>
                      </a:lnTo>
                      <a:lnTo>
                        <a:pt x="162" y="640"/>
                      </a:lnTo>
                      <a:lnTo>
                        <a:pt x="160" y="642"/>
                      </a:lnTo>
                      <a:lnTo>
                        <a:pt x="158" y="644"/>
                      </a:lnTo>
                      <a:lnTo>
                        <a:pt x="152" y="646"/>
                      </a:lnTo>
                      <a:lnTo>
                        <a:pt x="146" y="646"/>
                      </a:lnTo>
                      <a:lnTo>
                        <a:pt x="136" y="642"/>
                      </a:lnTo>
                      <a:lnTo>
                        <a:pt x="123" y="638"/>
                      </a:lnTo>
                      <a:lnTo>
                        <a:pt x="117" y="638"/>
                      </a:lnTo>
                      <a:lnTo>
                        <a:pt x="109" y="634"/>
                      </a:lnTo>
                      <a:lnTo>
                        <a:pt x="97" y="631"/>
                      </a:lnTo>
                      <a:lnTo>
                        <a:pt x="85" y="621"/>
                      </a:lnTo>
                      <a:lnTo>
                        <a:pt x="73" y="605"/>
                      </a:lnTo>
                      <a:lnTo>
                        <a:pt x="61" y="583"/>
                      </a:lnTo>
                      <a:lnTo>
                        <a:pt x="47" y="553"/>
                      </a:lnTo>
                      <a:lnTo>
                        <a:pt x="34" y="522"/>
                      </a:lnTo>
                      <a:lnTo>
                        <a:pt x="26" y="492"/>
                      </a:lnTo>
                      <a:lnTo>
                        <a:pt x="22" y="476"/>
                      </a:lnTo>
                      <a:lnTo>
                        <a:pt x="22" y="462"/>
                      </a:lnTo>
                      <a:lnTo>
                        <a:pt x="22" y="453"/>
                      </a:lnTo>
                      <a:lnTo>
                        <a:pt x="22" y="423"/>
                      </a:lnTo>
                      <a:lnTo>
                        <a:pt x="18" y="387"/>
                      </a:lnTo>
                      <a:lnTo>
                        <a:pt x="14" y="367"/>
                      </a:lnTo>
                      <a:lnTo>
                        <a:pt x="10" y="348"/>
                      </a:lnTo>
                      <a:lnTo>
                        <a:pt x="8" y="332"/>
                      </a:lnTo>
                      <a:lnTo>
                        <a:pt x="4" y="294"/>
                      </a:lnTo>
                      <a:lnTo>
                        <a:pt x="0" y="253"/>
                      </a:lnTo>
                      <a:lnTo>
                        <a:pt x="0" y="237"/>
                      </a:lnTo>
                      <a:lnTo>
                        <a:pt x="4" y="225"/>
                      </a:lnTo>
                      <a:lnTo>
                        <a:pt x="2" y="221"/>
                      </a:lnTo>
                      <a:lnTo>
                        <a:pt x="2" y="209"/>
                      </a:lnTo>
                      <a:lnTo>
                        <a:pt x="4" y="193"/>
                      </a:lnTo>
                      <a:lnTo>
                        <a:pt x="8" y="185"/>
                      </a:lnTo>
                      <a:lnTo>
                        <a:pt x="12" y="178"/>
                      </a:lnTo>
                      <a:lnTo>
                        <a:pt x="12" y="174"/>
                      </a:lnTo>
                      <a:lnTo>
                        <a:pt x="14" y="168"/>
                      </a:lnTo>
                      <a:lnTo>
                        <a:pt x="20" y="162"/>
                      </a:lnTo>
                      <a:lnTo>
                        <a:pt x="30" y="150"/>
                      </a:lnTo>
                      <a:lnTo>
                        <a:pt x="43" y="138"/>
                      </a:lnTo>
                      <a:lnTo>
                        <a:pt x="65" y="122"/>
                      </a:lnTo>
                      <a:lnTo>
                        <a:pt x="97" y="102"/>
                      </a:lnTo>
                      <a:lnTo>
                        <a:pt x="101" y="94"/>
                      </a:lnTo>
                      <a:lnTo>
                        <a:pt x="107" y="85"/>
                      </a:lnTo>
                      <a:lnTo>
                        <a:pt x="117" y="75"/>
                      </a:lnTo>
                      <a:lnTo>
                        <a:pt x="130" y="63"/>
                      </a:lnTo>
                      <a:lnTo>
                        <a:pt x="150" y="49"/>
                      </a:lnTo>
                      <a:lnTo>
                        <a:pt x="176" y="37"/>
                      </a:lnTo>
                      <a:lnTo>
                        <a:pt x="208" y="27"/>
                      </a:lnTo>
                      <a:lnTo>
                        <a:pt x="219" y="21"/>
                      </a:lnTo>
                      <a:lnTo>
                        <a:pt x="251" y="11"/>
                      </a:lnTo>
                      <a:lnTo>
                        <a:pt x="273" y="5"/>
                      </a:lnTo>
                      <a:lnTo>
                        <a:pt x="293" y="1"/>
                      </a:lnTo>
                      <a:lnTo>
                        <a:pt x="312" y="0"/>
                      </a:lnTo>
                      <a:lnTo>
                        <a:pt x="332" y="0"/>
                      </a:lnTo>
                      <a:lnTo>
                        <a:pt x="324" y="5"/>
                      </a:lnTo>
                      <a:lnTo>
                        <a:pt x="320" y="9"/>
                      </a:lnTo>
                      <a:lnTo>
                        <a:pt x="318" y="13"/>
                      </a:lnTo>
                      <a:lnTo>
                        <a:pt x="310" y="13"/>
                      </a:lnTo>
                      <a:lnTo>
                        <a:pt x="291" y="17"/>
                      </a:lnTo>
                      <a:lnTo>
                        <a:pt x="277" y="23"/>
                      </a:lnTo>
                      <a:lnTo>
                        <a:pt x="263" y="29"/>
                      </a:lnTo>
                      <a:lnTo>
                        <a:pt x="247" y="39"/>
                      </a:lnTo>
                      <a:lnTo>
                        <a:pt x="231" y="51"/>
                      </a:lnTo>
                      <a:lnTo>
                        <a:pt x="221" y="63"/>
                      </a:lnTo>
                      <a:lnTo>
                        <a:pt x="210" y="71"/>
                      </a:lnTo>
                      <a:lnTo>
                        <a:pt x="200" y="77"/>
                      </a:lnTo>
                      <a:lnTo>
                        <a:pt x="190" y="89"/>
                      </a:lnTo>
                      <a:lnTo>
                        <a:pt x="178" y="100"/>
                      </a:lnTo>
                      <a:lnTo>
                        <a:pt x="166" y="120"/>
                      </a:lnTo>
                      <a:lnTo>
                        <a:pt x="156" y="144"/>
                      </a:lnTo>
                      <a:lnTo>
                        <a:pt x="152" y="158"/>
                      </a:lnTo>
                      <a:lnTo>
                        <a:pt x="148" y="172"/>
                      </a:lnTo>
                      <a:lnTo>
                        <a:pt x="146" y="187"/>
                      </a:lnTo>
                      <a:lnTo>
                        <a:pt x="144" y="205"/>
                      </a:lnTo>
                      <a:lnTo>
                        <a:pt x="146" y="225"/>
                      </a:lnTo>
                      <a:lnTo>
                        <a:pt x="148" y="245"/>
                      </a:lnTo>
                      <a:lnTo>
                        <a:pt x="144" y="255"/>
                      </a:lnTo>
                      <a:lnTo>
                        <a:pt x="136" y="280"/>
                      </a:lnTo>
                      <a:lnTo>
                        <a:pt x="132" y="298"/>
                      </a:lnTo>
                      <a:lnTo>
                        <a:pt x="130" y="316"/>
                      </a:lnTo>
                      <a:lnTo>
                        <a:pt x="130" y="336"/>
                      </a:lnTo>
                      <a:lnTo>
                        <a:pt x="134" y="354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7" name="Freeform 1355"/>
                <p:cNvSpPr>
                  <a:spLocks/>
                </p:cNvSpPr>
                <p:nvPr/>
              </p:nvSpPr>
              <p:spPr bwMode="auto">
                <a:xfrm>
                  <a:off x="4317" y="2454"/>
                  <a:ext cx="52" cy="97"/>
                </a:xfrm>
                <a:custGeom>
                  <a:avLst/>
                  <a:gdLst>
                    <a:gd name="T0" fmla="*/ 22 w 103"/>
                    <a:gd name="T1" fmla="*/ 97 h 194"/>
                    <a:gd name="T2" fmla="*/ 22 w 103"/>
                    <a:gd name="T3" fmla="*/ 97 h 194"/>
                    <a:gd name="T4" fmla="*/ 26 w 103"/>
                    <a:gd name="T5" fmla="*/ 97 h 194"/>
                    <a:gd name="T6" fmla="*/ 29 w 103"/>
                    <a:gd name="T7" fmla="*/ 96 h 194"/>
                    <a:gd name="T8" fmla="*/ 34 w 103"/>
                    <a:gd name="T9" fmla="*/ 95 h 194"/>
                    <a:gd name="T10" fmla="*/ 39 w 103"/>
                    <a:gd name="T11" fmla="*/ 92 h 194"/>
                    <a:gd name="T12" fmla="*/ 44 w 103"/>
                    <a:gd name="T13" fmla="*/ 87 h 194"/>
                    <a:gd name="T14" fmla="*/ 48 w 103"/>
                    <a:gd name="T15" fmla="*/ 80 h 194"/>
                    <a:gd name="T16" fmla="*/ 52 w 103"/>
                    <a:gd name="T17" fmla="*/ 70 h 194"/>
                    <a:gd name="T18" fmla="*/ 52 w 103"/>
                    <a:gd name="T19" fmla="*/ 70 h 194"/>
                    <a:gd name="T20" fmla="*/ 52 w 103"/>
                    <a:gd name="T21" fmla="*/ 69 h 194"/>
                    <a:gd name="T22" fmla="*/ 52 w 103"/>
                    <a:gd name="T23" fmla="*/ 66 h 194"/>
                    <a:gd name="T24" fmla="*/ 50 w 103"/>
                    <a:gd name="T25" fmla="*/ 62 h 194"/>
                    <a:gd name="T26" fmla="*/ 46 w 103"/>
                    <a:gd name="T27" fmla="*/ 55 h 194"/>
                    <a:gd name="T28" fmla="*/ 46 w 103"/>
                    <a:gd name="T29" fmla="*/ 55 h 194"/>
                    <a:gd name="T30" fmla="*/ 44 w 103"/>
                    <a:gd name="T31" fmla="*/ 52 h 194"/>
                    <a:gd name="T32" fmla="*/ 40 w 103"/>
                    <a:gd name="T33" fmla="*/ 41 h 194"/>
                    <a:gd name="T34" fmla="*/ 37 w 103"/>
                    <a:gd name="T35" fmla="*/ 34 h 194"/>
                    <a:gd name="T36" fmla="*/ 33 w 103"/>
                    <a:gd name="T37" fmla="*/ 28 h 194"/>
                    <a:gd name="T38" fmla="*/ 29 w 103"/>
                    <a:gd name="T39" fmla="*/ 23 h 194"/>
                    <a:gd name="T40" fmla="*/ 24 w 103"/>
                    <a:gd name="T41" fmla="*/ 19 h 194"/>
                    <a:gd name="T42" fmla="*/ 24 w 103"/>
                    <a:gd name="T43" fmla="*/ 19 h 194"/>
                    <a:gd name="T44" fmla="*/ 13 w 103"/>
                    <a:gd name="T45" fmla="*/ 10 h 194"/>
                    <a:gd name="T46" fmla="*/ 5 w 103"/>
                    <a:gd name="T47" fmla="*/ 3 h 194"/>
                    <a:gd name="T48" fmla="*/ 0 w 103"/>
                    <a:gd name="T49" fmla="*/ 0 h 194"/>
                    <a:gd name="T50" fmla="*/ 0 w 103"/>
                    <a:gd name="T51" fmla="*/ 0 h 194"/>
                    <a:gd name="T52" fmla="*/ 0 w 103"/>
                    <a:gd name="T53" fmla="*/ 1 h 194"/>
                    <a:gd name="T54" fmla="*/ 1 w 103"/>
                    <a:gd name="T55" fmla="*/ 3 h 194"/>
                    <a:gd name="T56" fmla="*/ 5 w 103"/>
                    <a:gd name="T57" fmla="*/ 12 h 194"/>
                    <a:gd name="T58" fmla="*/ 9 w 103"/>
                    <a:gd name="T59" fmla="*/ 22 h 194"/>
                    <a:gd name="T60" fmla="*/ 12 w 103"/>
                    <a:gd name="T61" fmla="*/ 29 h 194"/>
                    <a:gd name="T62" fmla="*/ 12 w 103"/>
                    <a:gd name="T63" fmla="*/ 29 h 194"/>
                    <a:gd name="T64" fmla="*/ 20 w 103"/>
                    <a:gd name="T65" fmla="*/ 41 h 194"/>
                    <a:gd name="T66" fmla="*/ 25 w 103"/>
                    <a:gd name="T67" fmla="*/ 50 h 194"/>
                    <a:gd name="T68" fmla="*/ 26 w 103"/>
                    <a:gd name="T69" fmla="*/ 54 h 194"/>
                    <a:gd name="T70" fmla="*/ 26 w 103"/>
                    <a:gd name="T71" fmla="*/ 55 h 194"/>
                    <a:gd name="T72" fmla="*/ 26 w 103"/>
                    <a:gd name="T73" fmla="*/ 55 h 194"/>
                    <a:gd name="T74" fmla="*/ 25 w 103"/>
                    <a:gd name="T75" fmla="*/ 64 h 194"/>
                    <a:gd name="T76" fmla="*/ 24 w 103"/>
                    <a:gd name="T77" fmla="*/ 75 h 194"/>
                    <a:gd name="T78" fmla="*/ 24 w 103"/>
                    <a:gd name="T79" fmla="*/ 75 h 194"/>
                    <a:gd name="T80" fmla="*/ 21 w 103"/>
                    <a:gd name="T81" fmla="*/ 85 h 194"/>
                    <a:gd name="T82" fmla="*/ 20 w 103"/>
                    <a:gd name="T83" fmla="*/ 92 h 194"/>
                    <a:gd name="T84" fmla="*/ 21 w 103"/>
                    <a:gd name="T85" fmla="*/ 95 h 194"/>
                    <a:gd name="T86" fmla="*/ 22 w 103"/>
                    <a:gd name="T87" fmla="*/ 97 h 194"/>
                    <a:gd name="T88" fmla="*/ 22 w 103"/>
                    <a:gd name="T89" fmla="*/ 97 h 19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03"/>
                    <a:gd name="T136" fmla="*/ 0 h 194"/>
                    <a:gd name="T137" fmla="*/ 103 w 103"/>
                    <a:gd name="T138" fmla="*/ 194 h 194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03" h="194">
                      <a:moveTo>
                        <a:pt x="43" y="194"/>
                      </a:moveTo>
                      <a:lnTo>
                        <a:pt x="43" y="194"/>
                      </a:lnTo>
                      <a:lnTo>
                        <a:pt x="51" y="194"/>
                      </a:lnTo>
                      <a:lnTo>
                        <a:pt x="57" y="192"/>
                      </a:lnTo>
                      <a:lnTo>
                        <a:pt x="67" y="190"/>
                      </a:lnTo>
                      <a:lnTo>
                        <a:pt x="77" y="184"/>
                      </a:lnTo>
                      <a:lnTo>
                        <a:pt x="87" y="174"/>
                      </a:lnTo>
                      <a:lnTo>
                        <a:pt x="95" y="160"/>
                      </a:lnTo>
                      <a:lnTo>
                        <a:pt x="103" y="140"/>
                      </a:lnTo>
                      <a:lnTo>
                        <a:pt x="103" y="138"/>
                      </a:lnTo>
                      <a:lnTo>
                        <a:pt x="103" y="132"/>
                      </a:lnTo>
                      <a:lnTo>
                        <a:pt x="99" y="124"/>
                      </a:lnTo>
                      <a:lnTo>
                        <a:pt x="91" y="110"/>
                      </a:lnTo>
                      <a:lnTo>
                        <a:pt x="87" y="103"/>
                      </a:lnTo>
                      <a:lnTo>
                        <a:pt x="79" y="81"/>
                      </a:lnTo>
                      <a:lnTo>
                        <a:pt x="73" y="67"/>
                      </a:lnTo>
                      <a:lnTo>
                        <a:pt x="65" y="55"/>
                      </a:lnTo>
                      <a:lnTo>
                        <a:pt x="57" y="45"/>
                      </a:lnTo>
                      <a:lnTo>
                        <a:pt x="47" y="37"/>
                      </a:lnTo>
                      <a:lnTo>
                        <a:pt x="26" y="19"/>
                      </a:lnTo>
                      <a:lnTo>
                        <a:pt x="10" y="6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2" y="6"/>
                      </a:lnTo>
                      <a:lnTo>
                        <a:pt x="10" y="23"/>
                      </a:lnTo>
                      <a:lnTo>
                        <a:pt x="18" y="43"/>
                      </a:lnTo>
                      <a:lnTo>
                        <a:pt x="24" y="57"/>
                      </a:lnTo>
                      <a:lnTo>
                        <a:pt x="40" y="81"/>
                      </a:lnTo>
                      <a:lnTo>
                        <a:pt x="49" y="99"/>
                      </a:lnTo>
                      <a:lnTo>
                        <a:pt x="51" y="107"/>
                      </a:lnTo>
                      <a:lnTo>
                        <a:pt x="51" y="110"/>
                      </a:lnTo>
                      <a:lnTo>
                        <a:pt x="49" y="128"/>
                      </a:lnTo>
                      <a:lnTo>
                        <a:pt x="47" y="150"/>
                      </a:lnTo>
                      <a:lnTo>
                        <a:pt x="41" y="170"/>
                      </a:lnTo>
                      <a:lnTo>
                        <a:pt x="40" y="184"/>
                      </a:lnTo>
                      <a:lnTo>
                        <a:pt x="41" y="190"/>
                      </a:lnTo>
                      <a:lnTo>
                        <a:pt x="43" y="194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8" name="Freeform 1356"/>
                <p:cNvSpPr>
                  <a:spLocks/>
                </p:cNvSpPr>
                <p:nvPr/>
              </p:nvSpPr>
              <p:spPr bwMode="auto">
                <a:xfrm>
                  <a:off x="4215" y="2437"/>
                  <a:ext cx="136" cy="184"/>
                </a:xfrm>
                <a:custGeom>
                  <a:avLst/>
                  <a:gdLst>
                    <a:gd name="T0" fmla="*/ 132 w 273"/>
                    <a:gd name="T1" fmla="*/ 118 h 368"/>
                    <a:gd name="T2" fmla="*/ 134 w 273"/>
                    <a:gd name="T3" fmla="*/ 120 h 368"/>
                    <a:gd name="T4" fmla="*/ 136 w 273"/>
                    <a:gd name="T5" fmla="*/ 129 h 368"/>
                    <a:gd name="T6" fmla="*/ 133 w 273"/>
                    <a:gd name="T7" fmla="*/ 134 h 368"/>
                    <a:gd name="T8" fmla="*/ 121 w 273"/>
                    <a:gd name="T9" fmla="*/ 153 h 368"/>
                    <a:gd name="T10" fmla="*/ 108 w 273"/>
                    <a:gd name="T11" fmla="*/ 164 h 368"/>
                    <a:gd name="T12" fmla="*/ 100 w 273"/>
                    <a:gd name="T13" fmla="*/ 168 h 368"/>
                    <a:gd name="T14" fmla="*/ 77 w 273"/>
                    <a:gd name="T15" fmla="*/ 180 h 368"/>
                    <a:gd name="T16" fmla="*/ 68 w 273"/>
                    <a:gd name="T17" fmla="*/ 183 h 368"/>
                    <a:gd name="T18" fmla="*/ 58 w 273"/>
                    <a:gd name="T19" fmla="*/ 184 h 368"/>
                    <a:gd name="T20" fmla="*/ 40 w 273"/>
                    <a:gd name="T21" fmla="*/ 180 h 368"/>
                    <a:gd name="T22" fmla="*/ 16 w 273"/>
                    <a:gd name="T23" fmla="*/ 167 h 368"/>
                    <a:gd name="T24" fmla="*/ 0 w 273"/>
                    <a:gd name="T25" fmla="*/ 155 h 368"/>
                    <a:gd name="T26" fmla="*/ 12 w 273"/>
                    <a:gd name="T27" fmla="*/ 161 h 368"/>
                    <a:gd name="T28" fmla="*/ 30 w 273"/>
                    <a:gd name="T29" fmla="*/ 164 h 368"/>
                    <a:gd name="T30" fmla="*/ 35 w 273"/>
                    <a:gd name="T31" fmla="*/ 164 h 368"/>
                    <a:gd name="T32" fmla="*/ 47 w 273"/>
                    <a:gd name="T33" fmla="*/ 162 h 368"/>
                    <a:gd name="T34" fmla="*/ 61 w 273"/>
                    <a:gd name="T35" fmla="*/ 160 h 368"/>
                    <a:gd name="T36" fmla="*/ 78 w 273"/>
                    <a:gd name="T37" fmla="*/ 152 h 368"/>
                    <a:gd name="T38" fmla="*/ 91 w 273"/>
                    <a:gd name="T39" fmla="*/ 144 h 368"/>
                    <a:gd name="T40" fmla="*/ 105 w 273"/>
                    <a:gd name="T41" fmla="*/ 132 h 368"/>
                    <a:gd name="T42" fmla="*/ 108 w 273"/>
                    <a:gd name="T43" fmla="*/ 128 h 368"/>
                    <a:gd name="T44" fmla="*/ 111 w 273"/>
                    <a:gd name="T45" fmla="*/ 123 h 368"/>
                    <a:gd name="T46" fmla="*/ 112 w 273"/>
                    <a:gd name="T47" fmla="*/ 119 h 368"/>
                    <a:gd name="T48" fmla="*/ 116 w 273"/>
                    <a:gd name="T49" fmla="*/ 97 h 368"/>
                    <a:gd name="T50" fmla="*/ 116 w 273"/>
                    <a:gd name="T51" fmla="*/ 85 h 368"/>
                    <a:gd name="T52" fmla="*/ 116 w 273"/>
                    <a:gd name="T53" fmla="*/ 81 h 368"/>
                    <a:gd name="T54" fmla="*/ 115 w 273"/>
                    <a:gd name="T55" fmla="*/ 68 h 368"/>
                    <a:gd name="T56" fmla="*/ 112 w 273"/>
                    <a:gd name="T57" fmla="*/ 59 h 368"/>
                    <a:gd name="T58" fmla="*/ 109 w 273"/>
                    <a:gd name="T59" fmla="*/ 55 h 368"/>
                    <a:gd name="T60" fmla="*/ 94 w 273"/>
                    <a:gd name="T61" fmla="*/ 34 h 368"/>
                    <a:gd name="T62" fmla="*/ 91 w 273"/>
                    <a:gd name="T63" fmla="*/ 27 h 368"/>
                    <a:gd name="T64" fmla="*/ 88 w 273"/>
                    <a:gd name="T65" fmla="*/ 22 h 368"/>
                    <a:gd name="T66" fmla="*/ 83 w 273"/>
                    <a:gd name="T67" fmla="*/ 17 h 368"/>
                    <a:gd name="T68" fmla="*/ 80 w 273"/>
                    <a:gd name="T69" fmla="*/ 16 h 368"/>
                    <a:gd name="T70" fmla="*/ 70 w 273"/>
                    <a:gd name="T71" fmla="*/ 15 h 368"/>
                    <a:gd name="T72" fmla="*/ 66 w 273"/>
                    <a:gd name="T73" fmla="*/ 13 h 368"/>
                    <a:gd name="T74" fmla="*/ 58 w 273"/>
                    <a:gd name="T75" fmla="*/ 10 h 368"/>
                    <a:gd name="T76" fmla="*/ 53 w 273"/>
                    <a:gd name="T77" fmla="*/ 10 h 368"/>
                    <a:gd name="T78" fmla="*/ 36 w 273"/>
                    <a:gd name="T79" fmla="*/ 16 h 368"/>
                    <a:gd name="T80" fmla="*/ 32 w 273"/>
                    <a:gd name="T81" fmla="*/ 19 h 368"/>
                    <a:gd name="T82" fmla="*/ 29 w 273"/>
                    <a:gd name="T83" fmla="*/ 21 h 368"/>
                    <a:gd name="T84" fmla="*/ 26 w 273"/>
                    <a:gd name="T85" fmla="*/ 24 h 368"/>
                    <a:gd name="T86" fmla="*/ 29 w 273"/>
                    <a:gd name="T87" fmla="*/ 18 h 368"/>
                    <a:gd name="T88" fmla="*/ 35 w 273"/>
                    <a:gd name="T89" fmla="*/ 9 h 368"/>
                    <a:gd name="T90" fmla="*/ 39 w 273"/>
                    <a:gd name="T91" fmla="*/ 7 h 368"/>
                    <a:gd name="T92" fmla="*/ 51 w 273"/>
                    <a:gd name="T93" fmla="*/ 1 h 368"/>
                    <a:gd name="T94" fmla="*/ 62 w 273"/>
                    <a:gd name="T95" fmla="*/ 0 h 368"/>
                    <a:gd name="T96" fmla="*/ 75 w 273"/>
                    <a:gd name="T97" fmla="*/ 4 h 368"/>
                    <a:gd name="T98" fmla="*/ 84 w 273"/>
                    <a:gd name="T99" fmla="*/ 7 h 368"/>
                    <a:gd name="T100" fmla="*/ 95 w 273"/>
                    <a:gd name="T101" fmla="*/ 14 h 368"/>
                    <a:gd name="T102" fmla="*/ 97 w 273"/>
                    <a:gd name="T103" fmla="*/ 17 h 368"/>
                    <a:gd name="T104" fmla="*/ 109 w 273"/>
                    <a:gd name="T105" fmla="*/ 36 h 368"/>
                    <a:gd name="T106" fmla="*/ 113 w 273"/>
                    <a:gd name="T107" fmla="*/ 45 h 368"/>
                    <a:gd name="T108" fmla="*/ 121 w 273"/>
                    <a:gd name="T109" fmla="*/ 59 h 368"/>
                    <a:gd name="T110" fmla="*/ 126 w 273"/>
                    <a:gd name="T111" fmla="*/ 73 h 368"/>
                    <a:gd name="T112" fmla="*/ 125 w 273"/>
                    <a:gd name="T113" fmla="*/ 77 h 368"/>
                    <a:gd name="T114" fmla="*/ 123 w 273"/>
                    <a:gd name="T115" fmla="*/ 92 h 368"/>
                    <a:gd name="T116" fmla="*/ 121 w 273"/>
                    <a:gd name="T117" fmla="*/ 102 h 368"/>
                    <a:gd name="T118" fmla="*/ 121 w 273"/>
                    <a:gd name="T119" fmla="*/ 112 h 368"/>
                    <a:gd name="T120" fmla="*/ 123 w 273"/>
                    <a:gd name="T121" fmla="*/ 116 h 368"/>
                    <a:gd name="T122" fmla="*/ 125 w 273"/>
                    <a:gd name="T123" fmla="*/ 119 h 368"/>
                    <a:gd name="T124" fmla="*/ 132 w 273"/>
                    <a:gd name="T125" fmla="*/ 118 h 368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273"/>
                    <a:gd name="T190" fmla="*/ 0 h 368"/>
                    <a:gd name="T191" fmla="*/ 273 w 273"/>
                    <a:gd name="T192" fmla="*/ 368 h 368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273" h="368">
                      <a:moveTo>
                        <a:pt x="265" y="235"/>
                      </a:moveTo>
                      <a:lnTo>
                        <a:pt x="265" y="235"/>
                      </a:lnTo>
                      <a:lnTo>
                        <a:pt x="267" y="235"/>
                      </a:lnTo>
                      <a:lnTo>
                        <a:pt x="269" y="239"/>
                      </a:lnTo>
                      <a:lnTo>
                        <a:pt x="273" y="245"/>
                      </a:lnTo>
                      <a:lnTo>
                        <a:pt x="273" y="257"/>
                      </a:lnTo>
                      <a:lnTo>
                        <a:pt x="267" y="267"/>
                      </a:lnTo>
                      <a:lnTo>
                        <a:pt x="253" y="291"/>
                      </a:lnTo>
                      <a:lnTo>
                        <a:pt x="242" y="305"/>
                      </a:lnTo>
                      <a:lnTo>
                        <a:pt x="230" y="317"/>
                      </a:lnTo>
                      <a:lnTo>
                        <a:pt x="216" y="328"/>
                      </a:lnTo>
                      <a:lnTo>
                        <a:pt x="200" y="336"/>
                      </a:lnTo>
                      <a:lnTo>
                        <a:pt x="176" y="350"/>
                      </a:lnTo>
                      <a:lnTo>
                        <a:pt x="155" y="360"/>
                      </a:lnTo>
                      <a:lnTo>
                        <a:pt x="137" y="366"/>
                      </a:lnTo>
                      <a:lnTo>
                        <a:pt x="127" y="368"/>
                      </a:lnTo>
                      <a:lnTo>
                        <a:pt x="117" y="368"/>
                      </a:lnTo>
                      <a:lnTo>
                        <a:pt x="101" y="366"/>
                      </a:lnTo>
                      <a:lnTo>
                        <a:pt x="81" y="360"/>
                      </a:lnTo>
                      <a:lnTo>
                        <a:pt x="58" y="350"/>
                      </a:lnTo>
                      <a:lnTo>
                        <a:pt x="32" y="334"/>
                      </a:lnTo>
                      <a:lnTo>
                        <a:pt x="0" y="309"/>
                      </a:lnTo>
                      <a:lnTo>
                        <a:pt x="6" y="313"/>
                      </a:lnTo>
                      <a:lnTo>
                        <a:pt x="24" y="321"/>
                      </a:lnTo>
                      <a:lnTo>
                        <a:pt x="48" y="326"/>
                      </a:lnTo>
                      <a:lnTo>
                        <a:pt x="60" y="328"/>
                      </a:lnTo>
                      <a:lnTo>
                        <a:pt x="70" y="328"/>
                      </a:lnTo>
                      <a:lnTo>
                        <a:pt x="77" y="328"/>
                      </a:lnTo>
                      <a:lnTo>
                        <a:pt x="95" y="324"/>
                      </a:lnTo>
                      <a:lnTo>
                        <a:pt x="109" y="323"/>
                      </a:lnTo>
                      <a:lnTo>
                        <a:pt x="123" y="319"/>
                      </a:lnTo>
                      <a:lnTo>
                        <a:pt x="139" y="311"/>
                      </a:lnTo>
                      <a:lnTo>
                        <a:pt x="157" y="303"/>
                      </a:lnTo>
                      <a:lnTo>
                        <a:pt x="182" y="287"/>
                      </a:lnTo>
                      <a:lnTo>
                        <a:pt x="202" y="271"/>
                      </a:lnTo>
                      <a:lnTo>
                        <a:pt x="210" y="263"/>
                      </a:lnTo>
                      <a:lnTo>
                        <a:pt x="216" y="255"/>
                      </a:lnTo>
                      <a:lnTo>
                        <a:pt x="222" y="243"/>
                      </a:lnTo>
                      <a:lnTo>
                        <a:pt x="222" y="245"/>
                      </a:lnTo>
                      <a:lnTo>
                        <a:pt x="224" y="237"/>
                      </a:lnTo>
                      <a:lnTo>
                        <a:pt x="230" y="220"/>
                      </a:lnTo>
                      <a:lnTo>
                        <a:pt x="232" y="194"/>
                      </a:lnTo>
                      <a:lnTo>
                        <a:pt x="234" y="182"/>
                      </a:lnTo>
                      <a:lnTo>
                        <a:pt x="232" y="170"/>
                      </a:lnTo>
                      <a:lnTo>
                        <a:pt x="232" y="162"/>
                      </a:lnTo>
                      <a:lnTo>
                        <a:pt x="232" y="146"/>
                      </a:lnTo>
                      <a:lnTo>
                        <a:pt x="230" y="135"/>
                      </a:lnTo>
                      <a:lnTo>
                        <a:pt x="228" y="125"/>
                      </a:lnTo>
                      <a:lnTo>
                        <a:pt x="224" y="117"/>
                      </a:lnTo>
                      <a:lnTo>
                        <a:pt x="218" y="109"/>
                      </a:lnTo>
                      <a:lnTo>
                        <a:pt x="202" y="85"/>
                      </a:lnTo>
                      <a:lnTo>
                        <a:pt x="188" y="67"/>
                      </a:lnTo>
                      <a:lnTo>
                        <a:pt x="182" y="53"/>
                      </a:lnTo>
                      <a:lnTo>
                        <a:pt x="180" y="50"/>
                      </a:lnTo>
                      <a:lnTo>
                        <a:pt x="176" y="44"/>
                      </a:lnTo>
                      <a:lnTo>
                        <a:pt x="170" y="36"/>
                      </a:lnTo>
                      <a:lnTo>
                        <a:pt x="166" y="34"/>
                      </a:lnTo>
                      <a:lnTo>
                        <a:pt x="160" y="32"/>
                      </a:lnTo>
                      <a:lnTo>
                        <a:pt x="151" y="32"/>
                      </a:lnTo>
                      <a:lnTo>
                        <a:pt x="141" y="30"/>
                      </a:lnTo>
                      <a:lnTo>
                        <a:pt x="133" y="26"/>
                      </a:lnTo>
                      <a:lnTo>
                        <a:pt x="125" y="22"/>
                      </a:lnTo>
                      <a:lnTo>
                        <a:pt x="117" y="20"/>
                      </a:lnTo>
                      <a:lnTo>
                        <a:pt x="107" y="20"/>
                      </a:lnTo>
                      <a:lnTo>
                        <a:pt x="89" y="26"/>
                      </a:lnTo>
                      <a:lnTo>
                        <a:pt x="73" y="32"/>
                      </a:lnTo>
                      <a:lnTo>
                        <a:pt x="68" y="34"/>
                      </a:lnTo>
                      <a:lnTo>
                        <a:pt x="64" y="38"/>
                      </a:lnTo>
                      <a:lnTo>
                        <a:pt x="58" y="42"/>
                      </a:lnTo>
                      <a:lnTo>
                        <a:pt x="54" y="46"/>
                      </a:lnTo>
                      <a:lnTo>
                        <a:pt x="52" y="48"/>
                      </a:lnTo>
                      <a:lnTo>
                        <a:pt x="58" y="36"/>
                      </a:lnTo>
                      <a:lnTo>
                        <a:pt x="66" y="24"/>
                      </a:lnTo>
                      <a:lnTo>
                        <a:pt x="71" y="18"/>
                      </a:lnTo>
                      <a:lnTo>
                        <a:pt x="79" y="14"/>
                      </a:lnTo>
                      <a:lnTo>
                        <a:pt x="85" y="10"/>
                      </a:lnTo>
                      <a:lnTo>
                        <a:pt x="103" y="2"/>
                      </a:lnTo>
                      <a:lnTo>
                        <a:pt x="113" y="0"/>
                      </a:lnTo>
                      <a:lnTo>
                        <a:pt x="125" y="0"/>
                      </a:lnTo>
                      <a:lnTo>
                        <a:pt x="139" y="2"/>
                      </a:lnTo>
                      <a:lnTo>
                        <a:pt x="151" y="8"/>
                      </a:lnTo>
                      <a:lnTo>
                        <a:pt x="168" y="14"/>
                      </a:lnTo>
                      <a:lnTo>
                        <a:pt x="184" y="22"/>
                      </a:lnTo>
                      <a:lnTo>
                        <a:pt x="190" y="28"/>
                      </a:lnTo>
                      <a:lnTo>
                        <a:pt x="194" y="34"/>
                      </a:lnTo>
                      <a:lnTo>
                        <a:pt x="208" y="53"/>
                      </a:lnTo>
                      <a:lnTo>
                        <a:pt x="218" y="71"/>
                      </a:lnTo>
                      <a:lnTo>
                        <a:pt x="226" y="89"/>
                      </a:lnTo>
                      <a:lnTo>
                        <a:pt x="230" y="97"/>
                      </a:lnTo>
                      <a:lnTo>
                        <a:pt x="242" y="117"/>
                      </a:lnTo>
                      <a:lnTo>
                        <a:pt x="251" y="139"/>
                      </a:lnTo>
                      <a:lnTo>
                        <a:pt x="253" y="146"/>
                      </a:lnTo>
                      <a:lnTo>
                        <a:pt x="251" y="154"/>
                      </a:lnTo>
                      <a:lnTo>
                        <a:pt x="247" y="184"/>
                      </a:lnTo>
                      <a:lnTo>
                        <a:pt x="246" y="194"/>
                      </a:lnTo>
                      <a:lnTo>
                        <a:pt x="242" y="204"/>
                      </a:lnTo>
                      <a:lnTo>
                        <a:pt x="242" y="214"/>
                      </a:lnTo>
                      <a:lnTo>
                        <a:pt x="242" y="224"/>
                      </a:lnTo>
                      <a:lnTo>
                        <a:pt x="242" y="228"/>
                      </a:lnTo>
                      <a:lnTo>
                        <a:pt x="246" y="232"/>
                      </a:lnTo>
                      <a:lnTo>
                        <a:pt x="247" y="235"/>
                      </a:lnTo>
                      <a:lnTo>
                        <a:pt x="251" y="237"/>
                      </a:lnTo>
                      <a:lnTo>
                        <a:pt x="257" y="237"/>
                      </a:lnTo>
                      <a:lnTo>
                        <a:pt x="265" y="235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09" name="Freeform 1357"/>
                <p:cNvSpPr>
                  <a:spLocks/>
                </p:cNvSpPr>
                <p:nvPr/>
              </p:nvSpPr>
              <p:spPr bwMode="auto">
                <a:xfrm>
                  <a:off x="4226" y="2447"/>
                  <a:ext cx="102" cy="149"/>
                </a:xfrm>
                <a:custGeom>
                  <a:avLst/>
                  <a:gdLst>
                    <a:gd name="T0" fmla="*/ 22 w 206"/>
                    <a:gd name="T1" fmla="*/ 148 h 297"/>
                    <a:gd name="T2" fmla="*/ 26 w 206"/>
                    <a:gd name="T3" fmla="*/ 148 h 297"/>
                    <a:gd name="T4" fmla="*/ 24 w 206"/>
                    <a:gd name="T5" fmla="*/ 128 h 297"/>
                    <a:gd name="T6" fmla="*/ 20 w 206"/>
                    <a:gd name="T7" fmla="*/ 105 h 297"/>
                    <a:gd name="T8" fmla="*/ 16 w 206"/>
                    <a:gd name="T9" fmla="*/ 94 h 297"/>
                    <a:gd name="T10" fmla="*/ 11 w 206"/>
                    <a:gd name="T11" fmla="*/ 71 h 297"/>
                    <a:gd name="T12" fmla="*/ 8 w 206"/>
                    <a:gd name="T13" fmla="*/ 58 h 297"/>
                    <a:gd name="T14" fmla="*/ 11 w 206"/>
                    <a:gd name="T15" fmla="*/ 35 h 297"/>
                    <a:gd name="T16" fmla="*/ 13 w 206"/>
                    <a:gd name="T17" fmla="*/ 26 h 297"/>
                    <a:gd name="T18" fmla="*/ 24 w 206"/>
                    <a:gd name="T19" fmla="*/ 18 h 297"/>
                    <a:gd name="T20" fmla="*/ 36 w 206"/>
                    <a:gd name="T21" fmla="*/ 9 h 297"/>
                    <a:gd name="T22" fmla="*/ 58 w 206"/>
                    <a:gd name="T23" fmla="*/ 10 h 297"/>
                    <a:gd name="T24" fmla="*/ 75 w 206"/>
                    <a:gd name="T25" fmla="*/ 22 h 297"/>
                    <a:gd name="T26" fmla="*/ 81 w 206"/>
                    <a:gd name="T27" fmla="*/ 35 h 297"/>
                    <a:gd name="T28" fmla="*/ 88 w 206"/>
                    <a:gd name="T29" fmla="*/ 61 h 297"/>
                    <a:gd name="T30" fmla="*/ 84 w 206"/>
                    <a:gd name="T31" fmla="*/ 72 h 297"/>
                    <a:gd name="T32" fmla="*/ 81 w 206"/>
                    <a:gd name="T33" fmla="*/ 76 h 297"/>
                    <a:gd name="T34" fmla="*/ 72 w 206"/>
                    <a:gd name="T35" fmla="*/ 81 h 297"/>
                    <a:gd name="T36" fmla="*/ 45 w 206"/>
                    <a:gd name="T37" fmla="*/ 77 h 297"/>
                    <a:gd name="T38" fmla="*/ 36 w 206"/>
                    <a:gd name="T39" fmla="*/ 77 h 297"/>
                    <a:gd name="T40" fmla="*/ 22 w 206"/>
                    <a:gd name="T41" fmla="*/ 70 h 297"/>
                    <a:gd name="T42" fmla="*/ 14 w 206"/>
                    <a:gd name="T43" fmla="*/ 59 h 297"/>
                    <a:gd name="T44" fmla="*/ 15 w 206"/>
                    <a:gd name="T45" fmla="*/ 78 h 297"/>
                    <a:gd name="T46" fmla="*/ 23 w 206"/>
                    <a:gd name="T47" fmla="*/ 109 h 297"/>
                    <a:gd name="T48" fmla="*/ 27 w 206"/>
                    <a:gd name="T49" fmla="*/ 118 h 297"/>
                    <a:gd name="T50" fmla="*/ 40 w 206"/>
                    <a:gd name="T51" fmla="*/ 133 h 297"/>
                    <a:gd name="T52" fmla="*/ 49 w 206"/>
                    <a:gd name="T53" fmla="*/ 135 h 297"/>
                    <a:gd name="T54" fmla="*/ 57 w 206"/>
                    <a:gd name="T55" fmla="*/ 135 h 297"/>
                    <a:gd name="T56" fmla="*/ 73 w 206"/>
                    <a:gd name="T57" fmla="*/ 131 h 297"/>
                    <a:gd name="T58" fmla="*/ 95 w 206"/>
                    <a:gd name="T59" fmla="*/ 112 h 297"/>
                    <a:gd name="T60" fmla="*/ 102 w 206"/>
                    <a:gd name="T61" fmla="*/ 86 h 297"/>
                    <a:gd name="T62" fmla="*/ 102 w 206"/>
                    <a:gd name="T63" fmla="*/ 75 h 297"/>
                    <a:gd name="T64" fmla="*/ 98 w 206"/>
                    <a:gd name="T65" fmla="*/ 49 h 297"/>
                    <a:gd name="T66" fmla="*/ 77 w 206"/>
                    <a:gd name="T67" fmla="*/ 17 h 297"/>
                    <a:gd name="T68" fmla="*/ 68 w 206"/>
                    <a:gd name="T69" fmla="*/ 7 h 297"/>
                    <a:gd name="T70" fmla="*/ 56 w 206"/>
                    <a:gd name="T71" fmla="*/ 4 h 297"/>
                    <a:gd name="T72" fmla="*/ 52 w 206"/>
                    <a:gd name="T73" fmla="*/ 1 h 297"/>
                    <a:gd name="T74" fmla="*/ 39 w 206"/>
                    <a:gd name="T75" fmla="*/ 2 h 297"/>
                    <a:gd name="T76" fmla="*/ 28 w 206"/>
                    <a:gd name="T77" fmla="*/ 7 h 297"/>
                    <a:gd name="T78" fmla="*/ 14 w 206"/>
                    <a:gd name="T79" fmla="*/ 17 h 297"/>
                    <a:gd name="T80" fmla="*/ 10 w 206"/>
                    <a:gd name="T81" fmla="*/ 28 h 297"/>
                    <a:gd name="T82" fmla="*/ 3 w 206"/>
                    <a:gd name="T83" fmla="*/ 69 h 297"/>
                    <a:gd name="T84" fmla="*/ 1 w 206"/>
                    <a:gd name="T85" fmla="*/ 86 h 297"/>
                    <a:gd name="T86" fmla="*/ 1 w 206"/>
                    <a:gd name="T87" fmla="*/ 111 h 297"/>
                    <a:gd name="T88" fmla="*/ 3 w 206"/>
                    <a:gd name="T89" fmla="*/ 119 h 297"/>
                    <a:gd name="T90" fmla="*/ 12 w 206"/>
                    <a:gd name="T91" fmla="*/ 141 h 297"/>
                    <a:gd name="T92" fmla="*/ 20 w 206"/>
                    <a:gd name="T93" fmla="*/ 147 h 297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206"/>
                    <a:gd name="T142" fmla="*/ 0 h 297"/>
                    <a:gd name="T143" fmla="*/ 206 w 206"/>
                    <a:gd name="T144" fmla="*/ 297 h 297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206" h="297">
                      <a:moveTo>
                        <a:pt x="40" y="293"/>
                      </a:moveTo>
                      <a:lnTo>
                        <a:pt x="40" y="293"/>
                      </a:lnTo>
                      <a:lnTo>
                        <a:pt x="44" y="295"/>
                      </a:lnTo>
                      <a:lnTo>
                        <a:pt x="48" y="297"/>
                      </a:lnTo>
                      <a:lnTo>
                        <a:pt x="51" y="297"/>
                      </a:lnTo>
                      <a:lnTo>
                        <a:pt x="53" y="295"/>
                      </a:lnTo>
                      <a:lnTo>
                        <a:pt x="55" y="287"/>
                      </a:lnTo>
                      <a:lnTo>
                        <a:pt x="53" y="275"/>
                      </a:lnTo>
                      <a:lnTo>
                        <a:pt x="49" y="255"/>
                      </a:lnTo>
                      <a:lnTo>
                        <a:pt x="44" y="229"/>
                      </a:lnTo>
                      <a:lnTo>
                        <a:pt x="40" y="210"/>
                      </a:lnTo>
                      <a:lnTo>
                        <a:pt x="34" y="198"/>
                      </a:lnTo>
                      <a:lnTo>
                        <a:pt x="32" y="188"/>
                      </a:lnTo>
                      <a:lnTo>
                        <a:pt x="26" y="166"/>
                      </a:lnTo>
                      <a:lnTo>
                        <a:pt x="22" y="142"/>
                      </a:lnTo>
                      <a:lnTo>
                        <a:pt x="20" y="124"/>
                      </a:lnTo>
                      <a:lnTo>
                        <a:pt x="16" y="115"/>
                      </a:lnTo>
                      <a:lnTo>
                        <a:pt x="18" y="97"/>
                      </a:lnTo>
                      <a:lnTo>
                        <a:pt x="20" y="83"/>
                      </a:lnTo>
                      <a:lnTo>
                        <a:pt x="22" y="69"/>
                      </a:lnTo>
                      <a:lnTo>
                        <a:pt x="24" y="59"/>
                      </a:lnTo>
                      <a:lnTo>
                        <a:pt x="26" y="51"/>
                      </a:lnTo>
                      <a:lnTo>
                        <a:pt x="30" y="45"/>
                      </a:lnTo>
                      <a:lnTo>
                        <a:pt x="48" y="35"/>
                      </a:lnTo>
                      <a:lnTo>
                        <a:pt x="61" y="26"/>
                      </a:lnTo>
                      <a:lnTo>
                        <a:pt x="73" y="18"/>
                      </a:lnTo>
                      <a:lnTo>
                        <a:pt x="83" y="16"/>
                      </a:lnTo>
                      <a:lnTo>
                        <a:pt x="103" y="18"/>
                      </a:lnTo>
                      <a:lnTo>
                        <a:pt x="117" y="20"/>
                      </a:lnTo>
                      <a:lnTo>
                        <a:pt x="129" y="24"/>
                      </a:lnTo>
                      <a:lnTo>
                        <a:pt x="140" y="31"/>
                      </a:lnTo>
                      <a:lnTo>
                        <a:pt x="152" y="43"/>
                      </a:lnTo>
                      <a:lnTo>
                        <a:pt x="158" y="55"/>
                      </a:lnTo>
                      <a:lnTo>
                        <a:pt x="164" y="69"/>
                      </a:lnTo>
                      <a:lnTo>
                        <a:pt x="170" y="87"/>
                      </a:lnTo>
                      <a:lnTo>
                        <a:pt x="176" y="105"/>
                      </a:lnTo>
                      <a:lnTo>
                        <a:pt x="178" y="122"/>
                      </a:lnTo>
                      <a:lnTo>
                        <a:pt x="176" y="130"/>
                      </a:lnTo>
                      <a:lnTo>
                        <a:pt x="174" y="136"/>
                      </a:lnTo>
                      <a:lnTo>
                        <a:pt x="170" y="144"/>
                      </a:lnTo>
                      <a:lnTo>
                        <a:pt x="166" y="148"/>
                      </a:lnTo>
                      <a:lnTo>
                        <a:pt x="164" y="152"/>
                      </a:lnTo>
                      <a:lnTo>
                        <a:pt x="160" y="156"/>
                      </a:lnTo>
                      <a:lnTo>
                        <a:pt x="156" y="160"/>
                      </a:lnTo>
                      <a:lnTo>
                        <a:pt x="146" y="162"/>
                      </a:lnTo>
                      <a:lnTo>
                        <a:pt x="133" y="164"/>
                      </a:lnTo>
                      <a:lnTo>
                        <a:pt x="115" y="160"/>
                      </a:lnTo>
                      <a:lnTo>
                        <a:pt x="91" y="154"/>
                      </a:lnTo>
                      <a:lnTo>
                        <a:pt x="87" y="154"/>
                      </a:lnTo>
                      <a:lnTo>
                        <a:pt x="73" y="154"/>
                      </a:lnTo>
                      <a:lnTo>
                        <a:pt x="57" y="150"/>
                      </a:lnTo>
                      <a:lnTo>
                        <a:pt x="51" y="146"/>
                      </a:lnTo>
                      <a:lnTo>
                        <a:pt x="44" y="140"/>
                      </a:lnTo>
                      <a:lnTo>
                        <a:pt x="34" y="128"/>
                      </a:lnTo>
                      <a:lnTo>
                        <a:pt x="28" y="117"/>
                      </a:lnTo>
                      <a:lnTo>
                        <a:pt x="24" y="109"/>
                      </a:lnTo>
                      <a:lnTo>
                        <a:pt x="30" y="156"/>
                      </a:lnTo>
                      <a:lnTo>
                        <a:pt x="38" y="194"/>
                      </a:lnTo>
                      <a:lnTo>
                        <a:pt x="42" y="208"/>
                      </a:lnTo>
                      <a:lnTo>
                        <a:pt x="46" y="217"/>
                      </a:lnTo>
                      <a:lnTo>
                        <a:pt x="49" y="225"/>
                      </a:lnTo>
                      <a:lnTo>
                        <a:pt x="55" y="235"/>
                      </a:lnTo>
                      <a:lnTo>
                        <a:pt x="61" y="245"/>
                      </a:lnTo>
                      <a:lnTo>
                        <a:pt x="69" y="257"/>
                      </a:lnTo>
                      <a:lnTo>
                        <a:pt x="81" y="265"/>
                      </a:lnTo>
                      <a:lnTo>
                        <a:pt x="87" y="267"/>
                      </a:lnTo>
                      <a:lnTo>
                        <a:pt x="93" y="269"/>
                      </a:lnTo>
                      <a:lnTo>
                        <a:pt x="99" y="269"/>
                      </a:lnTo>
                      <a:lnTo>
                        <a:pt x="107" y="269"/>
                      </a:lnTo>
                      <a:lnTo>
                        <a:pt x="115" y="269"/>
                      </a:lnTo>
                      <a:lnTo>
                        <a:pt x="125" y="269"/>
                      </a:lnTo>
                      <a:lnTo>
                        <a:pt x="137" y="265"/>
                      </a:lnTo>
                      <a:lnTo>
                        <a:pt x="148" y="261"/>
                      </a:lnTo>
                      <a:lnTo>
                        <a:pt x="164" y="253"/>
                      </a:lnTo>
                      <a:lnTo>
                        <a:pt x="178" y="241"/>
                      </a:lnTo>
                      <a:lnTo>
                        <a:pt x="192" y="223"/>
                      </a:lnTo>
                      <a:lnTo>
                        <a:pt x="202" y="196"/>
                      </a:lnTo>
                      <a:lnTo>
                        <a:pt x="206" y="172"/>
                      </a:lnTo>
                      <a:lnTo>
                        <a:pt x="206" y="160"/>
                      </a:lnTo>
                      <a:lnTo>
                        <a:pt x="206" y="150"/>
                      </a:lnTo>
                      <a:lnTo>
                        <a:pt x="204" y="130"/>
                      </a:lnTo>
                      <a:lnTo>
                        <a:pt x="202" y="113"/>
                      </a:lnTo>
                      <a:lnTo>
                        <a:pt x="198" y="97"/>
                      </a:lnTo>
                      <a:lnTo>
                        <a:pt x="156" y="33"/>
                      </a:lnTo>
                      <a:lnTo>
                        <a:pt x="152" y="26"/>
                      </a:lnTo>
                      <a:lnTo>
                        <a:pt x="146" y="20"/>
                      </a:lnTo>
                      <a:lnTo>
                        <a:pt x="137" y="14"/>
                      </a:lnTo>
                      <a:lnTo>
                        <a:pt x="123" y="12"/>
                      </a:lnTo>
                      <a:lnTo>
                        <a:pt x="113" y="8"/>
                      </a:lnTo>
                      <a:lnTo>
                        <a:pt x="107" y="4"/>
                      </a:lnTo>
                      <a:lnTo>
                        <a:pt x="105" y="2"/>
                      </a:lnTo>
                      <a:lnTo>
                        <a:pt x="95" y="0"/>
                      </a:lnTo>
                      <a:lnTo>
                        <a:pt x="89" y="2"/>
                      </a:lnTo>
                      <a:lnTo>
                        <a:pt x="79" y="4"/>
                      </a:lnTo>
                      <a:lnTo>
                        <a:pt x="69" y="8"/>
                      </a:lnTo>
                      <a:lnTo>
                        <a:pt x="57" y="14"/>
                      </a:lnTo>
                      <a:lnTo>
                        <a:pt x="46" y="22"/>
                      </a:lnTo>
                      <a:lnTo>
                        <a:pt x="28" y="33"/>
                      </a:lnTo>
                      <a:lnTo>
                        <a:pt x="24" y="41"/>
                      </a:lnTo>
                      <a:lnTo>
                        <a:pt x="22" y="47"/>
                      </a:lnTo>
                      <a:lnTo>
                        <a:pt x="20" y="55"/>
                      </a:lnTo>
                      <a:lnTo>
                        <a:pt x="10" y="115"/>
                      </a:lnTo>
                      <a:lnTo>
                        <a:pt x="6" y="138"/>
                      </a:lnTo>
                      <a:lnTo>
                        <a:pt x="2" y="158"/>
                      </a:lnTo>
                      <a:lnTo>
                        <a:pt x="2" y="172"/>
                      </a:lnTo>
                      <a:lnTo>
                        <a:pt x="0" y="198"/>
                      </a:lnTo>
                      <a:lnTo>
                        <a:pt x="0" y="215"/>
                      </a:lnTo>
                      <a:lnTo>
                        <a:pt x="2" y="221"/>
                      </a:lnTo>
                      <a:lnTo>
                        <a:pt x="6" y="225"/>
                      </a:lnTo>
                      <a:lnTo>
                        <a:pt x="6" y="237"/>
                      </a:lnTo>
                      <a:lnTo>
                        <a:pt x="12" y="259"/>
                      </a:lnTo>
                      <a:lnTo>
                        <a:pt x="18" y="271"/>
                      </a:lnTo>
                      <a:lnTo>
                        <a:pt x="24" y="281"/>
                      </a:lnTo>
                      <a:lnTo>
                        <a:pt x="32" y="289"/>
                      </a:lnTo>
                      <a:lnTo>
                        <a:pt x="36" y="293"/>
                      </a:lnTo>
                      <a:lnTo>
                        <a:pt x="40" y="293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10" name="Freeform 1358"/>
                <p:cNvSpPr>
                  <a:spLocks/>
                </p:cNvSpPr>
                <p:nvPr/>
              </p:nvSpPr>
              <p:spPr bwMode="auto">
                <a:xfrm>
                  <a:off x="4248" y="2466"/>
                  <a:ext cx="64" cy="60"/>
                </a:xfrm>
                <a:custGeom>
                  <a:avLst/>
                  <a:gdLst>
                    <a:gd name="T0" fmla="*/ 63 w 126"/>
                    <a:gd name="T1" fmla="*/ 33 h 119"/>
                    <a:gd name="T2" fmla="*/ 63 w 126"/>
                    <a:gd name="T3" fmla="*/ 33 h 119"/>
                    <a:gd name="T4" fmla="*/ 64 w 126"/>
                    <a:gd name="T5" fmla="*/ 38 h 119"/>
                    <a:gd name="T6" fmla="*/ 64 w 126"/>
                    <a:gd name="T7" fmla="*/ 43 h 119"/>
                    <a:gd name="T8" fmla="*/ 62 w 126"/>
                    <a:gd name="T9" fmla="*/ 47 h 119"/>
                    <a:gd name="T10" fmla="*/ 61 w 126"/>
                    <a:gd name="T11" fmla="*/ 49 h 119"/>
                    <a:gd name="T12" fmla="*/ 59 w 126"/>
                    <a:gd name="T13" fmla="*/ 51 h 119"/>
                    <a:gd name="T14" fmla="*/ 56 w 126"/>
                    <a:gd name="T15" fmla="*/ 52 h 119"/>
                    <a:gd name="T16" fmla="*/ 53 w 126"/>
                    <a:gd name="T17" fmla="*/ 52 h 119"/>
                    <a:gd name="T18" fmla="*/ 49 w 126"/>
                    <a:gd name="T19" fmla="*/ 51 h 119"/>
                    <a:gd name="T20" fmla="*/ 44 w 126"/>
                    <a:gd name="T21" fmla="*/ 49 h 119"/>
                    <a:gd name="T22" fmla="*/ 37 w 126"/>
                    <a:gd name="T23" fmla="*/ 46 h 119"/>
                    <a:gd name="T24" fmla="*/ 30 w 126"/>
                    <a:gd name="T25" fmla="*/ 42 h 119"/>
                    <a:gd name="T26" fmla="*/ 30 w 126"/>
                    <a:gd name="T27" fmla="*/ 42 h 119"/>
                    <a:gd name="T28" fmla="*/ 26 w 126"/>
                    <a:gd name="T29" fmla="*/ 39 h 119"/>
                    <a:gd name="T30" fmla="*/ 18 w 126"/>
                    <a:gd name="T31" fmla="*/ 29 h 119"/>
                    <a:gd name="T32" fmla="*/ 13 w 126"/>
                    <a:gd name="T33" fmla="*/ 24 h 119"/>
                    <a:gd name="T34" fmla="*/ 10 w 126"/>
                    <a:gd name="T35" fmla="*/ 18 h 119"/>
                    <a:gd name="T36" fmla="*/ 7 w 126"/>
                    <a:gd name="T37" fmla="*/ 12 h 119"/>
                    <a:gd name="T38" fmla="*/ 7 w 126"/>
                    <a:gd name="T39" fmla="*/ 7 h 119"/>
                    <a:gd name="T40" fmla="*/ 5 w 126"/>
                    <a:gd name="T41" fmla="*/ 0 h 119"/>
                    <a:gd name="T42" fmla="*/ 5 w 126"/>
                    <a:gd name="T43" fmla="*/ 0 h 119"/>
                    <a:gd name="T44" fmla="*/ 0 w 126"/>
                    <a:gd name="T45" fmla="*/ 2 h 119"/>
                    <a:gd name="T46" fmla="*/ 0 w 126"/>
                    <a:gd name="T47" fmla="*/ 2 h 119"/>
                    <a:gd name="T48" fmla="*/ 0 w 126"/>
                    <a:gd name="T49" fmla="*/ 7 h 119"/>
                    <a:gd name="T50" fmla="*/ 0 w 126"/>
                    <a:gd name="T51" fmla="*/ 13 h 119"/>
                    <a:gd name="T52" fmla="*/ 1 w 126"/>
                    <a:gd name="T53" fmla="*/ 19 h 119"/>
                    <a:gd name="T54" fmla="*/ 3 w 126"/>
                    <a:gd name="T55" fmla="*/ 27 h 119"/>
                    <a:gd name="T56" fmla="*/ 6 w 126"/>
                    <a:gd name="T57" fmla="*/ 34 h 119"/>
                    <a:gd name="T58" fmla="*/ 10 w 126"/>
                    <a:gd name="T59" fmla="*/ 40 h 119"/>
                    <a:gd name="T60" fmla="*/ 13 w 126"/>
                    <a:gd name="T61" fmla="*/ 43 h 119"/>
                    <a:gd name="T62" fmla="*/ 16 w 126"/>
                    <a:gd name="T63" fmla="*/ 45 h 119"/>
                    <a:gd name="T64" fmla="*/ 16 w 126"/>
                    <a:gd name="T65" fmla="*/ 45 h 119"/>
                    <a:gd name="T66" fmla="*/ 20 w 126"/>
                    <a:gd name="T67" fmla="*/ 48 h 119"/>
                    <a:gd name="T68" fmla="*/ 29 w 126"/>
                    <a:gd name="T69" fmla="*/ 53 h 119"/>
                    <a:gd name="T70" fmla="*/ 35 w 126"/>
                    <a:gd name="T71" fmla="*/ 56 h 119"/>
                    <a:gd name="T72" fmla="*/ 41 w 126"/>
                    <a:gd name="T73" fmla="*/ 58 h 119"/>
                    <a:gd name="T74" fmla="*/ 47 w 126"/>
                    <a:gd name="T75" fmla="*/ 60 h 119"/>
                    <a:gd name="T76" fmla="*/ 52 w 126"/>
                    <a:gd name="T77" fmla="*/ 60 h 119"/>
                    <a:gd name="T78" fmla="*/ 52 w 126"/>
                    <a:gd name="T79" fmla="*/ 60 h 119"/>
                    <a:gd name="T80" fmla="*/ 56 w 126"/>
                    <a:gd name="T81" fmla="*/ 58 h 119"/>
                    <a:gd name="T82" fmla="*/ 58 w 126"/>
                    <a:gd name="T83" fmla="*/ 57 h 119"/>
                    <a:gd name="T84" fmla="*/ 59 w 126"/>
                    <a:gd name="T85" fmla="*/ 56 h 119"/>
                    <a:gd name="T86" fmla="*/ 58 w 126"/>
                    <a:gd name="T87" fmla="*/ 55 h 119"/>
                    <a:gd name="T88" fmla="*/ 58 w 126"/>
                    <a:gd name="T89" fmla="*/ 55 h 119"/>
                    <a:gd name="T90" fmla="*/ 60 w 126"/>
                    <a:gd name="T91" fmla="*/ 54 h 119"/>
                    <a:gd name="T92" fmla="*/ 62 w 126"/>
                    <a:gd name="T93" fmla="*/ 51 h 119"/>
                    <a:gd name="T94" fmla="*/ 63 w 126"/>
                    <a:gd name="T95" fmla="*/ 49 h 119"/>
                    <a:gd name="T96" fmla="*/ 64 w 126"/>
                    <a:gd name="T97" fmla="*/ 45 h 119"/>
                    <a:gd name="T98" fmla="*/ 64 w 126"/>
                    <a:gd name="T99" fmla="*/ 40 h 119"/>
                    <a:gd name="T100" fmla="*/ 63 w 126"/>
                    <a:gd name="T101" fmla="*/ 33 h 119"/>
                    <a:gd name="T102" fmla="*/ 63 w 126"/>
                    <a:gd name="T103" fmla="*/ 33 h 119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26"/>
                    <a:gd name="T157" fmla="*/ 0 h 119"/>
                    <a:gd name="T158" fmla="*/ 126 w 126"/>
                    <a:gd name="T159" fmla="*/ 119 h 119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26" h="119">
                      <a:moveTo>
                        <a:pt x="124" y="66"/>
                      </a:moveTo>
                      <a:lnTo>
                        <a:pt x="124" y="66"/>
                      </a:lnTo>
                      <a:lnTo>
                        <a:pt x="126" y="76"/>
                      </a:lnTo>
                      <a:lnTo>
                        <a:pt x="126" y="85"/>
                      </a:lnTo>
                      <a:lnTo>
                        <a:pt x="122" y="93"/>
                      </a:lnTo>
                      <a:lnTo>
                        <a:pt x="120" y="97"/>
                      </a:lnTo>
                      <a:lnTo>
                        <a:pt x="116" y="101"/>
                      </a:lnTo>
                      <a:lnTo>
                        <a:pt x="110" y="103"/>
                      </a:lnTo>
                      <a:lnTo>
                        <a:pt x="104" y="103"/>
                      </a:lnTo>
                      <a:lnTo>
                        <a:pt x="96" y="101"/>
                      </a:lnTo>
                      <a:lnTo>
                        <a:pt x="87" y="97"/>
                      </a:lnTo>
                      <a:lnTo>
                        <a:pt x="73" y="91"/>
                      </a:lnTo>
                      <a:lnTo>
                        <a:pt x="59" y="84"/>
                      </a:lnTo>
                      <a:lnTo>
                        <a:pt x="51" y="78"/>
                      </a:lnTo>
                      <a:lnTo>
                        <a:pt x="35" y="58"/>
                      </a:lnTo>
                      <a:lnTo>
                        <a:pt x="25" y="48"/>
                      </a:lnTo>
                      <a:lnTo>
                        <a:pt x="19" y="36"/>
                      </a:lnTo>
                      <a:lnTo>
                        <a:pt x="13" y="24"/>
                      </a:lnTo>
                      <a:lnTo>
                        <a:pt x="13" y="14"/>
                      </a:lnTo>
                      <a:lnTo>
                        <a:pt x="9" y="0"/>
                      </a:lnTo>
                      <a:lnTo>
                        <a:pt x="0" y="4"/>
                      </a:lnTo>
                      <a:lnTo>
                        <a:pt x="0" y="14"/>
                      </a:lnTo>
                      <a:lnTo>
                        <a:pt x="0" y="26"/>
                      </a:lnTo>
                      <a:lnTo>
                        <a:pt x="2" y="38"/>
                      </a:lnTo>
                      <a:lnTo>
                        <a:pt x="5" y="54"/>
                      </a:lnTo>
                      <a:lnTo>
                        <a:pt x="11" y="68"/>
                      </a:lnTo>
                      <a:lnTo>
                        <a:pt x="19" y="80"/>
                      </a:lnTo>
                      <a:lnTo>
                        <a:pt x="25" y="85"/>
                      </a:lnTo>
                      <a:lnTo>
                        <a:pt x="31" y="89"/>
                      </a:lnTo>
                      <a:lnTo>
                        <a:pt x="39" y="95"/>
                      </a:lnTo>
                      <a:lnTo>
                        <a:pt x="57" y="105"/>
                      </a:lnTo>
                      <a:lnTo>
                        <a:pt x="69" y="111"/>
                      </a:lnTo>
                      <a:lnTo>
                        <a:pt x="81" y="115"/>
                      </a:lnTo>
                      <a:lnTo>
                        <a:pt x="92" y="119"/>
                      </a:lnTo>
                      <a:lnTo>
                        <a:pt x="102" y="119"/>
                      </a:lnTo>
                      <a:lnTo>
                        <a:pt x="110" y="115"/>
                      </a:lnTo>
                      <a:lnTo>
                        <a:pt x="114" y="113"/>
                      </a:lnTo>
                      <a:lnTo>
                        <a:pt x="116" y="111"/>
                      </a:lnTo>
                      <a:lnTo>
                        <a:pt x="114" y="109"/>
                      </a:lnTo>
                      <a:lnTo>
                        <a:pt x="118" y="107"/>
                      </a:lnTo>
                      <a:lnTo>
                        <a:pt x="122" y="101"/>
                      </a:lnTo>
                      <a:lnTo>
                        <a:pt x="124" y="97"/>
                      </a:lnTo>
                      <a:lnTo>
                        <a:pt x="126" y="89"/>
                      </a:lnTo>
                      <a:lnTo>
                        <a:pt x="126" y="80"/>
                      </a:lnTo>
                      <a:lnTo>
                        <a:pt x="124" y="66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11" name="Freeform 1359"/>
                <p:cNvSpPr>
                  <a:spLocks/>
                </p:cNvSpPr>
                <p:nvPr/>
              </p:nvSpPr>
              <p:spPr bwMode="auto">
                <a:xfrm>
                  <a:off x="4264" y="2463"/>
                  <a:ext cx="46" cy="49"/>
                </a:xfrm>
                <a:custGeom>
                  <a:avLst/>
                  <a:gdLst>
                    <a:gd name="T0" fmla="*/ 0 w 91"/>
                    <a:gd name="T1" fmla="*/ 14 h 97"/>
                    <a:gd name="T2" fmla="*/ 0 w 91"/>
                    <a:gd name="T3" fmla="*/ 14 h 97"/>
                    <a:gd name="T4" fmla="*/ 4 w 91"/>
                    <a:gd name="T5" fmla="*/ 12 h 97"/>
                    <a:gd name="T6" fmla="*/ 8 w 91"/>
                    <a:gd name="T7" fmla="*/ 10 h 97"/>
                    <a:gd name="T8" fmla="*/ 13 w 91"/>
                    <a:gd name="T9" fmla="*/ 8 h 97"/>
                    <a:gd name="T10" fmla="*/ 19 w 91"/>
                    <a:gd name="T11" fmla="*/ 8 h 97"/>
                    <a:gd name="T12" fmla="*/ 25 w 91"/>
                    <a:gd name="T13" fmla="*/ 8 h 97"/>
                    <a:gd name="T14" fmla="*/ 31 w 91"/>
                    <a:gd name="T15" fmla="*/ 11 h 97"/>
                    <a:gd name="T16" fmla="*/ 34 w 91"/>
                    <a:gd name="T17" fmla="*/ 13 h 97"/>
                    <a:gd name="T18" fmla="*/ 37 w 91"/>
                    <a:gd name="T19" fmla="*/ 16 h 97"/>
                    <a:gd name="T20" fmla="*/ 37 w 91"/>
                    <a:gd name="T21" fmla="*/ 16 h 97"/>
                    <a:gd name="T22" fmla="*/ 40 w 91"/>
                    <a:gd name="T23" fmla="*/ 20 h 97"/>
                    <a:gd name="T24" fmla="*/ 42 w 91"/>
                    <a:gd name="T25" fmla="*/ 25 h 97"/>
                    <a:gd name="T26" fmla="*/ 43 w 91"/>
                    <a:gd name="T27" fmla="*/ 31 h 97"/>
                    <a:gd name="T28" fmla="*/ 43 w 91"/>
                    <a:gd name="T29" fmla="*/ 33 h 97"/>
                    <a:gd name="T30" fmla="*/ 43 w 91"/>
                    <a:gd name="T31" fmla="*/ 36 h 97"/>
                    <a:gd name="T32" fmla="*/ 41 w 91"/>
                    <a:gd name="T33" fmla="*/ 38 h 97"/>
                    <a:gd name="T34" fmla="*/ 39 w 91"/>
                    <a:gd name="T35" fmla="*/ 40 h 97"/>
                    <a:gd name="T36" fmla="*/ 36 w 91"/>
                    <a:gd name="T37" fmla="*/ 41 h 97"/>
                    <a:gd name="T38" fmla="*/ 31 w 91"/>
                    <a:gd name="T39" fmla="*/ 42 h 97"/>
                    <a:gd name="T40" fmla="*/ 25 w 91"/>
                    <a:gd name="T41" fmla="*/ 42 h 97"/>
                    <a:gd name="T42" fmla="*/ 18 w 91"/>
                    <a:gd name="T43" fmla="*/ 41 h 97"/>
                    <a:gd name="T44" fmla="*/ 18 w 91"/>
                    <a:gd name="T45" fmla="*/ 41 h 97"/>
                    <a:gd name="T46" fmla="*/ 23 w 91"/>
                    <a:gd name="T47" fmla="*/ 44 h 97"/>
                    <a:gd name="T48" fmla="*/ 27 w 91"/>
                    <a:gd name="T49" fmla="*/ 47 h 97"/>
                    <a:gd name="T50" fmla="*/ 33 w 91"/>
                    <a:gd name="T51" fmla="*/ 48 h 97"/>
                    <a:gd name="T52" fmla="*/ 36 w 91"/>
                    <a:gd name="T53" fmla="*/ 49 h 97"/>
                    <a:gd name="T54" fmla="*/ 38 w 91"/>
                    <a:gd name="T55" fmla="*/ 48 h 97"/>
                    <a:gd name="T56" fmla="*/ 40 w 91"/>
                    <a:gd name="T57" fmla="*/ 47 h 97"/>
                    <a:gd name="T58" fmla="*/ 42 w 91"/>
                    <a:gd name="T59" fmla="*/ 45 h 97"/>
                    <a:gd name="T60" fmla="*/ 44 w 91"/>
                    <a:gd name="T61" fmla="*/ 42 h 97"/>
                    <a:gd name="T62" fmla="*/ 45 w 91"/>
                    <a:gd name="T63" fmla="*/ 38 h 97"/>
                    <a:gd name="T64" fmla="*/ 46 w 91"/>
                    <a:gd name="T65" fmla="*/ 33 h 97"/>
                    <a:gd name="T66" fmla="*/ 45 w 91"/>
                    <a:gd name="T67" fmla="*/ 27 h 97"/>
                    <a:gd name="T68" fmla="*/ 45 w 91"/>
                    <a:gd name="T69" fmla="*/ 27 h 97"/>
                    <a:gd name="T70" fmla="*/ 42 w 91"/>
                    <a:gd name="T71" fmla="*/ 19 h 97"/>
                    <a:gd name="T72" fmla="*/ 39 w 91"/>
                    <a:gd name="T73" fmla="*/ 13 h 97"/>
                    <a:gd name="T74" fmla="*/ 34 w 91"/>
                    <a:gd name="T75" fmla="*/ 6 h 97"/>
                    <a:gd name="T76" fmla="*/ 31 w 91"/>
                    <a:gd name="T77" fmla="*/ 3 h 97"/>
                    <a:gd name="T78" fmla="*/ 27 w 91"/>
                    <a:gd name="T79" fmla="*/ 1 h 97"/>
                    <a:gd name="T80" fmla="*/ 24 w 91"/>
                    <a:gd name="T81" fmla="*/ 0 h 97"/>
                    <a:gd name="T82" fmla="*/ 20 w 91"/>
                    <a:gd name="T83" fmla="*/ 0 h 97"/>
                    <a:gd name="T84" fmla="*/ 15 w 91"/>
                    <a:gd name="T85" fmla="*/ 1 h 97"/>
                    <a:gd name="T86" fmla="*/ 11 w 91"/>
                    <a:gd name="T87" fmla="*/ 3 h 97"/>
                    <a:gd name="T88" fmla="*/ 6 w 91"/>
                    <a:gd name="T89" fmla="*/ 8 h 97"/>
                    <a:gd name="T90" fmla="*/ 0 w 91"/>
                    <a:gd name="T91" fmla="*/ 14 h 97"/>
                    <a:gd name="T92" fmla="*/ 0 w 91"/>
                    <a:gd name="T93" fmla="*/ 14 h 97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91"/>
                    <a:gd name="T142" fmla="*/ 0 h 97"/>
                    <a:gd name="T143" fmla="*/ 91 w 91"/>
                    <a:gd name="T144" fmla="*/ 97 h 97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91" h="97">
                      <a:moveTo>
                        <a:pt x="0" y="28"/>
                      </a:moveTo>
                      <a:lnTo>
                        <a:pt x="0" y="28"/>
                      </a:lnTo>
                      <a:lnTo>
                        <a:pt x="8" y="24"/>
                      </a:lnTo>
                      <a:lnTo>
                        <a:pt x="16" y="20"/>
                      </a:lnTo>
                      <a:lnTo>
                        <a:pt x="26" y="16"/>
                      </a:lnTo>
                      <a:lnTo>
                        <a:pt x="38" y="16"/>
                      </a:lnTo>
                      <a:lnTo>
                        <a:pt x="50" y="16"/>
                      </a:lnTo>
                      <a:lnTo>
                        <a:pt x="61" y="22"/>
                      </a:lnTo>
                      <a:lnTo>
                        <a:pt x="67" y="26"/>
                      </a:lnTo>
                      <a:lnTo>
                        <a:pt x="73" y="32"/>
                      </a:lnTo>
                      <a:lnTo>
                        <a:pt x="79" y="40"/>
                      </a:lnTo>
                      <a:lnTo>
                        <a:pt x="83" y="50"/>
                      </a:lnTo>
                      <a:lnTo>
                        <a:pt x="85" y="62"/>
                      </a:lnTo>
                      <a:lnTo>
                        <a:pt x="85" y="66"/>
                      </a:lnTo>
                      <a:lnTo>
                        <a:pt x="85" y="72"/>
                      </a:lnTo>
                      <a:lnTo>
                        <a:pt x="81" y="76"/>
                      </a:lnTo>
                      <a:lnTo>
                        <a:pt x="77" y="80"/>
                      </a:lnTo>
                      <a:lnTo>
                        <a:pt x="71" y="82"/>
                      </a:lnTo>
                      <a:lnTo>
                        <a:pt x="61" y="84"/>
                      </a:lnTo>
                      <a:lnTo>
                        <a:pt x="50" y="84"/>
                      </a:lnTo>
                      <a:lnTo>
                        <a:pt x="36" y="82"/>
                      </a:lnTo>
                      <a:lnTo>
                        <a:pt x="46" y="88"/>
                      </a:lnTo>
                      <a:lnTo>
                        <a:pt x="54" y="93"/>
                      </a:lnTo>
                      <a:lnTo>
                        <a:pt x="65" y="95"/>
                      </a:lnTo>
                      <a:lnTo>
                        <a:pt x="71" y="97"/>
                      </a:lnTo>
                      <a:lnTo>
                        <a:pt x="75" y="95"/>
                      </a:lnTo>
                      <a:lnTo>
                        <a:pt x="79" y="93"/>
                      </a:lnTo>
                      <a:lnTo>
                        <a:pt x="83" y="90"/>
                      </a:lnTo>
                      <a:lnTo>
                        <a:pt x="87" y="84"/>
                      </a:lnTo>
                      <a:lnTo>
                        <a:pt x="89" y="76"/>
                      </a:lnTo>
                      <a:lnTo>
                        <a:pt x="91" y="66"/>
                      </a:lnTo>
                      <a:lnTo>
                        <a:pt x="89" y="54"/>
                      </a:lnTo>
                      <a:lnTo>
                        <a:pt x="83" y="38"/>
                      </a:lnTo>
                      <a:lnTo>
                        <a:pt x="77" y="26"/>
                      </a:lnTo>
                      <a:lnTo>
                        <a:pt x="67" y="12"/>
                      </a:lnTo>
                      <a:lnTo>
                        <a:pt x="61" y="6"/>
                      </a:lnTo>
                      <a:lnTo>
                        <a:pt x="54" y="2"/>
                      </a:lnTo>
                      <a:lnTo>
                        <a:pt x="48" y="0"/>
                      </a:lnTo>
                      <a:lnTo>
                        <a:pt x="40" y="0"/>
                      </a:lnTo>
                      <a:lnTo>
                        <a:pt x="30" y="2"/>
                      </a:lnTo>
                      <a:lnTo>
                        <a:pt x="22" y="6"/>
                      </a:lnTo>
                      <a:lnTo>
                        <a:pt x="12" y="16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12" name="Freeform 1360"/>
                <p:cNvSpPr>
                  <a:spLocks/>
                </p:cNvSpPr>
                <p:nvPr/>
              </p:nvSpPr>
              <p:spPr bwMode="auto">
                <a:xfrm>
                  <a:off x="4262" y="2478"/>
                  <a:ext cx="16" cy="23"/>
                </a:xfrm>
                <a:custGeom>
                  <a:avLst/>
                  <a:gdLst>
                    <a:gd name="T0" fmla="*/ 15 w 32"/>
                    <a:gd name="T1" fmla="*/ 21 h 46"/>
                    <a:gd name="T2" fmla="*/ 15 w 32"/>
                    <a:gd name="T3" fmla="*/ 21 h 46"/>
                    <a:gd name="T4" fmla="*/ 16 w 32"/>
                    <a:gd name="T5" fmla="*/ 12 h 46"/>
                    <a:gd name="T6" fmla="*/ 15 w 32"/>
                    <a:gd name="T7" fmla="*/ 5 h 46"/>
                    <a:gd name="T8" fmla="*/ 14 w 32"/>
                    <a:gd name="T9" fmla="*/ 2 h 46"/>
                    <a:gd name="T10" fmla="*/ 13 w 32"/>
                    <a:gd name="T11" fmla="*/ 0 h 46"/>
                    <a:gd name="T12" fmla="*/ 13 w 32"/>
                    <a:gd name="T13" fmla="*/ 0 h 46"/>
                    <a:gd name="T14" fmla="*/ 12 w 32"/>
                    <a:gd name="T15" fmla="*/ 0 h 46"/>
                    <a:gd name="T16" fmla="*/ 9 w 32"/>
                    <a:gd name="T17" fmla="*/ 0 h 46"/>
                    <a:gd name="T18" fmla="*/ 5 w 32"/>
                    <a:gd name="T19" fmla="*/ 1 h 46"/>
                    <a:gd name="T20" fmla="*/ 2 w 32"/>
                    <a:gd name="T21" fmla="*/ 4 h 46"/>
                    <a:gd name="T22" fmla="*/ 2 w 32"/>
                    <a:gd name="T23" fmla="*/ 4 h 46"/>
                    <a:gd name="T24" fmla="*/ 0 w 32"/>
                    <a:gd name="T25" fmla="*/ 7 h 46"/>
                    <a:gd name="T26" fmla="*/ 1 w 32"/>
                    <a:gd name="T27" fmla="*/ 10 h 46"/>
                    <a:gd name="T28" fmla="*/ 2 w 32"/>
                    <a:gd name="T29" fmla="*/ 12 h 46"/>
                    <a:gd name="T30" fmla="*/ 4 w 32"/>
                    <a:gd name="T31" fmla="*/ 15 h 46"/>
                    <a:gd name="T32" fmla="*/ 10 w 32"/>
                    <a:gd name="T33" fmla="*/ 19 h 46"/>
                    <a:gd name="T34" fmla="*/ 14 w 32"/>
                    <a:gd name="T35" fmla="*/ 22 h 46"/>
                    <a:gd name="T36" fmla="*/ 14 w 32"/>
                    <a:gd name="T37" fmla="*/ 22 h 46"/>
                    <a:gd name="T38" fmla="*/ 15 w 32"/>
                    <a:gd name="T39" fmla="*/ 23 h 46"/>
                    <a:gd name="T40" fmla="*/ 15 w 32"/>
                    <a:gd name="T41" fmla="*/ 22 h 46"/>
                    <a:gd name="T42" fmla="*/ 15 w 32"/>
                    <a:gd name="T43" fmla="*/ 21 h 46"/>
                    <a:gd name="T44" fmla="*/ 15 w 32"/>
                    <a:gd name="T45" fmla="*/ 21 h 4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32"/>
                    <a:gd name="T70" fmla="*/ 0 h 46"/>
                    <a:gd name="T71" fmla="*/ 32 w 32"/>
                    <a:gd name="T72" fmla="*/ 46 h 4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32" h="46">
                      <a:moveTo>
                        <a:pt x="30" y="42"/>
                      </a:moveTo>
                      <a:lnTo>
                        <a:pt x="30" y="42"/>
                      </a:lnTo>
                      <a:lnTo>
                        <a:pt x="32" y="24"/>
                      </a:lnTo>
                      <a:lnTo>
                        <a:pt x="30" y="10"/>
                      </a:lnTo>
                      <a:lnTo>
                        <a:pt x="28" y="4"/>
                      </a:lnTo>
                      <a:lnTo>
                        <a:pt x="26" y="0"/>
                      </a:lnTo>
                      <a:lnTo>
                        <a:pt x="24" y="0"/>
                      </a:lnTo>
                      <a:lnTo>
                        <a:pt x="18" y="0"/>
                      </a:lnTo>
                      <a:lnTo>
                        <a:pt x="10" y="2"/>
                      </a:lnTo>
                      <a:lnTo>
                        <a:pt x="4" y="8"/>
                      </a:lnTo>
                      <a:lnTo>
                        <a:pt x="0" y="14"/>
                      </a:lnTo>
                      <a:lnTo>
                        <a:pt x="2" y="20"/>
                      </a:lnTo>
                      <a:lnTo>
                        <a:pt x="4" y="24"/>
                      </a:lnTo>
                      <a:lnTo>
                        <a:pt x="8" y="30"/>
                      </a:lnTo>
                      <a:lnTo>
                        <a:pt x="20" y="38"/>
                      </a:lnTo>
                      <a:lnTo>
                        <a:pt x="28" y="44"/>
                      </a:lnTo>
                      <a:lnTo>
                        <a:pt x="30" y="46"/>
                      </a:lnTo>
                      <a:lnTo>
                        <a:pt x="30" y="44"/>
                      </a:lnTo>
                      <a:lnTo>
                        <a:pt x="30" y="42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7313" name="Freeform 1361"/>
                <p:cNvSpPr>
                  <a:spLocks/>
                </p:cNvSpPr>
                <p:nvPr/>
              </p:nvSpPr>
              <p:spPr bwMode="auto">
                <a:xfrm>
                  <a:off x="4278" y="2476"/>
                  <a:ext cx="21" cy="13"/>
                </a:xfrm>
                <a:custGeom>
                  <a:avLst/>
                  <a:gdLst>
                    <a:gd name="T0" fmla="*/ 16 w 41"/>
                    <a:gd name="T1" fmla="*/ 5 h 26"/>
                    <a:gd name="T2" fmla="*/ 16 w 41"/>
                    <a:gd name="T3" fmla="*/ 5 h 26"/>
                    <a:gd name="T4" fmla="*/ 16 w 41"/>
                    <a:gd name="T5" fmla="*/ 5 h 26"/>
                    <a:gd name="T6" fmla="*/ 14 w 41"/>
                    <a:gd name="T7" fmla="*/ 5 h 26"/>
                    <a:gd name="T8" fmla="*/ 11 w 41"/>
                    <a:gd name="T9" fmla="*/ 6 h 26"/>
                    <a:gd name="T10" fmla="*/ 6 w 41"/>
                    <a:gd name="T11" fmla="*/ 9 h 26"/>
                    <a:gd name="T12" fmla="*/ 2 w 41"/>
                    <a:gd name="T13" fmla="*/ 13 h 26"/>
                    <a:gd name="T14" fmla="*/ 2 w 41"/>
                    <a:gd name="T15" fmla="*/ 13 h 26"/>
                    <a:gd name="T16" fmla="*/ 2 w 41"/>
                    <a:gd name="T17" fmla="*/ 7 h 26"/>
                    <a:gd name="T18" fmla="*/ 1 w 41"/>
                    <a:gd name="T19" fmla="*/ 3 h 26"/>
                    <a:gd name="T20" fmla="*/ 0 w 41"/>
                    <a:gd name="T21" fmla="*/ 1 h 26"/>
                    <a:gd name="T22" fmla="*/ 0 w 41"/>
                    <a:gd name="T23" fmla="*/ 1 h 26"/>
                    <a:gd name="T24" fmla="*/ 6 w 41"/>
                    <a:gd name="T25" fmla="*/ 0 h 26"/>
                    <a:gd name="T26" fmla="*/ 12 w 41"/>
                    <a:gd name="T27" fmla="*/ 0 h 26"/>
                    <a:gd name="T28" fmla="*/ 14 w 41"/>
                    <a:gd name="T29" fmla="*/ 1 h 26"/>
                    <a:gd name="T30" fmla="*/ 16 w 41"/>
                    <a:gd name="T31" fmla="*/ 2 h 26"/>
                    <a:gd name="T32" fmla="*/ 16 w 41"/>
                    <a:gd name="T33" fmla="*/ 2 h 26"/>
                    <a:gd name="T34" fmla="*/ 21 w 41"/>
                    <a:gd name="T35" fmla="*/ 5 h 26"/>
                    <a:gd name="T36" fmla="*/ 21 w 41"/>
                    <a:gd name="T37" fmla="*/ 5 h 26"/>
                    <a:gd name="T38" fmla="*/ 16 w 41"/>
                    <a:gd name="T39" fmla="*/ 5 h 26"/>
                    <a:gd name="T40" fmla="*/ 16 w 41"/>
                    <a:gd name="T41" fmla="*/ 5 h 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1"/>
                    <a:gd name="T64" fmla="*/ 0 h 26"/>
                    <a:gd name="T65" fmla="*/ 41 w 41"/>
                    <a:gd name="T66" fmla="*/ 26 h 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1" h="26">
                      <a:moveTo>
                        <a:pt x="32" y="10"/>
                      </a:moveTo>
                      <a:lnTo>
                        <a:pt x="32" y="10"/>
                      </a:lnTo>
                      <a:lnTo>
                        <a:pt x="28" y="10"/>
                      </a:lnTo>
                      <a:lnTo>
                        <a:pt x="22" y="12"/>
                      </a:lnTo>
                      <a:lnTo>
                        <a:pt x="12" y="18"/>
                      </a:lnTo>
                      <a:lnTo>
                        <a:pt x="4" y="26"/>
                      </a:lnTo>
                      <a:lnTo>
                        <a:pt x="4" y="14"/>
                      </a:lnTo>
                      <a:lnTo>
                        <a:pt x="2" y="6"/>
                      </a:lnTo>
                      <a:lnTo>
                        <a:pt x="0" y="2"/>
                      </a:lnTo>
                      <a:lnTo>
                        <a:pt x="12" y="0"/>
                      </a:lnTo>
                      <a:lnTo>
                        <a:pt x="24" y="0"/>
                      </a:lnTo>
                      <a:lnTo>
                        <a:pt x="28" y="2"/>
                      </a:lnTo>
                      <a:lnTo>
                        <a:pt x="32" y="4"/>
                      </a:lnTo>
                      <a:lnTo>
                        <a:pt x="41" y="10"/>
                      </a:lnTo>
                      <a:lnTo>
                        <a:pt x="32" y="10"/>
                      </a:lnTo>
                      <a:close/>
                    </a:path>
                  </a:pathLst>
                </a:custGeom>
                <a:solidFill>
                  <a:srgbClr val="9C0E44"/>
                </a:solidFill>
                <a:ln w="12700">
                  <a:solidFill>
                    <a:srgbClr val="F6A8CA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7291" name="Freeform 1362"/>
              <p:cNvSpPr>
                <a:spLocks/>
              </p:cNvSpPr>
              <p:nvPr/>
            </p:nvSpPr>
            <p:spPr bwMode="auto">
              <a:xfrm>
                <a:off x="4101" y="2237"/>
                <a:ext cx="115" cy="75"/>
              </a:xfrm>
              <a:custGeom>
                <a:avLst/>
                <a:gdLst>
                  <a:gd name="T0" fmla="*/ 115 w 229"/>
                  <a:gd name="T1" fmla="*/ 46 h 151"/>
                  <a:gd name="T2" fmla="*/ 115 w 229"/>
                  <a:gd name="T3" fmla="*/ 46 h 151"/>
                  <a:gd name="T4" fmla="*/ 102 w 229"/>
                  <a:gd name="T5" fmla="*/ 47 h 151"/>
                  <a:gd name="T6" fmla="*/ 88 w 229"/>
                  <a:gd name="T7" fmla="*/ 49 h 151"/>
                  <a:gd name="T8" fmla="*/ 72 w 229"/>
                  <a:gd name="T9" fmla="*/ 52 h 151"/>
                  <a:gd name="T10" fmla="*/ 56 w 229"/>
                  <a:gd name="T11" fmla="*/ 56 h 151"/>
                  <a:gd name="T12" fmla="*/ 40 w 229"/>
                  <a:gd name="T13" fmla="*/ 61 h 151"/>
                  <a:gd name="T14" fmla="*/ 33 w 229"/>
                  <a:gd name="T15" fmla="*/ 64 h 151"/>
                  <a:gd name="T16" fmla="*/ 26 w 229"/>
                  <a:gd name="T17" fmla="*/ 68 h 151"/>
                  <a:gd name="T18" fmla="*/ 20 w 229"/>
                  <a:gd name="T19" fmla="*/ 71 h 151"/>
                  <a:gd name="T20" fmla="*/ 16 w 229"/>
                  <a:gd name="T21" fmla="*/ 75 h 151"/>
                  <a:gd name="T22" fmla="*/ 16 w 229"/>
                  <a:gd name="T23" fmla="*/ 75 h 151"/>
                  <a:gd name="T24" fmla="*/ 17 w 229"/>
                  <a:gd name="T25" fmla="*/ 71 h 151"/>
                  <a:gd name="T26" fmla="*/ 20 w 229"/>
                  <a:gd name="T27" fmla="*/ 60 h 151"/>
                  <a:gd name="T28" fmla="*/ 21 w 229"/>
                  <a:gd name="T29" fmla="*/ 53 h 151"/>
                  <a:gd name="T30" fmla="*/ 22 w 229"/>
                  <a:gd name="T31" fmla="*/ 45 h 151"/>
                  <a:gd name="T32" fmla="*/ 20 w 229"/>
                  <a:gd name="T33" fmla="*/ 37 h 151"/>
                  <a:gd name="T34" fmla="*/ 18 w 229"/>
                  <a:gd name="T35" fmla="*/ 28 h 151"/>
                  <a:gd name="T36" fmla="*/ 18 w 229"/>
                  <a:gd name="T37" fmla="*/ 28 h 151"/>
                  <a:gd name="T38" fmla="*/ 11 w 229"/>
                  <a:gd name="T39" fmla="*/ 23 h 151"/>
                  <a:gd name="T40" fmla="*/ 6 w 229"/>
                  <a:gd name="T41" fmla="*/ 17 h 151"/>
                  <a:gd name="T42" fmla="*/ 2 w 229"/>
                  <a:gd name="T43" fmla="*/ 11 h 151"/>
                  <a:gd name="T44" fmla="*/ 0 w 229"/>
                  <a:gd name="T45" fmla="*/ 9 h 151"/>
                  <a:gd name="T46" fmla="*/ 0 w 229"/>
                  <a:gd name="T47" fmla="*/ 6 h 151"/>
                  <a:gd name="T48" fmla="*/ 0 w 229"/>
                  <a:gd name="T49" fmla="*/ 4 h 151"/>
                  <a:gd name="T50" fmla="*/ 2 w 229"/>
                  <a:gd name="T51" fmla="*/ 2 h 151"/>
                  <a:gd name="T52" fmla="*/ 5 w 229"/>
                  <a:gd name="T53" fmla="*/ 1 h 151"/>
                  <a:gd name="T54" fmla="*/ 10 w 229"/>
                  <a:gd name="T55" fmla="*/ 0 h 151"/>
                  <a:gd name="T56" fmla="*/ 17 w 229"/>
                  <a:gd name="T57" fmla="*/ 1 h 151"/>
                  <a:gd name="T58" fmla="*/ 26 w 229"/>
                  <a:gd name="T59" fmla="*/ 2 h 151"/>
                  <a:gd name="T60" fmla="*/ 26 w 229"/>
                  <a:gd name="T61" fmla="*/ 2 h 151"/>
                  <a:gd name="T62" fmla="*/ 38 w 229"/>
                  <a:gd name="T63" fmla="*/ 6 h 151"/>
                  <a:gd name="T64" fmla="*/ 50 w 229"/>
                  <a:gd name="T65" fmla="*/ 10 h 151"/>
                  <a:gd name="T66" fmla="*/ 63 w 229"/>
                  <a:gd name="T67" fmla="*/ 15 h 151"/>
                  <a:gd name="T68" fmla="*/ 78 w 229"/>
                  <a:gd name="T69" fmla="*/ 21 h 151"/>
                  <a:gd name="T70" fmla="*/ 93 w 229"/>
                  <a:gd name="T71" fmla="*/ 29 h 151"/>
                  <a:gd name="T72" fmla="*/ 100 w 229"/>
                  <a:gd name="T73" fmla="*/ 33 h 151"/>
                  <a:gd name="T74" fmla="*/ 106 w 229"/>
                  <a:gd name="T75" fmla="*/ 38 h 151"/>
                  <a:gd name="T76" fmla="*/ 111 w 229"/>
                  <a:gd name="T77" fmla="*/ 42 h 151"/>
                  <a:gd name="T78" fmla="*/ 115 w 229"/>
                  <a:gd name="T79" fmla="*/ 46 h 151"/>
                  <a:gd name="T80" fmla="*/ 115 w 229"/>
                  <a:gd name="T81" fmla="*/ 46 h 15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29"/>
                  <a:gd name="T124" fmla="*/ 0 h 151"/>
                  <a:gd name="T125" fmla="*/ 229 w 229"/>
                  <a:gd name="T126" fmla="*/ 151 h 15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29" h="151">
                    <a:moveTo>
                      <a:pt x="229" y="93"/>
                    </a:moveTo>
                    <a:lnTo>
                      <a:pt x="229" y="93"/>
                    </a:lnTo>
                    <a:lnTo>
                      <a:pt x="204" y="95"/>
                    </a:lnTo>
                    <a:lnTo>
                      <a:pt x="176" y="99"/>
                    </a:lnTo>
                    <a:lnTo>
                      <a:pt x="144" y="105"/>
                    </a:lnTo>
                    <a:lnTo>
                      <a:pt x="111" y="113"/>
                    </a:lnTo>
                    <a:lnTo>
                      <a:pt x="79" y="123"/>
                    </a:lnTo>
                    <a:lnTo>
                      <a:pt x="65" y="129"/>
                    </a:lnTo>
                    <a:lnTo>
                      <a:pt x="51" y="137"/>
                    </a:lnTo>
                    <a:lnTo>
                      <a:pt x="39" y="143"/>
                    </a:lnTo>
                    <a:lnTo>
                      <a:pt x="32" y="151"/>
                    </a:lnTo>
                    <a:lnTo>
                      <a:pt x="34" y="143"/>
                    </a:lnTo>
                    <a:lnTo>
                      <a:pt x="39" y="121"/>
                    </a:lnTo>
                    <a:lnTo>
                      <a:pt x="41" y="107"/>
                    </a:lnTo>
                    <a:lnTo>
                      <a:pt x="43" y="91"/>
                    </a:lnTo>
                    <a:lnTo>
                      <a:pt x="39" y="74"/>
                    </a:lnTo>
                    <a:lnTo>
                      <a:pt x="35" y="56"/>
                    </a:lnTo>
                    <a:lnTo>
                      <a:pt x="22" y="46"/>
                    </a:lnTo>
                    <a:lnTo>
                      <a:pt x="12" y="34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10" y="2"/>
                    </a:lnTo>
                    <a:lnTo>
                      <a:pt x="20" y="0"/>
                    </a:lnTo>
                    <a:lnTo>
                      <a:pt x="34" y="2"/>
                    </a:lnTo>
                    <a:lnTo>
                      <a:pt x="51" y="4"/>
                    </a:lnTo>
                    <a:lnTo>
                      <a:pt x="75" y="12"/>
                    </a:lnTo>
                    <a:lnTo>
                      <a:pt x="99" y="20"/>
                    </a:lnTo>
                    <a:lnTo>
                      <a:pt x="126" y="30"/>
                    </a:lnTo>
                    <a:lnTo>
                      <a:pt x="156" y="42"/>
                    </a:lnTo>
                    <a:lnTo>
                      <a:pt x="186" y="58"/>
                    </a:lnTo>
                    <a:lnTo>
                      <a:pt x="200" y="66"/>
                    </a:lnTo>
                    <a:lnTo>
                      <a:pt x="211" y="76"/>
                    </a:lnTo>
                    <a:lnTo>
                      <a:pt x="221" y="84"/>
                    </a:lnTo>
                    <a:lnTo>
                      <a:pt x="229" y="93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82" name="Group 1488"/>
          <p:cNvGrpSpPr>
            <a:grpSpLocks/>
          </p:cNvGrpSpPr>
          <p:nvPr/>
        </p:nvGrpSpPr>
        <p:grpSpPr bwMode="auto">
          <a:xfrm>
            <a:off x="5562600" y="4506913"/>
            <a:ext cx="798513" cy="962025"/>
            <a:chOff x="3504" y="2839"/>
            <a:chExt cx="503" cy="606"/>
          </a:xfrm>
        </p:grpSpPr>
        <p:sp>
          <p:nvSpPr>
            <p:cNvPr id="7262" name="Line 1363"/>
            <p:cNvSpPr>
              <a:spLocks noChangeShapeType="1"/>
            </p:cNvSpPr>
            <p:nvPr/>
          </p:nvSpPr>
          <p:spPr bwMode="auto">
            <a:xfrm>
              <a:off x="3869" y="2998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Line 1364"/>
            <p:cNvSpPr>
              <a:spLocks noChangeShapeType="1"/>
            </p:cNvSpPr>
            <p:nvPr/>
          </p:nvSpPr>
          <p:spPr bwMode="auto">
            <a:xfrm>
              <a:off x="3869" y="2998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Line 1365"/>
            <p:cNvSpPr>
              <a:spLocks noChangeShapeType="1"/>
            </p:cNvSpPr>
            <p:nvPr/>
          </p:nvSpPr>
          <p:spPr bwMode="auto">
            <a:xfrm>
              <a:off x="3844" y="2990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Line 1366"/>
            <p:cNvSpPr>
              <a:spLocks noChangeShapeType="1"/>
            </p:cNvSpPr>
            <p:nvPr/>
          </p:nvSpPr>
          <p:spPr bwMode="auto">
            <a:xfrm>
              <a:off x="3844" y="2990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Line 1367"/>
            <p:cNvSpPr>
              <a:spLocks noChangeShapeType="1"/>
            </p:cNvSpPr>
            <p:nvPr/>
          </p:nvSpPr>
          <p:spPr bwMode="auto">
            <a:xfrm>
              <a:off x="3879" y="2980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Line 1368"/>
            <p:cNvSpPr>
              <a:spLocks noChangeShapeType="1"/>
            </p:cNvSpPr>
            <p:nvPr/>
          </p:nvSpPr>
          <p:spPr bwMode="auto">
            <a:xfrm>
              <a:off x="3879" y="2980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Freeform 1369"/>
            <p:cNvSpPr>
              <a:spLocks/>
            </p:cNvSpPr>
            <p:nvPr/>
          </p:nvSpPr>
          <p:spPr bwMode="auto">
            <a:xfrm>
              <a:off x="3519" y="2891"/>
              <a:ext cx="458" cy="403"/>
            </a:xfrm>
            <a:custGeom>
              <a:avLst/>
              <a:gdLst>
                <a:gd name="T0" fmla="*/ 287 w 918"/>
                <a:gd name="T1" fmla="*/ 53 h 807"/>
                <a:gd name="T2" fmla="*/ 315 w 918"/>
                <a:gd name="T3" fmla="*/ 78 h 807"/>
                <a:gd name="T4" fmla="*/ 355 w 918"/>
                <a:gd name="T5" fmla="*/ 93 h 807"/>
                <a:gd name="T6" fmla="*/ 413 w 918"/>
                <a:gd name="T7" fmla="*/ 159 h 807"/>
                <a:gd name="T8" fmla="*/ 458 w 918"/>
                <a:gd name="T9" fmla="*/ 234 h 807"/>
                <a:gd name="T10" fmla="*/ 441 w 918"/>
                <a:gd name="T11" fmla="*/ 264 h 807"/>
                <a:gd name="T12" fmla="*/ 432 w 918"/>
                <a:gd name="T13" fmla="*/ 305 h 807"/>
                <a:gd name="T14" fmla="*/ 411 w 918"/>
                <a:gd name="T15" fmla="*/ 342 h 807"/>
                <a:gd name="T16" fmla="*/ 373 w 918"/>
                <a:gd name="T17" fmla="*/ 371 h 807"/>
                <a:gd name="T18" fmla="*/ 298 w 918"/>
                <a:gd name="T19" fmla="*/ 401 h 807"/>
                <a:gd name="T20" fmla="*/ 234 w 918"/>
                <a:gd name="T21" fmla="*/ 398 h 807"/>
                <a:gd name="T22" fmla="*/ 204 w 918"/>
                <a:gd name="T23" fmla="*/ 367 h 807"/>
                <a:gd name="T24" fmla="*/ 222 w 918"/>
                <a:gd name="T25" fmla="*/ 307 h 807"/>
                <a:gd name="T26" fmla="*/ 265 w 918"/>
                <a:gd name="T27" fmla="*/ 301 h 807"/>
                <a:gd name="T28" fmla="*/ 314 w 918"/>
                <a:gd name="T29" fmla="*/ 284 h 807"/>
                <a:gd name="T30" fmla="*/ 341 w 918"/>
                <a:gd name="T31" fmla="*/ 234 h 807"/>
                <a:gd name="T32" fmla="*/ 337 w 918"/>
                <a:gd name="T33" fmla="*/ 180 h 807"/>
                <a:gd name="T34" fmla="*/ 307 w 918"/>
                <a:gd name="T35" fmla="*/ 132 h 807"/>
                <a:gd name="T36" fmla="*/ 262 w 918"/>
                <a:gd name="T37" fmla="*/ 114 h 807"/>
                <a:gd name="T38" fmla="*/ 221 w 918"/>
                <a:gd name="T39" fmla="*/ 109 h 807"/>
                <a:gd name="T40" fmla="*/ 170 w 918"/>
                <a:gd name="T41" fmla="*/ 122 h 807"/>
                <a:gd name="T42" fmla="*/ 133 w 918"/>
                <a:gd name="T43" fmla="*/ 145 h 807"/>
                <a:gd name="T44" fmla="*/ 123 w 918"/>
                <a:gd name="T45" fmla="*/ 133 h 807"/>
                <a:gd name="T46" fmla="*/ 173 w 918"/>
                <a:gd name="T47" fmla="*/ 86 h 807"/>
                <a:gd name="T48" fmla="*/ 240 w 918"/>
                <a:gd name="T49" fmla="*/ 70 h 807"/>
                <a:gd name="T50" fmla="*/ 283 w 918"/>
                <a:gd name="T51" fmla="*/ 79 h 807"/>
                <a:gd name="T52" fmla="*/ 311 w 918"/>
                <a:gd name="T53" fmla="*/ 103 h 807"/>
                <a:gd name="T54" fmla="*/ 336 w 918"/>
                <a:gd name="T55" fmla="*/ 113 h 807"/>
                <a:gd name="T56" fmla="*/ 353 w 918"/>
                <a:gd name="T57" fmla="*/ 125 h 807"/>
                <a:gd name="T58" fmla="*/ 384 w 918"/>
                <a:gd name="T59" fmla="*/ 216 h 807"/>
                <a:gd name="T60" fmla="*/ 371 w 918"/>
                <a:gd name="T61" fmla="*/ 260 h 807"/>
                <a:gd name="T62" fmla="*/ 355 w 918"/>
                <a:gd name="T63" fmla="*/ 293 h 807"/>
                <a:gd name="T64" fmla="*/ 301 w 918"/>
                <a:gd name="T65" fmla="*/ 318 h 807"/>
                <a:gd name="T66" fmla="*/ 297 w 918"/>
                <a:gd name="T67" fmla="*/ 320 h 807"/>
                <a:gd name="T68" fmla="*/ 361 w 918"/>
                <a:gd name="T69" fmla="*/ 291 h 807"/>
                <a:gd name="T70" fmla="*/ 373 w 918"/>
                <a:gd name="T71" fmla="*/ 262 h 807"/>
                <a:gd name="T72" fmla="*/ 385 w 918"/>
                <a:gd name="T73" fmla="*/ 224 h 807"/>
                <a:gd name="T74" fmla="*/ 378 w 918"/>
                <a:gd name="T75" fmla="*/ 165 h 807"/>
                <a:gd name="T76" fmla="*/ 363 w 918"/>
                <a:gd name="T77" fmla="*/ 131 h 807"/>
                <a:gd name="T78" fmla="*/ 335 w 918"/>
                <a:gd name="T79" fmla="*/ 110 h 807"/>
                <a:gd name="T80" fmla="*/ 309 w 918"/>
                <a:gd name="T81" fmla="*/ 97 h 807"/>
                <a:gd name="T82" fmla="*/ 286 w 918"/>
                <a:gd name="T83" fmla="*/ 81 h 807"/>
                <a:gd name="T84" fmla="*/ 241 w 918"/>
                <a:gd name="T85" fmla="*/ 66 h 807"/>
                <a:gd name="T86" fmla="*/ 193 w 918"/>
                <a:gd name="T87" fmla="*/ 74 h 807"/>
                <a:gd name="T88" fmla="*/ 128 w 918"/>
                <a:gd name="T89" fmla="*/ 117 h 807"/>
                <a:gd name="T90" fmla="*/ 121 w 918"/>
                <a:gd name="T91" fmla="*/ 149 h 807"/>
                <a:gd name="T92" fmla="*/ 136 w 918"/>
                <a:gd name="T93" fmla="*/ 148 h 807"/>
                <a:gd name="T94" fmla="*/ 107 w 918"/>
                <a:gd name="T95" fmla="*/ 173 h 807"/>
                <a:gd name="T96" fmla="*/ 104 w 918"/>
                <a:gd name="T97" fmla="*/ 192 h 807"/>
                <a:gd name="T98" fmla="*/ 97 w 918"/>
                <a:gd name="T99" fmla="*/ 231 h 807"/>
                <a:gd name="T100" fmla="*/ 62 w 918"/>
                <a:gd name="T101" fmla="*/ 243 h 807"/>
                <a:gd name="T102" fmla="*/ 49 w 918"/>
                <a:gd name="T103" fmla="*/ 267 h 807"/>
                <a:gd name="T104" fmla="*/ 18 w 918"/>
                <a:gd name="T105" fmla="*/ 230 h 807"/>
                <a:gd name="T106" fmla="*/ 0 w 918"/>
                <a:gd name="T107" fmla="*/ 200 h 807"/>
                <a:gd name="T108" fmla="*/ 25 w 918"/>
                <a:gd name="T109" fmla="*/ 158 h 807"/>
                <a:gd name="T110" fmla="*/ 109 w 918"/>
                <a:gd name="T111" fmla="*/ 88 h 807"/>
                <a:gd name="T112" fmla="*/ 201 w 918"/>
                <a:gd name="T113" fmla="*/ 20 h 807"/>
                <a:gd name="T114" fmla="*/ 227 w 918"/>
                <a:gd name="T115" fmla="*/ 1 h 8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18"/>
                <a:gd name="T175" fmla="*/ 0 h 807"/>
                <a:gd name="T176" fmla="*/ 918 w 918"/>
                <a:gd name="T177" fmla="*/ 807 h 80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18" h="807">
                  <a:moveTo>
                    <a:pt x="461" y="6"/>
                  </a:moveTo>
                  <a:lnTo>
                    <a:pt x="461" y="6"/>
                  </a:lnTo>
                  <a:lnTo>
                    <a:pt x="481" y="26"/>
                  </a:lnTo>
                  <a:lnTo>
                    <a:pt x="516" y="59"/>
                  </a:lnTo>
                  <a:lnTo>
                    <a:pt x="566" y="103"/>
                  </a:lnTo>
                  <a:lnTo>
                    <a:pt x="576" y="107"/>
                  </a:lnTo>
                  <a:lnTo>
                    <a:pt x="585" y="113"/>
                  </a:lnTo>
                  <a:lnTo>
                    <a:pt x="603" y="127"/>
                  </a:lnTo>
                  <a:lnTo>
                    <a:pt x="619" y="142"/>
                  </a:lnTo>
                  <a:lnTo>
                    <a:pt x="631" y="160"/>
                  </a:lnTo>
                  <a:lnTo>
                    <a:pt x="631" y="156"/>
                  </a:lnTo>
                  <a:lnTo>
                    <a:pt x="641" y="156"/>
                  </a:lnTo>
                  <a:lnTo>
                    <a:pt x="649" y="154"/>
                  </a:lnTo>
                  <a:lnTo>
                    <a:pt x="659" y="156"/>
                  </a:lnTo>
                  <a:lnTo>
                    <a:pt x="667" y="158"/>
                  </a:lnTo>
                  <a:lnTo>
                    <a:pt x="684" y="166"/>
                  </a:lnTo>
                  <a:lnTo>
                    <a:pt x="700" y="176"/>
                  </a:lnTo>
                  <a:lnTo>
                    <a:pt x="712" y="186"/>
                  </a:lnTo>
                  <a:lnTo>
                    <a:pt x="722" y="196"/>
                  </a:lnTo>
                  <a:lnTo>
                    <a:pt x="732" y="204"/>
                  </a:lnTo>
                  <a:lnTo>
                    <a:pt x="740" y="212"/>
                  </a:lnTo>
                  <a:lnTo>
                    <a:pt x="752" y="226"/>
                  </a:lnTo>
                  <a:lnTo>
                    <a:pt x="783" y="263"/>
                  </a:lnTo>
                  <a:lnTo>
                    <a:pt x="827" y="319"/>
                  </a:lnTo>
                  <a:lnTo>
                    <a:pt x="870" y="390"/>
                  </a:lnTo>
                  <a:lnTo>
                    <a:pt x="904" y="443"/>
                  </a:lnTo>
                  <a:lnTo>
                    <a:pt x="910" y="451"/>
                  </a:lnTo>
                  <a:lnTo>
                    <a:pt x="914" y="459"/>
                  </a:lnTo>
                  <a:lnTo>
                    <a:pt x="918" y="469"/>
                  </a:lnTo>
                  <a:lnTo>
                    <a:pt x="918" y="477"/>
                  </a:lnTo>
                  <a:lnTo>
                    <a:pt x="918" y="479"/>
                  </a:lnTo>
                  <a:lnTo>
                    <a:pt x="906" y="493"/>
                  </a:lnTo>
                  <a:lnTo>
                    <a:pt x="896" y="504"/>
                  </a:lnTo>
                  <a:lnTo>
                    <a:pt x="890" y="516"/>
                  </a:lnTo>
                  <a:lnTo>
                    <a:pt x="884" y="528"/>
                  </a:lnTo>
                  <a:lnTo>
                    <a:pt x="880" y="538"/>
                  </a:lnTo>
                  <a:lnTo>
                    <a:pt x="876" y="556"/>
                  </a:lnTo>
                  <a:lnTo>
                    <a:pt x="874" y="564"/>
                  </a:lnTo>
                  <a:lnTo>
                    <a:pt x="872" y="584"/>
                  </a:lnTo>
                  <a:lnTo>
                    <a:pt x="870" y="599"/>
                  </a:lnTo>
                  <a:lnTo>
                    <a:pt x="866" y="611"/>
                  </a:lnTo>
                  <a:lnTo>
                    <a:pt x="864" y="619"/>
                  </a:lnTo>
                  <a:lnTo>
                    <a:pt x="858" y="627"/>
                  </a:lnTo>
                  <a:lnTo>
                    <a:pt x="854" y="629"/>
                  </a:lnTo>
                  <a:lnTo>
                    <a:pt x="835" y="663"/>
                  </a:lnTo>
                  <a:lnTo>
                    <a:pt x="823" y="684"/>
                  </a:lnTo>
                  <a:lnTo>
                    <a:pt x="821" y="690"/>
                  </a:lnTo>
                  <a:lnTo>
                    <a:pt x="817" y="696"/>
                  </a:lnTo>
                  <a:lnTo>
                    <a:pt x="803" y="708"/>
                  </a:lnTo>
                  <a:lnTo>
                    <a:pt x="789" y="716"/>
                  </a:lnTo>
                  <a:lnTo>
                    <a:pt x="783" y="718"/>
                  </a:lnTo>
                  <a:lnTo>
                    <a:pt x="748" y="742"/>
                  </a:lnTo>
                  <a:lnTo>
                    <a:pt x="716" y="762"/>
                  </a:lnTo>
                  <a:lnTo>
                    <a:pt x="684" y="777"/>
                  </a:lnTo>
                  <a:lnTo>
                    <a:pt x="655" y="787"/>
                  </a:lnTo>
                  <a:lnTo>
                    <a:pt x="631" y="795"/>
                  </a:lnTo>
                  <a:lnTo>
                    <a:pt x="613" y="801"/>
                  </a:lnTo>
                  <a:lnTo>
                    <a:pt x="597" y="803"/>
                  </a:lnTo>
                  <a:lnTo>
                    <a:pt x="552" y="803"/>
                  </a:lnTo>
                  <a:lnTo>
                    <a:pt x="542" y="805"/>
                  </a:lnTo>
                  <a:lnTo>
                    <a:pt x="532" y="807"/>
                  </a:lnTo>
                  <a:lnTo>
                    <a:pt x="510" y="805"/>
                  </a:lnTo>
                  <a:lnTo>
                    <a:pt x="491" y="801"/>
                  </a:lnTo>
                  <a:lnTo>
                    <a:pt x="469" y="797"/>
                  </a:lnTo>
                  <a:lnTo>
                    <a:pt x="451" y="789"/>
                  </a:lnTo>
                  <a:lnTo>
                    <a:pt x="437" y="783"/>
                  </a:lnTo>
                  <a:lnTo>
                    <a:pt x="423" y="777"/>
                  </a:lnTo>
                  <a:lnTo>
                    <a:pt x="417" y="762"/>
                  </a:lnTo>
                  <a:lnTo>
                    <a:pt x="413" y="748"/>
                  </a:lnTo>
                  <a:lnTo>
                    <a:pt x="409" y="734"/>
                  </a:lnTo>
                  <a:lnTo>
                    <a:pt x="407" y="722"/>
                  </a:lnTo>
                  <a:lnTo>
                    <a:pt x="407" y="702"/>
                  </a:lnTo>
                  <a:lnTo>
                    <a:pt x="411" y="686"/>
                  </a:lnTo>
                  <a:lnTo>
                    <a:pt x="417" y="675"/>
                  </a:lnTo>
                  <a:lnTo>
                    <a:pt x="423" y="667"/>
                  </a:lnTo>
                  <a:lnTo>
                    <a:pt x="431" y="661"/>
                  </a:lnTo>
                  <a:lnTo>
                    <a:pt x="445" y="615"/>
                  </a:lnTo>
                  <a:lnTo>
                    <a:pt x="461" y="613"/>
                  </a:lnTo>
                  <a:lnTo>
                    <a:pt x="479" y="605"/>
                  </a:lnTo>
                  <a:lnTo>
                    <a:pt x="502" y="595"/>
                  </a:lnTo>
                  <a:lnTo>
                    <a:pt x="514" y="599"/>
                  </a:lnTo>
                  <a:lnTo>
                    <a:pt x="532" y="603"/>
                  </a:lnTo>
                  <a:lnTo>
                    <a:pt x="566" y="609"/>
                  </a:lnTo>
                  <a:lnTo>
                    <a:pt x="566" y="607"/>
                  </a:lnTo>
                  <a:lnTo>
                    <a:pt x="585" y="597"/>
                  </a:lnTo>
                  <a:lnTo>
                    <a:pt x="605" y="586"/>
                  </a:lnTo>
                  <a:lnTo>
                    <a:pt x="629" y="568"/>
                  </a:lnTo>
                  <a:lnTo>
                    <a:pt x="641" y="556"/>
                  </a:lnTo>
                  <a:lnTo>
                    <a:pt x="651" y="546"/>
                  </a:lnTo>
                  <a:lnTo>
                    <a:pt x="661" y="532"/>
                  </a:lnTo>
                  <a:lnTo>
                    <a:pt x="671" y="518"/>
                  </a:lnTo>
                  <a:lnTo>
                    <a:pt x="676" y="502"/>
                  </a:lnTo>
                  <a:lnTo>
                    <a:pt x="682" y="487"/>
                  </a:lnTo>
                  <a:lnTo>
                    <a:pt x="684" y="469"/>
                  </a:lnTo>
                  <a:lnTo>
                    <a:pt x="682" y="449"/>
                  </a:lnTo>
                  <a:lnTo>
                    <a:pt x="682" y="437"/>
                  </a:lnTo>
                  <a:lnTo>
                    <a:pt x="684" y="408"/>
                  </a:lnTo>
                  <a:lnTo>
                    <a:pt x="682" y="392"/>
                  </a:lnTo>
                  <a:lnTo>
                    <a:pt x="680" y="374"/>
                  </a:lnTo>
                  <a:lnTo>
                    <a:pt x="676" y="360"/>
                  </a:lnTo>
                  <a:lnTo>
                    <a:pt x="671" y="350"/>
                  </a:lnTo>
                  <a:lnTo>
                    <a:pt x="651" y="313"/>
                  </a:lnTo>
                  <a:lnTo>
                    <a:pt x="631" y="285"/>
                  </a:lnTo>
                  <a:lnTo>
                    <a:pt x="623" y="273"/>
                  </a:lnTo>
                  <a:lnTo>
                    <a:pt x="615" y="265"/>
                  </a:lnTo>
                  <a:lnTo>
                    <a:pt x="611" y="261"/>
                  </a:lnTo>
                  <a:lnTo>
                    <a:pt x="599" y="253"/>
                  </a:lnTo>
                  <a:lnTo>
                    <a:pt x="587" y="247"/>
                  </a:lnTo>
                  <a:lnTo>
                    <a:pt x="572" y="239"/>
                  </a:lnTo>
                  <a:lnTo>
                    <a:pt x="552" y="233"/>
                  </a:lnTo>
                  <a:lnTo>
                    <a:pt x="526" y="228"/>
                  </a:lnTo>
                  <a:lnTo>
                    <a:pt x="510" y="220"/>
                  </a:lnTo>
                  <a:lnTo>
                    <a:pt x="498" y="216"/>
                  </a:lnTo>
                  <a:lnTo>
                    <a:pt x="495" y="216"/>
                  </a:lnTo>
                  <a:lnTo>
                    <a:pt x="491" y="218"/>
                  </a:lnTo>
                  <a:lnTo>
                    <a:pt x="477" y="218"/>
                  </a:lnTo>
                  <a:lnTo>
                    <a:pt x="443" y="218"/>
                  </a:lnTo>
                  <a:lnTo>
                    <a:pt x="423" y="220"/>
                  </a:lnTo>
                  <a:lnTo>
                    <a:pt x="406" y="222"/>
                  </a:lnTo>
                  <a:lnTo>
                    <a:pt x="390" y="226"/>
                  </a:lnTo>
                  <a:lnTo>
                    <a:pt x="378" y="231"/>
                  </a:lnTo>
                  <a:lnTo>
                    <a:pt x="366" y="235"/>
                  </a:lnTo>
                  <a:lnTo>
                    <a:pt x="340" y="245"/>
                  </a:lnTo>
                  <a:lnTo>
                    <a:pt x="326" y="251"/>
                  </a:lnTo>
                  <a:lnTo>
                    <a:pt x="313" y="259"/>
                  </a:lnTo>
                  <a:lnTo>
                    <a:pt x="301" y="269"/>
                  </a:lnTo>
                  <a:lnTo>
                    <a:pt x="293" y="279"/>
                  </a:lnTo>
                  <a:lnTo>
                    <a:pt x="279" y="287"/>
                  </a:lnTo>
                  <a:lnTo>
                    <a:pt x="267" y="291"/>
                  </a:lnTo>
                  <a:lnTo>
                    <a:pt x="255" y="295"/>
                  </a:lnTo>
                  <a:lnTo>
                    <a:pt x="249" y="295"/>
                  </a:lnTo>
                  <a:lnTo>
                    <a:pt x="245" y="293"/>
                  </a:lnTo>
                  <a:lnTo>
                    <a:pt x="241" y="291"/>
                  </a:lnTo>
                  <a:lnTo>
                    <a:pt x="241" y="285"/>
                  </a:lnTo>
                  <a:lnTo>
                    <a:pt x="243" y="277"/>
                  </a:lnTo>
                  <a:lnTo>
                    <a:pt x="247" y="267"/>
                  </a:lnTo>
                  <a:lnTo>
                    <a:pt x="253" y="255"/>
                  </a:lnTo>
                  <a:lnTo>
                    <a:pt x="265" y="237"/>
                  </a:lnTo>
                  <a:lnTo>
                    <a:pt x="281" y="218"/>
                  </a:lnTo>
                  <a:lnTo>
                    <a:pt x="299" y="200"/>
                  </a:lnTo>
                  <a:lnTo>
                    <a:pt x="322" y="186"/>
                  </a:lnTo>
                  <a:lnTo>
                    <a:pt x="346" y="172"/>
                  </a:lnTo>
                  <a:lnTo>
                    <a:pt x="374" y="162"/>
                  </a:lnTo>
                  <a:lnTo>
                    <a:pt x="400" y="154"/>
                  </a:lnTo>
                  <a:lnTo>
                    <a:pt x="427" y="146"/>
                  </a:lnTo>
                  <a:lnTo>
                    <a:pt x="455" y="144"/>
                  </a:lnTo>
                  <a:lnTo>
                    <a:pt x="467" y="140"/>
                  </a:lnTo>
                  <a:lnTo>
                    <a:pt x="481" y="140"/>
                  </a:lnTo>
                  <a:lnTo>
                    <a:pt x="496" y="139"/>
                  </a:lnTo>
                  <a:lnTo>
                    <a:pt x="514" y="140"/>
                  </a:lnTo>
                  <a:lnTo>
                    <a:pt x="532" y="142"/>
                  </a:lnTo>
                  <a:lnTo>
                    <a:pt x="550" y="148"/>
                  </a:lnTo>
                  <a:lnTo>
                    <a:pt x="560" y="152"/>
                  </a:lnTo>
                  <a:lnTo>
                    <a:pt x="568" y="158"/>
                  </a:lnTo>
                  <a:lnTo>
                    <a:pt x="574" y="168"/>
                  </a:lnTo>
                  <a:lnTo>
                    <a:pt x="591" y="186"/>
                  </a:lnTo>
                  <a:lnTo>
                    <a:pt x="599" y="196"/>
                  </a:lnTo>
                  <a:lnTo>
                    <a:pt x="609" y="204"/>
                  </a:lnTo>
                  <a:lnTo>
                    <a:pt x="617" y="208"/>
                  </a:lnTo>
                  <a:lnTo>
                    <a:pt x="619" y="208"/>
                  </a:lnTo>
                  <a:lnTo>
                    <a:pt x="623" y="206"/>
                  </a:lnTo>
                  <a:lnTo>
                    <a:pt x="639" y="212"/>
                  </a:lnTo>
                  <a:lnTo>
                    <a:pt x="651" y="218"/>
                  </a:lnTo>
                  <a:lnTo>
                    <a:pt x="661" y="218"/>
                  </a:lnTo>
                  <a:lnTo>
                    <a:pt x="674" y="228"/>
                  </a:lnTo>
                  <a:lnTo>
                    <a:pt x="674" y="226"/>
                  </a:lnTo>
                  <a:lnTo>
                    <a:pt x="676" y="224"/>
                  </a:lnTo>
                  <a:lnTo>
                    <a:pt x="678" y="224"/>
                  </a:lnTo>
                  <a:lnTo>
                    <a:pt x="682" y="224"/>
                  </a:lnTo>
                  <a:lnTo>
                    <a:pt x="690" y="229"/>
                  </a:lnTo>
                  <a:lnTo>
                    <a:pt x="698" y="237"/>
                  </a:lnTo>
                  <a:lnTo>
                    <a:pt x="708" y="251"/>
                  </a:lnTo>
                  <a:lnTo>
                    <a:pt x="728" y="275"/>
                  </a:lnTo>
                  <a:lnTo>
                    <a:pt x="744" y="299"/>
                  </a:lnTo>
                  <a:lnTo>
                    <a:pt x="752" y="317"/>
                  </a:lnTo>
                  <a:lnTo>
                    <a:pt x="754" y="324"/>
                  </a:lnTo>
                  <a:lnTo>
                    <a:pt x="754" y="330"/>
                  </a:lnTo>
                  <a:lnTo>
                    <a:pt x="769" y="433"/>
                  </a:lnTo>
                  <a:lnTo>
                    <a:pt x="767" y="447"/>
                  </a:lnTo>
                  <a:lnTo>
                    <a:pt x="761" y="475"/>
                  </a:lnTo>
                  <a:lnTo>
                    <a:pt x="758" y="491"/>
                  </a:lnTo>
                  <a:lnTo>
                    <a:pt x="752" y="506"/>
                  </a:lnTo>
                  <a:lnTo>
                    <a:pt x="748" y="516"/>
                  </a:lnTo>
                  <a:lnTo>
                    <a:pt x="744" y="520"/>
                  </a:lnTo>
                  <a:lnTo>
                    <a:pt x="742" y="522"/>
                  </a:lnTo>
                  <a:lnTo>
                    <a:pt x="740" y="532"/>
                  </a:lnTo>
                  <a:lnTo>
                    <a:pt x="738" y="542"/>
                  </a:lnTo>
                  <a:lnTo>
                    <a:pt x="732" y="556"/>
                  </a:lnTo>
                  <a:lnTo>
                    <a:pt x="724" y="570"/>
                  </a:lnTo>
                  <a:lnTo>
                    <a:pt x="712" y="586"/>
                  </a:lnTo>
                  <a:lnTo>
                    <a:pt x="696" y="603"/>
                  </a:lnTo>
                  <a:lnTo>
                    <a:pt x="672" y="619"/>
                  </a:lnTo>
                  <a:lnTo>
                    <a:pt x="663" y="623"/>
                  </a:lnTo>
                  <a:lnTo>
                    <a:pt x="635" y="631"/>
                  </a:lnTo>
                  <a:lnTo>
                    <a:pt x="619" y="635"/>
                  </a:lnTo>
                  <a:lnTo>
                    <a:pt x="603" y="637"/>
                  </a:lnTo>
                  <a:lnTo>
                    <a:pt x="589" y="639"/>
                  </a:lnTo>
                  <a:lnTo>
                    <a:pt x="578" y="637"/>
                  </a:lnTo>
                  <a:lnTo>
                    <a:pt x="585" y="641"/>
                  </a:lnTo>
                  <a:lnTo>
                    <a:pt x="595" y="641"/>
                  </a:lnTo>
                  <a:lnTo>
                    <a:pt x="621" y="637"/>
                  </a:lnTo>
                  <a:lnTo>
                    <a:pt x="657" y="631"/>
                  </a:lnTo>
                  <a:lnTo>
                    <a:pt x="678" y="619"/>
                  </a:lnTo>
                  <a:lnTo>
                    <a:pt x="698" y="607"/>
                  </a:lnTo>
                  <a:lnTo>
                    <a:pt x="712" y="595"/>
                  </a:lnTo>
                  <a:lnTo>
                    <a:pt x="724" y="582"/>
                  </a:lnTo>
                  <a:lnTo>
                    <a:pt x="734" y="568"/>
                  </a:lnTo>
                  <a:lnTo>
                    <a:pt x="740" y="558"/>
                  </a:lnTo>
                  <a:lnTo>
                    <a:pt x="744" y="548"/>
                  </a:lnTo>
                  <a:lnTo>
                    <a:pt x="746" y="540"/>
                  </a:lnTo>
                  <a:lnTo>
                    <a:pt x="748" y="532"/>
                  </a:lnTo>
                  <a:lnTo>
                    <a:pt x="748" y="524"/>
                  </a:lnTo>
                  <a:lnTo>
                    <a:pt x="752" y="520"/>
                  </a:lnTo>
                  <a:lnTo>
                    <a:pt x="758" y="514"/>
                  </a:lnTo>
                  <a:lnTo>
                    <a:pt x="761" y="508"/>
                  </a:lnTo>
                  <a:lnTo>
                    <a:pt x="771" y="449"/>
                  </a:lnTo>
                  <a:lnTo>
                    <a:pt x="773" y="437"/>
                  </a:lnTo>
                  <a:lnTo>
                    <a:pt x="773" y="421"/>
                  </a:lnTo>
                  <a:lnTo>
                    <a:pt x="771" y="402"/>
                  </a:lnTo>
                  <a:lnTo>
                    <a:pt x="769" y="382"/>
                  </a:lnTo>
                  <a:lnTo>
                    <a:pt x="761" y="346"/>
                  </a:lnTo>
                  <a:lnTo>
                    <a:pt x="758" y="330"/>
                  </a:lnTo>
                  <a:lnTo>
                    <a:pt x="758" y="322"/>
                  </a:lnTo>
                  <a:lnTo>
                    <a:pt x="756" y="315"/>
                  </a:lnTo>
                  <a:lnTo>
                    <a:pt x="748" y="299"/>
                  </a:lnTo>
                  <a:lnTo>
                    <a:pt x="740" y="287"/>
                  </a:lnTo>
                  <a:lnTo>
                    <a:pt x="736" y="283"/>
                  </a:lnTo>
                  <a:lnTo>
                    <a:pt x="728" y="263"/>
                  </a:lnTo>
                  <a:lnTo>
                    <a:pt x="720" y="251"/>
                  </a:lnTo>
                  <a:lnTo>
                    <a:pt x="690" y="220"/>
                  </a:lnTo>
                  <a:lnTo>
                    <a:pt x="682" y="218"/>
                  </a:lnTo>
                  <a:lnTo>
                    <a:pt x="678" y="218"/>
                  </a:lnTo>
                  <a:lnTo>
                    <a:pt x="672" y="220"/>
                  </a:lnTo>
                  <a:lnTo>
                    <a:pt x="655" y="212"/>
                  </a:lnTo>
                  <a:lnTo>
                    <a:pt x="649" y="210"/>
                  </a:lnTo>
                  <a:lnTo>
                    <a:pt x="623" y="198"/>
                  </a:lnTo>
                  <a:lnTo>
                    <a:pt x="619" y="194"/>
                  </a:lnTo>
                  <a:lnTo>
                    <a:pt x="617" y="198"/>
                  </a:lnTo>
                  <a:lnTo>
                    <a:pt x="613" y="198"/>
                  </a:lnTo>
                  <a:lnTo>
                    <a:pt x="609" y="198"/>
                  </a:lnTo>
                  <a:lnTo>
                    <a:pt x="607" y="196"/>
                  </a:lnTo>
                  <a:lnTo>
                    <a:pt x="597" y="190"/>
                  </a:lnTo>
                  <a:lnTo>
                    <a:pt x="589" y="182"/>
                  </a:lnTo>
                  <a:lnTo>
                    <a:pt x="574" y="162"/>
                  </a:lnTo>
                  <a:lnTo>
                    <a:pt x="568" y="152"/>
                  </a:lnTo>
                  <a:lnTo>
                    <a:pt x="550" y="142"/>
                  </a:lnTo>
                  <a:lnTo>
                    <a:pt x="532" y="137"/>
                  </a:lnTo>
                  <a:lnTo>
                    <a:pt x="514" y="133"/>
                  </a:lnTo>
                  <a:lnTo>
                    <a:pt x="496" y="131"/>
                  </a:lnTo>
                  <a:lnTo>
                    <a:pt x="483" y="133"/>
                  </a:lnTo>
                  <a:lnTo>
                    <a:pt x="471" y="133"/>
                  </a:lnTo>
                  <a:lnTo>
                    <a:pt x="461" y="135"/>
                  </a:lnTo>
                  <a:lnTo>
                    <a:pt x="441" y="137"/>
                  </a:lnTo>
                  <a:lnTo>
                    <a:pt x="421" y="139"/>
                  </a:lnTo>
                  <a:lnTo>
                    <a:pt x="404" y="142"/>
                  </a:lnTo>
                  <a:lnTo>
                    <a:pt x="386" y="148"/>
                  </a:lnTo>
                  <a:lnTo>
                    <a:pt x="354" y="160"/>
                  </a:lnTo>
                  <a:lnTo>
                    <a:pt x="326" y="174"/>
                  </a:lnTo>
                  <a:lnTo>
                    <a:pt x="305" y="190"/>
                  </a:lnTo>
                  <a:lnTo>
                    <a:pt x="287" y="202"/>
                  </a:lnTo>
                  <a:lnTo>
                    <a:pt x="273" y="214"/>
                  </a:lnTo>
                  <a:lnTo>
                    <a:pt x="257" y="235"/>
                  </a:lnTo>
                  <a:lnTo>
                    <a:pt x="247" y="253"/>
                  </a:lnTo>
                  <a:lnTo>
                    <a:pt x="239" y="269"/>
                  </a:lnTo>
                  <a:lnTo>
                    <a:pt x="235" y="279"/>
                  </a:lnTo>
                  <a:lnTo>
                    <a:pt x="235" y="287"/>
                  </a:lnTo>
                  <a:lnTo>
                    <a:pt x="235" y="293"/>
                  </a:lnTo>
                  <a:lnTo>
                    <a:pt x="239" y="297"/>
                  </a:lnTo>
                  <a:lnTo>
                    <a:pt x="243" y="299"/>
                  </a:lnTo>
                  <a:lnTo>
                    <a:pt x="249" y="299"/>
                  </a:lnTo>
                  <a:lnTo>
                    <a:pt x="257" y="297"/>
                  </a:lnTo>
                  <a:lnTo>
                    <a:pt x="269" y="293"/>
                  </a:lnTo>
                  <a:lnTo>
                    <a:pt x="285" y="287"/>
                  </a:lnTo>
                  <a:lnTo>
                    <a:pt x="281" y="291"/>
                  </a:lnTo>
                  <a:lnTo>
                    <a:pt x="273" y="297"/>
                  </a:lnTo>
                  <a:lnTo>
                    <a:pt x="257" y="307"/>
                  </a:lnTo>
                  <a:lnTo>
                    <a:pt x="235" y="317"/>
                  </a:lnTo>
                  <a:lnTo>
                    <a:pt x="230" y="322"/>
                  </a:lnTo>
                  <a:lnTo>
                    <a:pt x="224" y="328"/>
                  </a:lnTo>
                  <a:lnTo>
                    <a:pt x="218" y="338"/>
                  </a:lnTo>
                  <a:lnTo>
                    <a:pt x="214" y="346"/>
                  </a:lnTo>
                  <a:lnTo>
                    <a:pt x="214" y="350"/>
                  </a:lnTo>
                  <a:lnTo>
                    <a:pt x="208" y="364"/>
                  </a:lnTo>
                  <a:lnTo>
                    <a:pt x="206" y="374"/>
                  </a:lnTo>
                  <a:lnTo>
                    <a:pt x="206" y="382"/>
                  </a:lnTo>
                  <a:lnTo>
                    <a:pt x="208" y="384"/>
                  </a:lnTo>
                  <a:lnTo>
                    <a:pt x="206" y="392"/>
                  </a:lnTo>
                  <a:lnTo>
                    <a:pt x="204" y="406"/>
                  </a:lnTo>
                  <a:lnTo>
                    <a:pt x="204" y="437"/>
                  </a:lnTo>
                  <a:lnTo>
                    <a:pt x="206" y="477"/>
                  </a:lnTo>
                  <a:lnTo>
                    <a:pt x="200" y="469"/>
                  </a:lnTo>
                  <a:lnTo>
                    <a:pt x="194" y="463"/>
                  </a:lnTo>
                  <a:lnTo>
                    <a:pt x="186" y="459"/>
                  </a:lnTo>
                  <a:lnTo>
                    <a:pt x="180" y="455"/>
                  </a:lnTo>
                  <a:lnTo>
                    <a:pt x="168" y="453"/>
                  </a:lnTo>
                  <a:lnTo>
                    <a:pt x="164" y="453"/>
                  </a:lnTo>
                  <a:lnTo>
                    <a:pt x="141" y="471"/>
                  </a:lnTo>
                  <a:lnTo>
                    <a:pt x="125" y="487"/>
                  </a:lnTo>
                  <a:lnTo>
                    <a:pt x="115" y="501"/>
                  </a:lnTo>
                  <a:lnTo>
                    <a:pt x="111" y="512"/>
                  </a:lnTo>
                  <a:lnTo>
                    <a:pt x="109" y="520"/>
                  </a:lnTo>
                  <a:lnTo>
                    <a:pt x="109" y="526"/>
                  </a:lnTo>
                  <a:lnTo>
                    <a:pt x="109" y="532"/>
                  </a:lnTo>
                  <a:lnTo>
                    <a:pt x="99" y="534"/>
                  </a:lnTo>
                  <a:lnTo>
                    <a:pt x="93" y="532"/>
                  </a:lnTo>
                  <a:lnTo>
                    <a:pt x="87" y="524"/>
                  </a:lnTo>
                  <a:lnTo>
                    <a:pt x="69" y="504"/>
                  </a:lnTo>
                  <a:lnTo>
                    <a:pt x="46" y="473"/>
                  </a:lnTo>
                  <a:lnTo>
                    <a:pt x="36" y="461"/>
                  </a:lnTo>
                  <a:lnTo>
                    <a:pt x="28" y="451"/>
                  </a:lnTo>
                  <a:lnTo>
                    <a:pt x="18" y="431"/>
                  </a:lnTo>
                  <a:lnTo>
                    <a:pt x="12" y="417"/>
                  </a:lnTo>
                  <a:lnTo>
                    <a:pt x="10" y="411"/>
                  </a:lnTo>
                  <a:lnTo>
                    <a:pt x="4" y="406"/>
                  </a:lnTo>
                  <a:lnTo>
                    <a:pt x="0" y="400"/>
                  </a:lnTo>
                  <a:lnTo>
                    <a:pt x="0" y="394"/>
                  </a:lnTo>
                  <a:lnTo>
                    <a:pt x="0" y="388"/>
                  </a:lnTo>
                  <a:lnTo>
                    <a:pt x="4" y="380"/>
                  </a:lnTo>
                  <a:lnTo>
                    <a:pt x="6" y="376"/>
                  </a:lnTo>
                  <a:lnTo>
                    <a:pt x="22" y="352"/>
                  </a:lnTo>
                  <a:lnTo>
                    <a:pt x="50" y="317"/>
                  </a:lnTo>
                  <a:lnTo>
                    <a:pt x="91" y="265"/>
                  </a:lnTo>
                  <a:lnTo>
                    <a:pt x="101" y="255"/>
                  </a:lnTo>
                  <a:lnTo>
                    <a:pt x="119" y="241"/>
                  </a:lnTo>
                  <a:lnTo>
                    <a:pt x="160" y="212"/>
                  </a:lnTo>
                  <a:lnTo>
                    <a:pt x="218" y="176"/>
                  </a:lnTo>
                  <a:lnTo>
                    <a:pt x="235" y="168"/>
                  </a:lnTo>
                  <a:lnTo>
                    <a:pt x="253" y="158"/>
                  </a:lnTo>
                  <a:lnTo>
                    <a:pt x="291" y="135"/>
                  </a:lnTo>
                  <a:lnTo>
                    <a:pt x="324" y="109"/>
                  </a:lnTo>
                  <a:lnTo>
                    <a:pt x="356" y="83"/>
                  </a:lnTo>
                  <a:lnTo>
                    <a:pt x="382" y="59"/>
                  </a:lnTo>
                  <a:lnTo>
                    <a:pt x="402" y="40"/>
                  </a:lnTo>
                  <a:lnTo>
                    <a:pt x="419" y="20"/>
                  </a:lnTo>
                  <a:lnTo>
                    <a:pt x="429" y="10"/>
                  </a:lnTo>
                  <a:lnTo>
                    <a:pt x="437" y="4"/>
                  </a:lnTo>
                  <a:lnTo>
                    <a:pt x="445" y="2"/>
                  </a:lnTo>
                  <a:lnTo>
                    <a:pt x="451" y="0"/>
                  </a:lnTo>
                  <a:lnTo>
                    <a:pt x="455" y="2"/>
                  </a:lnTo>
                  <a:lnTo>
                    <a:pt x="459" y="4"/>
                  </a:lnTo>
                  <a:lnTo>
                    <a:pt x="461" y="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1370"/>
            <p:cNvSpPr>
              <a:spLocks/>
            </p:cNvSpPr>
            <p:nvPr/>
          </p:nvSpPr>
          <p:spPr bwMode="auto">
            <a:xfrm>
              <a:off x="3703" y="3001"/>
              <a:ext cx="155" cy="144"/>
            </a:xfrm>
            <a:custGeom>
              <a:avLst/>
              <a:gdLst>
                <a:gd name="T0" fmla="*/ 151 w 308"/>
                <a:gd name="T1" fmla="*/ 141 h 286"/>
                <a:gd name="T2" fmla="*/ 155 w 308"/>
                <a:gd name="T3" fmla="*/ 121 h 286"/>
                <a:gd name="T4" fmla="*/ 155 w 308"/>
                <a:gd name="T5" fmla="*/ 97 h 286"/>
                <a:gd name="T6" fmla="*/ 153 w 308"/>
                <a:gd name="T7" fmla="*/ 74 h 286"/>
                <a:gd name="T8" fmla="*/ 140 w 308"/>
                <a:gd name="T9" fmla="*/ 49 h 286"/>
                <a:gd name="T10" fmla="*/ 117 w 308"/>
                <a:gd name="T11" fmla="*/ 20 h 286"/>
                <a:gd name="T12" fmla="*/ 110 w 308"/>
                <a:gd name="T13" fmla="*/ 15 h 286"/>
                <a:gd name="T14" fmla="*/ 90 w 308"/>
                <a:gd name="T15" fmla="*/ 8 h 286"/>
                <a:gd name="T16" fmla="*/ 71 w 308"/>
                <a:gd name="T17" fmla="*/ 2 h 286"/>
                <a:gd name="T18" fmla="*/ 62 w 308"/>
                <a:gd name="T19" fmla="*/ 1 h 286"/>
                <a:gd name="T20" fmla="*/ 53 w 308"/>
                <a:gd name="T21" fmla="*/ 4 h 286"/>
                <a:gd name="T22" fmla="*/ 50 w 308"/>
                <a:gd name="T23" fmla="*/ 7 h 286"/>
                <a:gd name="T24" fmla="*/ 25 w 308"/>
                <a:gd name="T25" fmla="*/ 14 h 286"/>
                <a:gd name="T26" fmla="*/ 21 w 308"/>
                <a:gd name="T27" fmla="*/ 18 h 286"/>
                <a:gd name="T28" fmla="*/ 11 w 308"/>
                <a:gd name="T29" fmla="*/ 34 h 286"/>
                <a:gd name="T30" fmla="*/ 12 w 308"/>
                <a:gd name="T31" fmla="*/ 42 h 286"/>
                <a:gd name="T32" fmla="*/ 18 w 308"/>
                <a:gd name="T33" fmla="*/ 56 h 286"/>
                <a:gd name="T34" fmla="*/ 18 w 308"/>
                <a:gd name="T35" fmla="*/ 59 h 286"/>
                <a:gd name="T36" fmla="*/ 19 w 308"/>
                <a:gd name="T37" fmla="*/ 63 h 286"/>
                <a:gd name="T38" fmla="*/ 23 w 308"/>
                <a:gd name="T39" fmla="*/ 62 h 286"/>
                <a:gd name="T40" fmla="*/ 15 w 308"/>
                <a:gd name="T41" fmla="*/ 74 h 286"/>
                <a:gd name="T42" fmla="*/ 9 w 308"/>
                <a:gd name="T43" fmla="*/ 78 h 286"/>
                <a:gd name="T44" fmla="*/ 5 w 308"/>
                <a:gd name="T45" fmla="*/ 86 h 286"/>
                <a:gd name="T46" fmla="*/ 4 w 308"/>
                <a:gd name="T47" fmla="*/ 98 h 286"/>
                <a:gd name="T48" fmla="*/ 1 w 308"/>
                <a:gd name="T49" fmla="*/ 117 h 286"/>
                <a:gd name="T50" fmla="*/ 0 w 308"/>
                <a:gd name="T51" fmla="*/ 123 h 286"/>
                <a:gd name="T52" fmla="*/ 4 w 308"/>
                <a:gd name="T53" fmla="*/ 133 h 286"/>
                <a:gd name="T54" fmla="*/ 20 w 308"/>
                <a:gd name="T55" fmla="*/ 85 h 286"/>
                <a:gd name="T56" fmla="*/ 23 w 308"/>
                <a:gd name="T57" fmla="*/ 69 h 286"/>
                <a:gd name="T58" fmla="*/ 32 w 308"/>
                <a:gd name="T59" fmla="*/ 33 h 286"/>
                <a:gd name="T60" fmla="*/ 41 w 308"/>
                <a:gd name="T61" fmla="*/ 18 h 286"/>
                <a:gd name="T62" fmla="*/ 48 w 308"/>
                <a:gd name="T63" fmla="*/ 16 h 286"/>
                <a:gd name="T64" fmla="*/ 55 w 308"/>
                <a:gd name="T65" fmla="*/ 12 h 286"/>
                <a:gd name="T66" fmla="*/ 81 w 308"/>
                <a:gd name="T67" fmla="*/ 20 h 286"/>
                <a:gd name="T68" fmla="*/ 112 w 308"/>
                <a:gd name="T69" fmla="*/ 45 h 286"/>
                <a:gd name="T70" fmla="*/ 119 w 308"/>
                <a:gd name="T71" fmla="*/ 49 h 286"/>
                <a:gd name="T72" fmla="*/ 127 w 308"/>
                <a:gd name="T73" fmla="*/ 61 h 286"/>
                <a:gd name="T74" fmla="*/ 132 w 308"/>
                <a:gd name="T75" fmla="*/ 78 h 286"/>
                <a:gd name="T76" fmla="*/ 136 w 308"/>
                <a:gd name="T77" fmla="*/ 90 h 286"/>
                <a:gd name="T78" fmla="*/ 132 w 308"/>
                <a:gd name="T79" fmla="*/ 96 h 286"/>
                <a:gd name="T80" fmla="*/ 135 w 308"/>
                <a:gd name="T81" fmla="*/ 116 h 286"/>
                <a:gd name="T82" fmla="*/ 143 w 308"/>
                <a:gd name="T83" fmla="*/ 139 h 286"/>
                <a:gd name="T84" fmla="*/ 148 w 308"/>
                <a:gd name="T85" fmla="*/ 143 h 286"/>
                <a:gd name="T86" fmla="*/ 150 w 308"/>
                <a:gd name="T87" fmla="*/ 142 h 28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08"/>
                <a:gd name="T133" fmla="*/ 0 h 286"/>
                <a:gd name="T134" fmla="*/ 308 w 308"/>
                <a:gd name="T135" fmla="*/ 286 h 28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08" h="286">
                  <a:moveTo>
                    <a:pt x="299" y="282"/>
                  </a:moveTo>
                  <a:lnTo>
                    <a:pt x="299" y="282"/>
                  </a:lnTo>
                  <a:lnTo>
                    <a:pt x="301" y="280"/>
                  </a:lnTo>
                  <a:lnTo>
                    <a:pt x="304" y="269"/>
                  </a:lnTo>
                  <a:lnTo>
                    <a:pt x="308" y="251"/>
                  </a:lnTo>
                  <a:lnTo>
                    <a:pt x="308" y="241"/>
                  </a:lnTo>
                  <a:lnTo>
                    <a:pt x="306" y="229"/>
                  </a:lnTo>
                  <a:lnTo>
                    <a:pt x="308" y="193"/>
                  </a:lnTo>
                  <a:lnTo>
                    <a:pt x="308" y="166"/>
                  </a:lnTo>
                  <a:lnTo>
                    <a:pt x="306" y="154"/>
                  </a:lnTo>
                  <a:lnTo>
                    <a:pt x="304" y="146"/>
                  </a:lnTo>
                  <a:lnTo>
                    <a:pt x="297" y="132"/>
                  </a:lnTo>
                  <a:lnTo>
                    <a:pt x="279" y="98"/>
                  </a:lnTo>
                  <a:lnTo>
                    <a:pt x="255" y="63"/>
                  </a:lnTo>
                  <a:lnTo>
                    <a:pt x="243" y="49"/>
                  </a:lnTo>
                  <a:lnTo>
                    <a:pt x="233" y="39"/>
                  </a:lnTo>
                  <a:lnTo>
                    <a:pt x="229" y="37"/>
                  </a:lnTo>
                  <a:lnTo>
                    <a:pt x="219" y="29"/>
                  </a:lnTo>
                  <a:lnTo>
                    <a:pt x="210" y="25"/>
                  </a:lnTo>
                  <a:lnTo>
                    <a:pt x="196" y="21"/>
                  </a:lnTo>
                  <a:lnTo>
                    <a:pt x="178" y="15"/>
                  </a:lnTo>
                  <a:lnTo>
                    <a:pt x="156" y="11"/>
                  </a:lnTo>
                  <a:lnTo>
                    <a:pt x="142" y="4"/>
                  </a:lnTo>
                  <a:lnTo>
                    <a:pt x="132" y="0"/>
                  </a:lnTo>
                  <a:lnTo>
                    <a:pt x="126" y="0"/>
                  </a:lnTo>
                  <a:lnTo>
                    <a:pt x="123" y="2"/>
                  </a:lnTo>
                  <a:lnTo>
                    <a:pt x="113" y="4"/>
                  </a:lnTo>
                  <a:lnTo>
                    <a:pt x="105" y="7"/>
                  </a:lnTo>
                  <a:lnTo>
                    <a:pt x="103" y="9"/>
                  </a:lnTo>
                  <a:lnTo>
                    <a:pt x="99" y="13"/>
                  </a:lnTo>
                  <a:lnTo>
                    <a:pt x="75" y="17"/>
                  </a:lnTo>
                  <a:lnTo>
                    <a:pt x="57" y="23"/>
                  </a:lnTo>
                  <a:lnTo>
                    <a:pt x="49" y="27"/>
                  </a:lnTo>
                  <a:lnTo>
                    <a:pt x="45" y="29"/>
                  </a:lnTo>
                  <a:lnTo>
                    <a:pt x="41" y="35"/>
                  </a:lnTo>
                  <a:lnTo>
                    <a:pt x="30" y="49"/>
                  </a:lnTo>
                  <a:lnTo>
                    <a:pt x="26" y="59"/>
                  </a:lnTo>
                  <a:lnTo>
                    <a:pt x="22" y="67"/>
                  </a:lnTo>
                  <a:lnTo>
                    <a:pt x="22" y="75"/>
                  </a:lnTo>
                  <a:lnTo>
                    <a:pt x="24" y="83"/>
                  </a:lnTo>
                  <a:lnTo>
                    <a:pt x="32" y="97"/>
                  </a:lnTo>
                  <a:lnTo>
                    <a:pt x="36" y="108"/>
                  </a:lnTo>
                  <a:lnTo>
                    <a:pt x="36" y="112"/>
                  </a:lnTo>
                  <a:lnTo>
                    <a:pt x="36" y="116"/>
                  </a:lnTo>
                  <a:lnTo>
                    <a:pt x="36" y="118"/>
                  </a:lnTo>
                  <a:lnTo>
                    <a:pt x="36" y="122"/>
                  </a:lnTo>
                  <a:lnTo>
                    <a:pt x="37" y="124"/>
                  </a:lnTo>
                  <a:lnTo>
                    <a:pt x="37" y="126"/>
                  </a:lnTo>
                  <a:lnTo>
                    <a:pt x="41" y="126"/>
                  </a:lnTo>
                  <a:lnTo>
                    <a:pt x="45" y="124"/>
                  </a:lnTo>
                  <a:lnTo>
                    <a:pt x="41" y="132"/>
                  </a:lnTo>
                  <a:lnTo>
                    <a:pt x="37" y="138"/>
                  </a:lnTo>
                  <a:lnTo>
                    <a:pt x="30" y="146"/>
                  </a:lnTo>
                  <a:lnTo>
                    <a:pt x="26" y="148"/>
                  </a:lnTo>
                  <a:lnTo>
                    <a:pt x="18" y="154"/>
                  </a:lnTo>
                  <a:lnTo>
                    <a:pt x="14" y="158"/>
                  </a:lnTo>
                  <a:lnTo>
                    <a:pt x="10" y="164"/>
                  </a:lnTo>
                  <a:lnTo>
                    <a:pt x="10" y="170"/>
                  </a:lnTo>
                  <a:lnTo>
                    <a:pt x="10" y="176"/>
                  </a:lnTo>
                  <a:lnTo>
                    <a:pt x="8" y="195"/>
                  </a:lnTo>
                  <a:lnTo>
                    <a:pt x="4" y="221"/>
                  </a:lnTo>
                  <a:lnTo>
                    <a:pt x="2" y="233"/>
                  </a:lnTo>
                  <a:lnTo>
                    <a:pt x="0" y="241"/>
                  </a:lnTo>
                  <a:lnTo>
                    <a:pt x="0" y="245"/>
                  </a:lnTo>
                  <a:lnTo>
                    <a:pt x="2" y="253"/>
                  </a:lnTo>
                  <a:lnTo>
                    <a:pt x="4" y="259"/>
                  </a:lnTo>
                  <a:lnTo>
                    <a:pt x="8" y="265"/>
                  </a:lnTo>
                  <a:lnTo>
                    <a:pt x="26" y="211"/>
                  </a:lnTo>
                  <a:lnTo>
                    <a:pt x="39" y="168"/>
                  </a:lnTo>
                  <a:lnTo>
                    <a:pt x="43" y="150"/>
                  </a:lnTo>
                  <a:lnTo>
                    <a:pt x="45" y="138"/>
                  </a:lnTo>
                  <a:lnTo>
                    <a:pt x="47" y="120"/>
                  </a:lnTo>
                  <a:lnTo>
                    <a:pt x="57" y="85"/>
                  </a:lnTo>
                  <a:lnTo>
                    <a:pt x="63" y="65"/>
                  </a:lnTo>
                  <a:lnTo>
                    <a:pt x="71" y="49"/>
                  </a:lnTo>
                  <a:lnTo>
                    <a:pt x="77" y="41"/>
                  </a:lnTo>
                  <a:lnTo>
                    <a:pt x="81" y="35"/>
                  </a:lnTo>
                  <a:lnTo>
                    <a:pt x="87" y="33"/>
                  </a:lnTo>
                  <a:lnTo>
                    <a:pt x="95" y="31"/>
                  </a:lnTo>
                  <a:lnTo>
                    <a:pt x="95" y="29"/>
                  </a:lnTo>
                  <a:lnTo>
                    <a:pt x="101" y="25"/>
                  </a:lnTo>
                  <a:lnTo>
                    <a:pt x="109" y="23"/>
                  </a:lnTo>
                  <a:lnTo>
                    <a:pt x="121" y="23"/>
                  </a:lnTo>
                  <a:lnTo>
                    <a:pt x="138" y="27"/>
                  </a:lnTo>
                  <a:lnTo>
                    <a:pt x="160" y="39"/>
                  </a:lnTo>
                  <a:lnTo>
                    <a:pt x="188" y="59"/>
                  </a:lnTo>
                  <a:lnTo>
                    <a:pt x="223" y="89"/>
                  </a:lnTo>
                  <a:lnTo>
                    <a:pt x="227" y="89"/>
                  </a:lnTo>
                  <a:lnTo>
                    <a:pt x="233" y="93"/>
                  </a:lnTo>
                  <a:lnTo>
                    <a:pt x="237" y="97"/>
                  </a:lnTo>
                  <a:lnTo>
                    <a:pt x="243" y="102"/>
                  </a:lnTo>
                  <a:lnTo>
                    <a:pt x="247" y="110"/>
                  </a:lnTo>
                  <a:lnTo>
                    <a:pt x="253" y="122"/>
                  </a:lnTo>
                  <a:lnTo>
                    <a:pt x="255" y="138"/>
                  </a:lnTo>
                  <a:lnTo>
                    <a:pt x="263" y="154"/>
                  </a:lnTo>
                  <a:lnTo>
                    <a:pt x="273" y="172"/>
                  </a:lnTo>
                  <a:lnTo>
                    <a:pt x="271" y="178"/>
                  </a:lnTo>
                  <a:lnTo>
                    <a:pt x="269" y="184"/>
                  </a:lnTo>
                  <a:lnTo>
                    <a:pt x="265" y="188"/>
                  </a:lnTo>
                  <a:lnTo>
                    <a:pt x="263" y="191"/>
                  </a:lnTo>
                  <a:lnTo>
                    <a:pt x="263" y="203"/>
                  </a:lnTo>
                  <a:lnTo>
                    <a:pt x="269" y="231"/>
                  </a:lnTo>
                  <a:lnTo>
                    <a:pt x="273" y="247"/>
                  </a:lnTo>
                  <a:lnTo>
                    <a:pt x="279" y="263"/>
                  </a:lnTo>
                  <a:lnTo>
                    <a:pt x="285" y="277"/>
                  </a:lnTo>
                  <a:lnTo>
                    <a:pt x="289" y="280"/>
                  </a:lnTo>
                  <a:lnTo>
                    <a:pt x="295" y="284"/>
                  </a:lnTo>
                  <a:lnTo>
                    <a:pt x="295" y="286"/>
                  </a:lnTo>
                  <a:lnTo>
                    <a:pt x="297" y="286"/>
                  </a:lnTo>
                  <a:lnTo>
                    <a:pt x="299" y="28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Freeform 1371"/>
            <p:cNvSpPr>
              <a:spLocks/>
            </p:cNvSpPr>
            <p:nvPr/>
          </p:nvSpPr>
          <p:spPr bwMode="auto">
            <a:xfrm>
              <a:off x="3682" y="3025"/>
              <a:ext cx="165" cy="165"/>
            </a:xfrm>
            <a:custGeom>
              <a:avLst/>
              <a:gdLst>
                <a:gd name="T0" fmla="*/ 85 w 331"/>
                <a:gd name="T1" fmla="*/ 139 h 330"/>
                <a:gd name="T2" fmla="*/ 118 w 331"/>
                <a:gd name="T3" fmla="*/ 128 h 330"/>
                <a:gd name="T4" fmla="*/ 143 w 331"/>
                <a:gd name="T5" fmla="*/ 121 h 330"/>
                <a:gd name="T6" fmla="*/ 158 w 331"/>
                <a:gd name="T7" fmla="*/ 121 h 330"/>
                <a:gd name="T8" fmla="*/ 162 w 331"/>
                <a:gd name="T9" fmla="*/ 122 h 330"/>
                <a:gd name="T10" fmla="*/ 163 w 331"/>
                <a:gd name="T11" fmla="*/ 122 h 330"/>
                <a:gd name="T12" fmla="*/ 165 w 331"/>
                <a:gd name="T13" fmla="*/ 128 h 330"/>
                <a:gd name="T14" fmla="*/ 162 w 331"/>
                <a:gd name="T15" fmla="*/ 135 h 330"/>
                <a:gd name="T16" fmla="*/ 154 w 331"/>
                <a:gd name="T17" fmla="*/ 144 h 330"/>
                <a:gd name="T18" fmla="*/ 136 w 331"/>
                <a:gd name="T19" fmla="*/ 157 h 330"/>
                <a:gd name="T20" fmla="*/ 122 w 331"/>
                <a:gd name="T21" fmla="*/ 162 h 330"/>
                <a:gd name="T22" fmla="*/ 107 w 331"/>
                <a:gd name="T23" fmla="*/ 165 h 330"/>
                <a:gd name="T24" fmla="*/ 93 w 331"/>
                <a:gd name="T25" fmla="*/ 163 h 330"/>
                <a:gd name="T26" fmla="*/ 86 w 331"/>
                <a:gd name="T27" fmla="*/ 161 h 330"/>
                <a:gd name="T28" fmla="*/ 52 w 331"/>
                <a:gd name="T29" fmla="*/ 150 h 330"/>
                <a:gd name="T30" fmla="*/ 40 w 331"/>
                <a:gd name="T31" fmla="*/ 142 h 330"/>
                <a:gd name="T32" fmla="*/ 23 w 331"/>
                <a:gd name="T33" fmla="*/ 129 h 330"/>
                <a:gd name="T34" fmla="*/ 19 w 331"/>
                <a:gd name="T35" fmla="*/ 124 h 330"/>
                <a:gd name="T36" fmla="*/ 11 w 331"/>
                <a:gd name="T37" fmla="*/ 111 h 330"/>
                <a:gd name="T38" fmla="*/ 3 w 331"/>
                <a:gd name="T39" fmla="*/ 94 h 330"/>
                <a:gd name="T40" fmla="*/ 0 w 331"/>
                <a:gd name="T41" fmla="*/ 81 h 330"/>
                <a:gd name="T42" fmla="*/ 2 w 331"/>
                <a:gd name="T43" fmla="*/ 74 h 330"/>
                <a:gd name="T44" fmla="*/ 4 w 331"/>
                <a:gd name="T45" fmla="*/ 71 h 330"/>
                <a:gd name="T46" fmla="*/ 3 w 331"/>
                <a:gd name="T47" fmla="*/ 58 h 330"/>
                <a:gd name="T48" fmla="*/ 6 w 331"/>
                <a:gd name="T49" fmla="*/ 39 h 330"/>
                <a:gd name="T50" fmla="*/ 14 w 331"/>
                <a:gd name="T51" fmla="*/ 18 h 330"/>
                <a:gd name="T52" fmla="*/ 22 w 331"/>
                <a:gd name="T53" fmla="*/ 9 h 330"/>
                <a:gd name="T54" fmla="*/ 33 w 331"/>
                <a:gd name="T55" fmla="*/ 0 h 330"/>
                <a:gd name="T56" fmla="*/ 31 w 331"/>
                <a:gd name="T57" fmla="*/ 7 h 330"/>
                <a:gd name="T58" fmla="*/ 31 w 331"/>
                <a:gd name="T59" fmla="*/ 15 h 330"/>
                <a:gd name="T60" fmla="*/ 34 w 331"/>
                <a:gd name="T61" fmla="*/ 27 h 330"/>
                <a:gd name="T62" fmla="*/ 34 w 331"/>
                <a:gd name="T63" fmla="*/ 32 h 330"/>
                <a:gd name="T64" fmla="*/ 36 w 331"/>
                <a:gd name="T65" fmla="*/ 39 h 330"/>
                <a:gd name="T66" fmla="*/ 37 w 331"/>
                <a:gd name="T67" fmla="*/ 40 h 330"/>
                <a:gd name="T68" fmla="*/ 36 w 331"/>
                <a:gd name="T69" fmla="*/ 45 h 330"/>
                <a:gd name="T70" fmla="*/ 31 w 331"/>
                <a:gd name="T71" fmla="*/ 52 h 330"/>
                <a:gd name="T72" fmla="*/ 25 w 331"/>
                <a:gd name="T73" fmla="*/ 57 h 330"/>
                <a:gd name="T74" fmla="*/ 23 w 331"/>
                <a:gd name="T75" fmla="*/ 61 h 330"/>
                <a:gd name="T76" fmla="*/ 21 w 331"/>
                <a:gd name="T77" fmla="*/ 85 h 330"/>
                <a:gd name="T78" fmla="*/ 21 w 331"/>
                <a:gd name="T79" fmla="*/ 89 h 330"/>
                <a:gd name="T80" fmla="*/ 21 w 331"/>
                <a:gd name="T81" fmla="*/ 103 h 330"/>
                <a:gd name="T82" fmla="*/ 24 w 331"/>
                <a:gd name="T83" fmla="*/ 111 h 330"/>
                <a:gd name="T84" fmla="*/ 27 w 331"/>
                <a:gd name="T85" fmla="*/ 114 h 330"/>
                <a:gd name="T86" fmla="*/ 39 w 331"/>
                <a:gd name="T87" fmla="*/ 124 h 330"/>
                <a:gd name="T88" fmla="*/ 56 w 331"/>
                <a:gd name="T89" fmla="*/ 135 h 330"/>
                <a:gd name="T90" fmla="*/ 71 w 331"/>
                <a:gd name="T91" fmla="*/ 140 h 330"/>
                <a:gd name="T92" fmla="*/ 80 w 331"/>
                <a:gd name="T93" fmla="*/ 140 h 330"/>
                <a:gd name="T94" fmla="*/ 85 w 331"/>
                <a:gd name="T95" fmla="*/ 139 h 33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31"/>
                <a:gd name="T145" fmla="*/ 0 h 330"/>
                <a:gd name="T146" fmla="*/ 331 w 331"/>
                <a:gd name="T147" fmla="*/ 330 h 33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31" h="330">
                  <a:moveTo>
                    <a:pt x="170" y="277"/>
                  </a:moveTo>
                  <a:lnTo>
                    <a:pt x="170" y="277"/>
                  </a:lnTo>
                  <a:lnTo>
                    <a:pt x="188" y="269"/>
                  </a:lnTo>
                  <a:lnTo>
                    <a:pt x="236" y="255"/>
                  </a:lnTo>
                  <a:lnTo>
                    <a:pt x="261" y="247"/>
                  </a:lnTo>
                  <a:lnTo>
                    <a:pt x="287" y="241"/>
                  </a:lnTo>
                  <a:lnTo>
                    <a:pt x="309" y="239"/>
                  </a:lnTo>
                  <a:lnTo>
                    <a:pt x="317" y="241"/>
                  </a:lnTo>
                  <a:lnTo>
                    <a:pt x="325" y="243"/>
                  </a:lnTo>
                  <a:lnTo>
                    <a:pt x="327" y="243"/>
                  </a:lnTo>
                  <a:lnTo>
                    <a:pt x="331" y="249"/>
                  </a:lnTo>
                  <a:lnTo>
                    <a:pt x="331" y="255"/>
                  </a:lnTo>
                  <a:lnTo>
                    <a:pt x="329" y="261"/>
                  </a:lnTo>
                  <a:lnTo>
                    <a:pt x="325" y="269"/>
                  </a:lnTo>
                  <a:lnTo>
                    <a:pt x="317" y="279"/>
                  </a:lnTo>
                  <a:lnTo>
                    <a:pt x="309" y="287"/>
                  </a:lnTo>
                  <a:lnTo>
                    <a:pt x="287" y="305"/>
                  </a:lnTo>
                  <a:lnTo>
                    <a:pt x="273" y="313"/>
                  </a:lnTo>
                  <a:lnTo>
                    <a:pt x="259" y="319"/>
                  </a:lnTo>
                  <a:lnTo>
                    <a:pt x="244" y="324"/>
                  </a:lnTo>
                  <a:lnTo>
                    <a:pt x="230" y="328"/>
                  </a:lnTo>
                  <a:lnTo>
                    <a:pt x="214" y="330"/>
                  </a:lnTo>
                  <a:lnTo>
                    <a:pt x="200" y="328"/>
                  </a:lnTo>
                  <a:lnTo>
                    <a:pt x="186" y="326"/>
                  </a:lnTo>
                  <a:lnTo>
                    <a:pt x="172" y="321"/>
                  </a:lnTo>
                  <a:lnTo>
                    <a:pt x="143" y="311"/>
                  </a:lnTo>
                  <a:lnTo>
                    <a:pt x="105" y="299"/>
                  </a:lnTo>
                  <a:lnTo>
                    <a:pt x="80" y="283"/>
                  </a:lnTo>
                  <a:lnTo>
                    <a:pt x="56" y="265"/>
                  </a:lnTo>
                  <a:lnTo>
                    <a:pt x="46" y="257"/>
                  </a:lnTo>
                  <a:lnTo>
                    <a:pt x="38" y="247"/>
                  </a:lnTo>
                  <a:lnTo>
                    <a:pt x="30" y="235"/>
                  </a:lnTo>
                  <a:lnTo>
                    <a:pt x="22" y="222"/>
                  </a:lnTo>
                  <a:lnTo>
                    <a:pt x="12" y="206"/>
                  </a:lnTo>
                  <a:lnTo>
                    <a:pt x="6" y="188"/>
                  </a:lnTo>
                  <a:lnTo>
                    <a:pt x="0" y="172"/>
                  </a:lnTo>
                  <a:lnTo>
                    <a:pt x="0" y="162"/>
                  </a:lnTo>
                  <a:lnTo>
                    <a:pt x="2" y="154"/>
                  </a:lnTo>
                  <a:lnTo>
                    <a:pt x="4" y="148"/>
                  </a:lnTo>
                  <a:lnTo>
                    <a:pt x="8" y="141"/>
                  </a:lnTo>
                  <a:lnTo>
                    <a:pt x="6" y="129"/>
                  </a:lnTo>
                  <a:lnTo>
                    <a:pt x="6" y="115"/>
                  </a:lnTo>
                  <a:lnTo>
                    <a:pt x="8" y="97"/>
                  </a:lnTo>
                  <a:lnTo>
                    <a:pt x="12" y="77"/>
                  </a:lnTo>
                  <a:lnTo>
                    <a:pt x="18" y="57"/>
                  </a:lnTo>
                  <a:lnTo>
                    <a:pt x="28" y="36"/>
                  </a:lnTo>
                  <a:lnTo>
                    <a:pt x="36" y="28"/>
                  </a:lnTo>
                  <a:lnTo>
                    <a:pt x="44" y="18"/>
                  </a:lnTo>
                  <a:lnTo>
                    <a:pt x="66" y="0"/>
                  </a:lnTo>
                  <a:lnTo>
                    <a:pt x="64" y="4"/>
                  </a:lnTo>
                  <a:lnTo>
                    <a:pt x="62" y="14"/>
                  </a:lnTo>
                  <a:lnTo>
                    <a:pt x="60" y="22"/>
                  </a:lnTo>
                  <a:lnTo>
                    <a:pt x="62" y="30"/>
                  </a:lnTo>
                  <a:lnTo>
                    <a:pt x="64" y="42"/>
                  </a:lnTo>
                  <a:lnTo>
                    <a:pt x="68" y="53"/>
                  </a:lnTo>
                  <a:lnTo>
                    <a:pt x="68" y="63"/>
                  </a:lnTo>
                  <a:lnTo>
                    <a:pt x="70" y="71"/>
                  </a:lnTo>
                  <a:lnTo>
                    <a:pt x="72" y="77"/>
                  </a:lnTo>
                  <a:lnTo>
                    <a:pt x="74" y="79"/>
                  </a:lnTo>
                  <a:lnTo>
                    <a:pt x="74" y="85"/>
                  </a:lnTo>
                  <a:lnTo>
                    <a:pt x="72" y="89"/>
                  </a:lnTo>
                  <a:lnTo>
                    <a:pt x="68" y="95"/>
                  </a:lnTo>
                  <a:lnTo>
                    <a:pt x="62" y="103"/>
                  </a:lnTo>
                  <a:lnTo>
                    <a:pt x="50" y="113"/>
                  </a:lnTo>
                  <a:lnTo>
                    <a:pt x="50" y="115"/>
                  </a:lnTo>
                  <a:lnTo>
                    <a:pt x="46" y="121"/>
                  </a:lnTo>
                  <a:lnTo>
                    <a:pt x="42" y="139"/>
                  </a:lnTo>
                  <a:lnTo>
                    <a:pt x="42" y="170"/>
                  </a:lnTo>
                  <a:lnTo>
                    <a:pt x="42" y="178"/>
                  </a:lnTo>
                  <a:lnTo>
                    <a:pt x="40" y="196"/>
                  </a:lnTo>
                  <a:lnTo>
                    <a:pt x="42" y="206"/>
                  </a:lnTo>
                  <a:lnTo>
                    <a:pt x="44" y="214"/>
                  </a:lnTo>
                  <a:lnTo>
                    <a:pt x="48" y="222"/>
                  </a:lnTo>
                  <a:lnTo>
                    <a:pt x="54" y="228"/>
                  </a:lnTo>
                  <a:lnTo>
                    <a:pt x="66" y="237"/>
                  </a:lnTo>
                  <a:lnTo>
                    <a:pt x="78" y="247"/>
                  </a:lnTo>
                  <a:lnTo>
                    <a:pt x="95" y="259"/>
                  </a:lnTo>
                  <a:lnTo>
                    <a:pt x="113" y="269"/>
                  </a:lnTo>
                  <a:lnTo>
                    <a:pt x="133" y="277"/>
                  </a:lnTo>
                  <a:lnTo>
                    <a:pt x="143" y="279"/>
                  </a:lnTo>
                  <a:lnTo>
                    <a:pt x="151" y="279"/>
                  </a:lnTo>
                  <a:lnTo>
                    <a:pt x="161" y="279"/>
                  </a:lnTo>
                  <a:lnTo>
                    <a:pt x="170" y="27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1372"/>
            <p:cNvSpPr>
              <a:spLocks/>
            </p:cNvSpPr>
            <p:nvPr/>
          </p:nvSpPr>
          <p:spPr bwMode="auto">
            <a:xfrm>
              <a:off x="3556" y="3120"/>
              <a:ext cx="261" cy="286"/>
            </a:xfrm>
            <a:custGeom>
              <a:avLst/>
              <a:gdLst>
                <a:gd name="T0" fmla="*/ 126 w 522"/>
                <a:gd name="T1" fmla="*/ 132 h 572"/>
                <a:gd name="T2" fmla="*/ 134 w 522"/>
                <a:gd name="T3" fmla="*/ 119 h 572"/>
                <a:gd name="T4" fmla="*/ 138 w 522"/>
                <a:gd name="T5" fmla="*/ 106 h 572"/>
                <a:gd name="T6" fmla="*/ 138 w 522"/>
                <a:gd name="T7" fmla="*/ 88 h 572"/>
                <a:gd name="T8" fmla="*/ 132 w 522"/>
                <a:gd name="T9" fmla="*/ 70 h 572"/>
                <a:gd name="T10" fmla="*/ 142 w 522"/>
                <a:gd name="T11" fmla="*/ 77 h 572"/>
                <a:gd name="T12" fmla="*/ 167 w 522"/>
                <a:gd name="T13" fmla="*/ 82 h 572"/>
                <a:gd name="T14" fmla="*/ 183 w 522"/>
                <a:gd name="T15" fmla="*/ 78 h 572"/>
                <a:gd name="T16" fmla="*/ 170 w 522"/>
                <a:gd name="T17" fmla="*/ 104 h 572"/>
                <a:gd name="T18" fmla="*/ 164 w 522"/>
                <a:gd name="T19" fmla="*/ 119 h 572"/>
                <a:gd name="T20" fmla="*/ 164 w 522"/>
                <a:gd name="T21" fmla="*/ 139 h 572"/>
                <a:gd name="T22" fmla="*/ 172 w 522"/>
                <a:gd name="T23" fmla="*/ 162 h 572"/>
                <a:gd name="T24" fmla="*/ 187 w 522"/>
                <a:gd name="T25" fmla="*/ 171 h 572"/>
                <a:gd name="T26" fmla="*/ 212 w 522"/>
                <a:gd name="T27" fmla="*/ 178 h 572"/>
                <a:gd name="T28" fmla="*/ 235 w 522"/>
                <a:gd name="T29" fmla="*/ 176 h 572"/>
                <a:gd name="T30" fmla="*/ 250 w 522"/>
                <a:gd name="T31" fmla="*/ 174 h 572"/>
                <a:gd name="T32" fmla="*/ 261 w 522"/>
                <a:gd name="T33" fmla="*/ 175 h 572"/>
                <a:gd name="T34" fmla="*/ 211 w 522"/>
                <a:gd name="T35" fmla="*/ 225 h 572"/>
                <a:gd name="T36" fmla="*/ 183 w 522"/>
                <a:gd name="T37" fmla="*/ 260 h 572"/>
                <a:gd name="T38" fmla="*/ 178 w 522"/>
                <a:gd name="T39" fmla="*/ 271 h 572"/>
                <a:gd name="T40" fmla="*/ 172 w 522"/>
                <a:gd name="T41" fmla="*/ 284 h 572"/>
                <a:gd name="T42" fmla="*/ 167 w 522"/>
                <a:gd name="T43" fmla="*/ 285 h 572"/>
                <a:gd name="T44" fmla="*/ 163 w 522"/>
                <a:gd name="T45" fmla="*/ 276 h 572"/>
                <a:gd name="T46" fmla="*/ 142 w 522"/>
                <a:gd name="T47" fmla="*/ 259 h 572"/>
                <a:gd name="T48" fmla="*/ 135 w 522"/>
                <a:gd name="T49" fmla="*/ 249 h 572"/>
                <a:gd name="T50" fmla="*/ 79 w 522"/>
                <a:gd name="T51" fmla="*/ 186 h 572"/>
                <a:gd name="T52" fmla="*/ 32 w 522"/>
                <a:gd name="T53" fmla="*/ 142 h 572"/>
                <a:gd name="T54" fmla="*/ 16 w 522"/>
                <a:gd name="T55" fmla="*/ 131 h 572"/>
                <a:gd name="T56" fmla="*/ 7 w 522"/>
                <a:gd name="T57" fmla="*/ 122 h 572"/>
                <a:gd name="T58" fmla="*/ 5 w 522"/>
                <a:gd name="T59" fmla="*/ 108 h 572"/>
                <a:gd name="T60" fmla="*/ 5 w 522"/>
                <a:gd name="T61" fmla="*/ 100 h 572"/>
                <a:gd name="T62" fmla="*/ 3 w 522"/>
                <a:gd name="T63" fmla="*/ 98 h 572"/>
                <a:gd name="T64" fmla="*/ 0 w 522"/>
                <a:gd name="T65" fmla="*/ 91 h 572"/>
                <a:gd name="T66" fmla="*/ 3 w 522"/>
                <a:gd name="T67" fmla="*/ 86 h 572"/>
                <a:gd name="T68" fmla="*/ 10 w 522"/>
                <a:gd name="T69" fmla="*/ 63 h 572"/>
                <a:gd name="T70" fmla="*/ 11 w 522"/>
                <a:gd name="T71" fmla="*/ 50 h 572"/>
                <a:gd name="T72" fmla="*/ 15 w 522"/>
                <a:gd name="T73" fmla="*/ 41 h 572"/>
                <a:gd name="T74" fmla="*/ 19 w 522"/>
                <a:gd name="T75" fmla="*/ 35 h 572"/>
                <a:gd name="T76" fmla="*/ 22 w 522"/>
                <a:gd name="T77" fmla="*/ 25 h 572"/>
                <a:gd name="T78" fmla="*/ 43 w 522"/>
                <a:gd name="T79" fmla="*/ 1 h 572"/>
                <a:gd name="T80" fmla="*/ 47 w 522"/>
                <a:gd name="T81" fmla="*/ 0 h 572"/>
                <a:gd name="T82" fmla="*/ 58 w 522"/>
                <a:gd name="T83" fmla="*/ 4 h 572"/>
                <a:gd name="T84" fmla="*/ 65 w 522"/>
                <a:gd name="T85" fmla="*/ 12 h 572"/>
                <a:gd name="T86" fmla="*/ 70 w 522"/>
                <a:gd name="T87" fmla="*/ 51 h 572"/>
                <a:gd name="T88" fmla="*/ 71 w 522"/>
                <a:gd name="T89" fmla="*/ 71 h 572"/>
                <a:gd name="T90" fmla="*/ 78 w 522"/>
                <a:gd name="T91" fmla="*/ 95 h 572"/>
                <a:gd name="T92" fmla="*/ 85 w 522"/>
                <a:gd name="T93" fmla="*/ 113 h 572"/>
                <a:gd name="T94" fmla="*/ 92 w 522"/>
                <a:gd name="T95" fmla="*/ 122 h 572"/>
                <a:gd name="T96" fmla="*/ 105 w 522"/>
                <a:gd name="T97" fmla="*/ 131 h 572"/>
                <a:gd name="T98" fmla="*/ 114 w 522"/>
                <a:gd name="T99" fmla="*/ 133 h 572"/>
                <a:gd name="T100" fmla="*/ 123 w 522"/>
                <a:gd name="T101" fmla="*/ 134 h 57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522"/>
                <a:gd name="T154" fmla="*/ 0 h 572"/>
                <a:gd name="T155" fmla="*/ 522 w 522"/>
                <a:gd name="T156" fmla="*/ 572 h 57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522" h="572">
                  <a:moveTo>
                    <a:pt x="245" y="267"/>
                  </a:moveTo>
                  <a:lnTo>
                    <a:pt x="245" y="267"/>
                  </a:lnTo>
                  <a:lnTo>
                    <a:pt x="251" y="263"/>
                  </a:lnTo>
                  <a:lnTo>
                    <a:pt x="257" y="255"/>
                  </a:lnTo>
                  <a:lnTo>
                    <a:pt x="263" y="247"/>
                  </a:lnTo>
                  <a:lnTo>
                    <a:pt x="267" y="237"/>
                  </a:lnTo>
                  <a:lnTo>
                    <a:pt x="273" y="220"/>
                  </a:lnTo>
                  <a:lnTo>
                    <a:pt x="275" y="212"/>
                  </a:lnTo>
                  <a:lnTo>
                    <a:pt x="277" y="200"/>
                  </a:lnTo>
                  <a:lnTo>
                    <a:pt x="277" y="188"/>
                  </a:lnTo>
                  <a:lnTo>
                    <a:pt x="275" y="176"/>
                  </a:lnTo>
                  <a:lnTo>
                    <a:pt x="273" y="164"/>
                  </a:lnTo>
                  <a:lnTo>
                    <a:pt x="265" y="146"/>
                  </a:lnTo>
                  <a:lnTo>
                    <a:pt x="263" y="140"/>
                  </a:lnTo>
                  <a:lnTo>
                    <a:pt x="273" y="146"/>
                  </a:lnTo>
                  <a:lnTo>
                    <a:pt x="283" y="154"/>
                  </a:lnTo>
                  <a:lnTo>
                    <a:pt x="303" y="162"/>
                  </a:lnTo>
                  <a:lnTo>
                    <a:pt x="319" y="164"/>
                  </a:lnTo>
                  <a:lnTo>
                    <a:pt x="334" y="164"/>
                  </a:lnTo>
                  <a:lnTo>
                    <a:pt x="348" y="162"/>
                  </a:lnTo>
                  <a:lnTo>
                    <a:pt x="356" y="160"/>
                  </a:lnTo>
                  <a:lnTo>
                    <a:pt x="366" y="156"/>
                  </a:lnTo>
                  <a:lnTo>
                    <a:pt x="350" y="200"/>
                  </a:lnTo>
                  <a:lnTo>
                    <a:pt x="340" y="208"/>
                  </a:lnTo>
                  <a:lnTo>
                    <a:pt x="334" y="218"/>
                  </a:lnTo>
                  <a:lnTo>
                    <a:pt x="329" y="225"/>
                  </a:lnTo>
                  <a:lnTo>
                    <a:pt x="327" y="237"/>
                  </a:lnTo>
                  <a:lnTo>
                    <a:pt x="325" y="247"/>
                  </a:lnTo>
                  <a:lnTo>
                    <a:pt x="325" y="257"/>
                  </a:lnTo>
                  <a:lnTo>
                    <a:pt x="327" y="277"/>
                  </a:lnTo>
                  <a:lnTo>
                    <a:pt x="332" y="297"/>
                  </a:lnTo>
                  <a:lnTo>
                    <a:pt x="338" y="311"/>
                  </a:lnTo>
                  <a:lnTo>
                    <a:pt x="344" y="324"/>
                  </a:lnTo>
                  <a:lnTo>
                    <a:pt x="360" y="334"/>
                  </a:lnTo>
                  <a:lnTo>
                    <a:pt x="374" y="342"/>
                  </a:lnTo>
                  <a:lnTo>
                    <a:pt x="388" y="348"/>
                  </a:lnTo>
                  <a:lnTo>
                    <a:pt x="402" y="352"/>
                  </a:lnTo>
                  <a:lnTo>
                    <a:pt x="423" y="356"/>
                  </a:lnTo>
                  <a:lnTo>
                    <a:pt x="443" y="358"/>
                  </a:lnTo>
                  <a:lnTo>
                    <a:pt x="459" y="354"/>
                  </a:lnTo>
                  <a:lnTo>
                    <a:pt x="469" y="352"/>
                  </a:lnTo>
                  <a:lnTo>
                    <a:pt x="479" y="346"/>
                  </a:lnTo>
                  <a:lnTo>
                    <a:pt x="499" y="348"/>
                  </a:lnTo>
                  <a:lnTo>
                    <a:pt x="512" y="350"/>
                  </a:lnTo>
                  <a:lnTo>
                    <a:pt x="522" y="350"/>
                  </a:lnTo>
                  <a:lnTo>
                    <a:pt x="501" y="370"/>
                  </a:lnTo>
                  <a:lnTo>
                    <a:pt x="451" y="419"/>
                  </a:lnTo>
                  <a:lnTo>
                    <a:pt x="421" y="449"/>
                  </a:lnTo>
                  <a:lnTo>
                    <a:pt x="396" y="479"/>
                  </a:lnTo>
                  <a:lnTo>
                    <a:pt x="374" y="508"/>
                  </a:lnTo>
                  <a:lnTo>
                    <a:pt x="366" y="520"/>
                  </a:lnTo>
                  <a:lnTo>
                    <a:pt x="358" y="532"/>
                  </a:lnTo>
                  <a:lnTo>
                    <a:pt x="356" y="542"/>
                  </a:lnTo>
                  <a:lnTo>
                    <a:pt x="352" y="552"/>
                  </a:lnTo>
                  <a:lnTo>
                    <a:pt x="348" y="562"/>
                  </a:lnTo>
                  <a:lnTo>
                    <a:pt x="344" y="568"/>
                  </a:lnTo>
                  <a:lnTo>
                    <a:pt x="340" y="570"/>
                  </a:lnTo>
                  <a:lnTo>
                    <a:pt x="338" y="572"/>
                  </a:lnTo>
                  <a:lnTo>
                    <a:pt x="334" y="570"/>
                  </a:lnTo>
                  <a:lnTo>
                    <a:pt x="331" y="566"/>
                  </a:lnTo>
                  <a:lnTo>
                    <a:pt x="325" y="552"/>
                  </a:lnTo>
                  <a:lnTo>
                    <a:pt x="317" y="548"/>
                  </a:lnTo>
                  <a:lnTo>
                    <a:pt x="301" y="536"/>
                  </a:lnTo>
                  <a:lnTo>
                    <a:pt x="283" y="518"/>
                  </a:lnTo>
                  <a:lnTo>
                    <a:pt x="275" y="508"/>
                  </a:lnTo>
                  <a:lnTo>
                    <a:pt x="269" y="498"/>
                  </a:lnTo>
                  <a:lnTo>
                    <a:pt x="220" y="443"/>
                  </a:lnTo>
                  <a:lnTo>
                    <a:pt x="182" y="400"/>
                  </a:lnTo>
                  <a:lnTo>
                    <a:pt x="158" y="372"/>
                  </a:lnTo>
                  <a:lnTo>
                    <a:pt x="105" y="320"/>
                  </a:lnTo>
                  <a:lnTo>
                    <a:pt x="64" y="283"/>
                  </a:lnTo>
                  <a:lnTo>
                    <a:pt x="46" y="269"/>
                  </a:lnTo>
                  <a:lnTo>
                    <a:pt x="32" y="261"/>
                  </a:lnTo>
                  <a:lnTo>
                    <a:pt x="28" y="257"/>
                  </a:lnTo>
                  <a:lnTo>
                    <a:pt x="20" y="249"/>
                  </a:lnTo>
                  <a:lnTo>
                    <a:pt x="14" y="243"/>
                  </a:lnTo>
                  <a:lnTo>
                    <a:pt x="12" y="235"/>
                  </a:lnTo>
                  <a:lnTo>
                    <a:pt x="10" y="225"/>
                  </a:lnTo>
                  <a:lnTo>
                    <a:pt x="10" y="216"/>
                  </a:lnTo>
                  <a:lnTo>
                    <a:pt x="10" y="208"/>
                  </a:lnTo>
                  <a:lnTo>
                    <a:pt x="10" y="200"/>
                  </a:lnTo>
                  <a:lnTo>
                    <a:pt x="8" y="198"/>
                  </a:lnTo>
                  <a:lnTo>
                    <a:pt x="6" y="196"/>
                  </a:lnTo>
                  <a:lnTo>
                    <a:pt x="4" y="194"/>
                  </a:lnTo>
                  <a:lnTo>
                    <a:pt x="0" y="188"/>
                  </a:lnTo>
                  <a:lnTo>
                    <a:pt x="0" y="182"/>
                  </a:lnTo>
                  <a:lnTo>
                    <a:pt x="2" y="176"/>
                  </a:lnTo>
                  <a:lnTo>
                    <a:pt x="6" y="172"/>
                  </a:lnTo>
                  <a:lnTo>
                    <a:pt x="14" y="152"/>
                  </a:lnTo>
                  <a:lnTo>
                    <a:pt x="18" y="132"/>
                  </a:lnTo>
                  <a:lnTo>
                    <a:pt x="20" y="125"/>
                  </a:lnTo>
                  <a:lnTo>
                    <a:pt x="20" y="117"/>
                  </a:lnTo>
                  <a:lnTo>
                    <a:pt x="22" y="99"/>
                  </a:lnTo>
                  <a:lnTo>
                    <a:pt x="24" y="87"/>
                  </a:lnTo>
                  <a:lnTo>
                    <a:pt x="26" y="83"/>
                  </a:lnTo>
                  <a:lnTo>
                    <a:pt x="30" y="81"/>
                  </a:lnTo>
                  <a:lnTo>
                    <a:pt x="38" y="77"/>
                  </a:lnTo>
                  <a:lnTo>
                    <a:pt x="38" y="69"/>
                  </a:lnTo>
                  <a:lnTo>
                    <a:pt x="40" y="59"/>
                  </a:lnTo>
                  <a:lnTo>
                    <a:pt x="44" y="49"/>
                  </a:lnTo>
                  <a:lnTo>
                    <a:pt x="64" y="24"/>
                  </a:lnTo>
                  <a:lnTo>
                    <a:pt x="79" y="8"/>
                  </a:lnTo>
                  <a:lnTo>
                    <a:pt x="85" y="2"/>
                  </a:lnTo>
                  <a:lnTo>
                    <a:pt x="89" y="2"/>
                  </a:lnTo>
                  <a:lnTo>
                    <a:pt x="93" y="0"/>
                  </a:lnTo>
                  <a:lnTo>
                    <a:pt x="103" y="2"/>
                  </a:lnTo>
                  <a:lnTo>
                    <a:pt x="109" y="4"/>
                  </a:lnTo>
                  <a:lnTo>
                    <a:pt x="115" y="8"/>
                  </a:lnTo>
                  <a:lnTo>
                    <a:pt x="123" y="14"/>
                  </a:lnTo>
                  <a:lnTo>
                    <a:pt x="129" y="24"/>
                  </a:lnTo>
                  <a:lnTo>
                    <a:pt x="137" y="59"/>
                  </a:lnTo>
                  <a:lnTo>
                    <a:pt x="139" y="89"/>
                  </a:lnTo>
                  <a:lnTo>
                    <a:pt x="139" y="101"/>
                  </a:lnTo>
                  <a:lnTo>
                    <a:pt x="137" y="111"/>
                  </a:lnTo>
                  <a:lnTo>
                    <a:pt x="141" y="142"/>
                  </a:lnTo>
                  <a:lnTo>
                    <a:pt x="147" y="170"/>
                  </a:lnTo>
                  <a:lnTo>
                    <a:pt x="151" y="180"/>
                  </a:lnTo>
                  <a:lnTo>
                    <a:pt x="155" y="190"/>
                  </a:lnTo>
                  <a:lnTo>
                    <a:pt x="162" y="210"/>
                  </a:lnTo>
                  <a:lnTo>
                    <a:pt x="170" y="225"/>
                  </a:lnTo>
                  <a:lnTo>
                    <a:pt x="180" y="239"/>
                  </a:lnTo>
                  <a:lnTo>
                    <a:pt x="184" y="243"/>
                  </a:lnTo>
                  <a:lnTo>
                    <a:pt x="192" y="251"/>
                  </a:lnTo>
                  <a:lnTo>
                    <a:pt x="204" y="259"/>
                  </a:lnTo>
                  <a:lnTo>
                    <a:pt x="210" y="261"/>
                  </a:lnTo>
                  <a:lnTo>
                    <a:pt x="216" y="261"/>
                  </a:lnTo>
                  <a:lnTo>
                    <a:pt x="228" y="265"/>
                  </a:lnTo>
                  <a:lnTo>
                    <a:pt x="238" y="267"/>
                  </a:lnTo>
                  <a:lnTo>
                    <a:pt x="245" y="26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Freeform 1373"/>
            <p:cNvSpPr>
              <a:spLocks/>
            </p:cNvSpPr>
            <p:nvPr/>
          </p:nvSpPr>
          <p:spPr bwMode="auto">
            <a:xfrm>
              <a:off x="3737" y="3158"/>
              <a:ext cx="260" cy="287"/>
            </a:xfrm>
            <a:custGeom>
              <a:avLst/>
              <a:gdLst>
                <a:gd name="T0" fmla="*/ 228 w 520"/>
                <a:gd name="T1" fmla="*/ 0 h 576"/>
                <a:gd name="T2" fmla="*/ 224 w 520"/>
                <a:gd name="T3" fmla="*/ 4 h 576"/>
                <a:gd name="T4" fmla="*/ 222 w 520"/>
                <a:gd name="T5" fmla="*/ 10 h 576"/>
                <a:gd name="T6" fmla="*/ 221 w 520"/>
                <a:gd name="T7" fmla="*/ 20 h 576"/>
                <a:gd name="T8" fmla="*/ 221 w 520"/>
                <a:gd name="T9" fmla="*/ 25 h 576"/>
                <a:gd name="T10" fmla="*/ 218 w 520"/>
                <a:gd name="T11" fmla="*/ 39 h 576"/>
                <a:gd name="T12" fmla="*/ 214 w 520"/>
                <a:gd name="T13" fmla="*/ 47 h 576"/>
                <a:gd name="T14" fmla="*/ 211 w 520"/>
                <a:gd name="T15" fmla="*/ 48 h 576"/>
                <a:gd name="T16" fmla="*/ 195 w 520"/>
                <a:gd name="T17" fmla="*/ 75 h 576"/>
                <a:gd name="T18" fmla="*/ 195 w 520"/>
                <a:gd name="T19" fmla="*/ 76 h 576"/>
                <a:gd name="T20" fmla="*/ 193 w 520"/>
                <a:gd name="T21" fmla="*/ 81 h 576"/>
                <a:gd name="T22" fmla="*/ 187 w 520"/>
                <a:gd name="T23" fmla="*/ 87 h 576"/>
                <a:gd name="T24" fmla="*/ 174 w 520"/>
                <a:gd name="T25" fmla="*/ 93 h 576"/>
                <a:gd name="T26" fmla="*/ 166 w 520"/>
                <a:gd name="T27" fmla="*/ 99 h 576"/>
                <a:gd name="T28" fmla="*/ 147 w 520"/>
                <a:gd name="T29" fmla="*/ 112 h 576"/>
                <a:gd name="T30" fmla="*/ 118 w 520"/>
                <a:gd name="T31" fmla="*/ 126 h 576"/>
                <a:gd name="T32" fmla="*/ 93 w 520"/>
                <a:gd name="T33" fmla="*/ 134 h 576"/>
                <a:gd name="T34" fmla="*/ 84 w 520"/>
                <a:gd name="T35" fmla="*/ 136 h 576"/>
                <a:gd name="T36" fmla="*/ 46 w 520"/>
                <a:gd name="T37" fmla="*/ 175 h 576"/>
                <a:gd name="T38" fmla="*/ 17 w 520"/>
                <a:gd name="T39" fmla="*/ 206 h 576"/>
                <a:gd name="T40" fmla="*/ 4 w 520"/>
                <a:gd name="T41" fmla="*/ 225 h 576"/>
                <a:gd name="T42" fmla="*/ 0 w 520"/>
                <a:gd name="T43" fmla="*/ 235 h 576"/>
                <a:gd name="T44" fmla="*/ 8 w 520"/>
                <a:gd name="T45" fmla="*/ 252 h 576"/>
                <a:gd name="T46" fmla="*/ 17 w 520"/>
                <a:gd name="T47" fmla="*/ 272 h 576"/>
                <a:gd name="T48" fmla="*/ 18 w 520"/>
                <a:gd name="T49" fmla="*/ 277 h 576"/>
                <a:gd name="T50" fmla="*/ 20 w 520"/>
                <a:gd name="T51" fmla="*/ 286 h 576"/>
                <a:gd name="T52" fmla="*/ 23 w 520"/>
                <a:gd name="T53" fmla="*/ 287 h 576"/>
                <a:gd name="T54" fmla="*/ 27 w 520"/>
                <a:gd name="T55" fmla="*/ 278 h 576"/>
                <a:gd name="T56" fmla="*/ 32 w 520"/>
                <a:gd name="T57" fmla="*/ 269 h 576"/>
                <a:gd name="T58" fmla="*/ 62 w 520"/>
                <a:gd name="T59" fmla="*/ 228 h 576"/>
                <a:gd name="T60" fmla="*/ 76 w 520"/>
                <a:gd name="T61" fmla="*/ 212 h 576"/>
                <a:gd name="T62" fmla="*/ 92 w 520"/>
                <a:gd name="T63" fmla="*/ 196 h 576"/>
                <a:gd name="T64" fmla="*/ 114 w 520"/>
                <a:gd name="T65" fmla="*/ 175 h 576"/>
                <a:gd name="T66" fmla="*/ 117 w 520"/>
                <a:gd name="T67" fmla="*/ 173 h 576"/>
                <a:gd name="T68" fmla="*/ 129 w 520"/>
                <a:gd name="T69" fmla="*/ 166 h 576"/>
                <a:gd name="T70" fmla="*/ 136 w 520"/>
                <a:gd name="T71" fmla="*/ 157 h 576"/>
                <a:gd name="T72" fmla="*/ 138 w 520"/>
                <a:gd name="T73" fmla="*/ 151 h 576"/>
                <a:gd name="T74" fmla="*/ 160 w 520"/>
                <a:gd name="T75" fmla="*/ 137 h 576"/>
                <a:gd name="T76" fmla="*/ 176 w 520"/>
                <a:gd name="T77" fmla="*/ 122 h 576"/>
                <a:gd name="T78" fmla="*/ 186 w 520"/>
                <a:gd name="T79" fmla="*/ 110 h 576"/>
                <a:gd name="T80" fmla="*/ 198 w 520"/>
                <a:gd name="T81" fmla="*/ 90 h 576"/>
                <a:gd name="T82" fmla="*/ 202 w 520"/>
                <a:gd name="T83" fmla="*/ 86 h 576"/>
                <a:gd name="T84" fmla="*/ 221 w 520"/>
                <a:gd name="T85" fmla="*/ 67 h 576"/>
                <a:gd name="T86" fmla="*/ 231 w 520"/>
                <a:gd name="T87" fmla="*/ 53 h 576"/>
                <a:gd name="T88" fmla="*/ 240 w 520"/>
                <a:gd name="T89" fmla="*/ 40 h 576"/>
                <a:gd name="T90" fmla="*/ 251 w 520"/>
                <a:gd name="T91" fmla="*/ 27 h 576"/>
                <a:gd name="T92" fmla="*/ 254 w 520"/>
                <a:gd name="T93" fmla="*/ 25 h 576"/>
                <a:gd name="T94" fmla="*/ 260 w 520"/>
                <a:gd name="T95" fmla="*/ 21 h 576"/>
                <a:gd name="T96" fmla="*/ 259 w 520"/>
                <a:gd name="T97" fmla="*/ 18 h 576"/>
                <a:gd name="T98" fmla="*/ 248 w 520"/>
                <a:gd name="T99" fmla="*/ 16 h 576"/>
                <a:gd name="T100" fmla="*/ 240 w 520"/>
                <a:gd name="T101" fmla="*/ 11 h 576"/>
                <a:gd name="T102" fmla="*/ 230 w 520"/>
                <a:gd name="T103" fmla="*/ 3 h 576"/>
                <a:gd name="T104" fmla="*/ 228 w 520"/>
                <a:gd name="T105" fmla="*/ 0 h 5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20"/>
                <a:gd name="T160" fmla="*/ 0 h 576"/>
                <a:gd name="T161" fmla="*/ 520 w 520"/>
                <a:gd name="T162" fmla="*/ 576 h 5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20" h="576">
                  <a:moveTo>
                    <a:pt x="455" y="0"/>
                  </a:moveTo>
                  <a:lnTo>
                    <a:pt x="455" y="0"/>
                  </a:lnTo>
                  <a:lnTo>
                    <a:pt x="451" y="2"/>
                  </a:lnTo>
                  <a:lnTo>
                    <a:pt x="447" y="8"/>
                  </a:lnTo>
                  <a:lnTo>
                    <a:pt x="445" y="14"/>
                  </a:lnTo>
                  <a:lnTo>
                    <a:pt x="443" y="20"/>
                  </a:lnTo>
                  <a:lnTo>
                    <a:pt x="441" y="30"/>
                  </a:lnTo>
                  <a:lnTo>
                    <a:pt x="441" y="40"/>
                  </a:lnTo>
                  <a:lnTo>
                    <a:pt x="441" y="50"/>
                  </a:lnTo>
                  <a:lnTo>
                    <a:pt x="439" y="69"/>
                  </a:lnTo>
                  <a:lnTo>
                    <a:pt x="435" y="79"/>
                  </a:lnTo>
                  <a:lnTo>
                    <a:pt x="433" y="89"/>
                  </a:lnTo>
                  <a:lnTo>
                    <a:pt x="427" y="95"/>
                  </a:lnTo>
                  <a:lnTo>
                    <a:pt x="425" y="97"/>
                  </a:lnTo>
                  <a:lnTo>
                    <a:pt x="421" y="97"/>
                  </a:lnTo>
                  <a:lnTo>
                    <a:pt x="390" y="150"/>
                  </a:lnTo>
                  <a:lnTo>
                    <a:pt x="390" y="152"/>
                  </a:lnTo>
                  <a:lnTo>
                    <a:pt x="390" y="156"/>
                  </a:lnTo>
                  <a:lnTo>
                    <a:pt x="386" y="162"/>
                  </a:lnTo>
                  <a:lnTo>
                    <a:pt x="382" y="168"/>
                  </a:lnTo>
                  <a:lnTo>
                    <a:pt x="374" y="174"/>
                  </a:lnTo>
                  <a:lnTo>
                    <a:pt x="364" y="180"/>
                  </a:lnTo>
                  <a:lnTo>
                    <a:pt x="348" y="186"/>
                  </a:lnTo>
                  <a:lnTo>
                    <a:pt x="332" y="198"/>
                  </a:lnTo>
                  <a:lnTo>
                    <a:pt x="317" y="210"/>
                  </a:lnTo>
                  <a:lnTo>
                    <a:pt x="293" y="224"/>
                  </a:lnTo>
                  <a:lnTo>
                    <a:pt x="267" y="239"/>
                  </a:lnTo>
                  <a:lnTo>
                    <a:pt x="235" y="253"/>
                  </a:lnTo>
                  <a:lnTo>
                    <a:pt x="204" y="265"/>
                  </a:lnTo>
                  <a:lnTo>
                    <a:pt x="186" y="269"/>
                  </a:lnTo>
                  <a:lnTo>
                    <a:pt x="168" y="273"/>
                  </a:lnTo>
                  <a:lnTo>
                    <a:pt x="145" y="297"/>
                  </a:lnTo>
                  <a:lnTo>
                    <a:pt x="91" y="352"/>
                  </a:lnTo>
                  <a:lnTo>
                    <a:pt x="61" y="384"/>
                  </a:lnTo>
                  <a:lnTo>
                    <a:pt x="34" y="414"/>
                  </a:lnTo>
                  <a:lnTo>
                    <a:pt x="14" y="441"/>
                  </a:lnTo>
                  <a:lnTo>
                    <a:pt x="8" y="451"/>
                  </a:lnTo>
                  <a:lnTo>
                    <a:pt x="4" y="461"/>
                  </a:lnTo>
                  <a:lnTo>
                    <a:pt x="0" y="471"/>
                  </a:lnTo>
                  <a:lnTo>
                    <a:pt x="16" y="505"/>
                  </a:lnTo>
                  <a:lnTo>
                    <a:pt x="28" y="532"/>
                  </a:lnTo>
                  <a:lnTo>
                    <a:pt x="34" y="546"/>
                  </a:lnTo>
                  <a:lnTo>
                    <a:pt x="36" y="556"/>
                  </a:lnTo>
                  <a:lnTo>
                    <a:pt x="36" y="562"/>
                  </a:lnTo>
                  <a:lnTo>
                    <a:pt x="40" y="574"/>
                  </a:lnTo>
                  <a:lnTo>
                    <a:pt x="44" y="576"/>
                  </a:lnTo>
                  <a:lnTo>
                    <a:pt x="46" y="576"/>
                  </a:lnTo>
                  <a:lnTo>
                    <a:pt x="50" y="570"/>
                  </a:lnTo>
                  <a:lnTo>
                    <a:pt x="54" y="558"/>
                  </a:lnTo>
                  <a:lnTo>
                    <a:pt x="63" y="540"/>
                  </a:lnTo>
                  <a:lnTo>
                    <a:pt x="89" y="501"/>
                  </a:lnTo>
                  <a:lnTo>
                    <a:pt x="123" y="457"/>
                  </a:lnTo>
                  <a:lnTo>
                    <a:pt x="139" y="439"/>
                  </a:lnTo>
                  <a:lnTo>
                    <a:pt x="152" y="425"/>
                  </a:lnTo>
                  <a:lnTo>
                    <a:pt x="184" y="394"/>
                  </a:lnTo>
                  <a:lnTo>
                    <a:pt x="208" y="368"/>
                  </a:lnTo>
                  <a:lnTo>
                    <a:pt x="228" y="352"/>
                  </a:lnTo>
                  <a:lnTo>
                    <a:pt x="234" y="348"/>
                  </a:lnTo>
                  <a:lnTo>
                    <a:pt x="249" y="340"/>
                  </a:lnTo>
                  <a:lnTo>
                    <a:pt x="257" y="334"/>
                  </a:lnTo>
                  <a:lnTo>
                    <a:pt x="265" y="325"/>
                  </a:lnTo>
                  <a:lnTo>
                    <a:pt x="271" y="315"/>
                  </a:lnTo>
                  <a:lnTo>
                    <a:pt x="275" y="303"/>
                  </a:lnTo>
                  <a:lnTo>
                    <a:pt x="289" y="295"/>
                  </a:lnTo>
                  <a:lnTo>
                    <a:pt x="319" y="275"/>
                  </a:lnTo>
                  <a:lnTo>
                    <a:pt x="336" y="261"/>
                  </a:lnTo>
                  <a:lnTo>
                    <a:pt x="352" y="245"/>
                  </a:lnTo>
                  <a:lnTo>
                    <a:pt x="366" y="228"/>
                  </a:lnTo>
                  <a:lnTo>
                    <a:pt x="372" y="220"/>
                  </a:lnTo>
                  <a:lnTo>
                    <a:pt x="376" y="210"/>
                  </a:lnTo>
                  <a:lnTo>
                    <a:pt x="396" y="180"/>
                  </a:lnTo>
                  <a:lnTo>
                    <a:pt x="404" y="172"/>
                  </a:lnTo>
                  <a:lnTo>
                    <a:pt x="421" y="156"/>
                  </a:lnTo>
                  <a:lnTo>
                    <a:pt x="441" y="135"/>
                  </a:lnTo>
                  <a:lnTo>
                    <a:pt x="451" y="121"/>
                  </a:lnTo>
                  <a:lnTo>
                    <a:pt x="461" y="107"/>
                  </a:lnTo>
                  <a:lnTo>
                    <a:pt x="479" y="81"/>
                  </a:lnTo>
                  <a:lnTo>
                    <a:pt x="495" y="61"/>
                  </a:lnTo>
                  <a:lnTo>
                    <a:pt x="502" y="54"/>
                  </a:lnTo>
                  <a:lnTo>
                    <a:pt x="508" y="50"/>
                  </a:lnTo>
                  <a:lnTo>
                    <a:pt x="512" y="48"/>
                  </a:lnTo>
                  <a:lnTo>
                    <a:pt x="520" y="42"/>
                  </a:lnTo>
                  <a:lnTo>
                    <a:pt x="520" y="40"/>
                  </a:lnTo>
                  <a:lnTo>
                    <a:pt x="518" y="36"/>
                  </a:lnTo>
                  <a:lnTo>
                    <a:pt x="510" y="34"/>
                  </a:lnTo>
                  <a:lnTo>
                    <a:pt x="495" y="32"/>
                  </a:lnTo>
                  <a:lnTo>
                    <a:pt x="479" y="22"/>
                  </a:lnTo>
                  <a:lnTo>
                    <a:pt x="465" y="10"/>
                  </a:lnTo>
                  <a:lnTo>
                    <a:pt x="459" y="6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1374"/>
            <p:cNvSpPr>
              <a:spLocks/>
            </p:cNvSpPr>
            <p:nvPr/>
          </p:nvSpPr>
          <p:spPr bwMode="auto">
            <a:xfrm>
              <a:off x="3504" y="3064"/>
              <a:ext cx="129" cy="303"/>
            </a:xfrm>
            <a:custGeom>
              <a:avLst/>
              <a:gdLst>
                <a:gd name="T0" fmla="*/ 129 w 260"/>
                <a:gd name="T1" fmla="*/ 244 h 607"/>
                <a:gd name="T2" fmla="*/ 100 w 260"/>
                <a:gd name="T3" fmla="*/ 260 h 607"/>
                <a:gd name="T4" fmla="*/ 90 w 260"/>
                <a:gd name="T5" fmla="*/ 269 h 607"/>
                <a:gd name="T6" fmla="*/ 82 w 260"/>
                <a:gd name="T7" fmla="*/ 280 h 607"/>
                <a:gd name="T8" fmla="*/ 70 w 260"/>
                <a:gd name="T9" fmla="*/ 292 h 607"/>
                <a:gd name="T10" fmla="*/ 64 w 260"/>
                <a:gd name="T11" fmla="*/ 300 h 607"/>
                <a:gd name="T12" fmla="*/ 58 w 260"/>
                <a:gd name="T13" fmla="*/ 303 h 607"/>
                <a:gd name="T14" fmla="*/ 55 w 260"/>
                <a:gd name="T15" fmla="*/ 303 h 607"/>
                <a:gd name="T16" fmla="*/ 54 w 260"/>
                <a:gd name="T17" fmla="*/ 297 h 607"/>
                <a:gd name="T18" fmla="*/ 55 w 260"/>
                <a:gd name="T19" fmla="*/ 286 h 607"/>
                <a:gd name="T20" fmla="*/ 56 w 260"/>
                <a:gd name="T21" fmla="*/ 253 h 607"/>
                <a:gd name="T22" fmla="*/ 54 w 260"/>
                <a:gd name="T23" fmla="*/ 242 h 607"/>
                <a:gd name="T24" fmla="*/ 53 w 260"/>
                <a:gd name="T25" fmla="*/ 237 h 607"/>
                <a:gd name="T26" fmla="*/ 48 w 260"/>
                <a:gd name="T27" fmla="*/ 208 h 607"/>
                <a:gd name="T28" fmla="*/ 49 w 260"/>
                <a:gd name="T29" fmla="*/ 193 h 607"/>
                <a:gd name="T30" fmla="*/ 44 w 260"/>
                <a:gd name="T31" fmla="*/ 175 h 607"/>
                <a:gd name="T32" fmla="*/ 41 w 260"/>
                <a:gd name="T33" fmla="*/ 155 h 607"/>
                <a:gd name="T34" fmla="*/ 41 w 260"/>
                <a:gd name="T35" fmla="*/ 152 h 607"/>
                <a:gd name="T36" fmla="*/ 10 w 260"/>
                <a:gd name="T37" fmla="*/ 35 h 607"/>
                <a:gd name="T38" fmla="*/ 2 w 260"/>
                <a:gd name="T39" fmla="*/ 13 h 607"/>
                <a:gd name="T40" fmla="*/ 0 w 260"/>
                <a:gd name="T41" fmla="*/ 10 h 607"/>
                <a:gd name="T42" fmla="*/ 1 w 260"/>
                <a:gd name="T43" fmla="*/ 8 h 607"/>
                <a:gd name="T44" fmla="*/ 11 w 260"/>
                <a:gd name="T45" fmla="*/ 7 h 607"/>
                <a:gd name="T46" fmla="*/ 17 w 260"/>
                <a:gd name="T47" fmla="*/ 5 h 607"/>
                <a:gd name="T48" fmla="*/ 26 w 260"/>
                <a:gd name="T49" fmla="*/ 0 h 607"/>
                <a:gd name="T50" fmla="*/ 23 w 260"/>
                <a:gd name="T51" fmla="*/ 3 h 607"/>
                <a:gd name="T52" fmla="*/ 17 w 260"/>
                <a:gd name="T53" fmla="*/ 10 h 607"/>
                <a:gd name="T54" fmla="*/ 14 w 260"/>
                <a:gd name="T55" fmla="*/ 21 h 607"/>
                <a:gd name="T56" fmla="*/ 16 w 260"/>
                <a:gd name="T57" fmla="*/ 31 h 607"/>
                <a:gd name="T58" fmla="*/ 18 w 260"/>
                <a:gd name="T59" fmla="*/ 34 h 607"/>
                <a:gd name="T60" fmla="*/ 31 w 260"/>
                <a:gd name="T61" fmla="*/ 58 h 607"/>
                <a:gd name="T62" fmla="*/ 36 w 260"/>
                <a:gd name="T63" fmla="*/ 64 h 607"/>
                <a:gd name="T64" fmla="*/ 46 w 260"/>
                <a:gd name="T65" fmla="*/ 78 h 607"/>
                <a:gd name="T66" fmla="*/ 61 w 260"/>
                <a:gd name="T67" fmla="*/ 95 h 607"/>
                <a:gd name="T68" fmla="*/ 64 w 260"/>
                <a:gd name="T69" fmla="*/ 96 h 607"/>
                <a:gd name="T70" fmla="*/ 60 w 260"/>
                <a:gd name="T71" fmla="*/ 107 h 607"/>
                <a:gd name="T72" fmla="*/ 60 w 260"/>
                <a:gd name="T73" fmla="*/ 114 h 607"/>
                <a:gd name="T74" fmla="*/ 57 w 260"/>
                <a:gd name="T75" fmla="*/ 131 h 607"/>
                <a:gd name="T76" fmla="*/ 54 w 260"/>
                <a:gd name="T77" fmla="*/ 139 h 607"/>
                <a:gd name="T78" fmla="*/ 50 w 260"/>
                <a:gd name="T79" fmla="*/ 146 h 607"/>
                <a:gd name="T80" fmla="*/ 50 w 260"/>
                <a:gd name="T81" fmla="*/ 152 h 607"/>
                <a:gd name="T82" fmla="*/ 55 w 260"/>
                <a:gd name="T83" fmla="*/ 157 h 607"/>
                <a:gd name="T84" fmla="*/ 54 w 260"/>
                <a:gd name="T85" fmla="*/ 161 h 607"/>
                <a:gd name="T86" fmla="*/ 56 w 260"/>
                <a:gd name="T87" fmla="*/ 177 h 607"/>
                <a:gd name="T88" fmla="*/ 59 w 260"/>
                <a:gd name="T89" fmla="*/ 186 h 607"/>
                <a:gd name="T90" fmla="*/ 63 w 260"/>
                <a:gd name="T91" fmla="*/ 189 h 607"/>
                <a:gd name="T92" fmla="*/ 93 w 260"/>
                <a:gd name="T93" fmla="*/ 211 h 607"/>
                <a:gd name="T94" fmla="*/ 121 w 260"/>
                <a:gd name="T95" fmla="*/ 236 h 607"/>
                <a:gd name="T96" fmla="*/ 129 w 260"/>
                <a:gd name="T97" fmla="*/ 244 h 6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60"/>
                <a:gd name="T148" fmla="*/ 0 h 607"/>
                <a:gd name="T149" fmla="*/ 260 w 260"/>
                <a:gd name="T150" fmla="*/ 607 h 6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60" h="607">
                  <a:moveTo>
                    <a:pt x="260" y="489"/>
                  </a:moveTo>
                  <a:lnTo>
                    <a:pt x="260" y="489"/>
                  </a:lnTo>
                  <a:lnTo>
                    <a:pt x="226" y="505"/>
                  </a:lnTo>
                  <a:lnTo>
                    <a:pt x="202" y="520"/>
                  </a:lnTo>
                  <a:lnTo>
                    <a:pt x="190" y="530"/>
                  </a:lnTo>
                  <a:lnTo>
                    <a:pt x="182" y="538"/>
                  </a:lnTo>
                  <a:lnTo>
                    <a:pt x="165" y="560"/>
                  </a:lnTo>
                  <a:lnTo>
                    <a:pt x="141" y="584"/>
                  </a:lnTo>
                  <a:lnTo>
                    <a:pt x="135" y="594"/>
                  </a:lnTo>
                  <a:lnTo>
                    <a:pt x="129" y="600"/>
                  </a:lnTo>
                  <a:lnTo>
                    <a:pt x="123" y="606"/>
                  </a:lnTo>
                  <a:lnTo>
                    <a:pt x="117" y="607"/>
                  </a:lnTo>
                  <a:lnTo>
                    <a:pt x="113" y="607"/>
                  </a:lnTo>
                  <a:lnTo>
                    <a:pt x="111" y="606"/>
                  </a:lnTo>
                  <a:lnTo>
                    <a:pt x="111" y="600"/>
                  </a:lnTo>
                  <a:lnTo>
                    <a:pt x="109" y="594"/>
                  </a:lnTo>
                  <a:lnTo>
                    <a:pt x="111" y="572"/>
                  </a:lnTo>
                  <a:lnTo>
                    <a:pt x="113" y="534"/>
                  </a:lnTo>
                  <a:lnTo>
                    <a:pt x="113" y="507"/>
                  </a:lnTo>
                  <a:lnTo>
                    <a:pt x="111" y="493"/>
                  </a:lnTo>
                  <a:lnTo>
                    <a:pt x="109" y="485"/>
                  </a:lnTo>
                  <a:lnTo>
                    <a:pt x="107" y="475"/>
                  </a:lnTo>
                  <a:lnTo>
                    <a:pt x="101" y="447"/>
                  </a:lnTo>
                  <a:lnTo>
                    <a:pt x="97" y="416"/>
                  </a:lnTo>
                  <a:lnTo>
                    <a:pt x="97" y="400"/>
                  </a:lnTo>
                  <a:lnTo>
                    <a:pt x="99" y="386"/>
                  </a:lnTo>
                  <a:lnTo>
                    <a:pt x="89" y="350"/>
                  </a:lnTo>
                  <a:lnTo>
                    <a:pt x="82" y="323"/>
                  </a:lnTo>
                  <a:lnTo>
                    <a:pt x="82" y="311"/>
                  </a:lnTo>
                  <a:lnTo>
                    <a:pt x="82" y="305"/>
                  </a:lnTo>
                  <a:lnTo>
                    <a:pt x="46" y="168"/>
                  </a:lnTo>
                  <a:lnTo>
                    <a:pt x="20" y="71"/>
                  </a:lnTo>
                  <a:lnTo>
                    <a:pt x="8" y="38"/>
                  </a:lnTo>
                  <a:lnTo>
                    <a:pt x="4" y="2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8" y="14"/>
                  </a:lnTo>
                  <a:lnTo>
                    <a:pt x="22" y="14"/>
                  </a:lnTo>
                  <a:lnTo>
                    <a:pt x="34" y="10"/>
                  </a:lnTo>
                  <a:lnTo>
                    <a:pt x="44" y="8"/>
                  </a:lnTo>
                  <a:lnTo>
                    <a:pt x="52" y="0"/>
                  </a:lnTo>
                  <a:lnTo>
                    <a:pt x="46" y="6"/>
                  </a:lnTo>
                  <a:lnTo>
                    <a:pt x="40" y="12"/>
                  </a:lnTo>
                  <a:lnTo>
                    <a:pt x="34" y="20"/>
                  </a:lnTo>
                  <a:lnTo>
                    <a:pt x="30" y="30"/>
                  </a:lnTo>
                  <a:lnTo>
                    <a:pt x="28" y="42"/>
                  </a:lnTo>
                  <a:lnTo>
                    <a:pt x="30" y="56"/>
                  </a:lnTo>
                  <a:lnTo>
                    <a:pt x="32" y="62"/>
                  </a:lnTo>
                  <a:lnTo>
                    <a:pt x="36" y="69"/>
                  </a:lnTo>
                  <a:lnTo>
                    <a:pt x="50" y="95"/>
                  </a:lnTo>
                  <a:lnTo>
                    <a:pt x="62" y="117"/>
                  </a:lnTo>
                  <a:lnTo>
                    <a:pt x="68" y="125"/>
                  </a:lnTo>
                  <a:lnTo>
                    <a:pt x="72" y="129"/>
                  </a:lnTo>
                  <a:lnTo>
                    <a:pt x="93" y="156"/>
                  </a:lnTo>
                  <a:lnTo>
                    <a:pt x="109" y="178"/>
                  </a:lnTo>
                  <a:lnTo>
                    <a:pt x="123" y="190"/>
                  </a:lnTo>
                  <a:lnTo>
                    <a:pt x="129" y="192"/>
                  </a:lnTo>
                  <a:lnTo>
                    <a:pt x="125" y="202"/>
                  </a:lnTo>
                  <a:lnTo>
                    <a:pt x="121" y="214"/>
                  </a:lnTo>
                  <a:lnTo>
                    <a:pt x="121" y="228"/>
                  </a:lnTo>
                  <a:lnTo>
                    <a:pt x="119" y="245"/>
                  </a:lnTo>
                  <a:lnTo>
                    <a:pt x="115" y="263"/>
                  </a:lnTo>
                  <a:lnTo>
                    <a:pt x="109" y="279"/>
                  </a:lnTo>
                  <a:lnTo>
                    <a:pt x="107" y="283"/>
                  </a:lnTo>
                  <a:lnTo>
                    <a:pt x="101" y="293"/>
                  </a:lnTo>
                  <a:lnTo>
                    <a:pt x="101" y="299"/>
                  </a:lnTo>
                  <a:lnTo>
                    <a:pt x="101" y="305"/>
                  </a:lnTo>
                  <a:lnTo>
                    <a:pt x="103" y="311"/>
                  </a:lnTo>
                  <a:lnTo>
                    <a:pt x="111" y="315"/>
                  </a:lnTo>
                  <a:lnTo>
                    <a:pt x="109" y="323"/>
                  </a:lnTo>
                  <a:lnTo>
                    <a:pt x="111" y="342"/>
                  </a:lnTo>
                  <a:lnTo>
                    <a:pt x="113" y="354"/>
                  </a:lnTo>
                  <a:lnTo>
                    <a:pt x="115" y="364"/>
                  </a:lnTo>
                  <a:lnTo>
                    <a:pt x="119" y="372"/>
                  </a:lnTo>
                  <a:lnTo>
                    <a:pt x="127" y="378"/>
                  </a:lnTo>
                  <a:lnTo>
                    <a:pt x="151" y="394"/>
                  </a:lnTo>
                  <a:lnTo>
                    <a:pt x="188" y="422"/>
                  </a:lnTo>
                  <a:lnTo>
                    <a:pt x="228" y="455"/>
                  </a:lnTo>
                  <a:lnTo>
                    <a:pt x="244" y="473"/>
                  </a:lnTo>
                  <a:lnTo>
                    <a:pt x="260" y="48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Freeform 1375"/>
            <p:cNvSpPr>
              <a:spLocks/>
            </p:cNvSpPr>
            <p:nvPr/>
          </p:nvSpPr>
          <p:spPr bwMode="auto">
            <a:xfrm>
              <a:off x="3581" y="2896"/>
              <a:ext cx="144" cy="108"/>
            </a:xfrm>
            <a:custGeom>
              <a:avLst/>
              <a:gdLst>
                <a:gd name="T0" fmla="*/ 144 w 288"/>
                <a:gd name="T1" fmla="*/ 0 h 216"/>
                <a:gd name="T2" fmla="*/ 144 w 288"/>
                <a:gd name="T3" fmla="*/ 0 h 216"/>
                <a:gd name="T4" fmla="*/ 136 w 288"/>
                <a:gd name="T5" fmla="*/ 1 h 216"/>
                <a:gd name="T6" fmla="*/ 114 w 288"/>
                <a:gd name="T7" fmla="*/ 4 h 216"/>
                <a:gd name="T8" fmla="*/ 101 w 288"/>
                <a:gd name="T9" fmla="*/ 6 h 216"/>
                <a:gd name="T10" fmla="*/ 88 w 288"/>
                <a:gd name="T11" fmla="*/ 10 h 216"/>
                <a:gd name="T12" fmla="*/ 76 w 288"/>
                <a:gd name="T13" fmla="*/ 14 h 216"/>
                <a:gd name="T14" fmla="*/ 66 w 288"/>
                <a:gd name="T15" fmla="*/ 20 h 216"/>
                <a:gd name="T16" fmla="*/ 66 w 288"/>
                <a:gd name="T17" fmla="*/ 20 h 216"/>
                <a:gd name="T18" fmla="*/ 65 w 288"/>
                <a:gd name="T19" fmla="*/ 20 h 216"/>
                <a:gd name="T20" fmla="*/ 63 w 288"/>
                <a:gd name="T21" fmla="*/ 21 h 216"/>
                <a:gd name="T22" fmla="*/ 60 w 288"/>
                <a:gd name="T23" fmla="*/ 23 h 216"/>
                <a:gd name="T24" fmla="*/ 56 w 288"/>
                <a:gd name="T25" fmla="*/ 30 h 216"/>
                <a:gd name="T26" fmla="*/ 56 w 288"/>
                <a:gd name="T27" fmla="*/ 30 h 216"/>
                <a:gd name="T28" fmla="*/ 53 w 288"/>
                <a:gd name="T29" fmla="*/ 35 h 216"/>
                <a:gd name="T30" fmla="*/ 49 w 288"/>
                <a:gd name="T31" fmla="*/ 39 h 216"/>
                <a:gd name="T32" fmla="*/ 43 w 288"/>
                <a:gd name="T33" fmla="*/ 44 h 216"/>
                <a:gd name="T34" fmla="*/ 43 w 288"/>
                <a:gd name="T35" fmla="*/ 44 h 216"/>
                <a:gd name="T36" fmla="*/ 42 w 288"/>
                <a:gd name="T37" fmla="*/ 48 h 216"/>
                <a:gd name="T38" fmla="*/ 41 w 288"/>
                <a:gd name="T39" fmla="*/ 51 h 216"/>
                <a:gd name="T40" fmla="*/ 42 w 288"/>
                <a:gd name="T41" fmla="*/ 54 h 216"/>
                <a:gd name="T42" fmla="*/ 42 w 288"/>
                <a:gd name="T43" fmla="*/ 54 h 216"/>
                <a:gd name="T44" fmla="*/ 38 w 288"/>
                <a:gd name="T45" fmla="*/ 58 h 216"/>
                <a:gd name="T46" fmla="*/ 33 w 288"/>
                <a:gd name="T47" fmla="*/ 61 h 216"/>
                <a:gd name="T48" fmla="*/ 27 w 288"/>
                <a:gd name="T49" fmla="*/ 63 h 216"/>
                <a:gd name="T50" fmla="*/ 27 w 288"/>
                <a:gd name="T51" fmla="*/ 63 h 216"/>
                <a:gd name="T52" fmla="*/ 25 w 288"/>
                <a:gd name="T53" fmla="*/ 63 h 216"/>
                <a:gd name="T54" fmla="*/ 22 w 288"/>
                <a:gd name="T55" fmla="*/ 64 h 216"/>
                <a:gd name="T56" fmla="*/ 20 w 288"/>
                <a:gd name="T57" fmla="*/ 65 h 216"/>
                <a:gd name="T58" fmla="*/ 19 w 288"/>
                <a:gd name="T59" fmla="*/ 66 h 216"/>
                <a:gd name="T60" fmla="*/ 20 w 288"/>
                <a:gd name="T61" fmla="*/ 68 h 216"/>
                <a:gd name="T62" fmla="*/ 20 w 288"/>
                <a:gd name="T63" fmla="*/ 68 h 216"/>
                <a:gd name="T64" fmla="*/ 21 w 288"/>
                <a:gd name="T65" fmla="*/ 70 h 216"/>
                <a:gd name="T66" fmla="*/ 21 w 288"/>
                <a:gd name="T67" fmla="*/ 73 h 216"/>
                <a:gd name="T68" fmla="*/ 21 w 288"/>
                <a:gd name="T69" fmla="*/ 77 h 216"/>
                <a:gd name="T70" fmla="*/ 21 w 288"/>
                <a:gd name="T71" fmla="*/ 77 h 216"/>
                <a:gd name="T72" fmla="*/ 18 w 288"/>
                <a:gd name="T73" fmla="*/ 82 h 216"/>
                <a:gd name="T74" fmla="*/ 15 w 288"/>
                <a:gd name="T75" fmla="*/ 87 h 216"/>
                <a:gd name="T76" fmla="*/ 12 w 288"/>
                <a:gd name="T77" fmla="*/ 90 h 216"/>
                <a:gd name="T78" fmla="*/ 12 w 288"/>
                <a:gd name="T79" fmla="*/ 90 h 216"/>
                <a:gd name="T80" fmla="*/ 5 w 288"/>
                <a:gd name="T81" fmla="*/ 96 h 216"/>
                <a:gd name="T82" fmla="*/ 1 w 288"/>
                <a:gd name="T83" fmla="*/ 100 h 216"/>
                <a:gd name="T84" fmla="*/ 0 w 288"/>
                <a:gd name="T85" fmla="*/ 103 h 216"/>
                <a:gd name="T86" fmla="*/ 0 w 288"/>
                <a:gd name="T87" fmla="*/ 105 h 216"/>
                <a:gd name="T88" fmla="*/ 0 w 288"/>
                <a:gd name="T89" fmla="*/ 105 h 216"/>
                <a:gd name="T90" fmla="*/ 1 w 288"/>
                <a:gd name="T91" fmla="*/ 108 h 216"/>
                <a:gd name="T92" fmla="*/ 1 w 288"/>
                <a:gd name="T93" fmla="*/ 108 h 216"/>
                <a:gd name="T94" fmla="*/ 20 w 288"/>
                <a:gd name="T95" fmla="*/ 96 h 216"/>
                <a:gd name="T96" fmla="*/ 33 w 288"/>
                <a:gd name="T97" fmla="*/ 87 h 216"/>
                <a:gd name="T98" fmla="*/ 39 w 288"/>
                <a:gd name="T99" fmla="*/ 83 h 216"/>
                <a:gd name="T100" fmla="*/ 42 w 288"/>
                <a:gd name="T101" fmla="*/ 80 h 216"/>
                <a:gd name="T102" fmla="*/ 42 w 288"/>
                <a:gd name="T103" fmla="*/ 80 h 216"/>
                <a:gd name="T104" fmla="*/ 52 w 288"/>
                <a:gd name="T105" fmla="*/ 75 h 216"/>
                <a:gd name="T106" fmla="*/ 63 w 288"/>
                <a:gd name="T107" fmla="*/ 69 h 216"/>
                <a:gd name="T108" fmla="*/ 77 w 288"/>
                <a:gd name="T109" fmla="*/ 61 h 216"/>
                <a:gd name="T110" fmla="*/ 93 w 288"/>
                <a:gd name="T111" fmla="*/ 50 h 216"/>
                <a:gd name="T112" fmla="*/ 111 w 288"/>
                <a:gd name="T113" fmla="*/ 36 h 216"/>
                <a:gd name="T114" fmla="*/ 128 w 288"/>
                <a:gd name="T115" fmla="*/ 20 h 216"/>
                <a:gd name="T116" fmla="*/ 137 w 288"/>
                <a:gd name="T117" fmla="*/ 10 h 216"/>
                <a:gd name="T118" fmla="*/ 144 w 288"/>
                <a:gd name="T119" fmla="*/ 0 h 216"/>
                <a:gd name="T120" fmla="*/ 144 w 288"/>
                <a:gd name="T121" fmla="*/ 0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8"/>
                <a:gd name="T184" fmla="*/ 0 h 216"/>
                <a:gd name="T185" fmla="*/ 288 w 288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8" h="216">
                  <a:moveTo>
                    <a:pt x="288" y="0"/>
                  </a:moveTo>
                  <a:lnTo>
                    <a:pt x="288" y="0"/>
                  </a:lnTo>
                  <a:lnTo>
                    <a:pt x="271" y="2"/>
                  </a:lnTo>
                  <a:lnTo>
                    <a:pt x="227" y="8"/>
                  </a:lnTo>
                  <a:lnTo>
                    <a:pt x="201" y="12"/>
                  </a:lnTo>
                  <a:lnTo>
                    <a:pt x="176" y="20"/>
                  </a:lnTo>
                  <a:lnTo>
                    <a:pt x="152" y="28"/>
                  </a:lnTo>
                  <a:lnTo>
                    <a:pt x="132" y="39"/>
                  </a:lnTo>
                  <a:lnTo>
                    <a:pt x="130" y="39"/>
                  </a:lnTo>
                  <a:lnTo>
                    <a:pt x="126" y="41"/>
                  </a:lnTo>
                  <a:lnTo>
                    <a:pt x="120" y="45"/>
                  </a:lnTo>
                  <a:lnTo>
                    <a:pt x="112" y="59"/>
                  </a:lnTo>
                  <a:lnTo>
                    <a:pt x="106" y="69"/>
                  </a:lnTo>
                  <a:lnTo>
                    <a:pt x="97" y="77"/>
                  </a:lnTo>
                  <a:lnTo>
                    <a:pt x="85" y="87"/>
                  </a:lnTo>
                  <a:lnTo>
                    <a:pt x="83" y="95"/>
                  </a:lnTo>
                  <a:lnTo>
                    <a:pt x="81" y="101"/>
                  </a:lnTo>
                  <a:lnTo>
                    <a:pt x="83" y="107"/>
                  </a:lnTo>
                  <a:lnTo>
                    <a:pt x="75" y="115"/>
                  </a:lnTo>
                  <a:lnTo>
                    <a:pt x="65" y="121"/>
                  </a:lnTo>
                  <a:lnTo>
                    <a:pt x="53" y="125"/>
                  </a:lnTo>
                  <a:lnTo>
                    <a:pt x="49" y="125"/>
                  </a:lnTo>
                  <a:lnTo>
                    <a:pt x="43" y="127"/>
                  </a:lnTo>
                  <a:lnTo>
                    <a:pt x="39" y="130"/>
                  </a:lnTo>
                  <a:lnTo>
                    <a:pt x="37" y="132"/>
                  </a:lnTo>
                  <a:lnTo>
                    <a:pt x="39" y="136"/>
                  </a:lnTo>
                  <a:lnTo>
                    <a:pt x="41" y="140"/>
                  </a:lnTo>
                  <a:lnTo>
                    <a:pt x="41" y="146"/>
                  </a:lnTo>
                  <a:lnTo>
                    <a:pt x="41" y="154"/>
                  </a:lnTo>
                  <a:lnTo>
                    <a:pt x="35" y="164"/>
                  </a:lnTo>
                  <a:lnTo>
                    <a:pt x="29" y="174"/>
                  </a:lnTo>
                  <a:lnTo>
                    <a:pt x="23" y="180"/>
                  </a:lnTo>
                  <a:lnTo>
                    <a:pt x="10" y="192"/>
                  </a:lnTo>
                  <a:lnTo>
                    <a:pt x="2" y="200"/>
                  </a:lnTo>
                  <a:lnTo>
                    <a:pt x="0" y="206"/>
                  </a:lnTo>
                  <a:lnTo>
                    <a:pt x="0" y="210"/>
                  </a:lnTo>
                  <a:lnTo>
                    <a:pt x="2" y="216"/>
                  </a:lnTo>
                  <a:lnTo>
                    <a:pt x="39" y="192"/>
                  </a:lnTo>
                  <a:lnTo>
                    <a:pt x="65" y="174"/>
                  </a:lnTo>
                  <a:lnTo>
                    <a:pt x="77" y="166"/>
                  </a:lnTo>
                  <a:lnTo>
                    <a:pt x="83" y="160"/>
                  </a:lnTo>
                  <a:lnTo>
                    <a:pt x="103" y="150"/>
                  </a:lnTo>
                  <a:lnTo>
                    <a:pt x="126" y="138"/>
                  </a:lnTo>
                  <a:lnTo>
                    <a:pt x="154" y="121"/>
                  </a:lnTo>
                  <a:lnTo>
                    <a:pt x="186" y="99"/>
                  </a:lnTo>
                  <a:lnTo>
                    <a:pt x="221" y="71"/>
                  </a:lnTo>
                  <a:lnTo>
                    <a:pt x="255" y="39"/>
                  </a:lnTo>
                  <a:lnTo>
                    <a:pt x="273" y="20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1376"/>
            <p:cNvSpPr>
              <a:spLocks/>
            </p:cNvSpPr>
            <p:nvPr/>
          </p:nvSpPr>
          <p:spPr bwMode="auto">
            <a:xfrm>
              <a:off x="3748" y="2839"/>
              <a:ext cx="166" cy="137"/>
            </a:xfrm>
            <a:custGeom>
              <a:avLst/>
              <a:gdLst>
                <a:gd name="T0" fmla="*/ 156 w 332"/>
                <a:gd name="T1" fmla="*/ 137 h 273"/>
                <a:gd name="T2" fmla="*/ 91 w 332"/>
                <a:gd name="T3" fmla="*/ 91 h 273"/>
                <a:gd name="T4" fmla="*/ 76 w 332"/>
                <a:gd name="T5" fmla="*/ 81 h 273"/>
                <a:gd name="T6" fmla="*/ 69 w 332"/>
                <a:gd name="T7" fmla="*/ 79 h 273"/>
                <a:gd name="T8" fmla="*/ 61 w 332"/>
                <a:gd name="T9" fmla="*/ 80 h 273"/>
                <a:gd name="T10" fmla="*/ 59 w 332"/>
                <a:gd name="T11" fmla="*/ 82 h 273"/>
                <a:gd name="T12" fmla="*/ 45 w 332"/>
                <a:gd name="T13" fmla="*/ 84 h 273"/>
                <a:gd name="T14" fmla="*/ 42 w 332"/>
                <a:gd name="T15" fmla="*/ 87 h 273"/>
                <a:gd name="T16" fmla="*/ 27 w 332"/>
                <a:gd name="T17" fmla="*/ 76 h 273"/>
                <a:gd name="T18" fmla="*/ 10 w 332"/>
                <a:gd name="T19" fmla="*/ 61 h 273"/>
                <a:gd name="T20" fmla="*/ 6 w 332"/>
                <a:gd name="T21" fmla="*/ 56 h 273"/>
                <a:gd name="T22" fmla="*/ 1 w 332"/>
                <a:gd name="T23" fmla="*/ 51 h 273"/>
                <a:gd name="T24" fmla="*/ 0 w 332"/>
                <a:gd name="T25" fmla="*/ 50 h 273"/>
                <a:gd name="T26" fmla="*/ 11 w 332"/>
                <a:gd name="T27" fmla="*/ 45 h 273"/>
                <a:gd name="T28" fmla="*/ 23 w 332"/>
                <a:gd name="T29" fmla="*/ 37 h 273"/>
                <a:gd name="T30" fmla="*/ 25 w 332"/>
                <a:gd name="T31" fmla="*/ 34 h 273"/>
                <a:gd name="T32" fmla="*/ 30 w 332"/>
                <a:gd name="T33" fmla="*/ 10 h 273"/>
                <a:gd name="T34" fmla="*/ 30 w 332"/>
                <a:gd name="T35" fmla="*/ 2 h 273"/>
                <a:gd name="T36" fmla="*/ 31 w 332"/>
                <a:gd name="T37" fmla="*/ 0 h 273"/>
                <a:gd name="T38" fmla="*/ 33 w 332"/>
                <a:gd name="T39" fmla="*/ 0 h 273"/>
                <a:gd name="T40" fmla="*/ 36 w 332"/>
                <a:gd name="T41" fmla="*/ 5 h 273"/>
                <a:gd name="T42" fmla="*/ 47 w 332"/>
                <a:gd name="T43" fmla="*/ 23 h 273"/>
                <a:gd name="T44" fmla="*/ 51 w 332"/>
                <a:gd name="T45" fmla="*/ 29 h 273"/>
                <a:gd name="T46" fmla="*/ 62 w 332"/>
                <a:gd name="T47" fmla="*/ 45 h 273"/>
                <a:gd name="T48" fmla="*/ 65 w 332"/>
                <a:gd name="T49" fmla="*/ 53 h 273"/>
                <a:gd name="T50" fmla="*/ 72 w 332"/>
                <a:gd name="T51" fmla="*/ 60 h 273"/>
                <a:gd name="T52" fmla="*/ 92 w 332"/>
                <a:gd name="T53" fmla="*/ 75 h 273"/>
                <a:gd name="T54" fmla="*/ 106 w 332"/>
                <a:gd name="T55" fmla="*/ 82 h 273"/>
                <a:gd name="T56" fmla="*/ 123 w 332"/>
                <a:gd name="T57" fmla="*/ 87 h 273"/>
                <a:gd name="T58" fmla="*/ 141 w 332"/>
                <a:gd name="T59" fmla="*/ 89 h 273"/>
                <a:gd name="T60" fmla="*/ 159 w 332"/>
                <a:gd name="T61" fmla="*/ 86 h 273"/>
                <a:gd name="T62" fmla="*/ 161 w 332"/>
                <a:gd name="T63" fmla="*/ 85 h 273"/>
                <a:gd name="T64" fmla="*/ 164 w 332"/>
                <a:gd name="T65" fmla="*/ 86 h 273"/>
                <a:gd name="T66" fmla="*/ 166 w 332"/>
                <a:gd name="T67" fmla="*/ 91 h 273"/>
                <a:gd name="T68" fmla="*/ 164 w 332"/>
                <a:gd name="T69" fmla="*/ 104 h 273"/>
                <a:gd name="T70" fmla="*/ 164 w 332"/>
                <a:gd name="T71" fmla="*/ 109 h 273"/>
                <a:gd name="T72" fmla="*/ 162 w 332"/>
                <a:gd name="T73" fmla="*/ 127 h 273"/>
                <a:gd name="T74" fmla="*/ 159 w 332"/>
                <a:gd name="T75" fmla="*/ 135 h 273"/>
                <a:gd name="T76" fmla="*/ 156 w 332"/>
                <a:gd name="T77" fmla="*/ 137 h 2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32"/>
                <a:gd name="T118" fmla="*/ 0 h 273"/>
                <a:gd name="T119" fmla="*/ 332 w 332"/>
                <a:gd name="T120" fmla="*/ 273 h 273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32" h="273">
                  <a:moveTo>
                    <a:pt x="312" y="273"/>
                  </a:moveTo>
                  <a:lnTo>
                    <a:pt x="312" y="273"/>
                  </a:lnTo>
                  <a:lnTo>
                    <a:pt x="237" y="220"/>
                  </a:lnTo>
                  <a:lnTo>
                    <a:pt x="182" y="182"/>
                  </a:lnTo>
                  <a:lnTo>
                    <a:pt x="152" y="162"/>
                  </a:lnTo>
                  <a:lnTo>
                    <a:pt x="148" y="162"/>
                  </a:lnTo>
                  <a:lnTo>
                    <a:pt x="138" y="158"/>
                  </a:lnTo>
                  <a:lnTo>
                    <a:pt x="126" y="158"/>
                  </a:lnTo>
                  <a:lnTo>
                    <a:pt x="121" y="160"/>
                  </a:lnTo>
                  <a:lnTo>
                    <a:pt x="117" y="164"/>
                  </a:lnTo>
                  <a:lnTo>
                    <a:pt x="101" y="166"/>
                  </a:lnTo>
                  <a:lnTo>
                    <a:pt x="89" y="168"/>
                  </a:lnTo>
                  <a:lnTo>
                    <a:pt x="85" y="170"/>
                  </a:lnTo>
                  <a:lnTo>
                    <a:pt x="83" y="174"/>
                  </a:lnTo>
                  <a:lnTo>
                    <a:pt x="53" y="152"/>
                  </a:lnTo>
                  <a:lnTo>
                    <a:pt x="30" y="131"/>
                  </a:lnTo>
                  <a:lnTo>
                    <a:pt x="20" y="121"/>
                  </a:lnTo>
                  <a:lnTo>
                    <a:pt x="12" y="111"/>
                  </a:lnTo>
                  <a:lnTo>
                    <a:pt x="6" y="105"/>
                  </a:lnTo>
                  <a:lnTo>
                    <a:pt x="2" y="101"/>
                  </a:lnTo>
                  <a:lnTo>
                    <a:pt x="0" y="99"/>
                  </a:lnTo>
                  <a:lnTo>
                    <a:pt x="6" y="97"/>
                  </a:lnTo>
                  <a:lnTo>
                    <a:pt x="22" y="89"/>
                  </a:lnTo>
                  <a:lnTo>
                    <a:pt x="39" y="79"/>
                  </a:lnTo>
                  <a:lnTo>
                    <a:pt x="45" y="73"/>
                  </a:lnTo>
                  <a:lnTo>
                    <a:pt x="49" y="67"/>
                  </a:lnTo>
                  <a:lnTo>
                    <a:pt x="55" y="40"/>
                  </a:lnTo>
                  <a:lnTo>
                    <a:pt x="59" y="20"/>
                  </a:lnTo>
                  <a:lnTo>
                    <a:pt x="59" y="4"/>
                  </a:lnTo>
                  <a:lnTo>
                    <a:pt x="59" y="2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71" y="10"/>
                  </a:lnTo>
                  <a:lnTo>
                    <a:pt x="83" y="30"/>
                  </a:lnTo>
                  <a:lnTo>
                    <a:pt x="93" y="46"/>
                  </a:lnTo>
                  <a:lnTo>
                    <a:pt x="101" y="58"/>
                  </a:lnTo>
                  <a:lnTo>
                    <a:pt x="115" y="75"/>
                  </a:lnTo>
                  <a:lnTo>
                    <a:pt x="124" y="89"/>
                  </a:lnTo>
                  <a:lnTo>
                    <a:pt x="128" y="97"/>
                  </a:lnTo>
                  <a:lnTo>
                    <a:pt x="130" y="105"/>
                  </a:lnTo>
                  <a:lnTo>
                    <a:pt x="144" y="119"/>
                  </a:lnTo>
                  <a:lnTo>
                    <a:pt x="162" y="133"/>
                  </a:lnTo>
                  <a:lnTo>
                    <a:pt x="184" y="149"/>
                  </a:lnTo>
                  <a:lnTo>
                    <a:pt x="198" y="156"/>
                  </a:lnTo>
                  <a:lnTo>
                    <a:pt x="212" y="164"/>
                  </a:lnTo>
                  <a:lnTo>
                    <a:pt x="227" y="168"/>
                  </a:lnTo>
                  <a:lnTo>
                    <a:pt x="245" y="174"/>
                  </a:lnTo>
                  <a:lnTo>
                    <a:pt x="261" y="176"/>
                  </a:lnTo>
                  <a:lnTo>
                    <a:pt x="281" y="178"/>
                  </a:lnTo>
                  <a:lnTo>
                    <a:pt x="299" y="176"/>
                  </a:lnTo>
                  <a:lnTo>
                    <a:pt x="318" y="172"/>
                  </a:lnTo>
                  <a:lnTo>
                    <a:pt x="322" y="170"/>
                  </a:lnTo>
                  <a:lnTo>
                    <a:pt x="326" y="170"/>
                  </a:lnTo>
                  <a:lnTo>
                    <a:pt x="328" y="172"/>
                  </a:lnTo>
                  <a:lnTo>
                    <a:pt x="332" y="176"/>
                  </a:lnTo>
                  <a:lnTo>
                    <a:pt x="332" y="182"/>
                  </a:lnTo>
                  <a:lnTo>
                    <a:pt x="332" y="194"/>
                  </a:lnTo>
                  <a:lnTo>
                    <a:pt x="328" y="208"/>
                  </a:lnTo>
                  <a:lnTo>
                    <a:pt x="328" y="218"/>
                  </a:lnTo>
                  <a:lnTo>
                    <a:pt x="326" y="242"/>
                  </a:lnTo>
                  <a:lnTo>
                    <a:pt x="324" y="253"/>
                  </a:lnTo>
                  <a:lnTo>
                    <a:pt x="322" y="263"/>
                  </a:lnTo>
                  <a:lnTo>
                    <a:pt x="318" y="269"/>
                  </a:lnTo>
                  <a:lnTo>
                    <a:pt x="316" y="271"/>
                  </a:lnTo>
                  <a:lnTo>
                    <a:pt x="312" y="27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1377"/>
            <p:cNvSpPr>
              <a:spLocks/>
            </p:cNvSpPr>
            <p:nvPr/>
          </p:nvSpPr>
          <p:spPr bwMode="auto">
            <a:xfrm>
              <a:off x="3790" y="2920"/>
              <a:ext cx="217" cy="173"/>
            </a:xfrm>
            <a:custGeom>
              <a:avLst/>
              <a:gdLst>
                <a:gd name="T0" fmla="*/ 0 w 433"/>
                <a:gd name="T1" fmla="*/ 9 h 347"/>
                <a:gd name="T2" fmla="*/ 9 w 433"/>
                <a:gd name="T3" fmla="*/ 17 h 347"/>
                <a:gd name="T4" fmla="*/ 12 w 433"/>
                <a:gd name="T5" fmla="*/ 20 h 347"/>
                <a:gd name="T6" fmla="*/ 25 w 433"/>
                <a:gd name="T7" fmla="*/ 27 h 347"/>
                <a:gd name="T8" fmla="*/ 36 w 433"/>
                <a:gd name="T9" fmla="*/ 35 h 347"/>
                <a:gd name="T10" fmla="*/ 44 w 433"/>
                <a:gd name="T11" fmla="*/ 45 h 347"/>
                <a:gd name="T12" fmla="*/ 48 w 433"/>
                <a:gd name="T13" fmla="*/ 44 h 347"/>
                <a:gd name="T14" fmla="*/ 60 w 433"/>
                <a:gd name="T15" fmla="*/ 45 h 347"/>
                <a:gd name="T16" fmla="*/ 75 w 433"/>
                <a:gd name="T17" fmla="*/ 53 h 347"/>
                <a:gd name="T18" fmla="*/ 95 w 433"/>
                <a:gd name="T19" fmla="*/ 70 h 347"/>
                <a:gd name="T20" fmla="*/ 118 w 433"/>
                <a:gd name="T21" fmla="*/ 96 h 347"/>
                <a:gd name="T22" fmla="*/ 144 w 433"/>
                <a:gd name="T23" fmla="*/ 128 h 347"/>
                <a:gd name="T24" fmla="*/ 170 w 433"/>
                <a:gd name="T25" fmla="*/ 173 h 347"/>
                <a:gd name="T26" fmla="*/ 173 w 433"/>
                <a:gd name="T27" fmla="*/ 165 h 347"/>
                <a:gd name="T28" fmla="*/ 185 w 433"/>
                <a:gd name="T29" fmla="*/ 136 h 347"/>
                <a:gd name="T30" fmla="*/ 198 w 433"/>
                <a:gd name="T31" fmla="*/ 115 h 347"/>
                <a:gd name="T32" fmla="*/ 206 w 433"/>
                <a:gd name="T33" fmla="*/ 105 h 347"/>
                <a:gd name="T34" fmla="*/ 214 w 433"/>
                <a:gd name="T35" fmla="*/ 93 h 347"/>
                <a:gd name="T36" fmla="*/ 217 w 433"/>
                <a:gd name="T37" fmla="*/ 83 h 347"/>
                <a:gd name="T38" fmla="*/ 215 w 433"/>
                <a:gd name="T39" fmla="*/ 78 h 347"/>
                <a:gd name="T40" fmla="*/ 214 w 433"/>
                <a:gd name="T41" fmla="*/ 77 h 347"/>
                <a:gd name="T42" fmla="*/ 208 w 433"/>
                <a:gd name="T43" fmla="*/ 76 h 347"/>
                <a:gd name="T44" fmla="*/ 195 w 433"/>
                <a:gd name="T45" fmla="*/ 80 h 347"/>
                <a:gd name="T46" fmla="*/ 189 w 433"/>
                <a:gd name="T47" fmla="*/ 83 h 347"/>
                <a:gd name="T48" fmla="*/ 178 w 433"/>
                <a:gd name="T49" fmla="*/ 84 h 347"/>
                <a:gd name="T50" fmla="*/ 173 w 433"/>
                <a:gd name="T51" fmla="*/ 83 h 347"/>
                <a:gd name="T52" fmla="*/ 160 w 433"/>
                <a:gd name="T53" fmla="*/ 77 h 347"/>
                <a:gd name="T54" fmla="*/ 152 w 433"/>
                <a:gd name="T55" fmla="*/ 75 h 347"/>
                <a:gd name="T56" fmla="*/ 127 w 433"/>
                <a:gd name="T57" fmla="*/ 67 h 347"/>
                <a:gd name="T58" fmla="*/ 108 w 433"/>
                <a:gd name="T59" fmla="*/ 55 h 347"/>
                <a:gd name="T60" fmla="*/ 78 w 433"/>
                <a:gd name="T61" fmla="*/ 35 h 347"/>
                <a:gd name="T62" fmla="*/ 70 w 433"/>
                <a:gd name="T63" fmla="*/ 28 h 347"/>
                <a:gd name="T64" fmla="*/ 41 w 433"/>
                <a:gd name="T65" fmla="*/ 7 h 347"/>
                <a:gd name="T66" fmla="*/ 27 w 433"/>
                <a:gd name="T67" fmla="*/ 1 h 347"/>
                <a:gd name="T68" fmla="*/ 21 w 433"/>
                <a:gd name="T69" fmla="*/ 1 h 347"/>
                <a:gd name="T70" fmla="*/ 19 w 433"/>
                <a:gd name="T71" fmla="*/ 2 h 347"/>
                <a:gd name="T72" fmla="*/ 3 w 433"/>
                <a:gd name="T73" fmla="*/ 6 h 347"/>
                <a:gd name="T74" fmla="*/ 0 w 433"/>
                <a:gd name="T75" fmla="*/ 9 h 34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33"/>
                <a:gd name="T115" fmla="*/ 0 h 347"/>
                <a:gd name="T116" fmla="*/ 433 w 433"/>
                <a:gd name="T117" fmla="*/ 347 h 34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33" h="347">
                  <a:moveTo>
                    <a:pt x="0" y="18"/>
                  </a:moveTo>
                  <a:lnTo>
                    <a:pt x="0" y="18"/>
                  </a:lnTo>
                  <a:lnTo>
                    <a:pt x="12" y="26"/>
                  </a:lnTo>
                  <a:lnTo>
                    <a:pt x="18" y="34"/>
                  </a:lnTo>
                  <a:lnTo>
                    <a:pt x="24" y="40"/>
                  </a:lnTo>
                  <a:lnTo>
                    <a:pt x="32" y="44"/>
                  </a:lnTo>
                  <a:lnTo>
                    <a:pt x="49" y="54"/>
                  </a:lnTo>
                  <a:lnTo>
                    <a:pt x="61" y="62"/>
                  </a:lnTo>
                  <a:lnTo>
                    <a:pt x="71" y="70"/>
                  </a:lnTo>
                  <a:lnTo>
                    <a:pt x="81" y="80"/>
                  </a:lnTo>
                  <a:lnTo>
                    <a:pt x="87" y="91"/>
                  </a:lnTo>
                  <a:lnTo>
                    <a:pt x="95" y="89"/>
                  </a:lnTo>
                  <a:lnTo>
                    <a:pt x="105" y="89"/>
                  </a:lnTo>
                  <a:lnTo>
                    <a:pt x="119" y="91"/>
                  </a:lnTo>
                  <a:lnTo>
                    <a:pt x="132" y="97"/>
                  </a:lnTo>
                  <a:lnTo>
                    <a:pt x="150" y="107"/>
                  </a:lnTo>
                  <a:lnTo>
                    <a:pt x="170" y="121"/>
                  </a:lnTo>
                  <a:lnTo>
                    <a:pt x="190" y="141"/>
                  </a:lnTo>
                  <a:lnTo>
                    <a:pt x="235" y="192"/>
                  </a:lnTo>
                  <a:lnTo>
                    <a:pt x="267" y="232"/>
                  </a:lnTo>
                  <a:lnTo>
                    <a:pt x="287" y="256"/>
                  </a:lnTo>
                  <a:lnTo>
                    <a:pt x="340" y="347"/>
                  </a:lnTo>
                  <a:lnTo>
                    <a:pt x="346" y="331"/>
                  </a:lnTo>
                  <a:lnTo>
                    <a:pt x="360" y="295"/>
                  </a:lnTo>
                  <a:lnTo>
                    <a:pt x="370" y="273"/>
                  </a:lnTo>
                  <a:lnTo>
                    <a:pt x="382" y="252"/>
                  </a:lnTo>
                  <a:lnTo>
                    <a:pt x="395" y="230"/>
                  </a:lnTo>
                  <a:lnTo>
                    <a:pt x="411" y="210"/>
                  </a:lnTo>
                  <a:lnTo>
                    <a:pt x="415" y="204"/>
                  </a:lnTo>
                  <a:lnTo>
                    <a:pt x="427" y="186"/>
                  </a:lnTo>
                  <a:lnTo>
                    <a:pt x="431" y="176"/>
                  </a:lnTo>
                  <a:lnTo>
                    <a:pt x="433" y="167"/>
                  </a:lnTo>
                  <a:lnTo>
                    <a:pt x="433" y="161"/>
                  </a:lnTo>
                  <a:lnTo>
                    <a:pt x="429" y="157"/>
                  </a:lnTo>
                  <a:lnTo>
                    <a:pt x="427" y="155"/>
                  </a:lnTo>
                  <a:lnTo>
                    <a:pt x="423" y="155"/>
                  </a:lnTo>
                  <a:lnTo>
                    <a:pt x="415" y="153"/>
                  </a:lnTo>
                  <a:lnTo>
                    <a:pt x="399" y="157"/>
                  </a:lnTo>
                  <a:lnTo>
                    <a:pt x="390" y="161"/>
                  </a:lnTo>
                  <a:lnTo>
                    <a:pt x="378" y="167"/>
                  </a:lnTo>
                  <a:lnTo>
                    <a:pt x="366" y="167"/>
                  </a:lnTo>
                  <a:lnTo>
                    <a:pt x="356" y="169"/>
                  </a:lnTo>
                  <a:lnTo>
                    <a:pt x="346" y="167"/>
                  </a:lnTo>
                  <a:lnTo>
                    <a:pt x="334" y="161"/>
                  </a:lnTo>
                  <a:lnTo>
                    <a:pt x="320" y="155"/>
                  </a:lnTo>
                  <a:lnTo>
                    <a:pt x="304" y="151"/>
                  </a:lnTo>
                  <a:lnTo>
                    <a:pt x="287" y="145"/>
                  </a:lnTo>
                  <a:lnTo>
                    <a:pt x="253" y="135"/>
                  </a:lnTo>
                  <a:lnTo>
                    <a:pt x="215" y="111"/>
                  </a:lnTo>
                  <a:lnTo>
                    <a:pt x="184" y="89"/>
                  </a:lnTo>
                  <a:lnTo>
                    <a:pt x="156" y="70"/>
                  </a:lnTo>
                  <a:lnTo>
                    <a:pt x="140" y="56"/>
                  </a:lnTo>
                  <a:lnTo>
                    <a:pt x="101" y="28"/>
                  </a:lnTo>
                  <a:lnTo>
                    <a:pt x="81" y="14"/>
                  </a:lnTo>
                  <a:lnTo>
                    <a:pt x="61" y="4"/>
                  </a:lnTo>
                  <a:lnTo>
                    <a:pt x="53" y="2"/>
                  </a:lnTo>
                  <a:lnTo>
                    <a:pt x="45" y="0"/>
                  </a:lnTo>
                  <a:lnTo>
                    <a:pt x="41" y="2"/>
                  </a:lnTo>
                  <a:lnTo>
                    <a:pt x="38" y="4"/>
                  </a:lnTo>
                  <a:lnTo>
                    <a:pt x="18" y="8"/>
                  </a:lnTo>
                  <a:lnTo>
                    <a:pt x="6" y="12"/>
                  </a:lnTo>
                  <a:lnTo>
                    <a:pt x="2" y="14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1378"/>
            <p:cNvSpPr>
              <a:spLocks/>
            </p:cNvSpPr>
            <p:nvPr/>
          </p:nvSpPr>
          <p:spPr bwMode="auto">
            <a:xfrm>
              <a:off x="3676" y="3101"/>
              <a:ext cx="92" cy="99"/>
            </a:xfrm>
            <a:custGeom>
              <a:avLst/>
              <a:gdLst>
                <a:gd name="T0" fmla="*/ 90 w 183"/>
                <a:gd name="T1" fmla="*/ 87 h 198"/>
                <a:gd name="T2" fmla="*/ 90 w 183"/>
                <a:gd name="T3" fmla="*/ 87 h 198"/>
                <a:gd name="T4" fmla="*/ 79 w 183"/>
                <a:gd name="T5" fmla="*/ 91 h 198"/>
                <a:gd name="T6" fmla="*/ 71 w 183"/>
                <a:gd name="T7" fmla="*/ 94 h 198"/>
                <a:gd name="T8" fmla="*/ 65 w 183"/>
                <a:gd name="T9" fmla="*/ 95 h 198"/>
                <a:gd name="T10" fmla="*/ 65 w 183"/>
                <a:gd name="T11" fmla="*/ 95 h 198"/>
                <a:gd name="T12" fmla="*/ 60 w 183"/>
                <a:gd name="T13" fmla="*/ 97 h 198"/>
                <a:gd name="T14" fmla="*/ 54 w 183"/>
                <a:gd name="T15" fmla="*/ 98 h 198"/>
                <a:gd name="T16" fmla="*/ 47 w 183"/>
                <a:gd name="T17" fmla="*/ 99 h 198"/>
                <a:gd name="T18" fmla="*/ 39 w 183"/>
                <a:gd name="T19" fmla="*/ 99 h 198"/>
                <a:gd name="T20" fmla="*/ 30 w 183"/>
                <a:gd name="T21" fmla="*/ 97 h 198"/>
                <a:gd name="T22" fmla="*/ 26 w 183"/>
                <a:gd name="T23" fmla="*/ 95 h 198"/>
                <a:gd name="T24" fmla="*/ 21 w 183"/>
                <a:gd name="T25" fmla="*/ 93 h 198"/>
                <a:gd name="T26" fmla="*/ 17 w 183"/>
                <a:gd name="T27" fmla="*/ 89 h 198"/>
                <a:gd name="T28" fmla="*/ 13 w 183"/>
                <a:gd name="T29" fmla="*/ 85 h 198"/>
                <a:gd name="T30" fmla="*/ 13 w 183"/>
                <a:gd name="T31" fmla="*/ 85 h 198"/>
                <a:gd name="T32" fmla="*/ 12 w 183"/>
                <a:gd name="T33" fmla="*/ 85 h 198"/>
                <a:gd name="T34" fmla="*/ 9 w 183"/>
                <a:gd name="T35" fmla="*/ 81 h 198"/>
                <a:gd name="T36" fmla="*/ 6 w 183"/>
                <a:gd name="T37" fmla="*/ 72 h 198"/>
                <a:gd name="T38" fmla="*/ 4 w 183"/>
                <a:gd name="T39" fmla="*/ 55 h 198"/>
                <a:gd name="T40" fmla="*/ 4 w 183"/>
                <a:gd name="T41" fmla="*/ 55 h 198"/>
                <a:gd name="T42" fmla="*/ 3 w 183"/>
                <a:gd name="T43" fmla="*/ 45 h 198"/>
                <a:gd name="T44" fmla="*/ 1 w 183"/>
                <a:gd name="T45" fmla="*/ 38 h 198"/>
                <a:gd name="T46" fmla="*/ 0 w 183"/>
                <a:gd name="T47" fmla="*/ 33 h 198"/>
                <a:gd name="T48" fmla="*/ 0 w 183"/>
                <a:gd name="T49" fmla="*/ 33 h 198"/>
                <a:gd name="T50" fmla="*/ 1 w 183"/>
                <a:gd name="T51" fmla="*/ 19 h 198"/>
                <a:gd name="T52" fmla="*/ 2 w 183"/>
                <a:gd name="T53" fmla="*/ 9 h 198"/>
                <a:gd name="T54" fmla="*/ 3 w 183"/>
                <a:gd name="T55" fmla="*/ 3 h 198"/>
                <a:gd name="T56" fmla="*/ 4 w 183"/>
                <a:gd name="T57" fmla="*/ 0 h 198"/>
                <a:gd name="T58" fmla="*/ 4 w 183"/>
                <a:gd name="T59" fmla="*/ 0 h 198"/>
                <a:gd name="T60" fmla="*/ 4 w 183"/>
                <a:gd name="T61" fmla="*/ 3 h 198"/>
                <a:gd name="T62" fmla="*/ 5 w 183"/>
                <a:gd name="T63" fmla="*/ 13 h 198"/>
                <a:gd name="T64" fmla="*/ 7 w 183"/>
                <a:gd name="T65" fmla="*/ 19 h 198"/>
                <a:gd name="T66" fmla="*/ 10 w 183"/>
                <a:gd name="T67" fmla="*/ 27 h 198"/>
                <a:gd name="T68" fmla="*/ 14 w 183"/>
                <a:gd name="T69" fmla="*/ 35 h 198"/>
                <a:gd name="T70" fmla="*/ 20 w 183"/>
                <a:gd name="T71" fmla="*/ 44 h 198"/>
                <a:gd name="T72" fmla="*/ 20 w 183"/>
                <a:gd name="T73" fmla="*/ 44 h 198"/>
                <a:gd name="T74" fmla="*/ 23 w 183"/>
                <a:gd name="T75" fmla="*/ 49 h 198"/>
                <a:gd name="T76" fmla="*/ 31 w 183"/>
                <a:gd name="T77" fmla="*/ 58 h 198"/>
                <a:gd name="T78" fmla="*/ 37 w 183"/>
                <a:gd name="T79" fmla="*/ 63 h 198"/>
                <a:gd name="T80" fmla="*/ 43 w 183"/>
                <a:gd name="T81" fmla="*/ 69 h 198"/>
                <a:gd name="T82" fmla="*/ 49 w 183"/>
                <a:gd name="T83" fmla="*/ 73 h 198"/>
                <a:gd name="T84" fmla="*/ 57 w 183"/>
                <a:gd name="T85" fmla="*/ 75 h 198"/>
                <a:gd name="T86" fmla="*/ 57 w 183"/>
                <a:gd name="T87" fmla="*/ 75 h 198"/>
                <a:gd name="T88" fmla="*/ 91 w 183"/>
                <a:gd name="T89" fmla="*/ 85 h 198"/>
                <a:gd name="T90" fmla="*/ 91 w 183"/>
                <a:gd name="T91" fmla="*/ 85 h 198"/>
                <a:gd name="T92" fmla="*/ 92 w 183"/>
                <a:gd name="T93" fmla="*/ 86 h 198"/>
                <a:gd name="T94" fmla="*/ 92 w 183"/>
                <a:gd name="T95" fmla="*/ 86 h 198"/>
                <a:gd name="T96" fmla="*/ 90 w 183"/>
                <a:gd name="T97" fmla="*/ 87 h 198"/>
                <a:gd name="T98" fmla="*/ 90 w 183"/>
                <a:gd name="T99" fmla="*/ 87 h 19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83"/>
                <a:gd name="T151" fmla="*/ 0 h 198"/>
                <a:gd name="T152" fmla="*/ 183 w 183"/>
                <a:gd name="T153" fmla="*/ 198 h 19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83" h="198">
                  <a:moveTo>
                    <a:pt x="180" y="174"/>
                  </a:moveTo>
                  <a:lnTo>
                    <a:pt x="180" y="174"/>
                  </a:lnTo>
                  <a:lnTo>
                    <a:pt x="158" y="182"/>
                  </a:lnTo>
                  <a:lnTo>
                    <a:pt x="142" y="188"/>
                  </a:lnTo>
                  <a:lnTo>
                    <a:pt x="130" y="190"/>
                  </a:lnTo>
                  <a:lnTo>
                    <a:pt x="120" y="194"/>
                  </a:lnTo>
                  <a:lnTo>
                    <a:pt x="108" y="196"/>
                  </a:lnTo>
                  <a:lnTo>
                    <a:pt x="94" y="198"/>
                  </a:lnTo>
                  <a:lnTo>
                    <a:pt x="77" y="198"/>
                  </a:lnTo>
                  <a:lnTo>
                    <a:pt x="59" y="194"/>
                  </a:lnTo>
                  <a:lnTo>
                    <a:pt x="51" y="190"/>
                  </a:lnTo>
                  <a:lnTo>
                    <a:pt x="41" y="186"/>
                  </a:lnTo>
                  <a:lnTo>
                    <a:pt x="33" y="178"/>
                  </a:lnTo>
                  <a:lnTo>
                    <a:pt x="25" y="170"/>
                  </a:lnTo>
                  <a:lnTo>
                    <a:pt x="23" y="169"/>
                  </a:lnTo>
                  <a:lnTo>
                    <a:pt x="17" y="161"/>
                  </a:lnTo>
                  <a:lnTo>
                    <a:pt x="11" y="143"/>
                  </a:lnTo>
                  <a:lnTo>
                    <a:pt x="7" y="109"/>
                  </a:lnTo>
                  <a:lnTo>
                    <a:pt x="5" y="89"/>
                  </a:lnTo>
                  <a:lnTo>
                    <a:pt x="2" y="76"/>
                  </a:lnTo>
                  <a:lnTo>
                    <a:pt x="0" y="66"/>
                  </a:lnTo>
                  <a:lnTo>
                    <a:pt x="2" y="38"/>
                  </a:lnTo>
                  <a:lnTo>
                    <a:pt x="4" y="18"/>
                  </a:lnTo>
                  <a:lnTo>
                    <a:pt x="5" y="6"/>
                  </a:lnTo>
                  <a:lnTo>
                    <a:pt x="7" y="0"/>
                  </a:lnTo>
                  <a:lnTo>
                    <a:pt x="7" y="6"/>
                  </a:lnTo>
                  <a:lnTo>
                    <a:pt x="9" y="26"/>
                  </a:lnTo>
                  <a:lnTo>
                    <a:pt x="13" y="38"/>
                  </a:lnTo>
                  <a:lnTo>
                    <a:pt x="19" y="54"/>
                  </a:lnTo>
                  <a:lnTo>
                    <a:pt x="27" y="70"/>
                  </a:lnTo>
                  <a:lnTo>
                    <a:pt x="39" y="87"/>
                  </a:lnTo>
                  <a:lnTo>
                    <a:pt x="45" y="97"/>
                  </a:lnTo>
                  <a:lnTo>
                    <a:pt x="61" y="115"/>
                  </a:lnTo>
                  <a:lnTo>
                    <a:pt x="73" y="125"/>
                  </a:lnTo>
                  <a:lnTo>
                    <a:pt x="85" y="137"/>
                  </a:lnTo>
                  <a:lnTo>
                    <a:pt x="98" y="145"/>
                  </a:lnTo>
                  <a:lnTo>
                    <a:pt x="114" y="149"/>
                  </a:lnTo>
                  <a:lnTo>
                    <a:pt x="181" y="170"/>
                  </a:lnTo>
                  <a:lnTo>
                    <a:pt x="183" y="172"/>
                  </a:lnTo>
                  <a:lnTo>
                    <a:pt x="180" y="17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1379"/>
            <p:cNvSpPr>
              <a:spLocks/>
            </p:cNvSpPr>
            <p:nvPr/>
          </p:nvSpPr>
          <p:spPr bwMode="auto">
            <a:xfrm>
              <a:off x="3623" y="3000"/>
              <a:ext cx="135" cy="251"/>
            </a:xfrm>
            <a:custGeom>
              <a:avLst/>
              <a:gdLst>
                <a:gd name="T0" fmla="*/ 51 w 269"/>
                <a:gd name="T1" fmla="*/ 136 h 500"/>
                <a:gd name="T2" fmla="*/ 56 w 269"/>
                <a:gd name="T3" fmla="*/ 177 h 500"/>
                <a:gd name="T4" fmla="*/ 59 w 269"/>
                <a:gd name="T5" fmla="*/ 187 h 500"/>
                <a:gd name="T6" fmla="*/ 65 w 269"/>
                <a:gd name="T7" fmla="*/ 199 h 500"/>
                <a:gd name="T8" fmla="*/ 68 w 269"/>
                <a:gd name="T9" fmla="*/ 210 h 500"/>
                <a:gd name="T10" fmla="*/ 67 w 269"/>
                <a:gd name="T11" fmla="*/ 221 h 500"/>
                <a:gd name="T12" fmla="*/ 67 w 269"/>
                <a:gd name="T13" fmla="*/ 226 h 500"/>
                <a:gd name="T14" fmla="*/ 61 w 269"/>
                <a:gd name="T15" fmla="*/ 244 h 500"/>
                <a:gd name="T16" fmla="*/ 57 w 269"/>
                <a:gd name="T17" fmla="*/ 248 h 500"/>
                <a:gd name="T18" fmla="*/ 56 w 269"/>
                <a:gd name="T19" fmla="*/ 249 h 500"/>
                <a:gd name="T20" fmla="*/ 53 w 269"/>
                <a:gd name="T21" fmla="*/ 251 h 500"/>
                <a:gd name="T22" fmla="*/ 46 w 269"/>
                <a:gd name="T23" fmla="*/ 250 h 500"/>
                <a:gd name="T24" fmla="*/ 41 w 269"/>
                <a:gd name="T25" fmla="*/ 247 h 500"/>
                <a:gd name="T26" fmla="*/ 35 w 269"/>
                <a:gd name="T27" fmla="*/ 246 h 500"/>
                <a:gd name="T28" fmla="*/ 27 w 269"/>
                <a:gd name="T29" fmla="*/ 240 h 500"/>
                <a:gd name="T30" fmla="*/ 17 w 269"/>
                <a:gd name="T31" fmla="*/ 225 h 500"/>
                <a:gd name="T32" fmla="*/ 13 w 269"/>
                <a:gd name="T33" fmla="*/ 213 h 500"/>
                <a:gd name="T34" fmla="*/ 5 w 269"/>
                <a:gd name="T35" fmla="*/ 187 h 500"/>
                <a:gd name="T36" fmla="*/ 4 w 269"/>
                <a:gd name="T37" fmla="*/ 177 h 500"/>
                <a:gd name="T38" fmla="*/ 5 w 269"/>
                <a:gd name="T39" fmla="*/ 162 h 500"/>
                <a:gd name="T40" fmla="*/ 3 w 269"/>
                <a:gd name="T41" fmla="*/ 139 h 500"/>
                <a:gd name="T42" fmla="*/ 2 w 269"/>
                <a:gd name="T43" fmla="*/ 132 h 500"/>
                <a:gd name="T44" fmla="*/ 0 w 269"/>
                <a:gd name="T45" fmla="*/ 94 h 500"/>
                <a:gd name="T46" fmla="*/ 2 w 269"/>
                <a:gd name="T47" fmla="*/ 83 h 500"/>
                <a:gd name="T48" fmla="*/ 1 w 269"/>
                <a:gd name="T49" fmla="*/ 81 h 500"/>
                <a:gd name="T50" fmla="*/ 3 w 269"/>
                <a:gd name="T51" fmla="*/ 70 h 500"/>
                <a:gd name="T52" fmla="*/ 6 w 269"/>
                <a:gd name="T53" fmla="*/ 65 h 500"/>
                <a:gd name="T54" fmla="*/ 6 w 269"/>
                <a:gd name="T55" fmla="*/ 63 h 500"/>
                <a:gd name="T56" fmla="*/ 9 w 269"/>
                <a:gd name="T57" fmla="*/ 58 h 500"/>
                <a:gd name="T58" fmla="*/ 19 w 269"/>
                <a:gd name="T59" fmla="*/ 50 h 500"/>
                <a:gd name="T60" fmla="*/ 40 w 269"/>
                <a:gd name="T61" fmla="*/ 37 h 500"/>
                <a:gd name="T62" fmla="*/ 42 w 269"/>
                <a:gd name="T63" fmla="*/ 34 h 500"/>
                <a:gd name="T64" fmla="*/ 49 w 269"/>
                <a:gd name="T65" fmla="*/ 26 h 500"/>
                <a:gd name="T66" fmla="*/ 62 w 269"/>
                <a:gd name="T67" fmla="*/ 17 h 500"/>
                <a:gd name="T68" fmla="*/ 85 w 269"/>
                <a:gd name="T69" fmla="*/ 9 h 500"/>
                <a:gd name="T70" fmla="*/ 90 w 269"/>
                <a:gd name="T71" fmla="*/ 8 h 500"/>
                <a:gd name="T72" fmla="*/ 119 w 269"/>
                <a:gd name="T73" fmla="*/ 1 h 500"/>
                <a:gd name="T74" fmla="*/ 135 w 269"/>
                <a:gd name="T75" fmla="*/ 1 h 500"/>
                <a:gd name="T76" fmla="*/ 132 w 269"/>
                <a:gd name="T77" fmla="*/ 3 h 500"/>
                <a:gd name="T78" fmla="*/ 129 w 269"/>
                <a:gd name="T79" fmla="*/ 6 h 500"/>
                <a:gd name="T80" fmla="*/ 126 w 269"/>
                <a:gd name="T81" fmla="*/ 6 h 500"/>
                <a:gd name="T82" fmla="*/ 112 w 269"/>
                <a:gd name="T83" fmla="*/ 9 h 500"/>
                <a:gd name="T84" fmla="*/ 100 w 269"/>
                <a:gd name="T85" fmla="*/ 15 h 500"/>
                <a:gd name="T86" fmla="*/ 94 w 269"/>
                <a:gd name="T87" fmla="*/ 19 h 500"/>
                <a:gd name="T88" fmla="*/ 85 w 269"/>
                <a:gd name="T89" fmla="*/ 27 h 500"/>
                <a:gd name="T90" fmla="*/ 81 w 269"/>
                <a:gd name="T91" fmla="*/ 29 h 500"/>
                <a:gd name="T92" fmla="*/ 72 w 269"/>
                <a:gd name="T93" fmla="*/ 38 h 500"/>
                <a:gd name="T94" fmla="*/ 62 w 269"/>
                <a:gd name="T95" fmla="*/ 53 h 500"/>
                <a:gd name="T96" fmla="*/ 58 w 269"/>
                <a:gd name="T97" fmla="*/ 71 h 500"/>
                <a:gd name="T98" fmla="*/ 57 w 269"/>
                <a:gd name="T99" fmla="*/ 85 h 500"/>
                <a:gd name="T100" fmla="*/ 58 w 269"/>
                <a:gd name="T101" fmla="*/ 93 h 500"/>
                <a:gd name="T102" fmla="*/ 53 w 269"/>
                <a:gd name="T103" fmla="*/ 107 h 500"/>
                <a:gd name="T104" fmla="*/ 50 w 269"/>
                <a:gd name="T105" fmla="*/ 121 h 500"/>
                <a:gd name="T106" fmla="*/ 51 w 269"/>
                <a:gd name="T107" fmla="*/ 136 h 5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69"/>
                <a:gd name="T163" fmla="*/ 0 h 500"/>
                <a:gd name="T164" fmla="*/ 269 w 269"/>
                <a:gd name="T165" fmla="*/ 500 h 5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69" h="500">
                  <a:moveTo>
                    <a:pt x="101" y="271"/>
                  </a:moveTo>
                  <a:lnTo>
                    <a:pt x="101" y="271"/>
                  </a:lnTo>
                  <a:lnTo>
                    <a:pt x="109" y="316"/>
                  </a:lnTo>
                  <a:lnTo>
                    <a:pt x="112" y="352"/>
                  </a:lnTo>
                  <a:lnTo>
                    <a:pt x="118" y="373"/>
                  </a:lnTo>
                  <a:lnTo>
                    <a:pt x="122" y="379"/>
                  </a:lnTo>
                  <a:lnTo>
                    <a:pt x="130" y="397"/>
                  </a:lnTo>
                  <a:lnTo>
                    <a:pt x="134" y="407"/>
                  </a:lnTo>
                  <a:lnTo>
                    <a:pt x="136" y="419"/>
                  </a:lnTo>
                  <a:lnTo>
                    <a:pt x="136" y="431"/>
                  </a:lnTo>
                  <a:lnTo>
                    <a:pt x="134" y="441"/>
                  </a:lnTo>
                  <a:lnTo>
                    <a:pt x="134" y="451"/>
                  </a:lnTo>
                  <a:lnTo>
                    <a:pt x="130" y="468"/>
                  </a:lnTo>
                  <a:lnTo>
                    <a:pt x="122" y="486"/>
                  </a:lnTo>
                  <a:lnTo>
                    <a:pt x="118" y="492"/>
                  </a:lnTo>
                  <a:lnTo>
                    <a:pt x="114" y="494"/>
                  </a:lnTo>
                  <a:lnTo>
                    <a:pt x="112" y="496"/>
                  </a:lnTo>
                  <a:lnTo>
                    <a:pt x="109" y="500"/>
                  </a:lnTo>
                  <a:lnTo>
                    <a:pt x="105" y="500"/>
                  </a:lnTo>
                  <a:lnTo>
                    <a:pt x="99" y="500"/>
                  </a:lnTo>
                  <a:lnTo>
                    <a:pt x="91" y="498"/>
                  </a:lnTo>
                  <a:lnTo>
                    <a:pt x="81" y="492"/>
                  </a:lnTo>
                  <a:lnTo>
                    <a:pt x="75" y="492"/>
                  </a:lnTo>
                  <a:lnTo>
                    <a:pt x="69" y="490"/>
                  </a:lnTo>
                  <a:lnTo>
                    <a:pt x="61" y="486"/>
                  </a:lnTo>
                  <a:lnTo>
                    <a:pt x="53" y="478"/>
                  </a:lnTo>
                  <a:lnTo>
                    <a:pt x="43" y="464"/>
                  </a:lnTo>
                  <a:lnTo>
                    <a:pt x="33" y="449"/>
                  </a:lnTo>
                  <a:lnTo>
                    <a:pt x="25" y="425"/>
                  </a:lnTo>
                  <a:lnTo>
                    <a:pt x="16" y="397"/>
                  </a:lnTo>
                  <a:lnTo>
                    <a:pt x="10" y="373"/>
                  </a:lnTo>
                  <a:lnTo>
                    <a:pt x="8" y="364"/>
                  </a:lnTo>
                  <a:lnTo>
                    <a:pt x="8" y="352"/>
                  </a:lnTo>
                  <a:lnTo>
                    <a:pt x="10" y="322"/>
                  </a:lnTo>
                  <a:lnTo>
                    <a:pt x="8" y="292"/>
                  </a:lnTo>
                  <a:lnTo>
                    <a:pt x="6" y="277"/>
                  </a:lnTo>
                  <a:lnTo>
                    <a:pt x="4" y="263"/>
                  </a:lnTo>
                  <a:lnTo>
                    <a:pt x="0" y="219"/>
                  </a:lnTo>
                  <a:lnTo>
                    <a:pt x="0" y="188"/>
                  </a:lnTo>
                  <a:lnTo>
                    <a:pt x="0" y="174"/>
                  </a:lnTo>
                  <a:lnTo>
                    <a:pt x="4" y="166"/>
                  </a:lnTo>
                  <a:lnTo>
                    <a:pt x="2" y="162"/>
                  </a:lnTo>
                  <a:lnTo>
                    <a:pt x="2" y="152"/>
                  </a:lnTo>
                  <a:lnTo>
                    <a:pt x="6" y="140"/>
                  </a:lnTo>
                  <a:lnTo>
                    <a:pt x="8" y="134"/>
                  </a:lnTo>
                  <a:lnTo>
                    <a:pt x="12" y="130"/>
                  </a:lnTo>
                  <a:lnTo>
                    <a:pt x="12" y="126"/>
                  </a:lnTo>
                  <a:lnTo>
                    <a:pt x="14" y="122"/>
                  </a:lnTo>
                  <a:lnTo>
                    <a:pt x="18" y="116"/>
                  </a:lnTo>
                  <a:lnTo>
                    <a:pt x="25" y="108"/>
                  </a:lnTo>
                  <a:lnTo>
                    <a:pt x="37" y="99"/>
                  </a:lnTo>
                  <a:lnTo>
                    <a:pt x="55" y="87"/>
                  </a:lnTo>
                  <a:lnTo>
                    <a:pt x="79" y="73"/>
                  </a:lnTo>
                  <a:lnTo>
                    <a:pt x="83" y="67"/>
                  </a:lnTo>
                  <a:lnTo>
                    <a:pt x="89" y="61"/>
                  </a:lnTo>
                  <a:lnTo>
                    <a:pt x="97" y="51"/>
                  </a:lnTo>
                  <a:lnTo>
                    <a:pt x="109" y="43"/>
                  </a:lnTo>
                  <a:lnTo>
                    <a:pt x="124" y="33"/>
                  </a:lnTo>
                  <a:lnTo>
                    <a:pt x="144" y="25"/>
                  </a:lnTo>
                  <a:lnTo>
                    <a:pt x="170" y="17"/>
                  </a:lnTo>
                  <a:lnTo>
                    <a:pt x="180" y="15"/>
                  </a:lnTo>
                  <a:lnTo>
                    <a:pt x="205" y="8"/>
                  </a:lnTo>
                  <a:lnTo>
                    <a:pt x="237" y="2"/>
                  </a:lnTo>
                  <a:lnTo>
                    <a:pt x="253" y="0"/>
                  </a:lnTo>
                  <a:lnTo>
                    <a:pt x="269" y="2"/>
                  </a:lnTo>
                  <a:lnTo>
                    <a:pt x="263" y="6"/>
                  </a:lnTo>
                  <a:lnTo>
                    <a:pt x="259" y="8"/>
                  </a:lnTo>
                  <a:lnTo>
                    <a:pt x="257" y="11"/>
                  </a:lnTo>
                  <a:lnTo>
                    <a:pt x="251" y="11"/>
                  </a:lnTo>
                  <a:lnTo>
                    <a:pt x="235" y="13"/>
                  </a:lnTo>
                  <a:lnTo>
                    <a:pt x="223" y="17"/>
                  </a:lnTo>
                  <a:lnTo>
                    <a:pt x="213" y="21"/>
                  </a:lnTo>
                  <a:lnTo>
                    <a:pt x="199" y="29"/>
                  </a:lnTo>
                  <a:lnTo>
                    <a:pt x="188" y="37"/>
                  </a:lnTo>
                  <a:lnTo>
                    <a:pt x="178" y="45"/>
                  </a:lnTo>
                  <a:lnTo>
                    <a:pt x="170" y="53"/>
                  </a:lnTo>
                  <a:lnTo>
                    <a:pt x="162" y="57"/>
                  </a:lnTo>
                  <a:lnTo>
                    <a:pt x="154" y="65"/>
                  </a:lnTo>
                  <a:lnTo>
                    <a:pt x="144" y="75"/>
                  </a:lnTo>
                  <a:lnTo>
                    <a:pt x="134" y="89"/>
                  </a:lnTo>
                  <a:lnTo>
                    <a:pt x="124" y="106"/>
                  </a:lnTo>
                  <a:lnTo>
                    <a:pt x="118" y="130"/>
                  </a:lnTo>
                  <a:lnTo>
                    <a:pt x="116" y="142"/>
                  </a:lnTo>
                  <a:lnTo>
                    <a:pt x="114" y="156"/>
                  </a:lnTo>
                  <a:lnTo>
                    <a:pt x="114" y="170"/>
                  </a:lnTo>
                  <a:lnTo>
                    <a:pt x="116" y="186"/>
                  </a:lnTo>
                  <a:lnTo>
                    <a:pt x="112" y="193"/>
                  </a:lnTo>
                  <a:lnTo>
                    <a:pt x="105" y="213"/>
                  </a:lnTo>
                  <a:lnTo>
                    <a:pt x="101" y="227"/>
                  </a:lnTo>
                  <a:lnTo>
                    <a:pt x="99" y="241"/>
                  </a:lnTo>
                  <a:lnTo>
                    <a:pt x="99" y="257"/>
                  </a:lnTo>
                  <a:lnTo>
                    <a:pt x="101" y="27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1380"/>
            <p:cNvSpPr>
              <a:spLocks/>
            </p:cNvSpPr>
            <p:nvPr/>
          </p:nvSpPr>
          <p:spPr bwMode="auto">
            <a:xfrm>
              <a:off x="3797" y="3032"/>
              <a:ext cx="39" cy="77"/>
            </a:xfrm>
            <a:custGeom>
              <a:avLst/>
              <a:gdLst>
                <a:gd name="T0" fmla="*/ 14 w 77"/>
                <a:gd name="T1" fmla="*/ 77 h 154"/>
                <a:gd name="T2" fmla="*/ 14 w 77"/>
                <a:gd name="T3" fmla="*/ 77 h 154"/>
                <a:gd name="T4" fmla="*/ 17 w 77"/>
                <a:gd name="T5" fmla="*/ 77 h 154"/>
                <a:gd name="T6" fmla="*/ 20 w 77"/>
                <a:gd name="T7" fmla="*/ 77 h 154"/>
                <a:gd name="T8" fmla="*/ 24 w 77"/>
                <a:gd name="T9" fmla="*/ 76 h 154"/>
                <a:gd name="T10" fmla="*/ 28 w 77"/>
                <a:gd name="T11" fmla="*/ 73 h 154"/>
                <a:gd name="T12" fmla="*/ 32 w 77"/>
                <a:gd name="T13" fmla="*/ 70 h 154"/>
                <a:gd name="T14" fmla="*/ 35 w 77"/>
                <a:gd name="T15" fmla="*/ 64 h 154"/>
                <a:gd name="T16" fmla="*/ 38 w 77"/>
                <a:gd name="T17" fmla="*/ 58 h 154"/>
                <a:gd name="T18" fmla="*/ 38 w 77"/>
                <a:gd name="T19" fmla="*/ 58 h 154"/>
                <a:gd name="T20" fmla="*/ 38 w 77"/>
                <a:gd name="T21" fmla="*/ 57 h 154"/>
                <a:gd name="T22" fmla="*/ 39 w 77"/>
                <a:gd name="T23" fmla="*/ 55 h 154"/>
                <a:gd name="T24" fmla="*/ 37 w 77"/>
                <a:gd name="T25" fmla="*/ 51 h 154"/>
                <a:gd name="T26" fmla="*/ 34 w 77"/>
                <a:gd name="T27" fmla="*/ 46 h 154"/>
                <a:gd name="T28" fmla="*/ 34 w 77"/>
                <a:gd name="T29" fmla="*/ 46 h 154"/>
                <a:gd name="T30" fmla="*/ 33 w 77"/>
                <a:gd name="T31" fmla="*/ 42 h 154"/>
                <a:gd name="T32" fmla="*/ 30 w 77"/>
                <a:gd name="T33" fmla="*/ 34 h 154"/>
                <a:gd name="T34" fmla="*/ 26 w 77"/>
                <a:gd name="T35" fmla="*/ 24 h 154"/>
                <a:gd name="T36" fmla="*/ 22 w 77"/>
                <a:gd name="T37" fmla="*/ 19 h 154"/>
                <a:gd name="T38" fmla="*/ 19 w 77"/>
                <a:gd name="T39" fmla="*/ 16 h 154"/>
                <a:gd name="T40" fmla="*/ 19 w 77"/>
                <a:gd name="T41" fmla="*/ 16 h 154"/>
                <a:gd name="T42" fmla="*/ 10 w 77"/>
                <a:gd name="T43" fmla="*/ 8 h 154"/>
                <a:gd name="T44" fmla="*/ 1 w 77"/>
                <a:gd name="T45" fmla="*/ 0 h 154"/>
                <a:gd name="T46" fmla="*/ 1 w 77"/>
                <a:gd name="T47" fmla="*/ 0 h 154"/>
                <a:gd name="T48" fmla="*/ 0 w 77"/>
                <a:gd name="T49" fmla="*/ 1 h 154"/>
                <a:gd name="T50" fmla="*/ 1 w 77"/>
                <a:gd name="T51" fmla="*/ 3 h 154"/>
                <a:gd name="T52" fmla="*/ 4 w 77"/>
                <a:gd name="T53" fmla="*/ 10 h 154"/>
                <a:gd name="T54" fmla="*/ 7 w 77"/>
                <a:gd name="T55" fmla="*/ 18 h 154"/>
                <a:gd name="T56" fmla="*/ 9 w 77"/>
                <a:gd name="T57" fmla="*/ 23 h 154"/>
                <a:gd name="T58" fmla="*/ 9 w 77"/>
                <a:gd name="T59" fmla="*/ 23 h 154"/>
                <a:gd name="T60" fmla="*/ 14 w 77"/>
                <a:gd name="T61" fmla="*/ 33 h 154"/>
                <a:gd name="T62" fmla="*/ 18 w 77"/>
                <a:gd name="T63" fmla="*/ 40 h 154"/>
                <a:gd name="T64" fmla="*/ 19 w 77"/>
                <a:gd name="T65" fmla="*/ 43 h 154"/>
                <a:gd name="T66" fmla="*/ 19 w 77"/>
                <a:gd name="T67" fmla="*/ 45 h 154"/>
                <a:gd name="T68" fmla="*/ 19 w 77"/>
                <a:gd name="T69" fmla="*/ 45 h 154"/>
                <a:gd name="T70" fmla="*/ 17 w 77"/>
                <a:gd name="T71" fmla="*/ 61 h 154"/>
                <a:gd name="T72" fmla="*/ 17 w 77"/>
                <a:gd name="T73" fmla="*/ 61 h 154"/>
                <a:gd name="T74" fmla="*/ 14 w 77"/>
                <a:gd name="T75" fmla="*/ 67 h 154"/>
                <a:gd name="T76" fmla="*/ 13 w 77"/>
                <a:gd name="T77" fmla="*/ 73 h 154"/>
                <a:gd name="T78" fmla="*/ 13 w 77"/>
                <a:gd name="T79" fmla="*/ 75 h 154"/>
                <a:gd name="T80" fmla="*/ 14 w 77"/>
                <a:gd name="T81" fmla="*/ 77 h 154"/>
                <a:gd name="T82" fmla="*/ 14 w 77"/>
                <a:gd name="T83" fmla="*/ 77 h 1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7"/>
                <a:gd name="T127" fmla="*/ 0 h 154"/>
                <a:gd name="T128" fmla="*/ 77 w 77"/>
                <a:gd name="T129" fmla="*/ 154 h 15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7" h="154">
                  <a:moveTo>
                    <a:pt x="27" y="154"/>
                  </a:moveTo>
                  <a:lnTo>
                    <a:pt x="27" y="154"/>
                  </a:lnTo>
                  <a:lnTo>
                    <a:pt x="33" y="154"/>
                  </a:lnTo>
                  <a:lnTo>
                    <a:pt x="39" y="154"/>
                  </a:lnTo>
                  <a:lnTo>
                    <a:pt x="47" y="152"/>
                  </a:lnTo>
                  <a:lnTo>
                    <a:pt x="55" y="146"/>
                  </a:lnTo>
                  <a:lnTo>
                    <a:pt x="63" y="140"/>
                  </a:lnTo>
                  <a:lnTo>
                    <a:pt x="69" y="128"/>
                  </a:lnTo>
                  <a:lnTo>
                    <a:pt x="75" y="115"/>
                  </a:lnTo>
                  <a:lnTo>
                    <a:pt x="75" y="113"/>
                  </a:lnTo>
                  <a:lnTo>
                    <a:pt x="77" y="109"/>
                  </a:lnTo>
                  <a:lnTo>
                    <a:pt x="73" y="101"/>
                  </a:lnTo>
                  <a:lnTo>
                    <a:pt x="67" y="91"/>
                  </a:lnTo>
                  <a:lnTo>
                    <a:pt x="65" y="83"/>
                  </a:lnTo>
                  <a:lnTo>
                    <a:pt x="59" y="67"/>
                  </a:lnTo>
                  <a:lnTo>
                    <a:pt x="51" y="47"/>
                  </a:lnTo>
                  <a:lnTo>
                    <a:pt x="43" y="37"/>
                  </a:lnTo>
                  <a:lnTo>
                    <a:pt x="37" y="32"/>
                  </a:lnTo>
                  <a:lnTo>
                    <a:pt x="20" y="16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6"/>
                  </a:lnTo>
                  <a:lnTo>
                    <a:pt x="8" y="20"/>
                  </a:lnTo>
                  <a:lnTo>
                    <a:pt x="14" y="36"/>
                  </a:lnTo>
                  <a:lnTo>
                    <a:pt x="18" y="45"/>
                  </a:lnTo>
                  <a:lnTo>
                    <a:pt x="27" y="65"/>
                  </a:lnTo>
                  <a:lnTo>
                    <a:pt x="35" y="79"/>
                  </a:lnTo>
                  <a:lnTo>
                    <a:pt x="37" y="85"/>
                  </a:lnTo>
                  <a:lnTo>
                    <a:pt x="37" y="89"/>
                  </a:lnTo>
                  <a:lnTo>
                    <a:pt x="33" y="121"/>
                  </a:lnTo>
                  <a:lnTo>
                    <a:pt x="27" y="134"/>
                  </a:lnTo>
                  <a:lnTo>
                    <a:pt x="25" y="146"/>
                  </a:lnTo>
                  <a:lnTo>
                    <a:pt x="25" y="150"/>
                  </a:lnTo>
                  <a:lnTo>
                    <a:pt x="27" y="15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Freeform 1381"/>
            <p:cNvSpPr>
              <a:spLocks/>
            </p:cNvSpPr>
            <p:nvPr/>
          </p:nvSpPr>
          <p:spPr bwMode="auto">
            <a:xfrm>
              <a:off x="3712" y="3017"/>
              <a:ext cx="108" cy="145"/>
            </a:xfrm>
            <a:custGeom>
              <a:avLst/>
              <a:gdLst>
                <a:gd name="T0" fmla="*/ 105 w 215"/>
                <a:gd name="T1" fmla="*/ 95 h 289"/>
                <a:gd name="T2" fmla="*/ 107 w 215"/>
                <a:gd name="T3" fmla="*/ 96 h 289"/>
                <a:gd name="T4" fmla="*/ 108 w 215"/>
                <a:gd name="T5" fmla="*/ 103 h 289"/>
                <a:gd name="T6" fmla="*/ 106 w 215"/>
                <a:gd name="T7" fmla="*/ 107 h 289"/>
                <a:gd name="T8" fmla="*/ 95 w 215"/>
                <a:gd name="T9" fmla="*/ 121 h 289"/>
                <a:gd name="T10" fmla="*/ 84 w 215"/>
                <a:gd name="T11" fmla="*/ 130 h 289"/>
                <a:gd name="T12" fmla="*/ 78 w 215"/>
                <a:gd name="T13" fmla="*/ 133 h 289"/>
                <a:gd name="T14" fmla="*/ 60 w 215"/>
                <a:gd name="T15" fmla="*/ 142 h 289"/>
                <a:gd name="T16" fmla="*/ 53 w 215"/>
                <a:gd name="T17" fmla="*/ 144 h 289"/>
                <a:gd name="T18" fmla="*/ 45 w 215"/>
                <a:gd name="T19" fmla="*/ 144 h 289"/>
                <a:gd name="T20" fmla="*/ 31 w 215"/>
                <a:gd name="T21" fmla="*/ 141 h 289"/>
                <a:gd name="T22" fmla="*/ 12 w 215"/>
                <a:gd name="T23" fmla="*/ 129 h 289"/>
                <a:gd name="T24" fmla="*/ 0 w 215"/>
                <a:gd name="T25" fmla="*/ 119 h 289"/>
                <a:gd name="T26" fmla="*/ 19 w 215"/>
                <a:gd name="T27" fmla="*/ 127 h 289"/>
                <a:gd name="T28" fmla="*/ 27 w 215"/>
                <a:gd name="T29" fmla="*/ 128 h 289"/>
                <a:gd name="T30" fmla="*/ 30 w 215"/>
                <a:gd name="T31" fmla="*/ 128 h 289"/>
                <a:gd name="T32" fmla="*/ 49 w 215"/>
                <a:gd name="T33" fmla="*/ 124 h 289"/>
                <a:gd name="T34" fmla="*/ 61 w 215"/>
                <a:gd name="T35" fmla="*/ 119 h 289"/>
                <a:gd name="T36" fmla="*/ 71 w 215"/>
                <a:gd name="T37" fmla="*/ 113 h 289"/>
                <a:gd name="T38" fmla="*/ 83 w 215"/>
                <a:gd name="T39" fmla="*/ 105 h 289"/>
                <a:gd name="T40" fmla="*/ 85 w 215"/>
                <a:gd name="T41" fmla="*/ 102 h 289"/>
                <a:gd name="T42" fmla="*/ 88 w 215"/>
                <a:gd name="T43" fmla="*/ 98 h 289"/>
                <a:gd name="T44" fmla="*/ 91 w 215"/>
                <a:gd name="T45" fmla="*/ 87 h 289"/>
                <a:gd name="T46" fmla="*/ 94 w 215"/>
                <a:gd name="T47" fmla="*/ 74 h 289"/>
                <a:gd name="T48" fmla="*/ 93 w 215"/>
                <a:gd name="T49" fmla="*/ 69 h 289"/>
                <a:gd name="T50" fmla="*/ 93 w 215"/>
                <a:gd name="T51" fmla="*/ 59 h 289"/>
                <a:gd name="T52" fmla="*/ 91 w 215"/>
                <a:gd name="T53" fmla="*/ 48 h 289"/>
                <a:gd name="T54" fmla="*/ 89 w 215"/>
                <a:gd name="T55" fmla="*/ 44 h 289"/>
                <a:gd name="T56" fmla="*/ 78 w 215"/>
                <a:gd name="T57" fmla="*/ 27 h 289"/>
                <a:gd name="T58" fmla="*/ 76 w 215"/>
                <a:gd name="T59" fmla="*/ 22 h 289"/>
                <a:gd name="T60" fmla="*/ 71 w 215"/>
                <a:gd name="T61" fmla="*/ 15 h 289"/>
                <a:gd name="T62" fmla="*/ 67 w 215"/>
                <a:gd name="T63" fmla="*/ 13 h 289"/>
                <a:gd name="T64" fmla="*/ 63 w 215"/>
                <a:gd name="T65" fmla="*/ 13 h 289"/>
                <a:gd name="T66" fmla="*/ 56 w 215"/>
                <a:gd name="T67" fmla="*/ 10 h 289"/>
                <a:gd name="T68" fmla="*/ 54 w 215"/>
                <a:gd name="T69" fmla="*/ 8 h 289"/>
                <a:gd name="T70" fmla="*/ 48 w 215"/>
                <a:gd name="T71" fmla="*/ 7 h 289"/>
                <a:gd name="T72" fmla="*/ 40 w 215"/>
                <a:gd name="T73" fmla="*/ 9 h 289"/>
                <a:gd name="T74" fmla="*/ 30 w 215"/>
                <a:gd name="T75" fmla="*/ 13 h 289"/>
                <a:gd name="T76" fmla="*/ 28 w 215"/>
                <a:gd name="T77" fmla="*/ 15 h 289"/>
                <a:gd name="T78" fmla="*/ 25 w 215"/>
                <a:gd name="T79" fmla="*/ 17 h 289"/>
                <a:gd name="T80" fmla="*/ 32 w 215"/>
                <a:gd name="T81" fmla="*/ 8 h 289"/>
                <a:gd name="T82" fmla="*/ 37 w 215"/>
                <a:gd name="T83" fmla="*/ 4 h 289"/>
                <a:gd name="T84" fmla="*/ 46 w 215"/>
                <a:gd name="T85" fmla="*/ 0 h 289"/>
                <a:gd name="T86" fmla="*/ 54 w 215"/>
                <a:gd name="T87" fmla="*/ 0 h 289"/>
                <a:gd name="T88" fmla="*/ 64 w 215"/>
                <a:gd name="T89" fmla="*/ 3 h 289"/>
                <a:gd name="T90" fmla="*/ 71 w 215"/>
                <a:gd name="T91" fmla="*/ 6 h 289"/>
                <a:gd name="T92" fmla="*/ 79 w 215"/>
                <a:gd name="T93" fmla="*/ 12 h 289"/>
                <a:gd name="T94" fmla="*/ 81 w 215"/>
                <a:gd name="T95" fmla="*/ 14 h 289"/>
                <a:gd name="T96" fmla="*/ 90 w 215"/>
                <a:gd name="T97" fmla="*/ 30 h 289"/>
                <a:gd name="T98" fmla="*/ 92 w 215"/>
                <a:gd name="T99" fmla="*/ 37 h 289"/>
                <a:gd name="T100" fmla="*/ 101 w 215"/>
                <a:gd name="T101" fmla="*/ 57 h 289"/>
                <a:gd name="T102" fmla="*/ 102 w 215"/>
                <a:gd name="T103" fmla="*/ 63 h 289"/>
                <a:gd name="T104" fmla="*/ 99 w 215"/>
                <a:gd name="T105" fmla="*/ 75 h 289"/>
                <a:gd name="T106" fmla="*/ 98 w 215"/>
                <a:gd name="T107" fmla="*/ 78 h 289"/>
                <a:gd name="T108" fmla="*/ 96 w 215"/>
                <a:gd name="T109" fmla="*/ 89 h 289"/>
                <a:gd name="T110" fmla="*/ 98 w 215"/>
                <a:gd name="T111" fmla="*/ 94 h 289"/>
                <a:gd name="T112" fmla="*/ 105 w 215"/>
                <a:gd name="T113" fmla="*/ 95 h 2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5"/>
                <a:gd name="T172" fmla="*/ 0 h 289"/>
                <a:gd name="T173" fmla="*/ 215 w 215"/>
                <a:gd name="T174" fmla="*/ 289 h 28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5" h="289">
                  <a:moveTo>
                    <a:pt x="209" y="190"/>
                  </a:moveTo>
                  <a:lnTo>
                    <a:pt x="209" y="190"/>
                  </a:lnTo>
                  <a:lnTo>
                    <a:pt x="211" y="190"/>
                  </a:lnTo>
                  <a:lnTo>
                    <a:pt x="213" y="192"/>
                  </a:lnTo>
                  <a:lnTo>
                    <a:pt x="215" y="196"/>
                  </a:lnTo>
                  <a:lnTo>
                    <a:pt x="215" y="206"/>
                  </a:lnTo>
                  <a:lnTo>
                    <a:pt x="211" y="214"/>
                  </a:lnTo>
                  <a:lnTo>
                    <a:pt x="197" y="232"/>
                  </a:lnTo>
                  <a:lnTo>
                    <a:pt x="190" y="242"/>
                  </a:lnTo>
                  <a:lnTo>
                    <a:pt x="180" y="251"/>
                  </a:lnTo>
                  <a:lnTo>
                    <a:pt x="168" y="259"/>
                  </a:lnTo>
                  <a:lnTo>
                    <a:pt x="156" y="265"/>
                  </a:lnTo>
                  <a:lnTo>
                    <a:pt x="136" y="275"/>
                  </a:lnTo>
                  <a:lnTo>
                    <a:pt x="120" y="283"/>
                  </a:lnTo>
                  <a:lnTo>
                    <a:pt x="105" y="287"/>
                  </a:lnTo>
                  <a:lnTo>
                    <a:pt x="97" y="289"/>
                  </a:lnTo>
                  <a:lnTo>
                    <a:pt x="89" y="287"/>
                  </a:lnTo>
                  <a:lnTo>
                    <a:pt x="77" y="285"/>
                  </a:lnTo>
                  <a:lnTo>
                    <a:pt x="61" y="281"/>
                  </a:lnTo>
                  <a:lnTo>
                    <a:pt x="43" y="271"/>
                  </a:lnTo>
                  <a:lnTo>
                    <a:pt x="23" y="257"/>
                  </a:lnTo>
                  <a:lnTo>
                    <a:pt x="0" y="238"/>
                  </a:lnTo>
                  <a:lnTo>
                    <a:pt x="19" y="248"/>
                  </a:lnTo>
                  <a:lnTo>
                    <a:pt x="37" y="253"/>
                  </a:lnTo>
                  <a:lnTo>
                    <a:pt x="45" y="253"/>
                  </a:lnTo>
                  <a:lnTo>
                    <a:pt x="53" y="255"/>
                  </a:lnTo>
                  <a:lnTo>
                    <a:pt x="59" y="255"/>
                  </a:lnTo>
                  <a:lnTo>
                    <a:pt x="73" y="253"/>
                  </a:lnTo>
                  <a:lnTo>
                    <a:pt x="97" y="248"/>
                  </a:lnTo>
                  <a:lnTo>
                    <a:pt x="108" y="244"/>
                  </a:lnTo>
                  <a:lnTo>
                    <a:pt x="122" y="238"/>
                  </a:lnTo>
                  <a:lnTo>
                    <a:pt x="142" y="226"/>
                  </a:lnTo>
                  <a:lnTo>
                    <a:pt x="158" y="216"/>
                  </a:lnTo>
                  <a:lnTo>
                    <a:pt x="166" y="210"/>
                  </a:lnTo>
                  <a:lnTo>
                    <a:pt x="170" y="204"/>
                  </a:lnTo>
                  <a:lnTo>
                    <a:pt x="176" y="194"/>
                  </a:lnTo>
                  <a:lnTo>
                    <a:pt x="176" y="196"/>
                  </a:lnTo>
                  <a:lnTo>
                    <a:pt x="182" y="174"/>
                  </a:lnTo>
                  <a:lnTo>
                    <a:pt x="186" y="155"/>
                  </a:lnTo>
                  <a:lnTo>
                    <a:pt x="188" y="147"/>
                  </a:lnTo>
                  <a:lnTo>
                    <a:pt x="186" y="137"/>
                  </a:lnTo>
                  <a:lnTo>
                    <a:pt x="186" y="131"/>
                  </a:lnTo>
                  <a:lnTo>
                    <a:pt x="186" y="117"/>
                  </a:lnTo>
                  <a:lnTo>
                    <a:pt x="184" y="101"/>
                  </a:lnTo>
                  <a:lnTo>
                    <a:pt x="182" y="95"/>
                  </a:lnTo>
                  <a:lnTo>
                    <a:pt x="178" y="87"/>
                  </a:lnTo>
                  <a:lnTo>
                    <a:pt x="166" y="69"/>
                  </a:lnTo>
                  <a:lnTo>
                    <a:pt x="156" y="54"/>
                  </a:lnTo>
                  <a:lnTo>
                    <a:pt x="152" y="44"/>
                  </a:lnTo>
                  <a:lnTo>
                    <a:pt x="148" y="36"/>
                  </a:lnTo>
                  <a:lnTo>
                    <a:pt x="142" y="30"/>
                  </a:lnTo>
                  <a:lnTo>
                    <a:pt x="140" y="28"/>
                  </a:lnTo>
                  <a:lnTo>
                    <a:pt x="134" y="26"/>
                  </a:lnTo>
                  <a:lnTo>
                    <a:pt x="126" y="26"/>
                  </a:lnTo>
                  <a:lnTo>
                    <a:pt x="120" y="24"/>
                  </a:lnTo>
                  <a:lnTo>
                    <a:pt x="112" y="20"/>
                  </a:lnTo>
                  <a:lnTo>
                    <a:pt x="108" y="16"/>
                  </a:lnTo>
                  <a:lnTo>
                    <a:pt x="103" y="14"/>
                  </a:lnTo>
                  <a:lnTo>
                    <a:pt x="95" y="14"/>
                  </a:lnTo>
                  <a:lnTo>
                    <a:pt x="79" y="18"/>
                  </a:lnTo>
                  <a:lnTo>
                    <a:pt x="67" y="22"/>
                  </a:lnTo>
                  <a:lnTo>
                    <a:pt x="59" y="26"/>
                  </a:lnTo>
                  <a:lnTo>
                    <a:pt x="55" y="30"/>
                  </a:lnTo>
                  <a:lnTo>
                    <a:pt x="49" y="34"/>
                  </a:lnTo>
                  <a:lnTo>
                    <a:pt x="55" y="24"/>
                  </a:lnTo>
                  <a:lnTo>
                    <a:pt x="63" y="16"/>
                  </a:lnTo>
                  <a:lnTo>
                    <a:pt x="73" y="8"/>
                  </a:lnTo>
                  <a:lnTo>
                    <a:pt x="77" y="6"/>
                  </a:lnTo>
                  <a:lnTo>
                    <a:pt x="91" y="0"/>
                  </a:lnTo>
                  <a:lnTo>
                    <a:pt x="101" y="0"/>
                  </a:lnTo>
                  <a:lnTo>
                    <a:pt x="108" y="0"/>
                  </a:lnTo>
                  <a:lnTo>
                    <a:pt x="118" y="2"/>
                  </a:lnTo>
                  <a:lnTo>
                    <a:pt x="128" y="6"/>
                  </a:lnTo>
                  <a:lnTo>
                    <a:pt x="142" y="12"/>
                  </a:lnTo>
                  <a:lnTo>
                    <a:pt x="154" y="20"/>
                  </a:lnTo>
                  <a:lnTo>
                    <a:pt x="158" y="24"/>
                  </a:lnTo>
                  <a:lnTo>
                    <a:pt x="162" y="28"/>
                  </a:lnTo>
                  <a:lnTo>
                    <a:pt x="172" y="46"/>
                  </a:lnTo>
                  <a:lnTo>
                    <a:pt x="180" y="60"/>
                  </a:lnTo>
                  <a:lnTo>
                    <a:pt x="184" y="73"/>
                  </a:lnTo>
                  <a:lnTo>
                    <a:pt x="195" y="95"/>
                  </a:lnTo>
                  <a:lnTo>
                    <a:pt x="201" y="113"/>
                  </a:lnTo>
                  <a:lnTo>
                    <a:pt x="203" y="119"/>
                  </a:lnTo>
                  <a:lnTo>
                    <a:pt x="203" y="125"/>
                  </a:lnTo>
                  <a:lnTo>
                    <a:pt x="197" y="149"/>
                  </a:lnTo>
                  <a:lnTo>
                    <a:pt x="195" y="155"/>
                  </a:lnTo>
                  <a:lnTo>
                    <a:pt x="192" y="170"/>
                  </a:lnTo>
                  <a:lnTo>
                    <a:pt x="192" y="178"/>
                  </a:lnTo>
                  <a:lnTo>
                    <a:pt x="194" y="186"/>
                  </a:lnTo>
                  <a:lnTo>
                    <a:pt x="195" y="188"/>
                  </a:lnTo>
                  <a:lnTo>
                    <a:pt x="199" y="190"/>
                  </a:lnTo>
                  <a:lnTo>
                    <a:pt x="209" y="19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1" name="Freeform 1382"/>
            <p:cNvSpPr>
              <a:spLocks/>
            </p:cNvSpPr>
            <p:nvPr/>
          </p:nvSpPr>
          <p:spPr bwMode="auto">
            <a:xfrm>
              <a:off x="3722" y="3026"/>
              <a:ext cx="82" cy="115"/>
            </a:xfrm>
            <a:custGeom>
              <a:avLst/>
              <a:gdLst>
                <a:gd name="T0" fmla="*/ 16 w 165"/>
                <a:gd name="T1" fmla="*/ 114 h 230"/>
                <a:gd name="T2" fmla="*/ 20 w 165"/>
                <a:gd name="T3" fmla="*/ 114 h 230"/>
                <a:gd name="T4" fmla="*/ 19 w 165"/>
                <a:gd name="T5" fmla="*/ 98 h 230"/>
                <a:gd name="T6" fmla="*/ 16 w 165"/>
                <a:gd name="T7" fmla="*/ 81 h 230"/>
                <a:gd name="T8" fmla="*/ 13 w 165"/>
                <a:gd name="T9" fmla="*/ 71 h 230"/>
                <a:gd name="T10" fmla="*/ 10 w 165"/>
                <a:gd name="T11" fmla="*/ 54 h 230"/>
                <a:gd name="T12" fmla="*/ 8 w 165"/>
                <a:gd name="T13" fmla="*/ 43 h 230"/>
                <a:gd name="T14" fmla="*/ 11 w 165"/>
                <a:gd name="T15" fmla="*/ 26 h 230"/>
                <a:gd name="T16" fmla="*/ 15 w 165"/>
                <a:gd name="T17" fmla="*/ 16 h 230"/>
                <a:gd name="T18" fmla="*/ 28 w 165"/>
                <a:gd name="T19" fmla="*/ 9 h 230"/>
                <a:gd name="T20" fmla="*/ 36 w 165"/>
                <a:gd name="T21" fmla="*/ 6 h 230"/>
                <a:gd name="T22" fmla="*/ 54 w 165"/>
                <a:gd name="T23" fmla="*/ 10 h 230"/>
                <a:gd name="T24" fmla="*/ 62 w 165"/>
                <a:gd name="T25" fmla="*/ 17 h 230"/>
                <a:gd name="T26" fmla="*/ 70 w 165"/>
                <a:gd name="T27" fmla="*/ 42 h 230"/>
                <a:gd name="T28" fmla="*/ 68 w 165"/>
                <a:gd name="T29" fmla="*/ 58 h 230"/>
                <a:gd name="T30" fmla="*/ 65 w 165"/>
                <a:gd name="T31" fmla="*/ 61 h 230"/>
                <a:gd name="T32" fmla="*/ 58 w 165"/>
                <a:gd name="T33" fmla="*/ 65 h 230"/>
                <a:gd name="T34" fmla="*/ 37 w 165"/>
                <a:gd name="T35" fmla="*/ 60 h 230"/>
                <a:gd name="T36" fmla="*/ 24 w 165"/>
                <a:gd name="T37" fmla="*/ 58 h 230"/>
                <a:gd name="T38" fmla="*/ 19 w 165"/>
                <a:gd name="T39" fmla="*/ 54 h 230"/>
                <a:gd name="T40" fmla="*/ 12 w 165"/>
                <a:gd name="T41" fmla="*/ 41 h 230"/>
                <a:gd name="T42" fmla="*/ 15 w 165"/>
                <a:gd name="T43" fmla="*/ 74 h 230"/>
                <a:gd name="T44" fmla="*/ 18 w 165"/>
                <a:gd name="T45" fmla="*/ 83 h 230"/>
                <a:gd name="T46" fmla="*/ 27 w 165"/>
                <a:gd name="T47" fmla="*/ 99 h 230"/>
                <a:gd name="T48" fmla="*/ 41 w 165"/>
                <a:gd name="T49" fmla="*/ 105 h 230"/>
                <a:gd name="T50" fmla="*/ 47 w 165"/>
                <a:gd name="T51" fmla="*/ 105 h 230"/>
                <a:gd name="T52" fmla="*/ 63 w 165"/>
                <a:gd name="T53" fmla="*/ 99 h 230"/>
                <a:gd name="T54" fmla="*/ 75 w 165"/>
                <a:gd name="T55" fmla="*/ 88 h 230"/>
                <a:gd name="T56" fmla="*/ 82 w 165"/>
                <a:gd name="T57" fmla="*/ 65 h 230"/>
                <a:gd name="T58" fmla="*/ 82 w 165"/>
                <a:gd name="T59" fmla="*/ 53 h 230"/>
                <a:gd name="T60" fmla="*/ 79 w 165"/>
                <a:gd name="T61" fmla="*/ 39 h 230"/>
                <a:gd name="T62" fmla="*/ 63 w 165"/>
                <a:gd name="T63" fmla="*/ 11 h 230"/>
                <a:gd name="T64" fmla="*/ 57 w 165"/>
                <a:gd name="T65" fmla="*/ 6 h 230"/>
                <a:gd name="T66" fmla="*/ 45 w 165"/>
                <a:gd name="T67" fmla="*/ 1 h 230"/>
                <a:gd name="T68" fmla="*/ 42 w 165"/>
                <a:gd name="T69" fmla="*/ 0 h 230"/>
                <a:gd name="T70" fmla="*/ 26 w 165"/>
                <a:gd name="T71" fmla="*/ 4 h 230"/>
                <a:gd name="T72" fmla="*/ 15 w 165"/>
                <a:gd name="T73" fmla="*/ 11 h 230"/>
                <a:gd name="T74" fmla="*/ 11 w 165"/>
                <a:gd name="T75" fmla="*/ 20 h 230"/>
                <a:gd name="T76" fmla="*/ 4 w 165"/>
                <a:gd name="T77" fmla="*/ 52 h 230"/>
                <a:gd name="T78" fmla="*/ 2 w 165"/>
                <a:gd name="T79" fmla="*/ 66 h 230"/>
                <a:gd name="T80" fmla="*/ 1 w 165"/>
                <a:gd name="T81" fmla="*/ 84 h 230"/>
                <a:gd name="T82" fmla="*/ 2 w 165"/>
                <a:gd name="T83" fmla="*/ 90 h 230"/>
                <a:gd name="T84" fmla="*/ 8 w 165"/>
                <a:gd name="T85" fmla="*/ 108 h 230"/>
                <a:gd name="T86" fmla="*/ 15 w 165"/>
                <a:gd name="T87" fmla="*/ 113 h 23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230"/>
                <a:gd name="T134" fmla="*/ 165 w 165"/>
                <a:gd name="T135" fmla="*/ 230 h 23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230">
                  <a:moveTo>
                    <a:pt x="30" y="226"/>
                  </a:moveTo>
                  <a:lnTo>
                    <a:pt x="30" y="226"/>
                  </a:lnTo>
                  <a:lnTo>
                    <a:pt x="32" y="228"/>
                  </a:lnTo>
                  <a:lnTo>
                    <a:pt x="36" y="230"/>
                  </a:lnTo>
                  <a:lnTo>
                    <a:pt x="38" y="230"/>
                  </a:lnTo>
                  <a:lnTo>
                    <a:pt x="40" y="228"/>
                  </a:lnTo>
                  <a:lnTo>
                    <a:pt x="42" y="222"/>
                  </a:lnTo>
                  <a:lnTo>
                    <a:pt x="42" y="212"/>
                  </a:lnTo>
                  <a:lnTo>
                    <a:pt x="38" y="196"/>
                  </a:lnTo>
                  <a:lnTo>
                    <a:pt x="34" y="176"/>
                  </a:lnTo>
                  <a:lnTo>
                    <a:pt x="32" y="162"/>
                  </a:lnTo>
                  <a:lnTo>
                    <a:pt x="28" y="150"/>
                  </a:lnTo>
                  <a:lnTo>
                    <a:pt x="26" y="142"/>
                  </a:lnTo>
                  <a:lnTo>
                    <a:pt x="22" y="127"/>
                  </a:lnTo>
                  <a:lnTo>
                    <a:pt x="20" y="107"/>
                  </a:lnTo>
                  <a:lnTo>
                    <a:pt x="18" y="93"/>
                  </a:lnTo>
                  <a:lnTo>
                    <a:pt x="16" y="85"/>
                  </a:lnTo>
                  <a:lnTo>
                    <a:pt x="18" y="71"/>
                  </a:lnTo>
                  <a:lnTo>
                    <a:pt x="22" y="51"/>
                  </a:lnTo>
                  <a:lnTo>
                    <a:pt x="26" y="42"/>
                  </a:lnTo>
                  <a:lnTo>
                    <a:pt x="28" y="36"/>
                  </a:lnTo>
                  <a:lnTo>
                    <a:pt x="30" y="32"/>
                  </a:lnTo>
                  <a:lnTo>
                    <a:pt x="44" y="24"/>
                  </a:lnTo>
                  <a:lnTo>
                    <a:pt x="56" y="18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9" y="20"/>
                  </a:lnTo>
                  <a:lnTo>
                    <a:pt x="117" y="26"/>
                  </a:lnTo>
                  <a:lnTo>
                    <a:pt x="125" y="34"/>
                  </a:lnTo>
                  <a:lnTo>
                    <a:pt x="131" y="46"/>
                  </a:lnTo>
                  <a:lnTo>
                    <a:pt x="139" y="69"/>
                  </a:lnTo>
                  <a:lnTo>
                    <a:pt x="141" y="83"/>
                  </a:lnTo>
                  <a:lnTo>
                    <a:pt x="143" y="97"/>
                  </a:lnTo>
                  <a:lnTo>
                    <a:pt x="139" y="109"/>
                  </a:lnTo>
                  <a:lnTo>
                    <a:pt x="137" y="115"/>
                  </a:lnTo>
                  <a:lnTo>
                    <a:pt x="133" y="119"/>
                  </a:lnTo>
                  <a:lnTo>
                    <a:pt x="131" y="121"/>
                  </a:lnTo>
                  <a:lnTo>
                    <a:pt x="129" y="125"/>
                  </a:lnTo>
                  <a:lnTo>
                    <a:pt x="123" y="127"/>
                  </a:lnTo>
                  <a:lnTo>
                    <a:pt x="117" y="129"/>
                  </a:lnTo>
                  <a:lnTo>
                    <a:pt x="107" y="129"/>
                  </a:lnTo>
                  <a:lnTo>
                    <a:pt x="93" y="125"/>
                  </a:lnTo>
                  <a:lnTo>
                    <a:pt x="74" y="119"/>
                  </a:lnTo>
                  <a:lnTo>
                    <a:pt x="60" y="119"/>
                  </a:lnTo>
                  <a:lnTo>
                    <a:pt x="48" y="115"/>
                  </a:lnTo>
                  <a:lnTo>
                    <a:pt x="42" y="111"/>
                  </a:lnTo>
                  <a:lnTo>
                    <a:pt x="38" y="107"/>
                  </a:lnTo>
                  <a:lnTo>
                    <a:pt x="30" y="97"/>
                  </a:lnTo>
                  <a:lnTo>
                    <a:pt x="26" y="89"/>
                  </a:lnTo>
                  <a:lnTo>
                    <a:pt x="24" y="81"/>
                  </a:lnTo>
                  <a:lnTo>
                    <a:pt x="26" y="119"/>
                  </a:lnTo>
                  <a:lnTo>
                    <a:pt x="30" y="148"/>
                  </a:lnTo>
                  <a:lnTo>
                    <a:pt x="34" y="158"/>
                  </a:lnTo>
                  <a:lnTo>
                    <a:pt x="36" y="166"/>
                  </a:lnTo>
                  <a:lnTo>
                    <a:pt x="40" y="174"/>
                  </a:lnTo>
                  <a:lnTo>
                    <a:pt x="48" y="190"/>
                  </a:lnTo>
                  <a:lnTo>
                    <a:pt x="54" y="198"/>
                  </a:lnTo>
                  <a:lnTo>
                    <a:pt x="62" y="206"/>
                  </a:lnTo>
                  <a:lnTo>
                    <a:pt x="72" y="210"/>
                  </a:lnTo>
                  <a:lnTo>
                    <a:pt x="82" y="210"/>
                  </a:lnTo>
                  <a:lnTo>
                    <a:pt x="88" y="210"/>
                  </a:lnTo>
                  <a:lnTo>
                    <a:pt x="95" y="210"/>
                  </a:lnTo>
                  <a:lnTo>
                    <a:pt x="105" y="208"/>
                  </a:lnTo>
                  <a:lnTo>
                    <a:pt x="115" y="204"/>
                  </a:lnTo>
                  <a:lnTo>
                    <a:pt x="127" y="198"/>
                  </a:lnTo>
                  <a:lnTo>
                    <a:pt x="139" y="190"/>
                  </a:lnTo>
                  <a:lnTo>
                    <a:pt x="151" y="176"/>
                  </a:lnTo>
                  <a:lnTo>
                    <a:pt x="159" y="156"/>
                  </a:lnTo>
                  <a:lnTo>
                    <a:pt x="163" y="137"/>
                  </a:lnTo>
                  <a:lnTo>
                    <a:pt x="165" y="129"/>
                  </a:lnTo>
                  <a:lnTo>
                    <a:pt x="165" y="121"/>
                  </a:lnTo>
                  <a:lnTo>
                    <a:pt x="165" y="105"/>
                  </a:lnTo>
                  <a:lnTo>
                    <a:pt x="163" y="91"/>
                  </a:lnTo>
                  <a:lnTo>
                    <a:pt x="159" y="77"/>
                  </a:lnTo>
                  <a:lnTo>
                    <a:pt x="129" y="26"/>
                  </a:lnTo>
                  <a:lnTo>
                    <a:pt x="127" y="22"/>
                  </a:lnTo>
                  <a:lnTo>
                    <a:pt x="121" y="16"/>
                  </a:lnTo>
                  <a:lnTo>
                    <a:pt x="115" y="12"/>
                  </a:lnTo>
                  <a:lnTo>
                    <a:pt x="105" y="8"/>
                  </a:lnTo>
                  <a:lnTo>
                    <a:pt x="97" y="6"/>
                  </a:lnTo>
                  <a:lnTo>
                    <a:pt x="91" y="2"/>
                  </a:lnTo>
                  <a:lnTo>
                    <a:pt x="89" y="2"/>
                  </a:lnTo>
                  <a:lnTo>
                    <a:pt x="84" y="0"/>
                  </a:lnTo>
                  <a:lnTo>
                    <a:pt x="70" y="0"/>
                  </a:lnTo>
                  <a:lnTo>
                    <a:pt x="62" y="4"/>
                  </a:lnTo>
                  <a:lnTo>
                    <a:pt x="52" y="8"/>
                  </a:lnTo>
                  <a:lnTo>
                    <a:pt x="30" y="22"/>
                  </a:lnTo>
                  <a:lnTo>
                    <a:pt x="26" y="28"/>
                  </a:lnTo>
                  <a:lnTo>
                    <a:pt x="22" y="34"/>
                  </a:lnTo>
                  <a:lnTo>
                    <a:pt x="22" y="40"/>
                  </a:lnTo>
                  <a:lnTo>
                    <a:pt x="12" y="85"/>
                  </a:lnTo>
                  <a:lnTo>
                    <a:pt x="8" y="103"/>
                  </a:lnTo>
                  <a:lnTo>
                    <a:pt x="4" y="119"/>
                  </a:lnTo>
                  <a:lnTo>
                    <a:pt x="4" y="131"/>
                  </a:lnTo>
                  <a:lnTo>
                    <a:pt x="0" y="148"/>
                  </a:lnTo>
                  <a:lnTo>
                    <a:pt x="0" y="164"/>
                  </a:lnTo>
                  <a:lnTo>
                    <a:pt x="2" y="168"/>
                  </a:lnTo>
                  <a:lnTo>
                    <a:pt x="4" y="172"/>
                  </a:lnTo>
                  <a:lnTo>
                    <a:pt x="4" y="180"/>
                  </a:lnTo>
                  <a:lnTo>
                    <a:pt x="8" y="198"/>
                  </a:lnTo>
                  <a:lnTo>
                    <a:pt x="12" y="208"/>
                  </a:lnTo>
                  <a:lnTo>
                    <a:pt x="16" y="216"/>
                  </a:lnTo>
                  <a:lnTo>
                    <a:pt x="22" y="224"/>
                  </a:lnTo>
                  <a:lnTo>
                    <a:pt x="30" y="22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1383"/>
            <p:cNvSpPr>
              <a:spLocks/>
            </p:cNvSpPr>
            <p:nvPr/>
          </p:nvSpPr>
          <p:spPr bwMode="auto">
            <a:xfrm>
              <a:off x="3743" y="3039"/>
              <a:ext cx="48" cy="48"/>
            </a:xfrm>
            <a:custGeom>
              <a:avLst/>
              <a:gdLst>
                <a:gd name="T0" fmla="*/ 47 w 97"/>
                <a:gd name="T1" fmla="*/ 27 h 97"/>
                <a:gd name="T2" fmla="*/ 47 w 97"/>
                <a:gd name="T3" fmla="*/ 27 h 97"/>
                <a:gd name="T4" fmla="*/ 48 w 97"/>
                <a:gd name="T5" fmla="*/ 31 h 97"/>
                <a:gd name="T6" fmla="*/ 48 w 97"/>
                <a:gd name="T7" fmla="*/ 35 h 97"/>
                <a:gd name="T8" fmla="*/ 46 w 97"/>
                <a:gd name="T9" fmla="*/ 39 h 97"/>
                <a:gd name="T10" fmla="*/ 45 w 97"/>
                <a:gd name="T11" fmla="*/ 40 h 97"/>
                <a:gd name="T12" fmla="*/ 44 w 97"/>
                <a:gd name="T13" fmla="*/ 41 h 97"/>
                <a:gd name="T14" fmla="*/ 42 w 97"/>
                <a:gd name="T15" fmla="*/ 42 h 97"/>
                <a:gd name="T16" fmla="*/ 39 w 97"/>
                <a:gd name="T17" fmla="*/ 42 h 97"/>
                <a:gd name="T18" fmla="*/ 36 w 97"/>
                <a:gd name="T19" fmla="*/ 41 h 97"/>
                <a:gd name="T20" fmla="*/ 32 w 97"/>
                <a:gd name="T21" fmla="*/ 39 h 97"/>
                <a:gd name="T22" fmla="*/ 22 w 97"/>
                <a:gd name="T23" fmla="*/ 33 h 97"/>
                <a:gd name="T24" fmla="*/ 22 w 97"/>
                <a:gd name="T25" fmla="*/ 33 h 97"/>
                <a:gd name="T26" fmla="*/ 19 w 97"/>
                <a:gd name="T27" fmla="*/ 30 h 97"/>
                <a:gd name="T28" fmla="*/ 13 w 97"/>
                <a:gd name="T29" fmla="*/ 23 h 97"/>
                <a:gd name="T30" fmla="*/ 10 w 97"/>
                <a:gd name="T31" fmla="*/ 18 h 97"/>
                <a:gd name="T32" fmla="*/ 7 w 97"/>
                <a:gd name="T33" fmla="*/ 13 h 97"/>
                <a:gd name="T34" fmla="*/ 6 w 97"/>
                <a:gd name="T35" fmla="*/ 10 h 97"/>
                <a:gd name="T36" fmla="*/ 5 w 97"/>
                <a:gd name="T37" fmla="*/ 6 h 97"/>
                <a:gd name="T38" fmla="*/ 4 w 97"/>
                <a:gd name="T39" fmla="*/ 0 h 97"/>
                <a:gd name="T40" fmla="*/ 4 w 97"/>
                <a:gd name="T41" fmla="*/ 0 h 97"/>
                <a:gd name="T42" fmla="*/ 0 w 97"/>
                <a:gd name="T43" fmla="*/ 1 h 97"/>
                <a:gd name="T44" fmla="*/ 0 w 97"/>
                <a:gd name="T45" fmla="*/ 1 h 97"/>
                <a:gd name="T46" fmla="*/ 0 w 97"/>
                <a:gd name="T47" fmla="*/ 6 h 97"/>
                <a:gd name="T48" fmla="*/ 0 w 97"/>
                <a:gd name="T49" fmla="*/ 15 h 97"/>
                <a:gd name="T50" fmla="*/ 2 w 97"/>
                <a:gd name="T51" fmla="*/ 20 h 97"/>
                <a:gd name="T52" fmla="*/ 4 w 97"/>
                <a:gd name="T53" fmla="*/ 26 h 97"/>
                <a:gd name="T54" fmla="*/ 7 w 97"/>
                <a:gd name="T55" fmla="*/ 31 h 97"/>
                <a:gd name="T56" fmla="*/ 12 w 97"/>
                <a:gd name="T57" fmla="*/ 35 h 97"/>
                <a:gd name="T58" fmla="*/ 12 w 97"/>
                <a:gd name="T59" fmla="*/ 35 h 97"/>
                <a:gd name="T60" fmla="*/ 14 w 97"/>
                <a:gd name="T61" fmla="*/ 37 h 97"/>
                <a:gd name="T62" fmla="*/ 21 w 97"/>
                <a:gd name="T63" fmla="*/ 42 h 97"/>
                <a:gd name="T64" fmla="*/ 29 w 97"/>
                <a:gd name="T65" fmla="*/ 46 h 97"/>
                <a:gd name="T66" fmla="*/ 34 w 97"/>
                <a:gd name="T67" fmla="*/ 48 h 97"/>
                <a:gd name="T68" fmla="*/ 38 w 97"/>
                <a:gd name="T69" fmla="*/ 48 h 97"/>
                <a:gd name="T70" fmla="*/ 38 w 97"/>
                <a:gd name="T71" fmla="*/ 48 h 97"/>
                <a:gd name="T72" fmla="*/ 41 w 97"/>
                <a:gd name="T73" fmla="*/ 47 h 97"/>
                <a:gd name="T74" fmla="*/ 43 w 97"/>
                <a:gd name="T75" fmla="*/ 46 h 97"/>
                <a:gd name="T76" fmla="*/ 43 w 97"/>
                <a:gd name="T77" fmla="*/ 45 h 97"/>
                <a:gd name="T78" fmla="*/ 43 w 97"/>
                <a:gd name="T79" fmla="*/ 44 h 97"/>
                <a:gd name="T80" fmla="*/ 43 w 97"/>
                <a:gd name="T81" fmla="*/ 44 h 97"/>
                <a:gd name="T82" fmla="*/ 44 w 97"/>
                <a:gd name="T83" fmla="*/ 44 h 97"/>
                <a:gd name="T84" fmla="*/ 46 w 97"/>
                <a:gd name="T85" fmla="*/ 42 h 97"/>
                <a:gd name="T86" fmla="*/ 47 w 97"/>
                <a:gd name="T87" fmla="*/ 40 h 97"/>
                <a:gd name="T88" fmla="*/ 48 w 97"/>
                <a:gd name="T89" fmla="*/ 37 h 97"/>
                <a:gd name="T90" fmla="*/ 48 w 97"/>
                <a:gd name="T91" fmla="*/ 33 h 97"/>
                <a:gd name="T92" fmla="*/ 47 w 97"/>
                <a:gd name="T93" fmla="*/ 27 h 97"/>
                <a:gd name="T94" fmla="*/ 47 w 97"/>
                <a:gd name="T95" fmla="*/ 27 h 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7"/>
                <a:gd name="T145" fmla="*/ 0 h 97"/>
                <a:gd name="T146" fmla="*/ 97 w 97"/>
                <a:gd name="T147" fmla="*/ 97 h 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7" h="97">
                  <a:moveTo>
                    <a:pt x="95" y="55"/>
                  </a:moveTo>
                  <a:lnTo>
                    <a:pt x="95" y="55"/>
                  </a:lnTo>
                  <a:lnTo>
                    <a:pt x="97" y="63"/>
                  </a:lnTo>
                  <a:lnTo>
                    <a:pt x="97" y="71"/>
                  </a:lnTo>
                  <a:lnTo>
                    <a:pt x="93" y="79"/>
                  </a:lnTo>
                  <a:lnTo>
                    <a:pt x="91" y="81"/>
                  </a:lnTo>
                  <a:lnTo>
                    <a:pt x="89" y="83"/>
                  </a:lnTo>
                  <a:lnTo>
                    <a:pt x="85" y="85"/>
                  </a:lnTo>
                  <a:lnTo>
                    <a:pt x="79" y="85"/>
                  </a:lnTo>
                  <a:lnTo>
                    <a:pt x="73" y="83"/>
                  </a:lnTo>
                  <a:lnTo>
                    <a:pt x="65" y="79"/>
                  </a:lnTo>
                  <a:lnTo>
                    <a:pt x="44" y="67"/>
                  </a:lnTo>
                  <a:lnTo>
                    <a:pt x="38" y="61"/>
                  </a:lnTo>
                  <a:lnTo>
                    <a:pt x="26" y="47"/>
                  </a:lnTo>
                  <a:lnTo>
                    <a:pt x="20" y="37"/>
                  </a:lnTo>
                  <a:lnTo>
                    <a:pt x="14" y="27"/>
                  </a:lnTo>
                  <a:lnTo>
                    <a:pt x="12" y="20"/>
                  </a:lnTo>
                  <a:lnTo>
                    <a:pt x="10" y="12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4" y="41"/>
                  </a:lnTo>
                  <a:lnTo>
                    <a:pt x="8" y="53"/>
                  </a:lnTo>
                  <a:lnTo>
                    <a:pt x="14" y="63"/>
                  </a:lnTo>
                  <a:lnTo>
                    <a:pt x="24" y="71"/>
                  </a:lnTo>
                  <a:lnTo>
                    <a:pt x="28" y="75"/>
                  </a:lnTo>
                  <a:lnTo>
                    <a:pt x="42" y="85"/>
                  </a:lnTo>
                  <a:lnTo>
                    <a:pt x="59" y="93"/>
                  </a:lnTo>
                  <a:lnTo>
                    <a:pt x="69" y="97"/>
                  </a:lnTo>
                  <a:lnTo>
                    <a:pt x="77" y="97"/>
                  </a:lnTo>
                  <a:lnTo>
                    <a:pt x="83" y="95"/>
                  </a:lnTo>
                  <a:lnTo>
                    <a:pt x="87" y="93"/>
                  </a:lnTo>
                  <a:lnTo>
                    <a:pt x="87" y="91"/>
                  </a:lnTo>
                  <a:lnTo>
                    <a:pt x="87" y="89"/>
                  </a:lnTo>
                  <a:lnTo>
                    <a:pt x="89" y="89"/>
                  </a:lnTo>
                  <a:lnTo>
                    <a:pt x="93" y="85"/>
                  </a:lnTo>
                  <a:lnTo>
                    <a:pt x="95" y="81"/>
                  </a:lnTo>
                  <a:lnTo>
                    <a:pt x="97" y="75"/>
                  </a:lnTo>
                  <a:lnTo>
                    <a:pt x="97" y="67"/>
                  </a:lnTo>
                  <a:lnTo>
                    <a:pt x="95" y="5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1384"/>
            <p:cNvSpPr>
              <a:spLocks/>
            </p:cNvSpPr>
            <p:nvPr/>
          </p:nvSpPr>
          <p:spPr bwMode="auto">
            <a:xfrm>
              <a:off x="3756" y="3038"/>
              <a:ext cx="33" cy="38"/>
            </a:xfrm>
            <a:custGeom>
              <a:avLst/>
              <a:gdLst>
                <a:gd name="T0" fmla="*/ 0 w 67"/>
                <a:gd name="T1" fmla="*/ 10 h 77"/>
                <a:gd name="T2" fmla="*/ 0 w 67"/>
                <a:gd name="T3" fmla="*/ 10 h 77"/>
                <a:gd name="T4" fmla="*/ 3 w 67"/>
                <a:gd name="T5" fmla="*/ 9 h 77"/>
                <a:gd name="T6" fmla="*/ 10 w 67"/>
                <a:gd name="T7" fmla="*/ 7 h 77"/>
                <a:gd name="T8" fmla="*/ 14 w 67"/>
                <a:gd name="T9" fmla="*/ 6 h 77"/>
                <a:gd name="T10" fmla="*/ 18 w 67"/>
                <a:gd name="T11" fmla="*/ 7 h 77"/>
                <a:gd name="T12" fmla="*/ 23 w 67"/>
                <a:gd name="T13" fmla="*/ 9 h 77"/>
                <a:gd name="T14" fmla="*/ 27 w 67"/>
                <a:gd name="T15" fmla="*/ 12 h 77"/>
                <a:gd name="T16" fmla="*/ 27 w 67"/>
                <a:gd name="T17" fmla="*/ 12 h 77"/>
                <a:gd name="T18" fmla="*/ 29 w 67"/>
                <a:gd name="T19" fmla="*/ 16 h 77"/>
                <a:gd name="T20" fmla="*/ 31 w 67"/>
                <a:gd name="T21" fmla="*/ 20 h 77"/>
                <a:gd name="T22" fmla="*/ 32 w 67"/>
                <a:gd name="T23" fmla="*/ 24 h 77"/>
                <a:gd name="T24" fmla="*/ 31 w 67"/>
                <a:gd name="T25" fmla="*/ 28 h 77"/>
                <a:gd name="T26" fmla="*/ 30 w 67"/>
                <a:gd name="T27" fmla="*/ 30 h 77"/>
                <a:gd name="T28" fmla="*/ 28 w 67"/>
                <a:gd name="T29" fmla="*/ 31 h 77"/>
                <a:gd name="T30" fmla="*/ 25 w 67"/>
                <a:gd name="T31" fmla="*/ 32 h 77"/>
                <a:gd name="T32" fmla="*/ 22 w 67"/>
                <a:gd name="T33" fmla="*/ 32 h 77"/>
                <a:gd name="T34" fmla="*/ 11 w 67"/>
                <a:gd name="T35" fmla="*/ 32 h 77"/>
                <a:gd name="T36" fmla="*/ 11 w 67"/>
                <a:gd name="T37" fmla="*/ 32 h 77"/>
                <a:gd name="T38" fmla="*/ 15 w 67"/>
                <a:gd name="T39" fmla="*/ 34 h 77"/>
                <a:gd name="T40" fmla="*/ 19 w 67"/>
                <a:gd name="T41" fmla="*/ 36 h 77"/>
                <a:gd name="T42" fmla="*/ 23 w 67"/>
                <a:gd name="T43" fmla="*/ 38 h 77"/>
                <a:gd name="T44" fmla="*/ 27 w 67"/>
                <a:gd name="T45" fmla="*/ 38 h 77"/>
                <a:gd name="T46" fmla="*/ 29 w 67"/>
                <a:gd name="T47" fmla="*/ 37 h 77"/>
                <a:gd name="T48" fmla="*/ 30 w 67"/>
                <a:gd name="T49" fmla="*/ 35 h 77"/>
                <a:gd name="T50" fmla="*/ 32 w 67"/>
                <a:gd name="T51" fmla="*/ 33 h 77"/>
                <a:gd name="T52" fmla="*/ 33 w 67"/>
                <a:gd name="T53" fmla="*/ 30 h 77"/>
                <a:gd name="T54" fmla="*/ 33 w 67"/>
                <a:gd name="T55" fmla="*/ 21 h 77"/>
                <a:gd name="T56" fmla="*/ 33 w 67"/>
                <a:gd name="T57" fmla="*/ 21 h 77"/>
                <a:gd name="T58" fmla="*/ 31 w 67"/>
                <a:gd name="T59" fmla="*/ 15 h 77"/>
                <a:gd name="T60" fmla="*/ 29 w 67"/>
                <a:gd name="T61" fmla="*/ 11 h 77"/>
                <a:gd name="T62" fmla="*/ 25 w 67"/>
                <a:gd name="T63" fmla="*/ 5 h 77"/>
                <a:gd name="T64" fmla="*/ 23 w 67"/>
                <a:gd name="T65" fmla="*/ 3 h 77"/>
                <a:gd name="T66" fmla="*/ 20 w 67"/>
                <a:gd name="T67" fmla="*/ 1 h 77"/>
                <a:gd name="T68" fmla="*/ 17 w 67"/>
                <a:gd name="T69" fmla="*/ 0 h 77"/>
                <a:gd name="T70" fmla="*/ 14 w 67"/>
                <a:gd name="T71" fmla="*/ 0 h 77"/>
                <a:gd name="T72" fmla="*/ 11 w 67"/>
                <a:gd name="T73" fmla="*/ 1 h 77"/>
                <a:gd name="T74" fmla="*/ 8 w 67"/>
                <a:gd name="T75" fmla="*/ 3 h 77"/>
                <a:gd name="T76" fmla="*/ 4 w 67"/>
                <a:gd name="T77" fmla="*/ 6 h 77"/>
                <a:gd name="T78" fmla="*/ 0 w 67"/>
                <a:gd name="T79" fmla="*/ 10 h 77"/>
                <a:gd name="T80" fmla="*/ 0 w 67"/>
                <a:gd name="T81" fmla="*/ 10 h 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7"/>
                <a:gd name="T124" fmla="*/ 0 h 77"/>
                <a:gd name="T125" fmla="*/ 67 w 67"/>
                <a:gd name="T126" fmla="*/ 77 h 7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7" h="77">
                  <a:moveTo>
                    <a:pt x="0" y="20"/>
                  </a:moveTo>
                  <a:lnTo>
                    <a:pt x="0" y="20"/>
                  </a:lnTo>
                  <a:lnTo>
                    <a:pt x="6" y="18"/>
                  </a:lnTo>
                  <a:lnTo>
                    <a:pt x="20" y="14"/>
                  </a:lnTo>
                  <a:lnTo>
                    <a:pt x="29" y="12"/>
                  </a:lnTo>
                  <a:lnTo>
                    <a:pt x="37" y="14"/>
                  </a:lnTo>
                  <a:lnTo>
                    <a:pt x="47" y="18"/>
                  </a:lnTo>
                  <a:lnTo>
                    <a:pt x="55" y="25"/>
                  </a:lnTo>
                  <a:lnTo>
                    <a:pt x="59" y="33"/>
                  </a:lnTo>
                  <a:lnTo>
                    <a:pt x="63" y="41"/>
                  </a:lnTo>
                  <a:lnTo>
                    <a:pt x="65" y="49"/>
                  </a:lnTo>
                  <a:lnTo>
                    <a:pt x="63" y="57"/>
                  </a:lnTo>
                  <a:lnTo>
                    <a:pt x="61" y="61"/>
                  </a:lnTo>
                  <a:lnTo>
                    <a:pt x="57" y="63"/>
                  </a:lnTo>
                  <a:lnTo>
                    <a:pt x="51" y="65"/>
                  </a:lnTo>
                  <a:lnTo>
                    <a:pt x="45" y="65"/>
                  </a:lnTo>
                  <a:lnTo>
                    <a:pt x="23" y="65"/>
                  </a:lnTo>
                  <a:lnTo>
                    <a:pt x="31" y="69"/>
                  </a:lnTo>
                  <a:lnTo>
                    <a:pt x="39" y="73"/>
                  </a:lnTo>
                  <a:lnTo>
                    <a:pt x="47" y="77"/>
                  </a:lnTo>
                  <a:lnTo>
                    <a:pt x="55" y="77"/>
                  </a:lnTo>
                  <a:lnTo>
                    <a:pt x="59" y="75"/>
                  </a:lnTo>
                  <a:lnTo>
                    <a:pt x="61" y="71"/>
                  </a:lnTo>
                  <a:lnTo>
                    <a:pt x="65" y="67"/>
                  </a:lnTo>
                  <a:lnTo>
                    <a:pt x="67" y="61"/>
                  </a:lnTo>
                  <a:lnTo>
                    <a:pt x="67" y="43"/>
                  </a:lnTo>
                  <a:lnTo>
                    <a:pt x="63" y="31"/>
                  </a:lnTo>
                  <a:lnTo>
                    <a:pt x="59" y="22"/>
                  </a:lnTo>
                  <a:lnTo>
                    <a:pt x="51" y="10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3" y="2"/>
                  </a:lnTo>
                  <a:lnTo>
                    <a:pt x="16" y="6"/>
                  </a:lnTo>
                  <a:lnTo>
                    <a:pt x="8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1385"/>
            <p:cNvSpPr>
              <a:spLocks/>
            </p:cNvSpPr>
            <p:nvPr/>
          </p:nvSpPr>
          <p:spPr bwMode="auto">
            <a:xfrm>
              <a:off x="3754" y="3049"/>
              <a:ext cx="12" cy="18"/>
            </a:xfrm>
            <a:custGeom>
              <a:avLst/>
              <a:gdLst>
                <a:gd name="T0" fmla="*/ 11 w 24"/>
                <a:gd name="T1" fmla="*/ 17 h 35"/>
                <a:gd name="T2" fmla="*/ 11 w 24"/>
                <a:gd name="T3" fmla="*/ 17 h 35"/>
                <a:gd name="T4" fmla="*/ 12 w 24"/>
                <a:gd name="T5" fmla="*/ 10 h 35"/>
                <a:gd name="T6" fmla="*/ 11 w 24"/>
                <a:gd name="T7" fmla="*/ 5 h 35"/>
                <a:gd name="T8" fmla="*/ 11 w 24"/>
                <a:gd name="T9" fmla="*/ 2 h 35"/>
                <a:gd name="T10" fmla="*/ 10 w 24"/>
                <a:gd name="T11" fmla="*/ 1 h 35"/>
                <a:gd name="T12" fmla="*/ 10 w 24"/>
                <a:gd name="T13" fmla="*/ 1 h 35"/>
                <a:gd name="T14" fmla="*/ 7 w 24"/>
                <a:gd name="T15" fmla="*/ 0 h 35"/>
                <a:gd name="T16" fmla="*/ 4 w 24"/>
                <a:gd name="T17" fmla="*/ 1 h 35"/>
                <a:gd name="T18" fmla="*/ 1 w 24"/>
                <a:gd name="T19" fmla="*/ 4 h 35"/>
                <a:gd name="T20" fmla="*/ 1 w 24"/>
                <a:gd name="T21" fmla="*/ 4 h 35"/>
                <a:gd name="T22" fmla="*/ 0 w 24"/>
                <a:gd name="T23" fmla="*/ 6 h 35"/>
                <a:gd name="T24" fmla="*/ 0 w 24"/>
                <a:gd name="T25" fmla="*/ 8 h 35"/>
                <a:gd name="T26" fmla="*/ 3 w 24"/>
                <a:gd name="T27" fmla="*/ 12 h 35"/>
                <a:gd name="T28" fmla="*/ 7 w 24"/>
                <a:gd name="T29" fmla="*/ 16 h 35"/>
                <a:gd name="T30" fmla="*/ 10 w 24"/>
                <a:gd name="T31" fmla="*/ 18 h 35"/>
                <a:gd name="T32" fmla="*/ 10 w 24"/>
                <a:gd name="T33" fmla="*/ 18 h 35"/>
                <a:gd name="T34" fmla="*/ 11 w 24"/>
                <a:gd name="T35" fmla="*/ 18 h 35"/>
                <a:gd name="T36" fmla="*/ 11 w 24"/>
                <a:gd name="T37" fmla="*/ 18 h 35"/>
                <a:gd name="T38" fmla="*/ 11 w 24"/>
                <a:gd name="T39" fmla="*/ 17 h 35"/>
                <a:gd name="T40" fmla="*/ 11 w 24"/>
                <a:gd name="T41" fmla="*/ 17 h 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4"/>
                <a:gd name="T64" fmla="*/ 0 h 35"/>
                <a:gd name="T65" fmla="*/ 24 w 24"/>
                <a:gd name="T66" fmla="*/ 35 h 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4" h="35">
                  <a:moveTo>
                    <a:pt x="22" y="33"/>
                  </a:moveTo>
                  <a:lnTo>
                    <a:pt x="22" y="33"/>
                  </a:lnTo>
                  <a:lnTo>
                    <a:pt x="24" y="19"/>
                  </a:lnTo>
                  <a:lnTo>
                    <a:pt x="22" y="9"/>
                  </a:lnTo>
                  <a:lnTo>
                    <a:pt x="22" y="3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2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6" y="23"/>
                  </a:lnTo>
                  <a:lnTo>
                    <a:pt x="14" y="31"/>
                  </a:lnTo>
                  <a:lnTo>
                    <a:pt x="20" y="35"/>
                  </a:lnTo>
                  <a:lnTo>
                    <a:pt x="22" y="35"/>
                  </a:lnTo>
                  <a:lnTo>
                    <a:pt x="22" y="3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1386"/>
            <p:cNvSpPr>
              <a:spLocks/>
            </p:cNvSpPr>
            <p:nvPr/>
          </p:nvSpPr>
          <p:spPr bwMode="auto">
            <a:xfrm>
              <a:off x="3766" y="3048"/>
              <a:ext cx="17" cy="10"/>
            </a:xfrm>
            <a:custGeom>
              <a:avLst/>
              <a:gdLst>
                <a:gd name="T0" fmla="*/ 13 w 33"/>
                <a:gd name="T1" fmla="*/ 5 h 19"/>
                <a:gd name="T2" fmla="*/ 13 w 33"/>
                <a:gd name="T3" fmla="*/ 5 h 19"/>
                <a:gd name="T4" fmla="*/ 11 w 33"/>
                <a:gd name="T5" fmla="*/ 4 h 19"/>
                <a:gd name="T6" fmla="*/ 9 w 33"/>
                <a:gd name="T7" fmla="*/ 5 h 19"/>
                <a:gd name="T8" fmla="*/ 5 w 33"/>
                <a:gd name="T9" fmla="*/ 7 h 19"/>
                <a:gd name="T10" fmla="*/ 1 w 33"/>
                <a:gd name="T11" fmla="*/ 10 h 19"/>
                <a:gd name="T12" fmla="*/ 1 w 33"/>
                <a:gd name="T13" fmla="*/ 10 h 19"/>
                <a:gd name="T14" fmla="*/ 1 w 33"/>
                <a:gd name="T15" fmla="*/ 6 h 19"/>
                <a:gd name="T16" fmla="*/ 1 w 33"/>
                <a:gd name="T17" fmla="*/ 3 h 19"/>
                <a:gd name="T18" fmla="*/ 0 w 33"/>
                <a:gd name="T19" fmla="*/ 1 h 19"/>
                <a:gd name="T20" fmla="*/ 0 w 33"/>
                <a:gd name="T21" fmla="*/ 1 h 19"/>
                <a:gd name="T22" fmla="*/ 5 w 33"/>
                <a:gd name="T23" fmla="*/ 0 h 19"/>
                <a:gd name="T24" fmla="*/ 10 w 33"/>
                <a:gd name="T25" fmla="*/ 1 h 19"/>
                <a:gd name="T26" fmla="*/ 13 w 33"/>
                <a:gd name="T27" fmla="*/ 2 h 19"/>
                <a:gd name="T28" fmla="*/ 13 w 33"/>
                <a:gd name="T29" fmla="*/ 2 h 19"/>
                <a:gd name="T30" fmla="*/ 17 w 33"/>
                <a:gd name="T31" fmla="*/ 5 h 19"/>
                <a:gd name="T32" fmla="*/ 17 w 33"/>
                <a:gd name="T33" fmla="*/ 5 h 19"/>
                <a:gd name="T34" fmla="*/ 13 w 33"/>
                <a:gd name="T35" fmla="*/ 5 h 19"/>
                <a:gd name="T36" fmla="*/ 13 w 33"/>
                <a:gd name="T37" fmla="*/ 5 h 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3"/>
                <a:gd name="T58" fmla="*/ 0 h 19"/>
                <a:gd name="T59" fmla="*/ 33 w 33"/>
                <a:gd name="T60" fmla="*/ 19 h 1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3" h="19">
                  <a:moveTo>
                    <a:pt x="25" y="9"/>
                  </a:moveTo>
                  <a:lnTo>
                    <a:pt x="25" y="9"/>
                  </a:lnTo>
                  <a:lnTo>
                    <a:pt x="21" y="7"/>
                  </a:lnTo>
                  <a:lnTo>
                    <a:pt x="17" y="9"/>
                  </a:lnTo>
                  <a:lnTo>
                    <a:pt x="9" y="13"/>
                  </a:lnTo>
                  <a:lnTo>
                    <a:pt x="1" y="19"/>
                  </a:lnTo>
                  <a:lnTo>
                    <a:pt x="1" y="11"/>
                  </a:lnTo>
                  <a:lnTo>
                    <a:pt x="1" y="5"/>
                  </a:lnTo>
                  <a:lnTo>
                    <a:pt x="0" y="2"/>
                  </a:lnTo>
                  <a:lnTo>
                    <a:pt x="9" y="0"/>
                  </a:lnTo>
                  <a:lnTo>
                    <a:pt x="19" y="2"/>
                  </a:lnTo>
                  <a:lnTo>
                    <a:pt x="25" y="4"/>
                  </a:lnTo>
                  <a:lnTo>
                    <a:pt x="33" y="9"/>
                  </a:lnTo>
                  <a:lnTo>
                    <a:pt x="25" y="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1387"/>
            <p:cNvSpPr>
              <a:spLocks/>
            </p:cNvSpPr>
            <p:nvPr/>
          </p:nvSpPr>
          <p:spPr bwMode="auto">
            <a:xfrm>
              <a:off x="3636" y="2855"/>
              <a:ext cx="88" cy="59"/>
            </a:xfrm>
            <a:custGeom>
              <a:avLst/>
              <a:gdLst>
                <a:gd name="T0" fmla="*/ 88 w 176"/>
                <a:gd name="T1" fmla="*/ 39 h 119"/>
                <a:gd name="T2" fmla="*/ 88 w 176"/>
                <a:gd name="T3" fmla="*/ 39 h 119"/>
                <a:gd name="T4" fmla="*/ 79 w 176"/>
                <a:gd name="T5" fmla="*/ 40 h 119"/>
                <a:gd name="T6" fmla="*/ 56 w 176"/>
                <a:gd name="T7" fmla="*/ 43 h 119"/>
                <a:gd name="T8" fmla="*/ 42 w 176"/>
                <a:gd name="T9" fmla="*/ 45 h 119"/>
                <a:gd name="T10" fmla="*/ 29 w 176"/>
                <a:gd name="T11" fmla="*/ 49 h 119"/>
                <a:gd name="T12" fmla="*/ 18 w 176"/>
                <a:gd name="T13" fmla="*/ 53 h 119"/>
                <a:gd name="T14" fmla="*/ 13 w 176"/>
                <a:gd name="T15" fmla="*/ 56 h 119"/>
                <a:gd name="T16" fmla="*/ 10 w 176"/>
                <a:gd name="T17" fmla="*/ 59 h 119"/>
                <a:gd name="T18" fmla="*/ 10 w 176"/>
                <a:gd name="T19" fmla="*/ 59 h 119"/>
                <a:gd name="T20" fmla="*/ 11 w 176"/>
                <a:gd name="T21" fmla="*/ 55 h 119"/>
                <a:gd name="T22" fmla="*/ 14 w 176"/>
                <a:gd name="T23" fmla="*/ 47 h 119"/>
                <a:gd name="T24" fmla="*/ 15 w 176"/>
                <a:gd name="T25" fmla="*/ 42 h 119"/>
                <a:gd name="T26" fmla="*/ 15 w 176"/>
                <a:gd name="T27" fmla="*/ 35 h 119"/>
                <a:gd name="T28" fmla="*/ 15 w 176"/>
                <a:gd name="T29" fmla="*/ 28 h 119"/>
                <a:gd name="T30" fmla="*/ 13 w 176"/>
                <a:gd name="T31" fmla="*/ 21 h 119"/>
                <a:gd name="T32" fmla="*/ 13 w 176"/>
                <a:gd name="T33" fmla="*/ 21 h 119"/>
                <a:gd name="T34" fmla="*/ 8 w 176"/>
                <a:gd name="T35" fmla="*/ 17 h 119"/>
                <a:gd name="T36" fmla="*/ 4 w 176"/>
                <a:gd name="T37" fmla="*/ 13 h 119"/>
                <a:gd name="T38" fmla="*/ 1 w 176"/>
                <a:gd name="T39" fmla="*/ 8 h 119"/>
                <a:gd name="T40" fmla="*/ 0 w 176"/>
                <a:gd name="T41" fmla="*/ 6 h 119"/>
                <a:gd name="T42" fmla="*/ 0 w 176"/>
                <a:gd name="T43" fmla="*/ 4 h 119"/>
                <a:gd name="T44" fmla="*/ 0 w 176"/>
                <a:gd name="T45" fmla="*/ 2 h 119"/>
                <a:gd name="T46" fmla="*/ 2 w 176"/>
                <a:gd name="T47" fmla="*/ 1 h 119"/>
                <a:gd name="T48" fmla="*/ 4 w 176"/>
                <a:gd name="T49" fmla="*/ 0 h 119"/>
                <a:gd name="T50" fmla="*/ 8 w 176"/>
                <a:gd name="T51" fmla="*/ 0 h 119"/>
                <a:gd name="T52" fmla="*/ 21 w 176"/>
                <a:gd name="T53" fmla="*/ 2 h 119"/>
                <a:gd name="T54" fmla="*/ 21 w 176"/>
                <a:gd name="T55" fmla="*/ 2 h 119"/>
                <a:gd name="T56" fmla="*/ 30 w 176"/>
                <a:gd name="T57" fmla="*/ 5 h 119"/>
                <a:gd name="T58" fmla="*/ 50 w 176"/>
                <a:gd name="T59" fmla="*/ 14 h 119"/>
                <a:gd name="T60" fmla="*/ 62 w 176"/>
                <a:gd name="T61" fmla="*/ 18 h 119"/>
                <a:gd name="T62" fmla="*/ 73 w 176"/>
                <a:gd name="T63" fmla="*/ 25 h 119"/>
                <a:gd name="T64" fmla="*/ 82 w 176"/>
                <a:gd name="T65" fmla="*/ 32 h 119"/>
                <a:gd name="T66" fmla="*/ 86 w 176"/>
                <a:gd name="T67" fmla="*/ 36 h 119"/>
                <a:gd name="T68" fmla="*/ 88 w 176"/>
                <a:gd name="T69" fmla="*/ 39 h 119"/>
                <a:gd name="T70" fmla="*/ 88 w 176"/>
                <a:gd name="T71" fmla="*/ 39 h 11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76"/>
                <a:gd name="T109" fmla="*/ 0 h 119"/>
                <a:gd name="T110" fmla="*/ 176 w 176"/>
                <a:gd name="T111" fmla="*/ 119 h 11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76" h="119">
                  <a:moveTo>
                    <a:pt x="176" y="79"/>
                  </a:moveTo>
                  <a:lnTo>
                    <a:pt x="176" y="79"/>
                  </a:lnTo>
                  <a:lnTo>
                    <a:pt x="157" y="81"/>
                  </a:lnTo>
                  <a:lnTo>
                    <a:pt x="111" y="87"/>
                  </a:lnTo>
                  <a:lnTo>
                    <a:pt x="84" y="91"/>
                  </a:lnTo>
                  <a:lnTo>
                    <a:pt x="58" y="99"/>
                  </a:lnTo>
                  <a:lnTo>
                    <a:pt x="36" y="107"/>
                  </a:lnTo>
                  <a:lnTo>
                    <a:pt x="26" y="113"/>
                  </a:lnTo>
                  <a:lnTo>
                    <a:pt x="20" y="119"/>
                  </a:lnTo>
                  <a:lnTo>
                    <a:pt x="22" y="111"/>
                  </a:lnTo>
                  <a:lnTo>
                    <a:pt x="28" y="95"/>
                  </a:lnTo>
                  <a:lnTo>
                    <a:pt x="30" y="85"/>
                  </a:lnTo>
                  <a:lnTo>
                    <a:pt x="30" y="71"/>
                  </a:lnTo>
                  <a:lnTo>
                    <a:pt x="30" y="57"/>
                  </a:lnTo>
                  <a:lnTo>
                    <a:pt x="26" y="43"/>
                  </a:lnTo>
                  <a:lnTo>
                    <a:pt x="16" y="35"/>
                  </a:lnTo>
                  <a:lnTo>
                    <a:pt x="8" y="26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6" y="0"/>
                  </a:lnTo>
                  <a:lnTo>
                    <a:pt x="42" y="4"/>
                  </a:lnTo>
                  <a:lnTo>
                    <a:pt x="60" y="10"/>
                  </a:lnTo>
                  <a:lnTo>
                    <a:pt x="99" y="28"/>
                  </a:lnTo>
                  <a:lnTo>
                    <a:pt x="123" y="37"/>
                  </a:lnTo>
                  <a:lnTo>
                    <a:pt x="145" y="51"/>
                  </a:lnTo>
                  <a:lnTo>
                    <a:pt x="163" y="65"/>
                  </a:lnTo>
                  <a:lnTo>
                    <a:pt x="171" y="73"/>
                  </a:lnTo>
                  <a:lnTo>
                    <a:pt x="176" y="7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3" name="Group 1489"/>
          <p:cNvGrpSpPr>
            <a:grpSpLocks/>
          </p:cNvGrpSpPr>
          <p:nvPr/>
        </p:nvGrpSpPr>
        <p:grpSpPr bwMode="auto">
          <a:xfrm>
            <a:off x="4965700" y="5232400"/>
            <a:ext cx="604838" cy="730250"/>
            <a:chOff x="3128" y="3296"/>
            <a:chExt cx="381" cy="460"/>
          </a:xfrm>
        </p:grpSpPr>
        <p:sp>
          <p:nvSpPr>
            <p:cNvPr id="7237" name="Line 1388"/>
            <p:cNvSpPr>
              <a:spLocks noChangeShapeType="1"/>
            </p:cNvSpPr>
            <p:nvPr/>
          </p:nvSpPr>
          <p:spPr bwMode="auto">
            <a:xfrm>
              <a:off x="3404" y="341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Line 1389"/>
            <p:cNvSpPr>
              <a:spLocks noChangeShapeType="1"/>
            </p:cNvSpPr>
            <p:nvPr/>
          </p:nvSpPr>
          <p:spPr bwMode="auto">
            <a:xfrm>
              <a:off x="3404" y="3417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Line 1390"/>
            <p:cNvSpPr>
              <a:spLocks noChangeShapeType="1"/>
            </p:cNvSpPr>
            <p:nvPr/>
          </p:nvSpPr>
          <p:spPr bwMode="auto">
            <a:xfrm>
              <a:off x="3385" y="3412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Line 1391"/>
            <p:cNvSpPr>
              <a:spLocks noChangeShapeType="1"/>
            </p:cNvSpPr>
            <p:nvPr/>
          </p:nvSpPr>
          <p:spPr bwMode="auto">
            <a:xfrm>
              <a:off x="3385" y="3412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Line 1392"/>
            <p:cNvSpPr>
              <a:spLocks noChangeShapeType="1"/>
            </p:cNvSpPr>
            <p:nvPr/>
          </p:nvSpPr>
          <p:spPr bwMode="auto">
            <a:xfrm>
              <a:off x="3412" y="3403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Line 1393"/>
            <p:cNvSpPr>
              <a:spLocks noChangeShapeType="1"/>
            </p:cNvSpPr>
            <p:nvPr/>
          </p:nvSpPr>
          <p:spPr bwMode="auto">
            <a:xfrm>
              <a:off x="3412" y="3403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1394"/>
            <p:cNvSpPr>
              <a:spLocks/>
            </p:cNvSpPr>
            <p:nvPr/>
          </p:nvSpPr>
          <p:spPr bwMode="auto">
            <a:xfrm>
              <a:off x="3139" y="3336"/>
              <a:ext cx="347" cy="304"/>
            </a:xfrm>
            <a:custGeom>
              <a:avLst/>
              <a:gdLst>
                <a:gd name="T0" fmla="*/ 214 w 694"/>
                <a:gd name="T1" fmla="*/ 38 h 609"/>
                <a:gd name="T2" fmla="*/ 238 w 694"/>
                <a:gd name="T3" fmla="*/ 59 h 609"/>
                <a:gd name="T4" fmla="*/ 274 w 694"/>
                <a:gd name="T5" fmla="*/ 73 h 609"/>
                <a:gd name="T6" fmla="*/ 314 w 694"/>
                <a:gd name="T7" fmla="*/ 121 h 609"/>
                <a:gd name="T8" fmla="*/ 347 w 694"/>
                <a:gd name="T9" fmla="*/ 181 h 609"/>
                <a:gd name="T10" fmla="*/ 331 w 694"/>
                <a:gd name="T11" fmla="*/ 211 h 609"/>
                <a:gd name="T12" fmla="*/ 324 w 694"/>
                <a:gd name="T13" fmla="*/ 237 h 609"/>
                <a:gd name="T14" fmla="*/ 309 w 694"/>
                <a:gd name="T15" fmla="*/ 263 h 609"/>
                <a:gd name="T16" fmla="*/ 259 w 694"/>
                <a:gd name="T17" fmla="*/ 294 h 609"/>
                <a:gd name="T18" fmla="*/ 209 w 694"/>
                <a:gd name="T19" fmla="*/ 303 h 609"/>
                <a:gd name="T20" fmla="*/ 160 w 694"/>
                <a:gd name="T21" fmla="*/ 294 h 609"/>
                <a:gd name="T22" fmla="*/ 158 w 694"/>
                <a:gd name="T23" fmla="*/ 255 h 609"/>
                <a:gd name="T24" fmla="*/ 181 w 694"/>
                <a:gd name="T25" fmla="*/ 228 h 609"/>
                <a:gd name="T26" fmla="*/ 214 w 694"/>
                <a:gd name="T27" fmla="*/ 230 h 609"/>
                <a:gd name="T28" fmla="*/ 246 w 694"/>
                <a:gd name="T29" fmla="*/ 206 h 609"/>
                <a:gd name="T30" fmla="*/ 258 w 694"/>
                <a:gd name="T31" fmla="*/ 170 h 609"/>
                <a:gd name="T32" fmla="*/ 254 w 694"/>
                <a:gd name="T33" fmla="*/ 132 h 609"/>
                <a:gd name="T34" fmla="*/ 232 w 694"/>
                <a:gd name="T35" fmla="*/ 100 h 609"/>
                <a:gd name="T36" fmla="*/ 199 w 694"/>
                <a:gd name="T37" fmla="*/ 86 h 609"/>
                <a:gd name="T38" fmla="*/ 168 w 694"/>
                <a:gd name="T39" fmla="*/ 82 h 609"/>
                <a:gd name="T40" fmla="*/ 129 w 694"/>
                <a:gd name="T41" fmla="*/ 92 h 609"/>
                <a:gd name="T42" fmla="*/ 106 w 694"/>
                <a:gd name="T43" fmla="*/ 108 h 609"/>
                <a:gd name="T44" fmla="*/ 91 w 694"/>
                <a:gd name="T45" fmla="*/ 108 h 609"/>
                <a:gd name="T46" fmla="*/ 114 w 694"/>
                <a:gd name="T47" fmla="*/ 76 h 609"/>
                <a:gd name="T48" fmla="*/ 172 w 694"/>
                <a:gd name="T49" fmla="*/ 54 h 609"/>
                <a:gd name="T50" fmla="*/ 209 w 694"/>
                <a:gd name="T51" fmla="*/ 56 h 609"/>
                <a:gd name="T52" fmla="*/ 231 w 694"/>
                <a:gd name="T53" fmla="*/ 77 h 609"/>
                <a:gd name="T54" fmla="*/ 246 w 694"/>
                <a:gd name="T55" fmla="*/ 82 h 609"/>
                <a:gd name="T56" fmla="*/ 257 w 694"/>
                <a:gd name="T57" fmla="*/ 84 h 609"/>
                <a:gd name="T58" fmla="*/ 276 w 694"/>
                <a:gd name="T59" fmla="*/ 104 h 609"/>
                <a:gd name="T60" fmla="*/ 291 w 694"/>
                <a:gd name="T61" fmla="*/ 164 h 609"/>
                <a:gd name="T62" fmla="*/ 280 w 694"/>
                <a:gd name="T63" fmla="*/ 201 h 609"/>
                <a:gd name="T64" fmla="*/ 254 w 694"/>
                <a:gd name="T65" fmla="*/ 233 h 609"/>
                <a:gd name="T66" fmla="*/ 219 w 694"/>
                <a:gd name="T67" fmla="*/ 240 h 609"/>
                <a:gd name="T68" fmla="*/ 235 w 694"/>
                <a:gd name="T69" fmla="*/ 241 h 609"/>
                <a:gd name="T70" fmla="*/ 274 w 694"/>
                <a:gd name="T71" fmla="*/ 219 h 609"/>
                <a:gd name="T72" fmla="*/ 283 w 694"/>
                <a:gd name="T73" fmla="*/ 198 h 609"/>
                <a:gd name="T74" fmla="*/ 292 w 694"/>
                <a:gd name="T75" fmla="*/ 170 h 609"/>
                <a:gd name="T76" fmla="*/ 287 w 694"/>
                <a:gd name="T77" fmla="*/ 124 h 609"/>
                <a:gd name="T78" fmla="*/ 275 w 694"/>
                <a:gd name="T79" fmla="*/ 100 h 609"/>
                <a:gd name="T80" fmla="*/ 256 w 694"/>
                <a:gd name="T81" fmla="*/ 82 h 609"/>
                <a:gd name="T82" fmla="*/ 235 w 694"/>
                <a:gd name="T83" fmla="*/ 74 h 609"/>
                <a:gd name="T84" fmla="*/ 227 w 694"/>
                <a:gd name="T85" fmla="*/ 72 h 609"/>
                <a:gd name="T86" fmla="*/ 201 w 694"/>
                <a:gd name="T87" fmla="*/ 51 h 609"/>
                <a:gd name="T88" fmla="*/ 167 w 694"/>
                <a:gd name="T89" fmla="*/ 51 h 609"/>
                <a:gd name="T90" fmla="*/ 109 w 694"/>
                <a:gd name="T91" fmla="*/ 76 h 609"/>
                <a:gd name="T92" fmla="*/ 89 w 694"/>
                <a:gd name="T93" fmla="*/ 109 h 609"/>
                <a:gd name="T94" fmla="*/ 108 w 694"/>
                <a:gd name="T95" fmla="*/ 109 h 609"/>
                <a:gd name="T96" fmla="*/ 89 w 694"/>
                <a:gd name="T97" fmla="*/ 120 h 609"/>
                <a:gd name="T98" fmla="*/ 81 w 694"/>
                <a:gd name="T99" fmla="*/ 132 h 609"/>
                <a:gd name="T100" fmla="*/ 77 w 694"/>
                <a:gd name="T101" fmla="*/ 153 h 609"/>
                <a:gd name="T102" fmla="*/ 67 w 694"/>
                <a:gd name="T103" fmla="*/ 172 h 609"/>
                <a:gd name="T104" fmla="*/ 44 w 694"/>
                <a:gd name="T105" fmla="*/ 189 h 609"/>
                <a:gd name="T106" fmla="*/ 38 w 694"/>
                <a:gd name="T107" fmla="*/ 202 h 609"/>
                <a:gd name="T108" fmla="*/ 18 w 694"/>
                <a:gd name="T109" fmla="*/ 179 h 609"/>
                <a:gd name="T110" fmla="*/ 0 w 694"/>
                <a:gd name="T111" fmla="*/ 150 h 609"/>
                <a:gd name="T112" fmla="*/ 8 w 694"/>
                <a:gd name="T113" fmla="*/ 133 h 609"/>
                <a:gd name="T114" fmla="*/ 60 w 694"/>
                <a:gd name="T115" fmla="*/ 80 h 609"/>
                <a:gd name="T116" fmla="*/ 135 w 694"/>
                <a:gd name="T117" fmla="*/ 31 h 609"/>
                <a:gd name="T118" fmla="*/ 168 w 694"/>
                <a:gd name="T119" fmla="*/ 0 h 60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94"/>
                <a:gd name="T181" fmla="*/ 0 h 609"/>
                <a:gd name="T182" fmla="*/ 694 w 694"/>
                <a:gd name="T183" fmla="*/ 609 h 60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94" h="609">
                  <a:moveTo>
                    <a:pt x="348" y="4"/>
                  </a:moveTo>
                  <a:lnTo>
                    <a:pt x="348" y="4"/>
                  </a:lnTo>
                  <a:lnTo>
                    <a:pt x="364" y="20"/>
                  </a:lnTo>
                  <a:lnTo>
                    <a:pt x="389" y="44"/>
                  </a:lnTo>
                  <a:lnTo>
                    <a:pt x="427" y="77"/>
                  </a:lnTo>
                  <a:lnTo>
                    <a:pt x="443" y="85"/>
                  </a:lnTo>
                  <a:lnTo>
                    <a:pt x="457" y="95"/>
                  </a:lnTo>
                  <a:lnTo>
                    <a:pt x="468" y="107"/>
                  </a:lnTo>
                  <a:lnTo>
                    <a:pt x="478" y="121"/>
                  </a:lnTo>
                  <a:lnTo>
                    <a:pt x="476" y="119"/>
                  </a:lnTo>
                  <a:lnTo>
                    <a:pt x="490" y="117"/>
                  </a:lnTo>
                  <a:lnTo>
                    <a:pt x="504" y="121"/>
                  </a:lnTo>
                  <a:lnTo>
                    <a:pt x="518" y="125"/>
                  </a:lnTo>
                  <a:lnTo>
                    <a:pt x="530" y="133"/>
                  </a:lnTo>
                  <a:lnTo>
                    <a:pt x="548" y="147"/>
                  </a:lnTo>
                  <a:lnTo>
                    <a:pt x="553" y="154"/>
                  </a:lnTo>
                  <a:lnTo>
                    <a:pt x="567" y="170"/>
                  </a:lnTo>
                  <a:lnTo>
                    <a:pt x="593" y="200"/>
                  </a:lnTo>
                  <a:lnTo>
                    <a:pt x="627" y="242"/>
                  </a:lnTo>
                  <a:lnTo>
                    <a:pt x="682" y="334"/>
                  </a:lnTo>
                  <a:lnTo>
                    <a:pt x="692" y="346"/>
                  </a:lnTo>
                  <a:lnTo>
                    <a:pt x="694" y="354"/>
                  </a:lnTo>
                  <a:lnTo>
                    <a:pt x="694" y="360"/>
                  </a:lnTo>
                  <a:lnTo>
                    <a:pt x="694" y="362"/>
                  </a:lnTo>
                  <a:lnTo>
                    <a:pt x="684" y="374"/>
                  </a:lnTo>
                  <a:lnTo>
                    <a:pt x="678" y="382"/>
                  </a:lnTo>
                  <a:lnTo>
                    <a:pt x="672" y="390"/>
                  </a:lnTo>
                  <a:lnTo>
                    <a:pt x="666" y="408"/>
                  </a:lnTo>
                  <a:lnTo>
                    <a:pt x="662" y="422"/>
                  </a:lnTo>
                  <a:lnTo>
                    <a:pt x="662" y="425"/>
                  </a:lnTo>
                  <a:lnTo>
                    <a:pt x="660" y="441"/>
                  </a:lnTo>
                  <a:lnTo>
                    <a:pt x="658" y="453"/>
                  </a:lnTo>
                  <a:lnTo>
                    <a:pt x="652" y="467"/>
                  </a:lnTo>
                  <a:lnTo>
                    <a:pt x="648" y="475"/>
                  </a:lnTo>
                  <a:lnTo>
                    <a:pt x="646" y="475"/>
                  </a:lnTo>
                  <a:lnTo>
                    <a:pt x="623" y="518"/>
                  </a:lnTo>
                  <a:lnTo>
                    <a:pt x="621" y="522"/>
                  </a:lnTo>
                  <a:lnTo>
                    <a:pt x="617" y="526"/>
                  </a:lnTo>
                  <a:lnTo>
                    <a:pt x="607" y="536"/>
                  </a:lnTo>
                  <a:lnTo>
                    <a:pt x="591" y="544"/>
                  </a:lnTo>
                  <a:lnTo>
                    <a:pt x="565" y="562"/>
                  </a:lnTo>
                  <a:lnTo>
                    <a:pt x="542" y="576"/>
                  </a:lnTo>
                  <a:lnTo>
                    <a:pt x="518" y="588"/>
                  </a:lnTo>
                  <a:lnTo>
                    <a:pt x="496" y="596"/>
                  </a:lnTo>
                  <a:lnTo>
                    <a:pt x="464" y="605"/>
                  </a:lnTo>
                  <a:lnTo>
                    <a:pt x="451" y="607"/>
                  </a:lnTo>
                  <a:lnTo>
                    <a:pt x="417" y="607"/>
                  </a:lnTo>
                  <a:lnTo>
                    <a:pt x="403" y="609"/>
                  </a:lnTo>
                  <a:lnTo>
                    <a:pt x="387" y="609"/>
                  </a:lnTo>
                  <a:lnTo>
                    <a:pt x="370" y="607"/>
                  </a:lnTo>
                  <a:lnTo>
                    <a:pt x="356" y="604"/>
                  </a:lnTo>
                  <a:lnTo>
                    <a:pt x="330" y="594"/>
                  </a:lnTo>
                  <a:lnTo>
                    <a:pt x="320" y="588"/>
                  </a:lnTo>
                  <a:lnTo>
                    <a:pt x="312" y="566"/>
                  </a:lnTo>
                  <a:lnTo>
                    <a:pt x="308" y="546"/>
                  </a:lnTo>
                  <a:lnTo>
                    <a:pt x="308" y="532"/>
                  </a:lnTo>
                  <a:lnTo>
                    <a:pt x="312" y="520"/>
                  </a:lnTo>
                  <a:lnTo>
                    <a:pt x="316" y="511"/>
                  </a:lnTo>
                  <a:lnTo>
                    <a:pt x="320" y="505"/>
                  </a:lnTo>
                  <a:lnTo>
                    <a:pt x="326" y="501"/>
                  </a:lnTo>
                  <a:lnTo>
                    <a:pt x="338" y="465"/>
                  </a:lnTo>
                  <a:lnTo>
                    <a:pt x="348" y="463"/>
                  </a:lnTo>
                  <a:lnTo>
                    <a:pt x="362" y="457"/>
                  </a:lnTo>
                  <a:lnTo>
                    <a:pt x="381" y="451"/>
                  </a:lnTo>
                  <a:lnTo>
                    <a:pt x="389" y="453"/>
                  </a:lnTo>
                  <a:lnTo>
                    <a:pt x="401" y="457"/>
                  </a:lnTo>
                  <a:lnTo>
                    <a:pt x="427" y="461"/>
                  </a:lnTo>
                  <a:lnTo>
                    <a:pt x="443" y="453"/>
                  </a:lnTo>
                  <a:lnTo>
                    <a:pt x="459" y="443"/>
                  </a:lnTo>
                  <a:lnTo>
                    <a:pt x="476" y="429"/>
                  </a:lnTo>
                  <a:lnTo>
                    <a:pt x="492" y="412"/>
                  </a:lnTo>
                  <a:lnTo>
                    <a:pt x="500" y="402"/>
                  </a:lnTo>
                  <a:lnTo>
                    <a:pt x="506" y="392"/>
                  </a:lnTo>
                  <a:lnTo>
                    <a:pt x="512" y="380"/>
                  </a:lnTo>
                  <a:lnTo>
                    <a:pt x="516" y="368"/>
                  </a:lnTo>
                  <a:lnTo>
                    <a:pt x="518" y="354"/>
                  </a:lnTo>
                  <a:lnTo>
                    <a:pt x="516" y="340"/>
                  </a:lnTo>
                  <a:lnTo>
                    <a:pt x="516" y="331"/>
                  </a:lnTo>
                  <a:lnTo>
                    <a:pt x="516" y="309"/>
                  </a:lnTo>
                  <a:lnTo>
                    <a:pt x="514" y="283"/>
                  </a:lnTo>
                  <a:lnTo>
                    <a:pt x="512" y="273"/>
                  </a:lnTo>
                  <a:lnTo>
                    <a:pt x="508" y="265"/>
                  </a:lnTo>
                  <a:lnTo>
                    <a:pt x="492" y="238"/>
                  </a:lnTo>
                  <a:lnTo>
                    <a:pt x="478" y="216"/>
                  </a:lnTo>
                  <a:lnTo>
                    <a:pt x="470" y="206"/>
                  </a:lnTo>
                  <a:lnTo>
                    <a:pt x="464" y="200"/>
                  </a:lnTo>
                  <a:lnTo>
                    <a:pt x="462" y="198"/>
                  </a:lnTo>
                  <a:lnTo>
                    <a:pt x="453" y="190"/>
                  </a:lnTo>
                  <a:lnTo>
                    <a:pt x="433" y="182"/>
                  </a:lnTo>
                  <a:lnTo>
                    <a:pt x="417" y="176"/>
                  </a:lnTo>
                  <a:lnTo>
                    <a:pt x="397" y="172"/>
                  </a:lnTo>
                  <a:lnTo>
                    <a:pt x="385" y="166"/>
                  </a:lnTo>
                  <a:lnTo>
                    <a:pt x="377" y="162"/>
                  </a:lnTo>
                  <a:lnTo>
                    <a:pt x="374" y="162"/>
                  </a:lnTo>
                  <a:lnTo>
                    <a:pt x="372" y="164"/>
                  </a:lnTo>
                  <a:lnTo>
                    <a:pt x="336" y="164"/>
                  </a:lnTo>
                  <a:lnTo>
                    <a:pt x="306" y="168"/>
                  </a:lnTo>
                  <a:lnTo>
                    <a:pt x="294" y="170"/>
                  </a:lnTo>
                  <a:lnTo>
                    <a:pt x="285" y="176"/>
                  </a:lnTo>
                  <a:lnTo>
                    <a:pt x="277" y="178"/>
                  </a:lnTo>
                  <a:lnTo>
                    <a:pt x="257" y="184"/>
                  </a:lnTo>
                  <a:lnTo>
                    <a:pt x="247" y="190"/>
                  </a:lnTo>
                  <a:lnTo>
                    <a:pt x="237" y="196"/>
                  </a:lnTo>
                  <a:lnTo>
                    <a:pt x="227" y="204"/>
                  </a:lnTo>
                  <a:lnTo>
                    <a:pt x="221" y="210"/>
                  </a:lnTo>
                  <a:lnTo>
                    <a:pt x="211" y="216"/>
                  </a:lnTo>
                  <a:lnTo>
                    <a:pt x="201" y="220"/>
                  </a:lnTo>
                  <a:lnTo>
                    <a:pt x="192" y="224"/>
                  </a:lnTo>
                  <a:lnTo>
                    <a:pt x="188" y="224"/>
                  </a:lnTo>
                  <a:lnTo>
                    <a:pt x="186" y="222"/>
                  </a:lnTo>
                  <a:lnTo>
                    <a:pt x="184" y="220"/>
                  </a:lnTo>
                  <a:lnTo>
                    <a:pt x="182" y="216"/>
                  </a:lnTo>
                  <a:lnTo>
                    <a:pt x="184" y="210"/>
                  </a:lnTo>
                  <a:lnTo>
                    <a:pt x="186" y="202"/>
                  </a:lnTo>
                  <a:lnTo>
                    <a:pt x="199" y="180"/>
                  </a:lnTo>
                  <a:lnTo>
                    <a:pt x="211" y="164"/>
                  </a:lnTo>
                  <a:lnTo>
                    <a:pt x="227" y="153"/>
                  </a:lnTo>
                  <a:lnTo>
                    <a:pt x="243" y="141"/>
                  </a:lnTo>
                  <a:lnTo>
                    <a:pt x="263" y="131"/>
                  </a:lnTo>
                  <a:lnTo>
                    <a:pt x="283" y="123"/>
                  </a:lnTo>
                  <a:lnTo>
                    <a:pt x="302" y="117"/>
                  </a:lnTo>
                  <a:lnTo>
                    <a:pt x="324" y="111"/>
                  </a:lnTo>
                  <a:lnTo>
                    <a:pt x="344" y="109"/>
                  </a:lnTo>
                  <a:lnTo>
                    <a:pt x="354" y="107"/>
                  </a:lnTo>
                  <a:lnTo>
                    <a:pt x="375" y="105"/>
                  </a:lnTo>
                  <a:lnTo>
                    <a:pt x="387" y="105"/>
                  </a:lnTo>
                  <a:lnTo>
                    <a:pt x="403" y="107"/>
                  </a:lnTo>
                  <a:lnTo>
                    <a:pt x="417" y="113"/>
                  </a:lnTo>
                  <a:lnTo>
                    <a:pt x="429" y="119"/>
                  </a:lnTo>
                  <a:lnTo>
                    <a:pt x="435" y="127"/>
                  </a:lnTo>
                  <a:lnTo>
                    <a:pt x="447" y="141"/>
                  </a:lnTo>
                  <a:lnTo>
                    <a:pt x="453" y="149"/>
                  </a:lnTo>
                  <a:lnTo>
                    <a:pt x="461" y="154"/>
                  </a:lnTo>
                  <a:lnTo>
                    <a:pt x="466" y="156"/>
                  </a:lnTo>
                  <a:lnTo>
                    <a:pt x="468" y="156"/>
                  </a:lnTo>
                  <a:lnTo>
                    <a:pt x="470" y="154"/>
                  </a:lnTo>
                  <a:lnTo>
                    <a:pt x="482" y="160"/>
                  </a:lnTo>
                  <a:lnTo>
                    <a:pt x="492" y="164"/>
                  </a:lnTo>
                  <a:lnTo>
                    <a:pt x="500" y="164"/>
                  </a:lnTo>
                  <a:lnTo>
                    <a:pt x="510" y="172"/>
                  </a:lnTo>
                  <a:lnTo>
                    <a:pt x="510" y="170"/>
                  </a:lnTo>
                  <a:lnTo>
                    <a:pt x="512" y="168"/>
                  </a:lnTo>
                  <a:lnTo>
                    <a:pt x="514" y="168"/>
                  </a:lnTo>
                  <a:lnTo>
                    <a:pt x="516" y="170"/>
                  </a:lnTo>
                  <a:lnTo>
                    <a:pt x="522" y="172"/>
                  </a:lnTo>
                  <a:lnTo>
                    <a:pt x="536" y="190"/>
                  </a:lnTo>
                  <a:lnTo>
                    <a:pt x="551" y="208"/>
                  </a:lnTo>
                  <a:lnTo>
                    <a:pt x="561" y="226"/>
                  </a:lnTo>
                  <a:lnTo>
                    <a:pt x="569" y="240"/>
                  </a:lnTo>
                  <a:lnTo>
                    <a:pt x="569" y="245"/>
                  </a:lnTo>
                  <a:lnTo>
                    <a:pt x="569" y="249"/>
                  </a:lnTo>
                  <a:lnTo>
                    <a:pt x="581" y="329"/>
                  </a:lnTo>
                  <a:lnTo>
                    <a:pt x="575" y="360"/>
                  </a:lnTo>
                  <a:lnTo>
                    <a:pt x="569" y="382"/>
                  </a:lnTo>
                  <a:lnTo>
                    <a:pt x="565" y="390"/>
                  </a:lnTo>
                  <a:lnTo>
                    <a:pt x="561" y="396"/>
                  </a:lnTo>
                  <a:lnTo>
                    <a:pt x="559" y="402"/>
                  </a:lnTo>
                  <a:lnTo>
                    <a:pt x="557" y="410"/>
                  </a:lnTo>
                  <a:lnTo>
                    <a:pt x="553" y="420"/>
                  </a:lnTo>
                  <a:lnTo>
                    <a:pt x="548" y="431"/>
                  </a:lnTo>
                  <a:lnTo>
                    <a:pt x="540" y="443"/>
                  </a:lnTo>
                  <a:lnTo>
                    <a:pt x="526" y="455"/>
                  </a:lnTo>
                  <a:lnTo>
                    <a:pt x="508" y="467"/>
                  </a:lnTo>
                  <a:lnTo>
                    <a:pt x="500" y="471"/>
                  </a:lnTo>
                  <a:lnTo>
                    <a:pt x="480" y="477"/>
                  </a:lnTo>
                  <a:lnTo>
                    <a:pt x="457" y="483"/>
                  </a:lnTo>
                  <a:lnTo>
                    <a:pt x="445" y="483"/>
                  </a:lnTo>
                  <a:lnTo>
                    <a:pt x="437" y="481"/>
                  </a:lnTo>
                  <a:lnTo>
                    <a:pt x="437" y="483"/>
                  </a:lnTo>
                  <a:lnTo>
                    <a:pt x="443" y="485"/>
                  </a:lnTo>
                  <a:lnTo>
                    <a:pt x="451" y="485"/>
                  </a:lnTo>
                  <a:lnTo>
                    <a:pt x="470" y="483"/>
                  </a:lnTo>
                  <a:lnTo>
                    <a:pt x="496" y="477"/>
                  </a:lnTo>
                  <a:lnTo>
                    <a:pt x="514" y="469"/>
                  </a:lnTo>
                  <a:lnTo>
                    <a:pt x="528" y="459"/>
                  </a:lnTo>
                  <a:lnTo>
                    <a:pt x="540" y="449"/>
                  </a:lnTo>
                  <a:lnTo>
                    <a:pt x="548" y="439"/>
                  </a:lnTo>
                  <a:lnTo>
                    <a:pt x="559" y="422"/>
                  </a:lnTo>
                  <a:lnTo>
                    <a:pt x="561" y="416"/>
                  </a:lnTo>
                  <a:lnTo>
                    <a:pt x="563" y="410"/>
                  </a:lnTo>
                  <a:lnTo>
                    <a:pt x="565" y="404"/>
                  </a:lnTo>
                  <a:lnTo>
                    <a:pt x="565" y="396"/>
                  </a:lnTo>
                  <a:lnTo>
                    <a:pt x="569" y="394"/>
                  </a:lnTo>
                  <a:lnTo>
                    <a:pt x="573" y="390"/>
                  </a:lnTo>
                  <a:lnTo>
                    <a:pt x="575" y="384"/>
                  </a:lnTo>
                  <a:lnTo>
                    <a:pt x="583" y="340"/>
                  </a:lnTo>
                  <a:lnTo>
                    <a:pt x="585" y="331"/>
                  </a:lnTo>
                  <a:lnTo>
                    <a:pt x="585" y="319"/>
                  </a:lnTo>
                  <a:lnTo>
                    <a:pt x="581" y="289"/>
                  </a:lnTo>
                  <a:lnTo>
                    <a:pt x="573" y="249"/>
                  </a:lnTo>
                  <a:lnTo>
                    <a:pt x="573" y="244"/>
                  </a:lnTo>
                  <a:lnTo>
                    <a:pt x="571" y="238"/>
                  </a:lnTo>
                  <a:lnTo>
                    <a:pt x="565" y="226"/>
                  </a:lnTo>
                  <a:lnTo>
                    <a:pt x="557" y="214"/>
                  </a:lnTo>
                  <a:lnTo>
                    <a:pt x="550" y="200"/>
                  </a:lnTo>
                  <a:lnTo>
                    <a:pt x="546" y="190"/>
                  </a:lnTo>
                  <a:lnTo>
                    <a:pt x="522" y="166"/>
                  </a:lnTo>
                  <a:lnTo>
                    <a:pt x="516" y="164"/>
                  </a:lnTo>
                  <a:lnTo>
                    <a:pt x="512" y="164"/>
                  </a:lnTo>
                  <a:lnTo>
                    <a:pt x="510" y="166"/>
                  </a:lnTo>
                  <a:lnTo>
                    <a:pt x="496" y="160"/>
                  </a:lnTo>
                  <a:lnTo>
                    <a:pt x="490" y="158"/>
                  </a:lnTo>
                  <a:lnTo>
                    <a:pt x="470" y="149"/>
                  </a:lnTo>
                  <a:lnTo>
                    <a:pt x="468" y="147"/>
                  </a:lnTo>
                  <a:lnTo>
                    <a:pt x="466" y="149"/>
                  </a:lnTo>
                  <a:lnTo>
                    <a:pt x="464" y="151"/>
                  </a:lnTo>
                  <a:lnTo>
                    <a:pt x="459" y="149"/>
                  </a:lnTo>
                  <a:lnTo>
                    <a:pt x="453" y="145"/>
                  </a:lnTo>
                  <a:lnTo>
                    <a:pt x="445" y="137"/>
                  </a:lnTo>
                  <a:lnTo>
                    <a:pt x="435" y="123"/>
                  </a:lnTo>
                  <a:lnTo>
                    <a:pt x="429" y="115"/>
                  </a:lnTo>
                  <a:lnTo>
                    <a:pt x="415" y="107"/>
                  </a:lnTo>
                  <a:lnTo>
                    <a:pt x="401" y="103"/>
                  </a:lnTo>
                  <a:lnTo>
                    <a:pt x="387" y="101"/>
                  </a:lnTo>
                  <a:lnTo>
                    <a:pt x="375" y="99"/>
                  </a:lnTo>
                  <a:lnTo>
                    <a:pt x="356" y="101"/>
                  </a:lnTo>
                  <a:lnTo>
                    <a:pt x="348" y="101"/>
                  </a:lnTo>
                  <a:lnTo>
                    <a:pt x="334" y="103"/>
                  </a:lnTo>
                  <a:lnTo>
                    <a:pt x="318" y="105"/>
                  </a:lnTo>
                  <a:lnTo>
                    <a:pt x="292" y="111"/>
                  </a:lnTo>
                  <a:lnTo>
                    <a:pt x="269" y="121"/>
                  </a:lnTo>
                  <a:lnTo>
                    <a:pt x="247" y="133"/>
                  </a:lnTo>
                  <a:lnTo>
                    <a:pt x="229" y="143"/>
                  </a:lnTo>
                  <a:lnTo>
                    <a:pt x="217" y="153"/>
                  </a:lnTo>
                  <a:lnTo>
                    <a:pt x="205" y="162"/>
                  </a:lnTo>
                  <a:lnTo>
                    <a:pt x="188" y="192"/>
                  </a:lnTo>
                  <a:lnTo>
                    <a:pt x="182" y="204"/>
                  </a:lnTo>
                  <a:lnTo>
                    <a:pt x="178" y="212"/>
                  </a:lnTo>
                  <a:lnTo>
                    <a:pt x="178" y="218"/>
                  </a:lnTo>
                  <a:lnTo>
                    <a:pt x="178" y="222"/>
                  </a:lnTo>
                  <a:lnTo>
                    <a:pt x="182" y="224"/>
                  </a:lnTo>
                  <a:lnTo>
                    <a:pt x="184" y="226"/>
                  </a:lnTo>
                  <a:lnTo>
                    <a:pt x="194" y="226"/>
                  </a:lnTo>
                  <a:lnTo>
                    <a:pt x="203" y="222"/>
                  </a:lnTo>
                  <a:lnTo>
                    <a:pt x="215" y="218"/>
                  </a:lnTo>
                  <a:lnTo>
                    <a:pt x="211" y="220"/>
                  </a:lnTo>
                  <a:lnTo>
                    <a:pt x="207" y="224"/>
                  </a:lnTo>
                  <a:lnTo>
                    <a:pt x="196" y="232"/>
                  </a:lnTo>
                  <a:lnTo>
                    <a:pt x="178" y="240"/>
                  </a:lnTo>
                  <a:lnTo>
                    <a:pt x="172" y="244"/>
                  </a:lnTo>
                  <a:lnTo>
                    <a:pt x="168" y="247"/>
                  </a:lnTo>
                  <a:lnTo>
                    <a:pt x="164" y="255"/>
                  </a:lnTo>
                  <a:lnTo>
                    <a:pt x="162" y="261"/>
                  </a:lnTo>
                  <a:lnTo>
                    <a:pt x="162" y="265"/>
                  </a:lnTo>
                  <a:lnTo>
                    <a:pt x="158" y="275"/>
                  </a:lnTo>
                  <a:lnTo>
                    <a:pt x="156" y="283"/>
                  </a:lnTo>
                  <a:lnTo>
                    <a:pt x="156" y="291"/>
                  </a:lnTo>
                  <a:lnTo>
                    <a:pt x="154" y="297"/>
                  </a:lnTo>
                  <a:lnTo>
                    <a:pt x="154" y="307"/>
                  </a:lnTo>
                  <a:lnTo>
                    <a:pt x="154" y="331"/>
                  </a:lnTo>
                  <a:lnTo>
                    <a:pt x="156" y="360"/>
                  </a:lnTo>
                  <a:lnTo>
                    <a:pt x="152" y="354"/>
                  </a:lnTo>
                  <a:lnTo>
                    <a:pt x="146" y="350"/>
                  </a:lnTo>
                  <a:lnTo>
                    <a:pt x="134" y="344"/>
                  </a:lnTo>
                  <a:lnTo>
                    <a:pt x="126" y="342"/>
                  </a:lnTo>
                  <a:lnTo>
                    <a:pt x="122" y="344"/>
                  </a:lnTo>
                  <a:lnTo>
                    <a:pt x="107" y="356"/>
                  </a:lnTo>
                  <a:lnTo>
                    <a:pt x="95" y="368"/>
                  </a:lnTo>
                  <a:lnTo>
                    <a:pt x="87" y="378"/>
                  </a:lnTo>
                  <a:lnTo>
                    <a:pt x="83" y="388"/>
                  </a:lnTo>
                  <a:lnTo>
                    <a:pt x="81" y="394"/>
                  </a:lnTo>
                  <a:lnTo>
                    <a:pt x="81" y="398"/>
                  </a:lnTo>
                  <a:lnTo>
                    <a:pt x="83" y="402"/>
                  </a:lnTo>
                  <a:lnTo>
                    <a:pt x="75" y="404"/>
                  </a:lnTo>
                  <a:lnTo>
                    <a:pt x="71" y="402"/>
                  </a:lnTo>
                  <a:lnTo>
                    <a:pt x="65" y="398"/>
                  </a:lnTo>
                  <a:lnTo>
                    <a:pt x="51" y="382"/>
                  </a:lnTo>
                  <a:lnTo>
                    <a:pt x="35" y="358"/>
                  </a:lnTo>
                  <a:lnTo>
                    <a:pt x="22" y="340"/>
                  </a:lnTo>
                  <a:lnTo>
                    <a:pt x="14" y="327"/>
                  </a:lnTo>
                  <a:lnTo>
                    <a:pt x="8" y="313"/>
                  </a:lnTo>
                  <a:lnTo>
                    <a:pt x="4" y="307"/>
                  </a:lnTo>
                  <a:lnTo>
                    <a:pt x="0" y="301"/>
                  </a:lnTo>
                  <a:lnTo>
                    <a:pt x="0" y="297"/>
                  </a:lnTo>
                  <a:lnTo>
                    <a:pt x="0" y="293"/>
                  </a:lnTo>
                  <a:lnTo>
                    <a:pt x="2" y="287"/>
                  </a:lnTo>
                  <a:lnTo>
                    <a:pt x="4" y="285"/>
                  </a:lnTo>
                  <a:lnTo>
                    <a:pt x="16" y="267"/>
                  </a:lnTo>
                  <a:lnTo>
                    <a:pt x="37" y="240"/>
                  </a:lnTo>
                  <a:lnTo>
                    <a:pt x="69" y="202"/>
                  </a:lnTo>
                  <a:lnTo>
                    <a:pt x="77" y="192"/>
                  </a:lnTo>
                  <a:lnTo>
                    <a:pt x="89" y="182"/>
                  </a:lnTo>
                  <a:lnTo>
                    <a:pt x="120" y="160"/>
                  </a:lnTo>
                  <a:lnTo>
                    <a:pt x="164" y="133"/>
                  </a:lnTo>
                  <a:lnTo>
                    <a:pt x="192" y="119"/>
                  </a:lnTo>
                  <a:lnTo>
                    <a:pt x="219" y="101"/>
                  </a:lnTo>
                  <a:lnTo>
                    <a:pt x="245" y="81"/>
                  </a:lnTo>
                  <a:lnTo>
                    <a:pt x="269" y="62"/>
                  </a:lnTo>
                  <a:lnTo>
                    <a:pt x="304" y="30"/>
                  </a:lnTo>
                  <a:lnTo>
                    <a:pt x="318" y="16"/>
                  </a:lnTo>
                  <a:lnTo>
                    <a:pt x="324" y="8"/>
                  </a:lnTo>
                  <a:lnTo>
                    <a:pt x="330" y="2"/>
                  </a:lnTo>
                  <a:lnTo>
                    <a:pt x="336" y="0"/>
                  </a:lnTo>
                  <a:lnTo>
                    <a:pt x="340" y="0"/>
                  </a:lnTo>
                  <a:lnTo>
                    <a:pt x="346" y="2"/>
                  </a:lnTo>
                  <a:lnTo>
                    <a:pt x="348" y="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1395"/>
            <p:cNvSpPr>
              <a:spLocks/>
            </p:cNvSpPr>
            <p:nvPr/>
          </p:nvSpPr>
          <p:spPr bwMode="auto">
            <a:xfrm>
              <a:off x="3279" y="3420"/>
              <a:ext cx="117" cy="107"/>
            </a:xfrm>
            <a:custGeom>
              <a:avLst/>
              <a:gdLst>
                <a:gd name="T0" fmla="*/ 113 w 233"/>
                <a:gd name="T1" fmla="*/ 106 h 216"/>
                <a:gd name="T2" fmla="*/ 115 w 233"/>
                <a:gd name="T3" fmla="*/ 101 h 216"/>
                <a:gd name="T4" fmla="*/ 116 w 233"/>
                <a:gd name="T5" fmla="*/ 85 h 216"/>
                <a:gd name="T6" fmla="*/ 117 w 233"/>
                <a:gd name="T7" fmla="*/ 73 h 216"/>
                <a:gd name="T8" fmla="*/ 116 w 233"/>
                <a:gd name="T9" fmla="*/ 57 h 216"/>
                <a:gd name="T10" fmla="*/ 115 w 233"/>
                <a:gd name="T11" fmla="*/ 54 h 216"/>
                <a:gd name="T12" fmla="*/ 96 w 233"/>
                <a:gd name="T13" fmla="*/ 24 h 216"/>
                <a:gd name="T14" fmla="*/ 88 w 233"/>
                <a:gd name="T15" fmla="*/ 15 h 216"/>
                <a:gd name="T16" fmla="*/ 86 w 233"/>
                <a:gd name="T17" fmla="*/ 14 h 216"/>
                <a:gd name="T18" fmla="*/ 73 w 233"/>
                <a:gd name="T19" fmla="*/ 8 h 216"/>
                <a:gd name="T20" fmla="*/ 58 w 233"/>
                <a:gd name="T21" fmla="*/ 4 h 216"/>
                <a:gd name="T22" fmla="*/ 49 w 233"/>
                <a:gd name="T23" fmla="*/ 0 h 216"/>
                <a:gd name="T24" fmla="*/ 47 w 233"/>
                <a:gd name="T25" fmla="*/ 0 h 216"/>
                <a:gd name="T26" fmla="*/ 43 w 233"/>
                <a:gd name="T27" fmla="*/ 1 h 216"/>
                <a:gd name="T28" fmla="*/ 38 w 233"/>
                <a:gd name="T29" fmla="*/ 5 h 216"/>
                <a:gd name="T30" fmla="*/ 28 w 233"/>
                <a:gd name="T31" fmla="*/ 7 h 216"/>
                <a:gd name="T32" fmla="*/ 19 w 233"/>
                <a:gd name="T33" fmla="*/ 10 h 216"/>
                <a:gd name="T34" fmla="*/ 17 w 233"/>
                <a:gd name="T35" fmla="*/ 11 h 216"/>
                <a:gd name="T36" fmla="*/ 11 w 233"/>
                <a:gd name="T37" fmla="*/ 19 h 216"/>
                <a:gd name="T38" fmla="*/ 8 w 233"/>
                <a:gd name="T39" fmla="*/ 25 h 216"/>
                <a:gd name="T40" fmla="*/ 9 w 233"/>
                <a:gd name="T41" fmla="*/ 31 h 216"/>
                <a:gd name="T42" fmla="*/ 11 w 233"/>
                <a:gd name="T43" fmla="*/ 37 h 216"/>
                <a:gd name="T44" fmla="*/ 13 w 233"/>
                <a:gd name="T45" fmla="*/ 43 h 216"/>
                <a:gd name="T46" fmla="*/ 13 w 233"/>
                <a:gd name="T47" fmla="*/ 46 h 216"/>
                <a:gd name="T48" fmla="*/ 17 w 233"/>
                <a:gd name="T49" fmla="*/ 47 h 216"/>
                <a:gd name="T50" fmla="*/ 15 w 233"/>
                <a:gd name="T51" fmla="*/ 49 h 216"/>
                <a:gd name="T52" fmla="*/ 11 w 233"/>
                <a:gd name="T53" fmla="*/ 54 h 216"/>
                <a:gd name="T54" fmla="*/ 6 w 233"/>
                <a:gd name="T55" fmla="*/ 58 h 216"/>
                <a:gd name="T56" fmla="*/ 3 w 233"/>
                <a:gd name="T57" fmla="*/ 64 h 216"/>
                <a:gd name="T58" fmla="*/ 3 w 233"/>
                <a:gd name="T59" fmla="*/ 66 h 216"/>
                <a:gd name="T60" fmla="*/ 1 w 233"/>
                <a:gd name="T61" fmla="*/ 83 h 216"/>
                <a:gd name="T62" fmla="*/ 0 w 233"/>
                <a:gd name="T63" fmla="*/ 87 h 216"/>
                <a:gd name="T64" fmla="*/ 0 w 233"/>
                <a:gd name="T65" fmla="*/ 92 h 216"/>
                <a:gd name="T66" fmla="*/ 0 w 233"/>
                <a:gd name="T67" fmla="*/ 95 h 216"/>
                <a:gd name="T68" fmla="*/ 2 w 233"/>
                <a:gd name="T69" fmla="*/ 99 h 216"/>
                <a:gd name="T70" fmla="*/ 14 w 233"/>
                <a:gd name="T71" fmla="*/ 63 h 216"/>
                <a:gd name="T72" fmla="*/ 17 w 233"/>
                <a:gd name="T73" fmla="*/ 51 h 216"/>
                <a:gd name="T74" fmla="*/ 21 w 233"/>
                <a:gd name="T75" fmla="*/ 32 h 216"/>
                <a:gd name="T76" fmla="*/ 27 w 233"/>
                <a:gd name="T77" fmla="*/ 18 h 216"/>
                <a:gd name="T78" fmla="*/ 33 w 233"/>
                <a:gd name="T79" fmla="*/ 12 h 216"/>
                <a:gd name="T80" fmla="*/ 36 w 233"/>
                <a:gd name="T81" fmla="*/ 11 h 216"/>
                <a:gd name="T82" fmla="*/ 41 w 233"/>
                <a:gd name="T83" fmla="*/ 9 h 216"/>
                <a:gd name="T84" fmla="*/ 51 w 233"/>
                <a:gd name="T85" fmla="*/ 10 h 216"/>
                <a:gd name="T86" fmla="*/ 71 w 233"/>
                <a:gd name="T87" fmla="*/ 22 h 216"/>
                <a:gd name="T88" fmla="*/ 84 w 233"/>
                <a:gd name="T89" fmla="*/ 34 h 216"/>
                <a:gd name="T90" fmla="*/ 88 w 233"/>
                <a:gd name="T91" fmla="*/ 35 h 216"/>
                <a:gd name="T92" fmla="*/ 95 w 233"/>
                <a:gd name="T93" fmla="*/ 45 h 216"/>
                <a:gd name="T94" fmla="*/ 96 w 233"/>
                <a:gd name="T95" fmla="*/ 51 h 216"/>
                <a:gd name="T96" fmla="*/ 103 w 233"/>
                <a:gd name="T97" fmla="*/ 65 h 216"/>
                <a:gd name="T98" fmla="*/ 102 w 233"/>
                <a:gd name="T99" fmla="*/ 67 h 216"/>
                <a:gd name="T100" fmla="*/ 100 w 233"/>
                <a:gd name="T101" fmla="*/ 71 h 216"/>
                <a:gd name="T102" fmla="*/ 99 w 233"/>
                <a:gd name="T103" fmla="*/ 72 h 216"/>
                <a:gd name="T104" fmla="*/ 101 w 233"/>
                <a:gd name="T105" fmla="*/ 86 h 216"/>
                <a:gd name="T106" fmla="*/ 105 w 233"/>
                <a:gd name="T107" fmla="*/ 98 h 216"/>
                <a:gd name="T108" fmla="*/ 111 w 233"/>
                <a:gd name="T109" fmla="*/ 107 h 216"/>
                <a:gd name="T110" fmla="*/ 112 w 233"/>
                <a:gd name="T111" fmla="*/ 107 h 216"/>
                <a:gd name="T112" fmla="*/ 113 w 233"/>
                <a:gd name="T113" fmla="*/ 106 h 2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33"/>
                <a:gd name="T172" fmla="*/ 0 h 216"/>
                <a:gd name="T173" fmla="*/ 233 w 233"/>
                <a:gd name="T174" fmla="*/ 216 h 2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33" h="216">
                  <a:moveTo>
                    <a:pt x="225" y="214"/>
                  </a:moveTo>
                  <a:lnTo>
                    <a:pt x="225" y="214"/>
                  </a:lnTo>
                  <a:lnTo>
                    <a:pt x="227" y="212"/>
                  </a:lnTo>
                  <a:lnTo>
                    <a:pt x="229" y="204"/>
                  </a:lnTo>
                  <a:lnTo>
                    <a:pt x="233" y="190"/>
                  </a:lnTo>
                  <a:lnTo>
                    <a:pt x="231" y="172"/>
                  </a:lnTo>
                  <a:lnTo>
                    <a:pt x="233" y="147"/>
                  </a:lnTo>
                  <a:lnTo>
                    <a:pt x="233" y="125"/>
                  </a:lnTo>
                  <a:lnTo>
                    <a:pt x="231" y="115"/>
                  </a:lnTo>
                  <a:lnTo>
                    <a:pt x="229" y="109"/>
                  </a:lnTo>
                  <a:lnTo>
                    <a:pt x="209" y="76"/>
                  </a:lnTo>
                  <a:lnTo>
                    <a:pt x="191" y="48"/>
                  </a:lnTo>
                  <a:lnTo>
                    <a:pt x="183" y="38"/>
                  </a:lnTo>
                  <a:lnTo>
                    <a:pt x="176" y="30"/>
                  </a:lnTo>
                  <a:lnTo>
                    <a:pt x="172" y="28"/>
                  </a:lnTo>
                  <a:lnTo>
                    <a:pt x="164" y="22"/>
                  </a:lnTo>
                  <a:lnTo>
                    <a:pt x="146" y="16"/>
                  </a:lnTo>
                  <a:lnTo>
                    <a:pt x="116" y="8"/>
                  </a:lnTo>
                  <a:lnTo>
                    <a:pt x="106" y="2"/>
                  </a:lnTo>
                  <a:lnTo>
                    <a:pt x="98" y="0"/>
                  </a:lnTo>
                  <a:lnTo>
                    <a:pt x="94" y="0"/>
                  </a:lnTo>
                  <a:lnTo>
                    <a:pt x="93" y="0"/>
                  </a:lnTo>
                  <a:lnTo>
                    <a:pt x="85" y="2"/>
                  </a:lnTo>
                  <a:lnTo>
                    <a:pt x="79" y="4"/>
                  </a:lnTo>
                  <a:lnTo>
                    <a:pt x="75" y="10"/>
                  </a:lnTo>
                  <a:lnTo>
                    <a:pt x="55" y="14"/>
                  </a:lnTo>
                  <a:lnTo>
                    <a:pt x="41" y="18"/>
                  </a:lnTo>
                  <a:lnTo>
                    <a:pt x="37" y="20"/>
                  </a:lnTo>
                  <a:lnTo>
                    <a:pt x="33" y="22"/>
                  </a:lnTo>
                  <a:lnTo>
                    <a:pt x="29" y="28"/>
                  </a:lnTo>
                  <a:lnTo>
                    <a:pt x="21" y="38"/>
                  </a:lnTo>
                  <a:lnTo>
                    <a:pt x="17" y="44"/>
                  </a:lnTo>
                  <a:lnTo>
                    <a:pt x="15" y="50"/>
                  </a:lnTo>
                  <a:lnTo>
                    <a:pt x="15" y="58"/>
                  </a:lnTo>
                  <a:lnTo>
                    <a:pt x="17" y="62"/>
                  </a:lnTo>
                  <a:lnTo>
                    <a:pt x="21" y="74"/>
                  </a:lnTo>
                  <a:lnTo>
                    <a:pt x="25" y="81"/>
                  </a:lnTo>
                  <a:lnTo>
                    <a:pt x="25" y="87"/>
                  </a:lnTo>
                  <a:lnTo>
                    <a:pt x="25" y="93"/>
                  </a:lnTo>
                  <a:lnTo>
                    <a:pt x="27" y="95"/>
                  </a:lnTo>
                  <a:lnTo>
                    <a:pt x="33" y="95"/>
                  </a:lnTo>
                  <a:lnTo>
                    <a:pt x="29" y="99"/>
                  </a:lnTo>
                  <a:lnTo>
                    <a:pt x="27" y="105"/>
                  </a:lnTo>
                  <a:lnTo>
                    <a:pt x="21" y="109"/>
                  </a:lnTo>
                  <a:lnTo>
                    <a:pt x="11" y="117"/>
                  </a:lnTo>
                  <a:lnTo>
                    <a:pt x="7" y="123"/>
                  </a:lnTo>
                  <a:lnTo>
                    <a:pt x="5" y="129"/>
                  </a:lnTo>
                  <a:lnTo>
                    <a:pt x="5" y="133"/>
                  </a:lnTo>
                  <a:lnTo>
                    <a:pt x="4" y="147"/>
                  </a:lnTo>
                  <a:lnTo>
                    <a:pt x="2" y="168"/>
                  </a:lnTo>
                  <a:lnTo>
                    <a:pt x="0" y="176"/>
                  </a:lnTo>
                  <a:lnTo>
                    <a:pt x="0" y="182"/>
                  </a:lnTo>
                  <a:lnTo>
                    <a:pt x="0" y="186"/>
                  </a:lnTo>
                  <a:lnTo>
                    <a:pt x="0" y="192"/>
                  </a:lnTo>
                  <a:lnTo>
                    <a:pt x="4" y="200"/>
                  </a:lnTo>
                  <a:lnTo>
                    <a:pt x="17" y="161"/>
                  </a:lnTo>
                  <a:lnTo>
                    <a:pt x="27" y="127"/>
                  </a:lnTo>
                  <a:lnTo>
                    <a:pt x="33" y="103"/>
                  </a:lnTo>
                  <a:lnTo>
                    <a:pt x="35" y="91"/>
                  </a:lnTo>
                  <a:lnTo>
                    <a:pt x="41" y="64"/>
                  </a:lnTo>
                  <a:lnTo>
                    <a:pt x="47" y="50"/>
                  </a:lnTo>
                  <a:lnTo>
                    <a:pt x="53" y="36"/>
                  </a:lnTo>
                  <a:lnTo>
                    <a:pt x="61" y="28"/>
                  </a:lnTo>
                  <a:lnTo>
                    <a:pt x="65" y="24"/>
                  </a:lnTo>
                  <a:lnTo>
                    <a:pt x="71" y="22"/>
                  </a:lnTo>
                  <a:lnTo>
                    <a:pt x="75" y="20"/>
                  </a:lnTo>
                  <a:lnTo>
                    <a:pt x="81" y="18"/>
                  </a:lnTo>
                  <a:lnTo>
                    <a:pt x="91" y="18"/>
                  </a:lnTo>
                  <a:lnTo>
                    <a:pt x="102" y="20"/>
                  </a:lnTo>
                  <a:lnTo>
                    <a:pt x="120" y="30"/>
                  </a:lnTo>
                  <a:lnTo>
                    <a:pt x="142" y="44"/>
                  </a:lnTo>
                  <a:lnTo>
                    <a:pt x="168" y="68"/>
                  </a:lnTo>
                  <a:lnTo>
                    <a:pt x="170" y="68"/>
                  </a:lnTo>
                  <a:lnTo>
                    <a:pt x="176" y="70"/>
                  </a:lnTo>
                  <a:lnTo>
                    <a:pt x="181" y="77"/>
                  </a:lnTo>
                  <a:lnTo>
                    <a:pt x="189" y="91"/>
                  </a:lnTo>
                  <a:lnTo>
                    <a:pt x="191" y="103"/>
                  </a:lnTo>
                  <a:lnTo>
                    <a:pt x="197" y="117"/>
                  </a:lnTo>
                  <a:lnTo>
                    <a:pt x="205" y="131"/>
                  </a:lnTo>
                  <a:lnTo>
                    <a:pt x="203" y="135"/>
                  </a:lnTo>
                  <a:lnTo>
                    <a:pt x="203" y="139"/>
                  </a:lnTo>
                  <a:lnTo>
                    <a:pt x="199" y="143"/>
                  </a:lnTo>
                  <a:lnTo>
                    <a:pt x="197" y="145"/>
                  </a:lnTo>
                  <a:lnTo>
                    <a:pt x="197" y="153"/>
                  </a:lnTo>
                  <a:lnTo>
                    <a:pt x="201" y="174"/>
                  </a:lnTo>
                  <a:lnTo>
                    <a:pt x="205" y="186"/>
                  </a:lnTo>
                  <a:lnTo>
                    <a:pt x="209" y="198"/>
                  </a:lnTo>
                  <a:lnTo>
                    <a:pt x="215" y="208"/>
                  </a:lnTo>
                  <a:lnTo>
                    <a:pt x="221" y="216"/>
                  </a:lnTo>
                  <a:lnTo>
                    <a:pt x="223" y="216"/>
                  </a:lnTo>
                  <a:lnTo>
                    <a:pt x="225" y="21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1396"/>
            <p:cNvSpPr>
              <a:spLocks/>
            </p:cNvSpPr>
            <p:nvPr/>
          </p:nvSpPr>
          <p:spPr bwMode="auto">
            <a:xfrm>
              <a:off x="3262" y="3437"/>
              <a:ext cx="126" cy="125"/>
            </a:xfrm>
            <a:custGeom>
              <a:avLst/>
              <a:gdLst>
                <a:gd name="T0" fmla="*/ 64 w 251"/>
                <a:gd name="T1" fmla="*/ 105 h 249"/>
                <a:gd name="T2" fmla="*/ 89 w 251"/>
                <a:gd name="T3" fmla="*/ 96 h 249"/>
                <a:gd name="T4" fmla="*/ 108 w 251"/>
                <a:gd name="T5" fmla="*/ 91 h 249"/>
                <a:gd name="T6" fmla="*/ 120 w 251"/>
                <a:gd name="T7" fmla="*/ 91 h 249"/>
                <a:gd name="T8" fmla="*/ 123 w 251"/>
                <a:gd name="T9" fmla="*/ 92 h 249"/>
                <a:gd name="T10" fmla="*/ 124 w 251"/>
                <a:gd name="T11" fmla="*/ 92 h 249"/>
                <a:gd name="T12" fmla="*/ 126 w 251"/>
                <a:gd name="T13" fmla="*/ 96 h 249"/>
                <a:gd name="T14" fmla="*/ 123 w 251"/>
                <a:gd name="T15" fmla="*/ 102 h 249"/>
                <a:gd name="T16" fmla="*/ 108 w 251"/>
                <a:gd name="T17" fmla="*/ 115 h 249"/>
                <a:gd name="T18" fmla="*/ 92 w 251"/>
                <a:gd name="T19" fmla="*/ 123 h 249"/>
                <a:gd name="T20" fmla="*/ 81 w 251"/>
                <a:gd name="T21" fmla="*/ 125 h 249"/>
                <a:gd name="T22" fmla="*/ 70 w 251"/>
                <a:gd name="T23" fmla="*/ 123 h 249"/>
                <a:gd name="T24" fmla="*/ 65 w 251"/>
                <a:gd name="T25" fmla="*/ 121 h 249"/>
                <a:gd name="T26" fmla="*/ 40 w 251"/>
                <a:gd name="T27" fmla="*/ 113 h 249"/>
                <a:gd name="T28" fmla="*/ 30 w 251"/>
                <a:gd name="T29" fmla="*/ 107 h 249"/>
                <a:gd name="T30" fmla="*/ 17 w 251"/>
                <a:gd name="T31" fmla="*/ 97 h 249"/>
                <a:gd name="T32" fmla="*/ 14 w 251"/>
                <a:gd name="T33" fmla="*/ 93 h 249"/>
                <a:gd name="T34" fmla="*/ 5 w 251"/>
                <a:gd name="T35" fmla="*/ 78 h 249"/>
                <a:gd name="T36" fmla="*/ 0 w 251"/>
                <a:gd name="T37" fmla="*/ 65 h 249"/>
                <a:gd name="T38" fmla="*/ 1 w 251"/>
                <a:gd name="T39" fmla="*/ 56 h 249"/>
                <a:gd name="T40" fmla="*/ 3 w 251"/>
                <a:gd name="T41" fmla="*/ 54 h 249"/>
                <a:gd name="T42" fmla="*/ 3 w 251"/>
                <a:gd name="T43" fmla="*/ 37 h 249"/>
                <a:gd name="T44" fmla="*/ 7 w 251"/>
                <a:gd name="T45" fmla="*/ 21 h 249"/>
                <a:gd name="T46" fmla="*/ 16 w 251"/>
                <a:gd name="T47" fmla="*/ 7 h 249"/>
                <a:gd name="T48" fmla="*/ 25 w 251"/>
                <a:gd name="T49" fmla="*/ 0 h 249"/>
                <a:gd name="T50" fmla="*/ 23 w 251"/>
                <a:gd name="T51" fmla="*/ 5 h 249"/>
                <a:gd name="T52" fmla="*/ 24 w 251"/>
                <a:gd name="T53" fmla="*/ 16 h 249"/>
                <a:gd name="T54" fmla="*/ 25 w 251"/>
                <a:gd name="T55" fmla="*/ 20 h 249"/>
                <a:gd name="T56" fmla="*/ 26 w 251"/>
                <a:gd name="T57" fmla="*/ 27 h 249"/>
                <a:gd name="T58" fmla="*/ 27 w 251"/>
                <a:gd name="T59" fmla="*/ 29 h 249"/>
                <a:gd name="T60" fmla="*/ 28 w 251"/>
                <a:gd name="T61" fmla="*/ 32 h 249"/>
                <a:gd name="T62" fmla="*/ 19 w 251"/>
                <a:gd name="T63" fmla="*/ 43 h 249"/>
                <a:gd name="T64" fmla="*/ 18 w 251"/>
                <a:gd name="T65" fmla="*/ 43 h 249"/>
                <a:gd name="T66" fmla="*/ 16 w 251"/>
                <a:gd name="T67" fmla="*/ 53 h 249"/>
                <a:gd name="T68" fmla="*/ 16 w 251"/>
                <a:gd name="T69" fmla="*/ 65 h 249"/>
                <a:gd name="T70" fmla="*/ 15 w 251"/>
                <a:gd name="T71" fmla="*/ 73 h 249"/>
                <a:gd name="T72" fmla="*/ 16 w 251"/>
                <a:gd name="T73" fmla="*/ 81 h 249"/>
                <a:gd name="T74" fmla="*/ 20 w 251"/>
                <a:gd name="T75" fmla="*/ 86 h 249"/>
                <a:gd name="T76" fmla="*/ 25 w 251"/>
                <a:gd name="T77" fmla="*/ 89 h 249"/>
                <a:gd name="T78" fmla="*/ 43 w 251"/>
                <a:gd name="T79" fmla="*/ 101 h 249"/>
                <a:gd name="T80" fmla="*/ 58 w 251"/>
                <a:gd name="T81" fmla="*/ 106 h 249"/>
                <a:gd name="T82" fmla="*/ 64 w 251"/>
                <a:gd name="T83" fmla="*/ 105 h 24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51"/>
                <a:gd name="T127" fmla="*/ 0 h 249"/>
                <a:gd name="T128" fmla="*/ 251 w 251"/>
                <a:gd name="T129" fmla="*/ 249 h 24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51" h="249">
                  <a:moveTo>
                    <a:pt x="128" y="210"/>
                  </a:moveTo>
                  <a:lnTo>
                    <a:pt x="128" y="210"/>
                  </a:lnTo>
                  <a:lnTo>
                    <a:pt x="142" y="204"/>
                  </a:lnTo>
                  <a:lnTo>
                    <a:pt x="178" y="192"/>
                  </a:lnTo>
                  <a:lnTo>
                    <a:pt x="198" y="186"/>
                  </a:lnTo>
                  <a:lnTo>
                    <a:pt x="215" y="182"/>
                  </a:lnTo>
                  <a:lnTo>
                    <a:pt x="233" y="182"/>
                  </a:lnTo>
                  <a:lnTo>
                    <a:pt x="239" y="182"/>
                  </a:lnTo>
                  <a:lnTo>
                    <a:pt x="245" y="184"/>
                  </a:lnTo>
                  <a:lnTo>
                    <a:pt x="247" y="184"/>
                  </a:lnTo>
                  <a:lnTo>
                    <a:pt x="249" y="188"/>
                  </a:lnTo>
                  <a:lnTo>
                    <a:pt x="251" y="192"/>
                  </a:lnTo>
                  <a:lnTo>
                    <a:pt x="249" y="198"/>
                  </a:lnTo>
                  <a:lnTo>
                    <a:pt x="245" y="204"/>
                  </a:lnTo>
                  <a:lnTo>
                    <a:pt x="233" y="218"/>
                  </a:lnTo>
                  <a:lnTo>
                    <a:pt x="215" y="229"/>
                  </a:lnTo>
                  <a:lnTo>
                    <a:pt x="196" y="241"/>
                  </a:lnTo>
                  <a:lnTo>
                    <a:pt x="184" y="245"/>
                  </a:lnTo>
                  <a:lnTo>
                    <a:pt x="174" y="247"/>
                  </a:lnTo>
                  <a:lnTo>
                    <a:pt x="162" y="249"/>
                  </a:lnTo>
                  <a:lnTo>
                    <a:pt x="150" y="249"/>
                  </a:lnTo>
                  <a:lnTo>
                    <a:pt x="140" y="245"/>
                  </a:lnTo>
                  <a:lnTo>
                    <a:pt x="130" y="241"/>
                  </a:lnTo>
                  <a:lnTo>
                    <a:pt x="107" y="233"/>
                  </a:lnTo>
                  <a:lnTo>
                    <a:pt x="79" y="225"/>
                  </a:lnTo>
                  <a:lnTo>
                    <a:pt x="59" y="214"/>
                  </a:lnTo>
                  <a:lnTo>
                    <a:pt x="41" y="200"/>
                  </a:lnTo>
                  <a:lnTo>
                    <a:pt x="34" y="194"/>
                  </a:lnTo>
                  <a:lnTo>
                    <a:pt x="28" y="186"/>
                  </a:lnTo>
                  <a:lnTo>
                    <a:pt x="22" y="178"/>
                  </a:lnTo>
                  <a:lnTo>
                    <a:pt x="10" y="156"/>
                  </a:lnTo>
                  <a:lnTo>
                    <a:pt x="4" y="142"/>
                  </a:lnTo>
                  <a:lnTo>
                    <a:pt x="0" y="12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6" y="107"/>
                  </a:lnTo>
                  <a:lnTo>
                    <a:pt x="4" y="97"/>
                  </a:lnTo>
                  <a:lnTo>
                    <a:pt x="6" y="73"/>
                  </a:lnTo>
                  <a:lnTo>
                    <a:pt x="8" y="57"/>
                  </a:lnTo>
                  <a:lnTo>
                    <a:pt x="14" y="41"/>
                  </a:lnTo>
                  <a:lnTo>
                    <a:pt x="22" y="28"/>
                  </a:lnTo>
                  <a:lnTo>
                    <a:pt x="32" y="14"/>
                  </a:lnTo>
                  <a:lnTo>
                    <a:pt x="49" y="0"/>
                  </a:lnTo>
                  <a:lnTo>
                    <a:pt x="47" y="2"/>
                  </a:lnTo>
                  <a:lnTo>
                    <a:pt x="45" y="10"/>
                  </a:lnTo>
                  <a:lnTo>
                    <a:pt x="45" y="22"/>
                  </a:lnTo>
                  <a:lnTo>
                    <a:pt x="47" y="32"/>
                  </a:lnTo>
                  <a:lnTo>
                    <a:pt x="49" y="40"/>
                  </a:lnTo>
                  <a:lnTo>
                    <a:pt x="51" y="47"/>
                  </a:lnTo>
                  <a:lnTo>
                    <a:pt x="51" y="53"/>
                  </a:lnTo>
                  <a:lnTo>
                    <a:pt x="53" y="57"/>
                  </a:lnTo>
                  <a:lnTo>
                    <a:pt x="55" y="59"/>
                  </a:lnTo>
                  <a:lnTo>
                    <a:pt x="55" y="63"/>
                  </a:lnTo>
                  <a:lnTo>
                    <a:pt x="51" y="71"/>
                  </a:lnTo>
                  <a:lnTo>
                    <a:pt x="38" y="85"/>
                  </a:lnTo>
                  <a:lnTo>
                    <a:pt x="36" y="85"/>
                  </a:lnTo>
                  <a:lnTo>
                    <a:pt x="34" y="91"/>
                  </a:lnTo>
                  <a:lnTo>
                    <a:pt x="32" y="105"/>
                  </a:lnTo>
                  <a:lnTo>
                    <a:pt x="32" y="129"/>
                  </a:lnTo>
                  <a:lnTo>
                    <a:pt x="32" y="134"/>
                  </a:lnTo>
                  <a:lnTo>
                    <a:pt x="30" y="146"/>
                  </a:lnTo>
                  <a:lnTo>
                    <a:pt x="32" y="154"/>
                  </a:lnTo>
                  <a:lnTo>
                    <a:pt x="32" y="162"/>
                  </a:lnTo>
                  <a:lnTo>
                    <a:pt x="36" y="168"/>
                  </a:lnTo>
                  <a:lnTo>
                    <a:pt x="39" y="172"/>
                  </a:lnTo>
                  <a:lnTo>
                    <a:pt x="49" y="178"/>
                  </a:lnTo>
                  <a:lnTo>
                    <a:pt x="71" y="196"/>
                  </a:lnTo>
                  <a:lnTo>
                    <a:pt x="85" y="202"/>
                  </a:lnTo>
                  <a:lnTo>
                    <a:pt x="99" y="208"/>
                  </a:lnTo>
                  <a:lnTo>
                    <a:pt x="115" y="212"/>
                  </a:lnTo>
                  <a:lnTo>
                    <a:pt x="121" y="212"/>
                  </a:lnTo>
                  <a:lnTo>
                    <a:pt x="128" y="21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1397"/>
            <p:cNvSpPr>
              <a:spLocks/>
            </p:cNvSpPr>
            <p:nvPr/>
          </p:nvSpPr>
          <p:spPr bwMode="auto">
            <a:xfrm>
              <a:off x="3168" y="3510"/>
              <a:ext cx="196" cy="215"/>
            </a:xfrm>
            <a:custGeom>
              <a:avLst/>
              <a:gdLst>
                <a:gd name="T0" fmla="*/ 95 w 394"/>
                <a:gd name="T1" fmla="*/ 99 h 432"/>
                <a:gd name="T2" fmla="*/ 103 w 394"/>
                <a:gd name="T3" fmla="*/ 79 h 432"/>
                <a:gd name="T4" fmla="*/ 104 w 394"/>
                <a:gd name="T5" fmla="*/ 70 h 432"/>
                <a:gd name="T6" fmla="*/ 99 w 394"/>
                <a:gd name="T7" fmla="*/ 55 h 432"/>
                <a:gd name="T8" fmla="*/ 106 w 394"/>
                <a:gd name="T9" fmla="*/ 57 h 432"/>
                <a:gd name="T10" fmla="*/ 126 w 394"/>
                <a:gd name="T11" fmla="*/ 61 h 432"/>
                <a:gd name="T12" fmla="*/ 137 w 394"/>
                <a:gd name="T13" fmla="*/ 58 h 432"/>
                <a:gd name="T14" fmla="*/ 128 w 394"/>
                <a:gd name="T15" fmla="*/ 78 h 432"/>
                <a:gd name="T16" fmla="*/ 122 w 394"/>
                <a:gd name="T17" fmla="*/ 89 h 432"/>
                <a:gd name="T18" fmla="*/ 125 w 394"/>
                <a:gd name="T19" fmla="*/ 111 h 432"/>
                <a:gd name="T20" fmla="*/ 130 w 394"/>
                <a:gd name="T21" fmla="*/ 122 h 432"/>
                <a:gd name="T22" fmla="*/ 159 w 394"/>
                <a:gd name="T23" fmla="*/ 134 h 432"/>
                <a:gd name="T24" fmla="*/ 176 w 394"/>
                <a:gd name="T25" fmla="*/ 132 h 432"/>
                <a:gd name="T26" fmla="*/ 187 w 394"/>
                <a:gd name="T27" fmla="*/ 131 h 432"/>
                <a:gd name="T28" fmla="*/ 196 w 394"/>
                <a:gd name="T29" fmla="*/ 131 h 432"/>
                <a:gd name="T30" fmla="*/ 158 w 394"/>
                <a:gd name="T31" fmla="*/ 169 h 432"/>
                <a:gd name="T32" fmla="*/ 135 w 394"/>
                <a:gd name="T33" fmla="*/ 200 h 432"/>
                <a:gd name="T34" fmla="*/ 131 w 394"/>
                <a:gd name="T35" fmla="*/ 211 h 432"/>
                <a:gd name="T36" fmla="*/ 126 w 394"/>
                <a:gd name="T37" fmla="*/ 214 h 432"/>
                <a:gd name="T38" fmla="*/ 122 w 394"/>
                <a:gd name="T39" fmla="*/ 208 h 432"/>
                <a:gd name="T40" fmla="*/ 103 w 394"/>
                <a:gd name="T41" fmla="*/ 191 h 432"/>
                <a:gd name="T42" fmla="*/ 83 w 394"/>
                <a:gd name="T43" fmla="*/ 167 h 432"/>
                <a:gd name="T44" fmla="*/ 60 w 394"/>
                <a:gd name="T45" fmla="*/ 139 h 432"/>
                <a:gd name="T46" fmla="*/ 17 w 394"/>
                <a:gd name="T47" fmla="*/ 101 h 432"/>
                <a:gd name="T48" fmla="*/ 10 w 394"/>
                <a:gd name="T49" fmla="*/ 97 h 432"/>
                <a:gd name="T50" fmla="*/ 4 w 394"/>
                <a:gd name="T51" fmla="*/ 88 h 432"/>
                <a:gd name="T52" fmla="*/ 3 w 394"/>
                <a:gd name="T53" fmla="*/ 81 h 432"/>
                <a:gd name="T54" fmla="*/ 2 w 394"/>
                <a:gd name="T55" fmla="*/ 73 h 432"/>
                <a:gd name="T56" fmla="*/ 0 w 394"/>
                <a:gd name="T57" fmla="*/ 68 h 432"/>
                <a:gd name="T58" fmla="*/ 5 w 394"/>
                <a:gd name="T59" fmla="*/ 56 h 432"/>
                <a:gd name="T60" fmla="*/ 7 w 394"/>
                <a:gd name="T61" fmla="*/ 43 h 432"/>
                <a:gd name="T62" fmla="*/ 10 w 394"/>
                <a:gd name="T63" fmla="*/ 31 h 432"/>
                <a:gd name="T64" fmla="*/ 14 w 394"/>
                <a:gd name="T65" fmla="*/ 29 h 432"/>
                <a:gd name="T66" fmla="*/ 17 w 394"/>
                <a:gd name="T67" fmla="*/ 18 h 432"/>
                <a:gd name="T68" fmla="*/ 29 w 394"/>
                <a:gd name="T69" fmla="*/ 2 h 432"/>
                <a:gd name="T70" fmla="*/ 33 w 394"/>
                <a:gd name="T71" fmla="*/ 0 h 432"/>
                <a:gd name="T72" fmla="*/ 43 w 394"/>
                <a:gd name="T73" fmla="*/ 3 h 432"/>
                <a:gd name="T74" fmla="*/ 48 w 394"/>
                <a:gd name="T75" fmla="*/ 8 h 432"/>
                <a:gd name="T76" fmla="*/ 51 w 394"/>
                <a:gd name="T77" fmla="*/ 38 h 432"/>
                <a:gd name="T78" fmla="*/ 52 w 394"/>
                <a:gd name="T79" fmla="*/ 53 h 432"/>
                <a:gd name="T80" fmla="*/ 58 w 394"/>
                <a:gd name="T81" fmla="*/ 71 h 432"/>
                <a:gd name="T82" fmla="*/ 64 w 394"/>
                <a:gd name="T83" fmla="*/ 85 h 432"/>
                <a:gd name="T84" fmla="*/ 72 w 394"/>
                <a:gd name="T85" fmla="*/ 95 h 432"/>
                <a:gd name="T86" fmla="*/ 81 w 394"/>
                <a:gd name="T87" fmla="*/ 98 h 432"/>
                <a:gd name="T88" fmla="*/ 90 w 394"/>
                <a:gd name="T89" fmla="*/ 100 h 4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94"/>
                <a:gd name="T136" fmla="*/ 0 h 432"/>
                <a:gd name="T137" fmla="*/ 394 w 394"/>
                <a:gd name="T138" fmla="*/ 432 h 4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94" h="432">
                  <a:moveTo>
                    <a:pt x="186" y="200"/>
                  </a:moveTo>
                  <a:lnTo>
                    <a:pt x="186" y="200"/>
                  </a:lnTo>
                  <a:lnTo>
                    <a:pt x="190" y="198"/>
                  </a:lnTo>
                  <a:lnTo>
                    <a:pt x="194" y="192"/>
                  </a:lnTo>
                  <a:lnTo>
                    <a:pt x="202" y="178"/>
                  </a:lnTo>
                  <a:lnTo>
                    <a:pt x="208" y="159"/>
                  </a:lnTo>
                  <a:lnTo>
                    <a:pt x="210" y="151"/>
                  </a:lnTo>
                  <a:lnTo>
                    <a:pt x="210" y="141"/>
                  </a:lnTo>
                  <a:lnTo>
                    <a:pt x="208" y="133"/>
                  </a:lnTo>
                  <a:lnTo>
                    <a:pt x="206" y="123"/>
                  </a:lnTo>
                  <a:lnTo>
                    <a:pt x="200" y="111"/>
                  </a:lnTo>
                  <a:lnTo>
                    <a:pt x="198" y="105"/>
                  </a:lnTo>
                  <a:lnTo>
                    <a:pt x="214" y="115"/>
                  </a:lnTo>
                  <a:lnTo>
                    <a:pt x="228" y="121"/>
                  </a:lnTo>
                  <a:lnTo>
                    <a:pt x="241" y="123"/>
                  </a:lnTo>
                  <a:lnTo>
                    <a:pt x="253" y="123"/>
                  </a:lnTo>
                  <a:lnTo>
                    <a:pt x="263" y="123"/>
                  </a:lnTo>
                  <a:lnTo>
                    <a:pt x="269" y="119"/>
                  </a:lnTo>
                  <a:lnTo>
                    <a:pt x="275" y="117"/>
                  </a:lnTo>
                  <a:lnTo>
                    <a:pt x="265" y="151"/>
                  </a:lnTo>
                  <a:lnTo>
                    <a:pt x="257" y="157"/>
                  </a:lnTo>
                  <a:lnTo>
                    <a:pt x="251" y="163"/>
                  </a:lnTo>
                  <a:lnTo>
                    <a:pt x="247" y="170"/>
                  </a:lnTo>
                  <a:lnTo>
                    <a:pt x="245" y="178"/>
                  </a:lnTo>
                  <a:lnTo>
                    <a:pt x="245" y="194"/>
                  </a:lnTo>
                  <a:lnTo>
                    <a:pt x="247" y="210"/>
                  </a:lnTo>
                  <a:lnTo>
                    <a:pt x="251" y="224"/>
                  </a:lnTo>
                  <a:lnTo>
                    <a:pt x="255" y="234"/>
                  </a:lnTo>
                  <a:lnTo>
                    <a:pt x="261" y="246"/>
                  </a:lnTo>
                  <a:lnTo>
                    <a:pt x="283" y="257"/>
                  </a:lnTo>
                  <a:lnTo>
                    <a:pt x="303" y="265"/>
                  </a:lnTo>
                  <a:lnTo>
                    <a:pt x="320" y="269"/>
                  </a:lnTo>
                  <a:lnTo>
                    <a:pt x="334" y="269"/>
                  </a:lnTo>
                  <a:lnTo>
                    <a:pt x="346" y="267"/>
                  </a:lnTo>
                  <a:lnTo>
                    <a:pt x="354" y="265"/>
                  </a:lnTo>
                  <a:lnTo>
                    <a:pt x="362" y="261"/>
                  </a:lnTo>
                  <a:lnTo>
                    <a:pt x="376" y="263"/>
                  </a:lnTo>
                  <a:lnTo>
                    <a:pt x="388" y="263"/>
                  </a:lnTo>
                  <a:lnTo>
                    <a:pt x="394" y="263"/>
                  </a:lnTo>
                  <a:lnTo>
                    <a:pt x="378" y="279"/>
                  </a:lnTo>
                  <a:lnTo>
                    <a:pt x="340" y="317"/>
                  </a:lnTo>
                  <a:lnTo>
                    <a:pt x="318" y="339"/>
                  </a:lnTo>
                  <a:lnTo>
                    <a:pt x="299" y="362"/>
                  </a:lnTo>
                  <a:lnTo>
                    <a:pt x="283" y="384"/>
                  </a:lnTo>
                  <a:lnTo>
                    <a:pt x="271" y="402"/>
                  </a:lnTo>
                  <a:lnTo>
                    <a:pt x="269" y="410"/>
                  </a:lnTo>
                  <a:lnTo>
                    <a:pt x="263" y="424"/>
                  </a:lnTo>
                  <a:lnTo>
                    <a:pt x="259" y="430"/>
                  </a:lnTo>
                  <a:lnTo>
                    <a:pt x="255" y="432"/>
                  </a:lnTo>
                  <a:lnTo>
                    <a:pt x="253" y="430"/>
                  </a:lnTo>
                  <a:lnTo>
                    <a:pt x="249" y="428"/>
                  </a:lnTo>
                  <a:lnTo>
                    <a:pt x="245" y="418"/>
                  </a:lnTo>
                  <a:lnTo>
                    <a:pt x="228" y="404"/>
                  </a:lnTo>
                  <a:lnTo>
                    <a:pt x="214" y="392"/>
                  </a:lnTo>
                  <a:lnTo>
                    <a:pt x="208" y="384"/>
                  </a:lnTo>
                  <a:lnTo>
                    <a:pt x="204" y="376"/>
                  </a:lnTo>
                  <a:lnTo>
                    <a:pt x="166" y="335"/>
                  </a:lnTo>
                  <a:lnTo>
                    <a:pt x="139" y="303"/>
                  </a:lnTo>
                  <a:lnTo>
                    <a:pt x="121" y="279"/>
                  </a:lnTo>
                  <a:lnTo>
                    <a:pt x="79" y="242"/>
                  </a:lnTo>
                  <a:lnTo>
                    <a:pt x="48" y="214"/>
                  </a:lnTo>
                  <a:lnTo>
                    <a:pt x="34" y="202"/>
                  </a:lnTo>
                  <a:lnTo>
                    <a:pt x="24" y="196"/>
                  </a:lnTo>
                  <a:lnTo>
                    <a:pt x="20" y="194"/>
                  </a:lnTo>
                  <a:lnTo>
                    <a:pt x="14" y="188"/>
                  </a:lnTo>
                  <a:lnTo>
                    <a:pt x="10" y="182"/>
                  </a:lnTo>
                  <a:lnTo>
                    <a:pt x="8" y="176"/>
                  </a:lnTo>
                  <a:lnTo>
                    <a:pt x="6" y="170"/>
                  </a:lnTo>
                  <a:lnTo>
                    <a:pt x="6" y="163"/>
                  </a:lnTo>
                  <a:lnTo>
                    <a:pt x="8" y="157"/>
                  </a:lnTo>
                  <a:lnTo>
                    <a:pt x="6" y="151"/>
                  </a:lnTo>
                  <a:lnTo>
                    <a:pt x="4" y="147"/>
                  </a:lnTo>
                  <a:lnTo>
                    <a:pt x="0" y="143"/>
                  </a:lnTo>
                  <a:lnTo>
                    <a:pt x="0" y="137"/>
                  </a:lnTo>
                  <a:lnTo>
                    <a:pt x="4" y="129"/>
                  </a:lnTo>
                  <a:lnTo>
                    <a:pt x="10" y="113"/>
                  </a:lnTo>
                  <a:lnTo>
                    <a:pt x="14" y="99"/>
                  </a:lnTo>
                  <a:lnTo>
                    <a:pt x="14" y="87"/>
                  </a:lnTo>
                  <a:lnTo>
                    <a:pt x="16" y="76"/>
                  </a:lnTo>
                  <a:lnTo>
                    <a:pt x="18" y="66"/>
                  </a:lnTo>
                  <a:lnTo>
                    <a:pt x="20" y="62"/>
                  </a:lnTo>
                  <a:lnTo>
                    <a:pt x="22" y="60"/>
                  </a:lnTo>
                  <a:lnTo>
                    <a:pt x="28" y="58"/>
                  </a:lnTo>
                  <a:lnTo>
                    <a:pt x="28" y="52"/>
                  </a:lnTo>
                  <a:lnTo>
                    <a:pt x="30" y="44"/>
                  </a:lnTo>
                  <a:lnTo>
                    <a:pt x="34" y="36"/>
                  </a:lnTo>
                  <a:lnTo>
                    <a:pt x="48" y="18"/>
                  </a:lnTo>
                  <a:lnTo>
                    <a:pt x="59" y="4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7" y="6"/>
                  </a:lnTo>
                  <a:lnTo>
                    <a:pt x="93" y="10"/>
                  </a:lnTo>
                  <a:lnTo>
                    <a:pt x="97" y="16"/>
                  </a:lnTo>
                  <a:lnTo>
                    <a:pt x="103" y="44"/>
                  </a:lnTo>
                  <a:lnTo>
                    <a:pt x="105" y="68"/>
                  </a:lnTo>
                  <a:lnTo>
                    <a:pt x="103" y="76"/>
                  </a:lnTo>
                  <a:lnTo>
                    <a:pt x="103" y="83"/>
                  </a:lnTo>
                  <a:lnTo>
                    <a:pt x="105" y="107"/>
                  </a:lnTo>
                  <a:lnTo>
                    <a:pt x="111" y="127"/>
                  </a:lnTo>
                  <a:lnTo>
                    <a:pt x="113" y="137"/>
                  </a:lnTo>
                  <a:lnTo>
                    <a:pt x="117" y="143"/>
                  </a:lnTo>
                  <a:lnTo>
                    <a:pt x="123" y="157"/>
                  </a:lnTo>
                  <a:lnTo>
                    <a:pt x="129" y="170"/>
                  </a:lnTo>
                  <a:lnTo>
                    <a:pt x="137" y="180"/>
                  </a:lnTo>
                  <a:lnTo>
                    <a:pt x="144" y="190"/>
                  </a:lnTo>
                  <a:lnTo>
                    <a:pt x="154" y="196"/>
                  </a:lnTo>
                  <a:lnTo>
                    <a:pt x="158" y="196"/>
                  </a:lnTo>
                  <a:lnTo>
                    <a:pt x="162" y="196"/>
                  </a:lnTo>
                  <a:lnTo>
                    <a:pt x="172" y="200"/>
                  </a:lnTo>
                  <a:lnTo>
                    <a:pt x="180" y="200"/>
                  </a:lnTo>
                  <a:lnTo>
                    <a:pt x="186" y="20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1398"/>
            <p:cNvSpPr>
              <a:spLocks/>
            </p:cNvSpPr>
            <p:nvPr/>
          </p:nvSpPr>
          <p:spPr bwMode="auto">
            <a:xfrm>
              <a:off x="3304" y="3537"/>
              <a:ext cx="198" cy="219"/>
            </a:xfrm>
            <a:custGeom>
              <a:avLst/>
              <a:gdLst>
                <a:gd name="T0" fmla="*/ 172 w 396"/>
                <a:gd name="T1" fmla="*/ 0 h 437"/>
                <a:gd name="T2" fmla="*/ 169 w 396"/>
                <a:gd name="T3" fmla="*/ 3 h 437"/>
                <a:gd name="T4" fmla="*/ 167 w 396"/>
                <a:gd name="T5" fmla="*/ 15 h 437"/>
                <a:gd name="T6" fmla="*/ 167 w 396"/>
                <a:gd name="T7" fmla="*/ 19 h 437"/>
                <a:gd name="T8" fmla="*/ 165 w 396"/>
                <a:gd name="T9" fmla="*/ 30 h 437"/>
                <a:gd name="T10" fmla="*/ 162 w 396"/>
                <a:gd name="T11" fmla="*/ 36 h 437"/>
                <a:gd name="T12" fmla="*/ 160 w 396"/>
                <a:gd name="T13" fmla="*/ 37 h 437"/>
                <a:gd name="T14" fmla="*/ 148 w 396"/>
                <a:gd name="T15" fmla="*/ 56 h 437"/>
                <a:gd name="T16" fmla="*/ 147 w 396"/>
                <a:gd name="T17" fmla="*/ 61 h 437"/>
                <a:gd name="T18" fmla="*/ 142 w 396"/>
                <a:gd name="T19" fmla="*/ 66 h 437"/>
                <a:gd name="T20" fmla="*/ 132 w 396"/>
                <a:gd name="T21" fmla="*/ 71 h 437"/>
                <a:gd name="T22" fmla="*/ 127 w 396"/>
                <a:gd name="T23" fmla="*/ 75 h 437"/>
                <a:gd name="T24" fmla="*/ 101 w 396"/>
                <a:gd name="T25" fmla="*/ 91 h 437"/>
                <a:gd name="T26" fmla="*/ 77 w 396"/>
                <a:gd name="T27" fmla="*/ 101 h 437"/>
                <a:gd name="T28" fmla="*/ 65 w 396"/>
                <a:gd name="T29" fmla="*/ 104 h 437"/>
                <a:gd name="T30" fmla="*/ 35 w 396"/>
                <a:gd name="T31" fmla="*/ 134 h 437"/>
                <a:gd name="T32" fmla="*/ 13 w 396"/>
                <a:gd name="T33" fmla="*/ 157 h 437"/>
                <a:gd name="T34" fmla="*/ 3 w 396"/>
                <a:gd name="T35" fmla="*/ 171 h 437"/>
                <a:gd name="T36" fmla="*/ 0 w 396"/>
                <a:gd name="T37" fmla="*/ 178 h 437"/>
                <a:gd name="T38" fmla="*/ 6 w 396"/>
                <a:gd name="T39" fmla="*/ 191 h 437"/>
                <a:gd name="T40" fmla="*/ 13 w 396"/>
                <a:gd name="T41" fmla="*/ 207 h 437"/>
                <a:gd name="T42" fmla="*/ 14 w 396"/>
                <a:gd name="T43" fmla="*/ 211 h 437"/>
                <a:gd name="T44" fmla="*/ 16 w 396"/>
                <a:gd name="T45" fmla="*/ 217 h 437"/>
                <a:gd name="T46" fmla="*/ 18 w 396"/>
                <a:gd name="T47" fmla="*/ 218 h 437"/>
                <a:gd name="T48" fmla="*/ 21 w 396"/>
                <a:gd name="T49" fmla="*/ 211 h 437"/>
                <a:gd name="T50" fmla="*/ 35 w 396"/>
                <a:gd name="T51" fmla="*/ 190 h 437"/>
                <a:gd name="T52" fmla="*/ 53 w 396"/>
                <a:gd name="T53" fmla="*/ 166 h 437"/>
                <a:gd name="T54" fmla="*/ 59 w 396"/>
                <a:gd name="T55" fmla="*/ 161 h 437"/>
                <a:gd name="T56" fmla="*/ 79 w 396"/>
                <a:gd name="T57" fmla="*/ 140 h 437"/>
                <a:gd name="T58" fmla="*/ 86 w 396"/>
                <a:gd name="T59" fmla="*/ 134 h 437"/>
                <a:gd name="T60" fmla="*/ 94 w 396"/>
                <a:gd name="T61" fmla="*/ 129 h 437"/>
                <a:gd name="T62" fmla="*/ 101 w 396"/>
                <a:gd name="T63" fmla="*/ 124 h 437"/>
                <a:gd name="T64" fmla="*/ 105 w 396"/>
                <a:gd name="T65" fmla="*/ 115 h 437"/>
                <a:gd name="T66" fmla="*/ 109 w 396"/>
                <a:gd name="T67" fmla="*/ 112 h 437"/>
                <a:gd name="T68" fmla="*/ 128 w 396"/>
                <a:gd name="T69" fmla="*/ 99 h 437"/>
                <a:gd name="T70" fmla="*/ 139 w 396"/>
                <a:gd name="T71" fmla="*/ 86 h 437"/>
                <a:gd name="T72" fmla="*/ 151 w 396"/>
                <a:gd name="T73" fmla="*/ 68 h 437"/>
                <a:gd name="T74" fmla="*/ 159 w 396"/>
                <a:gd name="T75" fmla="*/ 59 h 437"/>
                <a:gd name="T76" fmla="*/ 174 w 396"/>
                <a:gd name="T77" fmla="*/ 41 h 437"/>
                <a:gd name="T78" fmla="*/ 182 w 396"/>
                <a:gd name="T79" fmla="*/ 31 h 437"/>
                <a:gd name="T80" fmla="*/ 192 w 396"/>
                <a:gd name="T81" fmla="*/ 19 h 437"/>
                <a:gd name="T82" fmla="*/ 194 w 396"/>
                <a:gd name="T83" fmla="*/ 18 h 437"/>
                <a:gd name="T84" fmla="*/ 198 w 396"/>
                <a:gd name="T85" fmla="*/ 15 h 437"/>
                <a:gd name="T86" fmla="*/ 193 w 396"/>
                <a:gd name="T87" fmla="*/ 13 h 437"/>
                <a:gd name="T88" fmla="*/ 188 w 396"/>
                <a:gd name="T89" fmla="*/ 12 h 437"/>
                <a:gd name="T90" fmla="*/ 176 w 396"/>
                <a:gd name="T91" fmla="*/ 4 h 437"/>
                <a:gd name="T92" fmla="*/ 172 w 396"/>
                <a:gd name="T93" fmla="*/ 0 h 43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96"/>
                <a:gd name="T142" fmla="*/ 0 h 437"/>
                <a:gd name="T143" fmla="*/ 396 w 396"/>
                <a:gd name="T144" fmla="*/ 437 h 43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96" h="437">
                  <a:moveTo>
                    <a:pt x="344" y="0"/>
                  </a:moveTo>
                  <a:lnTo>
                    <a:pt x="344" y="0"/>
                  </a:lnTo>
                  <a:lnTo>
                    <a:pt x="342" y="2"/>
                  </a:lnTo>
                  <a:lnTo>
                    <a:pt x="338" y="6"/>
                  </a:lnTo>
                  <a:lnTo>
                    <a:pt x="334" y="16"/>
                  </a:lnTo>
                  <a:lnTo>
                    <a:pt x="334" y="29"/>
                  </a:lnTo>
                  <a:lnTo>
                    <a:pt x="334" y="37"/>
                  </a:lnTo>
                  <a:lnTo>
                    <a:pt x="332" y="51"/>
                  </a:lnTo>
                  <a:lnTo>
                    <a:pt x="330" y="59"/>
                  </a:lnTo>
                  <a:lnTo>
                    <a:pt x="328" y="67"/>
                  </a:lnTo>
                  <a:lnTo>
                    <a:pt x="324" y="71"/>
                  </a:lnTo>
                  <a:lnTo>
                    <a:pt x="320" y="73"/>
                  </a:lnTo>
                  <a:lnTo>
                    <a:pt x="295" y="112"/>
                  </a:lnTo>
                  <a:lnTo>
                    <a:pt x="295" y="116"/>
                  </a:lnTo>
                  <a:lnTo>
                    <a:pt x="293" y="122"/>
                  </a:lnTo>
                  <a:lnTo>
                    <a:pt x="289" y="126"/>
                  </a:lnTo>
                  <a:lnTo>
                    <a:pt x="283" y="132"/>
                  </a:lnTo>
                  <a:lnTo>
                    <a:pt x="275" y="136"/>
                  </a:lnTo>
                  <a:lnTo>
                    <a:pt x="263" y="142"/>
                  </a:lnTo>
                  <a:lnTo>
                    <a:pt x="253" y="150"/>
                  </a:lnTo>
                  <a:lnTo>
                    <a:pt x="223" y="170"/>
                  </a:lnTo>
                  <a:lnTo>
                    <a:pt x="202" y="182"/>
                  </a:lnTo>
                  <a:lnTo>
                    <a:pt x="180" y="192"/>
                  </a:lnTo>
                  <a:lnTo>
                    <a:pt x="154" y="201"/>
                  </a:lnTo>
                  <a:lnTo>
                    <a:pt x="129" y="207"/>
                  </a:lnTo>
                  <a:lnTo>
                    <a:pt x="111" y="225"/>
                  </a:lnTo>
                  <a:lnTo>
                    <a:pt x="69" y="267"/>
                  </a:lnTo>
                  <a:lnTo>
                    <a:pt x="47" y="291"/>
                  </a:lnTo>
                  <a:lnTo>
                    <a:pt x="26" y="314"/>
                  </a:lnTo>
                  <a:lnTo>
                    <a:pt x="12" y="334"/>
                  </a:lnTo>
                  <a:lnTo>
                    <a:pt x="6" y="342"/>
                  </a:lnTo>
                  <a:lnTo>
                    <a:pt x="4" y="348"/>
                  </a:lnTo>
                  <a:lnTo>
                    <a:pt x="0" y="356"/>
                  </a:lnTo>
                  <a:lnTo>
                    <a:pt x="12" y="382"/>
                  </a:lnTo>
                  <a:lnTo>
                    <a:pt x="22" y="403"/>
                  </a:lnTo>
                  <a:lnTo>
                    <a:pt x="26" y="413"/>
                  </a:lnTo>
                  <a:lnTo>
                    <a:pt x="28" y="421"/>
                  </a:lnTo>
                  <a:lnTo>
                    <a:pt x="28" y="425"/>
                  </a:lnTo>
                  <a:lnTo>
                    <a:pt x="32" y="433"/>
                  </a:lnTo>
                  <a:lnTo>
                    <a:pt x="34" y="437"/>
                  </a:lnTo>
                  <a:lnTo>
                    <a:pt x="36" y="435"/>
                  </a:lnTo>
                  <a:lnTo>
                    <a:pt x="38" y="431"/>
                  </a:lnTo>
                  <a:lnTo>
                    <a:pt x="42" y="421"/>
                  </a:lnTo>
                  <a:lnTo>
                    <a:pt x="69" y="380"/>
                  </a:lnTo>
                  <a:lnTo>
                    <a:pt x="93" y="346"/>
                  </a:lnTo>
                  <a:lnTo>
                    <a:pt x="105" y="332"/>
                  </a:lnTo>
                  <a:lnTo>
                    <a:pt x="117" y="322"/>
                  </a:lnTo>
                  <a:lnTo>
                    <a:pt x="138" y="296"/>
                  </a:lnTo>
                  <a:lnTo>
                    <a:pt x="158" y="279"/>
                  </a:lnTo>
                  <a:lnTo>
                    <a:pt x="172" y="267"/>
                  </a:lnTo>
                  <a:lnTo>
                    <a:pt x="178" y="265"/>
                  </a:lnTo>
                  <a:lnTo>
                    <a:pt x="188" y="257"/>
                  </a:lnTo>
                  <a:lnTo>
                    <a:pt x="196" y="253"/>
                  </a:lnTo>
                  <a:lnTo>
                    <a:pt x="202" y="247"/>
                  </a:lnTo>
                  <a:lnTo>
                    <a:pt x="206" y="239"/>
                  </a:lnTo>
                  <a:lnTo>
                    <a:pt x="210" y="229"/>
                  </a:lnTo>
                  <a:lnTo>
                    <a:pt x="218" y="223"/>
                  </a:lnTo>
                  <a:lnTo>
                    <a:pt x="241" y="207"/>
                  </a:lnTo>
                  <a:lnTo>
                    <a:pt x="255" y="198"/>
                  </a:lnTo>
                  <a:lnTo>
                    <a:pt x="267" y="186"/>
                  </a:lnTo>
                  <a:lnTo>
                    <a:pt x="277" y="172"/>
                  </a:lnTo>
                  <a:lnTo>
                    <a:pt x="285" y="160"/>
                  </a:lnTo>
                  <a:lnTo>
                    <a:pt x="301" y="136"/>
                  </a:lnTo>
                  <a:lnTo>
                    <a:pt x="318" y="118"/>
                  </a:lnTo>
                  <a:lnTo>
                    <a:pt x="334" y="101"/>
                  </a:lnTo>
                  <a:lnTo>
                    <a:pt x="348" y="81"/>
                  </a:lnTo>
                  <a:lnTo>
                    <a:pt x="364" y="61"/>
                  </a:lnTo>
                  <a:lnTo>
                    <a:pt x="376" y="45"/>
                  </a:lnTo>
                  <a:lnTo>
                    <a:pt x="384" y="37"/>
                  </a:lnTo>
                  <a:lnTo>
                    <a:pt x="388" y="35"/>
                  </a:lnTo>
                  <a:lnTo>
                    <a:pt x="394" y="31"/>
                  </a:lnTo>
                  <a:lnTo>
                    <a:pt x="396" y="29"/>
                  </a:lnTo>
                  <a:lnTo>
                    <a:pt x="392" y="27"/>
                  </a:lnTo>
                  <a:lnTo>
                    <a:pt x="386" y="25"/>
                  </a:lnTo>
                  <a:lnTo>
                    <a:pt x="376" y="23"/>
                  </a:lnTo>
                  <a:lnTo>
                    <a:pt x="362" y="16"/>
                  </a:lnTo>
                  <a:lnTo>
                    <a:pt x="352" y="8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1399"/>
            <p:cNvSpPr>
              <a:spLocks/>
            </p:cNvSpPr>
            <p:nvPr/>
          </p:nvSpPr>
          <p:spPr bwMode="auto">
            <a:xfrm>
              <a:off x="3128" y="3467"/>
              <a:ext cx="98" cy="230"/>
            </a:xfrm>
            <a:custGeom>
              <a:avLst/>
              <a:gdLst>
                <a:gd name="T0" fmla="*/ 98 w 196"/>
                <a:gd name="T1" fmla="*/ 184 h 459"/>
                <a:gd name="T2" fmla="*/ 75 w 196"/>
                <a:gd name="T3" fmla="*/ 197 h 459"/>
                <a:gd name="T4" fmla="*/ 68 w 196"/>
                <a:gd name="T5" fmla="*/ 203 h 459"/>
                <a:gd name="T6" fmla="*/ 62 w 196"/>
                <a:gd name="T7" fmla="*/ 211 h 459"/>
                <a:gd name="T8" fmla="*/ 53 w 196"/>
                <a:gd name="T9" fmla="*/ 221 h 459"/>
                <a:gd name="T10" fmla="*/ 46 w 196"/>
                <a:gd name="T11" fmla="*/ 229 h 459"/>
                <a:gd name="T12" fmla="*/ 43 w 196"/>
                <a:gd name="T13" fmla="*/ 230 h 459"/>
                <a:gd name="T14" fmla="*/ 41 w 196"/>
                <a:gd name="T15" fmla="*/ 224 h 459"/>
                <a:gd name="T16" fmla="*/ 42 w 196"/>
                <a:gd name="T17" fmla="*/ 216 h 459"/>
                <a:gd name="T18" fmla="*/ 43 w 196"/>
                <a:gd name="T19" fmla="*/ 191 h 459"/>
                <a:gd name="T20" fmla="*/ 41 w 196"/>
                <a:gd name="T21" fmla="*/ 183 h 459"/>
                <a:gd name="T22" fmla="*/ 38 w 196"/>
                <a:gd name="T23" fmla="*/ 169 h 459"/>
                <a:gd name="T24" fmla="*/ 37 w 196"/>
                <a:gd name="T25" fmla="*/ 151 h 459"/>
                <a:gd name="T26" fmla="*/ 38 w 196"/>
                <a:gd name="T27" fmla="*/ 146 h 459"/>
                <a:gd name="T28" fmla="*/ 31 w 196"/>
                <a:gd name="T29" fmla="*/ 121 h 459"/>
                <a:gd name="T30" fmla="*/ 30 w 196"/>
                <a:gd name="T31" fmla="*/ 115 h 459"/>
                <a:gd name="T32" fmla="*/ 17 w 196"/>
                <a:gd name="T33" fmla="*/ 63 h 459"/>
                <a:gd name="T34" fmla="*/ 3 w 196"/>
                <a:gd name="T35" fmla="*/ 13 h 459"/>
                <a:gd name="T36" fmla="*/ 0 w 196"/>
                <a:gd name="T37" fmla="*/ 7 h 459"/>
                <a:gd name="T38" fmla="*/ 0 w 196"/>
                <a:gd name="T39" fmla="*/ 5 h 459"/>
                <a:gd name="T40" fmla="*/ 8 w 196"/>
                <a:gd name="T41" fmla="*/ 4 h 459"/>
                <a:gd name="T42" fmla="*/ 12 w 196"/>
                <a:gd name="T43" fmla="*/ 3 h 459"/>
                <a:gd name="T44" fmla="*/ 20 w 196"/>
                <a:gd name="T45" fmla="*/ 0 h 459"/>
                <a:gd name="T46" fmla="*/ 17 w 196"/>
                <a:gd name="T47" fmla="*/ 2 h 459"/>
                <a:gd name="T48" fmla="*/ 11 w 196"/>
                <a:gd name="T49" fmla="*/ 11 h 459"/>
                <a:gd name="T50" fmla="*/ 11 w 196"/>
                <a:gd name="T51" fmla="*/ 20 h 459"/>
                <a:gd name="T52" fmla="*/ 13 w 196"/>
                <a:gd name="T53" fmla="*/ 25 h 459"/>
                <a:gd name="T54" fmla="*/ 23 w 196"/>
                <a:gd name="T55" fmla="*/ 44 h 459"/>
                <a:gd name="T56" fmla="*/ 27 w 196"/>
                <a:gd name="T57" fmla="*/ 49 h 459"/>
                <a:gd name="T58" fmla="*/ 42 w 196"/>
                <a:gd name="T59" fmla="*/ 67 h 459"/>
                <a:gd name="T60" fmla="*/ 49 w 196"/>
                <a:gd name="T61" fmla="*/ 73 h 459"/>
                <a:gd name="T62" fmla="*/ 47 w 196"/>
                <a:gd name="T63" fmla="*/ 77 h 459"/>
                <a:gd name="T64" fmla="*/ 46 w 196"/>
                <a:gd name="T65" fmla="*/ 85 h 459"/>
                <a:gd name="T66" fmla="*/ 45 w 196"/>
                <a:gd name="T67" fmla="*/ 93 h 459"/>
                <a:gd name="T68" fmla="*/ 41 w 196"/>
                <a:gd name="T69" fmla="*/ 105 h 459"/>
                <a:gd name="T70" fmla="*/ 40 w 196"/>
                <a:gd name="T71" fmla="*/ 107 h 459"/>
                <a:gd name="T72" fmla="*/ 38 w 196"/>
                <a:gd name="T73" fmla="*/ 112 h 459"/>
                <a:gd name="T74" fmla="*/ 39 w 196"/>
                <a:gd name="T75" fmla="*/ 117 h 459"/>
                <a:gd name="T76" fmla="*/ 42 w 196"/>
                <a:gd name="T77" fmla="*/ 119 h 459"/>
                <a:gd name="T78" fmla="*/ 42 w 196"/>
                <a:gd name="T79" fmla="*/ 129 h 459"/>
                <a:gd name="T80" fmla="*/ 45 w 196"/>
                <a:gd name="T81" fmla="*/ 141 h 459"/>
                <a:gd name="T82" fmla="*/ 48 w 196"/>
                <a:gd name="T83" fmla="*/ 143 h 459"/>
                <a:gd name="T84" fmla="*/ 70 w 196"/>
                <a:gd name="T85" fmla="*/ 160 h 459"/>
                <a:gd name="T86" fmla="*/ 92 w 196"/>
                <a:gd name="T87" fmla="*/ 178 h 459"/>
                <a:gd name="T88" fmla="*/ 98 w 196"/>
                <a:gd name="T89" fmla="*/ 184 h 45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6"/>
                <a:gd name="T136" fmla="*/ 0 h 459"/>
                <a:gd name="T137" fmla="*/ 196 w 196"/>
                <a:gd name="T138" fmla="*/ 459 h 45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6" h="459">
                  <a:moveTo>
                    <a:pt x="196" y="368"/>
                  </a:moveTo>
                  <a:lnTo>
                    <a:pt x="196" y="368"/>
                  </a:lnTo>
                  <a:lnTo>
                    <a:pt x="170" y="382"/>
                  </a:lnTo>
                  <a:lnTo>
                    <a:pt x="150" y="394"/>
                  </a:lnTo>
                  <a:lnTo>
                    <a:pt x="142" y="400"/>
                  </a:lnTo>
                  <a:lnTo>
                    <a:pt x="136" y="406"/>
                  </a:lnTo>
                  <a:lnTo>
                    <a:pt x="123" y="422"/>
                  </a:lnTo>
                  <a:lnTo>
                    <a:pt x="105" y="441"/>
                  </a:lnTo>
                  <a:lnTo>
                    <a:pt x="101" y="447"/>
                  </a:lnTo>
                  <a:lnTo>
                    <a:pt x="91" y="457"/>
                  </a:lnTo>
                  <a:lnTo>
                    <a:pt x="87" y="459"/>
                  </a:lnTo>
                  <a:lnTo>
                    <a:pt x="85" y="459"/>
                  </a:lnTo>
                  <a:lnTo>
                    <a:pt x="83" y="457"/>
                  </a:lnTo>
                  <a:lnTo>
                    <a:pt x="81" y="447"/>
                  </a:lnTo>
                  <a:lnTo>
                    <a:pt x="83" y="432"/>
                  </a:lnTo>
                  <a:lnTo>
                    <a:pt x="85" y="404"/>
                  </a:lnTo>
                  <a:lnTo>
                    <a:pt x="85" y="382"/>
                  </a:lnTo>
                  <a:lnTo>
                    <a:pt x="83" y="372"/>
                  </a:lnTo>
                  <a:lnTo>
                    <a:pt x="81" y="366"/>
                  </a:lnTo>
                  <a:lnTo>
                    <a:pt x="75" y="337"/>
                  </a:lnTo>
                  <a:lnTo>
                    <a:pt x="73" y="313"/>
                  </a:lnTo>
                  <a:lnTo>
                    <a:pt x="73" y="301"/>
                  </a:lnTo>
                  <a:lnTo>
                    <a:pt x="75" y="291"/>
                  </a:lnTo>
                  <a:lnTo>
                    <a:pt x="67" y="263"/>
                  </a:lnTo>
                  <a:lnTo>
                    <a:pt x="61" y="242"/>
                  </a:lnTo>
                  <a:lnTo>
                    <a:pt x="59" y="234"/>
                  </a:lnTo>
                  <a:lnTo>
                    <a:pt x="59" y="230"/>
                  </a:lnTo>
                  <a:lnTo>
                    <a:pt x="34" y="125"/>
                  </a:lnTo>
                  <a:lnTo>
                    <a:pt x="14" y="52"/>
                  </a:lnTo>
                  <a:lnTo>
                    <a:pt x="6" y="2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8"/>
                  </a:lnTo>
                  <a:lnTo>
                    <a:pt x="16" y="8"/>
                  </a:lnTo>
                  <a:lnTo>
                    <a:pt x="24" y="6"/>
                  </a:lnTo>
                  <a:lnTo>
                    <a:pt x="32" y="4"/>
                  </a:lnTo>
                  <a:lnTo>
                    <a:pt x="40" y="0"/>
                  </a:lnTo>
                  <a:lnTo>
                    <a:pt x="34" y="4"/>
                  </a:lnTo>
                  <a:lnTo>
                    <a:pt x="26" y="14"/>
                  </a:lnTo>
                  <a:lnTo>
                    <a:pt x="22" y="22"/>
                  </a:lnTo>
                  <a:lnTo>
                    <a:pt x="20" y="30"/>
                  </a:lnTo>
                  <a:lnTo>
                    <a:pt x="22" y="40"/>
                  </a:lnTo>
                  <a:lnTo>
                    <a:pt x="26" y="50"/>
                  </a:lnTo>
                  <a:lnTo>
                    <a:pt x="36" y="71"/>
                  </a:lnTo>
                  <a:lnTo>
                    <a:pt x="45" y="87"/>
                  </a:lnTo>
                  <a:lnTo>
                    <a:pt x="53" y="97"/>
                  </a:lnTo>
                  <a:lnTo>
                    <a:pt x="69" y="117"/>
                  </a:lnTo>
                  <a:lnTo>
                    <a:pt x="83" y="133"/>
                  </a:lnTo>
                  <a:lnTo>
                    <a:pt x="91" y="143"/>
                  </a:lnTo>
                  <a:lnTo>
                    <a:pt x="97" y="145"/>
                  </a:lnTo>
                  <a:lnTo>
                    <a:pt x="93" y="153"/>
                  </a:lnTo>
                  <a:lnTo>
                    <a:pt x="91" y="161"/>
                  </a:lnTo>
                  <a:lnTo>
                    <a:pt x="91" y="170"/>
                  </a:lnTo>
                  <a:lnTo>
                    <a:pt x="89" y="186"/>
                  </a:lnTo>
                  <a:lnTo>
                    <a:pt x="87" y="198"/>
                  </a:lnTo>
                  <a:lnTo>
                    <a:pt x="81" y="210"/>
                  </a:lnTo>
                  <a:lnTo>
                    <a:pt x="79" y="214"/>
                  </a:lnTo>
                  <a:lnTo>
                    <a:pt x="75" y="220"/>
                  </a:lnTo>
                  <a:lnTo>
                    <a:pt x="75" y="224"/>
                  </a:lnTo>
                  <a:lnTo>
                    <a:pt x="75" y="230"/>
                  </a:lnTo>
                  <a:lnTo>
                    <a:pt x="77" y="234"/>
                  </a:lnTo>
                  <a:lnTo>
                    <a:pt x="83" y="238"/>
                  </a:lnTo>
                  <a:lnTo>
                    <a:pt x="83" y="244"/>
                  </a:lnTo>
                  <a:lnTo>
                    <a:pt x="83" y="257"/>
                  </a:lnTo>
                  <a:lnTo>
                    <a:pt x="87" y="273"/>
                  </a:lnTo>
                  <a:lnTo>
                    <a:pt x="89" y="281"/>
                  </a:lnTo>
                  <a:lnTo>
                    <a:pt x="95" y="285"/>
                  </a:lnTo>
                  <a:lnTo>
                    <a:pt x="113" y="297"/>
                  </a:lnTo>
                  <a:lnTo>
                    <a:pt x="140" y="319"/>
                  </a:lnTo>
                  <a:lnTo>
                    <a:pt x="170" y="342"/>
                  </a:lnTo>
                  <a:lnTo>
                    <a:pt x="184" y="356"/>
                  </a:lnTo>
                  <a:lnTo>
                    <a:pt x="196" y="36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1400"/>
            <p:cNvSpPr>
              <a:spLocks/>
            </p:cNvSpPr>
            <p:nvPr/>
          </p:nvSpPr>
          <p:spPr bwMode="auto">
            <a:xfrm>
              <a:off x="3186" y="3340"/>
              <a:ext cx="109" cy="82"/>
            </a:xfrm>
            <a:custGeom>
              <a:avLst/>
              <a:gdLst>
                <a:gd name="T0" fmla="*/ 109 w 217"/>
                <a:gd name="T1" fmla="*/ 0 h 164"/>
                <a:gd name="T2" fmla="*/ 109 w 217"/>
                <a:gd name="T3" fmla="*/ 0 h 164"/>
                <a:gd name="T4" fmla="*/ 102 w 217"/>
                <a:gd name="T5" fmla="*/ 1 h 164"/>
                <a:gd name="T6" fmla="*/ 86 w 217"/>
                <a:gd name="T7" fmla="*/ 3 h 164"/>
                <a:gd name="T8" fmla="*/ 76 w 217"/>
                <a:gd name="T9" fmla="*/ 5 h 164"/>
                <a:gd name="T10" fmla="*/ 66 w 217"/>
                <a:gd name="T11" fmla="*/ 8 h 164"/>
                <a:gd name="T12" fmla="*/ 57 w 217"/>
                <a:gd name="T13" fmla="*/ 11 h 164"/>
                <a:gd name="T14" fmla="*/ 50 w 217"/>
                <a:gd name="T15" fmla="*/ 15 h 164"/>
                <a:gd name="T16" fmla="*/ 50 w 217"/>
                <a:gd name="T17" fmla="*/ 15 h 164"/>
                <a:gd name="T18" fmla="*/ 50 w 217"/>
                <a:gd name="T19" fmla="*/ 15 h 164"/>
                <a:gd name="T20" fmla="*/ 48 w 217"/>
                <a:gd name="T21" fmla="*/ 16 h 164"/>
                <a:gd name="T22" fmla="*/ 46 w 217"/>
                <a:gd name="T23" fmla="*/ 18 h 164"/>
                <a:gd name="T24" fmla="*/ 43 w 217"/>
                <a:gd name="T25" fmla="*/ 23 h 164"/>
                <a:gd name="T26" fmla="*/ 43 w 217"/>
                <a:gd name="T27" fmla="*/ 23 h 164"/>
                <a:gd name="T28" fmla="*/ 40 w 217"/>
                <a:gd name="T29" fmla="*/ 27 h 164"/>
                <a:gd name="T30" fmla="*/ 37 w 217"/>
                <a:gd name="T31" fmla="*/ 30 h 164"/>
                <a:gd name="T32" fmla="*/ 32 w 217"/>
                <a:gd name="T33" fmla="*/ 34 h 164"/>
                <a:gd name="T34" fmla="*/ 32 w 217"/>
                <a:gd name="T35" fmla="*/ 34 h 164"/>
                <a:gd name="T36" fmla="*/ 31 w 217"/>
                <a:gd name="T37" fmla="*/ 37 h 164"/>
                <a:gd name="T38" fmla="*/ 31 w 217"/>
                <a:gd name="T39" fmla="*/ 39 h 164"/>
                <a:gd name="T40" fmla="*/ 31 w 217"/>
                <a:gd name="T41" fmla="*/ 41 h 164"/>
                <a:gd name="T42" fmla="*/ 31 w 217"/>
                <a:gd name="T43" fmla="*/ 41 h 164"/>
                <a:gd name="T44" fmla="*/ 28 w 217"/>
                <a:gd name="T45" fmla="*/ 44 h 164"/>
                <a:gd name="T46" fmla="*/ 25 w 217"/>
                <a:gd name="T47" fmla="*/ 46 h 164"/>
                <a:gd name="T48" fmla="*/ 20 w 217"/>
                <a:gd name="T49" fmla="*/ 48 h 164"/>
                <a:gd name="T50" fmla="*/ 20 w 217"/>
                <a:gd name="T51" fmla="*/ 48 h 164"/>
                <a:gd name="T52" fmla="*/ 17 w 217"/>
                <a:gd name="T53" fmla="*/ 49 h 164"/>
                <a:gd name="T54" fmla="*/ 15 w 217"/>
                <a:gd name="T55" fmla="*/ 50 h 164"/>
                <a:gd name="T56" fmla="*/ 14 w 217"/>
                <a:gd name="T57" fmla="*/ 51 h 164"/>
                <a:gd name="T58" fmla="*/ 15 w 217"/>
                <a:gd name="T59" fmla="*/ 53 h 164"/>
                <a:gd name="T60" fmla="*/ 15 w 217"/>
                <a:gd name="T61" fmla="*/ 53 h 164"/>
                <a:gd name="T62" fmla="*/ 15 w 217"/>
                <a:gd name="T63" fmla="*/ 54 h 164"/>
                <a:gd name="T64" fmla="*/ 15 w 217"/>
                <a:gd name="T65" fmla="*/ 59 h 164"/>
                <a:gd name="T66" fmla="*/ 15 w 217"/>
                <a:gd name="T67" fmla="*/ 59 h 164"/>
                <a:gd name="T68" fmla="*/ 13 w 217"/>
                <a:gd name="T69" fmla="*/ 63 h 164"/>
                <a:gd name="T70" fmla="*/ 11 w 217"/>
                <a:gd name="T71" fmla="*/ 67 h 164"/>
                <a:gd name="T72" fmla="*/ 8 w 217"/>
                <a:gd name="T73" fmla="*/ 69 h 164"/>
                <a:gd name="T74" fmla="*/ 8 w 217"/>
                <a:gd name="T75" fmla="*/ 69 h 164"/>
                <a:gd name="T76" fmla="*/ 4 w 217"/>
                <a:gd name="T77" fmla="*/ 73 h 164"/>
                <a:gd name="T78" fmla="*/ 1 w 217"/>
                <a:gd name="T79" fmla="*/ 76 h 164"/>
                <a:gd name="T80" fmla="*/ 0 w 217"/>
                <a:gd name="T81" fmla="*/ 78 h 164"/>
                <a:gd name="T82" fmla="*/ 0 w 217"/>
                <a:gd name="T83" fmla="*/ 79 h 164"/>
                <a:gd name="T84" fmla="*/ 0 w 217"/>
                <a:gd name="T85" fmla="*/ 79 h 164"/>
                <a:gd name="T86" fmla="*/ 1 w 217"/>
                <a:gd name="T87" fmla="*/ 82 h 164"/>
                <a:gd name="T88" fmla="*/ 1 w 217"/>
                <a:gd name="T89" fmla="*/ 82 h 164"/>
                <a:gd name="T90" fmla="*/ 15 w 217"/>
                <a:gd name="T91" fmla="*/ 73 h 164"/>
                <a:gd name="T92" fmla="*/ 25 w 217"/>
                <a:gd name="T93" fmla="*/ 67 h 164"/>
                <a:gd name="T94" fmla="*/ 31 w 217"/>
                <a:gd name="T95" fmla="*/ 62 h 164"/>
                <a:gd name="T96" fmla="*/ 31 w 217"/>
                <a:gd name="T97" fmla="*/ 62 h 164"/>
                <a:gd name="T98" fmla="*/ 39 w 217"/>
                <a:gd name="T99" fmla="*/ 58 h 164"/>
                <a:gd name="T100" fmla="*/ 48 w 217"/>
                <a:gd name="T101" fmla="*/ 53 h 164"/>
                <a:gd name="T102" fmla="*/ 58 w 217"/>
                <a:gd name="T103" fmla="*/ 47 h 164"/>
                <a:gd name="T104" fmla="*/ 70 w 217"/>
                <a:gd name="T105" fmla="*/ 38 h 164"/>
                <a:gd name="T106" fmla="*/ 83 w 217"/>
                <a:gd name="T107" fmla="*/ 28 h 164"/>
                <a:gd name="T108" fmla="*/ 96 w 217"/>
                <a:gd name="T109" fmla="*/ 15 h 164"/>
                <a:gd name="T110" fmla="*/ 109 w 217"/>
                <a:gd name="T111" fmla="*/ 0 h 164"/>
                <a:gd name="T112" fmla="*/ 109 w 217"/>
                <a:gd name="T113" fmla="*/ 0 h 1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7"/>
                <a:gd name="T172" fmla="*/ 0 h 164"/>
                <a:gd name="T173" fmla="*/ 217 w 217"/>
                <a:gd name="T174" fmla="*/ 164 h 16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7" h="164">
                  <a:moveTo>
                    <a:pt x="217" y="0"/>
                  </a:moveTo>
                  <a:lnTo>
                    <a:pt x="217" y="0"/>
                  </a:lnTo>
                  <a:lnTo>
                    <a:pt x="203" y="2"/>
                  </a:lnTo>
                  <a:lnTo>
                    <a:pt x="172" y="6"/>
                  </a:lnTo>
                  <a:lnTo>
                    <a:pt x="152" y="10"/>
                  </a:lnTo>
                  <a:lnTo>
                    <a:pt x="132" y="16"/>
                  </a:lnTo>
                  <a:lnTo>
                    <a:pt x="114" y="22"/>
                  </a:lnTo>
                  <a:lnTo>
                    <a:pt x="99" y="30"/>
                  </a:lnTo>
                  <a:lnTo>
                    <a:pt x="95" y="32"/>
                  </a:lnTo>
                  <a:lnTo>
                    <a:pt x="91" y="36"/>
                  </a:lnTo>
                  <a:lnTo>
                    <a:pt x="85" y="46"/>
                  </a:lnTo>
                  <a:lnTo>
                    <a:pt x="79" y="54"/>
                  </a:lnTo>
                  <a:lnTo>
                    <a:pt x="73" y="59"/>
                  </a:lnTo>
                  <a:lnTo>
                    <a:pt x="63" y="67"/>
                  </a:lnTo>
                  <a:lnTo>
                    <a:pt x="61" y="73"/>
                  </a:lnTo>
                  <a:lnTo>
                    <a:pt x="61" y="77"/>
                  </a:lnTo>
                  <a:lnTo>
                    <a:pt x="61" y="81"/>
                  </a:lnTo>
                  <a:lnTo>
                    <a:pt x="55" y="87"/>
                  </a:lnTo>
                  <a:lnTo>
                    <a:pt x="49" y="91"/>
                  </a:lnTo>
                  <a:lnTo>
                    <a:pt x="39" y="95"/>
                  </a:lnTo>
                  <a:lnTo>
                    <a:pt x="33" y="97"/>
                  </a:lnTo>
                  <a:lnTo>
                    <a:pt x="29" y="99"/>
                  </a:lnTo>
                  <a:lnTo>
                    <a:pt x="27" y="101"/>
                  </a:lnTo>
                  <a:lnTo>
                    <a:pt x="29" y="105"/>
                  </a:lnTo>
                  <a:lnTo>
                    <a:pt x="29" y="107"/>
                  </a:lnTo>
                  <a:lnTo>
                    <a:pt x="29" y="117"/>
                  </a:lnTo>
                  <a:lnTo>
                    <a:pt x="25" y="125"/>
                  </a:lnTo>
                  <a:lnTo>
                    <a:pt x="21" y="133"/>
                  </a:lnTo>
                  <a:lnTo>
                    <a:pt x="15" y="137"/>
                  </a:lnTo>
                  <a:lnTo>
                    <a:pt x="8" y="145"/>
                  </a:lnTo>
                  <a:lnTo>
                    <a:pt x="2" y="152"/>
                  </a:lnTo>
                  <a:lnTo>
                    <a:pt x="0" y="156"/>
                  </a:lnTo>
                  <a:lnTo>
                    <a:pt x="0" y="158"/>
                  </a:lnTo>
                  <a:lnTo>
                    <a:pt x="2" y="164"/>
                  </a:lnTo>
                  <a:lnTo>
                    <a:pt x="29" y="146"/>
                  </a:lnTo>
                  <a:lnTo>
                    <a:pt x="49" y="133"/>
                  </a:lnTo>
                  <a:lnTo>
                    <a:pt x="61" y="123"/>
                  </a:lnTo>
                  <a:lnTo>
                    <a:pt x="77" y="115"/>
                  </a:lnTo>
                  <a:lnTo>
                    <a:pt x="95" y="105"/>
                  </a:lnTo>
                  <a:lnTo>
                    <a:pt x="116" y="93"/>
                  </a:lnTo>
                  <a:lnTo>
                    <a:pt x="140" y="75"/>
                  </a:lnTo>
                  <a:lnTo>
                    <a:pt x="166" y="55"/>
                  </a:lnTo>
                  <a:lnTo>
                    <a:pt x="191" y="3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1401"/>
            <p:cNvSpPr>
              <a:spLocks/>
            </p:cNvSpPr>
            <p:nvPr/>
          </p:nvSpPr>
          <p:spPr bwMode="auto">
            <a:xfrm>
              <a:off x="3312" y="3296"/>
              <a:ext cx="126" cy="104"/>
            </a:xfrm>
            <a:custGeom>
              <a:avLst/>
              <a:gdLst>
                <a:gd name="T0" fmla="*/ 118 w 253"/>
                <a:gd name="T1" fmla="*/ 104 h 208"/>
                <a:gd name="T2" fmla="*/ 69 w 253"/>
                <a:gd name="T3" fmla="*/ 70 h 208"/>
                <a:gd name="T4" fmla="*/ 58 w 253"/>
                <a:gd name="T5" fmla="*/ 63 h 208"/>
                <a:gd name="T6" fmla="*/ 48 w 253"/>
                <a:gd name="T7" fmla="*/ 61 h 208"/>
                <a:gd name="T8" fmla="*/ 44 w 253"/>
                <a:gd name="T9" fmla="*/ 63 h 208"/>
                <a:gd name="T10" fmla="*/ 38 w 253"/>
                <a:gd name="T11" fmla="*/ 64 h 208"/>
                <a:gd name="T12" fmla="*/ 31 w 253"/>
                <a:gd name="T13" fmla="*/ 67 h 208"/>
                <a:gd name="T14" fmla="*/ 20 w 253"/>
                <a:gd name="T15" fmla="*/ 59 h 208"/>
                <a:gd name="T16" fmla="*/ 5 w 253"/>
                <a:gd name="T17" fmla="*/ 43 h 208"/>
                <a:gd name="T18" fmla="*/ 3 w 253"/>
                <a:gd name="T19" fmla="*/ 40 h 208"/>
                <a:gd name="T20" fmla="*/ 0 w 253"/>
                <a:gd name="T21" fmla="*/ 38 h 208"/>
                <a:gd name="T22" fmla="*/ 9 w 253"/>
                <a:gd name="T23" fmla="*/ 35 h 208"/>
                <a:gd name="T24" fmla="*/ 17 w 253"/>
                <a:gd name="T25" fmla="*/ 28 h 208"/>
                <a:gd name="T26" fmla="*/ 18 w 253"/>
                <a:gd name="T27" fmla="*/ 26 h 208"/>
                <a:gd name="T28" fmla="*/ 22 w 253"/>
                <a:gd name="T29" fmla="*/ 8 h 208"/>
                <a:gd name="T30" fmla="*/ 22 w 253"/>
                <a:gd name="T31" fmla="*/ 2 h 208"/>
                <a:gd name="T32" fmla="*/ 24 w 253"/>
                <a:gd name="T33" fmla="*/ 1 h 208"/>
                <a:gd name="T34" fmla="*/ 27 w 253"/>
                <a:gd name="T35" fmla="*/ 4 h 208"/>
                <a:gd name="T36" fmla="*/ 38 w 253"/>
                <a:gd name="T37" fmla="*/ 23 h 208"/>
                <a:gd name="T38" fmla="*/ 43 w 253"/>
                <a:gd name="T39" fmla="*/ 29 h 208"/>
                <a:gd name="T40" fmla="*/ 49 w 253"/>
                <a:gd name="T41" fmla="*/ 40 h 208"/>
                <a:gd name="T42" fmla="*/ 55 w 253"/>
                <a:gd name="T43" fmla="*/ 46 h 208"/>
                <a:gd name="T44" fmla="*/ 70 w 253"/>
                <a:gd name="T45" fmla="*/ 57 h 208"/>
                <a:gd name="T46" fmla="*/ 87 w 253"/>
                <a:gd name="T47" fmla="*/ 65 h 208"/>
                <a:gd name="T48" fmla="*/ 100 w 253"/>
                <a:gd name="T49" fmla="*/ 68 h 208"/>
                <a:gd name="T50" fmla="*/ 113 w 253"/>
                <a:gd name="T51" fmla="*/ 68 h 208"/>
                <a:gd name="T52" fmla="*/ 120 w 253"/>
                <a:gd name="T53" fmla="*/ 66 h 208"/>
                <a:gd name="T54" fmla="*/ 123 w 253"/>
                <a:gd name="T55" fmla="*/ 66 h 208"/>
                <a:gd name="T56" fmla="*/ 125 w 253"/>
                <a:gd name="T57" fmla="*/ 68 h 208"/>
                <a:gd name="T58" fmla="*/ 126 w 253"/>
                <a:gd name="T59" fmla="*/ 73 h 208"/>
                <a:gd name="T60" fmla="*/ 124 w 253"/>
                <a:gd name="T61" fmla="*/ 79 h 208"/>
                <a:gd name="T62" fmla="*/ 124 w 253"/>
                <a:gd name="T63" fmla="*/ 91 h 208"/>
                <a:gd name="T64" fmla="*/ 120 w 253"/>
                <a:gd name="T65" fmla="*/ 103 h 208"/>
                <a:gd name="T66" fmla="*/ 118 w 253"/>
                <a:gd name="T67" fmla="*/ 104 h 2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3"/>
                <a:gd name="T103" fmla="*/ 0 h 208"/>
                <a:gd name="T104" fmla="*/ 253 w 253"/>
                <a:gd name="T105" fmla="*/ 208 h 2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3" h="208">
                  <a:moveTo>
                    <a:pt x="237" y="208"/>
                  </a:moveTo>
                  <a:lnTo>
                    <a:pt x="237" y="208"/>
                  </a:lnTo>
                  <a:lnTo>
                    <a:pt x="180" y="168"/>
                  </a:lnTo>
                  <a:lnTo>
                    <a:pt x="138" y="139"/>
                  </a:lnTo>
                  <a:lnTo>
                    <a:pt x="116" y="125"/>
                  </a:lnTo>
                  <a:lnTo>
                    <a:pt x="105" y="121"/>
                  </a:lnTo>
                  <a:lnTo>
                    <a:pt x="97" y="121"/>
                  </a:lnTo>
                  <a:lnTo>
                    <a:pt x="93" y="123"/>
                  </a:lnTo>
                  <a:lnTo>
                    <a:pt x="89" y="125"/>
                  </a:lnTo>
                  <a:lnTo>
                    <a:pt x="77" y="127"/>
                  </a:lnTo>
                  <a:lnTo>
                    <a:pt x="69" y="129"/>
                  </a:lnTo>
                  <a:lnTo>
                    <a:pt x="63" y="133"/>
                  </a:lnTo>
                  <a:lnTo>
                    <a:pt x="41" y="117"/>
                  </a:lnTo>
                  <a:lnTo>
                    <a:pt x="24" y="101"/>
                  </a:lnTo>
                  <a:lnTo>
                    <a:pt x="10" y="85"/>
                  </a:lnTo>
                  <a:lnTo>
                    <a:pt x="6" y="79"/>
                  </a:lnTo>
                  <a:lnTo>
                    <a:pt x="2" y="77"/>
                  </a:lnTo>
                  <a:lnTo>
                    <a:pt x="0" y="75"/>
                  </a:lnTo>
                  <a:lnTo>
                    <a:pt x="18" y="69"/>
                  </a:lnTo>
                  <a:lnTo>
                    <a:pt x="29" y="61"/>
                  </a:lnTo>
                  <a:lnTo>
                    <a:pt x="35" y="55"/>
                  </a:lnTo>
                  <a:lnTo>
                    <a:pt x="37" y="51"/>
                  </a:lnTo>
                  <a:lnTo>
                    <a:pt x="43" y="32"/>
                  </a:lnTo>
                  <a:lnTo>
                    <a:pt x="45" y="16"/>
                  </a:lnTo>
                  <a:lnTo>
                    <a:pt x="45" y="4"/>
                  </a:lnTo>
                  <a:lnTo>
                    <a:pt x="47" y="0"/>
                  </a:lnTo>
                  <a:lnTo>
                    <a:pt x="49" y="2"/>
                  </a:lnTo>
                  <a:lnTo>
                    <a:pt x="55" y="8"/>
                  </a:lnTo>
                  <a:lnTo>
                    <a:pt x="63" y="24"/>
                  </a:lnTo>
                  <a:lnTo>
                    <a:pt x="77" y="46"/>
                  </a:lnTo>
                  <a:lnTo>
                    <a:pt x="87" y="57"/>
                  </a:lnTo>
                  <a:lnTo>
                    <a:pt x="95" y="69"/>
                  </a:lnTo>
                  <a:lnTo>
                    <a:pt x="99" y="79"/>
                  </a:lnTo>
                  <a:lnTo>
                    <a:pt x="111" y="91"/>
                  </a:lnTo>
                  <a:lnTo>
                    <a:pt x="124" y="101"/>
                  </a:lnTo>
                  <a:lnTo>
                    <a:pt x="140" y="113"/>
                  </a:lnTo>
                  <a:lnTo>
                    <a:pt x="162" y="125"/>
                  </a:lnTo>
                  <a:lnTo>
                    <a:pt x="174" y="129"/>
                  </a:lnTo>
                  <a:lnTo>
                    <a:pt x="186" y="133"/>
                  </a:lnTo>
                  <a:lnTo>
                    <a:pt x="200" y="135"/>
                  </a:lnTo>
                  <a:lnTo>
                    <a:pt x="213" y="135"/>
                  </a:lnTo>
                  <a:lnTo>
                    <a:pt x="227" y="135"/>
                  </a:lnTo>
                  <a:lnTo>
                    <a:pt x="241" y="131"/>
                  </a:lnTo>
                  <a:lnTo>
                    <a:pt x="245" y="131"/>
                  </a:lnTo>
                  <a:lnTo>
                    <a:pt x="247" y="131"/>
                  </a:lnTo>
                  <a:lnTo>
                    <a:pt x="249" y="131"/>
                  </a:lnTo>
                  <a:lnTo>
                    <a:pt x="251" y="135"/>
                  </a:lnTo>
                  <a:lnTo>
                    <a:pt x="253" y="139"/>
                  </a:lnTo>
                  <a:lnTo>
                    <a:pt x="253" y="146"/>
                  </a:lnTo>
                  <a:lnTo>
                    <a:pt x="249" y="158"/>
                  </a:lnTo>
                  <a:lnTo>
                    <a:pt x="249" y="166"/>
                  </a:lnTo>
                  <a:lnTo>
                    <a:pt x="249" y="182"/>
                  </a:lnTo>
                  <a:lnTo>
                    <a:pt x="245" y="200"/>
                  </a:lnTo>
                  <a:lnTo>
                    <a:pt x="241" y="206"/>
                  </a:lnTo>
                  <a:lnTo>
                    <a:pt x="237" y="20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1402"/>
            <p:cNvSpPr>
              <a:spLocks/>
            </p:cNvSpPr>
            <p:nvPr/>
          </p:nvSpPr>
          <p:spPr bwMode="auto">
            <a:xfrm>
              <a:off x="3345" y="3358"/>
              <a:ext cx="164" cy="131"/>
            </a:xfrm>
            <a:custGeom>
              <a:avLst/>
              <a:gdLst>
                <a:gd name="T0" fmla="*/ 0 w 328"/>
                <a:gd name="T1" fmla="*/ 6 h 261"/>
                <a:gd name="T2" fmla="*/ 7 w 328"/>
                <a:gd name="T3" fmla="*/ 12 h 261"/>
                <a:gd name="T4" fmla="*/ 9 w 328"/>
                <a:gd name="T5" fmla="*/ 15 h 261"/>
                <a:gd name="T6" fmla="*/ 19 w 328"/>
                <a:gd name="T7" fmla="*/ 20 h 261"/>
                <a:gd name="T8" fmla="*/ 28 w 328"/>
                <a:gd name="T9" fmla="*/ 26 h 261"/>
                <a:gd name="T10" fmla="*/ 34 w 328"/>
                <a:gd name="T11" fmla="*/ 34 h 261"/>
                <a:gd name="T12" fmla="*/ 37 w 328"/>
                <a:gd name="T13" fmla="*/ 34 h 261"/>
                <a:gd name="T14" fmla="*/ 45 w 328"/>
                <a:gd name="T15" fmla="*/ 35 h 261"/>
                <a:gd name="T16" fmla="*/ 58 w 328"/>
                <a:gd name="T17" fmla="*/ 40 h 261"/>
                <a:gd name="T18" fmla="*/ 72 w 328"/>
                <a:gd name="T19" fmla="*/ 53 h 261"/>
                <a:gd name="T20" fmla="*/ 89 w 328"/>
                <a:gd name="T21" fmla="*/ 72 h 261"/>
                <a:gd name="T22" fmla="*/ 109 w 328"/>
                <a:gd name="T23" fmla="*/ 96 h 261"/>
                <a:gd name="T24" fmla="*/ 130 w 328"/>
                <a:gd name="T25" fmla="*/ 131 h 261"/>
                <a:gd name="T26" fmla="*/ 131 w 328"/>
                <a:gd name="T27" fmla="*/ 125 h 261"/>
                <a:gd name="T28" fmla="*/ 145 w 328"/>
                <a:gd name="T29" fmla="*/ 94 h 261"/>
                <a:gd name="T30" fmla="*/ 156 w 328"/>
                <a:gd name="T31" fmla="*/ 79 h 261"/>
                <a:gd name="T32" fmla="*/ 158 w 328"/>
                <a:gd name="T33" fmla="*/ 76 h 261"/>
                <a:gd name="T34" fmla="*/ 163 w 328"/>
                <a:gd name="T35" fmla="*/ 66 h 261"/>
                <a:gd name="T36" fmla="*/ 164 w 328"/>
                <a:gd name="T37" fmla="*/ 60 h 261"/>
                <a:gd name="T38" fmla="*/ 161 w 328"/>
                <a:gd name="T39" fmla="*/ 58 h 261"/>
                <a:gd name="T40" fmla="*/ 158 w 328"/>
                <a:gd name="T41" fmla="*/ 57 h 261"/>
                <a:gd name="T42" fmla="*/ 143 w 328"/>
                <a:gd name="T43" fmla="*/ 62 h 261"/>
                <a:gd name="T44" fmla="*/ 139 w 328"/>
                <a:gd name="T45" fmla="*/ 62 h 261"/>
                <a:gd name="T46" fmla="*/ 131 w 328"/>
                <a:gd name="T47" fmla="*/ 62 h 261"/>
                <a:gd name="T48" fmla="*/ 127 w 328"/>
                <a:gd name="T49" fmla="*/ 60 h 261"/>
                <a:gd name="T50" fmla="*/ 116 w 328"/>
                <a:gd name="T51" fmla="*/ 56 h 261"/>
                <a:gd name="T52" fmla="*/ 109 w 328"/>
                <a:gd name="T53" fmla="*/ 54 h 261"/>
                <a:gd name="T54" fmla="*/ 96 w 328"/>
                <a:gd name="T55" fmla="*/ 51 h 261"/>
                <a:gd name="T56" fmla="*/ 70 w 328"/>
                <a:gd name="T57" fmla="*/ 34 h 261"/>
                <a:gd name="T58" fmla="*/ 60 w 328"/>
                <a:gd name="T59" fmla="*/ 26 h 261"/>
                <a:gd name="T60" fmla="*/ 39 w 328"/>
                <a:gd name="T61" fmla="*/ 10 h 261"/>
                <a:gd name="T62" fmla="*/ 23 w 328"/>
                <a:gd name="T63" fmla="*/ 1 h 261"/>
                <a:gd name="T64" fmla="*/ 16 w 328"/>
                <a:gd name="T65" fmla="*/ 0 h 261"/>
                <a:gd name="T66" fmla="*/ 14 w 328"/>
                <a:gd name="T67" fmla="*/ 1 h 261"/>
                <a:gd name="T68" fmla="*/ 2 w 328"/>
                <a:gd name="T69" fmla="*/ 4 h 261"/>
                <a:gd name="T70" fmla="*/ 0 w 328"/>
                <a:gd name="T71" fmla="*/ 6 h 26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8"/>
                <a:gd name="T109" fmla="*/ 0 h 261"/>
                <a:gd name="T110" fmla="*/ 328 w 328"/>
                <a:gd name="T111" fmla="*/ 261 h 26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8" h="261">
                  <a:moveTo>
                    <a:pt x="0" y="12"/>
                  </a:moveTo>
                  <a:lnTo>
                    <a:pt x="0" y="12"/>
                  </a:lnTo>
                  <a:lnTo>
                    <a:pt x="8" y="19"/>
                  </a:lnTo>
                  <a:lnTo>
                    <a:pt x="14" y="23"/>
                  </a:lnTo>
                  <a:lnTo>
                    <a:pt x="18" y="29"/>
                  </a:lnTo>
                  <a:lnTo>
                    <a:pt x="24" y="31"/>
                  </a:lnTo>
                  <a:lnTo>
                    <a:pt x="38" y="39"/>
                  </a:lnTo>
                  <a:lnTo>
                    <a:pt x="48" y="45"/>
                  </a:lnTo>
                  <a:lnTo>
                    <a:pt x="55" y="51"/>
                  </a:lnTo>
                  <a:lnTo>
                    <a:pt x="61" y="59"/>
                  </a:lnTo>
                  <a:lnTo>
                    <a:pt x="67" y="67"/>
                  </a:lnTo>
                  <a:lnTo>
                    <a:pt x="73" y="67"/>
                  </a:lnTo>
                  <a:lnTo>
                    <a:pt x="79" y="67"/>
                  </a:lnTo>
                  <a:lnTo>
                    <a:pt x="89" y="69"/>
                  </a:lnTo>
                  <a:lnTo>
                    <a:pt x="101" y="73"/>
                  </a:lnTo>
                  <a:lnTo>
                    <a:pt x="115" y="79"/>
                  </a:lnTo>
                  <a:lnTo>
                    <a:pt x="129" y="91"/>
                  </a:lnTo>
                  <a:lnTo>
                    <a:pt x="144" y="105"/>
                  </a:lnTo>
                  <a:lnTo>
                    <a:pt x="178" y="144"/>
                  </a:lnTo>
                  <a:lnTo>
                    <a:pt x="202" y="174"/>
                  </a:lnTo>
                  <a:lnTo>
                    <a:pt x="218" y="192"/>
                  </a:lnTo>
                  <a:lnTo>
                    <a:pt x="259" y="261"/>
                  </a:lnTo>
                  <a:lnTo>
                    <a:pt x="261" y="249"/>
                  </a:lnTo>
                  <a:lnTo>
                    <a:pt x="273" y="221"/>
                  </a:lnTo>
                  <a:lnTo>
                    <a:pt x="289" y="188"/>
                  </a:lnTo>
                  <a:lnTo>
                    <a:pt x="301" y="172"/>
                  </a:lnTo>
                  <a:lnTo>
                    <a:pt x="311" y="158"/>
                  </a:lnTo>
                  <a:lnTo>
                    <a:pt x="315" y="152"/>
                  </a:lnTo>
                  <a:lnTo>
                    <a:pt x="324" y="140"/>
                  </a:lnTo>
                  <a:lnTo>
                    <a:pt x="326" y="132"/>
                  </a:lnTo>
                  <a:lnTo>
                    <a:pt x="328" y="124"/>
                  </a:lnTo>
                  <a:lnTo>
                    <a:pt x="328" y="120"/>
                  </a:lnTo>
                  <a:lnTo>
                    <a:pt x="322" y="116"/>
                  </a:lnTo>
                  <a:lnTo>
                    <a:pt x="320" y="114"/>
                  </a:lnTo>
                  <a:lnTo>
                    <a:pt x="315" y="114"/>
                  </a:lnTo>
                  <a:lnTo>
                    <a:pt x="303" y="116"/>
                  </a:lnTo>
                  <a:lnTo>
                    <a:pt x="285" y="124"/>
                  </a:lnTo>
                  <a:lnTo>
                    <a:pt x="277" y="124"/>
                  </a:lnTo>
                  <a:lnTo>
                    <a:pt x="269" y="126"/>
                  </a:lnTo>
                  <a:lnTo>
                    <a:pt x="261" y="124"/>
                  </a:lnTo>
                  <a:lnTo>
                    <a:pt x="253" y="120"/>
                  </a:lnTo>
                  <a:lnTo>
                    <a:pt x="243" y="116"/>
                  </a:lnTo>
                  <a:lnTo>
                    <a:pt x="231" y="112"/>
                  </a:lnTo>
                  <a:lnTo>
                    <a:pt x="218" y="108"/>
                  </a:lnTo>
                  <a:lnTo>
                    <a:pt x="192" y="101"/>
                  </a:lnTo>
                  <a:lnTo>
                    <a:pt x="164" y="83"/>
                  </a:lnTo>
                  <a:lnTo>
                    <a:pt x="139" y="67"/>
                  </a:lnTo>
                  <a:lnTo>
                    <a:pt x="119" y="51"/>
                  </a:lnTo>
                  <a:lnTo>
                    <a:pt x="107" y="41"/>
                  </a:lnTo>
                  <a:lnTo>
                    <a:pt x="77" y="19"/>
                  </a:lnTo>
                  <a:lnTo>
                    <a:pt x="61" y="10"/>
                  </a:lnTo>
                  <a:lnTo>
                    <a:pt x="4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14" y="6"/>
                  </a:lnTo>
                  <a:lnTo>
                    <a:pt x="4" y="8"/>
                  </a:lnTo>
                  <a:lnTo>
                    <a:pt x="2" y="1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1403"/>
            <p:cNvSpPr>
              <a:spLocks/>
            </p:cNvSpPr>
            <p:nvPr/>
          </p:nvSpPr>
          <p:spPr bwMode="auto">
            <a:xfrm>
              <a:off x="3258" y="3495"/>
              <a:ext cx="70" cy="75"/>
            </a:xfrm>
            <a:custGeom>
              <a:avLst/>
              <a:gdLst>
                <a:gd name="T0" fmla="*/ 69 w 140"/>
                <a:gd name="T1" fmla="*/ 66 h 150"/>
                <a:gd name="T2" fmla="*/ 69 w 140"/>
                <a:gd name="T3" fmla="*/ 66 h 150"/>
                <a:gd name="T4" fmla="*/ 61 w 140"/>
                <a:gd name="T5" fmla="*/ 69 h 150"/>
                <a:gd name="T6" fmla="*/ 55 w 140"/>
                <a:gd name="T7" fmla="*/ 71 h 150"/>
                <a:gd name="T8" fmla="*/ 50 w 140"/>
                <a:gd name="T9" fmla="*/ 71 h 150"/>
                <a:gd name="T10" fmla="*/ 50 w 140"/>
                <a:gd name="T11" fmla="*/ 71 h 150"/>
                <a:gd name="T12" fmla="*/ 46 w 140"/>
                <a:gd name="T13" fmla="*/ 73 h 150"/>
                <a:gd name="T14" fmla="*/ 42 w 140"/>
                <a:gd name="T15" fmla="*/ 74 h 150"/>
                <a:gd name="T16" fmla="*/ 36 w 140"/>
                <a:gd name="T17" fmla="*/ 75 h 150"/>
                <a:gd name="T18" fmla="*/ 30 w 140"/>
                <a:gd name="T19" fmla="*/ 75 h 150"/>
                <a:gd name="T20" fmla="*/ 23 w 140"/>
                <a:gd name="T21" fmla="*/ 73 h 150"/>
                <a:gd name="T22" fmla="*/ 16 w 140"/>
                <a:gd name="T23" fmla="*/ 70 h 150"/>
                <a:gd name="T24" fmla="*/ 13 w 140"/>
                <a:gd name="T25" fmla="*/ 68 h 150"/>
                <a:gd name="T26" fmla="*/ 10 w 140"/>
                <a:gd name="T27" fmla="*/ 64 h 150"/>
                <a:gd name="T28" fmla="*/ 10 w 140"/>
                <a:gd name="T29" fmla="*/ 64 h 150"/>
                <a:gd name="T30" fmla="*/ 9 w 140"/>
                <a:gd name="T31" fmla="*/ 64 h 150"/>
                <a:gd name="T32" fmla="*/ 7 w 140"/>
                <a:gd name="T33" fmla="*/ 60 h 150"/>
                <a:gd name="T34" fmla="*/ 5 w 140"/>
                <a:gd name="T35" fmla="*/ 53 h 150"/>
                <a:gd name="T36" fmla="*/ 3 w 140"/>
                <a:gd name="T37" fmla="*/ 42 h 150"/>
                <a:gd name="T38" fmla="*/ 3 w 140"/>
                <a:gd name="T39" fmla="*/ 42 h 150"/>
                <a:gd name="T40" fmla="*/ 2 w 140"/>
                <a:gd name="T41" fmla="*/ 34 h 150"/>
                <a:gd name="T42" fmla="*/ 1 w 140"/>
                <a:gd name="T43" fmla="*/ 28 h 150"/>
                <a:gd name="T44" fmla="*/ 0 w 140"/>
                <a:gd name="T45" fmla="*/ 25 h 150"/>
                <a:gd name="T46" fmla="*/ 0 w 140"/>
                <a:gd name="T47" fmla="*/ 25 h 150"/>
                <a:gd name="T48" fmla="*/ 1 w 140"/>
                <a:gd name="T49" fmla="*/ 14 h 150"/>
                <a:gd name="T50" fmla="*/ 2 w 140"/>
                <a:gd name="T51" fmla="*/ 7 h 150"/>
                <a:gd name="T52" fmla="*/ 3 w 140"/>
                <a:gd name="T53" fmla="*/ 2 h 150"/>
                <a:gd name="T54" fmla="*/ 4 w 140"/>
                <a:gd name="T55" fmla="*/ 0 h 150"/>
                <a:gd name="T56" fmla="*/ 4 w 140"/>
                <a:gd name="T57" fmla="*/ 0 h 150"/>
                <a:gd name="T58" fmla="*/ 4 w 140"/>
                <a:gd name="T59" fmla="*/ 2 h 150"/>
                <a:gd name="T60" fmla="*/ 4 w 140"/>
                <a:gd name="T61" fmla="*/ 10 h 150"/>
                <a:gd name="T62" fmla="*/ 6 w 140"/>
                <a:gd name="T63" fmla="*/ 15 h 150"/>
                <a:gd name="T64" fmla="*/ 8 w 140"/>
                <a:gd name="T65" fmla="*/ 20 h 150"/>
                <a:gd name="T66" fmla="*/ 11 w 140"/>
                <a:gd name="T67" fmla="*/ 27 h 150"/>
                <a:gd name="T68" fmla="*/ 15 w 140"/>
                <a:gd name="T69" fmla="*/ 34 h 150"/>
                <a:gd name="T70" fmla="*/ 15 w 140"/>
                <a:gd name="T71" fmla="*/ 34 h 150"/>
                <a:gd name="T72" fmla="*/ 18 w 140"/>
                <a:gd name="T73" fmla="*/ 37 h 150"/>
                <a:gd name="T74" fmla="*/ 24 w 140"/>
                <a:gd name="T75" fmla="*/ 44 h 150"/>
                <a:gd name="T76" fmla="*/ 28 w 140"/>
                <a:gd name="T77" fmla="*/ 48 h 150"/>
                <a:gd name="T78" fmla="*/ 33 w 140"/>
                <a:gd name="T79" fmla="*/ 52 h 150"/>
                <a:gd name="T80" fmla="*/ 38 w 140"/>
                <a:gd name="T81" fmla="*/ 54 h 150"/>
                <a:gd name="T82" fmla="*/ 44 w 140"/>
                <a:gd name="T83" fmla="*/ 56 h 150"/>
                <a:gd name="T84" fmla="*/ 44 w 140"/>
                <a:gd name="T85" fmla="*/ 56 h 150"/>
                <a:gd name="T86" fmla="*/ 69 w 140"/>
                <a:gd name="T87" fmla="*/ 64 h 150"/>
                <a:gd name="T88" fmla="*/ 69 w 140"/>
                <a:gd name="T89" fmla="*/ 64 h 150"/>
                <a:gd name="T90" fmla="*/ 70 w 140"/>
                <a:gd name="T91" fmla="*/ 65 h 150"/>
                <a:gd name="T92" fmla="*/ 69 w 140"/>
                <a:gd name="T93" fmla="*/ 66 h 150"/>
                <a:gd name="T94" fmla="*/ 69 w 140"/>
                <a:gd name="T95" fmla="*/ 66 h 15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40"/>
                <a:gd name="T145" fmla="*/ 0 h 150"/>
                <a:gd name="T146" fmla="*/ 140 w 140"/>
                <a:gd name="T147" fmla="*/ 150 h 15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40" h="150">
                  <a:moveTo>
                    <a:pt x="137" y="132"/>
                  </a:moveTo>
                  <a:lnTo>
                    <a:pt x="137" y="132"/>
                  </a:lnTo>
                  <a:lnTo>
                    <a:pt x="121" y="138"/>
                  </a:lnTo>
                  <a:lnTo>
                    <a:pt x="109" y="142"/>
                  </a:lnTo>
                  <a:lnTo>
                    <a:pt x="99" y="142"/>
                  </a:lnTo>
                  <a:lnTo>
                    <a:pt x="91" y="146"/>
                  </a:lnTo>
                  <a:lnTo>
                    <a:pt x="83" y="148"/>
                  </a:lnTo>
                  <a:lnTo>
                    <a:pt x="71" y="150"/>
                  </a:lnTo>
                  <a:lnTo>
                    <a:pt x="59" y="150"/>
                  </a:lnTo>
                  <a:lnTo>
                    <a:pt x="46" y="146"/>
                  </a:lnTo>
                  <a:lnTo>
                    <a:pt x="32" y="140"/>
                  </a:lnTo>
                  <a:lnTo>
                    <a:pt x="26" y="136"/>
                  </a:lnTo>
                  <a:lnTo>
                    <a:pt x="20" y="128"/>
                  </a:lnTo>
                  <a:lnTo>
                    <a:pt x="18" y="128"/>
                  </a:lnTo>
                  <a:lnTo>
                    <a:pt x="14" y="120"/>
                  </a:lnTo>
                  <a:lnTo>
                    <a:pt x="10" y="106"/>
                  </a:lnTo>
                  <a:lnTo>
                    <a:pt x="6" y="83"/>
                  </a:lnTo>
                  <a:lnTo>
                    <a:pt x="4" y="67"/>
                  </a:lnTo>
                  <a:lnTo>
                    <a:pt x="2" y="55"/>
                  </a:lnTo>
                  <a:lnTo>
                    <a:pt x="0" y="49"/>
                  </a:lnTo>
                  <a:lnTo>
                    <a:pt x="2" y="27"/>
                  </a:lnTo>
                  <a:lnTo>
                    <a:pt x="4" y="14"/>
                  </a:lnTo>
                  <a:lnTo>
                    <a:pt x="6" y="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" y="19"/>
                  </a:lnTo>
                  <a:lnTo>
                    <a:pt x="12" y="29"/>
                  </a:lnTo>
                  <a:lnTo>
                    <a:pt x="16" y="39"/>
                  </a:lnTo>
                  <a:lnTo>
                    <a:pt x="22" y="53"/>
                  </a:lnTo>
                  <a:lnTo>
                    <a:pt x="30" y="67"/>
                  </a:lnTo>
                  <a:lnTo>
                    <a:pt x="36" y="73"/>
                  </a:lnTo>
                  <a:lnTo>
                    <a:pt x="48" y="87"/>
                  </a:lnTo>
                  <a:lnTo>
                    <a:pt x="55" y="95"/>
                  </a:lnTo>
                  <a:lnTo>
                    <a:pt x="65" y="103"/>
                  </a:lnTo>
                  <a:lnTo>
                    <a:pt x="75" y="108"/>
                  </a:lnTo>
                  <a:lnTo>
                    <a:pt x="87" y="112"/>
                  </a:lnTo>
                  <a:lnTo>
                    <a:pt x="138" y="128"/>
                  </a:lnTo>
                  <a:lnTo>
                    <a:pt x="140" y="130"/>
                  </a:lnTo>
                  <a:lnTo>
                    <a:pt x="137" y="13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1404"/>
            <p:cNvSpPr>
              <a:spLocks/>
            </p:cNvSpPr>
            <p:nvPr/>
          </p:nvSpPr>
          <p:spPr bwMode="auto">
            <a:xfrm>
              <a:off x="3218" y="3419"/>
              <a:ext cx="102" cy="189"/>
            </a:xfrm>
            <a:custGeom>
              <a:avLst/>
              <a:gdLst>
                <a:gd name="T0" fmla="*/ 39 w 204"/>
                <a:gd name="T1" fmla="*/ 103 h 378"/>
                <a:gd name="T2" fmla="*/ 44 w 204"/>
                <a:gd name="T3" fmla="*/ 133 h 378"/>
                <a:gd name="T4" fmla="*/ 46 w 204"/>
                <a:gd name="T5" fmla="*/ 142 h 378"/>
                <a:gd name="T6" fmla="*/ 50 w 204"/>
                <a:gd name="T7" fmla="*/ 151 h 378"/>
                <a:gd name="T8" fmla="*/ 53 w 204"/>
                <a:gd name="T9" fmla="*/ 164 h 378"/>
                <a:gd name="T10" fmla="*/ 52 w 204"/>
                <a:gd name="T11" fmla="*/ 168 h 378"/>
                <a:gd name="T12" fmla="*/ 47 w 204"/>
                <a:gd name="T13" fmla="*/ 184 h 378"/>
                <a:gd name="T14" fmla="*/ 44 w 204"/>
                <a:gd name="T15" fmla="*/ 187 h 378"/>
                <a:gd name="T16" fmla="*/ 43 w 204"/>
                <a:gd name="T17" fmla="*/ 188 h 378"/>
                <a:gd name="T18" fmla="*/ 38 w 204"/>
                <a:gd name="T19" fmla="*/ 189 h 378"/>
                <a:gd name="T20" fmla="*/ 32 w 204"/>
                <a:gd name="T21" fmla="*/ 187 h 378"/>
                <a:gd name="T22" fmla="*/ 27 w 204"/>
                <a:gd name="T23" fmla="*/ 185 h 378"/>
                <a:gd name="T24" fmla="*/ 21 w 204"/>
                <a:gd name="T25" fmla="*/ 181 h 378"/>
                <a:gd name="T26" fmla="*/ 13 w 204"/>
                <a:gd name="T27" fmla="*/ 170 h 378"/>
                <a:gd name="T28" fmla="*/ 10 w 204"/>
                <a:gd name="T29" fmla="*/ 161 h 378"/>
                <a:gd name="T30" fmla="*/ 4 w 204"/>
                <a:gd name="T31" fmla="*/ 142 h 378"/>
                <a:gd name="T32" fmla="*/ 3 w 204"/>
                <a:gd name="T33" fmla="*/ 134 h 378"/>
                <a:gd name="T34" fmla="*/ 3 w 204"/>
                <a:gd name="T35" fmla="*/ 111 h 378"/>
                <a:gd name="T36" fmla="*/ 2 w 204"/>
                <a:gd name="T37" fmla="*/ 99 h 378"/>
                <a:gd name="T38" fmla="*/ 0 w 204"/>
                <a:gd name="T39" fmla="*/ 71 h 378"/>
                <a:gd name="T40" fmla="*/ 1 w 204"/>
                <a:gd name="T41" fmla="*/ 64 h 378"/>
                <a:gd name="T42" fmla="*/ 1 w 204"/>
                <a:gd name="T43" fmla="*/ 58 h 378"/>
                <a:gd name="T44" fmla="*/ 3 w 204"/>
                <a:gd name="T45" fmla="*/ 51 h 378"/>
                <a:gd name="T46" fmla="*/ 5 w 204"/>
                <a:gd name="T47" fmla="*/ 49 h 378"/>
                <a:gd name="T48" fmla="*/ 7 w 204"/>
                <a:gd name="T49" fmla="*/ 44 h 378"/>
                <a:gd name="T50" fmla="*/ 15 w 204"/>
                <a:gd name="T51" fmla="*/ 38 h 378"/>
                <a:gd name="T52" fmla="*/ 31 w 204"/>
                <a:gd name="T53" fmla="*/ 28 h 378"/>
                <a:gd name="T54" fmla="*/ 32 w 204"/>
                <a:gd name="T55" fmla="*/ 26 h 378"/>
                <a:gd name="T56" fmla="*/ 42 w 204"/>
                <a:gd name="T57" fmla="*/ 16 h 378"/>
                <a:gd name="T58" fmla="*/ 56 w 204"/>
                <a:gd name="T59" fmla="*/ 10 h 378"/>
                <a:gd name="T60" fmla="*/ 64 w 204"/>
                <a:gd name="T61" fmla="*/ 7 h 378"/>
                <a:gd name="T62" fmla="*/ 90 w 204"/>
                <a:gd name="T63" fmla="*/ 0 h 378"/>
                <a:gd name="T64" fmla="*/ 102 w 204"/>
                <a:gd name="T65" fmla="*/ 0 h 378"/>
                <a:gd name="T66" fmla="*/ 100 w 204"/>
                <a:gd name="T67" fmla="*/ 2 h 378"/>
                <a:gd name="T68" fmla="*/ 97 w 204"/>
                <a:gd name="T69" fmla="*/ 4 h 378"/>
                <a:gd name="T70" fmla="*/ 89 w 204"/>
                <a:gd name="T71" fmla="*/ 5 h 378"/>
                <a:gd name="T72" fmla="*/ 76 w 204"/>
                <a:gd name="T73" fmla="*/ 11 h 378"/>
                <a:gd name="T74" fmla="*/ 71 w 204"/>
                <a:gd name="T75" fmla="*/ 15 h 378"/>
                <a:gd name="T76" fmla="*/ 62 w 204"/>
                <a:gd name="T77" fmla="*/ 22 h 378"/>
                <a:gd name="T78" fmla="*/ 59 w 204"/>
                <a:gd name="T79" fmla="*/ 25 h 378"/>
                <a:gd name="T80" fmla="*/ 52 w 204"/>
                <a:gd name="T81" fmla="*/ 34 h 378"/>
                <a:gd name="T82" fmla="*/ 45 w 204"/>
                <a:gd name="T83" fmla="*/ 50 h 378"/>
                <a:gd name="T84" fmla="*/ 45 w 204"/>
                <a:gd name="T85" fmla="*/ 71 h 378"/>
                <a:gd name="T86" fmla="*/ 43 w 204"/>
                <a:gd name="T87" fmla="*/ 74 h 378"/>
                <a:gd name="T88" fmla="*/ 39 w 204"/>
                <a:gd name="T89" fmla="*/ 86 h 378"/>
                <a:gd name="T90" fmla="*/ 38 w 204"/>
                <a:gd name="T91" fmla="*/ 97 h 378"/>
                <a:gd name="T92" fmla="*/ 39 w 204"/>
                <a:gd name="T93" fmla="*/ 103 h 37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04"/>
                <a:gd name="T142" fmla="*/ 0 h 378"/>
                <a:gd name="T143" fmla="*/ 204 w 204"/>
                <a:gd name="T144" fmla="*/ 378 h 37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04" h="378">
                  <a:moveTo>
                    <a:pt x="77" y="206"/>
                  </a:moveTo>
                  <a:lnTo>
                    <a:pt x="77" y="206"/>
                  </a:lnTo>
                  <a:lnTo>
                    <a:pt x="81" y="240"/>
                  </a:lnTo>
                  <a:lnTo>
                    <a:pt x="87" y="265"/>
                  </a:lnTo>
                  <a:lnTo>
                    <a:pt x="91" y="283"/>
                  </a:lnTo>
                  <a:lnTo>
                    <a:pt x="93" y="287"/>
                  </a:lnTo>
                  <a:lnTo>
                    <a:pt x="99" y="301"/>
                  </a:lnTo>
                  <a:lnTo>
                    <a:pt x="103" y="317"/>
                  </a:lnTo>
                  <a:lnTo>
                    <a:pt x="105" y="327"/>
                  </a:lnTo>
                  <a:lnTo>
                    <a:pt x="103" y="335"/>
                  </a:lnTo>
                  <a:lnTo>
                    <a:pt x="99" y="354"/>
                  </a:lnTo>
                  <a:lnTo>
                    <a:pt x="93" y="368"/>
                  </a:lnTo>
                  <a:lnTo>
                    <a:pt x="91" y="374"/>
                  </a:lnTo>
                  <a:lnTo>
                    <a:pt x="87" y="374"/>
                  </a:lnTo>
                  <a:lnTo>
                    <a:pt x="85" y="376"/>
                  </a:lnTo>
                  <a:lnTo>
                    <a:pt x="83" y="378"/>
                  </a:lnTo>
                  <a:lnTo>
                    <a:pt x="75" y="378"/>
                  </a:lnTo>
                  <a:lnTo>
                    <a:pt x="63" y="374"/>
                  </a:lnTo>
                  <a:lnTo>
                    <a:pt x="57" y="372"/>
                  </a:lnTo>
                  <a:lnTo>
                    <a:pt x="53" y="370"/>
                  </a:lnTo>
                  <a:lnTo>
                    <a:pt x="47" y="368"/>
                  </a:lnTo>
                  <a:lnTo>
                    <a:pt x="41" y="362"/>
                  </a:lnTo>
                  <a:lnTo>
                    <a:pt x="34" y="352"/>
                  </a:lnTo>
                  <a:lnTo>
                    <a:pt x="26" y="339"/>
                  </a:lnTo>
                  <a:lnTo>
                    <a:pt x="20" y="321"/>
                  </a:lnTo>
                  <a:lnTo>
                    <a:pt x="14" y="301"/>
                  </a:lnTo>
                  <a:lnTo>
                    <a:pt x="8" y="283"/>
                  </a:lnTo>
                  <a:lnTo>
                    <a:pt x="6" y="267"/>
                  </a:lnTo>
                  <a:lnTo>
                    <a:pt x="8" y="244"/>
                  </a:lnTo>
                  <a:lnTo>
                    <a:pt x="6" y="222"/>
                  </a:lnTo>
                  <a:lnTo>
                    <a:pt x="4" y="198"/>
                  </a:lnTo>
                  <a:lnTo>
                    <a:pt x="0" y="167"/>
                  </a:lnTo>
                  <a:lnTo>
                    <a:pt x="0" y="141"/>
                  </a:lnTo>
                  <a:lnTo>
                    <a:pt x="0" y="133"/>
                  </a:lnTo>
                  <a:lnTo>
                    <a:pt x="2" y="127"/>
                  </a:lnTo>
                  <a:lnTo>
                    <a:pt x="2" y="115"/>
                  </a:lnTo>
                  <a:lnTo>
                    <a:pt x="4" y="107"/>
                  </a:lnTo>
                  <a:lnTo>
                    <a:pt x="6" y="101"/>
                  </a:lnTo>
                  <a:lnTo>
                    <a:pt x="10" y="97"/>
                  </a:lnTo>
                  <a:lnTo>
                    <a:pt x="10" y="95"/>
                  </a:lnTo>
                  <a:lnTo>
                    <a:pt x="14" y="87"/>
                  </a:lnTo>
                  <a:lnTo>
                    <a:pt x="20" y="81"/>
                  </a:lnTo>
                  <a:lnTo>
                    <a:pt x="30" y="76"/>
                  </a:lnTo>
                  <a:lnTo>
                    <a:pt x="43" y="66"/>
                  </a:lnTo>
                  <a:lnTo>
                    <a:pt x="61" y="56"/>
                  </a:lnTo>
                  <a:lnTo>
                    <a:pt x="63" y="52"/>
                  </a:lnTo>
                  <a:lnTo>
                    <a:pt x="73" y="40"/>
                  </a:lnTo>
                  <a:lnTo>
                    <a:pt x="83" y="32"/>
                  </a:lnTo>
                  <a:lnTo>
                    <a:pt x="95" y="26"/>
                  </a:lnTo>
                  <a:lnTo>
                    <a:pt x="111" y="20"/>
                  </a:lnTo>
                  <a:lnTo>
                    <a:pt x="128" y="14"/>
                  </a:lnTo>
                  <a:lnTo>
                    <a:pt x="156" y="6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00" y="4"/>
                  </a:lnTo>
                  <a:lnTo>
                    <a:pt x="194" y="8"/>
                  </a:lnTo>
                  <a:lnTo>
                    <a:pt x="190" y="8"/>
                  </a:lnTo>
                  <a:lnTo>
                    <a:pt x="178" y="10"/>
                  </a:lnTo>
                  <a:lnTo>
                    <a:pt x="162" y="18"/>
                  </a:lnTo>
                  <a:lnTo>
                    <a:pt x="152" y="22"/>
                  </a:lnTo>
                  <a:lnTo>
                    <a:pt x="142" y="30"/>
                  </a:lnTo>
                  <a:lnTo>
                    <a:pt x="136" y="36"/>
                  </a:lnTo>
                  <a:lnTo>
                    <a:pt x="123" y="44"/>
                  </a:lnTo>
                  <a:lnTo>
                    <a:pt x="117" y="50"/>
                  </a:lnTo>
                  <a:lnTo>
                    <a:pt x="111" y="58"/>
                  </a:lnTo>
                  <a:lnTo>
                    <a:pt x="103" y="68"/>
                  </a:lnTo>
                  <a:lnTo>
                    <a:pt x="95" y="81"/>
                  </a:lnTo>
                  <a:lnTo>
                    <a:pt x="89" y="99"/>
                  </a:lnTo>
                  <a:lnTo>
                    <a:pt x="87" y="119"/>
                  </a:lnTo>
                  <a:lnTo>
                    <a:pt x="89" y="141"/>
                  </a:lnTo>
                  <a:lnTo>
                    <a:pt x="85" y="147"/>
                  </a:lnTo>
                  <a:lnTo>
                    <a:pt x="79" y="163"/>
                  </a:lnTo>
                  <a:lnTo>
                    <a:pt x="77" y="172"/>
                  </a:lnTo>
                  <a:lnTo>
                    <a:pt x="75" y="182"/>
                  </a:lnTo>
                  <a:lnTo>
                    <a:pt x="75" y="194"/>
                  </a:lnTo>
                  <a:lnTo>
                    <a:pt x="77" y="20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1405"/>
            <p:cNvSpPr>
              <a:spLocks/>
            </p:cNvSpPr>
            <p:nvPr/>
          </p:nvSpPr>
          <p:spPr bwMode="auto">
            <a:xfrm>
              <a:off x="3350" y="3442"/>
              <a:ext cx="29" cy="59"/>
            </a:xfrm>
            <a:custGeom>
              <a:avLst/>
              <a:gdLst>
                <a:gd name="T0" fmla="*/ 10 w 57"/>
                <a:gd name="T1" fmla="*/ 59 h 117"/>
                <a:gd name="T2" fmla="*/ 10 w 57"/>
                <a:gd name="T3" fmla="*/ 59 h 117"/>
                <a:gd name="T4" fmla="*/ 12 w 57"/>
                <a:gd name="T5" fmla="*/ 59 h 117"/>
                <a:gd name="T6" fmla="*/ 17 w 57"/>
                <a:gd name="T7" fmla="*/ 58 h 117"/>
                <a:gd name="T8" fmla="*/ 20 w 57"/>
                <a:gd name="T9" fmla="*/ 56 h 117"/>
                <a:gd name="T10" fmla="*/ 23 w 57"/>
                <a:gd name="T11" fmla="*/ 54 h 117"/>
                <a:gd name="T12" fmla="*/ 26 w 57"/>
                <a:gd name="T13" fmla="*/ 49 h 117"/>
                <a:gd name="T14" fmla="*/ 28 w 57"/>
                <a:gd name="T15" fmla="*/ 44 h 117"/>
                <a:gd name="T16" fmla="*/ 28 w 57"/>
                <a:gd name="T17" fmla="*/ 44 h 117"/>
                <a:gd name="T18" fmla="*/ 29 w 57"/>
                <a:gd name="T19" fmla="*/ 42 h 117"/>
                <a:gd name="T20" fmla="*/ 28 w 57"/>
                <a:gd name="T21" fmla="*/ 39 h 117"/>
                <a:gd name="T22" fmla="*/ 25 w 57"/>
                <a:gd name="T23" fmla="*/ 35 h 117"/>
                <a:gd name="T24" fmla="*/ 25 w 57"/>
                <a:gd name="T25" fmla="*/ 35 h 117"/>
                <a:gd name="T26" fmla="*/ 22 w 57"/>
                <a:gd name="T27" fmla="*/ 26 h 117"/>
                <a:gd name="T28" fmla="*/ 19 w 57"/>
                <a:gd name="T29" fmla="*/ 18 h 117"/>
                <a:gd name="T30" fmla="*/ 16 w 57"/>
                <a:gd name="T31" fmla="*/ 15 h 117"/>
                <a:gd name="T32" fmla="*/ 14 w 57"/>
                <a:gd name="T33" fmla="*/ 12 h 117"/>
                <a:gd name="T34" fmla="*/ 14 w 57"/>
                <a:gd name="T35" fmla="*/ 12 h 117"/>
                <a:gd name="T36" fmla="*/ 7 w 57"/>
                <a:gd name="T37" fmla="*/ 6 h 117"/>
                <a:gd name="T38" fmla="*/ 0 w 57"/>
                <a:gd name="T39" fmla="*/ 0 h 117"/>
                <a:gd name="T40" fmla="*/ 0 w 57"/>
                <a:gd name="T41" fmla="*/ 0 h 117"/>
                <a:gd name="T42" fmla="*/ 0 w 57"/>
                <a:gd name="T43" fmla="*/ 2 h 117"/>
                <a:gd name="T44" fmla="*/ 2 w 57"/>
                <a:gd name="T45" fmla="*/ 8 h 117"/>
                <a:gd name="T46" fmla="*/ 5 w 57"/>
                <a:gd name="T47" fmla="*/ 14 h 117"/>
                <a:gd name="T48" fmla="*/ 6 w 57"/>
                <a:gd name="T49" fmla="*/ 18 h 117"/>
                <a:gd name="T50" fmla="*/ 6 w 57"/>
                <a:gd name="T51" fmla="*/ 18 h 117"/>
                <a:gd name="T52" fmla="*/ 10 w 57"/>
                <a:gd name="T53" fmla="*/ 25 h 117"/>
                <a:gd name="T54" fmla="*/ 13 w 57"/>
                <a:gd name="T55" fmla="*/ 31 h 117"/>
                <a:gd name="T56" fmla="*/ 14 w 57"/>
                <a:gd name="T57" fmla="*/ 33 h 117"/>
                <a:gd name="T58" fmla="*/ 14 w 57"/>
                <a:gd name="T59" fmla="*/ 34 h 117"/>
                <a:gd name="T60" fmla="*/ 14 w 57"/>
                <a:gd name="T61" fmla="*/ 34 h 117"/>
                <a:gd name="T62" fmla="*/ 12 w 57"/>
                <a:gd name="T63" fmla="*/ 46 h 117"/>
                <a:gd name="T64" fmla="*/ 12 w 57"/>
                <a:gd name="T65" fmla="*/ 46 h 117"/>
                <a:gd name="T66" fmla="*/ 10 w 57"/>
                <a:gd name="T67" fmla="*/ 52 h 117"/>
                <a:gd name="T68" fmla="*/ 9 w 57"/>
                <a:gd name="T69" fmla="*/ 56 h 117"/>
                <a:gd name="T70" fmla="*/ 9 w 57"/>
                <a:gd name="T71" fmla="*/ 58 h 117"/>
                <a:gd name="T72" fmla="*/ 10 w 57"/>
                <a:gd name="T73" fmla="*/ 59 h 117"/>
                <a:gd name="T74" fmla="*/ 10 w 57"/>
                <a:gd name="T75" fmla="*/ 59 h 11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7"/>
                <a:gd name="T115" fmla="*/ 0 h 117"/>
                <a:gd name="T116" fmla="*/ 57 w 57"/>
                <a:gd name="T117" fmla="*/ 117 h 11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7" h="117">
                  <a:moveTo>
                    <a:pt x="20" y="117"/>
                  </a:moveTo>
                  <a:lnTo>
                    <a:pt x="20" y="117"/>
                  </a:lnTo>
                  <a:lnTo>
                    <a:pt x="24" y="117"/>
                  </a:lnTo>
                  <a:lnTo>
                    <a:pt x="34" y="115"/>
                  </a:lnTo>
                  <a:lnTo>
                    <a:pt x="39" y="111"/>
                  </a:lnTo>
                  <a:lnTo>
                    <a:pt x="45" y="107"/>
                  </a:lnTo>
                  <a:lnTo>
                    <a:pt x="51" y="97"/>
                  </a:lnTo>
                  <a:lnTo>
                    <a:pt x="55" y="87"/>
                  </a:lnTo>
                  <a:lnTo>
                    <a:pt x="57" y="83"/>
                  </a:lnTo>
                  <a:lnTo>
                    <a:pt x="55" y="77"/>
                  </a:lnTo>
                  <a:lnTo>
                    <a:pt x="49" y="69"/>
                  </a:lnTo>
                  <a:lnTo>
                    <a:pt x="43" y="51"/>
                  </a:lnTo>
                  <a:lnTo>
                    <a:pt x="38" y="35"/>
                  </a:lnTo>
                  <a:lnTo>
                    <a:pt x="32" y="30"/>
                  </a:lnTo>
                  <a:lnTo>
                    <a:pt x="28" y="24"/>
                  </a:lnTo>
                  <a:lnTo>
                    <a:pt x="14" y="12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16"/>
                  </a:lnTo>
                  <a:lnTo>
                    <a:pt x="10" y="28"/>
                  </a:lnTo>
                  <a:lnTo>
                    <a:pt x="12" y="35"/>
                  </a:lnTo>
                  <a:lnTo>
                    <a:pt x="20" y="49"/>
                  </a:lnTo>
                  <a:lnTo>
                    <a:pt x="26" y="61"/>
                  </a:lnTo>
                  <a:lnTo>
                    <a:pt x="28" y="65"/>
                  </a:lnTo>
                  <a:lnTo>
                    <a:pt x="28" y="67"/>
                  </a:lnTo>
                  <a:lnTo>
                    <a:pt x="24" y="91"/>
                  </a:lnTo>
                  <a:lnTo>
                    <a:pt x="20" y="103"/>
                  </a:lnTo>
                  <a:lnTo>
                    <a:pt x="18" y="111"/>
                  </a:lnTo>
                  <a:lnTo>
                    <a:pt x="18" y="115"/>
                  </a:lnTo>
                  <a:lnTo>
                    <a:pt x="20" y="11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1406"/>
            <p:cNvSpPr>
              <a:spLocks/>
            </p:cNvSpPr>
            <p:nvPr/>
          </p:nvSpPr>
          <p:spPr bwMode="auto">
            <a:xfrm>
              <a:off x="3285" y="3431"/>
              <a:ext cx="82" cy="109"/>
            </a:xfrm>
            <a:custGeom>
              <a:avLst/>
              <a:gdLst>
                <a:gd name="T0" fmla="*/ 80 w 165"/>
                <a:gd name="T1" fmla="*/ 71 h 220"/>
                <a:gd name="T2" fmla="*/ 82 w 165"/>
                <a:gd name="T3" fmla="*/ 74 h 220"/>
                <a:gd name="T4" fmla="*/ 82 w 165"/>
                <a:gd name="T5" fmla="*/ 77 h 220"/>
                <a:gd name="T6" fmla="*/ 75 w 165"/>
                <a:gd name="T7" fmla="*/ 87 h 220"/>
                <a:gd name="T8" fmla="*/ 64 w 165"/>
                <a:gd name="T9" fmla="*/ 98 h 220"/>
                <a:gd name="T10" fmla="*/ 59 w 165"/>
                <a:gd name="T11" fmla="*/ 100 h 220"/>
                <a:gd name="T12" fmla="*/ 45 w 165"/>
                <a:gd name="T13" fmla="*/ 107 h 220"/>
                <a:gd name="T14" fmla="*/ 40 w 165"/>
                <a:gd name="T15" fmla="*/ 108 h 220"/>
                <a:gd name="T16" fmla="*/ 34 w 165"/>
                <a:gd name="T17" fmla="*/ 109 h 220"/>
                <a:gd name="T18" fmla="*/ 24 w 165"/>
                <a:gd name="T19" fmla="*/ 106 h 220"/>
                <a:gd name="T20" fmla="*/ 9 w 165"/>
                <a:gd name="T21" fmla="*/ 97 h 220"/>
                <a:gd name="T22" fmla="*/ 0 w 165"/>
                <a:gd name="T23" fmla="*/ 89 h 220"/>
                <a:gd name="T24" fmla="*/ 14 w 165"/>
                <a:gd name="T25" fmla="*/ 95 h 220"/>
                <a:gd name="T26" fmla="*/ 21 w 165"/>
                <a:gd name="T27" fmla="*/ 96 h 220"/>
                <a:gd name="T28" fmla="*/ 23 w 165"/>
                <a:gd name="T29" fmla="*/ 96 h 220"/>
                <a:gd name="T30" fmla="*/ 37 w 165"/>
                <a:gd name="T31" fmla="*/ 94 h 220"/>
                <a:gd name="T32" fmla="*/ 46 w 165"/>
                <a:gd name="T33" fmla="*/ 89 h 220"/>
                <a:gd name="T34" fmla="*/ 60 w 165"/>
                <a:gd name="T35" fmla="*/ 81 h 220"/>
                <a:gd name="T36" fmla="*/ 65 w 165"/>
                <a:gd name="T37" fmla="*/ 76 h 220"/>
                <a:gd name="T38" fmla="*/ 66 w 165"/>
                <a:gd name="T39" fmla="*/ 74 h 220"/>
                <a:gd name="T40" fmla="*/ 71 w 165"/>
                <a:gd name="T41" fmla="*/ 59 h 220"/>
                <a:gd name="T42" fmla="*/ 71 w 165"/>
                <a:gd name="T43" fmla="*/ 52 h 220"/>
                <a:gd name="T44" fmla="*/ 70 w 165"/>
                <a:gd name="T45" fmla="*/ 39 h 220"/>
                <a:gd name="T46" fmla="*/ 67 w 165"/>
                <a:gd name="T47" fmla="*/ 33 h 220"/>
                <a:gd name="T48" fmla="*/ 63 w 165"/>
                <a:gd name="T49" fmla="*/ 27 h 220"/>
                <a:gd name="T50" fmla="*/ 57 w 165"/>
                <a:gd name="T51" fmla="*/ 17 h 220"/>
                <a:gd name="T52" fmla="*/ 56 w 165"/>
                <a:gd name="T53" fmla="*/ 14 h 220"/>
                <a:gd name="T54" fmla="*/ 51 w 165"/>
                <a:gd name="T55" fmla="*/ 11 h 220"/>
                <a:gd name="T56" fmla="*/ 48 w 165"/>
                <a:gd name="T57" fmla="*/ 10 h 220"/>
                <a:gd name="T58" fmla="*/ 43 w 165"/>
                <a:gd name="T59" fmla="*/ 8 h 220"/>
                <a:gd name="T60" fmla="*/ 41 w 165"/>
                <a:gd name="T61" fmla="*/ 7 h 220"/>
                <a:gd name="T62" fmla="*/ 37 w 165"/>
                <a:gd name="T63" fmla="*/ 6 h 220"/>
                <a:gd name="T64" fmla="*/ 31 w 165"/>
                <a:gd name="T65" fmla="*/ 8 h 220"/>
                <a:gd name="T66" fmla="*/ 23 w 165"/>
                <a:gd name="T67" fmla="*/ 11 h 220"/>
                <a:gd name="T68" fmla="*/ 21 w 165"/>
                <a:gd name="T69" fmla="*/ 12 h 220"/>
                <a:gd name="T70" fmla="*/ 19 w 165"/>
                <a:gd name="T71" fmla="*/ 14 h 220"/>
                <a:gd name="T72" fmla="*/ 24 w 165"/>
                <a:gd name="T73" fmla="*/ 7 h 220"/>
                <a:gd name="T74" fmla="*/ 28 w 165"/>
                <a:gd name="T75" fmla="*/ 4 h 220"/>
                <a:gd name="T76" fmla="*/ 35 w 165"/>
                <a:gd name="T77" fmla="*/ 1 h 220"/>
                <a:gd name="T78" fmla="*/ 41 w 165"/>
                <a:gd name="T79" fmla="*/ 0 h 220"/>
                <a:gd name="T80" fmla="*/ 49 w 165"/>
                <a:gd name="T81" fmla="*/ 3 h 220"/>
                <a:gd name="T82" fmla="*/ 54 w 165"/>
                <a:gd name="T83" fmla="*/ 5 h 220"/>
                <a:gd name="T84" fmla="*/ 61 w 165"/>
                <a:gd name="T85" fmla="*/ 12 h 220"/>
                <a:gd name="T86" fmla="*/ 65 w 165"/>
                <a:gd name="T87" fmla="*/ 18 h 220"/>
                <a:gd name="T88" fmla="*/ 70 w 165"/>
                <a:gd name="T89" fmla="*/ 27 h 220"/>
                <a:gd name="T90" fmla="*/ 74 w 165"/>
                <a:gd name="T91" fmla="*/ 36 h 220"/>
                <a:gd name="T92" fmla="*/ 77 w 165"/>
                <a:gd name="T93" fmla="*/ 45 h 220"/>
                <a:gd name="T94" fmla="*/ 77 w 165"/>
                <a:gd name="T95" fmla="*/ 47 h 220"/>
                <a:gd name="T96" fmla="*/ 75 w 165"/>
                <a:gd name="T97" fmla="*/ 56 h 220"/>
                <a:gd name="T98" fmla="*/ 73 w 165"/>
                <a:gd name="T99" fmla="*/ 65 h 220"/>
                <a:gd name="T100" fmla="*/ 74 w 165"/>
                <a:gd name="T101" fmla="*/ 71 h 220"/>
                <a:gd name="T102" fmla="*/ 80 w 165"/>
                <a:gd name="T103" fmla="*/ 71 h 2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65"/>
                <a:gd name="T157" fmla="*/ 0 h 220"/>
                <a:gd name="T158" fmla="*/ 165 w 165"/>
                <a:gd name="T159" fmla="*/ 220 h 2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65" h="220">
                  <a:moveTo>
                    <a:pt x="161" y="144"/>
                  </a:moveTo>
                  <a:lnTo>
                    <a:pt x="161" y="144"/>
                  </a:lnTo>
                  <a:lnTo>
                    <a:pt x="163" y="146"/>
                  </a:lnTo>
                  <a:lnTo>
                    <a:pt x="165" y="150"/>
                  </a:lnTo>
                  <a:lnTo>
                    <a:pt x="165" y="156"/>
                  </a:lnTo>
                  <a:lnTo>
                    <a:pt x="161" y="162"/>
                  </a:lnTo>
                  <a:lnTo>
                    <a:pt x="151" y="176"/>
                  </a:lnTo>
                  <a:lnTo>
                    <a:pt x="137" y="192"/>
                  </a:lnTo>
                  <a:lnTo>
                    <a:pt x="129" y="198"/>
                  </a:lnTo>
                  <a:lnTo>
                    <a:pt x="119" y="202"/>
                  </a:lnTo>
                  <a:lnTo>
                    <a:pt x="105" y="210"/>
                  </a:lnTo>
                  <a:lnTo>
                    <a:pt x="91" y="216"/>
                  </a:lnTo>
                  <a:lnTo>
                    <a:pt x="80" y="218"/>
                  </a:lnTo>
                  <a:lnTo>
                    <a:pt x="76" y="220"/>
                  </a:lnTo>
                  <a:lnTo>
                    <a:pt x="68" y="220"/>
                  </a:lnTo>
                  <a:lnTo>
                    <a:pt x="60" y="218"/>
                  </a:lnTo>
                  <a:lnTo>
                    <a:pt x="48" y="214"/>
                  </a:lnTo>
                  <a:lnTo>
                    <a:pt x="34" y="208"/>
                  </a:lnTo>
                  <a:lnTo>
                    <a:pt x="18" y="196"/>
                  </a:lnTo>
                  <a:lnTo>
                    <a:pt x="0" y="180"/>
                  </a:lnTo>
                  <a:lnTo>
                    <a:pt x="16" y="188"/>
                  </a:lnTo>
                  <a:lnTo>
                    <a:pt x="28" y="192"/>
                  </a:lnTo>
                  <a:lnTo>
                    <a:pt x="36" y="194"/>
                  </a:lnTo>
                  <a:lnTo>
                    <a:pt x="42" y="194"/>
                  </a:lnTo>
                  <a:lnTo>
                    <a:pt x="46" y="194"/>
                  </a:lnTo>
                  <a:lnTo>
                    <a:pt x="58" y="194"/>
                  </a:lnTo>
                  <a:lnTo>
                    <a:pt x="74" y="190"/>
                  </a:lnTo>
                  <a:lnTo>
                    <a:pt x="93" y="180"/>
                  </a:lnTo>
                  <a:lnTo>
                    <a:pt x="109" y="172"/>
                  </a:lnTo>
                  <a:lnTo>
                    <a:pt x="121" y="164"/>
                  </a:lnTo>
                  <a:lnTo>
                    <a:pt x="131" y="154"/>
                  </a:lnTo>
                  <a:lnTo>
                    <a:pt x="133" y="150"/>
                  </a:lnTo>
                  <a:lnTo>
                    <a:pt x="139" y="133"/>
                  </a:lnTo>
                  <a:lnTo>
                    <a:pt x="143" y="119"/>
                  </a:lnTo>
                  <a:lnTo>
                    <a:pt x="143" y="105"/>
                  </a:lnTo>
                  <a:lnTo>
                    <a:pt x="143" y="91"/>
                  </a:lnTo>
                  <a:lnTo>
                    <a:pt x="141" y="79"/>
                  </a:lnTo>
                  <a:lnTo>
                    <a:pt x="139" y="73"/>
                  </a:lnTo>
                  <a:lnTo>
                    <a:pt x="135" y="67"/>
                  </a:lnTo>
                  <a:lnTo>
                    <a:pt x="127" y="54"/>
                  </a:lnTo>
                  <a:lnTo>
                    <a:pt x="119" y="44"/>
                  </a:lnTo>
                  <a:lnTo>
                    <a:pt x="115" y="34"/>
                  </a:lnTo>
                  <a:lnTo>
                    <a:pt x="113" y="28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7" y="20"/>
                  </a:lnTo>
                  <a:lnTo>
                    <a:pt x="91" y="20"/>
                  </a:lnTo>
                  <a:lnTo>
                    <a:pt x="87" y="16"/>
                  </a:lnTo>
                  <a:lnTo>
                    <a:pt x="83" y="14"/>
                  </a:lnTo>
                  <a:lnTo>
                    <a:pt x="80" y="12"/>
                  </a:lnTo>
                  <a:lnTo>
                    <a:pt x="74" y="12"/>
                  </a:lnTo>
                  <a:lnTo>
                    <a:pt x="62" y="16"/>
                  </a:lnTo>
                  <a:lnTo>
                    <a:pt x="52" y="18"/>
                  </a:lnTo>
                  <a:lnTo>
                    <a:pt x="46" y="22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42" y="20"/>
                  </a:lnTo>
                  <a:lnTo>
                    <a:pt x="48" y="14"/>
                  </a:lnTo>
                  <a:lnTo>
                    <a:pt x="56" y="8"/>
                  </a:lnTo>
                  <a:lnTo>
                    <a:pt x="60" y="6"/>
                  </a:lnTo>
                  <a:lnTo>
                    <a:pt x="70" y="2"/>
                  </a:lnTo>
                  <a:lnTo>
                    <a:pt x="78" y="0"/>
                  </a:lnTo>
                  <a:lnTo>
                    <a:pt x="83" y="0"/>
                  </a:lnTo>
                  <a:lnTo>
                    <a:pt x="91" y="2"/>
                  </a:lnTo>
                  <a:lnTo>
                    <a:pt x="99" y="6"/>
                  </a:lnTo>
                  <a:lnTo>
                    <a:pt x="109" y="10"/>
                  </a:lnTo>
                  <a:lnTo>
                    <a:pt x="117" y="16"/>
                  </a:lnTo>
                  <a:lnTo>
                    <a:pt x="123" y="24"/>
                  </a:lnTo>
                  <a:lnTo>
                    <a:pt x="131" y="36"/>
                  </a:lnTo>
                  <a:lnTo>
                    <a:pt x="137" y="46"/>
                  </a:lnTo>
                  <a:lnTo>
                    <a:pt x="141" y="55"/>
                  </a:lnTo>
                  <a:lnTo>
                    <a:pt x="149" y="73"/>
                  </a:lnTo>
                  <a:lnTo>
                    <a:pt x="155" y="87"/>
                  </a:lnTo>
                  <a:lnTo>
                    <a:pt x="155" y="91"/>
                  </a:lnTo>
                  <a:lnTo>
                    <a:pt x="155" y="95"/>
                  </a:lnTo>
                  <a:lnTo>
                    <a:pt x="151" y="113"/>
                  </a:lnTo>
                  <a:lnTo>
                    <a:pt x="149" y="119"/>
                  </a:lnTo>
                  <a:lnTo>
                    <a:pt x="147" y="131"/>
                  </a:lnTo>
                  <a:lnTo>
                    <a:pt x="147" y="137"/>
                  </a:lnTo>
                  <a:lnTo>
                    <a:pt x="149" y="143"/>
                  </a:lnTo>
                  <a:lnTo>
                    <a:pt x="153" y="144"/>
                  </a:lnTo>
                  <a:lnTo>
                    <a:pt x="161" y="14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1407"/>
            <p:cNvSpPr>
              <a:spLocks/>
            </p:cNvSpPr>
            <p:nvPr/>
          </p:nvSpPr>
          <p:spPr bwMode="auto">
            <a:xfrm>
              <a:off x="3293" y="3437"/>
              <a:ext cx="61" cy="88"/>
            </a:xfrm>
            <a:custGeom>
              <a:avLst/>
              <a:gdLst>
                <a:gd name="T0" fmla="*/ 11 w 123"/>
                <a:gd name="T1" fmla="*/ 87 h 174"/>
                <a:gd name="T2" fmla="*/ 14 w 123"/>
                <a:gd name="T3" fmla="*/ 88 h 174"/>
                <a:gd name="T4" fmla="*/ 16 w 123"/>
                <a:gd name="T5" fmla="*/ 85 h 174"/>
                <a:gd name="T6" fmla="*/ 14 w 123"/>
                <a:gd name="T7" fmla="*/ 76 h 174"/>
                <a:gd name="T8" fmla="*/ 13 w 123"/>
                <a:gd name="T9" fmla="*/ 68 h 174"/>
                <a:gd name="T10" fmla="*/ 10 w 123"/>
                <a:gd name="T11" fmla="*/ 58 h 174"/>
                <a:gd name="T12" fmla="*/ 10 w 123"/>
                <a:gd name="T13" fmla="*/ 55 h 174"/>
                <a:gd name="T14" fmla="*/ 8 w 123"/>
                <a:gd name="T15" fmla="*/ 49 h 174"/>
                <a:gd name="T16" fmla="*/ 6 w 123"/>
                <a:gd name="T17" fmla="*/ 33 h 174"/>
                <a:gd name="T18" fmla="*/ 7 w 123"/>
                <a:gd name="T19" fmla="*/ 28 h 174"/>
                <a:gd name="T20" fmla="*/ 9 w 123"/>
                <a:gd name="T21" fmla="*/ 20 h 174"/>
                <a:gd name="T22" fmla="*/ 11 w 123"/>
                <a:gd name="T23" fmla="*/ 13 h 174"/>
                <a:gd name="T24" fmla="*/ 17 w 123"/>
                <a:gd name="T25" fmla="*/ 10 h 174"/>
                <a:gd name="T26" fmla="*/ 25 w 123"/>
                <a:gd name="T27" fmla="*/ 5 h 174"/>
                <a:gd name="T28" fmla="*/ 33 w 123"/>
                <a:gd name="T29" fmla="*/ 5 h 174"/>
                <a:gd name="T30" fmla="*/ 40 w 123"/>
                <a:gd name="T31" fmla="*/ 8 h 174"/>
                <a:gd name="T32" fmla="*/ 47 w 123"/>
                <a:gd name="T33" fmla="*/ 14 h 174"/>
                <a:gd name="T34" fmla="*/ 48 w 123"/>
                <a:gd name="T35" fmla="*/ 18 h 174"/>
                <a:gd name="T36" fmla="*/ 53 w 123"/>
                <a:gd name="T37" fmla="*/ 32 h 174"/>
                <a:gd name="T38" fmla="*/ 52 w 123"/>
                <a:gd name="T39" fmla="*/ 42 h 174"/>
                <a:gd name="T40" fmla="*/ 49 w 123"/>
                <a:gd name="T41" fmla="*/ 46 h 174"/>
                <a:gd name="T42" fmla="*/ 49 w 123"/>
                <a:gd name="T43" fmla="*/ 47 h 174"/>
                <a:gd name="T44" fmla="*/ 46 w 123"/>
                <a:gd name="T45" fmla="*/ 49 h 174"/>
                <a:gd name="T46" fmla="*/ 40 w 123"/>
                <a:gd name="T47" fmla="*/ 49 h 174"/>
                <a:gd name="T48" fmla="*/ 28 w 123"/>
                <a:gd name="T49" fmla="*/ 46 h 174"/>
                <a:gd name="T50" fmla="*/ 23 w 123"/>
                <a:gd name="T51" fmla="*/ 46 h 174"/>
                <a:gd name="T52" fmla="*/ 14 w 123"/>
                <a:gd name="T53" fmla="*/ 42 h 174"/>
                <a:gd name="T54" fmla="*/ 12 w 123"/>
                <a:gd name="T55" fmla="*/ 38 h 174"/>
                <a:gd name="T56" fmla="*/ 9 w 123"/>
                <a:gd name="T57" fmla="*/ 31 h 174"/>
                <a:gd name="T58" fmla="*/ 10 w 123"/>
                <a:gd name="T59" fmla="*/ 46 h 174"/>
                <a:gd name="T60" fmla="*/ 12 w 123"/>
                <a:gd name="T61" fmla="*/ 61 h 174"/>
                <a:gd name="T62" fmla="*/ 14 w 123"/>
                <a:gd name="T63" fmla="*/ 64 h 174"/>
                <a:gd name="T64" fmla="*/ 18 w 123"/>
                <a:gd name="T65" fmla="*/ 73 h 174"/>
                <a:gd name="T66" fmla="*/ 23 w 123"/>
                <a:gd name="T67" fmla="*/ 79 h 174"/>
                <a:gd name="T68" fmla="*/ 31 w 123"/>
                <a:gd name="T69" fmla="*/ 81 h 174"/>
                <a:gd name="T70" fmla="*/ 33 w 123"/>
                <a:gd name="T71" fmla="*/ 81 h 174"/>
                <a:gd name="T72" fmla="*/ 43 w 123"/>
                <a:gd name="T73" fmla="*/ 79 h 174"/>
                <a:gd name="T74" fmla="*/ 52 w 123"/>
                <a:gd name="T75" fmla="*/ 73 h 174"/>
                <a:gd name="T76" fmla="*/ 56 w 123"/>
                <a:gd name="T77" fmla="*/ 68 h 174"/>
                <a:gd name="T78" fmla="*/ 61 w 123"/>
                <a:gd name="T79" fmla="*/ 53 h 174"/>
                <a:gd name="T80" fmla="*/ 61 w 123"/>
                <a:gd name="T81" fmla="*/ 46 h 174"/>
                <a:gd name="T82" fmla="*/ 61 w 123"/>
                <a:gd name="T83" fmla="*/ 35 h 174"/>
                <a:gd name="T84" fmla="*/ 60 w 123"/>
                <a:gd name="T85" fmla="*/ 30 h 174"/>
                <a:gd name="T86" fmla="*/ 48 w 123"/>
                <a:gd name="T87" fmla="*/ 11 h 174"/>
                <a:gd name="T88" fmla="*/ 45 w 123"/>
                <a:gd name="T89" fmla="*/ 7 h 174"/>
                <a:gd name="T90" fmla="*/ 43 w 123"/>
                <a:gd name="T91" fmla="*/ 5 h 174"/>
                <a:gd name="T92" fmla="*/ 36 w 123"/>
                <a:gd name="T93" fmla="*/ 3 h 174"/>
                <a:gd name="T94" fmla="*/ 34 w 123"/>
                <a:gd name="T95" fmla="*/ 1 h 174"/>
                <a:gd name="T96" fmla="*/ 31 w 123"/>
                <a:gd name="T97" fmla="*/ 0 h 174"/>
                <a:gd name="T98" fmla="*/ 20 w 123"/>
                <a:gd name="T99" fmla="*/ 4 h 174"/>
                <a:gd name="T100" fmla="*/ 11 w 123"/>
                <a:gd name="T101" fmla="*/ 9 h 174"/>
                <a:gd name="T102" fmla="*/ 10 w 123"/>
                <a:gd name="T103" fmla="*/ 11 h 174"/>
                <a:gd name="T104" fmla="*/ 8 w 123"/>
                <a:gd name="T105" fmla="*/ 16 h 174"/>
                <a:gd name="T106" fmla="*/ 4 w 123"/>
                <a:gd name="T107" fmla="*/ 33 h 174"/>
                <a:gd name="T108" fmla="*/ 1 w 123"/>
                <a:gd name="T109" fmla="*/ 50 h 174"/>
                <a:gd name="T110" fmla="*/ 0 w 123"/>
                <a:gd name="T111" fmla="*/ 58 h 174"/>
                <a:gd name="T112" fmla="*/ 1 w 123"/>
                <a:gd name="T113" fmla="*/ 65 h 174"/>
                <a:gd name="T114" fmla="*/ 1 w 123"/>
                <a:gd name="T115" fmla="*/ 66 h 174"/>
                <a:gd name="T116" fmla="*/ 3 w 123"/>
                <a:gd name="T117" fmla="*/ 76 h 174"/>
                <a:gd name="T118" fmla="*/ 6 w 123"/>
                <a:gd name="T119" fmla="*/ 83 h 174"/>
                <a:gd name="T120" fmla="*/ 11 w 123"/>
                <a:gd name="T121" fmla="*/ 87 h 17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3"/>
                <a:gd name="T184" fmla="*/ 0 h 174"/>
                <a:gd name="T185" fmla="*/ 123 w 123"/>
                <a:gd name="T186" fmla="*/ 174 h 17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3" h="174">
                  <a:moveTo>
                    <a:pt x="22" y="172"/>
                  </a:moveTo>
                  <a:lnTo>
                    <a:pt x="22" y="172"/>
                  </a:lnTo>
                  <a:lnTo>
                    <a:pt x="24" y="174"/>
                  </a:lnTo>
                  <a:lnTo>
                    <a:pt x="28" y="174"/>
                  </a:lnTo>
                  <a:lnTo>
                    <a:pt x="30" y="172"/>
                  </a:lnTo>
                  <a:lnTo>
                    <a:pt x="32" y="168"/>
                  </a:lnTo>
                  <a:lnTo>
                    <a:pt x="30" y="162"/>
                  </a:lnTo>
                  <a:lnTo>
                    <a:pt x="28" y="150"/>
                  </a:lnTo>
                  <a:lnTo>
                    <a:pt x="26" y="134"/>
                  </a:lnTo>
                  <a:lnTo>
                    <a:pt x="24" y="123"/>
                  </a:lnTo>
                  <a:lnTo>
                    <a:pt x="20" y="115"/>
                  </a:lnTo>
                  <a:lnTo>
                    <a:pt x="20" y="109"/>
                  </a:lnTo>
                  <a:lnTo>
                    <a:pt x="16" y="97"/>
                  </a:lnTo>
                  <a:lnTo>
                    <a:pt x="16" y="83"/>
                  </a:lnTo>
                  <a:lnTo>
                    <a:pt x="12" y="65"/>
                  </a:lnTo>
                  <a:lnTo>
                    <a:pt x="14" y="55"/>
                  </a:lnTo>
                  <a:lnTo>
                    <a:pt x="18" y="40"/>
                  </a:lnTo>
                  <a:lnTo>
                    <a:pt x="18" y="34"/>
                  </a:lnTo>
                  <a:lnTo>
                    <a:pt x="22" y="26"/>
                  </a:lnTo>
                  <a:lnTo>
                    <a:pt x="34" y="20"/>
                  </a:lnTo>
                  <a:lnTo>
                    <a:pt x="50" y="10"/>
                  </a:lnTo>
                  <a:lnTo>
                    <a:pt x="54" y="10"/>
                  </a:lnTo>
                  <a:lnTo>
                    <a:pt x="67" y="10"/>
                  </a:lnTo>
                  <a:lnTo>
                    <a:pt x="73" y="12"/>
                  </a:lnTo>
                  <a:lnTo>
                    <a:pt x="81" y="16"/>
                  </a:lnTo>
                  <a:lnTo>
                    <a:pt x="89" y="20"/>
                  </a:lnTo>
                  <a:lnTo>
                    <a:pt x="95" y="28"/>
                  </a:lnTo>
                  <a:lnTo>
                    <a:pt x="97" y="36"/>
                  </a:lnTo>
                  <a:lnTo>
                    <a:pt x="105" y="53"/>
                  </a:lnTo>
                  <a:lnTo>
                    <a:pt x="107" y="63"/>
                  </a:lnTo>
                  <a:lnTo>
                    <a:pt x="107" y="75"/>
                  </a:lnTo>
                  <a:lnTo>
                    <a:pt x="105" y="83"/>
                  </a:lnTo>
                  <a:lnTo>
                    <a:pt x="103" y="87"/>
                  </a:lnTo>
                  <a:lnTo>
                    <a:pt x="99" y="91"/>
                  </a:lnTo>
                  <a:lnTo>
                    <a:pt x="99" y="93"/>
                  </a:lnTo>
                  <a:lnTo>
                    <a:pt x="97" y="95"/>
                  </a:lnTo>
                  <a:lnTo>
                    <a:pt x="93" y="97"/>
                  </a:lnTo>
                  <a:lnTo>
                    <a:pt x="87" y="97"/>
                  </a:lnTo>
                  <a:lnTo>
                    <a:pt x="81" y="97"/>
                  </a:lnTo>
                  <a:lnTo>
                    <a:pt x="69" y="95"/>
                  </a:lnTo>
                  <a:lnTo>
                    <a:pt x="56" y="91"/>
                  </a:lnTo>
                  <a:lnTo>
                    <a:pt x="46" y="91"/>
                  </a:lnTo>
                  <a:lnTo>
                    <a:pt x="36" y="87"/>
                  </a:lnTo>
                  <a:lnTo>
                    <a:pt x="28" y="83"/>
                  </a:lnTo>
                  <a:lnTo>
                    <a:pt x="24" y="75"/>
                  </a:lnTo>
                  <a:lnTo>
                    <a:pt x="20" y="67"/>
                  </a:lnTo>
                  <a:lnTo>
                    <a:pt x="18" y="61"/>
                  </a:lnTo>
                  <a:lnTo>
                    <a:pt x="20" y="91"/>
                  </a:lnTo>
                  <a:lnTo>
                    <a:pt x="22" y="113"/>
                  </a:lnTo>
                  <a:lnTo>
                    <a:pt x="24" y="121"/>
                  </a:lnTo>
                  <a:lnTo>
                    <a:pt x="28" y="127"/>
                  </a:lnTo>
                  <a:lnTo>
                    <a:pt x="30" y="132"/>
                  </a:lnTo>
                  <a:lnTo>
                    <a:pt x="36" y="144"/>
                  </a:lnTo>
                  <a:lnTo>
                    <a:pt x="40" y="150"/>
                  </a:lnTo>
                  <a:lnTo>
                    <a:pt x="46" y="156"/>
                  </a:lnTo>
                  <a:lnTo>
                    <a:pt x="54" y="160"/>
                  </a:lnTo>
                  <a:lnTo>
                    <a:pt x="62" y="160"/>
                  </a:lnTo>
                  <a:lnTo>
                    <a:pt x="67" y="160"/>
                  </a:lnTo>
                  <a:lnTo>
                    <a:pt x="79" y="158"/>
                  </a:lnTo>
                  <a:lnTo>
                    <a:pt x="87" y="156"/>
                  </a:lnTo>
                  <a:lnTo>
                    <a:pt x="95" y="152"/>
                  </a:lnTo>
                  <a:lnTo>
                    <a:pt x="105" y="144"/>
                  </a:lnTo>
                  <a:lnTo>
                    <a:pt x="113" y="134"/>
                  </a:lnTo>
                  <a:lnTo>
                    <a:pt x="119" y="119"/>
                  </a:lnTo>
                  <a:lnTo>
                    <a:pt x="123" y="105"/>
                  </a:lnTo>
                  <a:lnTo>
                    <a:pt x="123" y="91"/>
                  </a:lnTo>
                  <a:lnTo>
                    <a:pt x="123" y="79"/>
                  </a:lnTo>
                  <a:lnTo>
                    <a:pt x="123" y="69"/>
                  </a:lnTo>
                  <a:lnTo>
                    <a:pt x="121" y="59"/>
                  </a:lnTo>
                  <a:lnTo>
                    <a:pt x="97" y="22"/>
                  </a:lnTo>
                  <a:lnTo>
                    <a:pt x="95" y="18"/>
                  </a:lnTo>
                  <a:lnTo>
                    <a:pt x="91" y="14"/>
                  </a:lnTo>
                  <a:lnTo>
                    <a:pt x="87" y="10"/>
                  </a:lnTo>
                  <a:lnTo>
                    <a:pt x="79" y="8"/>
                  </a:lnTo>
                  <a:lnTo>
                    <a:pt x="73" y="6"/>
                  </a:lnTo>
                  <a:lnTo>
                    <a:pt x="69" y="2"/>
                  </a:lnTo>
                  <a:lnTo>
                    <a:pt x="67" y="2"/>
                  </a:lnTo>
                  <a:lnTo>
                    <a:pt x="62" y="0"/>
                  </a:lnTo>
                  <a:lnTo>
                    <a:pt x="54" y="2"/>
                  </a:lnTo>
                  <a:lnTo>
                    <a:pt x="40" y="8"/>
                  </a:lnTo>
                  <a:lnTo>
                    <a:pt x="22" y="18"/>
                  </a:lnTo>
                  <a:lnTo>
                    <a:pt x="20" y="22"/>
                  </a:lnTo>
                  <a:lnTo>
                    <a:pt x="18" y="26"/>
                  </a:lnTo>
                  <a:lnTo>
                    <a:pt x="16" y="32"/>
                  </a:lnTo>
                  <a:lnTo>
                    <a:pt x="8" y="65"/>
                  </a:lnTo>
                  <a:lnTo>
                    <a:pt x="6" y="79"/>
                  </a:lnTo>
                  <a:lnTo>
                    <a:pt x="2" y="99"/>
                  </a:lnTo>
                  <a:lnTo>
                    <a:pt x="0" y="115"/>
                  </a:lnTo>
                  <a:lnTo>
                    <a:pt x="0" y="125"/>
                  </a:lnTo>
                  <a:lnTo>
                    <a:pt x="2" y="129"/>
                  </a:lnTo>
                  <a:lnTo>
                    <a:pt x="2" y="130"/>
                  </a:lnTo>
                  <a:lnTo>
                    <a:pt x="4" y="138"/>
                  </a:lnTo>
                  <a:lnTo>
                    <a:pt x="6" y="150"/>
                  </a:lnTo>
                  <a:lnTo>
                    <a:pt x="8" y="158"/>
                  </a:lnTo>
                  <a:lnTo>
                    <a:pt x="12" y="164"/>
                  </a:lnTo>
                  <a:lnTo>
                    <a:pt x="16" y="170"/>
                  </a:lnTo>
                  <a:lnTo>
                    <a:pt x="22" y="17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1408"/>
            <p:cNvSpPr>
              <a:spLocks/>
            </p:cNvSpPr>
            <p:nvPr/>
          </p:nvSpPr>
          <p:spPr bwMode="auto">
            <a:xfrm>
              <a:off x="3309" y="3448"/>
              <a:ext cx="37" cy="36"/>
            </a:xfrm>
            <a:custGeom>
              <a:avLst/>
              <a:gdLst>
                <a:gd name="T0" fmla="*/ 36 w 73"/>
                <a:gd name="T1" fmla="*/ 21 h 71"/>
                <a:gd name="T2" fmla="*/ 36 w 73"/>
                <a:gd name="T3" fmla="*/ 21 h 71"/>
                <a:gd name="T4" fmla="*/ 37 w 73"/>
                <a:gd name="T5" fmla="*/ 24 h 71"/>
                <a:gd name="T6" fmla="*/ 37 w 73"/>
                <a:gd name="T7" fmla="*/ 27 h 71"/>
                <a:gd name="T8" fmla="*/ 36 w 73"/>
                <a:gd name="T9" fmla="*/ 29 h 71"/>
                <a:gd name="T10" fmla="*/ 34 w 73"/>
                <a:gd name="T11" fmla="*/ 31 h 71"/>
                <a:gd name="T12" fmla="*/ 30 w 73"/>
                <a:gd name="T13" fmla="*/ 32 h 71"/>
                <a:gd name="T14" fmla="*/ 25 w 73"/>
                <a:gd name="T15" fmla="*/ 30 h 71"/>
                <a:gd name="T16" fmla="*/ 17 w 73"/>
                <a:gd name="T17" fmla="*/ 25 h 71"/>
                <a:gd name="T18" fmla="*/ 17 w 73"/>
                <a:gd name="T19" fmla="*/ 25 h 71"/>
                <a:gd name="T20" fmla="*/ 10 w 73"/>
                <a:gd name="T21" fmla="*/ 17 h 71"/>
                <a:gd name="T22" fmla="*/ 5 w 73"/>
                <a:gd name="T23" fmla="*/ 10 h 71"/>
                <a:gd name="T24" fmla="*/ 4 w 73"/>
                <a:gd name="T25" fmla="*/ 7 h 71"/>
                <a:gd name="T26" fmla="*/ 4 w 73"/>
                <a:gd name="T27" fmla="*/ 4 h 71"/>
                <a:gd name="T28" fmla="*/ 3 w 73"/>
                <a:gd name="T29" fmla="*/ 0 h 71"/>
                <a:gd name="T30" fmla="*/ 3 w 73"/>
                <a:gd name="T31" fmla="*/ 0 h 71"/>
                <a:gd name="T32" fmla="*/ 0 w 73"/>
                <a:gd name="T33" fmla="*/ 0 h 71"/>
                <a:gd name="T34" fmla="*/ 0 w 73"/>
                <a:gd name="T35" fmla="*/ 0 h 71"/>
                <a:gd name="T36" fmla="*/ 0 w 73"/>
                <a:gd name="T37" fmla="*/ 4 h 71"/>
                <a:gd name="T38" fmla="*/ 0 w 73"/>
                <a:gd name="T39" fmla="*/ 11 h 71"/>
                <a:gd name="T40" fmla="*/ 1 w 73"/>
                <a:gd name="T41" fmla="*/ 16 h 71"/>
                <a:gd name="T42" fmla="*/ 3 w 73"/>
                <a:gd name="T43" fmla="*/ 20 h 71"/>
                <a:gd name="T44" fmla="*/ 5 w 73"/>
                <a:gd name="T45" fmla="*/ 24 h 71"/>
                <a:gd name="T46" fmla="*/ 9 w 73"/>
                <a:gd name="T47" fmla="*/ 27 h 71"/>
                <a:gd name="T48" fmla="*/ 9 w 73"/>
                <a:gd name="T49" fmla="*/ 27 h 71"/>
                <a:gd name="T50" fmla="*/ 16 w 73"/>
                <a:gd name="T51" fmla="*/ 32 h 71"/>
                <a:gd name="T52" fmla="*/ 23 w 73"/>
                <a:gd name="T53" fmla="*/ 35 h 71"/>
                <a:gd name="T54" fmla="*/ 26 w 73"/>
                <a:gd name="T55" fmla="*/ 36 h 71"/>
                <a:gd name="T56" fmla="*/ 29 w 73"/>
                <a:gd name="T57" fmla="*/ 36 h 71"/>
                <a:gd name="T58" fmla="*/ 29 w 73"/>
                <a:gd name="T59" fmla="*/ 36 h 71"/>
                <a:gd name="T60" fmla="*/ 32 w 73"/>
                <a:gd name="T61" fmla="*/ 35 h 71"/>
                <a:gd name="T62" fmla="*/ 33 w 73"/>
                <a:gd name="T63" fmla="*/ 35 h 71"/>
                <a:gd name="T64" fmla="*/ 33 w 73"/>
                <a:gd name="T65" fmla="*/ 33 h 71"/>
                <a:gd name="T66" fmla="*/ 33 w 73"/>
                <a:gd name="T67" fmla="*/ 33 h 71"/>
                <a:gd name="T68" fmla="*/ 34 w 73"/>
                <a:gd name="T69" fmla="*/ 33 h 71"/>
                <a:gd name="T70" fmla="*/ 36 w 73"/>
                <a:gd name="T71" fmla="*/ 32 h 71"/>
                <a:gd name="T72" fmla="*/ 37 w 73"/>
                <a:gd name="T73" fmla="*/ 28 h 71"/>
                <a:gd name="T74" fmla="*/ 36 w 73"/>
                <a:gd name="T75" fmla="*/ 21 h 71"/>
                <a:gd name="T76" fmla="*/ 36 w 73"/>
                <a:gd name="T77" fmla="*/ 21 h 7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3"/>
                <a:gd name="T118" fmla="*/ 0 h 71"/>
                <a:gd name="T119" fmla="*/ 73 w 73"/>
                <a:gd name="T120" fmla="*/ 71 h 7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3" h="71">
                  <a:moveTo>
                    <a:pt x="71" y="41"/>
                  </a:moveTo>
                  <a:lnTo>
                    <a:pt x="71" y="41"/>
                  </a:lnTo>
                  <a:lnTo>
                    <a:pt x="73" y="47"/>
                  </a:lnTo>
                  <a:lnTo>
                    <a:pt x="73" y="53"/>
                  </a:lnTo>
                  <a:lnTo>
                    <a:pt x="71" y="57"/>
                  </a:lnTo>
                  <a:lnTo>
                    <a:pt x="67" y="61"/>
                  </a:lnTo>
                  <a:lnTo>
                    <a:pt x="59" y="63"/>
                  </a:lnTo>
                  <a:lnTo>
                    <a:pt x="49" y="59"/>
                  </a:lnTo>
                  <a:lnTo>
                    <a:pt x="34" y="49"/>
                  </a:lnTo>
                  <a:lnTo>
                    <a:pt x="20" y="33"/>
                  </a:lnTo>
                  <a:lnTo>
                    <a:pt x="10" y="19"/>
                  </a:lnTo>
                  <a:lnTo>
                    <a:pt x="8" y="14"/>
                  </a:lnTo>
                  <a:lnTo>
                    <a:pt x="8" y="8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21"/>
                  </a:lnTo>
                  <a:lnTo>
                    <a:pt x="2" y="31"/>
                  </a:lnTo>
                  <a:lnTo>
                    <a:pt x="6" y="39"/>
                  </a:lnTo>
                  <a:lnTo>
                    <a:pt x="10" y="47"/>
                  </a:lnTo>
                  <a:lnTo>
                    <a:pt x="18" y="53"/>
                  </a:lnTo>
                  <a:lnTo>
                    <a:pt x="32" y="63"/>
                  </a:lnTo>
                  <a:lnTo>
                    <a:pt x="45" y="69"/>
                  </a:lnTo>
                  <a:lnTo>
                    <a:pt x="51" y="71"/>
                  </a:lnTo>
                  <a:lnTo>
                    <a:pt x="57" y="71"/>
                  </a:lnTo>
                  <a:lnTo>
                    <a:pt x="63" y="69"/>
                  </a:lnTo>
                  <a:lnTo>
                    <a:pt x="65" y="69"/>
                  </a:lnTo>
                  <a:lnTo>
                    <a:pt x="65" y="65"/>
                  </a:lnTo>
                  <a:lnTo>
                    <a:pt x="67" y="65"/>
                  </a:lnTo>
                  <a:lnTo>
                    <a:pt x="71" y="63"/>
                  </a:lnTo>
                  <a:lnTo>
                    <a:pt x="73" y="55"/>
                  </a:lnTo>
                  <a:lnTo>
                    <a:pt x="71" y="4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1409"/>
            <p:cNvSpPr>
              <a:spLocks/>
            </p:cNvSpPr>
            <p:nvPr/>
          </p:nvSpPr>
          <p:spPr bwMode="auto">
            <a:xfrm>
              <a:off x="3318" y="3447"/>
              <a:ext cx="27" cy="29"/>
            </a:xfrm>
            <a:custGeom>
              <a:avLst/>
              <a:gdLst>
                <a:gd name="T0" fmla="*/ 0 w 53"/>
                <a:gd name="T1" fmla="*/ 7 h 57"/>
                <a:gd name="T2" fmla="*/ 0 w 53"/>
                <a:gd name="T3" fmla="*/ 7 h 57"/>
                <a:gd name="T4" fmla="*/ 3 w 53"/>
                <a:gd name="T5" fmla="*/ 6 h 57"/>
                <a:gd name="T6" fmla="*/ 8 w 53"/>
                <a:gd name="T7" fmla="*/ 5 h 57"/>
                <a:gd name="T8" fmla="*/ 12 w 53"/>
                <a:gd name="T9" fmla="*/ 4 h 57"/>
                <a:gd name="T10" fmla="*/ 15 w 53"/>
                <a:gd name="T11" fmla="*/ 5 h 57"/>
                <a:gd name="T12" fmla="*/ 19 w 53"/>
                <a:gd name="T13" fmla="*/ 6 h 57"/>
                <a:gd name="T14" fmla="*/ 22 w 53"/>
                <a:gd name="T15" fmla="*/ 10 h 57"/>
                <a:gd name="T16" fmla="*/ 22 w 53"/>
                <a:gd name="T17" fmla="*/ 10 h 57"/>
                <a:gd name="T18" fmla="*/ 24 w 53"/>
                <a:gd name="T19" fmla="*/ 12 h 57"/>
                <a:gd name="T20" fmla="*/ 25 w 53"/>
                <a:gd name="T21" fmla="*/ 15 h 57"/>
                <a:gd name="T22" fmla="*/ 25 w 53"/>
                <a:gd name="T23" fmla="*/ 19 h 57"/>
                <a:gd name="T24" fmla="*/ 25 w 53"/>
                <a:gd name="T25" fmla="*/ 22 h 57"/>
                <a:gd name="T26" fmla="*/ 22 w 53"/>
                <a:gd name="T27" fmla="*/ 24 h 57"/>
                <a:gd name="T28" fmla="*/ 18 w 53"/>
                <a:gd name="T29" fmla="*/ 25 h 57"/>
                <a:gd name="T30" fmla="*/ 10 w 53"/>
                <a:gd name="T31" fmla="*/ 24 h 57"/>
                <a:gd name="T32" fmla="*/ 10 w 53"/>
                <a:gd name="T33" fmla="*/ 24 h 57"/>
                <a:gd name="T34" fmla="*/ 13 w 53"/>
                <a:gd name="T35" fmla="*/ 26 h 57"/>
                <a:gd name="T36" fmla="*/ 15 w 53"/>
                <a:gd name="T37" fmla="*/ 28 h 57"/>
                <a:gd name="T38" fmla="*/ 19 w 53"/>
                <a:gd name="T39" fmla="*/ 29 h 57"/>
                <a:gd name="T40" fmla="*/ 22 w 53"/>
                <a:gd name="T41" fmla="*/ 29 h 57"/>
                <a:gd name="T42" fmla="*/ 24 w 53"/>
                <a:gd name="T43" fmla="*/ 27 h 57"/>
                <a:gd name="T44" fmla="*/ 26 w 53"/>
                <a:gd name="T45" fmla="*/ 23 h 57"/>
                <a:gd name="T46" fmla="*/ 27 w 53"/>
                <a:gd name="T47" fmla="*/ 16 h 57"/>
                <a:gd name="T48" fmla="*/ 27 w 53"/>
                <a:gd name="T49" fmla="*/ 16 h 57"/>
                <a:gd name="T50" fmla="*/ 25 w 53"/>
                <a:gd name="T51" fmla="*/ 12 h 57"/>
                <a:gd name="T52" fmla="*/ 23 w 53"/>
                <a:gd name="T53" fmla="*/ 8 h 57"/>
                <a:gd name="T54" fmla="*/ 20 w 53"/>
                <a:gd name="T55" fmla="*/ 4 h 57"/>
                <a:gd name="T56" fmla="*/ 17 w 53"/>
                <a:gd name="T57" fmla="*/ 1 h 57"/>
                <a:gd name="T58" fmla="*/ 15 w 53"/>
                <a:gd name="T59" fmla="*/ 0 h 57"/>
                <a:gd name="T60" fmla="*/ 12 w 53"/>
                <a:gd name="T61" fmla="*/ 0 h 57"/>
                <a:gd name="T62" fmla="*/ 10 w 53"/>
                <a:gd name="T63" fmla="*/ 0 h 57"/>
                <a:gd name="T64" fmla="*/ 7 w 53"/>
                <a:gd name="T65" fmla="*/ 2 h 57"/>
                <a:gd name="T66" fmla="*/ 4 w 53"/>
                <a:gd name="T67" fmla="*/ 4 h 57"/>
                <a:gd name="T68" fmla="*/ 0 w 53"/>
                <a:gd name="T69" fmla="*/ 7 h 57"/>
                <a:gd name="T70" fmla="*/ 0 w 53"/>
                <a:gd name="T71" fmla="*/ 7 h 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3"/>
                <a:gd name="T109" fmla="*/ 0 h 57"/>
                <a:gd name="T110" fmla="*/ 53 w 53"/>
                <a:gd name="T111" fmla="*/ 57 h 5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3" h="57">
                  <a:moveTo>
                    <a:pt x="0" y="14"/>
                  </a:moveTo>
                  <a:lnTo>
                    <a:pt x="0" y="14"/>
                  </a:lnTo>
                  <a:lnTo>
                    <a:pt x="6" y="12"/>
                  </a:lnTo>
                  <a:lnTo>
                    <a:pt x="16" y="10"/>
                  </a:lnTo>
                  <a:lnTo>
                    <a:pt x="23" y="8"/>
                  </a:lnTo>
                  <a:lnTo>
                    <a:pt x="29" y="10"/>
                  </a:lnTo>
                  <a:lnTo>
                    <a:pt x="37" y="12"/>
                  </a:lnTo>
                  <a:lnTo>
                    <a:pt x="43" y="20"/>
                  </a:lnTo>
                  <a:lnTo>
                    <a:pt x="47" y="23"/>
                  </a:lnTo>
                  <a:lnTo>
                    <a:pt x="49" y="29"/>
                  </a:lnTo>
                  <a:lnTo>
                    <a:pt x="49" y="37"/>
                  </a:lnTo>
                  <a:lnTo>
                    <a:pt x="49" y="43"/>
                  </a:lnTo>
                  <a:lnTo>
                    <a:pt x="43" y="47"/>
                  </a:lnTo>
                  <a:lnTo>
                    <a:pt x="35" y="49"/>
                  </a:lnTo>
                  <a:lnTo>
                    <a:pt x="19" y="47"/>
                  </a:lnTo>
                  <a:lnTo>
                    <a:pt x="25" y="51"/>
                  </a:lnTo>
                  <a:lnTo>
                    <a:pt x="29" y="55"/>
                  </a:lnTo>
                  <a:lnTo>
                    <a:pt x="37" y="57"/>
                  </a:lnTo>
                  <a:lnTo>
                    <a:pt x="43" y="57"/>
                  </a:lnTo>
                  <a:lnTo>
                    <a:pt x="47" y="53"/>
                  </a:lnTo>
                  <a:lnTo>
                    <a:pt x="51" y="45"/>
                  </a:lnTo>
                  <a:lnTo>
                    <a:pt x="53" y="31"/>
                  </a:lnTo>
                  <a:lnTo>
                    <a:pt x="49" y="23"/>
                  </a:lnTo>
                  <a:lnTo>
                    <a:pt x="45" y="16"/>
                  </a:lnTo>
                  <a:lnTo>
                    <a:pt x="39" y="8"/>
                  </a:lnTo>
                  <a:lnTo>
                    <a:pt x="33" y="2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9" y="0"/>
                  </a:lnTo>
                  <a:lnTo>
                    <a:pt x="14" y="4"/>
                  </a:lnTo>
                  <a:lnTo>
                    <a:pt x="8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1410"/>
            <p:cNvSpPr>
              <a:spLocks/>
            </p:cNvSpPr>
            <p:nvPr/>
          </p:nvSpPr>
          <p:spPr bwMode="auto">
            <a:xfrm>
              <a:off x="3317" y="3455"/>
              <a:ext cx="9" cy="14"/>
            </a:xfrm>
            <a:custGeom>
              <a:avLst/>
              <a:gdLst>
                <a:gd name="T0" fmla="*/ 8 w 18"/>
                <a:gd name="T1" fmla="*/ 13 h 27"/>
                <a:gd name="T2" fmla="*/ 8 w 18"/>
                <a:gd name="T3" fmla="*/ 13 h 27"/>
                <a:gd name="T4" fmla="*/ 9 w 18"/>
                <a:gd name="T5" fmla="*/ 8 h 27"/>
                <a:gd name="T6" fmla="*/ 9 w 18"/>
                <a:gd name="T7" fmla="*/ 3 h 27"/>
                <a:gd name="T8" fmla="*/ 8 w 18"/>
                <a:gd name="T9" fmla="*/ 0 h 27"/>
                <a:gd name="T10" fmla="*/ 8 w 18"/>
                <a:gd name="T11" fmla="*/ 0 h 27"/>
                <a:gd name="T12" fmla="*/ 5 w 18"/>
                <a:gd name="T13" fmla="*/ 0 h 27"/>
                <a:gd name="T14" fmla="*/ 3 w 18"/>
                <a:gd name="T15" fmla="*/ 1 h 27"/>
                <a:gd name="T16" fmla="*/ 1 w 18"/>
                <a:gd name="T17" fmla="*/ 3 h 27"/>
                <a:gd name="T18" fmla="*/ 1 w 18"/>
                <a:gd name="T19" fmla="*/ 3 h 27"/>
                <a:gd name="T20" fmla="*/ 0 w 18"/>
                <a:gd name="T21" fmla="*/ 4 h 27"/>
                <a:gd name="T22" fmla="*/ 0 w 18"/>
                <a:gd name="T23" fmla="*/ 6 h 27"/>
                <a:gd name="T24" fmla="*/ 2 w 18"/>
                <a:gd name="T25" fmla="*/ 9 h 27"/>
                <a:gd name="T26" fmla="*/ 7 w 18"/>
                <a:gd name="T27" fmla="*/ 13 h 27"/>
                <a:gd name="T28" fmla="*/ 7 w 18"/>
                <a:gd name="T29" fmla="*/ 13 h 27"/>
                <a:gd name="T30" fmla="*/ 9 w 18"/>
                <a:gd name="T31" fmla="*/ 14 h 27"/>
                <a:gd name="T32" fmla="*/ 8 w 18"/>
                <a:gd name="T33" fmla="*/ 13 h 27"/>
                <a:gd name="T34" fmla="*/ 8 w 18"/>
                <a:gd name="T35" fmla="*/ 13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27"/>
                <a:gd name="T56" fmla="*/ 18 w 18"/>
                <a:gd name="T57" fmla="*/ 27 h 2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27">
                  <a:moveTo>
                    <a:pt x="16" y="25"/>
                  </a:moveTo>
                  <a:lnTo>
                    <a:pt x="16" y="25"/>
                  </a:lnTo>
                  <a:lnTo>
                    <a:pt x="18" y="15"/>
                  </a:lnTo>
                  <a:lnTo>
                    <a:pt x="18" y="5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4" y="17"/>
                  </a:lnTo>
                  <a:lnTo>
                    <a:pt x="14" y="25"/>
                  </a:lnTo>
                  <a:lnTo>
                    <a:pt x="18" y="27"/>
                  </a:lnTo>
                  <a:lnTo>
                    <a:pt x="16" y="2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1411"/>
            <p:cNvSpPr>
              <a:spLocks/>
            </p:cNvSpPr>
            <p:nvPr/>
          </p:nvSpPr>
          <p:spPr bwMode="auto">
            <a:xfrm>
              <a:off x="3326" y="3454"/>
              <a:ext cx="13" cy="8"/>
            </a:xfrm>
            <a:custGeom>
              <a:avLst/>
              <a:gdLst>
                <a:gd name="T0" fmla="*/ 10 w 25"/>
                <a:gd name="T1" fmla="*/ 4 h 15"/>
                <a:gd name="T2" fmla="*/ 10 w 25"/>
                <a:gd name="T3" fmla="*/ 4 h 15"/>
                <a:gd name="T4" fmla="*/ 9 w 25"/>
                <a:gd name="T5" fmla="*/ 3 h 15"/>
                <a:gd name="T6" fmla="*/ 7 w 25"/>
                <a:gd name="T7" fmla="*/ 4 h 15"/>
                <a:gd name="T8" fmla="*/ 4 w 25"/>
                <a:gd name="T9" fmla="*/ 6 h 15"/>
                <a:gd name="T10" fmla="*/ 1 w 25"/>
                <a:gd name="T11" fmla="*/ 8 h 15"/>
                <a:gd name="T12" fmla="*/ 1 w 25"/>
                <a:gd name="T13" fmla="*/ 8 h 15"/>
                <a:gd name="T14" fmla="*/ 1 w 25"/>
                <a:gd name="T15" fmla="*/ 5 h 15"/>
                <a:gd name="T16" fmla="*/ 1 w 25"/>
                <a:gd name="T17" fmla="*/ 2 h 15"/>
                <a:gd name="T18" fmla="*/ 0 w 25"/>
                <a:gd name="T19" fmla="*/ 1 h 15"/>
                <a:gd name="T20" fmla="*/ 0 w 25"/>
                <a:gd name="T21" fmla="*/ 1 h 15"/>
                <a:gd name="T22" fmla="*/ 4 w 25"/>
                <a:gd name="T23" fmla="*/ 0 h 15"/>
                <a:gd name="T24" fmla="*/ 8 w 25"/>
                <a:gd name="T25" fmla="*/ 1 h 15"/>
                <a:gd name="T26" fmla="*/ 10 w 25"/>
                <a:gd name="T27" fmla="*/ 2 h 15"/>
                <a:gd name="T28" fmla="*/ 10 w 25"/>
                <a:gd name="T29" fmla="*/ 2 h 15"/>
                <a:gd name="T30" fmla="*/ 13 w 25"/>
                <a:gd name="T31" fmla="*/ 4 h 15"/>
                <a:gd name="T32" fmla="*/ 13 w 25"/>
                <a:gd name="T33" fmla="*/ 4 h 15"/>
                <a:gd name="T34" fmla="*/ 10 w 25"/>
                <a:gd name="T35" fmla="*/ 4 h 15"/>
                <a:gd name="T36" fmla="*/ 10 w 25"/>
                <a:gd name="T37" fmla="*/ 4 h 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"/>
                <a:gd name="T58" fmla="*/ 0 h 15"/>
                <a:gd name="T59" fmla="*/ 25 w 25"/>
                <a:gd name="T60" fmla="*/ 15 h 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" h="15">
                  <a:moveTo>
                    <a:pt x="19" y="7"/>
                  </a:moveTo>
                  <a:lnTo>
                    <a:pt x="19" y="7"/>
                  </a:lnTo>
                  <a:lnTo>
                    <a:pt x="17" y="6"/>
                  </a:lnTo>
                  <a:lnTo>
                    <a:pt x="13" y="7"/>
                  </a:lnTo>
                  <a:lnTo>
                    <a:pt x="7" y="11"/>
                  </a:lnTo>
                  <a:lnTo>
                    <a:pt x="1" y="15"/>
                  </a:lnTo>
                  <a:lnTo>
                    <a:pt x="1" y="9"/>
                  </a:lnTo>
                  <a:lnTo>
                    <a:pt x="1" y="4"/>
                  </a:lnTo>
                  <a:lnTo>
                    <a:pt x="0" y="2"/>
                  </a:lnTo>
                  <a:lnTo>
                    <a:pt x="7" y="0"/>
                  </a:lnTo>
                  <a:lnTo>
                    <a:pt x="15" y="2"/>
                  </a:lnTo>
                  <a:lnTo>
                    <a:pt x="19" y="4"/>
                  </a:lnTo>
                  <a:lnTo>
                    <a:pt x="25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1412"/>
            <p:cNvSpPr>
              <a:spLocks/>
            </p:cNvSpPr>
            <p:nvPr/>
          </p:nvSpPr>
          <p:spPr bwMode="auto">
            <a:xfrm>
              <a:off x="3228" y="3309"/>
              <a:ext cx="66" cy="44"/>
            </a:xfrm>
            <a:custGeom>
              <a:avLst/>
              <a:gdLst>
                <a:gd name="T0" fmla="*/ 66 w 132"/>
                <a:gd name="T1" fmla="*/ 29 h 89"/>
                <a:gd name="T2" fmla="*/ 66 w 132"/>
                <a:gd name="T3" fmla="*/ 29 h 89"/>
                <a:gd name="T4" fmla="*/ 59 w 132"/>
                <a:gd name="T5" fmla="*/ 30 h 89"/>
                <a:gd name="T6" fmla="*/ 42 w 132"/>
                <a:gd name="T7" fmla="*/ 32 h 89"/>
                <a:gd name="T8" fmla="*/ 32 w 132"/>
                <a:gd name="T9" fmla="*/ 34 h 89"/>
                <a:gd name="T10" fmla="*/ 22 w 132"/>
                <a:gd name="T11" fmla="*/ 36 h 89"/>
                <a:gd name="T12" fmla="*/ 14 w 132"/>
                <a:gd name="T13" fmla="*/ 40 h 89"/>
                <a:gd name="T14" fmla="*/ 7 w 132"/>
                <a:gd name="T15" fmla="*/ 44 h 89"/>
                <a:gd name="T16" fmla="*/ 7 w 132"/>
                <a:gd name="T17" fmla="*/ 44 h 89"/>
                <a:gd name="T18" fmla="*/ 9 w 132"/>
                <a:gd name="T19" fmla="*/ 41 h 89"/>
                <a:gd name="T20" fmla="*/ 11 w 132"/>
                <a:gd name="T21" fmla="*/ 35 h 89"/>
                <a:gd name="T22" fmla="*/ 11 w 132"/>
                <a:gd name="T23" fmla="*/ 31 h 89"/>
                <a:gd name="T24" fmla="*/ 12 w 132"/>
                <a:gd name="T25" fmla="*/ 26 h 89"/>
                <a:gd name="T26" fmla="*/ 11 w 132"/>
                <a:gd name="T27" fmla="*/ 21 h 89"/>
                <a:gd name="T28" fmla="*/ 10 w 132"/>
                <a:gd name="T29" fmla="*/ 15 h 89"/>
                <a:gd name="T30" fmla="*/ 10 w 132"/>
                <a:gd name="T31" fmla="*/ 15 h 89"/>
                <a:gd name="T32" fmla="*/ 6 w 132"/>
                <a:gd name="T33" fmla="*/ 12 h 89"/>
                <a:gd name="T34" fmla="*/ 3 w 132"/>
                <a:gd name="T35" fmla="*/ 10 h 89"/>
                <a:gd name="T36" fmla="*/ 1 w 132"/>
                <a:gd name="T37" fmla="*/ 6 h 89"/>
                <a:gd name="T38" fmla="*/ 0 w 132"/>
                <a:gd name="T39" fmla="*/ 3 h 89"/>
                <a:gd name="T40" fmla="*/ 0 w 132"/>
                <a:gd name="T41" fmla="*/ 1 h 89"/>
                <a:gd name="T42" fmla="*/ 1 w 132"/>
                <a:gd name="T43" fmla="*/ 0 h 89"/>
                <a:gd name="T44" fmla="*/ 3 w 132"/>
                <a:gd name="T45" fmla="*/ 0 h 89"/>
                <a:gd name="T46" fmla="*/ 6 w 132"/>
                <a:gd name="T47" fmla="*/ 0 h 89"/>
                <a:gd name="T48" fmla="*/ 16 w 132"/>
                <a:gd name="T49" fmla="*/ 1 h 89"/>
                <a:gd name="T50" fmla="*/ 16 w 132"/>
                <a:gd name="T51" fmla="*/ 1 h 89"/>
                <a:gd name="T52" fmla="*/ 22 w 132"/>
                <a:gd name="T53" fmla="*/ 4 h 89"/>
                <a:gd name="T54" fmla="*/ 38 w 132"/>
                <a:gd name="T55" fmla="*/ 10 h 89"/>
                <a:gd name="T56" fmla="*/ 47 w 132"/>
                <a:gd name="T57" fmla="*/ 13 h 89"/>
                <a:gd name="T58" fmla="*/ 54 w 132"/>
                <a:gd name="T59" fmla="*/ 18 h 89"/>
                <a:gd name="T60" fmla="*/ 61 w 132"/>
                <a:gd name="T61" fmla="*/ 23 h 89"/>
                <a:gd name="T62" fmla="*/ 66 w 132"/>
                <a:gd name="T63" fmla="*/ 29 h 89"/>
                <a:gd name="T64" fmla="*/ 66 w 132"/>
                <a:gd name="T65" fmla="*/ 29 h 8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9"/>
                <a:gd name="T101" fmla="*/ 132 w 132"/>
                <a:gd name="T102" fmla="*/ 89 h 8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9">
                  <a:moveTo>
                    <a:pt x="132" y="59"/>
                  </a:moveTo>
                  <a:lnTo>
                    <a:pt x="132" y="59"/>
                  </a:lnTo>
                  <a:lnTo>
                    <a:pt x="118" y="61"/>
                  </a:lnTo>
                  <a:lnTo>
                    <a:pt x="83" y="65"/>
                  </a:lnTo>
                  <a:lnTo>
                    <a:pt x="63" y="69"/>
                  </a:lnTo>
                  <a:lnTo>
                    <a:pt x="43" y="73"/>
                  </a:lnTo>
                  <a:lnTo>
                    <a:pt x="27" y="81"/>
                  </a:lnTo>
                  <a:lnTo>
                    <a:pt x="14" y="89"/>
                  </a:lnTo>
                  <a:lnTo>
                    <a:pt x="18" y="83"/>
                  </a:lnTo>
                  <a:lnTo>
                    <a:pt x="21" y="71"/>
                  </a:lnTo>
                  <a:lnTo>
                    <a:pt x="21" y="63"/>
                  </a:lnTo>
                  <a:lnTo>
                    <a:pt x="23" y="53"/>
                  </a:lnTo>
                  <a:lnTo>
                    <a:pt x="21" y="43"/>
                  </a:lnTo>
                  <a:lnTo>
                    <a:pt x="20" y="31"/>
                  </a:lnTo>
                  <a:lnTo>
                    <a:pt x="12" y="25"/>
                  </a:lnTo>
                  <a:lnTo>
                    <a:pt x="6" y="2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31" y="2"/>
                  </a:lnTo>
                  <a:lnTo>
                    <a:pt x="43" y="8"/>
                  </a:lnTo>
                  <a:lnTo>
                    <a:pt x="75" y="20"/>
                  </a:lnTo>
                  <a:lnTo>
                    <a:pt x="93" y="27"/>
                  </a:lnTo>
                  <a:lnTo>
                    <a:pt x="108" y="37"/>
                  </a:lnTo>
                  <a:lnTo>
                    <a:pt x="122" y="47"/>
                  </a:lnTo>
                  <a:lnTo>
                    <a:pt x="132" y="5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4" name="Group 1468"/>
          <p:cNvGrpSpPr>
            <a:grpSpLocks/>
          </p:cNvGrpSpPr>
          <p:nvPr/>
        </p:nvGrpSpPr>
        <p:grpSpPr bwMode="auto">
          <a:xfrm>
            <a:off x="2681288" y="4254500"/>
            <a:ext cx="900112" cy="1077913"/>
            <a:chOff x="1689" y="2680"/>
            <a:chExt cx="567" cy="679"/>
          </a:xfrm>
        </p:grpSpPr>
        <p:sp>
          <p:nvSpPr>
            <p:cNvPr id="7211" name="Freeform 1423"/>
            <p:cNvSpPr>
              <a:spLocks/>
            </p:cNvSpPr>
            <p:nvPr/>
          </p:nvSpPr>
          <p:spPr bwMode="auto">
            <a:xfrm>
              <a:off x="1940" y="2680"/>
              <a:ext cx="300" cy="317"/>
            </a:xfrm>
            <a:custGeom>
              <a:avLst/>
              <a:gdLst>
                <a:gd name="T0" fmla="*/ 262 w 599"/>
                <a:gd name="T1" fmla="*/ 317 h 635"/>
                <a:gd name="T2" fmla="*/ 258 w 599"/>
                <a:gd name="T3" fmla="*/ 312 h 635"/>
                <a:gd name="T4" fmla="*/ 255 w 599"/>
                <a:gd name="T5" fmla="*/ 305 h 635"/>
                <a:gd name="T6" fmla="*/ 255 w 599"/>
                <a:gd name="T7" fmla="*/ 294 h 635"/>
                <a:gd name="T8" fmla="*/ 254 w 599"/>
                <a:gd name="T9" fmla="*/ 289 h 635"/>
                <a:gd name="T10" fmla="*/ 251 w 599"/>
                <a:gd name="T11" fmla="*/ 273 h 635"/>
                <a:gd name="T12" fmla="*/ 246 w 599"/>
                <a:gd name="T13" fmla="*/ 264 h 635"/>
                <a:gd name="T14" fmla="*/ 243 w 599"/>
                <a:gd name="T15" fmla="*/ 263 h 635"/>
                <a:gd name="T16" fmla="*/ 225 w 599"/>
                <a:gd name="T17" fmla="*/ 233 h 635"/>
                <a:gd name="T18" fmla="*/ 225 w 599"/>
                <a:gd name="T19" fmla="*/ 231 h 635"/>
                <a:gd name="T20" fmla="*/ 222 w 599"/>
                <a:gd name="T21" fmla="*/ 226 h 635"/>
                <a:gd name="T22" fmla="*/ 215 w 599"/>
                <a:gd name="T23" fmla="*/ 220 h 635"/>
                <a:gd name="T24" fmla="*/ 200 w 599"/>
                <a:gd name="T25" fmla="*/ 213 h 635"/>
                <a:gd name="T26" fmla="*/ 192 w 599"/>
                <a:gd name="T27" fmla="*/ 207 h 635"/>
                <a:gd name="T28" fmla="*/ 169 w 599"/>
                <a:gd name="T29" fmla="*/ 193 h 635"/>
                <a:gd name="T30" fmla="*/ 137 w 599"/>
                <a:gd name="T31" fmla="*/ 178 h 635"/>
                <a:gd name="T32" fmla="*/ 108 w 599"/>
                <a:gd name="T33" fmla="*/ 170 h 635"/>
                <a:gd name="T34" fmla="*/ 98 w 599"/>
                <a:gd name="T35" fmla="*/ 168 h 635"/>
                <a:gd name="T36" fmla="*/ 54 w 599"/>
                <a:gd name="T37" fmla="*/ 125 h 635"/>
                <a:gd name="T38" fmla="*/ 21 w 599"/>
                <a:gd name="T39" fmla="*/ 91 h 635"/>
                <a:gd name="T40" fmla="*/ 5 w 599"/>
                <a:gd name="T41" fmla="*/ 70 h 635"/>
                <a:gd name="T42" fmla="*/ 0 w 599"/>
                <a:gd name="T43" fmla="*/ 59 h 635"/>
                <a:gd name="T44" fmla="*/ 9 w 599"/>
                <a:gd name="T45" fmla="*/ 40 h 635"/>
                <a:gd name="T46" fmla="*/ 18 w 599"/>
                <a:gd name="T47" fmla="*/ 17 h 635"/>
                <a:gd name="T48" fmla="*/ 19 w 599"/>
                <a:gd name="T49" fmla="*/ 11 h 635"/>
                <a:gd name="T50" fmla="*/ 22 w 599"/>
                <a:gd name="T51" fmla="*/ 2 h 635"/>
                <a:gd name="T52" fmla="*/ 24 w 599"/>
                <a:gd name="T53" fmla="*/ 0 h 635"/>
                <a:gd name="T54" fmla="*/ 27 w 599"/>
                <a:gd name="T55" fmla="*/ 4 h 635"/>
                <a:gd name="T56" fmla="*/ 29 w 599"/>
                <a:gd name="T57" fmla="*/ 10 h 635"/>
                <a:gd name="T58" fmla="*/ 51 w 599"/>
                <a:gd name="T59" fmla="*/ 41 h 635"/>
                <a:gd name="T60" fmla="*/ 69 w 599"/>
                <a:gd name="T61" fmla="*/ 66 h 635"/>
                <a:gd name="T62" fmla="*/ 87 w 599"/>
                <a:gd name="T63" fmla="*/ 83 h 635"/>
                <a:gd name="T64" fmla="*/ 105 w 599"/>
                <a:gd name="T65" fmla="*/ 100 h 635"/>
                <a:gd name="T66" fmla="*/ 130 w 599"/>
                <a:gd name="T67" fmla="*/ 122 h 635"/>
                <a:gd name="T68" fmla="*/ 134 w 599"/>
                <a:gd name="T69" fmla="*/ 124 h 635"/>
                <a:gd name="T70" fmla="*/ 147 w 599"/>
                <a:gd name="T71" fmla="*/ 132 h 635"/>
                <a:gd name="T72" fmla="*/ 155 w 599"/>
                <a:gd name="T73" fmla="*/ 142 h 635"/>
                <a:gd name="T74" fmla="*/ 157 w 599"/>
                <a:gd name="T75" fmla="*/ 149 h 635"/>
                <a:gd name="T76" fmla="*/ 182 w 599"/>
                <a:gd name="T77" fmla="*/ 165 h 635"/>
                <a:gd name="T78" fmla="*/ 201 w 599"/>
                <a:gd name="T79" fmla="*/ 181 h 635"/>
                <a:gd name="T80" fmla="*/ 213 w 599"/>
                <a:gd name="T81" fmla="*/ 194 h 635"/>
                <a:gd name="T82" fmla="*/ 228 w 599"/>
                <a:gd name="T83" fmla="*/ 217 h 635"/>
                <a:gd name="T84" fmla="*/ 232 w 599"/>
                <a:gd name="T85" fmla="*/ 220 h 635"/>
                <a:gd name="T86" fmla="*/ 253 w 599"/>
                <a:gd name="T87" fmla="*/ 242 h 635"/>
                <a:gd name="T88" fmla="*/ 264 w 599"/>
                <a:gd name="T89" fmla="*/ 257 h 635"/>
                <a:gd name="T90" fmla="*/ 276 w 599"/>
                <a:gd name="T91" fmla="*/ 271 h 635"/>
                <a:gd name="T92" fmla="*/ 289 w 599"/>
                <a:gd name="T93" fmla="*/ 285 h 635"/>
                <a:gd name="T94" fmla="*/ 292 w 599"/>
                <a:gd name="T95" fmla="*/ 287 h 635"/>
                <a:gd name="T96" fmla="*/ 297 w 599"/>
                <a:gd name="T97" fmla="*/ 290 h 635"/>
                <a:gd name="T98" fmla="*/ 300 w 599"/>
                <a:gd name="T99" fmla="*/ 293 h 635"/>
                <a:gd name="T100" fmla="*/ 294 w 599"/>
                <a:gd name="T101" fmla="*/ 297 h 635"/>
                <a:gd name="T102" fmla="*/ 285 w 599"/>
                <a:gd name="T103" fmla="*/ 298 h 635"/>
                <a:gd name="T104" fmla="*/ 268 w 599"/>
                <a:gd name="T105" fmla="*/ 310 h 635"/>
                <a:gd name="T106" fmla="*/ 262 w 599"/>
                <a:gd name="T107" fmla="*/ 317 h 6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99"/>
                <a:gd name="T163" fmla="*/ 0 h 635"/>
                <a:gd name="T164" fmla="*/ 599 w 599"/>
                <a:gd name="T165" fmla="*/ 635 h 63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99" h="635">
                  <a:moveTo>
                    <a:pt x="524" y="635"/>
                  </a:moveTo>
                  <a:lnTo>
                    <a:pt x="524" y="635"/>
                  </a:lnTo>
                  <a:lnTo>
                    <a:pt x="522" y="633"/>
                  </a:lnTo>
                  <a:lnTo>
                    <a:pt x="516" y="625"/>
                  </a:lnTo>
                  <a:lnTo>
                    <a:pt x="512" y="619"/>
                  </a:lnTo>
                  <a:lnTo>
                    <a:pt x="510" y="611"/>
                  </a:lnTo>
                  <a:lnTo>
                    <a:pt x="510" y="601"/>
                  </a:lnTo>
                  <a:lnTo>
                    <a:pt x="510" y="589"/>
                  </a:lnTo>
                  <a:lnTo>
                    <a:pt x="508" y="579"/>
                  </a:lnTo>
                  <a:lnTo>
                    <a:pt x="504" y="558"/>
                  </a:lnTo>
                  <a:lnTo>
                    <a:pt x="502" y="546"/>
                  </a:lnTo>
                  <a:lnTo>
                    <a:pt x="498" y="536"/>
                  </a:lnTo>
                  <a:lnTo>
                    <a:pt x="492" y="528"/>
                  </a:lnTo>
                  <a:lnTo>
                    <a:pt x="488" y="526"/>
                  </a:lnTo>
                  <a:lnTo>
                    <a:pt x="486" y="526"/>
                  </a:lnTo>
                  <a:lnTo>
                    <a:pt x="449" y="467"/>
                  </a:lnTo>
                  <a:lnTo>
                    <a:pt x="449" y="463"/>
                  </a:lnTo>
                  <a:lnTo>
                    <a:pt x="447" y="459"/>
                  </a:lnTo>
                  <a:lnTo>
                    <a:pt x="443" y="453"/>
                  </a:lnTo>
                  <a:lnTo>
                    <a:pt x="439" y="447"/>
                  </a:lnTo>
                  <a:lnTo>
                    <a:pt x="429" y="441"/>
                  </a:lnTo>
                  <a:lnTo>
                    <a:pt x="417" y="433"/>
                  </a:lnTo>
                  <a:lnTo>
                    <a:pt x="399" y="427"/>
                  </a:lnTo>
                  <a:lnTo>
                    <a:pt x="384" y="415"/>
                  </a:lnTo>
                  <a:lnTo>
                    <a:pt x="364" y="401"/>
                  </a:lnTo>
                  <a:lnTo>
                    <a:pt x="338" y="387"/>
                  </a:lnTo>
                  <a:lnTo>
                    <a:pt x="307" y="372"/>
                  </a:lnTo>
                  <a:lnTo>
                    <a:pt x="273" y="356"/>
                  </a:lnTo>
                  <a:lnTo>
                    <a:pt x="235" y="344"/>
                  </a:lnTo>
                  <a:lnTo>
                    <a:pt x="216" y="340"/>
                  </a:lnTo>
                  <a:lnTo>
                    <a:pt x="196" y="336"/>
                  </a:lnTo>
                  <a:lnTo>
                    <a:pt x="168" y="310"/>
                  </a:lnTo>
                  <a:lnTo>
                    <a:pt x="107" y="251"/>
                  </a:lnTo>
                  <a:lnTo>
                    <a:pt x="71" y="215"/>
                  </a:lnTo>
                  <a:lnTo>
                    <a:pt x="42" y="182"/>
                  </a:lnTo>
                  <a:lnTo>
                    <a:pt x="18" y="152"/>
                  </a:lnTo>
                  <a:lnTo>
                    <a:pt x="10" y="140"/>
                  </a:lnTo>
                  <a:lnTo>
                    <a:pt x="6" y="130"/>
                  </a:lnTo>
                  <a:lnTo>
                    <a:pt x="0" y="118"/>
                  </a:lnTo>
                  <a:lnTo>
                    <a:pt x="18" y="81"/>
                  </a:lnTo>
                  <a:lnTo>
                    <a:pt x="32" y="49"/>
                  </a:lnTo>
                  <a:lnTo>
                    <a:pt x="36" y="35"/>
                  </a:lnTo>
                  <a:lnTo>
                    <a:pt x="38" y="23"/>
                  </a:lnTo>
                  <a:lnTo>
                    <a:pt x="40" y="16"/>
                  </a:lnTo>
                  <a:lnTo>
                    <a:pt x="43" y="4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9" y="2"/>
                  </a:lnTo>
                  <a:lnTo>
                    <a:pt x="53" y="8"/>
                  </a:lnTo>
                  <a:lnTo>
                    <a:pt x="57" y="21"/>
                  </a:lnTo>
                  <a:lnTo>
                    <a:pt x="71" y="39"/>
                  </a:lnTo>
                  <a:lnTo>
                    <a:pt x="101" y="83"/>
                  </a:lnTo>
                  <a:lnTo>
                    <a:pt x="121" y="108"/>
                  </a:lnTo>
                  <a:lnTo>
                    <a:pt x="138" y="132"/>
                  </a:lnTo>
                  <a:lnTo>
                    <a:pt x="158" y="152"/>
                  </a:lnTo>
                  <a:lnTo>
                    <a:pt x="174" y="166"/>
                  </a:lnTo>
                  <a:lnTo>
                    <a:pt x="210" y="201"/>
                  </a:lnTo>
                  <a:lnTo>
                    <a:pt x="237" y="227"/>
                  </a:lnTo>
                  <a:lnTo>
                    <a:pt x="259" y="245"/>
                  </a:lnTo>
                  <a:lnTo>
                    <a:pt x="267" y="249"/>
                  </a:lnTo>
                  <a:lnTo>
                    <a:pt x="283" y="259"/>
                  </a:lnTo>
                  <a:lnTo>
                    <a:pt x="293" y="265"/>
                  </a:lnTo>
                  <a:lnTo>
                    <a:pt x="303" y="275"/>
                  </a:lnTo>
                  <a:lnTo>
                    <a:pt x="310" y="285"/>
                  </a:lnTo>
                  <a:lnTo>
                    <a:pt x="314" y="298"/>
                  </a:lnTo>
                  <a:lnTo>
                    <a:pt x="330" y="306"/>
                  </a:lnTo>
                  <a:lnTo>
                    <a:pt x="364" y="330"/>
                  </a:lnTo>
                  <a:lnTo>
                    <a:pt x="384" y="344"/>
                  </a:lnTo>
                  <a:lnTo>
                    <a:pt x="401" y="362"/>
                  </a:lnTo>
                  <a:lnTo>
                    <a:pt x="419" y="381"/>
                  </a:lnTo>
                  <a:lnTo>
                    <a:pt x="425" y="389"/>
                  </a:lnTo>
                  <a:lnTo>
                    <a:pt x="429" y="399"/>
                  </a:lnTo>
                  <a:lnTo>
                    <a:pt x="455" y="435"/>
                  </a:lnTo>
                  <a:lnTo>
                    <a:pt x="463" y="441"/>
                  </a:lnTo>
                  <a:lnTo>
                    <a:pt x="483" y="459"/>
                  </a:lnTo>
                  <a:lnTo>
                    <a:pt x="506" y="484"/>
                  </a:lnTo>
                  <a:lnTo>
                    <a:pt x="518" y="498"/>
                  </a:lnTo>
                  <a:lnTo>
                    <a:pt x="528" y="514"/>
                  </a:lnTo>
                  <a:lnTo>
                    <a:pt x="552" y="542"/>
                  </a:lnTo>
                  <a:lnTo>
                    <a:pt x="570" y="563"/>
                  </a:lnTo>
                  <a:lnTo>
                    <a:pt x="577" y="571"/>
                  </a:lnTo>
                  <a:lnTo>
                    <a:pt x="583" y="575"/>
                  </a:lnTo>
                  <a:lnTo>
                    <a:pt x="589" y="577"/>
                  </a:lnTo>
                  <a:lnTo>
                    <a:pt x="593" y="581"/>
                  </a:lnTo>
                  <a:lnTo>
                    <a:pt x="597" y="583"/>
                  </a:lnTo>
                  <a:lnTo>
                    <a:pt x="599" y="587"/>
                  </a:lnTo>
                  <a:lnTo>
                    <a:pt x="595" y="591"/>
                  </a:lnTo>
                  <a:lnTo>
                    <a:pt x="587" y="595"/>
                  </a:lnTo>
                  <a:lnTo>
                    <a:pt x="570" y="597"/>
                  </a:lnTo>
                  <a:lnTo>
                    <a:pt x="550" y="609"/>
                  </a:lnTo>
                  <a:lnTo>
                    <a:pt x="536" y="621"/>
                  </a:lnTo>
                  <a:lnTo>
                    <a:pt x="530" y="627"/>
                  </a:lnTo>
                  <a:lnTo>
                    <a:pt x="524" y="635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1426"/>
            <p:cNvSpPr>
              <a:spLocks/>
            </p:cNvSpPr>
            <p:nvPr/>
          </p:nvSpPr>
          <p:spPr bwMode="auto">
            <a:xfrm>
              <a:off x="1968" y="3203"/>
              <a:ext cx="186" cy="156"/>
            </a:xfrm>
            <a:custGeom>
              <a:avLst/>
              <a:gdLst>
                <a:gd name="T0" fmla="*/ 173 w 372"/>
                <a:gd name="T1" fmla="*/ 0 h 313"/>
                <a:gd name="T2" fmla="*/ 102 w 372"/>
                <a:gd name="T3" fmla="*/ 52 h 313"/>
                <a:gd name="T4" fmla="*/ 85 w 372"/>
                <a:gd name="T5" fmla="*/ 63 h 313"/>
                <a:gd name="T6" fmla="*/ 78 w 372"/>
                <a:gd name="T7" fmla="*/ 66 h 313"/>
                <a:gd name="T8" fmla="*/ 68 w 372"/>
                <a:gd name="T9" fmla="*/ 65 h 313"/>
                <a:gd name="T10" fmla="*/ 66 w 372"/>
                <a:gd name="T11" fmla="*/ 64 h 313"/>
                <a:gd name="T12" fmla="*/ 50 w 372"/>
                <a:gd name="T13" fmla="*/ 61 h 313"/>
                <a:gd name="T14" fmla="*/ 46 w 372"/>
                <a:gd name="T15" fmla="*/ 58 h 313"/>
                <a:gd name="T16" fmla="*/ 30 w 372"/>
                <a:gd name="T17" fmla="*/ 71 h 313"/>
                <a:gd name="T18" fmla="*/ 11 w 372"/>
                <a:gd name="T19" fmla="*/ 89 h 313"/>
                <a:gd name="T20" fmla="*/ 7 w 372"/>
                <a:gd name="T21" fmla="*/ 95 h 313"/>
                <a:gd name="T22" fmla="*/ 2 w 372"/>
                <a:gd name="T23" fmla="*/ 101 h 313"/>
                <a:gd name="T24" fmla="*/ 0 w 372"/>
                <a:gd name="T25" fmla="*/ 102 h 313"/>
                <a:gd name="T26" fmla="*/ 13 w 372"/>
                <a:gd name="T27" fmla="*/ 107 h 313"/>
                <a:gd name="T28" fmla="*/ 27 w 372"/>
                <a:gd name="T29" fmla="*/ 116 h 313"/>
                <a:gd name="T30" fmla="*/ 29 w 372"/>
                <a:gd name="T31" fmla="*/ 118 h 313"/>
                <a:gd name="T32" fmla="*/ 35 w 372"/>
                <a:gd name="T33" fmla="*/ 145 h 313"/>
                <a:gd name="T34" fmla="*/ 36 w 372"/>
                <a:gd name="T35" fmla="*/ 154 h 313"/>
                <a:gd name="T36" fmla="*/ 36 w 372"/>
                <a:gd name="T37" fmla="*/ 155 h 313"/>
                <a:gd name="T38" fmla="*/ 38 w 372"/>
                <a:gd name="T39" fmla="*/ 156 h 313"/>
                <a:gd name="T40" fmla="*/ 42 w 372"/>
                <a:gd name="T41" fmla="*/ 150 h 313"/>
                <a:gd name="T42" fmla="*/ 49 w 372"/>
                <a:gd name="T43" fmla="*/ 139 h 313"/>
                <a:gd name="T44" fmla="*/ 58 w 372"/>
                <a:gd name="T45" fmla="*/ 123 h 313"/>
                <a:gd name="T46" fmla="*/ 66 w 372"/>
                <a:gd name="T47" fmla="*/ 114 h 313"/>
                <a:gd name="T48" fmla="*/ 74 w 372"/>
                <a:gd name="T49" fmla="*/ 101 h 313"/>
                <a:gd name="T50" fmla="*/ 75 w 372"/>
                <a:gd name="T51" fmla="*/ 97 h 313"/>
                <a:gd name="T52" fmla="*/ 91 w 372"/>
                <a:gd name="T53" fmla="*/ 80 h 313"/>
                <a:gd name="T54" fmla="*/ 111 w 372"/>
                <a:gd name="T55" fmla="*/ 66 h 313"/>
                <a:gd name="T56" fmla="*/ 128 w 372"/>
                <a:gd name="T57" fmla="*/ 59 h 313"/>
                <a:gd name="T58" fmla="*/ 147 w 372"/>
                <a:gd name="T59" fmla="*/ 54 h 313"/>
                <a:gd name="T60" fmla="*/ 168 w 372"/>
                <a:gd name="T61" fmla="*/ 54 h 313"/>
                <a:gd name="T62" fmla="*/ 178 w 372"/>
                <a:gd name="T63" fmla="*/ 56 h 313"/>
                <a:gd name="T64" fmla="*/ 182 w 372"/>
                <a:gd name="T65" fmla="*/ 56 h 313"/>
                <a:gd name="T66" fmla="*/ 186 w 372"/>
                <a:gd name="T67" fmla="*/ 53 h 313"/>
                <a:gd name="T68" fmla="*/ 186 w 372"/>
                <a:gd name="T69" fmla="*/ 43 h 313"/>
                <a:gd name="T70" fmla="*/ 183 w 372"/>
                <a:gd name="T71" fmla="*/ 35 h 313"/>
                <a:gd name="T72" fmla="*/ 182 w 372"/>
                <a:gd name="T73" fmla="*/ 18 h 313"/>
                <a:gd name="T74" fmla="*/ 179 w 372"/>
                <a:gd name="T75" fmla="*/ 5 h 313"/>
                <a:gd name="T76" fmla="*/ 175 w 372"/>
                <a:gd name="T77" fmla="*/ 0 h 313"/>
                <a:gd name="T78" fmla="*/ 173 w 372"/>
                <a:gd name="T79" fmla="*/ 0 h 3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72"/>
                <a:gd name="T121" fmla="*/ 0 h 313"/>
                <a:gd name="T122" fmla="*/ 372 w 372"/>
                <a:gd name="T123" fmla="*/ 313 h 31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72" h="313">
                  <a:moveTo>
                    <a:pt x="346" y="0"/>
                  </a:moveTo>
                  <a:lnTo>
                    <a:pt x="346" y="0"/>
                  </a:lnTo>
                  <a:lnTo>
                    <a:pt x="263" y="61"/>
                  </a:lnTo>
                  <a:lnTo>
                    <a:pt x="204" y="105"/>
                  </a:lnTo>
                  <a:lnTo>
                    <a:pt x="170" y="127"/>
                  </a:lnTo>
                  <a:lnTo>
                    <a:pt x="166" y="129"/>
                  </a:lnTo>
                  <a:lnTo>
                    <a:pt x="155" y="133"/>
                  </a:lnTo>
                  <a:lnTo>
                    <a:pt x="141" y="133"/>
                  </a:lnTo>
                  <a:lnTo>
                    <a:pt x="135" y="131"/>
                  </a:lnTo>
                  <a:lnTo>
                    <a:pt x="131" y="129"/>
                  </a:lnTo>
                  <a:lnTo>
                    <a:pt x="113" y="127"/>
                  </a:lnTo>
                  <a:lnTo>
                    <a:pt x="99" y="123"/>
                  </a:lnTo>
                  <a:lnTo>
                    <a:pt x="95" y="121"/>
                  </a:lnTo>
                  <a:lnTo>
                    <a:pt x="91" y="117"/>
                  </a:lnTo>
                  <a:lnTo>
                    <a:pt x="60" y="143"/>
                  </a:lnTo>
                  <a:lnTo>
                    <a:pt x="34" y="166"/>
                  </a:lnTo>
                  <a:lnTo>
                    <a:pt x="22" y="178"/>
                  </a:lnTo>
                  <a:lnTo>
                    <a:pt x="14" y="190"/>
                  </a:lnTo>
                  <a:lnTo>
                    <a:pt x="8" y="198"/>
                  </a:lnTo>
                  <a:lnTo>
                    <a:pt x="4" y="202"/>
                  </a:lnTo>
                  <a:lnTo>
                    <a:pt x="0" y="204"/>
                  </a:lnTo>
                  <a:lnTo>
                    <a:pt x="8" y="206"/>
                  </a:lnTo>
                  <a:lnTo>
                    <a:pt x="26" y="214"/>
                  </a:lnTo>
                  <a:lnTo>
                    <a:pt x="46" y="226"/>
                  </a:lnTo>
                  <a:lnTo>
                    <a:pt x="54" y="232"/>
                  </a:lnTo>
                  <a:lnTo>
                    <a:pt x="58" y="237"/>
                  </a:lnTo>
                  <a:lnTo>
                    <a:pt x="66" y="267"/>
                  </a:lnTo>
                  <a:lnTo>
                    <a:pt x="70" y="291"/>
                  </a:lnTo>
                  <a:lnTo>
                    <a:pt x="72" y="301"/>
                  </a:lnTo>
                  <a:lnTo>
                    <a:pt x="72" y="309"/>
                  </a:lnTo>
                  <a:lnTo>
                    <a:pt x="72" y="311"/>
                  </a:lnTo>
                  <a:lnTo>
                    <a:pt x="74" y="313"/>
                  </a:lnTo>
                  <a:lnTo>
                    <a:pt x="76" y="313"/>
                  </a:lnTo>
                  <a:lnTo>
                    <a:pt x="77" y="313"/>
                  </a:lnTo>
                  <a:lnTo>
                    <a:pt x="83" y="301"/>
                  </a:lnTo>
                  <a:lnTo>
                    <a:pt x="97" y="279"/>
                  </a:lnTo>
                  <a:lnTo>
                    <a:pt x="109" y="261"/>
                  </a:lnTo>
                  <a:lnTo>
                    <a:pt x="115" y="247"/>
                  </a:lnTo>
                  <a:lnTo>
                    <a:pt x="131" y="228"/>
                  </a:lnTo>
                  <a:lnTo>
                    <a:pt x="141" y="210"/>
                  </a:lnTo>
                  <a:lnTo>
                    <a:pt x="147" y="202"/>
                  </a:lnTo>
                  <a:lnTo>
                    <a:pt x="149" y="194"/>
                  </a:lnTo>
                  <a:lnTo>
                    <a:pt x="164" y="178"/>
                  </a:lnTo>
                  <a:lnTo>
                    <a:pt x="182" y="160"/>
                  </a:lnTo>
                  <a:lnTo>
                    <a:pt x="208" y="143"/>
                  </a:lnTo>
                  <a:lnTo>
                    <a:pt x="222" y="133"/>
                  </a:lnTo>
                  <a:lnTo>
                    <a:pt x="238" y="125"/>
                  </a:lnTo>
                  <a:lnTo>
                    <a:pt x="255" y="119"/>
                  </a:lnTo>
                  <a:lnTo>
                    <a:pt x="273" y="113"/>
                  </a:lnTo>
                  <a:lnTo>
                    <a:pt x="293" y="109"/>
                  </a:lnTo>
                  <a:lnTo>
                    <a:pt x="313" y="107"/>
                  </a:lnTo>
                  <a:lnTo>
                    <a:pt x="335" y="109"/>
                  </a:lnTo>
                  <a:lnTo>
                    <a:pt x="356" y="113"/>
                  </a:lnTo>
                  <a:lnTo>
                    <a:pt x="360" y="113"/>
                  </a:lnTo>
                  <a:lnTo>
                    <a:pt x="364" y="113"/>
                  </a:lnTo>
                  <a:lnTo>
                    <a:pt x="368" y="111"/>
                  </a:lnTo>
                  <a:lnTo>
                    <a:pt x="372" y="107"/>
                  </a:lnTo>
                  <a:lnTo>
                    <a:pt x="372" y="99"/>
                  </a:lnTo>
                  <a:lnTo>
                    <a:pt x="372" y="87"/>
                  </a:lnTo>
                  <a:lnTo>
                    <a:pt x="366" y="71"/>
                  </a:lnTo>
                  <a:lnTo>
                    <a:pt x="366" y="59"/>
                  </a:lnTo>
                  <a:lnTo>
                    <a:pt x="364" y="36"/>
                  </a:lnTo>
                  <a:lnTo>
                    <a:pt x="362" y="22"/>
                  </a:lnTo>
                  <a:lnTo>
                    <a:pt x="358" y="10"/>
                  </a:lnTo>
                  <a:lnTo>
                    <a:pt x="352" y="2"/>
                  </a:lnTo>
                  <a:lnTo>
                    <a:pt x="350" y="0"/>
                  </a:lnTo>
                  <a:lnTo>
                    <a:pt x="346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13" name="Group 1467"/>
            <p:cNvGrpSpPr>
              <a:grpSpLocks/>
            </p:cNvGrpSpPr>
            <p:nvPr/>
          </p:nvGrpSpPr>
          <p:grpSpPr bwMode="auto">
            <a:xfrm>
              <a:off x="1689" y="2726"/>
              <a:ext cx="567" cy="577"/>
              <a:chOff x="1689" y="2726"/>
              <a:chExt cx="567" cy="577"/>
            </a:xfrm>
          </p:grpSpPr>
          <p:sp>
            <p:nvSpPr>
              <p:cNvPr id="7215" name="Line 1413"/>
              <p:cNvSpPr>
                <a:spLocks noChangeShapeType="1"/>
              </p:cNvSpPr>
              <p:nvPr/>
            </p:nvSpPr>
            <p:spPr bwMode="auto">
              <a:xfrm>
                <a:off x="2101" y="3178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6" name="Line 1414"/>
              <p:cNvSpPr>
                <a:spLocks noChangeShapeType="1"/>
              </p:cNvSpPr>
              <p:nvPr/>
            </p:nvSpPr>
            <p:spPr bwMode="auto">
              <a:xfrm>
                <a:off x="2101" y="3178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7" name="Line 1415"/>
              <p:cNvSpPr>
                <a:spLocks noChangeShapeType="1"/>
              </p:cNvSpPr>
              <p:nvPr/>
            </p:nvSpPr>
            <p:spPr bwMode="auto">
              <a:xfrm>
                <a:off x="2074" y="3187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8" name="Line 1416"/>
              <p:cNvSpPr>
                <a:spLocks noChangeShapeType="1"/>
              </p:cNvSpPr>
              <p:nvPr/>
            </p:nvSpPr>
            <p:spPr bwMode="auto">
              <a:xfrm>
                <a:off x="2074" y="3187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19" name="Line 1417"/>
              <p:cNvSpPr>
                <a:spLocks noChangeShapeType="1"/>
              </p:cNvSpPr>
              <p:nvPr/>
            </p:nvSpPr>
            <p:spPr bwMode="auto">
              <a:xfrm>
                <a:off x="2114" y="3199"/>
                <a:ext cx="1" cy="1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0" name="Line 1418"/>
              <p:cNvSpPr>
                <a:spLocks noChangeShapeType="1"/>
              </p:cNvSpPr>
              <p:nvPr/>
            </p:nvSpPr>
            <p:spPr bwMode="auto">
              <a:xfrm>
                <a:off x="2114" y="3199"/>
                <a:ext cx="1" cy="1"/>
              </a:xfrm>
              <a:prstGeom prst="line">
                <a:avLst/>
              </a:prstGeom>
              <a:noFill/>
              <a:ln w="12700">
                <a:solidFill>
                  <a:srgbClr val="F6A8CA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1" name="Freeform 1419"/>
              <p:cNvSpPr>
                <a:spLocks/>
              </p:cNvSpPr>
              <p:nvPr/>
            </p:nvSpPr>
            <p:spPr bwMode="auto">
              <a:xfrm>
                <a:off x="1705" y="2850"/>
                <a:ext cx="513" cy="453"/>
              </a:xfrm>
              <a:custGeom>
                <a:avLst/>
                <a:gdLst>
                  <a:gd name="T0" fmla="*/ 321 w 1027"/>
                  <a:gd name="T1" fmla="*/ 394 h 906"/>
                  <a:gd name="T2" fmla="*/ 358 w 1027"/>
                  <a:gd name="T3" fmla="*/ 361 h 906"/>
                  <a:gd name="T4" fmla="*/ 388 w 1027"/>
                  <a:gd name="T5" fmla="*/ 356 h 906"/>
                  <a:gd name="T6" fmla="*/ 424 w 1027"/>
                  <a:gd name="T7" fmla="*/ 323 h 906"/>
                  <a:gd name="T8" fmla="*/ 509 w 1027"/>
                  <a:gd name="T9" fmla="*/ 193 h 906"/>
                  <a:gd name="T10" fmla="*/ 506 w 1027"/>
                  <a:gd name="T11" fmla="*/ 169 h 906"/>
                  <a:gd name="T12" fmla="*/ 487 w 1027"/>
                  <a:gd name="T13" fmla="*/ 131 h 906"/>
                  <a:gd name="T14" fmla="*/ 476 w 1027"/>
                  <a:gd name="T15" fmla="*/ 94 h 906"/>
                  <a:gd name="T16" fmla="*/ 449 w 1027"/>
                  <a:gd name="T17" fmla="*/ 54 h 906"/>
                  <a:gd name="T18" fmla="*/ 378 w 1027"/>
                  <a:gd name="T19" fmla="*/ 14 h 906"/>
                  <a:gd name="T20" fmla="*/ 303 w 1027"/>
                  <a:gd name="T21" fmla="*/ 2 h 906"/>
                  <a:gd name="T22" fmla="*/ 247 w 1027"/>
                  <a:gd name="T23" fmla="*/ 10 h 906"/>
                  <a:gd name="T24" fmla="*/ 223 w 1027"/>
                  <a:gd name="T25" fmla="*/ 49 h 906"/>
                  <a:gd name="T26" fmla="*/ 247 w 1027"/>
                  <a:gd name="T27" fmla="*/ 108 h 906"/>
                  <a:gd name="T28" fmla="*/ 286 w 1027"/>
                  <a:gd name="T29" fmla="*/ 116 h 906"/>
                  <a:gd name="T30" fmla="*/ 337 w 1027"/>
                  <a:gd name="T31" fmla="*/ 123 h 906"/>
                  <a:gd name="T32" fmla="*/ 381 w 1027"/>
                  <a:gd name="T33" fmla="*/ 177 h 906"/>
                  <a:gd name="T34" fmla="*/ 382 w 1027"/>
                  <a:gd name="T35" fmla="*/ 240 h 906"/>
                  <a:gd name="T36" fmla="*/ 347 w 1027"/>
                  <a:gd name="T37" fmla="*/ 302 h 906"/>
                  <a:gd name="T38" fmla="*/ 311 w 1027"/>
                  <a:gd name="T39" fmla="*/ 321 h 906"/>
                  <a:gd name="T40" fmla="*/ 278 w 1027"/>
                  <a:gd name="T41" fmla="*/ 331 h 906"/>
                  <a:gd name="T42" fmla="*/ 214 w 1027"/>
                  <a:gd name="T43" fmla="*/ 325 h 906"/>
                  <a:gd name="T44" fmla="*/ 166 w 1027"/>
                  <a:gd name="T45" fmla="*/ 299 h 906"/>
                  <a:gd name="T46" fmla="*/ 137 w 1027"/>
                  <a:gd name="T47" fmla="*/ 294 h 906"/>
                  <a:gd name="T48" fmla="*/ 155 w 1027"/>
                  <a:gd name="T49" fmla="*/ 329 h 906"/>
                  <a:gd name="T50" fmla="*/ 244 w 1027"/>
                  <a:gd name="T51" fmla="*/ 371 h 906"/>
                  <a:gd name="T52" fmla="*/ 302 w 1027"/>
                  <a:gd name="T53" fmla="*/ 372 h 906"/>
                  <a:gd name="T54" fmla="*/ 339 w 1027"/>
                  <a:gd name="T55" fmla="*/ 340 h 906"/>
                  <a:gd name="T56" fmla="*/ 368 w 1027"/>
                  <a:gd name="T57" fmla="*/ 329 h 906"/>
                  <a:gd name="T58" fmla="*/ 386 w 1027"/>
                  <a:gd name="T59" fmla="*/ 324 h 906"/>
                  <a:gd name="T60" fmla="*/ 410 w 1027"/>
                  <a:gd name="T61" fmla="*/ 294 h 906"/>
                  <a:gd name="T62" fmla="*/ 430 w 1027"/>
                  <a:gd name="T63" fmla="*/ 205 h 906"/>
                  <a:gd name="T64" fmla="*/ 414 w 1027"/>
                  <a:gd name="T65" fmla="*/ 155 h 906"/>
                  <a:gd name="T66" fmla="*/ 387 w 1027"/>
                  <a:gd name="T67" fmla="*/ 111 h 906"/>
                  <a:gd name="T68" fmla="*/ 335 w 1027"/>
                  <a:gd name="T69" fmla="*/ 93 h 906"/>
                  <a:gd name="T70" fmla="*/ 330 w 1027"/>
                  <a:gd name="T71" fmla="*/ 92 h 906"/>
                  <a:gd name="T72" fmla="*/ 389 w 1027"/>
                  <a:gd name="T73" fmla="*/ 108 h 906"/>
                  <a:gd name="T74" fmla="*/ 416 w 1027"/>
                  <a:gd name="T75" fmla="*/ 146 h 906"/>
                  <a:gd name="T76" fmla="*/ 425 w 1027"/>
                  <a:gd name="T77" fmla="*/ 163 h 906"/>
                  <a:gd name="T78" fmla="*/ 428 w 1027"/>
                  <a:gd name="T79" fmla="*/ 254 h 906"/>
                  <a:gd name="T80" fmla="*/ 415 w 1027"/>
                  <a:gd name="T81" fmla="*/ 290 h 906"/>
                  <a:gd name="T82" fmla="*/ 386 w 1027"/>
                  <a:gd name="T83" fmla="*/ 328 h 906"/>
                  <a:gd name="T84" fmla="*/ 353 w 1027"/>
                  <a:gd name="T85" fmla="*/ 339 h 906"/>
                  <a:gd name="T86" fmla="*/ 339 w 1027"/>
                  <a:gd name="T87" fmla="*/ 344 h 906"/>
                  <a:gd name="T88" fmla="*/ 302 w 1027"/>
                  <a:gd name="T89" fmla="*/ 376 h 906"/>
                  <a:gd name="T90" fmla="*/ 251 w 1027"/>
                  <a:gd name="T91" fmla="*/ 377 h 906"/>
                  <a:gd name="T92" fmla="*/ 174 w 1027"/>
                  <a:gd name="T93" fmla="*/ 349 h 906"/>
                  <a:gd name="T94" fmla="*/ 134 w 1027"/>
                  <a:gd name="T95" fmla="*/ 300 h 906"/>
                  <a:gd name="T96" fmla="*/ 153 w 1027"/>
                  <a:gd name="T97" fmla="*/ 292 h 906"/>
                  <a:gd name="T98" fmla="*/ 133 w 1027"/>
                  <a:gd name="T99" fmla="*/ 279 h 906"/>
                  <a:gd name="T100" fmla="*/ 121 w 1027"/>
                  <a:gd name="T101" fmla="*/ 261 h 906"/>
                  <a:gd name="T102" fmla="*/ 116 w 1027"/>
                  <a:gd name="T103" fmla="*/ 237 h 906"/>
                  <a:gd name="T104" fmla="*/ 104 w 1027"/>
                  <a:gd name="T105" fmla="*/ 200 h 906"/>
                  <a:gd name="T106" fmla="*/ 63 w 1027"/>
                  <a:gd name="T107" fmla="*/ 178 h 906"/>
                  <a:gd name="T108" fmla="*/ 53 w 1027"/>
                  <a:gd name="T109" fmla="*/ 159 h 906"/>
                  <a:gd name="T110" fmla="*/ 20 w 1027"/>
                  <a:gd name="T111" fmla="*/ 201 h 906"/>
                  <a:gd name="T112" fmla="*/ 1 w 1027"/>
                  <a:gd name="T113" fmla="*/ 237 h 906"/>
                  <a:gd name="T114" fmla="*/ 30 w 1027"/>
                  <a:gd name="T115" fmla="*/ 282 h 906"/>
                  <a:gd name="T116" fmla="*/ 125 w 1027"/>
                  <a:gd name="T117" fmla="*/ 358 h 906"/>
                  <a:gd name="T118" fmla="*/ 219 w 1027"/>
                  <a:gd name="T119" fmla="*/ 422 h 906"/>
                  <a:gd name="T120" fmla="*/ 259 w 1027"/>
                  <a:gd name="T121" fmla="*/ 453 h 90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027"/>
                  <a:gd name="T184" fmla="*/ 0 h 906"/>
                  <a:gd name="T185" fmla="*/ 1027 w 1027"/>
                  <a:gd name="T186" fmla="*/ 906 h 90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027" h="906">
                    <a:moveTo>
                      <a:pt x="530" y="898"/>
                    </a:moveTo>
                    <a:lnTo>
                      <a:pt x="530" y="898"/>
                    </a:lnTo>
                    <a:lnTo>
                      <a:pt x="536" y="890"/>
                    </a:lnTo>
                    <a:lnTo>
                      <a:pt x="550" y="876"/>
                    </a:lnTo>
                    <a:lnTo>
                      <a:pt x="590" y="839"/>
                    </a:lnTo>
                    <a:lnTo>
                      <a:pt x="643" y="787"/>
                    </a:lnTo>
                    <a:lnTo>
                      <a:pt x="655" y="781"/>
                    </a:lnTo>
                    <a:lnTo>
                      <a:pt x="665" y="775"/>
                    </a:lnTo>
                    <a:lnTo>
                      <a:pt x="675" y="769"/>
                    </a:lnTo>
                    <a:lnTo>
                      <a:pt x="685" y="760"/>
                    </a:lnTo>
                    <a:lnTo>
                      <a:pt x="702" y="742"/>
                    </a:lnTo>
                    <a:lnTo>
                      <a:pt x="716" y="722"/>
                    </a:lnTo>
                    <a:lnTo>
                      <a:pt x="716" y="724"/>
                    </a:lnTo>
                    <a:lnTo>
                      <a:pt x="726" y="726"/>
                    </a:lnTo>
                    <a:lnTo>
                      <a:pt x="736" y="726"/>
                    </a:lnTo>
                    <a:lnTo>
                      <a:pt x="746" y="724"/>
                    </a:lnTo>
                    <a:lnTo>
                      <a:pt x="756" y="720"/>
                    </a:lnTo>
                    <a:lnTo>
                      <a:pt x="776" y="712"/>
                    </a:lnTo>
                    <a:lnTo>
                      <a:pt x="791" y="700"/>
                    </a:lnTo>
                    <a:lnTo>
                      <a:pt x="807" y="688"/>
                    </a:lnTo>
                    <a:lnTo>
                      <a:pt x="817" y="678"/>
                    </a:lnTo>
                    <a:lnTo>
                      <a:pt x="827" y="669"/>
                    </a:lnTo>
                    <a:lnTo>
                      <a:pt x="835" y="661"/>
                    </a:lnTo>
                    <a:lnTo>
                      <a:pt x="849" y="645"/>
                    </a:lnTo>
                    <a:lnTo>
                      <a:pt x="884" y="599"/>
                    </a:lnTo>
                    <a:lnTo>
                      <a:pt x="932" y="536"/>
                    </a:lnTo>
                    <a:lnTo>
                      <a:pt x="977" y="455"/>
                    </a:lnTo>
                    <a:lnTo>
                      <a:pt x="1011" y="394"/>
                    </a:lnTo>
                    <a:lnTo>
                      <a:pt x="1019" y="386"/>
                    </a:lnTo>
                    <a:lnTo>
                      <a:pt x="1023" y="378"/>
                    </a:lnTo>
                    <a:lnTo>
                      <a:pt x="1027" y="370"/>
                    </a:lnTo>
                    <a:lnTo>
                      <a:pt x="1027" y="364"/>
                    </a:lnTo>
                    <a:lnTo>
                      <a:pt x="1027" y="358"/>
                    </a:lnTo>
                    <a:lnTo>
                      <a:pt x="1027" y="354"/>
                    </a:lnTo>
                    <a:lnTo>
                      <a:pt x="1013" y="338"/>
                    </a:lnTo>
                    <a:lnTo>
                      <a:pt x="1003" y="326"/>
                    </a:lnTo>
                    <a:lnTo>
                      <a:pt x="993" y="314"/>
                    </a:lnTo>
                    <a:lnTo>
                      <a:pt x="987" y="301"/>
                    </a:lnTo>
                    <a:lnTo>
                      <a:pt x="983" y="289"/>
                    </a:lnTo>
                    <a:lnTo>
                      <a:pt x="977" y="269"/>
                    </a:lnTo>
                    <a:lnTo>
                      <a:pt x="975" y="261"/>
                    </a:lnTo>
                    <a:lnTo>
                      <a:pt x="973" y="239"/>
                    </a:lnTo>
                    <a:lnTo>
                      <a:pt x="969" y="221"/>
                    </a:lnTo>
                    <a:lnTo>
                      <a:pt x="965" y="208"/>
                    </a:lnTo>
                    <a:lnTo>
                      <a:pt x="961" y="200"/>
                    </a:lnTo>
                    <a:lnTo>
                      <a:pt x="957" y="194"/>
                    </a:lnTo>
                    <a:lnTo>
                      <a:pt x="955" y="190"/>
                    </a:lnTo>
                    <a:lnTo>
                      <a:pt x="952" y="188"/>
                    </a:lnTo>
                    <a:lnTo>
                      <a:pt x="930" y="152"/>
                    </a:lnTo>
                    <a:lnTo>
                      <a:pt x="914" y="127"/>
                    </a:lnTo>
                    <a:lnTo>
                      <a:pt x="912" y="121"/>
                    </a:lnTo>
                    <a:lnTo>
                      <a:pt x="906" y="113"/>
                    </a:lnTo>
                    <a:lnTo>
                      <a:pt x="898" y="107"/>
                    </a:lnTo>
                    <a:lnTo>
                      <a:pt x="890" y="101"/>
                    </a:lnTo>
                    <a:lnTo>
                      <a:pt x="874" y="93"/>
                    </a:lnTo>
                    <a:lnTo>
                      <a:pt x="868" y="91"/>
                    </a:lnTo>
                    <a:lnTo>
                      <a:pt x="829" y="63"/>
                    </a:lnTo>
                    <a:lnTo>
                      <a:pt x="791" y="43"/>
                    </a:lnTo>
                    <a:lnTo>
                      <a:pt x="756" y="28"/>
                    </a:lnTo>
                    <a:lnTo>
                      <a:pt x="724" y="16"/>
                    </a:lnTo>
                    <a:lnTo>
                      <a:pt x="696" y="8"/>
                    </a:lnTo>
                    <a:lnTo>
                      <a:pt x="677" y="4"/>
                    </a:lnTo>
                    <a:lnTo>
                      <a:pt x="657" y="0"/>
                    </a:lnTo>
                    <a:lnTo>
                      <a:pt x="627" y="2"/>
                    </a:lnTo>
                    <a:lnTo>
                      <a:pt x="607" y="4"/>
                    </a:lnTo>
                    <a:lnTo>
                      <a:pt x="596" y="0"/>
                    </a:lnTo>
                    <a:lnTo>
                      <a:pt x="586" y="0"/>
                    </a:lnTo>
                    <a:lnTo>
                      <a:pt x="562" y="0"/>
                    </a:lnTo>
                    <a:lnTo>
                      <a:pt x="536" y="6"/>
                    </a:lnTo>
                    <a:lnTo>
                      <a:pt x="514" y="12"/>
                    </a:lnTo>
                    <a:lnTo>
                      <a:pt x="495" y="20"/>
                    </a:lnTo>
                    <a:lnTo>
                      <a:pt x="479" y="28"/>
                    </a:lnTo>
                    <a:lnTo>
                      <a:pt x="465" y="36"/>
                    </a:lnTo>
                    <a:lnTo>
                      <a:pt x="457" y="53"/>
                    </a:lnTo>
                    <a:lnTo>
                      <a:pt x="453" y="69"/>
                    </a:lnTo>
                    <a:lnTo>
                      <a:pt x="449" y="83"/>
                    </a:lnTo>
                    <a:lnTo>
                      <a:pt x="447" y="97"/>
                    </a:lnTo>
                    <a:lnTo>
                      <a:pt x="447" y="109"/>
                    </a:lnTo>
                    <a:lnTo>
                      <a:pt x="449" y="119"/>
                    </a:lnTo>
                    <a:lnTo>
                      <a:pt x="453" y="136"/>
                    </a:lnTo>
                    <a:lnTo>
                      <a:pt x="461" y="150"/>
                    </a:lnTo>
                    <a:lnTo>
                      <a:pt x="467" y="158"/>
                    </a:lnTo>
                    <a:lnTo>
                      <a:pt x="475" y="166"/>
                    </a:lnTo>
                    <a:lnTo>
                      <a:pt x="495" y="216"/>
                    </a:lnTo>
                    <a:lnTo>
                      <a:pt x="501" y="218"/>
                    </a:lnTo>
                    <a:lnTo>
                      <a:pt x="511" y="220"/>
                    </a:lnTo>
                    <a:lnTo>
                      <a:pt x="532" y="225"/>
                    </a:lnTo>
                    <a:lnTo>
                      <a:pt x="558" y="237"/>
                    </a:lnTo>
                    <a:lnTo>
                      <a:pt x="572" y="231"/>
                    </a:lnTo>
                    <a:lnTo>
                      <a:pt x="592" y="227"/>
                    </a:lnTo>
                    <a:lnTo>
                      <a:pt x="627" y="220"/>
                    </a:lnTo>
                    <a:lnTo>
                      <a:pt x="651" y="231"/>
                    </a:lnTo>
                    <a:lnTo>
                      <a:pt x="675" y="245"/>
                    </a:lnTo>
                    <a:lnTo>
                      <a:pt x="700" y="263"/>
                    </a:lnTo>
                    <a:lnTo>
                      <a:pt x="714" y="275"/>
                    </a:lnTo>
                    <a:lnTo>
                      <a:pt x="726" y="289"/>
                    </a:lnTo>
                    <a:lnTo>
                      <a:pt x="738" y="303"/>
                    </a:lnTo>
                    <a:lnTo>
                      <a:pt x="748" y="318"/>
                    </a:lnTo>
                    <a:lnTo>
                      <a:pt x="756" y="336"/>
                    </a:lnTo>
                    <a:lnTo>
                      <a:pt x="762" y="354"/>
                    </a:lnTo>
                    <a:lnTo>
                      <a:pt x="766" y="374"/>
                    </a:lnTo>
                    <a:lnTo>
                      <a:pt x="764" y="394"/>
                    </a:lnTo>
                    <a:lnTo>
                      <a:pt x="766" y="407"/>
                    </a:lnTo>
                    <a:lnTo>
                      <a:pt x="768" y="441"/>
                    </a:lnTo>
                    <a:lnTo>
                      <a:pt x="766" y="461"/>
                    </a:lnTo>
                    <a:lnTo>
                      <a:pt x="764" y="479"/>
                    </a:lnTo>
                    <a:lnTo>
                      <a:pt x="760" y="494"/>
                    </a:lnTo>
                    <a:lnTo>
                      <a:pt x="756" y="506"/>
                    </a:lnTo>
                    <a:lnTo>
                      <a:pt x="732" y="548"/>
                    </a:lnTo>
                    <a:lnTo>
                      <a:pt x="712" y="582"/>
                    </a:lnTo>
                    <a:lnTo>
                      <a:pt x="702" y="593"/>
                    </a:lnTo>
                    <a:lnTo>
                      <a:pt x="694" y="603"/>
                    </a:lnTo>
                    <a:lnTo>
                      <a:pt x="690" y="607"/>
                    </a:lnTo>
                    <a:lnTo>
                      <a:pt x="685" y="611"/>
                    </a:lnTo>
                    <a:lnTo>
                      <a:pt x="677" y="617"/>
                    </a:lnTo>
                    <a:lnTo>
                      <a:pt x="665" y="625"/>
                    </a:lnTo>
                    <a:lnTo>
                      <a:pt x="647" y="633"/>
                    </a:lnTo>
                    <a:lnTo>
                      <a:pt x="623" y="641"/>
                    </a:lnTo>
                    <a:lnTo>
                      <a:pt x="596" y="649"/>
                    </a:lnTo>
                    <a:lnTo>
                      <a:pt x="580" y="657"/>
                    </a:lnTo>
                    <a:lnTo>
                      <a:pt x="566" y="663"/>
                    </a:lnTo>
                    <a:lnTo>
                      <a:pt x="560" y="663"/>
                    </a:lnTo>
                    <a:lnTo>
                      <a:pt x="556" y="661"/>
                    </a:lnTo>
                    <a:lnTo>
                      <a:pt x="540" y="663"/>
                    </a:lnTo>
                    <a:lnTo>
                      <a:pt x="505" y="661"/>
                    </a:lnTo>
                    <a:lnTo>
                      <a:pt x="483" y="661"/>
                    </a:lnTo>
                    <a:lnTo>
                      <a:pt x="461" y="659"/>
                    </a:lnTo>
                    <a:lnTo>
                      <a:pt x="443" y="655"/>
                    </a:lnTo>
                    <a:lnTo>
                      <a:pt x="429" y="649"/>
                    </a:lnTo>
                    <a:lnTo>
                      <a:pt x="416" y="645"/>
                    </a:lnTo>
                    <a:lnTo>
                      <a:pt x="388" y="635"/>
                    </a:lnTo>
                    <a:lnTo>
                      <a:pt x="372" y="629"/>
                    </a:lnTo>
                    <a:lnTo>
                      <a:pt x="356" y="619"/>
                    </a:lnTo>
                    <a:lnTo>
                      <a:pt x="342" y="609"/>
                    </a:lnTo>
                    <a:lnTo>
                      <a:pt x="337" y="603"/>
                    </a:lnTo>
                    <a:lnTo>
                      <a:pt x="333" y="597"/>
                    </a:lnTo>
                    <a:lnTo>
                      <a:pt x="317" y="591"/>
                    </a:lnTo>
                    <a:lnTo>
                      <a:pt x="303" y="585"/>
                    </a:lnTo>
                    <a:lnTo>
                      <a:pt x="289" y="582"/>
                    </a:lnTo>
                    <a:lnTo>
                      <a:pt x="283" y="582"/>
                    </a:lnTo>
                    <a:lnTo>
                      <a:pt x="279" y="583"/>
                    </a:lnTo>
                    <a:lnTo>
                      <a:pt x="275" y="587"/>
                    </a:lnTo>
                    <a:lnTo>
                      <a:pt x="275" y="593"/>
                    </a:lnTo>
                    <a:lnTo>
                      <a:pt x="277" y="601"/>
                    </a:lnTo>
                    <a:lnTo>
                      <a:pt x="281" y="611"/>
                    </a:lnTo>
                    <a:lnTo>
                      <a:pt x="289" y="627"/>
                    </a:lnTo>
                    <a:lnTo>
                      <a:pt x="303" y="645"/>
                    </a:lnTo>
                    <a:lnTo>
                      <a:pt x="311" y="657"/>
                    </a:lnTo>
                    <a:lnTo>
                      <a:pt x="321" y="667"/>
                    </a:lnTo>
                    <a:lnTo>
                      <a:pt x="342" y="686"/>
                    </a:lnTo>
                    <a:lnTo>
                      <a:pt x="368" y="702"/>
                    </a:lnTo>
                    <a:lnTo>
                      <a:pt x="396" y="716"/>
                    </a:lnTo>
                    <a:lnTo>
                      <a:pt x="427" y="726"/>
                    </a:lnTo>
                    <a:lnTo>
                      <a:pt x="457" y="736"/>
                    </a:lnTo>
                    <a:lnTo>
                      <a:pt x="489" y="742"/>
                    </a:lnTo>
                    <a:lnTo>
                      <a:pt x="518" y="744"/>
                    </a:lnTo>
                    <a:lnTo>
                      <a:pt x="532" y="748"/>
                    </a:lnTo>
                    <a:lnTo>
                      <a:pt x="546" y="748"/>
                    </a:lnTo>
                    <a:lnTo>
                      <a:pt x="564" y="748"/>
                    </a:lnTo>
                    <a:lnTo>
                      <a:pt x="586" y="748"/>
                    </a:lnTo>
                    <a:lnTo>
                      <a:pt x="605" y="744"/>
                    </a:lnTo>
                    <a:lnTo>
                      <a:pt x="625" y="736"/>
                    </a:lnTo>
                    <a:lnTo>
                      <a:pt x="635" y="732"/>
                    </a:lnTo>
                    <a:lnTo>
                      <a:pt x="645" y="724"/>
                    </a:lnTo>
                    <a:lnTo>
                      <a:pt x="653" y="714"/>
                    </a:lnTo>
                    <a:lnTo>
                      <a:pt x="669" y="692"/>
                    </a:lnTo>
                    <a:lnTo>
                      <a:pt x="679" y="680"/>
                    </a:lnTo>
                    <a:lnTo>
                      <a:pt x="689" y="672"/>
                    </a:lnTo>
                    <a:lnTo>
                      <a:pt x="698" y="669"/>
                    </a:lnTo>
                    <a:lnTo>
                      <a:pt x="702" y="669"/>
                    </a:lnTo>
                    <a:lnTo>
                      <a:pt x="704" y="671"/>
                    </a:lnTo>
                    <a:lnTo>
                      <a:pt x="722" y="663"/>
                    </a:lnTo>
                    <a:lnTo>
                      <a:pt x="736" y="657"/>
                    </a:lnTo>
                    <a:lnTo>
                      <a:pt x="746" y="655"/>
                    </a:lnTo>
                    <a:lnTo>
                      <a:pt x="762" y="643"/>
                    </a:lnTo>
                    <a:lnTo>
                      <a:pt x="764" y="647"/>
                    </a:lnTo>
                    <a:lnTo>
                      <a:pt x="766" y="647"/>
                    </a:lnTo>
                    <a:lnTo>
                      <a:pt x="768" y="649"/>
                    </a:lnTo>
                    <a:lnTo>
                      <a:pt x="772" y="647"/>
                    </a:lnTo>
                    <a:lnTo>
                      <a:pt x="779" y="641"/>
                    </a:lnTo>
                    <a:lnTo>
                      <a:pt x="787" y="631"/>
                    </a:lnTo>
                    <a:lnTo>
                      <a:pt x="799" y="615"/>
                    </a:lnTo>
                    <a:lnTo>
                      <a:pt x="807" y="605"/>
                    </a:lnTo>
                    <a:lnTo>
                      <a:pt x="821" y="587"/>
                    </a:lnTo>
                    <a:lnTo>
                      <a:pt x="827" y="580"/>
                    </a:lnTo>
                    <a:lnTo>
                      <a:pt x="837" y="562"/>
                    </a:lnTo>
                    <a:lnTo>
                      <a:pt x="847" y="542"/>
                    </a:lnTo>
                    <a:lnTo>
                      <a:pt x="849" y="532"/>
                    </a:lnTo>
                    <a:lnTo>
                      <a:pt x="847" y="526"/>
                    </a:lnTo>
                    <a:lnTo>
                      <a:pt x="861" y="409"/>
                    </a:lnTo>
                    <a:lnTo>
                      <a:pt x="859" y="396"/>
                    </a:lnTo>
                    <a:lnTo>
                      <a:pt x="853" y="364"/>
                    </a:lnTo>
                    <a:lnTo>
                      <a:pt x="847" y="346"/>
                    </a:lnTo>
                    <a:lnTo>
                      <a:pt x="841" y="330"/>
                    </a:lnTo>
                    <a:lnTo>
                      <a:pt x="835" y="316"/>
                    </a:lnTo>
                    <a:lnTo>
                      <a:pt x="831" y="312"/>
                    </a:lnTo>
                    <a:lnTo>
                      <a:pt x="829" y="310"/>
                    </a:lnTo>
                    <a:lnTo>
                      <a:pt x="827" y="301"/>
                    </a:lnTo>
                    <a:lnTo>
                      <a:pt x="823" y="289"/>
                    </a:lnTo>
                    <a:lnTo>
                      <a:pt x="817" y="275"/>
                    </a:lnTo>
                    <a:lnTo>
                      <a:pt x="807" y="257"/>
                    </a:lnTo>
                    <a:lnTo>
                      <a:pt x="793" y="239"/>
                    </a:lnTo>
                    <a:lnTo>
                      <a:pt x="774" y="221"/>
                    </a:lnTo>
                    <a:lnTo>
                      <a:pt x="762" y="214"/>
                    </a:lnTo>
                    <a:lnTo>
                      <a:pt x="748" y="206"/>
                    </a:lnTo>
                    <a:lnTo>
                      <a:pt x="736" y="202"/>
                    </a:lnTo>
                    <a:lnTo>
                      <a:pt x="706" y="192"/>
                    </a:lnTo>
                    <a:lnTo>
                      <a:pt x="689" y="188"/>
                    </a:lnTo>
                    <a:lnTo>
                      <a:pt x="671" y="186"/>
                    </a:lnTo>
                    <a:lnTo>
                      <a:pt x="655" y="186"/>
                    </a:lnTo>
                    <a:lnTo>
                      <a:pt x="639" y="188"/>
                    </a:lnTo>
                    <a:lnTo>
                      <a:pt x="641" y="188"/>
                    </a:lnTo>
                    <a:lnTo>
                      <a:pt x="649" y="184"/>
                    </a:lnTo>
                    <a:lnTo>
                      <a:pt x="661" y="184"/>
                    </a:lnTo>
                    <a:lnTo>
                      <a:pt x="690" y="186"/>
                    </a:lnTo>
                    <a:lnTo>
                      <a:pt x="718" y="190"/>
                    </a:lnTo>
                    <a:lnTo>
                      <a:pt x="730" y="194"/>
                    </a:lnTo>
                    <a:lnTo>
                      <a:pt x="744" y="198"/>
                    </a:lnTo>
                    <a:lnTo>
                      <a:pt x="756" y="204"/>
                    </a:lnTo>
                    <a:lnTo>
                      <a:pt x="778" y="216"/>
                    </a:lnTo>
                    <a:lnTo>
                      <a:pt x="793" y="231"/>
                    </a:lnTo>
                    <a:lnTo>
                      <a:pt x="807" y="245"/>
                    </a:lnTo>
                    <a:lnTo>
                      <a:pt x="817" y="259"/>
                    </a:lnTo>
                    <a:lnTo>
                      <a:pt x="825" y="271"/>
                    </a:lnTo>
                    <a:lnTo>
                      <a:pt x="829" y="281"/>
                    </a:lnTo>
                    <a:lnTo>
                      <a:pt x="833" y="291"/>
                    </a:lnTo>
                    <a:lnTo>
                      <a:pt x="835" y="299"/>
                    </a:lnTo>
                    <a:lnTo>
                      <a:pt x="835" y="309"/>
                    </a:lnTo>
                    <a:lnTo>
                      <a:pt x="841" y="312"/>
                    </a:lnTo>
                    <a:lnTo>
                      <a:pt x="845" y="318"/>
                    </a:lnTo>
                    <a:lnTo>
                      <a:pt x="851" y="326"/>
                    </a:lnTo>
                    <a:lnTo>
                      <a:pt x="865" y="392"/>
                    </a:lnTo>
                    <a:lnTo>
                      <a:pt x="866" y="405"/>
                    </a:lnTo>
                    <a:lnTo>
                      <a:pt x="868" y="423"/>
                    </a:lnTo>
                    <a:lnTo>
                      <a:pt x="866" y="445"/>
                    </a:lnTo>
                    <a:lnTo>
                      <a:pt x="863" y="469"/>
                    </a:lnTo>
                    <a:lnTo>
                      <a:pt x="857" y="508"/>
                    </a:lnTo>
                    <a:lnTo>
                      <a:pt x="853" y="526"/>
                    </a:lnTo>
                    <a:lnTo>
                      <a:pt x="853" y="534"/>
                    </a:lnTo>
                    <a:lnTo>
                      <a:pt x="851" y="544"/>
                    </a:lnTo>
                    <a:lnTo>
                      <a:pt x="843" y="562"/>
                    </a:lnTo>
                    <a:lnTo>
                      <a:pt x="835" y="576"/>
                    </a:lnTo>
                    <a:lnTo>
                      <a:pt x="831" y="580"/>
                    </a:lnTo>
                    <a:lnTo>
                      <a:pt x="821" y="601"/>
                    </a:lnTo>
                    <a:lnTo>
                      <a:pt x="813" y="615"/>
                    </a:lnTo>
                    <a:lnTo>
                      <a:pt x="779" y="653"/>
                    </a:lnTo>
                    <a:lnTo>
                      <a:pt x="772" y="655"/>
                    </a:lnTo>
                    <a:lnTo>
                      <a:pt x="766" y="655"/>
                    </a:lnTo>
                    <a:lnTo>
                      <a:pt x="762" y="653"/>
                    </a:lnTo>
                    <a:lnTo>
                      <a:pt x="742" y="661"/>
                    </a:lnTo>
                    <a:lnTo>
                      <a:pt x="734" y="665"/>
                    </a:lnTo>
                    <a:lnTo>
                      <a:pt x="706" y="678"/>
                    </a:lnTo>
                    <a:lnTo>
                      <a:pt x="700" y="682"/>
                    </a:lnTo>
                    <a:lnTo>
                      <a:pt x="698" y="680"/>
                    </a:lnTo>
                    <a:lnTo>
                      <a:pt x="694" y="678"/>
                    </a:lnTo>
                    <a:lnTo>
                      <a:pt x="690" y="678"/>
                    </a:lnTo>
                    <a:lnTo>
                      <a:pt x="687" y="680"/>
                    </a:lnTo>
                    <a:lnTo>
                      <a:pt x="679" y="688"/>
                    </a:lnTo>
                    <a:lnTo>
                      <a:pt x="669" y="698"/>
                    </a:lnTo>
                    <a:lnTo>
                      <a:pt x="653" y="720"/>
                    </a:lnTo>
                    <a:lnTo>
                      <a:pt x="645" y="732"/>
                    </a:lnTo>
                    <a:lnTo>
                      <a:pt x="635" y="738"/>
                    </a:lnTo>
                    <a:lnTo>
                      <a:pt x="625" y="744"/>
                    </a:lnTo>
                    <a:lnTo>
                      <a:pt x="605" y="752"/>
                    </a:lnTo>
                    <a:lnTo>
                      <a:pt x="586" y="756"/>
                    </a:lnTo>
                    <a:lnTo>
                      <a:pt x="566" y="758"/>
                    </a:lnTo>
                    <a:lnTo>
                      <a:pt x="550" y="758"/>
                    </a:lnTo>
                    <a:lnTo>
                      <a:pt x="536" y="756"/>
                    </a:lnTo>
                    <a:lnTo>
                      <a:pt x="524" y="754"/>
                    </a:lnTo>
                    <a:lnTo>
                      <a:pt x="503" y="754"/>
                    </a:lnTo>
                    <a:lnTo>
                      <a:pt x="483" y="752"/>
                    </a:lnTo>
                    <a:lnTo>
                      <a:pt x="461" y="748"/>
                    </a:lnTo>
                    <a:lnTo>
                      <a:pt x="441" y="742"/>
                    </a:lnTo>
                    <a:lnTo>
                      <a:pt x="424" y="736"/>
                    </a:lnTo>
                    <a:lnTo>
                      <a:pt x="406" y="730"/>
                    </a:lnTo>
                    <a:lnTo>
                      <a:pt x="374" y="714"/>
                    </a:lnTo>
                    <a:lnTo>
                      <a:pt x="348" y="698"/>
                    </a:lnTo>
                    <a:lnTo>
                      <a:pt x="329" y="684"/>
                    </a:lnTo>
                    <a:lnTo>
                      <a:pt x="313" y="671"/>
                    </a:lnTo>
                    <a:lnTo>
                      <a:pt x="295" y="647"/>
                    </a:lnTo>
                    <a:lnTo>
                      <a:pt x="283" y="627"/>
                    </a:lnTo>
                    <a:lnTo>
                      <a:pt x="273" y="611"/>
                    </a:lnTo>
                    <a:lnTo>
                      <a:pt x="269" y="599"/>
                    </a:lnTo>
                    <a:lnTo>
                      <a:pt x="267" y="589"/>
                    </a:lnTo>
                    <a:lnTo>
                      <a:pt x="269" y="583"/>
                    </a:lnTo>
                    <a:lnTo>
                      <a:pt x="273" y="580"/>
                    </a:lnTo>
                    <a:lnTo>
                      <a:pt x="277" y="578"/>
                    </a:lnTo>
                    <a:lnTo>
                      <a:pt x="285" y="578"/>
                    </a:lnTo>
                    <a:lnTo>
                      <a:pt x="291" y="578"/>
                    </a:lnTo>
                    <a:lnTo>
                      <a:pt x="307" y="583"/>
                    </a:lnTo>
                    <a:lnTo>
                      <a:pt x="323" y="589"/>
                    </a:lnTo>
                    <a:lnTo>
                      <a:pt x="319" y="583"/>
                    </a:lnTo>
                    <a:lnTo>
                      <a:pt x="311" y="578"/>
                    </a:lnTo>
                    <a:lnTo>
                      <a:pt x="293" y="568"/>
                    </a:lnTo>
                    <a:lnTo>
                      <a:pt x="267" y="558"/>
                    </a:lnTo>
                    <a:lnTo>
                      <a:pt x="259" y="552"/>
                    </a:lnTo>
                    <a:lnTo>
                      <a:pt x="253" y="546"/>
                    </a:lnTo>
                    <a:lnTo>
                      <a:pt x="250" y="540"/>
                    </a:lnTo>
                    <a:lnTo>
                      <a:pt x="246" y="534"/>
                    </a:lnTo>
                    <a:lnTo>
                      <a:pt x="244" y="524"/>
                    </a:lnTo>
                    <a:lnTo>
                      <a:pt x="242" y="522"/>
                    </a:lnTo>
                    <a:lnTo>
                      <a:pt x="238" y="514"/>
                    </a:lnTo>
                    <a:lnTo>
                      <a:pt x="236" y="506"/>
                    </a:lnTo>
                    <a:lnTo>
                      <a:pt x="234" y="494"/>
                    </a:lnTo>
                    <a:lnTo>
                      <a:pt x="234" y="487"/>
                    </a:lnTo>
                    <a:lnTo>
                      <a:pt x="234" y="483"/>
                    </a:lnTo>
                    <a:lnTo>
                      <a:pt x="232" y="473"/>
                    </a:lnTo>
                    <a:lnTo>
                      <a:pt x="230" y="459"/>
                    </a:lnTo>
                    <a:lnTo>
                      <a:pt x="228" y="423"/>
                    </a:lnTo>
                    <a:lnTo>
                      <a:pt x="230" y="378"/>
                    </a:lnTo>
                    <a:lnTo>
                      <a:pt x="224" y="388"/>
                    </a:lnTo>
                    <a:lnTo>
                      <a:pt x="216" y="396"/>
                    </a:lnTo>
                    <a:lnTo>
                      <a:pt x="208" y="400"/>
                    </a:lnTo>
                    <a:lnTo>
                      <a:pt x="200" y="403"/>
                    </a:lnTo>
                    <a:lnTo>
                      <a:pt x="188" y="405"/>
                    </a:lnTo>
                    <a:lnTo>
                      <a:pt x="182" y="405"/>
                    </a:lnTo>
                    <a:lnTo>
                      <a:pt x="157" y="386"/>
                    </a:lnTo>
                    <a:lnTo>
                      <a:pt x="139" y="370"/>
                    </a:lnTo>
                    <a:lnTo>
                      <a:pt x="127" y="356"/>
                    </a:lnTo>
                    <a:lnTo>
                      <a:pt x="121" y="342"/>
                    </a:lnTo>
                    <a:lnTo>
                      <a:pt x="119" y="332"/>
                    </a:lnTo>
                    <a:lnTo>
                      <a:pt x="119" y="326"/>
                    </a:lnTo>
                    <a:lnTo>
                      <a:pt x="119" y="320"/>
                    </a:lnTo>
                    <a:lnTo>
                      <a:pt x="107" y="318"/>
                    </a:lnTo>
                    <a:lnTo>
                      <a:pt x="105" y="318"/>
                    </a:lnTo>
                    <a:lnTo>
                      <a:pt x="101" y="320"/>
                    </a:lnTo>
                    <a:lnTo>
                      <a:pt x="93" y="328"/>
                    </a:lnTo>
                    <a:lnTo>
                      <a:pt x="75" y="352"/>
                    </a:lnTo>
                    <a:lnTo>
                      <a:pt x="50" y="388"/>
                    </a:lnTo>
                    <a:lnTo>
                      <a:pt x="40" y="401"/>
                    </a:lnTo>
                    <a:lnTo>
                      <a:pt x="32" y="413"/>
                    </a:lnTo>
                    <a:lnTo>
                      <a:pt x="20" y="435"/>
                    </a:lnTo>
                    <a:lnTo>
                      <a:pt x="14" y="451"/>
                    </a:lnTo>
                    <a:lnTo>
                      <a:pt x="12" y="457"/>
                    </a:lnTo>
                    <a:lnTo>
                      <a:pt x="6" y="465"/>
                    </a:lnTo>
                    <a:lnTo>
                      <a:pt x="2" y="473"/>
                    </a:lnTo>
                    <a:lnTo>
                      <a:pt x="0" y="479"/>
                    </a:lnTo>
                    <a:lnTo>
                      <a:pt x="2" y="487"/>
                    </a:lnTo>
                    <a:lnTo>
                      <a:pt x="6" y="494"/>
                    </a:lnTo>
                    <a:lnTo>
                      <a:pt x="8" y="498"/>
                    </a:lnTo>
                    <a:lnTo>
                      <a:pt x="26" y="524"/>
                    </a:lnTo>
                    <a:lnTo>
                      <a:pt x="60" y="564"/>
                    </a:lnTo>
                    <a:lnTo>
                      <a:pt x="107" y="619"/>
                    </a:lnTo>
                    <a:lnTo>
                      <a:pt x="119" y="631"/>
                    </a:lnTo>
                    <a:lnTo>
                      <a:pt x="139" y="647"/>
                    </a:lnTo>
                    <a:lnTo>
                      <a:pt x="186" y="678"/>
                    </a:lnTo>
                    <a:lnTo>
                      <a:pt x="232" y="704"/>
                    </a:lnTo>
                    <a:lnTo>
                      <a:pt x="251" y="716"/>
                    </a:lnTo>
                    <a:lnTo>
                      <a:pt x="271" y="724"/>
                    </a:lnTo>
                    <a:lnTo>
                      <a:pt x="293" y="736"/>
                    </a:lnTo>
                    <a:lnTo>
                      <a:pt x="335" y="760"/>
                    </a:lnTo>
                    <a:lnTo>
                      <a:pt x="374" y="787"/>
                    </a:lnTo>
                    <a:lnTo>
                      <a:pt x="410" y="817"/>
                    </a:lnTo>
                    <a:lnTo>
                      <a:pt x="439" y="843"/>
                    </a:lnTo>
                    <a:lnTo>
                      <a:pt x="463" y="864"/>
                    </a:lnTo>
                    <a:lnTo>
                      <a:pt x="483" y="884"/>
                    </a:lnTo>
                    <a:lnTo>
                      <a:pt x="495" y="896"/>
                    </a:lnTo>
                    <a:lnTo>
                      <a:pt x="503" y="902"/>
                    </a:lnTo>
                    <a:lnTo>
                      <a:pt x="511" y="904"/>
                    </a:lnTo>
                    <a:lnTo>
                      <a:pt x="518" y="906"/>
                    </a:lnTo>
                    <a:lnTo>
                      <a:pt x="522" y="904"/>
                    </a:lnTo>
                    <a:lnTo>
                      <a:pt x="526" y="902"/>
                    </a:lnTo>
                    <a:lnTo>
                      <a:pt x="530" y="898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2" name="Freeform 1420"/>
              <p:cNvSpPr>
                <a:spLocks/>
              </p:cNvSpPr>
              <p:nvPr/>
            </p:nvSpPr>
            <p:spPr bwMode="auto">
              <a:xfrm>
                <a:off x="1912" y="3014"/>
                <a:ext cx="174" cy="164"/>
              </a:xfrm>
              <a:custGeom>
                <a:avLst/>
                <a:gdLst>
                  <a:gd name="T0" fmla="*/ 168 w 348"/>
                  <a:gd name="T1" fmla="*/ 4 h 329"/>
                  <a:gd name="T2" fmla="*/ 173 w 348"/>
                  <a:gd name="T3" fmla="*/ 26 h 329"/>
                  <a:gd name="T4" fmla="*/ 174 w 348"/>
                  <a:gd name="T5" fmla="*/ 52 h 329"/>
                  <a:gd name="T6" fmla="*/ 172 w 348"/>
                  <a:gd name="T7" fmla="*/ 79 h 329"/>
                  <a:gd name="T8" fmla="*/ 158 w 348"/>
                  <a:gd name="T9" fmla="*/ 106 h 329"/>
                  <a:gd name="T10" fmla="*/ 134 w 348"/>
                  <a:gd name="T11" fmla="*/ 139 h 329"/>
                  <a:gd name="T12" fmla="*/ 126 w 348"/>
                  <a:gd name="T13" fmla="*/ 145 h 329"/>
                  <a:gd name="T14" fmla="*/ 103 w 348"/>
                  <a:gd name="T15" fmla="*/ 154 h 329"/>
                  <a:gd name="T16" fmla="*/ 84 w 348"/>
                  <a:gd name="T17" fmla="*/ 161 h 329"/>
                  <a:gd name="T18" fmla="*/ 73 w 348"/>
                  <a:gd name="T19" fmla="*/ 163 h 329"/>
                  <a:gd name="T20" fmla="*/ 67 w 348"/>
                  <a:gd name="T21" fmla="*/ 162 h 329"/>
                  <a:gd name="T22" fmla="*/ 59 w 348"/>
                  <a:gd name="T23" fmla="*/ 156 h 329"/>
                  <a:gd name="T24" fmla="*/ 36 w 348"/>
                  <a:gd name="T25" fmla="*/ 151 h 329"/>
                  <a:gd name="T26" fmla="*/ 29 w 348"/>
                  <a:gd name="T27" fmla="*/ 148 h 329"/>
                  <a:gd name="T28" fmla="*/ 17 w 348"/>
                  <a:gd name="T29" fmla="*/ 132 h 329"/>
                  <a:gd name="T30" fmla="*/ 16 w 348"/>
                  <a:gd name="T31" fmla="*/ 119 h 329"/>
                  <a:gd name="T32" fmla="*/ 22 w 348"/>
                  <a:gd name="T33" fmla="*/ 105 h 329"/>
                  <a:gd name="T34" fmla="*/ 22 w 348"/>
                  <a:gd name="T35" fmla="*/ 100 h 329"/>
                  <a:gd name="T36" fmla="*/ 23 w 348"/>
                  <a:gd name="T37" fmla="*/ 95 h 329"/>
                  <a:gd name="T38" fmla="*/ 28 w 348"/>
                  <a:gd name="T39" fmla="*/ 95 h 329"/>
                  <a:gd name="T40" fmla="*/ 22 w 348"/>
                  <a:gd name="T41" fmla="*/ 87 h 329"/>
                  <a:gd name="T42" fmla="*/ 16 w 348"/>
                  <a:gd name="T43" fmla="*/ 82 h 329"/>
                  <a:gd name="T44" fmla="*/ 7 w 348"/>
                  <a:gd name="T45" fmla="*/ 73 h 329"/>
                  <a:gd name="T46" fmla="*/ 6 w 348"/>
                  <a:gd name="T47" fmla="*/ 67 h 329"/>
                  <a:gd name="T48" fmla="*/ 2 w 348"/>
                  <a:gd name="T49" fmla="*/ 41 h 329"/>
                  <a:gd name="T50" fmla="*/ 0 w 348"/>
                  <a:gd name="T51" fmla="*/ 31 h 329"/>
                  <a:gd name="T52" fmla="*/ 1 w 348"/>
                  <a:gd name="T53" fmla="*/ 24 h 329"/>
                  <a:gd name="T54" fmla="*/ 4 w 348"/>
                  <a:gd name="T55" fmla="*/ 17 h 329"/>
                  <a:gd name="T56" fmla="*/ 26 w 348"/>
                  <a:gd name="T57" fmla="*/ 81 h 329"/>
                  <a:gd name="T58" fmla="*/ 29 w 348"/>
                  <a:gd name="T59" fmla="*/ 97 h 329"/>
                  <a:gd name="T60" fmla="*/ 39 w 348"/>
                  <a:gd name="T61" fmla="*/ 127 h 329"/>
                  <a:gd name="T62" fmla="*/ 50 w 348"/>
                  <a:gd name="T63" fmla="*/ 144 h 329"/>
                  <a:gd name="T64" fmla="*/ 56 w 348"/>
                  <a:gd name="T65" fmla="*/ 147 h 329"/>
                  <a:gd name="T66" fmla="*/ 64 w 348"/>
                  <a:gd name="T67" fmla="*/ 150 h 329"/>
                  <a:gd name="T68" fmla="*/ 80 w 348"/>
                  <a:gd name="T69" fmla="*/ 147 h 329"/>
                  <a:gd name="T70" fmla="*/ 100 w 348"/>
                  <a:gd name="T71" fmla="*/ 136 h 329"/>
                  <a:gd name="T72" fmla="*/ 128 w 348"/>
                  <a:gd name="T73" fmla="*/ 113 h 329"/>
                  <a:gd name="T74" fmla="*/ 134 w 348"/>
                  <a:gd name="T75" fmla="*/ 110 h 329"/>
                  <a:gd name="T76" fmla="*/ 140 w 348"/>
                  <a:gd name="T77" fmla="*/ 100 h 329"/>
                  <a:gd name="T78" fmla="*/ 143 w 348"/>
                  <a:gd name="T79" fmla="*/ 91 h 329"/>
                  <a:gd name="T80" fmla="*/ 154 w 348"/>
                  <a:gd name="T81" fmla="*/ 65 h 329"/>
                  <a:gd name="T82" fmla="*/ 152 w 348"/>
                  <a:gd name="T83" fmla="*/ 59 h 329"/>
                  <a:gd name="T84" fmla="*/ 148 w 348"/>
                  <a:gd name="T85" fmla="*/ 54 h 329"/>
                  <a:gd name="T86" fmla="*/ 152 w 348"/>
                  <a:gd name="T87" fmla="*/ 23 h 329"/>
                  <a:gd name="T88" fmla="*/ 161 w 348"/>
                  <a:gd name="T89" fmla="*/ 3 h 329"/>
                  <a:gd name="T90" fmla="*/ 165 w 348"/>
                  <a:gd name="T91" fmla="*/ 0 h 329"/>
                  <a:gd name="T92" fmla="*/ 167 w 348"/>
                  <a:gd name="T93" fmla="*/ 2 h 32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48"/>
                  <a:gd name="T142" fmla="*/ 0 h 329"/>
                  <a:gd name="T143" fmla="*/ 348 w 348"/>
                  <a:gd name="T144" fmla="*/ 329 h 32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48" h="329">
                    <a:moveTo>
                      <a:pt x="334" y="4"/>
                    </a:moveTo>
                    <a:lnTo>
                      <a:pt x="334" y="4"/>
                    </a:lnTo>
                    <a:lnTo>
                      <a:pt x="336" y="8"/>
                    </a:lnTo>
                    <a:lnTo>
                      <a:pt x="342" y="20"/>
                    </a:lnTo>
                    <a:lnTo>
                      <a:pt x="346" y="40"/>
                    </a:lnTo>
                    <a:lnTo>
                      <a:pt x="346" y="52"/>
                    </a:lnTo>
                    <a:lnTo>
                      <a:pt x="344" y="66"/>
                    </a:lnTo>
                    <a:lnTo>
                      <a:pt x="348" y="105"/>
                    </a:lnTo>
                    <a:lnTo>
                      <a:pt x="348" y="137"/>
                    </a:lnTo>
                    <a:lnTo>
                      <a:pt x="346" y="151"/>
                    </a:lnTo>
                    <a:lnTo>
                      <a:pt x="344" y="159"/>
                    </a:lnTo>
                    <a:lnTo>
                      <a:pt x="336" y="174"/>
                    </a:lnTo>
                    <a:lnTo>
                      <a:pt x="316" y="212"/>
                    </a:lnTo>
                    <a:lnTo>
                      <a:pt x="290" y="252"/>
                    </a:lnTo>
                    <a:lnTo>
                      <a:pt x="278" y="269"/>
                    </a:lnTo>
                    <a:lnTo>
                      <a:pt x="267" y="279"/>
                    </a:lnTo>
                    <a:lnTo>
                      <a:pt x="263" y="283"/>
                    </a:lnTo>
                    <a:lnTo>
                      <a:pt x="251" y="291"/>
                    </a:lnTo>
                    <a:lnTo>
                      <a:pt x="241" y="297"/>
                    </a:lnTo>
                    <a:lnTo>
                      <a:pt x="225" y="303"/>
                    </a:lnTo>
                    <a:lnTo>
                      <a:pt x="205" y="309"/>
                    </a:lnTo>
                    <a:lnTo>
                      <a:pt x="182" y="313"/>
                    </a:lnTo>
                    <a:lnTo>
                      <a:pt x="168" y="323"/>
                    </a:lnTo>
                    <a:lnTo>
                      <a:pt x="156" y="327"/>
                    </a:lnTo>
                    <a:lnTo>
                      <a:pt x="150" y="329"/>
                    </a:lnTo>
                    <a:lnTo>
                      <a:pt x="146" y="327"/>
                    </a:lnTo>
                    <a:lnTo>
                      <a:pt x="142" y="327"/>
                    </a:lnTo>
                    <a:lnTo>
                      <a:pt x="134" y="325"/>
                    </a:lnTo>
                    <a:lnTo>
                      <a:pt x="124" y="321"/>
                    </a:lnTo>
                    <a:lnTo>
                      <a:pt x="120" y="317"/>
                    </a:lnTo>
                    <a:lnTo>
                      <a:pt x="118" y="313"/>
                    </a:lnTo>
                    <a:lnTo>
                      <a:pt x="91" y="309"/>
                    </a:lnTo>
                    <a:lnTo>
                      <a:pt x="71" y="303"/>
                    </a:lnTo>
                    <a:lnTo>
                      <a:pt x="63" y="301"/>
                    </a:lnTo>
                    <a:lnTo>
                      <a:pt x="57" y="297"/>
                    </a:lnTo>
                    <a:lnTo>
                      <a:pt x="51" y="289"/>
                    </a:lnTo>
                    <a:lnTo>
                      <a:pt x="39" y="275"/>
                    </a:lnTo>
                    <a:lnTo>
                      <a:pt x="33" y="265"/>
                    </a:lnTo>
                    <a:lnTo>
                      <a:pt x="29" y="255"/>
                    </a:lnTo>
                    <a:lnTo>
                      <a:pt x="29" y="246"/>
                    </a:lnTo>
                    <a:lnTo>
                      <a:pt x="31" y="238"/>
                    </a:lnTo>
                    <a:lnTo>
                      <a:pt x="39" y="222"/>
                    </a:lnTo>
                    <a:lnTo>
                      <a:pt x="43" y="210"/>
                    </a:lnTo>
                    <a:lnTo>
                      <a:pt x="43" y="204"/>
                    </a:lnTo>
                    <a:lnTo>
                      <a:pt x="43" y="200"/>
                    </a:lnTo>
                    <a:lnTo>
                      <a:pt x="43" y="196"/>
                    </a:lnTo>
                    <a:lnTo>
                      <a:pt x="43" y="192"/>
                    </a:lnTo>
                    <a:lnTo>
                      <a:pt x="45" y="190"/>
                    </a:lnTo>
                    <a:lnTo>
                      <a:pt x="47" y="188"/>
                    </a:lnTo>
                    <a:lnTo>
                      <a:pt x="49" y="188"/>
                    </a:lnTo>
                    <a:lnTo>
                      <a:pt x="55" y="190"/>
                    </a:lnTo>
                    <a:lnTo>
                      <a:pt x="49" y="182"/>
                    </a:lnTo>
                    <a:lnTo>
                      <a:pt x="43" y="174"/>
                    </a:lnTo>
                    <a:lnTo>
                      <a:pt x="35" y="168"/>
                    </a:lnTo>
                    <a:lnTo>
                      <a:pt x="31" y="164"/>
                    </a:lnTo>
                    <a:lnTo>
                      <a:pt x="21" y="159"/>
                    </a:lnTo>
                    <a:lnTo>
                      <a:pt x="17" y="153"/>
                    </a:lnTo>
                    <a:lnTo>
                      <a:pt x="13" y="147"/>
                    </a:lnTo>
                    <a:lnTo>
                      <a:pt x="12" y="141"/>
                    </a:lnTo>
                    <a:lnTo>
                      <a:pt x="12" y="135"/>
                    </a:lnTo>
                    <a:lnTo>
                      <a:pt x="10" y="113"/>
                    </a:lnTo>
                    <a:lnTo>
                      <a:pt x="8" y="95"/>
                    </a:lnTo>
                    <a:lnTo>
                      <a:pt x="4" y="83"/>
                    </a:lnTo>
                    <a:lnTo>
                      <a:pt x="2" y="72"/>
                    </a:lnTo>
                    <a:lnTo>
                      <a:pt x="0" y="62"/>
                    </a:lnTo>
                    <a:lnTo>
                      <a:pt x="0" y="56"/>
                    </a:lnTo>
                    <a:lnTo>
                      <a:pt x="2" y="48"/>
                    </a:lnTo>
                    <a:lnTo>
                      <a:pt x="4" y="40"/>
                    </a:lnTo>
                    <a:lnTo>
                      <a:pt x="8" y="34"/>
                    </a:lnTo>
                    <a:lnTo>
                      <a:pt x="29" y="93"/>
                    </a:lnTo>
                    <a:lnTo>
                      <a:pt x="45" y="141"/>
                    </a:lnTo>
                    <a:lnTo>
                      <a:pt x="51" y="163"/>
                    </a:lnTo>
                    <a:lnTo>
                      <a:pt x="53" y="176"/>
                    </a:lnTo>
                    <a:lnTo>
                      <a:pt x="57" y="194"/>
                    </a:lnTo>
                    <a:lnTo>
                      <a:pt x="61" y="214"/>
                    </a:lnTo>
                    <a:lnTo>
                      <a:pt x="69" y="234"/>
                    </a:lnTo>
                    <a:lnTo>
                      <a:pt x="77" y="255"/>
                    </a:lnTo>
                    <a:lnTo>
                      <a:pt x="87" y="275"/>
                    </a:lnTo>
                    <a:lnTo>
                      <a:pt x="93" y="283"/>
                    </a:lnTo>
                    <a:lnTo>
                      <a:pt x="99" y="289"/>
                    </a:lnTo>
                    <a:lnTo>
                      <a:pt x="104" y="293"/>
                    </a:lnTo>
                    <a:lnTo>
                      <a:pt x="112" y="295"/>
                    </a:lnTo>
                    <a:lnTo>
                      <a:pt x="118" y="299"/>
                    </a:lnTo>
                    <a:lnTo>
                      <a:pt x="128" y="301"/>
                    </a:lnTo>
                    <a:lnTo>
                      <a:pt x="142" y="301"/>
                    </a:lnTo>
                    <a:lnTo>
                      <a:pt x="150" y="299"/>
                    </a:lnTo>
                    <a:lnTo>
                      <a:pt x="160" y="295"/>
                    </a:lnTo>
                    <a:lnTo>
                      <a:pt x="172" y="291"/>
                    </a:lnTo>
                    <a:lnTo>
                      <a:pt x="186" y="283"/>
                    </a:lnTo>
                    <a:lnTo>
                      <a:pt x="199" y="273"/>
                    </a:lnTo>
                    <a:lnTo>
                      <a:pt x="217" y="259"/>
                    </a:lnTo>
                    <a:lnTo>
                      <a:pt x="235" y="244"/>
                    </a:lnTo>
                    <a:lnTo>
                      <a:pt x="255" y="226"/>
                    </a:lnTo>
                    <a:lnTo>
                      <a:pt x="259" y="226"/>
                    </a:lnTo>
                    <a:lnTo>
                      <a:pt x="267" y="220"/>
                    </a:lnTo>
                    <a:lnTo>
                      <a:pt x="271" y="216"/>
                    </a:lnTo>
                    <a:lnTo>
                      <a:pt x="276" y="210"/>
                    </a:lnTo>
                    <a:lnTo>
                      <a:pt x="280" y="200"/>
                    </a:lnTo>
                    <a:lnTo>
                      <a:pt x="286" y="186"/>
                    </a:lnTo>
                    <a:lnTo>
                      <a:pt x="286" y="182"/>
                    </a:lnTo>
                    <a:lnTo>
                      <a:pt x="290" y="168"/>
                    </a:lnTo>
                    <a:lnTo>
                      <a:pt x="296" y="151"/>
                    </a:lnTo>
                    <a:lnTo>
                      <a:pt x="308" y="131"/>
                    </a:lnTo>
                    <a:lnTo>
                      <a:pt x="306" y="123"/>
                    </a:lnTo>
                    <a:lnTo>
                      <a:pt x="304" y="119"/>
                    </a:lnTo>
                    <a:lnTo>
                      <a:pt x="300" y="113"/>
                    </a:lnTo>
                    <a:lnTo>
                      <a:pt x="296" y="109"/>
                    </a:lnTo>
                    <a:lnTo>
                      <a:pt x="296" y="95"/>
                    </a:lnTo>
                    <a:lnTo>
                      <a:pt x="300" y="64"/>
                    </a:lnTo>
                    <a:lnTo>
                      <a:pt x="304" y="46"/>
                    </a:lnTo>
                    <a:lnTo>
                      <a:pt x="310" y="28"/>
                    </a:lnTo>
                    <a:lnTo>
                      <a:pt x="318" y="12"/>
                    </a:lnTo>
                    <a:lnTo>
                      <a:pt x="322" y="6"/>
                    </a:lnTo>
                    <a:lnTo>
                      <a:pt x="328" y="2"/>
                    </a:lnTo>
                    <a:lnTo>
                      <a:pt x="330" y="0"/>
                    </a:lnTo>
                    <a:lnTo>
                      <a:pt x="332" y="0"/>
                    </a:lnTo>
                    <a:lnTo>
                      <a:pt x="334" y="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3" name="Freeform 1421"/>
              <p:cNvSpPr>
                <a:spLocks/>
              </p:cNvSpPr>
              <p:nvPr/>
            </p:nvSpPr>
            <p:spPr bwMode="auto">
              <a:xfrm>
                <a:off x="1888" y="2966"/>
                <a:ext cx="184" cy="187"/>
              </a:xfrm>
              <a:custGeom>
                <a:avLst/>
                <a:gdLst>
                  <a:gd name="T0" fmla="*/ 93 w 368"/>
                  <a:gd name="T1" fmla="*/ 31 h 374"/>
                  <a:gd name="T2" fmla="*/ 130 w 368"/>
                  <a:gd name="T3" fmla="*/ 42 h 374"/>
                  <a:gd name="T4" fmla="*/ 160 w 368"/>
                  <a:gd name="T5" fmla="*/ 49 h 374"/>
                  <a:gd name="T6" fmla="*/ 176 w 368"/>
                  <a:gd name="T7" fmla="*/ 49 h 374"/>
                  <a:gd name="T8" fmla="*/ 180 w 368"/>
                  <a:gd name="T9" fmla="*/ 48 h 374"/>
                  <a:gd name="T10" fmla="*/ 182 w 368"/>
                  <a:gd name="T11" fmla="*/ 47 h 374"/>
                  <a:gd name="T12" fmla="*/ 184 w 368"/>
                  <a:gd name="T13" fmla="*/ 41 h 374"/>
                  <a:gd name="T14" fmla="*/ 180 w 368"/>
                  <a:gd name="T15" fmla="*/ 33 h 374"/>
                  <a:gd name="T16" fmla="*/ 171 w 368"/>
                  <a:gd name="T17" fmla="*/ 23 h 374"/>
                  <a:gd name="T18" fmla="*/ 159 w 368"/>
                  <a:gd name="T19" fmla="*/ 14 h 374"/>
                  <a:gd name="T20" fmla="*/ 143 w 368"/>
                  <a:gd name="T21" fmla="*/ 6 h 374"/>
                  <a:gd name="T22" fmla="*/ 126 w 368"/>
                  <a:gd name="T23" fmla="*/ 1 h 374"/>
                  <a:gd name="T24" fmla="*/ 109 w 368"/>
                  <a:gd name="T25" fmla="*/ 1 h 374"/>
                  <a:gd name="T26" fmla="*/ 94 w 368"/>
                  <a:gd name="T27" fmla="*/ 6 h 374"/>
                  <a:gd name="T28" fmla="*/ 77 w 368"/>
                  <a:gd name="T29" fmla="*/ 13 h 374"/>
                  <a:gd name="T30" fmla="*/ 58 w 368"/>
                  <a:gd name="T31" fmla="*/ 19 h 374"/>
                  <a:gd name="T32" fmla="*/ 42 w 368"/>
                  <a:gd name="T33" fmla="*/ 29 h 374"/>
                  <a:gd name="T34" fmla="*/ 24 w 368"/>
                  <a:gd name="T35" fmla="*/ 44 h 374"/>
                  <a:gd name="T36" fmla="*/ 20 w 368"/>
                  <a:gd name="T37" fmla="*/ 50 h 374"/>
                  <a:gd name="T38" fmla="*/ 11 w 368"/>
                  <a:gd name="T39" fmla="*/ 64 h 374"/>
                  <a:gd name="T40" fmla="*/ 2 w 368"/>
                  <a:gd name="T41" fmla="*/ 83 h 374"/>
                  <a:gd name="T42" fmla="*/ 0 w 368"/>
                  <a:gd name="T43" fmla="*/ 97 h 374"/>
                  <a:gd name="T44" fmla="*/ 2 w 368"/>
                  <a:gd name="T45" fmla="*/ 106 h 374"/>
                  <a:gd name="T46" fmla="*/ 4 w 368"/>
                  <a:gd name="T47" fmla="*/ 109 h 374"/>
                  <a:gd name="T48" fmla="*/ 4 w 368"/>
                  <a:gd name="T49" fmla="*/ 125 h 374"/>
                  <a:gd name="T50" fmla="*/ 8 w 368"/>
                  <a:gd name="T51" fmla="*/ 146 h 374"/>
                  <a:gd name="T52" fmla="*/ 14 w 368"/>
                  <a:gd name="T53" fmla="*/ 163 h 374"/>
                  <a:gd name="T54" fmla="*/ 22 w 368"/>
                  <a:gd name="T55" fmla="*/ 173 h 374"/>
                  <a:gd name="T56" fmla="*/ 40 w 368"/>
                  <a:gd name="T57" fmla="*/ 187 h 374"/>
                  <a:gd name="T58" fmla="*/ 39 w 368"/>
                  <a:gd name="T59" fmla="*/ 185 h 374"/>
                  <a:gd name="T60" fmla="*/ 36 w 368"/>
                  <a:gd name="T61" fmla="*/ 176 h 374"/>
                  <a:gd name="T62" fmla="*/ 37 w 368"/>
                  <a:gd name="T63" fmla="*/ 165 h 374"/>
                  <a:gd name="T64" fmla="*/ 39 w 368"/>
                  <a:gd name="T65" fmla="*/ 158 h 374"/>
                  <a:gd name="T66" fmla="*/ 40 w 368"/>
                  <a:gd name="T67" fmla="*/ 148 h 374"/>
                  <a:gd name="T68" fmla="*/ 42 w 368"/>
                  <a:gd name="T69" fmla="*/ 145 h 374"/>
                  <a:gd name="T70" fmla="*/ 43 w 368"/>
                  <a:gd name="T71" fmla="*/ 142 h 374"/>
                  <a:gd name="T72" fmla="*/ 41 w 368"/>
                  <a:gd name="T73" fmla="*/ 137 h 374"/>
                  <a:gd name="T74" fmla="*/ 35 w 368"/>
                  <a:gd name="T75" fmla="*/ 130 h 374"/>
                  <a:gd name="T76" fmla="*/ 29 w 368"/>
                  <a:gd name="T77" fmla="*/ 125 h 374"/>
                  <a:gd name="T78" fmla="*/ 26 w 368"/>
                  <a:gd name="T79" fmla="*/ 120 h 374"/>
                  <a:gd name="T80" fmla="*/ 24 w 368"/>
                  <a:gd name="T81" fmla="*/ 110 h 374"/>
                  <a:gd name="T82" fmla="*/ 24 w 368"/>
                  <a:gd name="T83" fmla="*/ 92 h 374"/>
                  <a:gd name="T84" fmla="*/ 23 w 368"/>
                  <a:gd name="T85" fmla="*/ 88 h 374"/>
                  <a:gd name="T86" fmla="*/ 22 w 368"/>
                  <a:gd name="T87" fmla="*/ 74 h 374"/>
                  <a:gd name="T88" fmla="*/ 26 w 368"/>
                  <a:gd name="T89" fmla="*/ 64 h 374"/>
                  <a:gd name="T90" fmla="*/ 29 w 368"/>
                  <a:gd name="T91" fmla="*/ 61 h 374"/>
                  <a:gd name="T92" fmla="*/ 43 w 368"/>
                  <a:gd name="T93" fmla="*/ 49 h 374"/>
                  <a:gd name="T94" fmla="*/ 62 w 368"/>
                  <a:gd name="T95" fmla="*/ 37 h 374"/>
                  <a:gd name="T96" fmla="*/ 77 w 368"/>
                  <a:gd name="T97" fmla="*/ 30 h 374"/>
                  <a:gd name="T98" fmla="*/ 88 w 368"/>
                  <a:gd name="T99" fmla="*/ 30 h 374"/>
                  <a:gd name="T100" fmla="*/ 93 w 368"/>
                  <a:gd name="T101" fmla="*/ 31 h 37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368"/>
                  <a:gd name="T154" fmla="*/ 0 h 374"/>
                  <a:gd name="T155" fmla="*/ 368 w 368"/>
                  <a:gd name="T156" fmla="*/ 374 h 37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368" h="374">
                    <a:moveTo>
                      <a:pt x="186" y="62"/>
                    </a:moveTo>
                    <a:lnTo>
                      <a:pt x="186" y="62"/>
                    </a:lnTo>
                    <a:lnTo>
                      <a:pt x="208" y="70"/>
                    </a:lnTo>
                    <a:lnTo>
                      <a:pt x="259" y="83"/>
                    </a:lnTo>
                    <a:lnTo>
                      <a:pt x="289" y="91"/>
                    </a:lnTo>
                    <a:lnTo>
                      <a:pt x="319" y="97"/>
                    </a:lnTo>
                    <a:lnTo>
                      <a:pt x="342" y="97"/>
                    </a:lnTo>
                    <a:lnTo>
                      <a:pt x="352" y="97"/>
                    </a:lnTo>
                    <a:lnTo>
                      <a:pt x="360" y="95"/>
                    </a:lnTo>
                    <a:lnTo>
                      <a:pt x="364" y="93"/>
                    </a:lnTo>
                    <a:lnTo>
                      <a:pt x="368" y="87"/>
                    </a:lnTo>
                    <a:lnTo>
                      <a:pt x="368" y="81"/>
                    </a:lnTo>
                    <a:lnTo>
                      <a:pt x="366" y="74"/>
                    </a:lnTo>
                    <a:lnTo>
                      <a:pt x="360" y="66"/>
                    </a:lnTo>
                    <a:lnTo>
                      <a:pt x="352" y="56"/>
                    </a:lnTo>
                    <a:lnTo>
                      <a:pt x="342" y="46"/>
                    </a:lnTo>
                    <a:lnTo>
                      <a:pt x="330" y="36"/>
                    </a:lnTo>
                    <a:lnTo>
                      <a:pt x="317" y="28"/>
                    </a:lnTo>
                    <a:lnTo>
                      <a:pt x="301" y="18"/>
                    </a:lnTo>
                    <a:lnTo>
                      <a:pt x="285" y="12"/>
                    </a:lnTo>
                    <a:lnTo>
                      <a:pt x="269" y="6"/>
                    </a:lnTo>
                    <a:lnTo>
                      <a:pt x="251" y="2"/>
                    </a:lnTo>
                    <a:lnTo>
                      <a:pt x="236" y="0"/>
                    </a:lnTo>
                    <a:lnTo>
                      <a:pt x="218" y="2"/>
                    </a:lnTo>
                    <a:lnTo>
                      <a:pt x="202" y="6"/>
                    </a:lnTo>
                    <a:lnTo>
                      <a:pt x="188" y="12"/>
                    </a:lnTo>
                    <a:lnTo>
                      <a:pt x="154" y="26"/>
                    </a:lnTo>
                    <a:lnTo>
                      <a:pt x="115" y="38"/>
                    </a:lnTo>
                    <a:lnTo>
                      <a:pt x="105" y="44"/>
                    </a:lnTo>
                    <a:lnTo>
                      <a:pt x="83" y="58"/>
                    </a:lnTo>
                    <a:lnTo>
                      <a:pt x="60" y="78"/>
                    </a:lnTo>
                    <a:lnTo>
                      <a:pt x="48" y="87"/>
                    </a:lnTo>
                    <a:lnTo>
                      <a:pt x="40" y="99"/>
                    </a:lnTo>
                    <a:lnTo>
                      <a:pt x="30" y="113"/>
                    </a:lnTo>
                    <a:lnTo>
                      <a:pt x="22" y="127"/>
                    </a:lnTo>
                    <a:lnTo>
                      <a:pt x="12" y="145"/>
                    </a:lnTo>
                    <a:lnTo>
                      <a:pt x="4" y="165"/>
                    </a:lnTo>
                    <a:lnTo>
                      <a:pt x="0" y="184"/>
                    </a:lnTo>
                    <a:lnTo>
                      <a:pt x="0" y="194"/>
                    </a:lnTo>
                    <a:lnTo>
                      <a:pt x="0" y="204"/>
                    </a:lnTo>
                    <a:lnTo>
                      <a:pt x="4" y="212"/>
                    </a:lnTo>
                    <a:lnTo>
                      <a:pt x="8" y="218"/>
                    </a:lnTo>
                    <a:lnTo>
                      <a:pt x="8" y="234"/>
                    </a:lnTo>
                    <a:lnTo>
                      <a:pt x="8" y="250"/>
                    </a:lnTo>
                    <a:lnTo>
                      <a:pt x="10" y="269"/>
                    </a:lnTo>
                    <a:lnTo>
                      <a:pt x="16" y="291"/>
                    </a:lnTo>
                    <a:lnTo>
                      <a:pt x="24" y="313"/>
                    </a:lnTo>
                    <a:lnTo>
                      <a:pt x="28" y="325"/>
                    </a:lnTo>
                    <a:lnTo>
                      <a:pt x="36" y="335"/>
                    </a:lnTo>
                    <a:lnTo>
                      <a:pt x="44" y="345"/>
                    </a:lnTo>
                    <a:lnTo>
                      <a:pt x="52" y="354"/>
                    </a:lnTo>
                    <a:lnTo>
                      <a:pt x="79" y="374"/>
                    </a:lnTo>
                    <a:lnTo>
                      <a:pt x="77" y="370"/>
                    </a:lnTo>
                    <a:lnTo>
                      <a:pt x="73" y="360"/>
                    </a:lnTo>
                    <a:lnTo>
                      <a:pt x="71" y="351"/>
                    </a:lnTo>
                    <a:lnTo>
                      <a:pt x="71" y="341"/>
                    </a:lnTo>
                    <a:lnTo>
                      <a:pt x="73" y="329"/>
                    </a:lnTo>
                    <a:lnTo>
                      <a:pt x="77" y="315"/>
                    </a:lnTo>
                    <a:lnTo>
                      <a:pt x="79" y="303"/>
                    </a:lnTo>
                    <a:lnTo>
                      <a:pt x="79" y="295"/>
                    </a:lnTo>
                    <a:lnTo>
                      <a:pt x="83" y="289"/>
                    </a:lnTo>
                    <a:lnTo>
                      <a:pt x="83" y="287"/>
                    </a:lnTo>
                    <a:lnTo>
                      <a:pt x="85" y="283"/>
                    </a:lnTo>
                    <a:lnTo>
                      <a:pt x="83" y="279"/>
                    </a:lnTo>
                    <a:lnTo>
                      <a:pt x="81" y="273"/>
                    </a:lnTo>
                    <a:lnTo>
                      <a:pt x="77" y="267"/>
                    </a:lnTo>
                    <a:lnTo>
                      <a:pt x="69" y="260"/>
                    </a:lnTo>
                    <a:lnTo>
                      <a:pt x="58" y="250"/>
                    </a:lnTo>
                    <a:lnTo>
                      <a:pt x="56" y="248"/>
                    </a:lnTo>
                    <a:lnTo>
                      <a:pt x="52" y="240"/>
                    </a:lnTo>
                    <a:lnTo>
                      <a:pt x="50" y="232"/>
                    </a:lnTo>
                    <a:lnTo>
                      <a:pt x="48" y="220"/>
                    </a:lnTo>
                    <a:lnTo>
                      <a:pt x="48" y="204"/>
                    </a:lnTo>
                    <a:lnTo>
                      <a:pt x="48" y="184"/>
                    </a:lnTo>
                    <a:lnTo>
                      <a:pt x="46" y="176"/>
                    </a:lnTo>
                    <a:lnTo>
                      <a:pt x="44" y="157"/>
                    </a:lnTo>
                    <a:lnTo>
                      <a:pt x="44" y="147"/>
                    </a:lnTo>
                    <a:lnTo>
                      <a:pt x="46" y="135"/>
                    </a:lnTo>
                    <a:lnTo>
                      <a:pt x="52" y="127"/>
                    </a:lnTo>
                    <a:lnTo>
                      <a:pt x="58" y="121"/>
                    </a:lnTo>
                    <a:lnTo>
                      <a:pt x="69" y="109"/>
                    </a:lnTo>
                    <a:lnTo>
                      <a:pt x="85" y="97"/>
                    </a:lnTo>
                    <a:lnTo>
                      <a:pt x="103" y="85"/>
                    </a:lnTo>
                    <a:lnTo>
                      <a:pt x="123" y="74"/>
                    </a:lnTo>
                    <a:lnTo>
                      <a:pt x="145" y="64"/>
                    </a:lnTo>
                    <a:lnTo>
                      <a:pt x="154" y="60"/>
                    </a:lnTo>
                    <a:lnTo>
                      <a:pt x="166" y="60"/>
                    </a:lnTo>
                    <a:lnTo>
                      <a:pt x="176" y="60"/>
                    </a:lnTo>
                    <a:lnTo>
                      <a:pt x="186" y="6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4" name="Freeform 1422"/>
              <p:cNvSpPr>
                <a:spLocks/>
              </p:cNvSpPr>
              <p:nvPr/>
            </p:nvSpPr>
            <p:spPr bwMode="auto">
              <a:xfrm>
                <a:off x="1744" y="2726"/>
                <a:ext cx="289" cy="324"/>
              </a:xfrm>
              <a:custGeom>
                <a:avLst/>
                <a:gdLst>
                  <a:gd name="T0" fmla="*/ 140 w 580"/>
                  <a:gd name="T1" fmla="*/ 174 h 647"/>
                  <a:gd name="T2" fmla="*/ 148 w 580"/>
                  <a:gd name="T3" fmla="*/ 188 h 647"/>
                  <a:gd name="T4" fmla="*/ 153 w 580"/>
                  <a:gd name="T5" fmla="*/ 202 h 647"/>
                  <a:gd name="T6" fmla="*/ 155 w 580"/>
                  <a:gd name="T7" fmla="*/ 223 h 647"/>
                  <a:gd name="T8" fmla="*/ 147 w 580"/>
                  <a:gd name="T9" fmla="*/ 242 h 647"/>
                  <a:gd name="T10" fmla="*/ 159 w 580"/>
                  <a:gd name="T11" fmla="*/ 234 h 647"/>
                  <a:gd name="T12" fmla="*/ 178 w 580"/>
                  <a:gd name="T13" fmla="*/ 228 h 647"/>
                  <a:gd name="T14" fmla="*/ 200 w 580"/>
                  <a:gd name="T15" fmla="*/ 231 h 647"/>
                  <a:gd name="T16" fmla="*/ 195 w 580"/>
                  <a:gd name="T17" fmla="*/ 208 h 647"/>
                  <a:gd name="T18" fmla="*/ 183 w 580"/>
                  <a:gd name="T19" fmla="*/ 193 h 647"/>
                  <a:gd name="T20" fmla="*/ 179 w 580"/>
                  <a:gd name="T21" fmla="*/ 176 h 647"/>
                  <a:gd name="T22" fmla="*/ 187 w 580"/>
                  <a:gd name="T23" fmla="*/ 145 h 647"/>
                  <a:gd name="T24" fmla="*/ 199 w 580"/>
                  <a:gd name="T25" fmla="*/ 133 h 647"/>
                  <a:gd name="T26" fmla="*/ 222 w 580"/>
                  <a:gd name="T27" fmla="*/ 122 h 647"/>
                  <a:gd name="T28" fmla="*/ 246 w 580"/>
                  <a:gd name="T29" fmla="*/ 118 h 647"/>
                  <a:gd name="T30" fmla="*/ 265 w 580"/>
                  <a:gd name="T31" fmla="*/ 124 h 647"/>
                  <a:gd name="T32" fmla="*/ 284 w 580"/>
                  <a:gd name="T33" fmla="*/ 121 h 647"/>
                  <a:gd name="T34" fmla="*/ 276 w 580"/>
                  <a:gd name="T35" fmla="*/ 110 h 647"/>
                  <a:gd name="T36" fmla="*/ 217 w 580"/>
                  <a:gd name="T37" fmla="*/ 51 h 647"/>
                  <a:gd name="T38" fmla="*/ 195 w 580"/>
                  <a:gd name="T39" fmla="*/ 22 h 647"/>
                  <a:gd name="T40" fmla="*/ 191 w 580"/>
                  <a:gd name="T41" fmla="*/ 11 h 647"/>
                  <a:gd name="T42" fmla="*/ 184 w 580"/>
                  <a:gd name="T43" fmla="*/ 0 h 647"/>
                  <a:gd name="T44" fmla="*/ 179 w 580"/>
                  <a:gd name="T45" fmla="*/ 3 h 647"/>
                  <a:gd name="T46" fmla="*/ 175 w 580"/>
                  <a:gd name="T47" fmla="*/ 10 h 647"/>
                  <a:gd name="T48" fmla="*/ 158 w 580"/>
                  <a:gd name="T49" fmla="*/ 25 h 647"/>
                  <a:gd name="T50" fmla="*/ 146 w 580"/>
                  <a:gd name="T51" fmla="*/ 42 h 647"/>
                  <a:gd name="T52" fmla="*/ 99 w 580"/>
                  <a:gd name="T53" fmla="*/ 98 h 647"/>
                  <a:gd name="T54" fmla="*/ 86 w 580"/>
                  <a:gd name="T55" fmla="*/ 115 h 647"/>
                  <a:gd name="T56" fmla="*/ 24 w 580"/>
                  <a:gd name="T57" fmla="*/ 174 h 647"/>
                  <a:gd name="T58" fmla="*/ 15 w 580"/>
                  <a:gd name="T59" fmla="*/ 180 h 647"/>
                  <a:gd name="T60" fmla="*/ 5 w 580"/>
                  <a:gd name="T61" fmla="*/ 193 h 647"/>
                  <a:gd name="T62" fmla="*/ 5 w 580"/>
                  <a:gd name="T63" fmla="*/ 205 h 647"/>
                  <a:gd name="T64" fmla="*/ 4 w 580"/>
                  <a:gd name="T65" fmla="*/ 214 h 647"/>
                  <a:gd name="T66" fmla="*/ 2 w 580"/>
                  <a:gd name="T67" fmla="*/ 217 h 647"/>
                  <a:gd name="T68" fmla="*/ 0 w 580"/>
                  <a:gd name="T69" fmla="*/ 224 h 647"/>
                  <a:gd name="T70" fmla="*/ 3 w 580"/>
                  <a:gd name="T71" fmla="*/ 229 h 647"/>
                  <a:gd name="T72" fmla="*/ 12 w 580"/>
                  <a:gd name="T73" fmla="*/ 255 h 647"/>
                  <a:gd name="T74" fmla="*/ 13 w 580"/>
                  <a:gd name="T75" fmla="*/ 269 h 647"/>
                  <a:gd name="T76" fmla="*/ 18 w 580"/>
                  <a:gd name="T77" fmla="*/ 280 h 647"/>
                  <a:gd name="T78" fmla="*/ 23 w 580"/>
                  <a:gd name="T79" fmla="*/ 286 h 647"/>
                  <a:gd name="T80" fmla="*/ 27 w 580"/>
                  <a:gd name="T81" fmla="*/ 297 h 647"/>
                  <a:gd name="T82" fmla="*/ 50 w 580"/>
                  <a:gd name="T83" fmla="*/ 323 h 647"/>
                  <a:gd name="T84" fmla="*/ 55 w 580"/>
                  <a:gd name="T85" fmla="*/ 324 h 647"/>
                  <a:gd name="T86" fmla="*/ 67 w 580"/>
                  <a:gd name="T87" fmla="*/ 319 h 647"/>
                  <a:gd name="T88" fmla="*/ 75 w 580"/>
                  <a:gd name="T89" fmla="*/ 310 h 647"/>
                  <a:gd name="T90" fmla="*/ 78 w 580"/>
                  <a:gd name="T91" fmla="*/ 266 h 647"/>
                  <a:gd name="T92" fmla="*/ 79 w 580"/>
                  <a:gd name="T93" fmla="*/ 243 h 647"/>
                  <a:gd name="T94" fmla="*/ 87 w 580"/>
                  <a:gd name="T95" fmla="*/ 217 h 647"/>
                  <a:gd name="T96" fmla="*/ 95 w 580"/>
                  <a:gd name="T97" fmla="*/ 196 h 647"/>
                  <a:gd name="T98" fmla="*/ 102 w 580"/>
                  <a:gd name="T99" fmla="*/ 186 h 647"/>
                  <a:gd name="T100" fmla="*/ 113 w 580"/>
                  <a:gd name="T101" fmla="*/ 177 h 647"/>
                  <a:gd name="T102" fmla="*/ 120 w 580"/>
                  <a:gd name="T103" fmla="*/ 176 h 647"/>
                  <a:gd name="T104" fmla="*/ 136 w 580"/>
                  <a:gd name="T105" fmla="*/ 172 h 647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80"/>
                  <a:gd name="T160" fmla="*/ 0 h 647"/>
                  <a:gd name="T161" fmla="*/ 580 w 580"/>
                  <a:gd name="T162" fmla="*/ 647 h 647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80" h="647">
                    <a:moveTo>
                      <a:pt x="273" y="344"/>
                    </a:moveTo>
                    <a:lnTo>
                      <a:pt x="273" y="344"/>
                    </a:lnTo>
                    <a:lnTo>
                      <a:pt x="281" y="348"/>
                    </a:lnTo>
                    <a:lnTo>
                      <a:pt x="287" y="356"/>
                    </a:lnTo>
                    <a:lnTo>
                      <a:pt x="293" y="366"/>
                    </a:lnTo>
                    <a:lnTo>
                      <a:pt x="297" y="376"/>
                    </a:lnTo>
                    <a:lnTo>
                      <a:pt x="305" y="395"/>
                    </a:lnTo>
                    <a:lnTo>
                      <a:pt x="307" y="403"/>
                    </a:lnTo>
                    <a:lnTo>
                      <a:pt x="311" y="417"/>
                    </a:lnTo>
                    <a:lnTo>
                      <a:pt x="311" y="431"/>
                    </a:lnTo>
                    <a:lnTo>
                      <a:pt x="311" y="445"/>
                    </a:lnTo>
                    <a:lnTo>
                      <a:pt x="307" y="457"/>
                    </a:lnTo>
                    <a:lnTo>
                      <a:pt x="299" y="476"/>
                    </a:lnTo>
                    <a:lnTo>
                      <a:pt x="295" y="484"/>
                    </a:lnTo>
                    <a:lnTo>
                      <a:pt x="307" y="476"/>
                    </a:lnTo>
                    <a:lnTo>
                      <a:pt x="319" y="468"/>
                    </a:lnTo>
                    <a:lnTo>
                      <a:pt x="329" y="465"/>
                    </a:lnTo>
                    <a:lnTo>
                      <a:pt x="341" y="461"/>
                    </a:lnTo>
                    <a:lnTo>
                      <a:pt x="358" y="455"/>
                    </a:lnTo>
                    <a:lnTo>
                      <a:pt x="376" y="455"/>
                    </a:lnTo>
                    <a:lnTo>
                      <a:pt x="390" y="457"/>
                    </a:lnTo>
                    <a:lnTo>
                      <a:pt x="402" y="461"/>
                    </a:lnTo>
                    <a:lnTo>
                      <a:pt x="410" y="465"/>
                    </a:lnTo>
                    <a:lnTo>
                      <a:pt x="392" y="415"/>
                    </a:lnTo>
                    <a:lnTo>
                      <a:pt x="382" y="407"/>
                    </a:lnTo>
                    <a:lnTo>
                      <a:pt x="374" y="397"/>
                    </a:lnTo>
                    <a:lnTo>
                      <a:pt x="368" y="385"/>
                    </a:lnTo>
                    <a:lnTo>
                      <a:pt x="364" y="376"/>
                    </a:lnTo>
                    <a:lnTo>
                      <a:pt x="362" y="364"/>
                    </a:lnTo>
                    <a:lnTo>
                      <a:pt x="360" y="352"/>
                    </a:lnTo>
                    <a:lnTo>
                      <a:pt x="364" y="328"/>
                    </a:lnTo>
                    <a:lnTo>
                      <a:pt x="368" y="308"/>
                    </a:lnTo>
                    <a:lnTo>
                      <a:pt x="376" y="290"/>
                    </a:lnTo>
                    <a:lnTo>
                      <a:pt x="382" y="275"/>
                    </a:lnTo>
                    <a:lnTo>
                      <a:pt x="400" y="265"/>
                    </a:lnTo>
                    <a:lnTo>
                      <a:pt x="416" y="255"/>
                    </a:lnTo>
                    <a:lnTo>
                      <a:pt x="432" y="247"/>
                    </a:lnTo>
                    <a:lnTo>
                      <a:pt x="445" y="243"/>
                    </a:lnTo>
                    <a:lnTo>
                      <a:pt x="457" y="239"/>
                    </a:lnTo>
                    <a:lnTo>
                      <a:pt x="471" y="237"/>
                    </a:lnTo>
                    <a:lnTo>
                      <a:pt x="493" y="235"/>
                    </a:lnTo>
                    <a:lnTo>
                      <a:pt x="509" y="237"/>
                    </a:lnTo>
                    <a:lnTo>
                      <a:pt x="523" y="241"/>
                    </a:lnTo>
                    <a:lnTo>
                      <a:pt x="532" y="247"/>
                    </a:lnTo>
                    <a:lnTo>
                      <a:pt x="554" y="243"/>
                    </a:lnTo>
                    <a:lnTo>
                      <a:pt x="570" y="241"/>
                    </a:lnTo>
                    <a:lnTo>
                      <a:pt x="580" y="241"/>
                    </a:lnTo>
                    <a:lnTo>
                      <a:pt x="554" y="219"/>
                    </a:lnTo>
                    <a:lnTo>
                      <a:pt x="497" y="166"/>
                    </a:lnTo>
                    <a:lnTo>
                      <a:pt x="465" y="132"/>
                    </a:lnTo>
                    <a:lnTo>
                      <a:pt x="436" y="101"/>
                    </a:lnTo>
                    <a:lnTo>
                      <a:pt x="410" y="69"/>
                    </a:lnTo>
                    <a:lnTo>
                      <a:pt x="400" y="55"/>
                    </a:lnTo>
                    <a:lnTo>
                      <a:pt x="392" y="43"/>
                    </a:lnTo>
                    <a:lnTo>
                      <a:pt x="388" y="31"/>
                    </a:lnTo>
                    <a:lnTo>
                      <a:pt x="384" y="21"/>
                    </a:lnTo>
                    <a:lnTo>
                      <a:pt x="380" y="10"/>
                    </a:lnTo>
                    <a:lnTo>
                      <a:pt x="374" y="2"/>
                    </a:lnTo>
                    <a:lnTo>
                      <a:pt x="370" y="0"/>
                    </a:lnTo>
                    <a:lnTo>
                      <a:pt x="366" y="0"/>
                    </a:lnTo>
                    <a:lnTo>
                      <a:pt x="364" y="2"/>
                    </a:lnTo>
                    <a:lnTo>
                      <a:pt x="360" y="6"/>
                    </a:lnTo>
                    <a:lnTo>
                      <a:pt x="356" y="12"/>
                    </a:lnTo>
                    <a:lnTo>
                      <a:pt x="352" y="19"/>
                    </a:lnTo>
                    <a:lnTo>
                      <a:pt x="345" y="25"/>
                    </a:lnTo>
                    <a:lnTo>
                      <a:pt x="327" y="39"/>
                    </a:lnTo>
                    <a:lnTo>
                      <a:pt x="317" y="49"/>
                    </a:lnTo>
                    <a:lnTo>
                      <a:pt x="307" y="61"/>
                    </a:lnTo>
                    <a:lnTo>
                      <a:pt x="299" y="71"/>
                    </a:lnTo>
                    <a:lnTo>
                      <a:pt x="293" y="83"/>
                    </a:lnTo>
                    <a:lnTo>
                      <a:pt x="240" y="146"/>
                    </a:lnTo>
                    <a:lnTo>
                      <a:pt x="198" y="196"/>
                    </a:lnTo>
                    <a:lnTo>
                      <a:pt x="182" y="215"/>
                    </a:lnTo>
                    <a:lnTo>
                      <a:pt x="173" y="229"/>
                    </a:lnTo>
                    <a:lnTo>
                      <a:pt x="115" y="288"/>
                    </a:lnTo>
                    <a:lnTo>
                      <a:pt x="68" y="330"/>
                    </a:lnTo>
                    <a:lnTo>
                      <a:pt x="48" y="348"/>
                    </a:lnTo>
                    <a:lnTo>
                      <a:pt x="34" y="356"/>
                    </a:lnTo>
                    <a:lnTo>
                      <a:pt x="30" y="360"/>
                    </a:lnTo>
                    <a:lnTo>
                      <a:pt x="20" y="370"/>
                    </a:lnTo>
                    <a:lnTo>
                      <a:pt x="14" y="377"/>
                    </a:lnTo>
                    <a:lnTo>
                      <a:pt x="10" y="385"/>
                    </a:lnTo>
                    <a:lnTo>
                      <a:pt x="10" y="397"/>
                    </a:lnTo>
                    <a:lnTo>
                      <a:pt x="10" y="409"/>
                    </a:lnTo>
                    <a:lnTo>
                      <a:pt x="12" y="417"/>
                    </a:lnTo>
                    <a:lnTo>
                      <a:pt x="10" y="425"/>
                    </a:lnTo>
                    <a:lnTo>
                      <a:pt x="8" y="427"/>
                    </a:lnTo>
                    <a:lnTo>
                      <a:pt x="6" y="431"/>
                    </a:lnTo>
                    <a:lnTo>
                      <a:pt x="4" y="433"/>
                    </a:lnTo>
                    <a:lnTo>
                      <a:pt x="2" y="439"/>
                    </a:lnTo>
                    <a:lnTo>
                      <a:pt x="0" y="443"/>
                    </a:lnTo>
                    <a:lnTo>
                      <a:pt x="0" y="447"/>
                    </a:lnTo>
                    <a:lnTo>
                      <a:pt x="2" y="451"/>
                    </a:lnTo>
                    <a:lnTo>
                      <a:pt x="6" y="457"/>
                    </a:lnTo>
                    <a:lnTo>
                      <a:pt x="16" y="480"/>
                    </a:lnTo>
                    <a:lnTo>
                      <a:pt x="22" y="500"/>
                    </a:lnTo>
                    <a:lnTo>
                      <a:pt x="24" y="510"/>
                    </a:lnTo>
                    <a:lnTo>
                      <a:pt x="26" y="520"/>
                    </a:lnTo>
                    <a:lnTo>
                      <a:pt x="26" y="538"/>
                    </a:lnTo>
                    <a:lnTo>
                      <a:pt x="30" y="552"/>
                    </a:lnTo>
                    <a:lnTo>
                      <a:pt x="34" y="556"/>
                    </a:lnTo>
                    <a:lnTo>
                      <a:pt x="36" y="559"/>
                    </a:lnTo>
                    <a:lnTo>
                      <a:pt x="46" y="561"/>
                    </a:lnTo>
                    <a:lnTo>
                      <a:pt x="46" y="571"/>
                    </a:lnTo>
                    <a:lnTo>
                      <a:pt x="48" y="581"/>
                    </a:lnTo>
                    <a:lnTo>
                      <a:pt x="54" y="593"/>
                    </a:lnTo>
                    <a:lnTo>
                      <a:pt x="76" y="621"/>
                    </a:lnTo>
                    <a:lnTo>
                      <a:pt x="93" y="639"/>
                    </a:lnTo>
                    <a:lnTo>
                      <a:pt x="101" y="645"/>
                    </a:lnTo>
                    <a:lnTo>
                      <a:pt x="107" y="647"/>
                    </a:lnTo>
                    <a:lnTo>
                      <a:pt x="111" y="647"/>
                    </a:lnTo>
                    <a:lnTo>
                      <a:pt x="121" y="645"/>
                    </a:lnTo>
                    <a:lnTo>
                      <a:pt x="129" y="643"/>
                    </a:lnTo>
                    <a:lnTo>
                      <a:pt x="135" y="637"/>
                    </a:lnTo>
                    <a:lnTo>
                      <a:pt x="143" y="631"/>
                    </a:lnTo>
                    <a:lnTo>
                      <a:pt x="151" y="619"/>
                    </a:lnTo>
                    <a:lnTo>
                      <a:pt x="157" y="579"/>
                    </a:lnTo>
                    <a:lnTo>
                      <a:pt x="159" y="546"/>
                    </a:lnTo>
                    <a:lnTo>
                      <a:pt x="157" y="532"/>
                    </a:lnTo>
                    <a:lnTo>
                      <a:pt x="155" y="522"/>
                    </a:lnTo>
                    <a:lnTo>
                      <a:pt x="159" y="486"/>
                    </a:lnTo>
                    <a:lnTo>
                      <a:pt x="165" y="455"/>
                    </a:lnTo>
                    <a:lnTo>
                      <a:pt x="169" y="443"/>
                    </a:lnTo>
                    <a:lnTo>
                      <a:pt x="174" y="433"/>
                    </a:lnTo>
                    <a:lnTo>
                      <a:pt x="182" y="411"/>
                    </a:lnTo>
                    <a:lnTo>
                      <a:pt x="190" y="391"/>
                    </a:lnTo>
                    <a:lnTo>
                      <a:pt x="200" y="376"/>
                    </a:lnTo>
                    <a:lnTo>
                      <a:pt x="204" y="372"/>
                    </a:lnTo>
                    <a:lnTo>
                      <a:pt x="214" y="362"/>
                    </a:lnTo>
                    <a:lnTo>
                      <a:pt x="220" y="358"/>
                    </a:lnTo>
                    <a:lnTo>
                      <a:pt x="226" y="354"/>
                    </a:lnTo>
                    <a:lnTo>
                      <a:pt x="234" y="352"/>
                    </a:lnTo>
                    <a:lnTo>
                      <a:pt x="240" y="352"/>
                    </a:lnTo>
                    <a:lnTo>
                      <a:pt x="254" y="346"/>
                    </a:lnTo>
                    <a:lnTo>
                      <a:pt x="265" y="344"/>
                    </a:lnTo>
                    <a:lnTo>
                      <a:pt x="273" y="344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5" name="Freeform 1424"/>
              <p:cNvSpPr>
                <a:spLocks/>
              </p:cNvSpPr>
              <p:nvPr/>
            </p:nvSpPr>
            <p:spPr bwMode="auto">
              <a:xfrm>
                <a:off x="1689" y="2774"/>
                <a:ext cx="138" cy="341"/>
              </a:xfrm>
              <a:custGeom>
                <a:avLst/>
                <a:gdLst>
                  <a:gd name="T0" fmla="*/ 138 w 275"/>
                  <a:gd name="T1" fmla="*/ 65 h 682"/>
                  <a:gd name="T2" fmla="*/ 105 w 275"/>
                  <a:gd name="T3" fmla="*/ 48 h 682"/>
                  <a:gd name="T4" fmla="*/ 94 w 275"/>
                  <a:gd name="T5" fmla="*/ 39 h 682"/>
                  <a:gd name="T6" fmla="*/ 83 w 275"/>
                  <a:gd name="T7" fmla="*/ 27 h 682"/>
                  <a:gd name="T8" fmla="*/ 70 w 275"/>
                  <a:gd name="T9" fmla="*/ 13 h 682"/>
                  <a:gd name="T10" fmla="*/ 66 w 275"/>
                  <a:gd name="T11" fmla="*/ 8 h 682"/>
                  <a:gd name="T12" fmla="*/ 59 w 275"/>
                  <a:gd name="T13" fmla="*/ 1 h 682"/>
                  <a:gd name="T14" fmla="*/ 54 w 275"/>
                  <a:gd name="T15" fmla="*/ 0 h 682"/>
                  <a:gd name="T16" fmla="*/ 53 w 275"/>
                  <a:gd name="T17" fmla="*/ 4 h 682"/>
                  <a:gd name="T18" fmla="*/ 53 w 275"/>
                  <a:gd name="T19" fmla="*/ 20 h 682"/>
                  <a:gd name="T20" fmla="*/ 55 w 275"/>
                  <a:gd name="T21" fmla="*/ 41 h 682"/>
                  <a:gd name="T22" fmla="*/ 54 w 275"/>
                  <a:gd name="T23" fmla="*/ 64 h 682"/>
                  <a:gd name="T24" fmla="*/ 53 w 275"/>
                  <a:gd name="T25" fmla="*/ 69 h 682"/>
                  <a:gd name="T26" fmla="*/ 50 w 275"/>
                  <a:gd name="T27" fmla="*/ 90 h 682"/>
                  <a:gd name="T28" fmla="*/ 49 w 275"/>
                  <a:gd name="T29" fmla="*/ 117 h 682"/>
                  <a:gd name="T30" fmla="*/ 50 w 275"/>
                  <a:gd name="T31" fmla="*/ 125 h 682"/>
                  <a:gd name="T32" fmla="*/ 42 w 275"/>
                  <a:gd name="T33" fmla="*/ 161 h 682"/>
                  <a:gd name="T34" fmla="*/ 41 w 275"/>
                  <a:gd name="T35" fmla="*/ 171 h 682"/>
                  <a:gd name="T36" fmla="*/ 36 w 275"/>
                  <a:gd name="T37" fmla="*/ 195 h 682"/>
                  <a:gd name="T38" fmla="*/ 10 w 275"/>
                  <a:gd name="T39" fmla="*/ 303 h 682"/>
                  <a:gd name="T40" fmla="*/ 2 w 275"/>
                  <a:gd name="T41" fmla="*/ 328 h 682"/>
                  <a:gd name="T42" fmla="*/ 0 w 275"/>
                  <a:gd name="T43" fmla="*/ 331 h 682"/>
                  <a:gd name="T44" fmla="*/ 1 w 275"/>
                  <a:gd name="T45" fmla="*/ 333 h 682"/>
                  <a:gd name="T46" fmla="*/ 12 w 275"/>
                  <a:gd name="T47" fmla="*/ 335 h 682"/>
                  <a:gd name="T48" fmla="*/ 19 w 275"/>
                  <a:gd name="T49" fmla="*/ 336 h 682"/>
                  <a:gd name="T50" fmla="*/ 30 w 275"/>
                  <a:gd name="T51" fmla="*/ 341 h 682"/>
                  <a:gd name="T52" fmla="*/ 26 w 275"/>
                  <a:gd name="T53" fmla="*/ 338 h 682"/>
                  <a:gd name="T54" fmla="*/ 20 w 275"/>
                  <a:gd name="T55" fmla="*/ 330 h 682"/>
                  <a:gd name="T56" fmla="*/ 15 w 275"/>
                  <a:gd name="T57" fmla="*/ 319 h 682"/>
                  <a:gd name="T58" fmla="*/ 16 w 275"/>
                  <a:gd name="T59" fmla="*/ 312 h 682"/>
                  <a:gd name="T60" fmla="*/ 19 w 275"/>
                  <a:gd name="T61" fmla="*/ 304 h 682"/>
                  <a:gd name="T62" fmla="*/ 27 w 275"/>
                  <a:gd name="T63" fmla="*/ 288 h 682"/>
                  <a:gd name="T64" fmla="*/ 36 w 275"/>
                  <a:gd name="T65" fmla="*/ 272 h 682"/>
                  <a:gd name="T66" fmla="*/ 39 w 275"/>
                  <a:gd name="T67" fmla="*/ 269 h 682"/>
                  <a:gd name="T68" fmla="*/ 59 w 275"/>
                  <a:gd name="T69" fmla="*/ 241 h 682"/>
                  <a:gd name="T70" fmla="*/ 69 w 275"/>
                  <a:gd name="T71" fmla="*/ 232 h 682"/>
                  <a:gd name="T72" fmla="*/ 66 w 275"/>
                  <a:gd name="T73" fmla="*/ 228 h 682"/>
                  <a:gd name="T74" fmla="*/ 64 w 275"/>
                  <a:gd name="T75" fmla="*/ 214 h 682"/>
                  <a:gd name="T76" fmla="*/ 63 w 275"/>
                  <a:gd name="T77" fmla="*/ 203 h 682"/>
                  <a:gd name="T78" fmla="*/ 59 w 275"/>
                  <a:gd name="T79" fmla="*/ 188 h 682"/>
                  <a:gd name="T80" fmla="*/ 57 w 275"/>
                  <a:gd name="T81" fmla="*/ 184 h 682"/>
                  <a:gd name="T82" fmla="*/ 53 w 275"/>
                  <a:gd name="T83" fmla="*/ 177 h 682"/>
                  <a:gd name="T84" fmla="*/ 53 w 275"/>
                  <a:gd name="T85" fmla="*/ 170 h 682"/>
                  <a:gd name="T86" fmla="*/ 57 w 275"/>
                  <a:gd name="T87" fmla="*/ 164 h 682"/>
                  <a:gd name="T88" fmla="*/ 56 w 275"/>
                  <a:gd name="T89" fmla="*/ 159 h 682"/>
                  <a:gd name="T90" fmla="*/ 57 w 275"/>
                  <a:gd name="T91" fmla="*/ 142 h 682"/>
                  <a:gd name="T92" fmla="*/ 61 w 275"/>
                  <a:gd name="T93" fmla="*/ 132 h 682"/>
                  <a:gd name="T94" fmla="*/ 65 w 275"/>
                  <a:gd name="T95" fmla="*/ 129 h 682"/>
                  <a:gd name="T96" fmla="*/ 99 w 275"/>
                  <a:gd name="T97" fmla="*/ 103 h 682"/>
                  <a:gd name="T98" fmla="*/ 121 w 275"/>
                  <a:gd name="T99" fmla="*/ 84 h 682"/>
                  <a:gd name="T100" fmla="*/ 138 w 275"/>
                  <a:gd name="T101" fmla="*/ 65 h 68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275"/>
                  <a:gd name="T154" fmla="*/ 0 h 682"/>
                  <a:gd name="T155" fmla="*/ 275 w 275"/>
                  <a:gd name="T156" fmla="*/ 682 h 68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275" h="682">
                    <a:moveTo>
                      <a:pt x="275" y="130"/>
                    </a:moveTo>
                    <a:lnTo>
                      <a:pt x="275" y="130"/>
                    </a:lnTo>
                    <a:lnTo>
                      <a:pt x="239" y="110"/>
                    </a:lnTo>
                    <a:lnTo>
                      <a:pt x="209" y="95"/>
                    </a:lnTo>
                    <a:lnTo>
                      <a:pt x="197" y="85"/>
                    </a:lnTo>
                    <a:lnTo>
                      <a:pt x="188" y="77"/>
                    </a:lnTo>
                    <a:lnTo>
                      <a:pt x="166" y="53"/>
                    </a:lnTo>
                    <a:lnTo>
                      <a:pt x="150" y="35"/>
                    </a:lnTo>
                    <a:lnTo>
                      <a:pt x="140" y="25"/>
                    </a:lnTo>
                    <a:lnTo>
                      <a:pt x="132" y="15"/>
                    </a:lnTo>
                    <a:lnTo>
                      <a:pt x="126" y="8"/>
                    </a:lnTo>
                    <a:lnTo>
                      <a:pt x="118" y="2"/>
                    </a:lnTo>
                    <a:lnTo>
                      <a:pt x="112" y="0"/>
                    </a:lnTo>
                    <a:lnTo>
                      <a:pt x="108" y="0"/>
                    </a:lnTo>
                    <a:lnTo>
                      <a:pt x="106" y="4"/>
                    </a:lnTo>
                    <a:lnTo>
                      <a:pt x="105" y="8"/>
                    </a:lnTo>
                    <a:lnTo>
                      <a:pt x="105" y="15"/>
                    </a:lnTo>
                    <a:lnTo>
                      <a:pt x="106" y="39"/>
                    </a:lnTo>
                    <a:lnTo>
                      <a:pt x="110" y="81"/>
                    </a:lnTo>
                    <a:lnTo>
                      <a:pt x="110" y="114"/>
                    </a:lnTo>
                    <a:lnTo>
                      <a:pt x="108" y="128"/>
                    </a:lnTo>
                    <a:lnTo>
                      <a:pt x="106" y="138"/>
                    </a:lnTo>
                    <a:lnTo>
                      <a:pt x="105" y="150"/>
                    </a:lnTo>
                    <a:lnTo>
                      <a:pt x="99" y="180"/>
                    </a:lnTo>
                    <a:lnTo>
                      <a:pt x="97" y="217"/>
                    </a:lnTo>
                    <a:lnTo>
                      <a:pt x="97" y="233"/>
                    </a:lnTo>
                    <a:lnTo>
                      <a:pt x="99" y="249"/>
                    </a:lnTo>
                    <a:lnTo>
                      <a:pt x="89" y="290"/>
                    </a:lnTo>
                    <a:lnTo>
                      <a:pt x="83" y="322"/>
                    </a:lnTo>
                    <a:lnTo>
                      <a:pt x="81" y="334"/>
                    </a:lnTo>
                    <a:lnTo>
                      <a:pt x="81" y="342"/>
                    </a:lnTo>
                    <a:lnTo>
                      <a:pt x="71" y="389"/>
                    </a:lnTo>
                    <a:lnTo>
                      <a:pt x="47" y="496"/>
                    </a:lnTo>
                    <a:lnTo>
                      <a:pt x="19" y="605"/>
                    </a:lnTo>
                    <a:lnTo>
                      <a:pt x="8" y="643"/>
                    </a:lnTo>
                    <a:lnTo>
                      <a:pt x="4" y="656"/>
                    </a:lnTo>
                    <a:lnTo>
                      <a:pt x="0" y="662"/>
                    </a:lnTo>
                    <a:lnTo>
                      <a:pt x="0" y="664"/>
                    </a:lnTo>
                    <a:lnTo>
                      <a:pt x="2" y="666"/>
                    </a:lnTo>
                    <a:lnTo>
                      <a:pt x="8" y="670"/>
                    </a:lnTo>
                    <a:lnTo>
                      <a:pt x="23" y="670"/>
                    </a:lnTo>
                    <a:lnTo>
                      <a:pt x="37" y="672"/>
                    </a:lnTo>
                    <a:lnTo>
                      <a:pt x="49" y="676"/>
                    </a:lnTo>
                    <a:lnTo>
                      <a:pt x="59" y="682"/>
                    </a:lnTo>
                    <a:lnTo>
                      <a:pt x="51" y="676"/>
                    </a:lnTo>
                    <a:lnTo>
                      <a:pt x="45" y="670"/>
                    </a:lnTo>
                    <a:lnTo>
                      <a:pt x="39" y="660"/>
                    </a:lnTo>
                    <a:lnTo>
                      <a:pt x="33" y="650"/>
                    </a:lnTo>
                    <a:lnTo>
                      <a:pt x="29" y="637"/>
                    </a:lnTo>
                    <a:lnTo>
                      <a:pt x="29" y="631"/>
                    </a:lnTo>
                    <a:lnTo>
                      <a:pt x="31" y="623"/>
                    </a:lnTo>
                    <a:lnTo>
                      <a:pt x="33" y="615"/>
                    </a:lnTo>
                    <a:lnTo>
                      <a:pt x="37" y="607"/>
                    </a:lnTo>
                    <a:lnTo>
                      <a:pt x="53" y="575"/>
                    </a:lnTo>
                    <a:lnTo>
                      <a:pt x="65" y="552"/>
                    </a:lnTo>
                    <a:lnTo>
                      <a:pt x="71" y="544"/>
                    </a:lnTo>
                    <a:lnTo>
                      <a:pt x="77" y="538"/>
                    </a:lnTo>
                    <a:lnTo>
                      <a:pt x="99" y="506"/>
                    </a:lnTo>
                    <a:lnTo>
                      <a:pt x="118" y="482"/>
                    </a:lnTo>
                    <a:lnTo>
                      <a:pt x="130" y="466"/>
                    </a:lnTo>
                    <a:lnTo>
                      <a:pt x="138" y="464"/>
                    </a:lnTo>
                    <a:lnTo>
                      <a:pt x="132" y="455"/>
                    </a:lnTo>
                    <a:lnTo>
                      <a:pt x="130" y="443"/>
                    </a:lnTo>
                    <a:lnTo>
                      <a:pt x="128" y="427"/>
                    </a:lnTo>
                    <a:lnTo>
                      <a:pt x="126" y="405"/>
                    </a:lnTo>
                    <a:lnTo>
                      <a:pt x="120" y="385"/>
                    </a:lnTo>
                    <a:lnTo>
                      <a:pt x="118" y="375"/>
                    </a:lnTo>
                    <a:lnTo>
                      <a:pt x="114" y="368"/>
                    </a:lnTo>
                    <a:lnTo>
                      <a:pt x="110" y="364"/>
                    </a:lnTo>
                    <a:lnTo>
                      <a:pt x="105" y="354"/>
                    </a:lnTo>
                    <a:lnTo>
                      <a:pt x="103" y="348"/>
                    </a:lnTo>
                    <a:lnTo>
                      <a:pt x="105" y="340"/>
                    </a:lnTo>
                    <a:lnTo>
                      <a:pt x="106" y="334"/>
                    </a:lnTo>
                    <a:lnTo>
                      <a:pt x="114" y="328"/>
                    </a:lnTo>
                    <a:lnTo>
                      <a:pt x="112" y="318"/>
                    </a:lnTo>
                    <a:lnTo>
                      <a:pt x="114" y="298"/>
                    </a:lnTo>
                    <a:lnTo>
                      <a:pt x="114" y="284"/>
                    </a:lnTo>
                    <a:lnTo>
                      <a:pt x="118" y="273"/>
                    </a:lnTo>
                    <a:lnTo>
                      <a:pt x="122" y="263"/>
                    </a:lnTo>
                    <a:lnTo>
                      <a:pt x="130" y="257"/>
                    </a:lnTo>
                    <a:lnTo>
                      <a:pt x="156" y="239"/>
                    </a:lnTo>
                    <a:lnTo>
                      <a:pt x="197" y="205"/>
                    </a:lnTo>
                    <a:lnTo>
                      <a:pt x="219" y="188"/>
                    </a:lnTo>
                    <a:lnTo>
                      <a:pt x="241" y="168"/>
                    </a:lnTo>
                    <a:lnTo>
                      <a:pt x="259" y="148"/>
                    </a:lnTo>
                    <a:lnTo>
                      <a:pt x="275" y="13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6" name="Freeform 1425"/>
              <p:cNvSpPr>
                <a:spLocks/>
              </p:cNvSpPr>
              <p:nvPr/>
            </p:nvSpPr>
            <p:spPr bwMode="auto">
              <a:xfrm>
                <a:off x="1778" y="3181"/>
                <a:ext cx="164" cy="116"/>
              </a:xfrm>
              <a:custGeom>
                <a:avLst/>
                <a:gdLst>
                  <a:gd name="T0" fmla="*/ 164 w 328"/>
                  <a:gd name="T1" fmla="*/ 116 h 231"/>
                  <a:gd name="T2" fmla="*/ 131 w 328"/>
                  <a:gd name="T3" fmla="*/ 113 h 231"/>
                  <a:gd name="T4" fmla="*/ 102 w 328"/>
                  <a:gd name="T5" fmla="*/ 107 h 231"/>
                  <a:gd name="T6" fmla="*/ 82 w 328"/>
                  <a:gd name="T7" fmla="*/ 99 h 231"/>
                  <a:gd name="T8" fmla="*/ 76 w 328"/>
                  <a:gd name="T9" fmla="*/ 96 h 231"/>
                  <a:gd name="T10" fmla="*/ 73 w 328"/>
                  <a:gd name="T11" fmla="*/ 95 h 231"/>
                  <a:gd name="T12" fmla="*/ 65 w 328"/>
                  <a:gd name="T13" fmla="*/ 85 h 231"/>
                  <a:gd name="T14" fmla="*/ 61 w 328"/>
                  <a:gd name="T15" fmla="*/ 80 h 231"/>
                  <a:gd name="T16" fmla="*/ 50 w 328"/>
                  <a:gd name="T17" fmla="*/ 70 h 231"/>
                  <a:gd name="T18" fmla="*/ 49 w 328"/>
                  <a:gd name="T19" fmla="*/ 65 h 231"/>
                  <a:gd name="T20" fmla="*/ 49 w 328"/>
                  <a:gd name="T21" fmla="*/ 59 h 231"/>
                  <a:gd name="T22" fmla="*/ 44 w 328"/>
                  <a:gd name="T23" fmla="*/ 54 h 231"/>
                  <a:gd name="T24" fmla="*/ 35 w 328"/>
                  <a:gd name="T25" fmla="*/ 50 h 231"/>
                  <a:gd name="T26" fmla="*/ 31 w 328"/>
                  <a:gd name="T27" fmla="*/ 50 h 231"/>
                  <a:gd name="T28" fmla="*/ 26 w 328"/>
                  <a:gd name="T29" fmla="*/ 49 h 231"/>
                  <a:gd name="T30" fmla="*/ 23 w 328"/>
                  <a:gd name="T31" fmla="*/ 47 h 231"/>
                  <a:gd name="T32" fmla="*/ 23 w 328"/>
                  <a:gd name="T33" fmla="*/ 43 h 231"/>
                  <a:gd name="T34" fmla="*/ 24 w 328"/>
                  <a:gd name="T35" fmla="*/ 41 h 231"/>
                  <a:gd name="T36" fmla="*/ 24 w 328"/>
                  <a:gd name="T37" fmla="*/ 34 h 231"/>
                  <a:gd name="T38" fmla="*/ 20 w 328"/>
                  <a:gd name="T39" fmla="*/ 27 h 231"/>
                  <a:gd name="T40" fmla="*/ 13 w 328"/>
                  <a:gd name="T41" fmla="*/ 19 h 231"/>
                  <a:gd name="T42" fmla="*/ 6 w 328"/>
                  <a:gd name="T43" fmla="*/ 13 h 231"/>
                  <a:gd name="T44" fmla="*/ 0 w 328"/>
                  <a:gd name="T45" fmla="*/ 5 h 231"/>
                  <a:gd name="T46" fmla="*/ 0 w 328"/>
                  <a:gd name="T47" fmla="*/ 3 h 231"/>
                  <a:gd name="T48" fmla="*/ 1 w 328"/>
                  <a:gd name="T49" fmla="*/ 0 h 231"/>
                  <a:gd name="T50" fmla="*/ 38 w 328"/>
                  <a:gd name="T51" fmla="*/ 22 h 231"/>
                  <a:gd name="T52" fmla="*/ 47 w 328"/>
                  <a:gd name="T53" fmla="*/ 29 h 231"/>
                  <a:gd name="T54" fmla="*/ 58 w 328"/>
                  <a:gd name="T55" fmla="*/ 34 h 231"/>
                  <a:gd name="T56" fmla="*/ 87 w 328"/>
                  <a:gd name="T57" fmla="*/ 50 h 231"/>
                  <a:gd name="T58" fmla="*/ 126 w 328"/>
                  <a:gd name="T59" fmla="*/ 76 h 231"/>
                  <a:gd name="T60" fmla="*/ 145 w 328"/>
                  <a:gd name="T61" fmla="*/ 94 h 231"/>
                  <a:gd name="T62" fmla="*/ 164 w 328"/>
                  <a:gd name="T63" fmla="*/ 116 h 23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328"/>
                  <a:gd name="T97" fmla="*/ 0 h 231"/>
                  <a:gd name="T98" fmla="*/ 328 w 328"/>
                  <a:gd name="T99" fmla="*/ 231 h 231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328" h="231">
                    <a:moveTo>
                      <a:pt x="328" y="231"/>
                    </a:moveTo>
                    <a:lnTo>
                      <a:pt x="328" y="231"/>
                    </a:lnTo>
                    <a:lnTo>
                      <a:pt x="308" y="229"/>
                    </a:lnTo>
                    <a:lnTo>
                      <a:pt x="261" y="225"/>
                    </a:lnTo>
                    <a:lnTo>
                      <a:pt x="231" y="219"/>
                    </a:lnTo>
                    <a:lnTo>
                      <a:pt x="203" y="213"/>
                    </a:lnTo>
                    <a:lnTo>
                      <a:pt x="176" y="203"/>
                    </a:lnTo>
                    <a:lnTo>
                      <a:pt x="164" y="197"/>
                    </a:lnTo>
                    <a:lnTo>
                      <a:pt x="152" y="191"/>
                    </a:lnTo>
                    <a:lnTo>
                      <a:pt x="150" y="191"/>
                    </a:lnTo>
                    <a:lnTo>
                      <a:pt x="146" y="190"/>
                    </a:lnTo>
                    <a:lnTo>
                      <a:pt x="138" y="184"/>
                    </a:lnTo>
                    <a:lnTo>
                      <a:pt x="130" y="170"/>
                    </a:lnTo>
                    <a:lnTo>
                      <a:pt x="122" y="160"/>
                    </a:lnTo>
                    <a:lnTo>
                      <a:pt x="112" y="150"/>
                    </a:lnTo>
                    <a:lnTo>
                      <a:pt x="99" y="140"/>
                    </a:lnTo>
                    <a:lnTo>
                      <a:pt x="97" y="130"/>
                    </a:lnTo>
                    <a:lnTo>
                      <a:pt x="95" y="124"/>
                    </a:lnTo>
                    <a:lnTo>
                      <a:pt x="97" y="118"/>
                    </a:lnTo>
                    <a:lnTo>
                      <a:pt x="87" y="108"/>
                    </a:lnTo>
                    <a:lnTo>
                      <a:pt x="75" y="102"/>
                    </a:lnTo>
                    <a:lnTo>
                      <a:pt x="69" y="100"/>
                    </a:lnTo>
                    <a:lnTo>
                      <a:pt x="61" y="99"/>
                    </a:lnTo>
                    <a:lnTo>
                      <a:pt x="57" y="99"/>
                    </a:lnTo>
                    <a:lnTo>
                      <a:pt x="51" y="97"/>
                    </a:lnTo>
                    <a:lnTo>
                      <a:pt x="47" y="95"/>
                    </a:lnTo>
                    <a:lnTo>
                      <a:pt x="45" y="93"/>
                    </a:lnTo>
                    <a:lnTo>
                      <a:pt x="45" y="91"/>
                    </a:lnTo>
                    <a:lnTo>
                      <a:pt x="45" y="85"/>
                    </a:lnTo>
                    <a:lnTo>
                      <a:pt x="47" y="81"/>
                    </a:lnTo>
                    <a:lnTo>
                      <a:pt x="47" y="75"/>
                    </a:lnTo>
                    <a:lnTo>
                      <a:pt x="47" y="67"/>
                    </a:lnTo>
                    <a:lnTo>
                      <a:pt x="39" y="53"/>
                    </a:lnTo>
                    <a:lnTo>
                      <a:pt x="33" y="45"/>
                    </a:lnTo>
                    <a:lnTo>
                      <a:pt x="25" y="37"/>
                    </a:lnTo>
                    <a:lnTo>
                      <a:pt x="12" y="25"/>
                    </a:lnTo>
                    <a:lnTo>
                      <a:pt x="2" y="15"/>
                    </a:lnTo>
                    <a:lnTo>
                      <a:pt x="0" y="9"/>
                    </a:lnTo>
                    <a:lnTo>
                      <a:pt x="0" y="6"/>
                    </a:lnTo>
                    <a:lnTo>
                      <a:pt x="2" y="0"/>
                    </a:lnTo>
                    <a:lnTo>
                      <a:pt x="43" y="23"/>
                    </a:lnTo>
                    <a:lnTo>
                      <a:pt x="75" y="43"/>
                    </a:lnTo>
                    <a:lnTo>
                      <a:pt x="87" y="51"/>
                    </a:lnTo>
                    <a:lnTo>
                      <a:pt x="93" y="57"/>
                    </a:lnTo>
                    <a:lnTo>
                      <a:pt x="116" y="67"/>
                    </a:lnTo>
                    <a:lnTo>
                      <a:pt x="142" y="81"/>
                    </a:lnTo>
                    <a:lnTo>
                      <a:pt x="174" y="99"/>
                    </a:lnTo>
                    <a:lnTo>
                      <a:pt x="211" y="122"/>
                    </a:lnTo>
                    <a:lnTo>
                      <a:pt x="251" y="152"/>
                    </a:lnTo>
                    <a:lnTo>
                      <a:pt x="271" y="170"/>
                    </a:lnTo>
                    <a:lnTo>
                      <a:pt x="290" y="188"/>
                    </a:lnTo>
                    <a:lnTo>
                      <a:pt x="310" y="209"/>
                    </a:lnTo>
                    <a:lnTo>
                      <a:pt x="328" y="231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7" name="Freeform 1427"/>
              <p:cNvSpPr>
                <a:spLocks/>
              </p:cNvSpPr>
              <p:nvPr/>
            </p:nvSpPr>
            <p:spPr bwMode="auto">
              <a:xfrm>
                <a:off x="2016" y="3070"/>
                <a:ext cx="240" cy="197"/>
              </a:xfrm>
              <a:custGeom>
                <a:avLst/>
                <a:gdLst>
                  <a:gd name="T0" fmla="*/ 0 w 481"/>
                  <a:gd name="T1" fmla="*/ 188 h 396"/>
                  <a:gd name="T2" fmla="*/ 10 w 481"/>
                  <a:gd name="T3" fmla="*/ 179 h 396"/>
                  <a:gd name="T4" fmla="*/ 12 w 481"/>
                  <a:gd name="T5" fmla="*/ 175 h 396"/>
                  <a:gd name="T6" fmla="*/ 28 w 481"/>
                  <a:gd name="T7" fmla="*/ 167 h 396"/>
                  <a:gd name="T8" fmla="*/ 39 w 481"/>
                  <a:gd name="T9" fmla="*/ 158 h 396"/>
                  <a:gd name="T10" fmla="*/ 47 w 481"/>
                  <a:gd name="T11" fmla="*/ 146 h 396"/>
                  <a:gd name="T12" fmla="*/ 52 w 481"/>
                  <a:gd name="T13" fmla="*/ 146 h 396"/>
                  <a:gd name="T14" fmla="*/ 64 w 481"/>
                  <a:gd name="T15" fmla="*/ 145 h 396"/>
                  <a:gd name="T16" fmla="*/ 83 w 481"/>
                  <a:gd name="T17" fmla="*/ 136 h 396"/>
                  <a:gd name="T18" fmla="*/ 99 w 481"/>
                  <a:gd name="T19" fmla="*/ 122 h 396"/>
                  <a:gd name="T20" fmla="*/ 104 w 481"/>
                  <a:gd name="T21" fmla="*/ 116 h 396"/>
                  <a:gd name="T22" fmla="*/ 146 w 481"/>
                  <a:gd name="T23" fmla="*/ 65 h 396"/>
                  <a:gd name="T24" fmla="*/ 157 w 481"/>
                  <a:gd name="T25" fmla="*/ 51 h 396"/>
                  <a:gd name="T26" fmla="*/ 186 w 481"/>
                  <a:gd name="T27" fmla="*/ 0 h 396"/>
                  <a:gd name="T28" fmla="*/ 189 w 481"/>
                  <a:gd name="T29" fmla="*/ 8 h 396"/>
                  <a:gd name="T30" fmla="*/ 204 w 481"/>
                  <a:gd name="T31" fmla="*/ 39 h 396"/>
                  <a:gd name="T32" fmla="*/ 218 w 481"/>
                  <a:gd name="T33" fmla="*/ 64 h 396"/>
                  <a:gd name="T34" fmla="*/ 226 w 481"/>
                  <a:gd name="T35" fmla="*/ 74 h 396"/>
                  <a:gd name="T36" fmla="*/ 236 w 481"/>
                  <a:gd name="T37" fmla="*/ 88 h 396"/>
                  <a:gd name="T38" fmla="*/ 240 w 481"/>
                  <a:gd name="T39" fmla="*/ 98 h 396"/>
                  <a:gd name="T40" fmla="*/ 240 w 481"/>
                  <a:gd name="T41" fmla="*/ 102 h 396"/>
                  <a:gd name="T42" fmla="*/ 236 w 481"/>
                  <a:gd name="T43" fmla="*/ 104 h 396"/>
                  <a:gd name="T44" fmla="*/ 235 w 481"/>
                  <a:gd name="T45" fmla="*/ 105 h 396"/>
                  <a:gd name="T46" fmla="*/ 226 w 481"/>
                  <a:gd name="T47" fmla="*/ 105 h 396"/>
                  <a:gd name="T48" fmla="*/ 215 w 481"/>
                  <a:gd name="T49" fmla="*/ 102 h 396"/>
                  <a:gd name="T50" fmla="*/ 209 w 481"/>
                  <a:gd name="T51" fmla="*/ 99 h 396"/>
                  <a:gd name="T52" fmla="*/ 197 w 481"/>
                  <a:gd name="T53" fmla="*/ 99 h 396"/>
                  <a:gd name="T54" fmla="*/ 191 w 481"/>
                  <a:gd name="T55" fmla="*/ 99 h 396"/>
                  <a:gd name="T56" fmla="*/ 178 w 481"/>
                  <a:gd name="T57" fmla="*/ 106 h 396"/>
                  <a:gd name="T58" fmla="*/ 169 w 481"/>
                  <a:gd name="T59" fmla="*/ 109 h 396"/>
                  <a:gd name="T60" fmla="*/ 140 w 481"/>
                  <a:gd name="T61" fmla="*/ 119 h 396"/>
                  <a:gd name="T62" fmla="*/ 119 w 481"/>
                  <a:gd name="T63" fmla="*/ 133 h 396"/>
                  <a:gd name="T64" fmla="*/ 87 w 481"/>
                  <a:gd name="T65" fmla="*/ 157 h 396"/>
                  <a:gd name="T66" fmla="*/ 77 w 481"/>
                  <a:gd name="T67" fmla="*/ 164 h 396"/>
                  <a:gd name="T68" fmla="*/ 44 w 481"/>
                  <a:gd name="T69" fmla="*/ 188 h 396"/>
                  <a:gd name="T70" fmla="*/ 30 w 481"/>
                  <a:gd name="T71" fmla="*/ 196 h 396"/>
                  <a:gd name="T72" fmla="*/ 23 w 481"/>
                  <a:gd name="T73" fmla="*/ 196 h 396"/>
                  <a:gd name="T74" fmla="*/ 21 w 481"/>
                  <a:gd name="T75" fmla="*/ 195 h 396"/>
                  <a:gd name="T76" fmla="*/ 3 w 481"/>
                  <a:gd name="T77" fmla="*/ 191 h 396"/>
                  <a:gd name="T78" fmla="*/ 0 w 481"/>
                  <a:gd name="T79" fmla="*/ 188 h 39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81"/>
                  <a:gd name="T121" fmla="*/ 0 h 396"/>
                  <a:gd name="T122" fmla="*/ 481 w 481"/>
                  <a:gd name="T123" fmla="*/ 396 h 39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81" h="396">
                    <a:moveTo>
                      <a:pt x="0" y="378"/>
                    </a:moveTo>
                    <a:lnTo>
                      <a:pt x="0" y="378"/>
                    </a:lnTo>
                    <a:lnTo>
                      <a:pt x="12" y="368"/>
                    </a:lnTo>
                    <a:lnTo>
                      <a:pt x="20" y="360"/>
                    </a:lnTo>
                    <a:lnTo>
                      <a:pt x="24" y="352"/>
                    </a:lnTo>
                    <a:lnTo>
                      <a:pt x="34" y="348"/>
                    </a:lnTo>
                    <a:lnTo>
                      <a:pt x="56" y="336"/>
                    </a:lnTo>
                    <a:lnTo>
                      <a:pt x="68" y="326"/>
                    </a:lnTo>
                    <a:lnTo>
                      <a:pt x="79" y="317"/>
                    </a:lnTo>
                    <a:lnTo>
                      <a:pt x="89" y="305"/>
                    </a:lnTo>
                    <a:lnTo>
                      <a:pt x="95" y="293"/>
                    </a:lnTo>
                    <a:lnTo>
                      <a:pt x="105" y="293"/>
                    </a:lnTo>
                    <a:lnTo>
                      <a:pt x="115" y="293"/>
                    </a:lnTo>
                    <a:lnTo>
                      <a:pt x="129" y="291"/>
                    </a:lnTo>
                    <a:lnTo>
                      <a:pt x="147" y="285"/>
                    </a:lnTo>
                    <a:lnTo>
                      <a:pt x="166" y="273"/>
                    </a:lnTo>
                    <a:lnTo>
                      <a:pt x="186" y="257"/>
                    </a:lnTo>
                    <a:lnTo>
                      <a:pt x="198" y="245"/>
                    </a:lnTo>
                    <a:lnTo>
                      <a:pt x="208" y="233"/>
                    </a:lnTo>
                    <a:lnTo>
                      <a:pt x="257" y="174"/>
                    </a:lnTo>
                    <a:lnTo>
                      <a:pt x="293" y="131"/>
                    </a:lnTo>
                    <a:lnTo>
                      <a:pt x="315" y="103"/>
                    </a:lnTo>
                    <a:lnTo>
                      <a:pt x="342" y="52"/>
                    </a:lnTo>
                    <a:lnTo>
                      <a:pt x="372" y="0"/>
                    </a:lnTo>
                    <a:lnTo>
                      <a:pt x="378" y="16"/>
                    </a:lnTo>
                    <a:lnTo>
                      <a:pt x="396" y="55"/>
                    </a:lnTo>
                    <a:lnTo>
                      <a:pt x="408" y="79"/>
                    </a:lnTo>
                    <a:lnTo>
                      <a:pt x="421" y="105"/>
                    </a:lnTo>
                    <a:lnTo>
                      <a:pt x="437" y="129"/>
                    </a:lnTo>
                    <a:lnTo>
                      <a:pt x="453" y="148"/>
                    </a:lnTo>
                    <a:lnTo>
                      <a:pt x="461" y="156"/>
                    </a:lnTo>
                    <a:lnTo>
                      <a:pt x="473" y="176"/>
                    </a:lnTo>
                    <a:lnTo>
                      <a:pt x="479" y="186"/>
                    </a:lnTo>
                    <a:lnTo>
                      <a:pt x="481" y="196"/>
                    </a:lnTo>
                    <a:lnTo>
                      <a:pt x="481" y="202"/>
                    </a:lnTo>
                    <a:lnTo>
                      <a:pt x="481" y="206"/>
                    </a:lnTo>
                    <a:lnTo>
                      <a:pt x="477" y="208"/>
                    </a:lnTo>
                    <a:lnTo>
                      <a:pt x="473" y="210"/>
                    </a:lnTo>
                    <a:lnTo>
                      <a:pt x="471" y="212"/>
                    </a:lnTo>
                    <a:lnTo>
                      <a:pt x="461" y="214"/>
                    </a:lnTo>
                    <a:lnTo>
                      <a:pt x="453" y="212"/>
                    </a:lnTo>
                    <a:lnTo>
                      <a:pt x="443" y="210"/>
                    </a:lnTo>
                    <a:lnTo>
                      <a:pt x="431" y="206"/>
                    </a:lnTo>
                    <a:lnTo>
                      <a:pt x="418" y="200"/>
                    </a:lnTo>
                    <a:lnTo>
                      <a:pt x="406" y="198"/>
                    </a:lnTo>
                    <a:lnTo>
                      <a:pt x="394" y="198"/>
                    </a:lnTo>
                    <a:lnTo>
                      <a:pt x="382" y="200"/>
                    </a:lnTo>
                    <a:lnTo>
                      <a:pt x="370" y="208"/>
                    </a:lnTo>
                    <a:lnTo>
                      <a:pt x="356" y="214"/>
                    </a:lnTo>
                    <a:lnTo>
                      <a:pt x="338" y="220"/>
                    </a:lnTo>
                    <a:lnTo>
                      <a:pt x="317" y="226"/>
                    </a:lnTo>
                    <a:lnTo>
                      <a:pt x="281" y="239"/>
                    </a:lnTo>
                    <a:lnTo>
                      <a:pt x="238" y="267"/>
                    </a:lnTo>
                    <a:lnTo>
                      <a:pt x="204" y="291"/>
                    </a:lnTo>
                    <a:lnTo>
                      <a:pt x="174" y="315"/>
                    </a:lnTo>
                    <a:lnTo>
                      <a:pt x="155" y="330"/>
                    </a:lnTo>
                    <a:lnTo>
                      <a:pt x="113" y="362"/>
                    </a:lnTo>
                    <a:lnTo>
                      <a:pt x="89" y="378"/>
                    </a:lnTo>
                    <a:lnTo>
                      <a:pt x="69" y="390"/>
                    </a:lnTo>
                    <a:lnTo>
                      <a:pt x="60" y="394"/>
                    </a:lnTo>
                    <a:lnTo>
                      <a:pt x="52" y="396"/>
                    </a:lnTo>
                    <a:lnTo>
                      <a:pt x="46" y="394"/>
                    </a:lnTo>
                    <a:lnTo>
                      <a:pt x="42" y="392"/>
                    </a:lnTo>
                    <a:lnTo>
                      <a:pt x="20" y="388"/>
                    </a:lnTo>
                    <a:lnTo>
                      <a:pt x="6" y="384"/>
                    </a:lnTo>
                    <a:lnTo>
                      <a:pt x="2" y="38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8" name="Freeform 1428"/>
              <p:cNvSpPr>
                <a:spLocks/>
              </p:cNvSpPr>
              <p:nvPr/>
            </p:nvSpPr>
            <p:spPr bwMode="auto">
              <a:xfrm>
                <a:off x="1880" y="2956"/>
                <a:ext cx="102" cy="113"/>
              </a:xfrm>
              <a:custGeom>
                <a:avLst/>
                <a:gdLst>
                  <a:gd name="T0" fmla="*/ 100 w 204"/>
                  <a:gd name="T1" fmla="*/ 12 h 225"/>
                  <a:gd name="T2" fmla="*/ 100 w 204"/>
                  <a:gd name="T3" fmla="*/ 12 h 225"/>
                  <a:gd name="T4" fmla="*/ 88 w 204"/>
                  <a:gd name="T5" fmla="*/ 8 h 225"/>
                  <a:gd name="T6" fmla="*/ 79 w 204"/>
                  <a:gd name="T7" fmla="*/ 6 h 225"/>
                  <a:gd name="T8" fmla="*/ 73 w 204"/>
                  <a:gd name="T9" fmla="*/ 5 h 225"/>
                  <a:gd name="T10" fmla="*/ 73 w 204"/>
                  <a:gd name="T11" fmla="*/ 5 h 225"/>
                  <a:gd name="T12" fmla="*/ 67 w 204"/>
                  <a:gd name="T13" fmla="*/ 3 h 225"/>
                  <a:gd name="T14" fmla="*/ 60 w 204"/>
                  <a:gd name="T15" fmla="*/ 1 h 225"/>
                  <a:gd name="T16" fmla="*/ 52 w 204"/>
                  <a:gd name="T17" fmla="*/ 0 h 225"/>
                  <a:gd name="T18" fmla="*/ 42 w 204"/>
                  <a:gd name="T19" fmla="*/ 1 h 225"/>
                  <a:gd name="T20" fmla="*/ 37 w 204"/>
                  <a:gd name="T21" fmla="*/ 2 h 225"/>
                  <a:gd name="T22" fmla="*/ 32 w 204"/>
                  <a:gd name="T23" fmla="*/ 3 h 225"/>
                  <a:gd name="T24" fmla="*/ 27 w 204"/>
                  <a:gd name="T25" fmla="*/ 5 h 225"/>
                  <a:gd name="T26" fmla="*/ 22 w 204"/>
                  <a:gd name="T27" fmla="*/ 8 h 225"/>
                  <a:gd name="T28" fmla="*/ 17 w 204"/>
                  <a:gd name="T29" fmla="*/ 12 h 225"/>
                  <a:gd name="T30" fmla="*/ 13 w 204"/>
                  <a:gd name="T31" fmla="*/ 17 h 225"/>
                  <a:gd name="T32" fmla="*/ 13 w 204"/>
                  <a:gd name="T33" fmla="*/ 17 h 225"/>
                  <a:gd name="T34" fmla="*/ 12 w 204"/>
                  <a:gd name="T35" fmla="*/ 18 h 225"/>
                  <a:gd name="T36" fmla="*/ 9 w 204"/>
                  <a:gd name="T37" fmla="*/ 23 h 225"/>
                  <a:gd name="T38" fmla="*/ 6 w 204"/>
                  <a:gd name="T39" fmla="*/ 34 h 225"/>
                  <a:gd name="T40" fmla="*/ 5 w 204"/>
                  <a:gd name="T41" fmla="*/ 42 h 225"/>
                  <a:gd name="T42" fmla="*/ 4 w 204"/>
                  <a:gd name="T43" fmla="*/ 51 h 225"/>
                  <a:gd name="T44" fmla="*/ 4 w 204"/>
                  <a:gd name="T45" fmla="*/ 51 h 225"/>
                  <a:gd name="T46" fmla="*/ 3 w 204"/>
                  <a:gd name="T47" fmla="*/ 63 h 225"/>
                  <a:gd name="T48" fmla="*/ 2 w 204"/>
                  <a:gd name="T49" fmla="*/ 71 h 225"/>
                  <a:gd name="T50" fmla="*/ 0 w 204"/>
                  <a:gd name="T51" fmla="*/ 77 h 225"/>
                  <a:gd name="T52" fmla="*/ 0 w 204"/>
                  <a:gd name="T53" fmla="*/ 77 h 225"/>
                  <a:gd name="T54" fmla="*/ 2 w 204"/>
                  <a:gd name="T55" fmla="*/ 92 h 225"/>
                  <a:gd name="T56" fmla="*/ 3 w 204"/>
                  <a:gd name="T57" fmla="*/ 104 h 225"/>
                  <a:gd name="T58" fmla="*/ 5 w 204"/>
                  <a:gd name="T59" fmla="*/ 110 h 225"/>
                  <a:gd name="T60" fmla="*/ 6 w 204"/>
                  <a:gd name="T61" fmla="*/ 113 h 225"/>
                  <a:gd name="T62" fmla="*/ 6 w 204"/>
                  <a:gd name="T63" fmla="*/ 113 h 225"/>
                  <a:gd name="T64" fmla="*/ 6 w 204"/>
                  <a:gd name="T65" fmla="*/ 110 h 225"/>
                  <a:gd name="T66" fmla="*/ 6 w 204"/>
                  <a:gd name="T67" fmla="*/ 105 h 225"/>
                  <a:gd name="T68" fmla="*/ 7 w 204"/>
                  <a:gd name="T69" fmla="*/ 99 h 225"/>
                  <a:gd name="T70" fmla="*/ 8 w 204"/>
                  <a:gd name="T71" fmla="*/ 92 h 225"/>
                  <a:gd name="T72" fmla="*/ 11 w 204"/>
                  <a:gd name="T73" fmla="*/ 83 h 225"/>
                  <a:gd name="T74" fmla="*/ 16 w 204"/>
                  <a:gd name="T75" fmla="*/ 73 h 225"/>
                  <a:gd name="T76" fmla="*/ 22 w 204"/>
                  <a:gd name="T77" fmla="*/ 63 h 225"/>
                  <a:gd name="T78" fmla="*/ 22 w 204"/>
                  <a:gd name="T79" fmla="*/ 63 h 225"/>
                  <a:gd name="T80" fmla="*/ 25 w 204"/>
                  <a:gd name="T81" fmla="*/ 58 h 225"/>
                  <a:gd name="T82" fmla="*/ 34 w 204"/>
                  <a:gd name="T83" fmla="*/ 48 h 225"/>
                  <a:gd name="T84" fmla="*/ 40 w 204"/>
                  <a:gd name="T85" fmla="*/ 42 h 225"/>
                  <a:gd name="T86" fmla="*/ 47 w 204"/>
                  <a:gd name="T87" fmla="*/ 36 h 225"/>
                  <a:gd name="T88" fmla="*/ 55 w 204"/>
                  <a:gd name="T89" fmla="*/ 31 h 225"/>
                  <a:gd name="T90" fmla="*/ 64 w 204"/>
                  <a:gd name="T91" fmla="*/ 28 h 225"/>
                  <a:gd name="T92" fmla="*/ 64 w 204"/>
                  <a:gd name="T93" fmla="*/ 28 h 225"/>
                  <a:gd name="T94" fmla="*/ 101 w 204"/>
                  <a:gd name="T95" fmla="*/ 15 h 225"/>
                  <a:gd name="T96" fmla="*/ 101 w 204"/>
                  <a:gd name="T97" fmla="*/ 15 h 225"/>
                  <a:gd name="T98" fmla="*/ 102 w 204"/>
                  <a:gd name="T99" fmla="*/ 14 h 225"/>
                  <a:gd name="T100" fmla="*/ 102 w 204"/>
                  <a:gd name="T101" fmla="*/ 13 h 225"/>
                  <a:gd name="T102" fmla="*/ 100 w 204"/>
                  <a:gd name="T103" fmla="*/ 12 h 225"/>
                  <a:gd name="T104" fmla="*/ 100 w 204"/>
                  <a:gd name="T105" fmla="*/ 12 h 225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04"/>
                  <a:gd name="T160" fmla="*/ 0 h 225"/>
                  <a:gd name="T161" fmla="*/ 204 w 204"/>
                  <a:gd name="T162" fmla="*/ 225 h 225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04" h="225">
                    <a:moveTo>
                      <a:pt x="200" y="23"/>
                    </a:moveTo>
                    <a:lnTo>
                      <a:pt x="200" y="23"/>
                    </a:lnTo>
                    <a:lnTo>
                      <a:pt x="176" y="15"/>
                    </a:lnTo>
                    <a:lnTo>
                      <a:pt x="157" y="11"/>
                    </a:lnTo>
                    <a:lnTo>
                      <a:pt x="145" y="9"/>
                    </a:lnTo>
                    <a:lnTo>
                      <a:pt x="133" y="6"/>
                    </a:lnTo>
                    <a:lnTo>
                      <a:pt x="119" y="2"/>
                    </a:lnTo>
                    <a:lnTo>
                      <a:pt x="103" y="0"/>
                    </a:lnTo>
                    <a:lnTo>
                      <a:pt x="83" y="2"/>
                    </a:lnTo>
                    <a:lnTo>
                      <a:pt x="74" y="4"/>
                    </a:lnTo>
                    <a:lnTo>
                      <a:pt x="64" y="6"/>
                    </a:lnTo>
                    <a:lnTo>
                      <a:pt x="54" y="9"/>
                    </a:lnTo>
                    <a:lnTo>
                      <a:pt x="44" y="15"/>
                    </a:lnTo>
                    <a:lnTo>
                      <a:pt x="34" y="23"/>
                    </a:lnTo>
                    <a:lnTo>
                      <a:pt x="26" y="33"/>
                    </a:lnTo>
                    <a:lnTo>
                      <a:pt x="24" y="35"/>
                    </a:lnTo>
                    <a:lnTo>
                      <a:pt x="18" y="45"/>
                    </a:lnTo>
                    <a:lnTo>
                      <a:pt x="12" y="67"/>
                    </a:lnTo>
                    <a:lnTo>
                      <a:pt x="10" y="83"/>
                    </a:lnTo>
                    <a:lnTo>
                      <a:pt x="8" y="102"/>
                    </a:lnTo>
                    <a:lnTo>
                      <a:pt x="6" y="126"/>
                    </a:lnTo>
                    <a:lnTo>
                      <a:pt x="4" y="142"/>
                    </a:lnTo>
                    <a:lnTo>
                      <a:pt x="0" y="154"/>
                    </a:lnTo>
                    <a:lnTo>
                      <a:pt x="4" y="184"/>
                    </a:lnTo>
                    <a:lnTo>
                      <a:pt x="6" y="207"/>
                    </a:lnTo>
                    <a:lnTo>
                      <a:pt x="10" y="219"/>
                    </a:lnTo>
                    <a:lnTo>
                      <a:pt x="12" y="225"/>
                    </a:lnTo>
                    <a:lnTo>
                      <a:pt x="12" y="219"/>
                    </a:lnTo>
                    <a:lnTo>
                      <a:pt x="12" y="209"/>
                    </a:lnTo>
                    <a:lnTo>
                      <a:pt x="14" y="197"/>
                    </a:lnTo>
                    <a:lnTo>
                      <a:pt x="16" y="184"/>
                    </a:lnTo>
                    <a:lnTo>
                      <a:pt x="22" y="166"/>
                    </a:lnTo>
                    <a:lnTo>
                      <a:pt x="32" y="146"/>
                    </a:lnTo>
                    <a:lnTo>
                      <a:pt x="44" y="126"/>
                    </a:lnTo>
                    <a:lnTo>
                      <a:pt x="50" y="116"/>
                    </a:lnTo>
                    <a:lnTo>
                      <a:pt x="68" y="95"/>
                    </a:lnTo>
                    <a:lnTo>
                      <a:pt x="79" y="83"/>
                    </a:lnTo>
                    <a:lnTo>
                      <a:pt x="93" y="71"/>
                    </a:lnTo>
                    <a:lnTo>
                      <a:pt x="109" y="61"/>
                    </a:lnTo>
                    <a:lnTo>
                      <a:pt x="127" y="55"/>
                    </a:lnTo>
                    <a:lnTo>
                      <a:pt x="202" y="29"/>
                    </a:lnTo>
                    <a:lnTo>
                      <a:pt x="204" y="27"/>
                    </a:lnTo>
                    <a:lnTo>
                      <a:pt x="204" y="25"/>
                    </a:lnTo>
                    <a:lnTo>
                      <a:pt x="200" y="23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29" name="Freeform 1429"/>
              <p:cNvSpPr>
                <a:spLocks/>
              </p:cNvSpPr>
              <p:nvPr/>
            </p:nvSpPr>
            <p:spPr bwMode="auto">
              <a:xfrm>
                <a:off x="1823" y="2901"/>
                <a:ext cx="153" cy="278"/>
              </a:xfrm>
              <a:custGeom>
                <a:avLst/>
                <a:gdLst>
                  <a:gd name="T0" fmla="*/ 55 w 306"/>
                  <a:gd name="T1" fmla="*/ 129 h 556"/>
                  <a:gd name="T2" fmla="*/ 61 w 306"/>
                  <a:gd name="T3" fmla="*/ 83 h 556"/>
                  <a:gd name="T4" fmla="*/ 64 w 306"/>
                  <a:gd name="T5" fmla="*/ 71 h 556"/>
                  <a:gd name="T6" fmla="*/ 70 w 306"/>
                  <a:gd name="T7" fmla="*/ 58 h 556"/>
                  <a:gd name="T8" fmla="*/ 73 w 306"/>
                  <a:gd name="T9" fmla="*/ 45 h 556"/>
                  <a:gd name="T10" fmla="*/ 72 w 306"/>
                  <a:gd name="T11" fmla="*/ 33 h 556"/>
                  <a:gd name="T12" fmla="*/ 71 w 306"/>
                  <a:gd name="T13" fmla="*/ 28 h 556"/>
                  <a:gd name="T14" fmla="*/ 66 w 306"/>
                  <a:gd name="T15" fmla="*/ 12 h 556"/>
                  <a:gd name="T16" fmla="*/ 61 w 306"/>
                  <a:gd name="T17" fmla="*/ 4 h 556"/>
                  <a:gd name="T18" fmla="*/ 59 w 306"/>
                  <a:gd name="T19" fmla="*/ 3 h 556"/>
                  <a:gd name="T20" fmla="*/ 58 w 306"/>
                  <a:gd name="T21" fmla="*/ 2 h 556"/>
                  <a:gd name="T22" fmla="*/ 53 w 306"/>
                  <a:gd name="T23" fmla="*/ 0 h 556"/>
                  <a:gd name="T24" fmla="*/ 47 w 306"/>
                  <a:gd name="T25" fmla="*/ 2 h 556"/>
                  <a:gd name="T26" fmla="*/ 42 w 306"/>
                  <a:gd name="T27" fmla="*/ 4 h 556"/>
                  <a:gd name="T28" fmla="*/ 35 w 306"/>
                  <a:gd name="T29" fmla="*/ 6 h 556"/>
                  <a:gd name="T30" fmla="*/ 26 w 306"/>
                  <a:gd name="T31" fmla="*/ 14 h 556"/>
                  <a:gd name="T32" fmla="*/ 16 w 306"/>
                  <a:gd name="T33" fmla="*/ 31 h 556"/>
                  <a:gd name="T34" fmla="*/ 11 w 306"/>
                  <a:gd name="T35" fmla="*/ 44 h 556"/>
                  <a:gd name="T36" fmla="*/ 3 w 306"/>
                  <a:gd name="T37" fmla="*/ 72 h 556"/>
                  <a:gd name="T38" fmla="*/ 2 w 306"/>
                  <a:gd name="T39" fmla="*/ 84 h 556"/>
                  <a:gd name="T40" fmla="*/ 3 w 306"/>
                  <a:gd name="T41" fmla="*/ 102 h 556"/>
                  <a:gd name="T42" fmla="*/ 2 w 306"/>
                  <a:gd name="T43" fmla="*/ 127 h 556"/>
                  <a:gd name="T44" fmla="*/ 1 w 306"/>
                  <a:gd name="T45" fmla="*/ 135 h 556"/>
                  <a:gd name="T46" fmla="*/ 0 w 306"/>
                  <a:gd name="T47" fmla="*/ 177 h 556"/>
                  <a:gd name="T48" fmla="*/ 2 w 306"/>
                  <a:gd name="T49" fmla="*/ 189 h 556"/>
                  <a:gd name="T50" fmla="*/ 2 w 306"/>
                  <a:gd name="T51" fmla="*/ 191 h 556"/>
                  <a:gd name="T52" fmla="*/ 4 w 306"/>
                  <a:gd name="T53" fmla="*/ 203 h 556"/>
                  <a:gd name="T54" fmla="*/ 8 w 306"/>
                  <a:gd name="T55" fmla="*/ 210 h 556"/>
                  <a:gd name="T56" fmla="*/ 8 w 306"/>
                  <a:gd name="T57" fmla="*/ 211 h 556"/>
                  <a:gd name="T58" fmla="*/ 11 w 306"/>
                  <a:gd name="T59" fmla="*/ 217 h 556"/>
                  <a:gd name="T60" fmla="*/ 23 w 306"/>
                  <a:gd name="T61" fmla="*/ 227 h 556"/>
                  <a:gd name="T62" fmla="*/ 47 w 306"/>
                  <a:gd name="T63" fmla="*/ 240 h 556"/>
                  <a:gd name="T64" fmla="*/ 49 w 306"/>
                  <a:gd name="T65" fmla="*/ 243 h 556"/>
                  <a:gd name="T66" fmla="*/ 56 w 306"/>
                  <a:gd name="T67" fmla="*/ 251 h 556"/>
                  <a:gd name="T68" fmla="*/ 72 w 306"/>
                  <a:gd name="T69" fmla="*/ 261 h 556"/>
                  <a:gd name="T70" fmla="*/ 98 w 306"/>
                  <a:gd name="T71" fmla="*/ 269 h 556"/>
                  <a:gd name="T72" fmla="*/ 104 w 306"/>
                  <a:gd name="T73" fmla="*/ 271 h 556"/>
                  <a:gd name="T74" fmla="*/ 127 w 306"/>
                  <a:gd name="T75" fmla="*/ 276 h 556"/>
                  <a:gd name="T76" fmla="*/ 145 w 306"/>
                  <a:gd name="T77" fmla="*/ 278 h 556"/>
                  <a:gd name="T78" fmla="*/ 153 w 306"/>
                  <a:gd name="T79" fmla="*/ 277 h 556"/>
                  <a:gd name="T80" fmla="*/ 147 w 306"/>
                  <a:gd name="T81" fmla="*/ 273 h 556"/>
                  <a:gd name="T82" fmla="*/ 146 w 306"/>
                  <a:gd name="T83" fmla="*/ 272 h 556"/>
                  <a:gd name="T84" fmla="*/ 135 w 306"/>
                  <a:gd name="T85" fmla="*/ 270 h 556"/>
                  <a:gd name="T86" fmla="*/ 122 w 306"/>
                  <a:gd name="T87" fmla="*/ 266 h 556"/>
                  <a:gd name="T88" fmla="*/ 108 w 306"/>
                  <a:gd name="T89" fmla="*/ 257 h 556"/>
                  <a:gd name="T90" fmla="*/ 103 w 306"/>
                  <a:gd name="T91" fmla="*/ 253 h 556"/>
                  <a:gd name="T92" fmla="*/ 93 w 306"/>
                  <a:gd name="T93" fmla="*/ 247 h 556"/>
                  <a:gd name="T94" fmla="*/ 88 w 306"/>
                  <a:gd name="T95" fmla="*/ 243 h 556"/>
                  <a:gd name="T96" fmla="*/ 77 w 306"/>
                  <a:gd name="T97" fmla="*/ 230 h 556"/>
                  <a:gd name="T98" fmla="*/ 67 w 306"/>
                  <a:gd name="T99" fmla="*/ 208 h 556"/>
                  <a:gd name="T100" fmla="*/ 65 w 306"/>
                  <a:gd name="T101" fmla="*/ 193 h 556"/>
                  <a:gd name="T102" fmla="*/ 65 w 306"/>
                  <a:gd name="T103" fmla="*/ 176 h 556"/>
                  <a:gd name="T104" fmla="*/ 63 w 306"/>
                  <a:gd name="T105" fmla="*/ 172 h 556"/>
                  <a:gd name="T106" fmla="*/ 56 w 306"/>
                  <a:gd name="T107" fmla="*/ 153 h 556"/>
                  <a:gd name="T108" fmla="*/ 54 w 306"/>
                  <a:gd name="T109" fmla="*/ 137 h 556"/>
                  <a:gd name="T110" fmla="*/ 55 w 306"/>
                  <a:gd name="T111" fmla="*/ 129 h 55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306"/>
                  <a:gd name="T169" fmla="*/ 0 h 556"/>
                  <a:gd name="T170" fmla="*/ 306 w 306"/>
                  <a:gd name="T171" fmla="*/ 556 h 55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306" h="556">
                    <a:moveTo>
                      <a:pt x="110" y="257"/>
                    </a:moveTo>
                    <a:lnTo>
                      <a:pt x="110" y="257"/>
                    </a:lnTo>
                    <a:lnTo>
                      <a:pt x="116" y="206"/>
                    </a:lnTo>
                    <a:lnTo>
                      <a:pt x="122" y="166"/>
                    </a:lnTo>
                    <a:lnTo>
                      <a:pt x="128" y="142"/>
                    </a:lnTo>
                    <a:lnTo>
                      <a:pt x="132" y="134"/>
                    </a:lnTo>
                    <a:lnTo>
                      <a:pt x="140" y="115"/>
                    </a:lnTo>
                    <a:lnTo>
                      <a:pt x="144" y="103"/>
                    </a:lnTo>
                    <a:lnTo>
                      <a:pt x="146" y="89"/>
                    </a:lnTo>
                    <a:lnTo>
                      <a:pt x="146" y="77"/>
                    </a:lnTo>
                    <a:lnTo>
                      <a:pt x="144" y="65"/>
                    </a:lnTo>
                    <a:lnTo>
                      <a:pt x="142" y="55"/>
                    </a:lnTo>
                    <a:lnTo>
                      <a:pt x="136" y="33"/>
                    </a:lnTo>
                    <a:lnTo>
                      <a:pt x="132" y="24"/>
                    </a:lnTo>
                    <a:lnTo>
                      <a:pt x="128" y="14"/>
                    </a:lnTo>
                    <a:lnTo>
                      <a:pt x="122" y="8"/>
                    </a:lnTo>
                    <a:lnTo>
                      <a:pt x="120" y="6"/>
                    </a:lnTo>
                    <a:lnTo>
                      <a:pt x="118" y="6"/>
                    </a:lnTo>
                    <a:lnTo>
                      <a:pt x="116" y="4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101" y="0"/>
                    </a:lnTo>
                    <a:lnTo>
                      <a:pt x="93" y="4"/>
                    </a:lnTo>
                    <a:lnTo>
                      <a:pt x="83" y="8"/>
                    </a:lnTo>
                    <a:lnTo>
                      <a:pt x="75" y="10"/>
                    </a:lnTo>
                    <a:lnTo>
                      <a:pt x="69" y="12"/>
                    </a:lnTo>
                    <a:lnTo>
                      <a:pt x="59" y="18"/>
                    </a:lnTo>
                    <a:lnTo>
                      <a:pt x="51" y="27"/>
                    </a:lnTo>
                    <a:lnTo>
                      <a:pt x="39" y="41"/>
                    </a:lnTo>
                    <a:lnTo>
                      <a:pt x="31" y="61"/>
                    </a:lnTo>
                    <a:lnTo>
                      <a:pt x="21" y="87"/>
                    </a:lnTo>
                    <a:lnTo>
                      <a:pt x="12" y="117"/>
                    </a:lnTo>
                    <a:lnTo>
                      <a:pt x="6" y="144"/>
                    </a:lnTo>
                    <a:lnTo>
                      <a:pt x="4" y="156"/>
                    </a:lnTo>
                    <a:lnTo>
                      <a:pt x="4" y="168"/>
                    </a:lnTo>
                    <a:lnTo>
                      <a:pt x="6" y="204"/>
                    </a:lnTo>
                    <a:lnTo>
                      <a:pt x="6" y="235"/>
                    </a:lnTo>
                    <a:lnTo>
                      <a:pt x="4" y="253"/>
                    </a:lnTo>
                    <a:lnTo>
                      <a:pt x="2" y="269"/>
                    </a:lnTo>
                    <a:lnTo>
                      <a:pt x="0" y="318"/>
                    </a:lnTo>
                    <a:lnTo>
                      <a:pt x="0" y="354"/>
                    </a:lnTo>
                    <a:lnTo>
                      <a:pt x="2" y="368"/>
                    </a:lnTo>
                    <a:lnTo>
                      <a:pt x="4" y="378"/>
                    </a:lnTo>
                    <a:lnTo>
                      <a:pt x="4" y="382"/>
                    </a:lnTo>
                    <a:lnTo>
                      <a:pt x="4" y="393"/>
                    </a:lnTo>
                    <a:lnTo>
                      <a:pt x="8" y="405"/>
                    </a:lnTo>
                    <a:lnTo>
                      <a:pt x="10" y="413"/>
                    </a:lnTo>
                    <a:lnTo>
                      <a:pt x="15" y="419"/>
                    </a:lnTo>
                    <a:lnTo>
                      <a:pt x="15" y="421"/>
                    </a:lnTo>
                    <a:lnTo>
                      <a:pt x="17" y="427"/>
                    </a:lnTo>
                    <a:lnTo>
                      <a:pt x="21" y="433"/>
                    </a:lnTo>
                    <a:lnTo>
                      <a:pt x="31" y="441"/>
                    </a:lnTo>
                    <a:lnTo>
                      <a:pt x="45" y="453"/>
                    </a:lnTo>
                    <a:lnTo>
                      <a:pt x="65" y="465"/>
                    </a:lnTo>
                    <a:lnTo>
                      <a:pt x="93" y="479"/>
                    </a:lnTo>
                    <a:lnTo>
                      <a:pt x="97" y="486"/>
                    </a:lnTo>
                    <a:lnTo>
                      <a:pt x="102" y="494"/>
                    </a:lnTo>
                    <a:lnTo>
                      <a:pt x="112" y="502"/>
                    </a:lnTo>
                    <a:lnTo>
                      <a:pt x="126" y="512"/>
                    </a:lnTo>
                    <a:lnTo>
                      <a:pt x="144" y="522"/>
                    </a:lnTo>
                    <a:lnTo>
                      <a:pt x="168" y="530"/>
                    </a:lnTo>
                    <a:lnTo>
                      <a:pt x="195" y="538"/>
                    </a:lnTo>
                    <a:lnTo>
                      <a:pt x="207" y="542"/>
                    </a:lnTo>
                    <a:lnTo>
                      <a:pt x="235" y="550"/>
                    </a:lnTo>
                    <a:lnTo>
                      <a:pt x="253" y="552"/>
                    </a:lnTo>
                    <a:lnTo>
                      <a:pt x="273" y="556"/>
                    </a:lnTo>
                    <a:lnTo>
                      <a:pt x="290" y="556"/>
                    </a:lnTo>
                    <a:lnTo>
                      <a:pt x="306" y="554"/>
                    </a:lnTo>
                    <a:lnTo>
                      <a:pt x="300" y="550"/>
                    </a:lnTo>
                    <a:lnTo>
                      <a:pt x="294" y="546"/>
                    </a:lnTo>
                    <a:lnTo>
                      <a:pt x="292" y="544"/>
                    </a:lnTo>
                    <a:lnTo>
                      <a:pt x="286" y="544"/>
                    </a:lnTo>
                    <a:lnTo>
                      <a:pt x="269" y="540"/>
                    </a:lnTo>
                    <a:lnTo>
                      <a:pt x="257" y="538"/>
                    </a:lnTo>
                    <a:lnTo>
                      <a:pt x="243" y="532"/>
                    </a:lnTo>
                    <a:lnTo>
                      <a:pt x="229" y="524"/>
                    </a:lnTo>
                    <a:lnTo>
                      <a:pt x="215" y="514"/>
                    </a:lnTo>
                    <a:lnTo>
                      <a:pt x="205" y="506"/>
                    </a:lnTo>
                    <a:lnTo>
                      <a:pt x="195" y="500"/>
                    </a:lnTo>
                    <a:lnTo>
                      <a:pt x="186" y="494"/>
                    </a:lnTo>
                    <a:lnTo>
                      <a:pt x="176" y="486"/>
                    </a:lnTo>
                    <a:lnTo>
                      <a:pt x="166" y="475"/>
                    </a:lnTo>
                    <a:lnTo>
                      <a:pt x="154" y="459"/>
                    </a:lnTo>
                    <a:lnTo>
                      <a:pt x="142" y="439"/>
                    </a:lnTo>
                    <a:lnTo>
                      <a:pt x="134" y="415"/>
                    </a:lnTo>
                    <a:lnTo>
                      <a:pt x="130" y="401"/>
                    </a:lnTo>
                    <a:lnTo>
                      <a:pt x="130" y="386"/>
                    </a:lnTo>
                    <a:lnTo>
                      <a:pt x="128" y="370"/>
                    </a:lnTo>
                    <a:lnTo>
                      <a:pt x="130" y="352"/>
                    </a:lnTo>
                    <a:lnTo>
                      <a:pt x="126" y="344"/>
                    </a:lnTo>
                    <a:lnTo>
                      <a:pt x="116" y="320"/>
                    </a:lnTo>
                    <a:lnTo>
                      <a:pt x="112" y="306"/>
                    </a:lnTo>
                    <a:lnTo>
                      <a:pt x="108" y="291"/>
                    </a:lnTo>
                    <a:lnTo>
                      <a:pt x="108" y="273"/>
                    </a:lnTo>
                    <a:lnTo>
                      <a:pt x="110" y="257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0" name="Freeform 1430"/>
              <p:cNvSpPr>
                <a:spLocks/>
              </p:cNvSpPr>
              <p:nvPr/>
            </p:nvSpPr>
            <p:spPr bwMode="auto">
              <a:xfrm>
                <a:off x="2021" y="3056"/>
                <a:ext cx="40" cy="87"/>
              </a:xfrm>
              <a:custGeom>
                <a:avLst/>
                <a:gdLst>
                  <a:gd name="T0" fmla="*/ 13 w 81"/>
                  <a:gd name="T1" fmla="*/ 0 h 174"/>
                  <a:gd name="T2" fmla="*/ 13 w 81"/>
                  <a:gd name="T3" fmla="*/ 0 h 174"/>
                  <a:gd name="T4" fmla="*/ 16 w 81"/>
                  <a:gd name="T5" fmla="*/ 0 h 174"/>
                  <a:gd name="T6" fmla="*/ 19 w 81"/>
                  <a:gd name="T7" fmla="*/ 0 h 174"/>
                  <a:gd name="T8" fmla="*/ 23 w 81"/>
                  <a:gd name="T9" fmla="*/ 1 h 174"/>
                  <a:gd name="T10" fmla="*/ 28 w 81"/>
                  <a:gd name="T11" fmla="*/ 4 h 174"/>
                  <a:gd name="T12" fmla="*/ 32 w 81"/>
                  <a:gd name="T13" fmla="*/ 8 h 174"/>
                  <a:gd name="T14" fmla="*/ 36 w 81"/>
                  <a:gd name="T15" fmla="*/ 14 h 174"/>
                  <a:gd name="T16" fmla="*/ 39 w 81"/>
                  <a:gd name="T17" fmla="*/ 22 h 174"/>
                  <a:gd name="T18" fmla="*/ 39 w 81"/>
                  <a:gd name="T19" fmla="*/ 22 h 174"/>
                  <a:gd name="T20" fmla="*/ 40 w 81"/>
                  <a:gd name="T21" fmla="*/ 23 h 174"/>
                  <a:gd name="T22" fmla="*/ 40 w 81"/>
                  <a:gd name="T23" fmla="*/ 25 h 174"/>
                  <a:gd name="T24" fmla="*/ 39 w 81"/>
                  <a:gd name="T25" fmla="*/ 29 h 174"/>
                  <a:gd name="T26" fmla="*/ 35 w 81"/>
                  <a:gd name="T27" fmla="*/ 35 h 174"/>
                  <a:gd name="T28" fmla="*/ 35 w 81"/>
                  <a:gd name="T29" fmla="*/ 35 h 174"/>
                  <a:gd name="T30" fmla="*/ 34 w 81"/>
                  <a:gd name="T31" fmla="*/ 39 h 174"/>
                  <a:gd name="T32" fmla="*/ 31 w 81"/>
                  <a:gd name="T33" fmla="*/ 49 h 174"/>
                  <a:gd name="T34" fmla="*/ 29 w 81"/>
                  <a:gd name="T35" fmla="*/ 55 h 174"/>
                  <a:gd name="T36" fmla="*/ 27 w 81"/>
                  <a:gd name="T37" fmla="*/ 61 h 174"/>
                  <a:gd name="T38" fmla="*/ 24 w 81"/>
                  <a:gd name="T39" fmla="*/ 66 h 174"/>
                  <a:gd name="T40" fmla="*/ 20 w 81"/>
                  <a:gd name="T41" fmla="*/ 69 h 174"/>
                  <a:gd name="T42" fmla="*/ 20 w 81"/>
                  <a:gd name="T43" fmla="*/ 69 h 174"/>
                  <a:gd name="T44" fmla="*/ 11 w 81"/>
                  <a:gd name="T45" fmla="*/ 78 h 174"/>
                  <a:gd name="T46" fmla="*/ 4 w 81"/>
                  <a:gd name="T47" fmla="*/ 84 h 174"/>
                  <a:gd name="T48" fmla="*/ 0 w 81"/>
                  <a:gd name="T49" fmla="*/ 87 h 174"/>
                  <a:gd name="T50" fmla="*/ 0 w 81"/>
                  <a:gd name="T51" fmla="*/ 87 h 174"/>
                  <a:gd name="T52" fmla="*/ 0 w 81"/>
                  <a:gd name="T53" fmla="*/ 86 h 174"/>
                  <a:gd name="T54" fmla="*/ 0 w 81"/>
                  <a:gd name="T55" fmla="*/ 84 h 174"/>
                  <a:gd name="T56" fmla="*/ 3 w 81"/>
                  <a:gd name="T57" fmla="*/ 76 h 174"/>
                  <a:gd name="T58" fmla="*/ 7 w 81"/>
                  <a:gd name="T59" fmla="*/ 67 h 174"/>
                  <a:gd name="T60" fmla="*/ 8 w 81"/>
                  <a:gd name="T61" fmla="*/ 62 h 174"/>
                  <a:gd name="T62" fmla="*/ 8 w 81"/>
                  <a:gd name="T63" fmla="*/ 62 h 174"/>
                  <a:gd name="T64" fmla="*/ 14 w 81"/>
                  <a:gd name="T65" fmla="*/ 50 h 174"/>
                  <a:gd name="T66" fmla="*/ 18 w 81"/>
                  <a:gd name="T67" fmla="*/ 42 h 174"/>
                  <a:gd name="T68" fmla="*/ 19 w 81"/>
                  <a:gd name="T69" fmla="*/ 39 h 174"/>
                  <a:gd name="T70" fmla="*/ 19 w 81"/>
                  <a:gd name="T71" fmla="*/ 37 h 174"/>
                  <a:gd name="T72" fmla="*/ 19 w 81"/>
                  <a:gd name="T73" fmla="*/ 37 h 174"/>
                  <a:gd name="T74" fmla="*/ 18 w 81"/>
                  <a:gd name="T75" fmla="*/ 29 h 174"/>
                  <a:gd name="T76" fmla="*/ 16 w 81"/>
                  <a:gd name="T77" fmla="*/ 19 h 174"/>
                  <a:gd name="T78" fmla="*/ 16 w 81"/>
                  <a:gd name="T79" fmla="*/ 19 h 174"/>
                  <a:gd name="T80" fmla="*/ 13 w 81"/>
                  <a:gd name="T81" fmla="*/ 11 h 174"/>
                  <a:gd name="T82" fmla="*/ 12 w 81"/>
                  <a:gd name="T83" fmla="*/ 5 h 174"/>
                  <a:gd name="T84" fmla="*/ 12 w 81"/>
                  <a:gd name="T85" fmla="*/ 2 h 174"/>
                  <a:gd name="T86" fmla="*/ 13 w 81"/>
                  <a:gd name="T87" fmla="*/ 0 h 174"/>
                  <a:gd name="T88" fmla="*/ 13 w 81"/>
                  <a:gd name="T89" fmla="*/ 0 h 174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81"/>
                  <a:gd name="T136" fmla="*/ 0 h 174"/>
                  <a:gd name="T137" fmla="*/ 81 w 81"/>
                  <a:gd name="T138" fmla="*/ 174 h 174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81" h="174">
                    <a:moveTo>
                      <a:pt x="26" y="0"/>
                    </a:moveTo>
                    <a:lnTo>
                      <a:pt x="26" y="0"/>
                    </a:lnTo>
                    <a:lnTo>
                      <a:pt x="32" y="0"/>
                    </a:lnTo>
                    <a:lnTo>
                      <a:pt x="38" y="0"/>
                    </a:lnTo>
                    <a:lnTo>
                      <a:pt x="46" y="2"/>
                    </a:lnTo>
                    <a:lnTo>
                      <a:pt x="56" y="8"/>
                    </a:lnTo>
                    <a:lnTo>
                      <a:pt x="65" y="16"/>
                    </a:lnTo>
                    <a:lnTo>
                      <a:pt x="73" y="28"/>
                    </a:lnTo>
                    <a:lnTo>
                      <a:pt x="79" y="44"/>
                    </a:lnTo>
                    <a:lnTo>
                      <a:pt x="81" y="46"/>
                    </a:lnTo>
                    <a:lnTo>
                      <a:pt x="81" y="50"/>
                    </a:lnTo>
                    <a:lnTo>
                      <a:pt x="79" y="58"/>
                    </a:lnTo>
                    <a:lnTo>
                      <a:pt x="71" y="70"/>
                    </a:lnTo>
                    <a:lnTo>
                      <a:pt x="69" y="78"/>
                    </a:lnTo>
                    <a:lnTo>
                      <a:pt x="63" y="97"/>
                    </a:lnTo>
                    <a:lnTo>
                      <a:pt x="59" y="109"/>
                    </a:lnTo>
                    <a:lnTo>
                      <a:pt x="54" y="121"/>
                    </a:lnTo>
                    <a:lnTo>
                      <a:pt x="48" y="131"/>
                    </a:lnTo>
                    <a:lnTo>
                      <a:pt x="40" y="137"/>
                    </a:lnTo>
                    <a:lnTo>
                      <a:pt x="22" y="155"/>
                    </a:lnTo>
                    <a:lnTo>
                      <a:pt x="8" y="167"/>
                    </a:lnTo>
                    <a:lnTo>
                      <a:pt x="0" y="174"/>
                    </a:lnTo>
                    <a:lnTo>
                      <a:pt x="0" y="172"/>
                    </a:lnTo>
                    <a:lnTo>
                      <a:pt x="0" y="167"/>
                    </a:lnTo>
                    <a:lnTo>
                      <a:pt x="6" y="151"/>
                    </a:lnTo>
                    <a:lnTo>
                      <a:pt x="14" y="133"/>
                    </a:lnTo>
                    <a:lnTo>
                      <a:pt x="16" y="123"/>
                    </a:lnTo>
                    <a:lnTo>
                      <a:pt x="28" y="99"/>
                    </a:lnTo>
                    <a:lnTo>
                      <a:pt x="36" y="83"/>
                    </a:lnTo>
                    <a:lnTo>
                      <a:pt x="38" y="78"/>
                    </a:lnTo>
                    <a:lnTo>
                      <a:pt x="38" y="74"/>
                    </a:lnTo>
                    <a:lnTo>
                      <a:pt x="36" y="58"/>
                    </a:lnTo>
                    <a:lnTo>
                      <a:pt x="32" y="38"/>
                    </a:lnTo>
                    <a:lnTo>
                      <a:pt x="26" y="22"/>
                    </a:lnTo>
                    <a:lnTo>
                      <a:pt x="24" y="10"/>
                    </a:lnTo>
                    <a:lnTo>
                      <a:pt x="24" y="4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1" name="Freeform 1431"/>
              <p:cNvSpPr>
                <a:spLocks/>
              </p:cNvSpPr>
              <p:nvPr/>
            </p:nvSpPr>
            <p:spPr bwMode="auto">
              <a:xfrm>
                <a:off x="1921" y="2999"/>
                <a:ext cx="122" cy="162"/>
              </a:xfrm>
              <a:custGeom>
                <a:avLst/>
                <a:gdLst>
                  <a:gd name="T0" fmla="*/ 118 w 246"/>
                  <a:gd name="T1" fmla="*/ 53 h 322"/>
                  <a:gd name="T2" fmla="*/ 121 w 246"/>
                  <a:gd name="T3" fmla="*/ 51 h 322"/>
                  <a:gd name="T4" fmla="*/ 121 w 246"/>
                  <a:gd name="T5" fmla="*/ 44 h 322"/>
                  <a:gd name="T6" fmla="*/ 119 w 246"/>
                  <a:gd name="T7" fmla="*/ 40 h 322"/>
                  <a:gd name="T8" fmla="*/ 106 w 246"/>
                  <a:gd name="T9" fmla="*/ 25 h 322"/>
                  <a:gd name="T10" fmla="*/ 93 w 246"/>
                  <a:gd name="T11" fmla="*/ 15 h 322"/>
                  <a:gd name="T12" fmla="*/ 87 w 246"/>
                  <a:gd name="T13" fmla="*/ 12 h 322"/>
                  <a:gd name="T14" fmla="*/ 67 w 246"/>
                  <a:gd name="T15" fmla="*/ 3 h 322"/>
                  <a:gd name="T16" fmla="*/ 58 w 246"/>
                  <a:gd name="T17" fmla="*/ 0 h 322"/>
                  <a:gd name="T18" fmla="*/ 49 w 246"/>
                  <a:gd name="T19" fmla="*/ 0 h 322"/>
                  <a:gd name="T20" fmla="*/ 35 w 246"/>
                  <a:gd name="T21" fmla="*/ 4 h 322"/>
                  <a:gd name="T22" fmla="*/ 14 w 246"/>
                  <a:gd name="T23" fmla="*/ 18 h 322"/>
                  <a:gd name="T24" fmla="*/ 0 w 246"/>
                  <a:gd name="T25" fmla="*/ 30 h 322"/>
                  <a:gd name="T26" fmla="*/ 21 w 246"/>
                  <a:gd name="T27" fmla="*/ 21 h 322"/>
                  <a:gd name="T28" fmla="*/ 31 w 246"/>
                  <a:gd name="T29" fmla="*/ 19 h 322"/>
                  <a:gd name="T30" fmla="*/ 34 w 246"/>
                  <a:gd name="T31" fmla="*/ 19 h 322"/>
                  <a:gd name="T32" fmla="*/ 54 w 246"/>
                  <a:gd name="T33" fmla="*/ 22 h 322"/>
                  <a:gd name="T34" fmla="*/ 69 w 246"/>
                  <a:gd name="T35" fmla="*/ 28 h 322"/>
                  <a:gd name="T36" fmla="*/ 81 w 246"/>
                  <a:gd name="T37" fmla="*/ 34 h 322"/>
                  <a:gd name="T38" fmla="*/ 93 w 246"/>
                  <a:gd name="T39" fmla="*/ 43 h 322"/>
                  <a:gd name="T40" fmla="*/ 96 w 246"/>
                  <a:gd name="T41" fmla="*/ 47 h 322"/>
                  <a:gd name="T42" fmla="*/ 99 w 246"/>
                  <a:gd name="T43" fmla="*/ 51 h 322"/>
                  <a:gd name="T44" fmla="*/ 103 w 246"/>
                  <a:gd name="T45" fmla="*/ 62 h 322"/>
                  <a:gd name="T46" fmla="*/ 106 w 246"/>
                  <a:gd name="T47" fmla="*/ 78 h 322"/>
                  <a:gd name="T48" fmla="*/ 106 w 246"/>
                  <a:gd name="T49" fmla="*/ 84 h 322"/>
                  <a:gd name="T50" fmla="*/ 106 w 246"/>
                  <a:gd name="T51" fmla="*/ 95 h 322"/>
                  <a:gd name="T52" fmla="*/ 104 w 246"/>
                  <a:gd name="T53" fmla="*/ 107 h 322"/>
                  <a:gd name="T54" fmla="*/ 101 w 246"/>
                  <a:gd name="T55" fmla="*/ 111 h 322"/>
                  <a:gd name="T56" fmla="*/ 90 w 246"/>
                  <a:gd name="T57" fmla="*/ 130 h 322"/>
                  <a:gd name="T58" fmla="*/ 88 w 246"/>
                  <a:gd name="T59" fmla="*/ 137 h 322"/>
                  <a:gd name="T60" fmla="*/ 84 w 246"/>
                  <a:gd name="T61" fmla="*/ 144 h 322"/>
                  <a:gd name="T62" fmla="*/ 80 w 246"/>
                  <a:gd name="T63" fmla="*/ 146 h 322"/>
                  <a:gd name="T64" fmla="*/ 75 w 246"/>
                  <a:gd name="T65" fmla="*/ 147 h 322"/>
                  <a:gd name="T66" fmla="*/ 67 w 246"/>
                  <a:gd name="T67" fmla="*/ 150 h 322"/>
                  <a:gd name="T68" fmla="*/ 65 w 246"/>
                  <a:gd name="T69" fmla="*/ 152 h 322"/>
                  <a:gd name="T70" fmla="*/ 57 w 246"/>
                  <a:gd name="T71" fmla="*/ 154 h 322"/>
                  <a:gd name="T72" fmla="*/ 48 w 246"/>
                  <a:gd name="T73" fmla="*/ 152 h 322"/>
                  <a:gd name="T74" fmla="*/ 38 w 246"/>
                  <a:gd name="T75" fmla="*/ 147 h 322"/>
                  <a:gd name="T76" fmla="*/ 35 w 246"/>
                  <a:gd name="T77" fmla="*/ 146 h 322"/>
                  <a:gd name="T78" fmla="*/ 32 w 246"/>
                  <a:gd name="T79" fmla="*/ 143 h 322"/>
                  <a:gd name="T80" fmla="*/ 39 w 246"/>
                  <a:gd name="T81" fmla="*/ 153 h 322"/>
                  <a:gd name="T82" fmla="*/ 45 w 246"/>
                  <a:gd name="T83" fmla="*/ 158 h 322"/>
                  <a:gd name="T84" fmla="*/ 55 w 246"/>
                  <a:gd name="T85" fmla="*/ 162 h 322"/>
                  <a:gd name="T86" fmla="*/ 65 w 246"/>
                  <a:gd name="T87" fmla="*/ 162 h 322"/>
                  <a:gd name="T88" fmla="*/ 77 w 246"/>
                  <a:gd name="T89" fmla="*/ 158 h 322"/>
                  <a:gd name="T90" fmla="*/ 84 w 246"/>
                  <a:gd name="T91" fmla="*/ 154 h 322"/>
                  <a:gd name="T92" fmla="*/ 92 w 246"/>
                  <a:gd name="T93" fmla="*/ 148 h 322"/>
                  <a:gd name="T94" fmla="*/ 94 w 246"/>
                  <a:gd name="T95" fmla="*/ 145 h 322"/>
                  <a:gd name="T96" fmla="*/ 103 w 246"/>
                  <a:gd name="T97" fmla="*/ 127 h 322"/>
                  <a:gd name="T98" fmla="*/ 105 w 246"/>
                  <a:gd name="T99" fmla="*/ 119 h 322"/>
                  <a:gd name="T100" fmla="*/ 115 w 246"/>
                  <a:gd name="T101" fmla="*/ 97 h 322"/>
                  <a:gd name="T102" fmla="*/ 115 w 246"/>
                  <a:gd name="T103" fmla="*/ 91 h 322"/>
                  <a:gd name="T104" fmla="*/ 113 w 246"/>
                  <a:gd name="T105" fmla="*/ 77 h 322"/>
                  <a:gd name="T106" fmla="*/ 111 w 246"/>
                  <a:gd name="T107" fmla="*/ 72 h 322"/>
                  <a:gd name="T108" fmla="*/ 108 w 246"/>
                  <a:gd name="T109" fmla="*/ 59 h 322"/>
                  <a:gd name="T110" fmla="*/ 111 w 246"/>
                  <a:gd name="T111" fmla="*/ 54 h 322"/>
                  <a:gd name="T112" fmla="*/ 115 w 246"/>
                  <a:gd name="T113" fmla="*/ 53 h 322"/>
                  <a:gd name="T114" fmla="*/ 118 w 246"/>
                  <a:gd name="T115" fmla="*/ 53 h 322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46"/>
                  <a:gd name="T175" fmla="*/ 0 h 322"/>
                  <a:gd name="T176" fmla="*/ 246 w 246"/>
                  <a:gd name="T177" fmla="*/ 322 h 322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46" h="322">
                    <a:moveTo>
                      <a:pt x="238" y="106"/>
                    </a:moveTo>
                    <a:lnTo>
                      <a:pt x="238" y="106"/>
                    </a:lnTo>
                    <a:lnTo>
                      <a:pt x="240" y="106"/>
                    </a:lnTo>
                    <a:lnTo>
                      <a:pt x="244" y="102"/>
                    </a:lnTo>
                    <a:lnTo>
                      <a:pt x="246" y="99"/>
                    </a:lnTo>
                    <a:lnTo>
                      <a:pt x="244" y="87"/>
                    </a:lnTo>
                    <a:lnTo>
                      <a:pt x="240" y="79"/>
                    </a:lnTo>
                    <a:lnTo>
                      <a:pt x="224" y="59"/>
                    </a:lnTo>
                    <a:lnTo>
                      <a:pt x="214" y="49"/>
                    </a:lnTo>
                    <a:lnTo>
                      <a:pt x="202" y="37"/>
                    </a:lnTo>
                    <a:lnTo>
                      <a:pt x="188" y="29"/>
                    </a:lnTo>
                    <a:lnTo>
                      <a:pt x="176" y="23"/>
                    </a:lnTo>
                    <a:lnTo>
                      <a:pt x="153" y="13"/>
                    </a:lnTo>
                    <a:lnTo>
                      <a:pt x="135" y="6"/>
                    </a:lnTo>
                    <a:lnTo>
                      <a:pt x="117" y="0"/>
                    </a:lnTo>
                    <a:lnTo>
                      <a:pt x="109" y="0"/>
                    </a:lnTo>
                    <a:lnTo>
                      <a:pt x="99" y="0"/>
                    </a:lnTo>
                    <a:lnTo>
                      <a:pt x="87" y="2"/>
                    </a:lnTo>
                    <a:lnTo>
                      <a:pt x="70" y="8"/>
                    </a:lnTo>
                    <a:lnTo>
                      <a:pt x="50" y="19"/>
                    </a:lnTo>
                    <a:lnTo>
                      <a:pt x="28" y="35"/>
                    </a:lnTo>
                    <a:lnTo>
                      <a:pt x="0" y="59"/>
                    </a:lnTo>
                    <a:lnTo>
                      <a:pt x="22" y="47"/>
                    </a:lnTo>
                    <a:lnTo>
                      <a:pt x="42" y="41"/>
                    </a:lnTo>
                    <a:lnTo>
                      <a:pt x="52" y="39"/>
                    </a:lnTo>
                    <a:lnTo>
                      <a:pt x="62" y="37"/>
                    </a:lnTo>
                    <a:lnTo>
                      <a:pt x="68" y="37"/>
                    </a:lnTo>
                    <a:lnTo>
                      <a:pt x="83" y="39"/>
                    </a:lnTo>
                    <a:lnTo>
                      <a:pt x="109" y="43"/>
                    </a:lnTo>
                    <a:lnTo>
                      <a:pt x="123" y="49"/>
                    </a:lnTo>
                    <a:lnTo>
                      <a:pt x="139" y="55"/>
                    </a:lnTo>
                    <a:lnTo>
                      <a:pt x="163" y="67"/>
                    </a:lnTo>
                    <a:lnTo>
                      <a:pt x="180" y="79"/>
                    </a:lnTo>
                    <a:lnTo>
                      <a:pt x="188" y="85"/>
                    </a:lnTo>
                    <a:lnTo>
                      <a:pt x="194" y="93"/>
                    </a:lnTo>
                    <a:lnTo>
                      <a:pt x="200" y="102"/>
                    </a:lnTo>
                    <a:lnTo>
                      <a:pt x="200" y="101"/>
                    </a:lnTo>
                    <a:lnTo>
                      <a:pt x="208" y="124"/>
                    </a:lnTo>
                    <a:lnTo>
                      <a:pt x="212" y="144"/>
                    </a:lnTo>
                    <a:lnTo>
                      <a:pt x="214" y="156"/>
                    </a:lnTo>
                    <a:lnTo>
                      <a:pt x="214" y="166"/>
                    </a:lnTo>
                    <a:lnTo>
                      <a:pt x="214" y="172"/>
                    </a:lnTo>
                    <a:lnTo>
                      <a:pt x="214" y="188"/>
                    </a:lnTo>
                    <a:lnTo>
                      <a:pt x="212" y="205"/>
                    </a:lnTo>
                    <a:lnTo>
                      <a:pt x="210" y="213"/>
                    </a:lnTo>
                    <a:lnTo>
                      <a:pt x="204" y="221"/>
                    </a:lnTo>
                    <a:lnTo>
                      <a:pt x="192" y="241"/>
                    </a:lnTo>
                    <a:lnTo>
                      <a:pt x="182" y="259"/>
                    </a:lnTo>
                    <a:lnTo>
                      <a:pt x="178" y="273"/>
                    </a:lnTo>
                    <a:lnTo>
                      <a:pt x="174" y="281"/>
                    </a:lnTo>
                    <a:lnTo>
                      <a:pt x="169" y="286"/>
                    </a:lnTo>
                    <a:lnTo>
                      <a:pt x="165" y="288"/>
                    </a:lnTo>
                    <a:lnTo>
                      <a:pt x="161" y="290"/>
                    </a:lnTo>
                    <a:lnTo>
                      <a:pt x="151" y="292"/>
                    </a:lnTo>
                    <a:lnTo>
                      <a:pt x="143" y="294"/>
                    </a:lnTo>
                    <a:lnTo>
                      <a:pt x="135" y="298"/>
                    </a:lnTo>
                    <a:lnTo>
                      <a:pt x="131" y="302"/>
                    </a:lnTo>
                    <a:lnTo>
                      <a:pt x="123" y="306"/>
                    </a:lnTo>
                    <a:lnTo>
                      <a:pt x="115" y="306"/>
                    </a:lnTo>
                    <a:lnTo>
                      <a:pt x="97" y="302"/>
                    </a:lnTo>
                    <a:lnTo>
                      <a:pt x="85" y="298"/>
                    </a:lnTo>
                    <a:lnTo>
                      <a:pt x="76" y="292"/>
                    </a:lnTo>
                    <a:lnTo>
                      <a:pt x="70" y="290"/>
                    </a:lnTo>
                    <a:lnTo>
                      <a:pt x="64" y="284"/>
                    </a:lnTo>
                    <a:lnTo>
                      <a:pt x="70" y="296"/>
                    </a:lnTo>
                    <a:lnTo>
                      <a:pt x="78" y="304"/>
                    </a:lnTo>
                    <a:lnTo>
                      <a:pt x="91" y="314"/>
                    </a:lnTo>
                    <a:lnTo>
                      <a:pt x="97" y="316"/>
                    </a:lnTo>
                    <a:lnTo>
                      <a:pt x="111" y="322"/>
                    </a:lnTo>
                    <a:lnTo>
                      <a:pt x="121" y="322"/>
                    </a:lnTo>
                    <a:lnTo>
                      <a:pt x="131" y="322"/>
                    </a:lnTo>
                    <a:lnTo>
                      <a:pt x="143" y="320"/>
                    </a:lnTo>
                    <a:lnTo>
                      <a:pt x="155" y="314"/>
                    </a:lnTo>
                    <a:lnTo>
                      <a:pt x="169" y="306"/>
                    </a:lnTo>
                    <a:lnTo>
                      <a:pt x="180" y="298"/>
                    </a:lnTo>
                    <a:lnTo>
                      <a:pt x="186" y="294"/>
                    </a:lnTo>
                    <a:lnTo>
                      <a:pt x="190" y="288"/>
                    </a:lnTo>
                    <a:lnTo>
                      <a:pt x="200" y="269"/>
                    </a:lnTo>
                    <a:lnTo>
                      <a:pt x="208" y="253"/>
                    </a:lnTo>
                    <a:lnTo>
                      <a:pt x="212" y="237"/>
                    </a:lnTo>
                    <a:lnTo>
                      <a:pt x="226" y="213"/>
                    </a:lnTo>
                    <a:lnTo>
                      <a:pt x="232" y="193"/>
                    </a:lnTo>
                    <a:lnTo>
                      <a:pt x="234" y="186"/>
                    </a:lnTo>
                    <a:lnTo>
                      <a:pt x="232" y="180"/>
                    </a:lnTo>
                    <a:lnTo>
                      <a:pt x="228" y="154"/>
                    </a:lnTo>
                    <a:lnTo>
                      <a:pt x="224" y="144"/>
                    </a:lnTo>
                    <a:lnTo>
                      <a:pt x="218" y="126"/>
                    </a:lnTo>
                    <a:lnTo>
                      <a:pt x="218" y="118"/>
                    </a:lnTo>
                    <a:lnTo>
                      <a:pt x="222" y="110"/>
                    </a:lnTo>
                    <a:lnTo>
                      <a:pt x="224" y="108"/>
                    </a:lnTo>
                    <a:lnTo>
                      <a:pt x="228" y="106"/>
                    </a:lnTo>
                    <a:lnTo>
                      <a:pt x="232" y="106"/>
                    </a:lnTo>
                    <a:lnTo>
                      <a:pt x="238" y="106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2" name="Freeform 1432"/>
              <p:cNvSpPr>
                <a:spLocks/>
              </p:cNvSpPr>
              <p:nvPr/>
            </p:nvSpPr>
            <p:spPr bwMode="auto">
              <a:xfrm>
                <a:off x="1934" y="3022"/>
                <a:ext cx="92" cy="129"/>
              </a:xfrm>
              <a:custGeom>
                <a:avLst/>
                <a:gdLst>
                  <a:gd name="T0" fmla="*/ 17 w 184"/>
                  <a:gd name="T1" fmla="*/ 1 h 257"/>
                  <a:gd name="T2" fmla="*/ 21 w 184"/>
                  <a:gd name="T3" fmla="*/ 2 h 257"/>
                  <a:gd name="T4" fmla="*/ 21 w 184"/>
                  <a:gd name="T5" fmla="*/ 19 h 257"/>
                  <a:gd name="T6" fmla="*/ 17 w 184"/>
                  <a:gd name="T7" fmla="*/ 39 h 257"/>
                  <a:gd name="T8" fmla="*/ 15 w 184"/>
                  <a:gd name="T9" fmla="*/ 49 h 257"/>
                  <a:gd name="T10" fmla="*/ 12 w 184"/>
                  <a:gd name="T11" fmla="*/ 70 h 257"/>
                  <a:gd name="T12" fmla="*/ 10 w 184"/>
                  <a:gd name="T13" fmla="*/ 81 h 257"/>
                  <a:gd name="T14" fmla="*/ 14 w 184"/>
                  <a:gd name="T15" fmla="*/ 101 h 257"/>
                  <a:gd name="T16" fmla="*/ 19 w 184"/>
                  <a:gd name="T17" fmla="*/ 112 h 257"/>
                  <a:gd name="T18" fmla="*/ 33 w 184"/>
                  <a:gd name="T19" fmla="*/ 119 h 257"/>
                  <a:gd name="T20" fmla="*/ 43 w 184"/>
                  <a:gd name="T21" fmla="*/ 122 h 257"/>
                  <a:gd name="T22" fmla="*/ 63 w 184"/>
                  <a:gd name="T23" fmla="*/ 117 h 257"/>
                  <a:gd name="T24" fmla="*/ 72 w 184"/>
                  <a:gd name="T25" fmla="*/ 108 h 257"/>
                  <a:gd name="T26" fmla="*/ 79 w 184"/>
                  <a:gd name="T27" fmla="*/ 89 h 257"/>
                  <a:gd name="T28" fmla="*/ 80 w 184"/>
                  <a:gd name="T29" fmla="*/ 70 h 257"/>
                  <a:gd name="T30" fmla="*/ 74 w 184"/>
                  <a:gd name="T31" fmla="*/ 62 h 257"/>
                  <a:gd name="T32" fmla="*/ 73 w 184"/>
                  <a:gd name="T33" fmla="*/ 59 h 257"/>
                  <a:gd name="T34" fmla="*/ 61 w 184"/>
                  <a:gd name="T35" fmla="*/ 57 h 257"/>
                  <a:gd name="T36" fmla="*/ 42 w 184"/>
                  <a:gd name="T37" fmla="*/ 62 h 257"/>
                  <a:gd name="T38" fmla="*/ 28 w 184"/>
                  <a:gd name="T39" fmla="*/ 65 h 257"/>
                  <a:gd name="T40" fmla="*/ 22 w 184"/>
                  <a:gd name="T41" fmla="*/ 70 h 257"/>
                  <a:gd name="T42" fmla="*/ 14 w 184"/>
                  <a:gd name="T43" fmla="*/ 84 h 257"/>
                  <a:gd name="T44" fmla="*/ 17 w 184"/>
                  <a:gd name="T45" fmla="*/ 47 h 257"/>
                  <a:gd name="T46" fmla="*/ 20 w 184"/>
                  <a:gd name="T47" fmla="*/ 36 h 257"/>
                  <a:gd name="T48" fmla="*/ 29 w 184"/>
                  <a:gd name="T49" fmla="*/ 18 h 257"/>
                  <a:gd name="T50" fmla="*/ 42 w 184"/>
                  <a:gd name="T51" fmla="*/ 11 h 257"/>
                  <a:gd name="T52" fmla="*/ 49 w 184"/>
                  <a:gd name="T53" fmla="*/ 11 h 257"/>
                  <a:gd name="T54" fmla="*/ 64 w 184"/>
                  <a:gd name="T55" fmla="*/ 13 h 257"/>
                  <a:gd name="T56" fmla="*/ 84 w 184"/>
                  <a:gd name="T57" fmla="*/ 28 h 257"/>
                  <a:gd name="T58" fmla="*/ 91 w 184"/>
                  <a:gd name="T59" fmla="*/ 51 h 257"/>
                  <a:gd name="T60" fmla="*/ 92 w 184"/>
                  <a:gd name="T61" fmla="*/ 60 h 257"/>
                  <a:gd name="T62" fmla="*/ 90 w 184"/>
                  <a:gd name="T63" fmla="*/ 83 h 257"/>
                  <a:gd name="T64" fmla="*/ 74 w 184"/>
                  <a:gd name="T65" fmla="*/ 113 h 257"/>
                  <a:gd name="T66" fmla="*/ 67 w 184"/>
                  <a:gd name="T67" fmla="*/ 122 h 257"/>
                  <a:gd name="T68" fmla="*/ 57 w 184"/>
                  <a:gd name="T69" fmla="*/ 125 h 257"/>
                  <a:gd name="T70" fmla="*/ 53 w 184"/>
                  <a:gd name="T71" fmla="*/ 128 h 257"/>
                  <a:gd name="T72" fmla="*/ 42 w 184"/>
                  <a:gd name="T73" fmla="*/ 128 h 257"/>
                  <a:gd name="T74" fmla="*/ 31 w 184"/>
                  <a:gd name="T75" fmla="*/ 124 h 257"/>
                  <a:gd name="T76" fmla="*/ 16 w 184"/>
                  <a:gd name="T77" fmla="*/ 114 h 257"/>
                  <a:gd name="T78" fmla="*/ 7 w 184"/>
                  <a:gd name="T79" fmla="*/ 81 h 257"/>
                  <a:gd name="T80" fmla="*/ 3 w 184"/>
                  <a:gd name="T81" fmla="*/ 64 h 257"/>
                  <a:gd name="T82" fmla="*/ 0 w 184"/>
                  <a:gd name="T83" fmla="*/ 46 h 257"/>
                  <a:gd name="T84" fmla="*/ 2 w 184"/>
                  <a:gd name="T85" fmla="*/ 33 h 257"/>
                  <a:gd name="T86" fmla="*/ 4 w 184"/>
                  <a:gd name="T87" fmla="*/ 19 h 257"/>
                  <a:gd name="T88" fmla="*/ 11 w 184"/>
                  <a:gd name="T89" fmla="*/ 4 h 257"/>
                  <a:gd name="T90" fmla="*/ 15 w 184"/>
                  <a:gd name="T91" fmla="*/ 3 h 25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84"/>
                  <a:gd name="T139" fmla="*/ 0 h 257"/>
                  <a:gd name="T140" fmla="*/ 184 w 184"/>
                  <a:gd name="T141" fmla="*/ 257 h 25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84" h="257">
                    <a:moveTo>
                      <a:pt x="30" y="6"/>
                    </a:moveTo>
                    <a:lnTo>
                      <a:pt x="30" y="6"/>
                    </a:lnTo>
                    <a:lnTo>
                      <a:pt x="34" y="2"/>
                    </a:lnTo>
                    <a:lnTo>
                      <a:pt x="36" y="2"/>
                    </a:lnTo>
                    <a:lnTo>
                      <a:pt x="40" y="0"/>
                    </a:lnTo>
                    <a:lnTo>
                      <a:pt x="42" y="4"/>
                    </a:lnTo>
                    <a:lnTo>
                      <a:pt x="44" y="10"/>
                    </a:lnTo>
                    <a:lnTo>
                      <a:pt x="44" y="20"/>
                    </a:lnTo>
                    <a:lnTo>
                      <a:pt x="42" y="38"/>
                    </a:lnTo>
                    <a:lnTo>
                      <a:pt x="38" y="59"/>
                    </a:lnTo>
                    <a:lnTo>
                      <a:pt x="34" y="77"/>
                    </a:lnTo>
                    <a:lnTo>
                      <a:pt x="30" y="89"/>
                    </a:lnTo>
                    <a:lnTo>
                      <a:pt x="30" y="97"/>
                    </a:lnTo>
                    <a:lnTo>
                      <a:pt x="26" y="117"/>
                    </a:lnTo>
                    <a:lnTo>
                      <a:pt x="24" y="139"/>
                    </a:lnTo>
                    <a:lnTo>
                      <a:pt x="22" y="152"/>
                    </a:lnTo>
                    <a:lnTo>
                      <a:pt x="20" y="162"/>
                    </a:lnTo>
                    <a:lnTo>
                      <a:pt x="22" y="178"/>
                    </a:lnTo>
                    <a:lnTo>
                      <a:pt x="28" y="202"/>
                    </a:lnTo>
                    <a:lnTo>
                      <a:pt x="32" y="212"/>
                    </a:lnTo>
                    <a:lnTo>
                      <a:pt x="34" y="218"/>
                    </a:lnTo>
                    <a:lnTo>
                      <a:pt x="38" y="224"/>
                    </a:lnTo>
                    <a:lnTo>
                      <a:pt x="54" y="230"/>
                    </a:lnTo>
                    <a:lnTo>
                      <a:pt x="65" y="238"/>
                    </a:lnTo>
                    <a:lnTo>
                      <a:pt x="77" y="243"/>
                    </a:lnTo>
                    <a:lnTo>
                      <a:pt x="85" y="243"/>
                    </a:lnTo>
                    <a:lnTo>
                      <a:pt x="103" y="241"/>
                    </a:lnTo>
                    <a:lnTo>
                      <a:pt x="115" y="239"/>
                    </a:lnTo>
                    <a:lnTo>
                      <a:pt x="125" y="234"/>
                    </a:lnTo>
                    <a:lnTo>
                      <a:pt x="135" y="228"/>
                    </a:lnTo>
                    <a:lnTo>
                      <a:pt x="143" y="216"/>
                    </a:lnTo>
                    <a:lnTo>
                      <a:pt x="148" y="204"/>
                    </a:lnTo>
                    <a:lnTo>
                      <a:pt x="152" y="192"/>
                    </a:lnTo>
                    <a:lnTo>
                      <a:pt x="158" y="178"/>
                    </a:lnTo>
                    <a:lnTo>
                      <a:pt x="160" y="162"/>
                    </a:lnTo>
                    <a:lnTo>
                      <a:pt x="160" y="147"/>
                    </a:lnTo>
                    <a:lnTo>
                      <a:pt x="160" y="139"/>
                    </a:lnTo>
                    <a:lnTo>
                      <a:pt x="158" y="133"/>
                    </a:lnTo>
                    <a:lnTo>
                      <a:pt x="154" y="127"/>
                    </a:lnTo>
                    <a:lnTo>
                      <a:pt x="148" y="123"/>
                    </a:lnTo>
                    <a:lnTo>
                      <a:pt x="146" y="119"/>
                    </a:lnTo>
                    <a:lnTo>
                      <a:pt x="145" y="117"/>
                    </a:lnTo>
                    <a:lnTo>
                      <a:pt x="139" y="115"/>
                    </a:lnTo>
                    <a:lnTo>
                      <a:pt x="131" y="113"/>
                    </a:lnTo>
                    <a:lnTo>
                      <a:pt x="121" y="113"/>
                    </a:lnTo>
                    <a:lnTo>
                      <a:pt x="105" y="117"/>
                    </a:lnTo>
                    <a:lnTo>
                      <a:pt x="83" y="123"/>
                    </a:lnTo>
                    <a:lnTo>
                      <a:pt x="79" y="123"/>
                    </a:lnTo>
                    <a:lnTo>
                      <a:pt x="67" y="125"/>
                    </a:lnTo>
                    <a:lnTo>
                      <a:pt x="56" y="129"/>
                    </a:lnTo>
                    <a:lnTo>
                      <a:pt x="48" y="133"/>
                    </a:lnTo>
                    <a:lnTo>
                      <a:pt x="44" y="139"/>
                    </a:lnTo>
                    <a:lnTo>
                      <a:pt x="36" y="150"/>
                    </a:lnTo>
                    <a:lnTo>
                      <a:pt x="30" y="160"/>
                    </a:lnTo>
                    <a:lnTo>
                      <a:pt x="28" y="168"/>
                    </a:lnTo>
                    <a:lnTo>
                      <a:pt x="30" y="125"/>
                    </a:lnTo>
                    <a:lnTo>
                      <a:pt x="34" y="93"/>
                    </a:lnTo>
                    <a:lnTo>
                      <a:pt x="36" y="79"/>
                    </a:lnTo>
                    <a:lnTo>
                      <a:pt x="40" y="71"/>
                    </a:lnTo>
                    <a:lnTo>
                      <a:pt x="44" y="63"/>
                    </a:lnTo>
                    <a:lnTo>
                      <a:pt x="52" y="46"/>
                    </a:lnTo>
                    <a:lnTo>
                      <a:pt x="57" y="36"/>
                    </a:lnTo>
                    <a:lnTo>
                      <a:pt x="67" y="28"/>
                    </a:lnTo>
                    <a:lnTo>
                      <a:pt x="77" y="22"/>
                    </a:lnTo>
                    <a:lnTo>
                      <a:pt x="83" y="22"/>
                    </a:lnTo>
                    <a:lnTo>
                      <a:pt x="89" y="22"/>
                    </a:lnTo>
                    <a:lnTo>
                      <a:pt x="97" y="22"/>
                    </a:lnTo>
                    <a:lnTo>
                      <a:pt x="105" y="22"/>
                    </a:lnTo>
                    <a:lnTo>
                      <a:pt x="115" y="22"/>
                    </a:lnTo>
                    <a:lnTo>
                      <a:pt x="127" y="26"/>
                    </a:lnTo>
                    <a:lnTo>
                      <a:pt x="141" y="32"/>
                    </a:lnTo>
                    <a:lnTo>
                      <a:pt x="154" y="42"/>
                    </a:lnTo>
                    <a:lnTo>
                      <a:pt x="168" y="56"/>
                    </a:lnTo>
                    <a:lnTo>
                      <a:pt x="176" y="79"/>
                    </a:lnTo>
                    <a:lnTo>
                      <a:pt x="182" y="101"/>
                    </a:lnTo>
                    <a:lnTo>
                      <a:pt x="184" y="111"/>
                    </a:lnTo>
                    <a:lnTo>
                      <a:pt x="184" y="119"/>
                    </a:lnTo>
                    <a:lnTo>
                      <a:pt x="184" y="137"/>
                    </a:lnTo>
                    <a:lnTo>
                      <a:pt x="184" y="152"/>
                    </a:lnTo>
                    <a:lnTo>
                      <a:pt x="180" y="166"/>
                    </a:lnTo>
                    <a:lnTo>
                      <a:pt x="148" y="226"/>
                    </a:lnTo>
                    <a:lnTo>
                      <a:pt x="145" y="232"/>
                    </a:lnTo>
                    <a:lnTo>
                      <a:pt x="141" y="238"/>
                    </a:lnTo>
                    <a:lnTo>
                      <a:pt x="133" y="243"/>
                    </a:lnTo>
                    <a:lnTo>
                      <a:pt x="121" y="245"/>
                    </a:lnTo>
                    <a:lnTo>
                      <a:pt x="113" y="249"/>
                    </a:lnTo>
                    <a:lnTo>
                      <a:pt x="107" y="253"/>
                    </a:lnTo>
                    <a:lnTo>
                      <a:pt x="105" y="255"/>
                    </a:lnTo>
                    <a:lnTo>
                      <a:pt x="97" y="257"/>
                    </a:lnTo>
                    <a:lnTo>
                      <a:pt x="91" y="257"/>
                    </a:lnTo>
                    <a:lnTo>
                      <a:pt x="83" y="255"/>
                    </a:lnTo>
                    <a:lnTo>
                      <a:pt x="73" y="253"/>
                    </a:lnTo>
                    <a:lnTo>
                      <a:pt x="61" y="247"/>
                    </a:lnTo>
                    <a:lnTo>
                      <a:pt x="36" y="234"/>
                    </a:lnTo>
                    <a:lnTo>
                      <a:pt x="32" y="228"/>
                    </a:lnTo>
                    <a:lnTo>
                      <a:pt x="30" y="222"/>
                    </a:lnTo>
                    <a:lnTo>
                      <a:pt x="28" y="214"/>
                    </a:lnTo>
                    <a:lnTo>
                      <a:pt x="14" y="162"/>
                    </a:lnTo>
                    <a:lnTo>
                      <a:pt x="10" y="143"/>
                    </a:lnTo>
                    <a:lnTo>
                      <a:pt x="6" y="127"/>
                    </a:lnTo>
                    <a:lnTo>
                      <a:pt x="4" y="113"/>
                    </a:lnTo>
                    <a:lnTo>
                      <a:pt x="0" y="91"/>
                    </a:lnTo>
                    <a:lnTo>
                      <a:pt x="0" y="75"/>
                    </a:lnTo>
                    <a:lnTo>
                      <a:pt x="2" y="69"/>
                    </a:lnTo>
                    <a:lnTo>
                      <a:pt x="4" y="65"/>
                    </a:lnTo>
                    <a:lnTo>
                      <a:pt x="4" y="57"/>
                    </a:lnTo>
                    <a:lnTo>
                      <a:pt x="8" y="38"/>
                    </a:lnTo>
                    <a:lnTo>
                      <a:pt x="12" y="26"/>
                    </a:lnTo>
                    <a:lnTo>
                      <a:pt x="16" y="16"/>
                    </a:lnTo>
                    <a:lnTo>
                      <a:pt x="22" y="8"/>
                    </a:lnTo>
                    <a:lnTo>
                      <a:pt x="26" y="6"/>
                    </a:lnTo>
                    <a:lnTo>
                      <a:pt x="30" y="6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3" name="Freeform 1433"/>
              <p:cNvSpPr>
                <a:spLocks/>
              </p:cNvSpPr>
              <p:nvPr/>
            </p:nvSpPr>
            <p:spPr bwMode="auto">
              <a:xfrm>
                <a:off x="1958" y="3081"/>
                <a:ext cx="54" cy="55"/>
              </a:xfrm>
              <a:custGeom>
                <a:avLst/>
                <a:gdLst>
                  <a:gd name="T0" fmla="*/ 54 w 106"/>
                  <a:gd name="T1" fmla="*/ 22 h 109"/>
                  <a:gd name="T2" fmla="*/ 54 w 106"/>
                  <a:gd name="T3" fmla="*/ 22 h 109"/>
                  <a:gd name="T4" fmla="*/ 54 w 106"/>
                  <a:gd name="T5" fmla="*/ 18 h 109"/>
                  <a:gd name="T6" fmla="*/ 54 w 106"/>
                  <a:gd name="T7" fmla="*/ 14 h 109"/>
                  <a:gd name="T8" fmla="*/ 52 w 106"/>
                  <a:gd name="T9" fmla="*/ 10 h 109"/>
                  <a:gd name="T10" fmla="*/ 51 w 106"/>
                  <a:gd name="T11" fmla="*/ 8 h 109"/>
                  <a:gd name="T12" fmla="*/ 49 w 106"/>
                  <a:gd name="T13" fmla="*/ 7 h 109"/>
                  <a:gd name="T14" fmla="*/ 47 w 106"/>
                  <a:gd name="T15" fmla="*/ 7 h 109"/>
                  <a:gd name="T16" fmla="*/ 44 w 106"/>
                  <a:gd name="T17" fmla="*/ 7 h 109"/>
                  <a:gd name="T18" fmla="*/ 40 w 106"/>
                  <a:gd name="T19" fmla="*/ 8 h 109"/>
                  <a:gd name="T20" fmla="*/ 36 w 106"/>
                  <a:gd name="T21" fmla="*/ 9 h 109"/>
                  <a:gd name="T22" fmla="*/ 24 w 106"/>
                  <a:gd name="T23" fmla="*/ 16 h 109"/>
                  <a:gd name="T24" fmla="*/ 24 w 106"/>
                  <a:gd name="T25" fmla="*/ 16 h 109"/>
                  <a:gd name="T26" fmla="*/ 21 w 106"/>
                  <a:gd name="T27" fmla="*/ 20 h 109"/>
                  <a:gd name="T28" fmla="*/ 14 w 106"/>
                  <a:gd name="T29" fmla="*/ 29 h 109"/>
                  <a:gd name="T30" fmla="*/ 11 w 106"/>
                  <a:gd name="T31" fmla="*/ 34 h 109"/>
                  <a:gd name="T32" fmla="*/ 8 w 106"/>
                  <a:gd name="T33" fmla="*/ 39 h 109"/>
                  <a:gd name="T34" fmla="*/ 6 w 106"/>
                  <a:gd name="T35" fmla="*/ 44 h 109"/>
                  <a:gd name="T36" fmla="*/ 6 w 106"/>
                  <a:gd name="T37" fmla="*/ 49 h 109"/>
                  <a:gd name="T38" fmla="*/ 5 w 106"/>
                  <a:gd name="T39" fmla="*/ 55 h 109"/>
                  <a:gd name="T40" fmla="*/ 5 w 106"/>
                  <a:gd name="T41" fmla="*/ 55 h 109"/>
                  <a:gd name="T42" fmla="*/ 1 w 106"/>
                  <a:gd name="T43" fmla="*/ 54 h 109"/>
                  <a:gd name="T44" fmla="*/ 1 w 106"/>
                  <a:gd name="T45" fmla="*/ 54 h 109"/>
                  <a:gd name="T46" fmla="*/ 0 w 106"/>
                  <a:gd name="T47" fmla="*/ 49 h 109"/>
                  <a:gd name="T48" fmla="*/ 0 w 106"/>
                  <a:gd name="T49" fmla="*/ 38 h 109"/>
                  <a:gd name="T50" fmla="*/ 2 w 106"/>
                  <a:gd name="T51" fmla="*/ 32 h 109"/>
                  <a:gd name="T52" fmla="*/ 4 w 106"/>
                  <a:gd name="T53" fmla="*/ 25 h 109"/>
                  <a:gd name="T54" fmla="*/ 7 w 106"/>
                  <a:gd name="T55" fmla="*/ 19 h 109"/>
                  <a:gd name="T56" fmla="*/ 12 w 106"/>
                  <a:gd name="T57" fmla="*/ 15 h 109"/>
                  <a:gd name="T58" fmla="*/ 12 w 106"/>
                  <a:gd name="T59" fmla="*/ 15 h 109"/>
                  <a:gd name="T60" fmla="*/ 15 w 106"/>
                  <a:gd name="T61" fmla="*/ 12 h 109"/>
                  <a:gd name="T62" fmla="*/ 23 w 106"/>
                  <a:gd name="T63" fmla="*/ 7 h 109"/>
                  <a:gd name="T64" fmla="*/ 33 w 106"/>
                  <a:gd name="T65" fmla="*/ 2 h 109"/>
                  <a:gd name="T66" fmla="*/ 38 w 106"/>
                  <a:gd name="T67" fmla="*/ 0 h 109"/>
                  <a:gd name="T68" fmla="*/ 43 w 106"/>
                  <a:gd name="T69" fmla="*/ 0 h 109"/>
                  <a:gd name="T70" fmla="*/ 43 w 106"/>
                  <a:gd name="T71" fmla="*/ 0 h 109"/>
                  <a:gd name="T72" fmla="*/ 46 w 106"/>
                  <a:gd name="T73" fmla="*/ 1 h 109"/>
                  <a:gd name="T74" fmla="*/ 48 w 106"/>
                  <a:gd name="T75" fmla="*/ 2 h 109"/>
                  <a:gd name="T76" fmla="*/ 49 w 106"/>
                  <a:gd name="T77" fmla="*/ 3 h 109"/>
                  <a:gd name="T78" fmla="*/ 48 w 106"/>
                  <a:gd name="T79" fmla="*/ 4 h 109"/>
                  <a:gd name="T80" fmla="*/ 48 w 106"/>
                  <a:gd name="T81" fmla="*/ 4 h 109"/>
                  <a:gd name="T82" fmla="*/ 50 w 106"/>
                  <a:gd name="T83" fmla="*/ 4 h 109"/>
                  <a:gd name="T84" fmla="*/ 52 w 106"/>
                  <a:gd name="T85" fmla="*/ 6 h 109"/>
                  <a:gd name="T86" fmla="*/ 53 w 106"/>
                  <a:gd name="T87" fmla="*/ 9 h 109"/>
                  <a:gd name="T88" fmla="*/ 54 w 106"/>
                  <a:gd name="T89" fmla="*/ 12 h 109"/>
                  <a:gd name="T90" fmla="*/ 54 w 106"/>
                  <a:gd name="T91" fmla="*/ 16 h 109"/>
                  <a:gd name="T92" fmla="*/ 54 w 106"/>
                  <a:gd name="T93" fmla="*/ 22 h 109"/>
                  <a:gd name="T94" fmla="*/ 54 w 106"/>
                  <a:gd name="T95" fmla="*/ 22 h 109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06"/>
                  <a:gd name="T145" fmla="*/ 0 h 109"/>
                  <a:gd name="T146" fmla="*/ 106 w 106"/>
                  <a:gd name="T147" fmla="*/ 109 h 109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06" h="109">
                    <a:moveTo>
                      <a:pt x="106" y="43"/>
                    </a:moveTo>
                    <a:lnTo>
                      <a:pt x="106" y="43"/>
                    </a:lnTo>
                    <a:lnTo>
                      <a:pt x="106" y="35"/>
                    </a:lnTo>
                    <a:lnTo>
                      <a:pt x="106" y="28"/>
                    </a:lnTo>
                    <a:lnTo>
                      <a:pt x="102" y="20"/>
                    </a:lnTo>
                    <a:lnTo>
                      <a:pt x="100" y="16"/>
                    </a:lnTo>
                    <a:lnTo>
                      <a:pt x="96" y="14"/>
                    </a:lnTo>
                    <a:lnTo>
                      <a:pt x="93" y="14"/>
                    </a:lnTo>
                    <a:lnTo>
                      <a:pt x="87" y="14"/>
                    </a:lnTo>
                    <a:lnTo>
                      <a:pt x="79" y="16"/>
                    </a:lnTo>
                    <a:lnTo>
                      <a:pt x="71" y="18"/>
                    </a:lnTo>
                    <a:lnTo>
                      <a:pt x="47" y="31"/>
                    </a:lnTo>
                    <a:lnTo>
                      <a:pt x="41" y="39"/>
                    </a:lnTo>
                    <a:lnTo>
                      <a:pt x="27" y="57"/>
                    </a:lnTo>
                    <a:lnTo>
                      <a:pt x="21" y="67"/>
                    </a:lnTo>
                    <a:lnTo>
                      <a:pt x="15" y="77"/>
                    </a:lnTo>
                    <a:lnTo>
                      <a:pt x="11" y="87"/>
                    </a:lnTo>
                    <a:lnTo>
                      <a:pt x="11" y="97"/>
                    </a:lnTo>
                    <a:lnTo>
                      <a:pt x="9" y="109"/>
                    </a:lnTo>
                    <a:lnTo>
                      <a:pt x="2" y="107"/>
                    </a:lnTo>
                    <a:lnTo>
                      <a:pt x="0" y="97"/>
                    </a:lnTo>
                    <a:lnTo>
                      <a:pt x="0" y="75"/>
                    </a:lnTo>
                    <a:lnTo>
                      <a:pt x="4" y="63"/>
                    </a:lnTo>
                    <a:lnTo>
                      <a:pt x="7" y="49"/>
                    </a:lnTo>
                    <a:lnTo>
                      <a:pt x="13" y="37"/>
                    </a:lnTo>
                    <a:lnTo>
                      <a:pt x="23" y="29"/>
                    </a:lnTo>
                    <a:lnTo>
                      <a:pt x="29" y="24"/>
                    </a:lnTo>
                    <a:lnTo>
                      <a:pt x="45" y="14"/>
                    </a:lnTo>
                    <a:lnTo>
                      <a:pt x="65" y="4"/>
                    </a:lnTo>
                    <a:lnTo>
                      <a:pt x="75" y="0"/>
                    </a:lnTo>
                    <a:lnTo>
                      <a:pt x="85" y="0"/>
                    </a:lnTo>
                    <a:lnTo>
                      <a:pt x="91" y="2"/>
                    </a:lnTo>
                    <a:lnTo>
                      <a:pt x="95" y="4"/>
                    </a:lnTo>
                    <a:lnTo>
                      <a:pt x="96" y="6"/>
                    </a:lnTo>
                    <a:lnTo>
                      <a:pt x="95" y="8"/>
                    </a:lnTo>
                    <a:lnTo>
                      <a:pt x="98" y="8"/>
                    </a:lnTo>
                    <a:lnTo>
                      <a:pt x="102" y="12"/>
                    </a:lnTo>
                    <a:lnTo>
                      <a:pt x="104" y="18"/>
                    </a:lnTo>
                    <a:lnTo>
                      <a:pt x="106" y="24"/>
                    </a:lnTo>
                    <a:lnTo>
                      <a:pt x="106" y="31"/>
                    </a:lnTo>
                    <a:lnTo>
                      <a:pt x="106" y="43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4" name="Freeform 1434"/>
              <p:cNvSpPr>
                <a:spLocks/>
              </p:cNvSpPr>
              <p:nvPr/>
            </p:nvSpPr>
            <p:spPr bwMode="auto">
              <a:xfrm>
                <a:off x="1972" y="3093"/>
                <a:ext cx="39" cy="44"/>
              </a:xfrm>
              <a:custGeom>
                <a:avLst/>
                <a:gdLst>
                  <a:gd name="T0" fmla="*/ 0 w 77"/>
                  <a:gd name="T1" fmla="*/ 33 h 87"/>
                  <a:gd name="T2" fmla="*/ 0 w 77"/>
                  <a:gd name="T3" fmla="*/ 33 h 87"/>
                  <a:gd name="T4" fmla="*/ 4 w 77"/>
                  <a:gd name="T5" fmla="*/ 34 h 87"/>
                  <a:gd name="T6" fmla="*/ 7 w 77"/>
                  <a:gd name="T7" fmla="*/ 36 h 87"/>
                  <a:gd name="T8" fmla="*/ 12 w 77"/>
                  <a:gd name="T9" fmla="*/ 37 h 87"/>
                  <a:gd name="T10" fmla="*/ 17 w 77"/>
                  <a:gd name="T11" fmla="*/ 37 h 87"/>
                  <a:gd name="T12" fmla="*/ 22 w 77"/>
                  <a:gd name="T13" fmla="*/ 36 h 87"/>
                  <a:gd name="T14" fmla="*/ 27 w 77"/>
                  <a:gd name="T15" fmla="*/ 34 h 87"/>
                  <a:gd name="T16" fmla="*/ 32 w 77"/>
                  <a:gd name="T17" fmla="*/ 29 h 87"/>
                  <a:gd name="T18" fmla="*/ 32 w 77"/>
                  <a:gd name="T19" fmla="*/ 29 h 87"/>
                  <a:gd name="T20" fmla="*/ 34 w 77"/>
                  <a:gd name="T21" fmla="*/ 25 h 87"/>
                  <a:gd name="T22" fmla="*/ 36 w 77"/>
                  <a:gd name="T23" fmla="*/ 20 h 87"/>
                  <a:gd name="T24" fmla="*/ 37 w 77"/>
                  <a:gd name="T25" fmla="*/ 15 h 87"/>
                  <a:gd name="T26" fmla="*/ 37 w 77"/>
                  <a:gd name="T27" fmla="*/ 13 h 87"/>
                  <a:gd name="T28" fmla="*/ 36 w 77"/>
                  <a:gd name="T29" fmla="*/ 11 h 87"/>
                  <a:gd name="T30" fmla="*/ 35 w 77"/>
                  <a:gd name="T31" fmla="*/ 9 h 87"/>
                  <a:gd name="T32" fmla="*/ 32 w 77"/>
                  <a:gd name="T33" fmla="*/ 8 h 87"/>
                  <a:gd name="T34" fmla="*/ 29 w 77"/>
                  <a:gd name="T35" fmla="*/ 7 h 87"/>
                  <a:gd name="T36" fmla="*/ 25 w 77"/>
                  <a:gd name="T37" fmla="*/ 6 h 87"/>
                  <a:gd name="T38" fmla="*/ 20 w 77"/>
                  <a:gd name="T39" fmla="*/ 7 h 87"/>
                  <a:gd name="T40" fmla="*/ 14 w 77"/>
                  <a:gd name="T41" fmla="*/ 8 h 87"/>
                  <a:gd name="T42" fmla="*/ 14 w 77"/>
                  <a:gd name="T43" fmla="*/ 8 h 87"/>
                  <a:gd name="T44" fmla="*/ 18 w 77"/>
                  <a:gd name="T45" fmla="*/ 5 h 87"/>
                  <a:gd name="T46" fmla="*/ 22 w 77"/>
                  <a:gd name="T47" fmla="*/ 2 h 87"/>
                  <a:gd name="T48" fmla="*/ 27 w 77"/>
                  <a:gd name="T49" fmla="*/ 0 h 87"/>
                  <a:gd name="T50" fmla="*/ 31 w 77"/>
                  <a:gd name="T51" fmla="*/ 0 h 87"/>
                  <a:gd name="T52" fmla="*/ 33 w 77"/>
                  <a:gd name="T53" fmla="*/ 1 h 87"/>
                  <a:gd name="T54" fmla="*/ 35 w 77"/>
                  <a:gd name="T55" fmla="*/ 3 h 87"/>
                  <a:gd name="T56" fmla="*/ 37 w 77"/>
                  <a:gd name="T57" fmla="*/ 5 h 87"/>
                  <a:gd name="T58" fmla="*/ 38 w 77"/>
                  <a:gd name="T59" fmla="*/ 8 h 87"/>
                  <a:gd name="T60" fmla="*/ 39 w 77"/>
                  <a:gd name="T61" fmla="*/ 13 h 87"/>
                  <a:gd name="T62" fmla="*/ 39 w 77"/>
                  <a:gd name="T63" fmla="*/ 19 h 87"/>
                  <a:gd name="T64" fmla="*/ 39 w 77"/>
                  <a:gd name="T65" fmla="*/ 19 h 87"/>
                  <a:gd name="T66" fmla="*/ 37 w 77"/>
                  <a:gd name="T67" fmla="*/ 25 h 87"/>
                  <a:gd name="T68" fmla="*/ 34 w 77"/>
                  <a:gd name="T69" fmla="*/ 31 h 87"/>
                  <a:gd name="T70" fmla="*/ 30 w 77"/>
                  <a:gd name="T71" fmla="*/ 38 h 87"/>
                  <a:gd name="T72" fmla="*/ 28 w 77"/>
                  <a:gd name="T73" fmla="*/ 40 h 87"/>
                  <a:gd name="T74" fmla="*/ 25 w 77"/>
                  <a:gd name="T75" fmla="*/ 42 h 87"/>
                  <a:gd name="T76" fmla="*/ 22 w 77"/>
                  <a:gd name="T77" fmla="*/ 44 h 87"/>
                  <a:gd name="T78" fmla="*/ 18 w 77"/>
                  <a:gd name="T79" fmla="*/ 44 h 87"/>
                  <a:gd name="T80" fmla="*/ 14 w 77"/>
                  <a:gd name="T81" fmla="*/ 43 h 87"/>
                  <a:gd name="T82" fmla="*/ 10 w 77"/>
                  <a:gd name="T83" fmla="*/ 41 h 87"/>
                  <a:gd name="T84" fmla="*/ 5 w 77"/>
                  <a:gd name="T85" fmla="*/ 38 h 87"/>
                  <a:gd name="T86" fmla="*/ 0 w 77"/>
                  <a:gd name="T87" fmla="*/ 33 h 87"/>
                  <a:gd name="T88" fmla="*/ 0 w 77"/>
                  <a:gd name="T89" fmla="*/ 33 h 8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77"/>
                  <a:gd name="T136" fmla="*/ 0 h 87"/>
                  <a:gd name="T137" fmla="*/ 77 w 77"/>
                  <a:gd name="T138" fmla="*/ 87 h 87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77" h="87">
                    <a:moveTo>
                      <a:pt x="0" y="65"/>
                    </a:moveTo>
                    <a:lnTo>
                      <a:pt x="0" y="65"/>
                    </a:lnTo>
                    <a:lnTo>
                      <a:pt x="8" y="67"/>
                    </a:lnTo>
                    <a:lnTo>
                      <a:pt x="14" y="71"/>
                    </a:lnTo>
                    <a:lnTo>
                      <a:pt x="24" y="73"/>
                    </a:lnTo>
                    <a:lnTo>
                      <a:pt x="34" y="73"/>
                    </a:lnTo>
                    <a:lnTo>
                      <a:pt x="44" y="71"/>
                    </a:lnTo>
                    <a:lnTo>
                      <a:pt x="54" y="67"/>
                    </a:lnTo>
                    <a:lnTo>
                      <a:pt x="64" y="57"/>
                    </a:lnTo>
                    <a:lnTo>
                      <a:pt x="68" y="49"/>
                    </a:lnTo>
                    <a:lnTo>
                      <a:pt x="71" y="39"/>
                    </a:lnTo>
                    <a:lnTo>
                      <a:pt x="73" y="29"/>
                    </a:lnTo>
                    <a:lnTo>
                      <a:pt x="73" y="25"/>
                    </a:lnTo>
                    <a:lnTo>
                      <a:pt x="71" y="21"/>
                    </a:lnTo>
                    <a:lnTo>
                      <a:pt x="69" y="17"/>
                    </a:lnTo>
                    <a:lnTo>
                      <a:pt x="64" y="15"/>
                    </a:lnTo>
                    <a:lnTo>
                      <a:pt x="58" y="13"/>
                    </a:lnTo>
                    <a:lnTo>
                      <a:pt x="50" y="11"/>
                    </a:lnTo>
                    <a:lnTo>
                      <a:pt x="40" y="13"/>
                    </a:lnTo>
                    <a:lnTo>
                      <a:pt x="28" y="15"/>
                    </a:lnTo>
                    <a:lnTo>
                      <a:pt x="36" y="9"/>
                    </a:lnTo>
                    <a:lnTo>
                      <a:pt x="44" y="4"/>
                    </a:lnTo>
                    <a:lnTo>
                      <a:pt x="54" y="0"/>
                    </a:lnTo>
                    <a:lnTo>
                      <a:pt x="62" y="0"/>
                    </a:lnTo>
                    <a:lnTo>
                      <a:pt x="66" y="2"/>
                    </a:lnTo>
                    <a:lnTo>
                      <a:pt x="69" y="5"/>
                    </a:lnTo>
                    <a:lnTo>
                      <a:pt x="73" y="9"/>
                    </a:lnTo>
                    <a:lnTo>
                      <a:pt x="75" y="15"/>
                    </a:lnTo>
                    <a:lnTo>
                      <a:pt x="77" y="25"/>
                    </a:lnTo>
                    <a:lnTo>
                      <a:pt x="77" y="37"/>
                    </a:lnTo>
                    <a:lnTo>
                      <a:pt x="73" y="49"/>
                    </a:lnTo>
                    <a:lnTo>
                      <a:pt x="68" y="61"/>
                    </a:lnTo>
                    <a:lnTo>
                      <a:pt x="60" y="75"/>
                    </a:lnTo>
                    <a:lnTo>
                      <a:pt x="56" y="79"/>
                    </a:lnTo>
                    <a:lnTo>
                      <a:pt x="50" y="83"/>
                    </a:lnTo>
                    <a:lnTo>
                      <a:pt x="44" y="87"/>
                    </a:lnTo>
                    <a:lnTo>
                      <a:pt x="36" y="87"/>
                    </a:lnTo>
                    <a:lnTo>
                      <a:pt x="28" y="85"/>
                    </a:lnTo>
                    <a:lnTo>
                      <a:pt x="20" y="81"/>
                    </a:lnTo>
                    <a:lnTo>
                      <a:pt x="10" y="75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5" name="Freeform 1435"/>
              <p:cNvSpPr>
                <a:spLocks/>
              </p:cNvSpPr>
              <p:nvPr/>
            </p:nvSpPr>
            <p:spPr bwMode="auto">
              <a:xfrm>
                <a:off x="1970" y="3104"/>
                <a:ext cx="13" cy="21"/>
              </a:xfrm>
              <a:custGeom>
                <a:avLst/>
                <a:gdLst>
                  <a:gd name="T0" fmla="*/ 12 w 26"/>
                  <a:gd name="T1" fmla="*/ 1 h 42"/>
                  <a:gd name="T2" fmla="*/ 12 w 26"/>
                  <a:gd name="T3" fmla="*/ 1 h 42"/>
                  <a:gd name="T4" fmla="*/ 13 w 26"/>
                  <a:gd name="T5" fmla="*/ 9 h 42"/>
                  <a:gd name="T6" fmla="*/ 13 w 26"/>
                  <a:gd name="T7" fmla="*/ 16 h 42"/>
                  <a:gd name="T8" fmla="*/ 13 w 26"/>
                  <a:gd name="T9" fmla="*/ 18 h 42"/>
                  <a:gd name="T10" fmla="*/ 12 w 26"/>
                  <a:gd name="T11" fmla="*/ 20 h 42"/>
                  <a:gd name="T12" fmla="*/ 12 w 26"/>
                  <a:gd name="T13" fmla="*/ 20 h 42"/>
                  <a:gd name="T14" fmla="*/ 8 w 26"/>
                  <a:gd name="T15" fmla="*/ 21 h 42"/>
                  <a:gd name="T16" fmla="*/ 5 w 26"/>
                  <a:gd name="T17" fmla="*/ 20 h 42"/>
                  <a:gd name="T18" fmla="*/ 1 w 26"/>
                  <a:gd name="T19" fmla="*/ 17 h 42"/>
                  <a:gd name="T20" fmla="*/ 1 w 26"/>
                  <a:gd name="T21" fmla="*/ 17 h 42"/>
                  <a:gd name="T22" fmla="*/ 0 w 26"/>
                  <a:gd name="T23" fmla="*/ 15 h 42"/>
                  <a:gd name="T24" fmla="*/ 0 w 26"/>
                  <a:gd name="T25" fmla="*/ 12 h 42"/>
                  <a:gd name="T26" fmla="*/ 2 w 26"/>
                  <a:gd name="T27" fmla="*/ 10 h 42"/>
                  <a:gd name="T28" fmla="*/ 3 w 26"/>
                  <a:gd name="T29" fmla="*/ 8 h 42"/>
                  <a:gd name="T30" fmla="*/ 7 w 26"/>
                  <a:gd name="T31" fmla="*/ 3 h 42"/>
                  <a:gd name="T32" fmla="*/ 11 w 26"/>
                  <a:gd name="T33" fmla="*/ 1 h 42"/>
                  <a:gd name="T34" fmla="*/ 11 w 26"/>
                  <a:gd name="T35" fmla="*/ 1 h 42"/>
                  <a:gd name="T36" fmla="*/ 12 w 26"/>
                  <a:gd name="T37" fmla="*/ 0 h 42"/>
                  <a:gd name="T38" fmla="*/ 12 w 26"/>
                  <a:gd name="T39" fmla="*/ 0 h 42"/>
                  <a:gd name="T40" fmla="*/ 12 w 26"/>
                  <a:gd name="T41" fmla="*/ 1 h 42"/>
                  <a:gd name="T42" fmla="*/ 12 w 26"/>
                  <a:gd name="T43" fmla="*/ 1 h 4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6"/>
                  <a:gd name="T67" fmla="*/ 0 h 42"/>
                  <a:gd name="T68" fmla="*/ 26 w 26"/>
                  <a:gd name="T69" fmla="*/ 42 h 4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6" h="42">
                    <a:moveTo>
                      <a:pt x="24" y="2"/>
                    </a:moveTo>
                    <a:lnTo>
                      <a:pt x="24" y="2"/>
                    </a:lnTo>
                    <a:lnTo>
                      <a:pt x="26" y="18"/>
                    </a:lnTo>
                    <a:lnTo>
                      <a:pt x="26" y="32"/>
                    </a:lnTo>
                    <a:lnTo>
                      <a:pt x="26" y="36"/>
                    </a:lnTo>
                    <a:lnTo>
                      <a:pt x="24" y="40"/>
                    </a:lnTo>
                    <a:lnTo>
                      <a:pt x="16" y="42"/>
                    </a:lnTo>
                    <a:lnTo>
                      <a:pt x="10" y="40"/>
                    </a:lnTo>
                    <a:lnTo>
                      <a:pt x="2" y="34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4" y="20"/>
                    </a:lnTo>
                    <a:lnTo>
                      <a:pt x="6" y="16"/>
                    </a:lnTo>
                    <a:lnTo>
                      <a:pt x="14" y="6"/>
                    </a:lnTo>
                    <a:lnTo>
                      <a:pt x="22" y="2"/>
                    </a:lnTo>
                    <a:lnTo>
                      <a:pt x="24" y="0"/>
                    </a:lnTo>
                    <a:lnTo>
                      <a:pt x="24" y="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36" name="Freeform 1436"/>
              <p:cNvSpPr>
                <a:spLocks/>
              </p:cNvSpPr>
              <p:nvPr/>
            </p:nvSpPr>
            <p:spPr bwMode="auto">
              <a:xfrm>
                <a:off x="1984" y="3114"/>
                <a:ext cx="19" cy="11"/>
              </a:xfrm>
              <a:custGeom>
                <a:avLst/>
                <a:gdLst>
                  <a:gd name="T0" fmla="*/ 14 w 38"/>
                  <a:gd name="T1" fmla="*/ 6 h 22"/>
                  <a:gd name="T2" fmla="*/ 14 w 38"/>
                  <a:gd name="T3" fmla="*/ 6 h 22"/>
                  <a:gd name="T4" fmla="*/ 12 w 38"/>
                  <a:gd name="T5" fmla="*/ 7 h 22"/>
                  <a:gd name="T6" fmla="*/ 10 w 38"/>
                  <a:gd name="T7" fmla="*/ 6 h 22"/>
                  <a:gd name="T8" fmla="*/ 5 w 38"/>
                  <a:gd name="T9" fmla="*/ 4 h 22"/>
                  <a:gd name="T10" fmla="*/ 1 w 38"/>
                  <a:gd name="T11" fmla="*/ 0 h 22"/>
                  <a:gd name="T12" fmla="*/ 1 w 38"/>
                  <a:gd name="T13" fmla="*/ 0 h 22"/>
                  <a:gd name="T14" fmla="*/ 1 w 38"/>
                  <a:gd name="T15" fmla="*/ 5 h 22"/>
                  <a:gd name="T16" fmla="*/ 1 w 38"/>
                  <a:gd name="T17" fmla="*/ 9 h 22"/>
                  <a:gd name="T18" fmla="*/ 0 w 38"/>
                  <a:gd name="T19" fmla="*/ 11 h 22"/>
                  <a:gd name="T20" fmla="*/ 0 w 38"/>
                  <a:gd name="T21" fmla="*/ 11 h 22"/>
                  <a:gd name="T22" fmla="*/ 6 w 38"/>
                  <a:gd name="T23" fmla="*/ 11 h 22"/>
                  <a:gd name="T24" fmla="*/ 11 w 38"/>
                  <a:gd name="T25" fmla="*/ 11 h 22"/>
                  <a:gd name="T26" fmla="*/ 15 w 38"/>
                  <a:gd name="T27" fmla="*/ 9 h 22"/>
                  <a:gd name="T28" fmla="*/ 15 w 38"/>
                  <a:gd name="T29" fmla="*/ 9 h 22"/>
                  <a:gd name="T30" fmla="*/ 19 w 38"/>
                  <a:gd name="T31" fmla="*/ 6 h 22"/>
                  <a:gd name="T32" fmla="*/ 19 w 38"/>
                  <a:gd name="T33" fmla="*/ 6 h 22"/>
                  <a:gd name="T34" fmla="*/ 14 w 38"/>
                  <a:gd name="T35" fmla="*/ 6 h 22"/>
                  <a:gd name="T36" fmla="*/ 14 w 38"/>
                  <a:gd name="T37" fmla="*/ 6 h 2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8"/>
                  <a:gd name="T58" fmla="*/ 0 h 22"/>
                  <a:gd name="T59" fmla="*/ 38 w 38"/>
                  <a:gd name="T60" fmla="*/ 22 h 2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8" h="22">
                    <a:moveTo>
                      <a:pt x="28" y="12"/>
                    </a:moveTo>
                    <a:lnTo>
                      <a:pt x="28" y="12"/>
                    </a:lnTo>
                    <a:lnTo>
                      <a:pt x="24" y="14"/>
                    </a:lnTo>
                    <a:lnTo>
                      <a:pt x="20" y="12"/>
                    </a:lnTo>
                    <a:lnTo>
                      <a:pt x="10" y="8"/>
                    </a:lnTo>
                    <a:lnTo>
                      <a:pt x="2" y="0"/>
                    </a:lnTo>
                    <a:lnTo>
                      <a:pt x="2" y="10"/>
                    </a:lnTo>
                    <a:lnTo>
                      <a:pt x="2" y="18"/>
                    </a:lnTo>
                    <a:lnTo>
                      <a:pt x="0" y="22"/>
                    </a:lnTo>
                    <a:lnTo>
                      <a:pt x="12" y="22"/>
                    </a:lnTo>
                    <a:lnTo>
                      <a:pt x="22" y="22"/>
                    </a:lnTo>
                    <a:lnTo>
                      <a:pt x="30" y="18"/>
                    </a:lnTo>
                    <a:lnTo>
                      <a:pt x="38" y="12"/>
                    </a:lnTo>
                    <a:lnTo>
                      <a:pt x="28" y="12"/>
                    </a:lnTo>
                    <a:close/>
                  </a:path>
                </a:pathLst>
              </a:custGeom>
              <a:solidFill>
                <a:srgbClr val="9C0E44"/>
              </a:solidFill>
              <a:ln w="12700">
                <a:solidFill>
                  <a:srgbClr val="F6A8CA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7214" name="Freeform 1437"/>
            <p:cNvSpPr>
              <a:spLocks/>
            </p:cNvSpPr>
            <p:nvPr/>
          </p:nvSpPr>
          <p:spPr bwMode="auto">
            <a:xfrm>
              <a:off x="1845" y="3280"/>
              <a:ext cx="97" cy="65"/>
            </a:xfrm>
            <a:custGeom>
              <a:avLst/>
              <a:gdLst>
                <a:gd name="T0" fmla="*/ 97 w 196"/>
                <a:gd name="T1" fmla="*/ 19 h 131"/>
                <a:gd name="T2" fmla="*/ 97 w 196"/>
                <a:gd name="T3" fmla="*/ 19 h 131"/>
                <a:gd name="T4" fmla="*/ 85 w 196"/>
                <a:gd name="T5" fmla="*/ 18 h 131"/>
                <a:gd name="T6" fmla="*/ 60 w 196"/>
                <a:gd name="T7" fmla="*/ 16 h 131"/>
                <a:gd name="T8" fmla="*/ 45 w 196"/>
                <a:gd name="T9" fmla="*/ 13 h 131"/>
                <a:gd name="T10" fmla="*/ 30 w 196"/>
                <a:gd name="T11" fmla="*/ 10 h 131"/>
                <a:gd name="T12" fmla="*/ 19 w 196"/>
                <a:gd name="T13" fmla="*/ 5 h 131"/>
                <a:gd name="T14" fmla="*/ 14 w 196"/>
                <a:gd name="T15" fmla="*/ 3 h 131"/>
                <a:gd name="T16" fmla="*/ 9 w 196"/>
                <a:gd name="T17" fmla="*/ 0 h 131"/>
                <a:gd name="T18" fmla="*/ 9 w 196"/>
                <a:gd name="T19" fmla="*/ 0 h 131"/>
                <a:gd name="T20" fmla="*/ 11 w 196"/>
                <a:gd name="T21" fmla="*/ 3 h 131"/>
                <a:gd name="T22" fmla="*/ 14 w 196"/>
                <a:gd name="T23" fmla="*/ 12 h 131"/>
                <a:gd name="T24" fmla="*/ 16 w 196"/>
                <a:gd name="T25" fmla="*/ 18 h 131"/>
                <a:gd name="T26" fmla="*/ 16 w 196"/>
                <a:gd name="T27" fmla="*/ 25 h 131"/>
                <a:gd name="T28" fmla="*/ 16 w 196"/>
                <a:gd name="T29" fmla="*/ 33 h 131"/>
                <a:gd name="T30" fmla="*/ 14 w 196"/>
                <a:gd name="T31" fmla="*/ 41 h 131"/>
                <a:gd name="T32" fmla="*/ 14 w 196"/>
                <a:gd name="T33" fmla="*/ 41 h 131"/>
                <a:gd name="T34" fmla="*/ 9 w 196"/>
                <a:gd name="T35" fmla="*/ 46 h 131"/>
                <a:gd name="T36" fmla="*/ 5 w 196"/>
                <a:gd name="T37" fmla="*/ 51 h 131"/>
                <a:gd name="T38" fmla="*/ 1 w 196"/>
                <a:gd name="T39" fmla="*/ 56 h 131"/>
                <a:gd name="T40" fmla="*/ 0 w 196"/>
                <a:gd name="T41" fmla="*/ 59 h 131"/>
                <a:gd name="T42" fmla="*/ 0 w 196"/>
                <a:gd name="T43" fmla="*/ 61 h 131"/>
                <a:gd name="T44" fmla="*/ 1 w 196"/>
                <a:gd name="T45" fmla="*/ 63 h 131"/>
                <a:gd name="T46" fmla="*/ 2 w 196"/>
                <a:gd name="T47" fmla="*/ 64 h 131"/>
                <a:gd name="T48" fmla="*/ 5 w 196"/>
                <a:gd name="T49" fmla="*/ 65 h 131"/>
                <a:gd name="T50" fmla="*/ 10 w 196"/>
                <a:gd name="T51" fmla="*/ 65 h 131"/>
                <a:gd name="T52" fmla="*/ 16 w 196"/>
                <a:gd name="T53" fmla="*/ 64 h 131"/>
                <a:gd name="T54" fmla="*/ 23 w 196"/>
                <a:gd name="T55" fmla="*/ 62 h 131"/>
                <a:gd name="T56" fmla="*/ 23 w 196"/>
                <a:gd name="T57" fmla="*/ 62 h 131"/>
                <a:gd name="T58" fmla="*/ 32 w 196"/>
                <a:gd name="T59" fmla="*/ 59 h 131"/>
                <a:gd name="T60" fmla="*/ 55 w 196"/>
                <a:gd name="T61" fmla="*/ 49 h 131"/>
                <a:gd name="T62" fmla="*/ 68 w 196"/>
                <a:gd name="T63" fmla="*/ 42 h 131"/>
                <a:gd name="T64" fmla="*/ 79 w 196"/>
                <a:gd name="T65" fmla="*/ 36 h 131"/>
                <a:gd name="T66" fmla="*/ 89 w 196"/>
                <a:gd name="T67" fmla="*/ 27 h 131"/>
                <a:gd name="T68" fmla="*/ 94 w 196"/>
                <a:gd name="T69" fmla="*/ 23 h 131"/>
                <a:gd name="T70" fmla="*/ 97 w 196"/>
                <a:gd name="T71" fmla="*/ 19 h 131"/>
                <a:gd name="T72" fmla="*/ 97 w 196"/>
                <a:gd name="T73" fmla="*/ 19 h 1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6"/>
                <a:gd name="T112" fmla="*/ 0 h 131"/>
                <a:gd name="T113" fmla="*/ 196 w 196"/>
                <a:gd name="T114" fmla="*/ 131 h 13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6" h="131">
                  <a:moveTo>
                    <a:pt x="196" y="38"/>
                  </a:moveTo>
                  <a:lnTo>
                    <a:pt x="196" y="38"/>
                  </a:lnTo>
                  <a:lnTo>
                    <a:pt x="172" y="36"/>
                  </a:lnTo>
                  <a:lnTo>
                    <a:pt x="121" y="32"/>
                  </a:lnTo>
                  <a:lnTo>
                    <a:pt x="91" y="26"/>
                  </a:lnTo>
                  <a:lnTo>
                    <a:pt x="61" y="20"/>
                  </a:lnTo>
                  <a:lnTo>
                    <a:pt x="38" y="10"/>
                  </a:lnTo>
                  <a:lnTo>
                    <a:pt x="28" y="6"/>
                  </a:lnTo>
                  <a:lnTo>
                    <a:pt x="18" y="0"/>
                  </a:lnTo>
                  <a:lnTo>
                    <a:pt x="22" y="6"/>
                  </a:lnTo>
                  <a:lnTo>
                    <a:pt x="28" y="24"/>
                  </a:lnTo>
                  <a:lnTo>
                    <a:pt x="32" y="36"/>
                  </a:lnTo>
                  <a:lnTo>
                    <a:pt x="32" y="50"/>
                  </a:lnTo>
                  <a:lnTo>
                    <a:pt x="32" y="66"/>
                  </a:lnTo>
                  <a:lnTo>
                    <a:pt x="28" y="82"/>
                  </a:lnTo>
                  <a:lnTo>
                    <a:pt x="18" y="93"/>
                  </a:lnTo>
                  <a:lnTo>
                    <a:pt x="10" y="103"/>
                  </a:lnTo>
                  <a:lnTo>
                    <a:pt x="2" y="113"/>
                  </a:lnTo>
                  <a:lnTo>
                    <a:pt x="0" y="119"/>
                  </a:lnTo>
                  <a:lnTo>
                    <a:pt x="0" y="123"/>
                  </a:lnTo>
                  <a:lnTo>
                    <a:pt x="2" y="127"/>
                  </a:lnTo>
                  <a:lnTo>
                    <a:pt x="4" y="129"/>
                  </a:lnTo>
                  <a:lnTo>
                    <a:pt x="10" y="131"/>
                  </a:lnTo>
                  <a:lnTo>
                    <a:pt x="20" y="131"/>
                  </a:lnTo>
                  <a:lnTo>
                    <a:pt x="32" y="129"/>
                  </a:lnTo>
                  <a:lnTo>
                    <a:pt x="46" y="125"/>
                  </a:lnTo>
                  <a:lnTo>
                    <a:pt x="65" y="119"/>
                  </a:lnTo>
                  <a:lnTo>
                    <a:pt x="111" y="99"/>
                  </a:lnTo>
                  <a:lnTo>
                    <a:pt x="137" y="85"/>
                  </a:lnTo>
                  <a:lnTo>
                    <a:pt x="160" y="72"/>
                  </a:lnTo>
                  <a:lnTo>
                    <a:pt x="180" y="54"/>
                  </a:lnTo>
                  <a:lnTo>
                    <a:pt x="190" y="46"/>
                  </a:lnTo>
                  <a:lnTo>
                    <a:pt x="196" y="3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5" name="Group 1465"/>
          <p:cNvGrpSpPr>
            <a:grpSpLocks/>
          </p:cNvGrpSpPr>
          <p:nvPr/>
        </p:nvGrpSpPr>
        <p:grpSpPr bwMode="auto">
          <a:xfrm>
            <a:off x="3475038" y="5046663"/>
            <a:ext cx="814387" cy="758825"/>
            <a:chOff x="2189" y="3179"/>
            <a:chExt cx="513" cy="478"/>
          </a:xfrm>
        </p:grpSpPr>
        <p:sp>
          <p:nvSpPr>
            <p:cNvPr id="7186" name="Line 1438"/>
            <p:cNvSpPr>
              <a:spLocks noChangeShapeType="1"/>
            </p:cNvSpPr>
            <p:nvPr/>
          </p:nvSpPr>
          <p:spPr bwMode="auto">
            <a:xfrm>
              <a:off x="2284" y="3406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Line 1439"/>
            <p:cNvSpPr>
              <a:spLocks noChangeShapeType="1"/>
            </p:cNvSpPr>
            <p:nvPr/>
          </p:nvSpPr>
          <p:spPr bwMode="auto">
            <a:xfrm>
              <a:off x="2284" y="3406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Line 1440"/>
            <p:cNvSpPr>
              <a:spLocks noChangeShapeType="1"/>
            </p:cNvSpPr>
            <p:nvPr/>
          </p:nvSpPr>
          <p:spPr bwMode="auto">
            <a:xfrm>
              <a:off x="2296" y="338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Line 1441"/>
            <p:cNvSpPr>
              <a:spLocks noChangeShapeType="1"/>
            </p:cNvSpPr>
            <p:nvPr/>
          </p:nvSpPr>
          <p:spPr bwMode="auto">
            <a:xfrm>
              <a:off x="2296" y="3387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Line 1442"/>
            <p:cNvSpPr>
              <a:spLocks noChangeShapeType="1"/>
            </p:cNvSpPr>
            <p:nvPr/>
          </p:nvSpPr>
          <p:spPr bwMode="auto">
            <a:xfrm>
              <a:off x="2266" y="3399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Line 1443"/>
            <p:cNvSpPr>
              <a:spLocks noChangeShapeType="1"/>
            </p:cNvSpPr>
            <p:nvPr/>
          </p:nvSpPr>
          <p:spPr bwMode="auto">
            <a:xfrm>
              <a:off x="2266" y="3399"/>
              <a:ext cx="1" cy="1"/>
            </a:xfrm>
            <a:prstGeom prst="line">
              <a:avLst/>
            </a:prstGeom>
            <a:noFill/>
            <a:ln w="12700">
              <a:solidFill>
                <a:srgbClr val="F6A8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1444"/>
            <p:cNvSpPr>
              <a:spLocks/>
            </p:cNvSpPr>
            <p:nvPr/>
          </p:nvSpPr>
          <p:spPr bwMode="auto">
            <a:xfrm>
              <a:off x="2268" y="3254"/>
              <a:ext cx="315" cy="352"/>
            </a:xfrm>
            <a:custGeom>
              <a:avLst/>
              <a:gdLst>
                <a:gd name="T0" fmla="*/ 30 w 630"/>
                <a:gd name="T1" fmla="*/ 80 h 704"/>
                <a:gd name="T2" fmla="*/ 24 w 630"/>
                <a:gd name="T3" fmla="*/ 113 h 704"/>
                <a:gd name="T4" fmla="*/ 2 w 630"/>
                <a:gd name="T5" fmla="*/ 153 h 704"/>
                <a:gd name="T6" fmla="*/ 8 w 630"/>
                <a:gd name="T7" fmla="*/ 289 h 704"/>
                <a:gd name="T8" fmla="*/ 22 w 630"/>
                <a:gd name="T9" fmla="*/ 307 h 704"/>
                <a:gd name="T10" fmla="*/ 57 w 630"/>
                <a:gd name="T11" fmla="*/ 329 h 704"/>
                <a:gd name="T12" fmla="*/ 103 w 630"/>
                <a:gd name="T13" fmla="*/ 350 h 704"/>
                <a:gd name="T14" fmla="*/ 145 w 630"/>
                <a:gd name="T15" fmla="*/ 349 h 704"/>
                <a:gd name="T16" fmla="*/ 215 w 630"/>
                <a:gd name="T17" fmla="*/ 330 h 704"/>
                <a:gd name="T18" fmla="*/ 257 w 630"/>
                <a:gd name="T19" fmla="*/ 291 h 704"/>
                <a:gd name="T20" fmla="*/ 252 w 630"/>
                <a:gd name="T21" fmla="*/ 242 h 704"/>
                <a:gd name="T22" fmla="*/ 210 w 630"/>
                <a:gd name="T23" fmla="*/ 225 h 704"/>
                <a:gd name="T24" fmla="*/ 172 w 630"/>
                <a:gd name="T25" fmla="*/ 252 h 704"/>
                <a:gd name="T26" fmla="*/ 124 w 630"/>
                <a:gd name="T27" fmla="*/ 254 h 704"/>
                <a:gd name="T28" fmla="*/ 87 w 630"/>
                <a:gd name="T29" fmla="*/ 230 h 704"/>
                <a:gd name="T30" fmla="*/ 63 w 630"/>
                <a:gd name="T31" fmla="*/ 192 h 704"/>
                <a:gd name="T32" fmla="*/ 61 w 630"/>
                <a:gd name="T33" fmla="*/ 138 h 704"/>
                <a:gd name="T34" fmla="*/ 86 w 630"/>
                <a:gd name="T35" fmla="*/ 97 h 704"/>
                <a:gd name="T36" fmla="*/ 127 w 630"/>
                <a:gd name="T37" fmla="*/ 70 h 704"/>
                <a:gd name="T38" fmla="*/ 169 w 630"/>
                <a:gd name="T39" fmla="*/ 61 h 704"/>
                <a:gd name="T40" fmla="*/ 196 w 630"/>
                <a:gd name="T41" fmla="*/ 54 h 704"/>
                <a:gd name="T42" fmla="*/ 163 w 630"/>
                <a:gd name="T43" fmla="*/ 38 h 704"/>
                <a:gd name="T44" fmla="*/ 81 w 630"/>
                <a:gd name="T45" fmla="*/ 61 h 704"/>
                <a:gd name="T46" fmla="*/ 46 w 630"/>
                <a:gd name="T47" fmla="*/ 96 h 704"/>
                <a:gd name="T48" fmla="*/ 42 w 630"/>
                <a:gd name="T49" fmla="*/ 128 h 704"/>
                <a:gd name="T50" fmla="*/ 29 w 630"/>
                <a:gd name="T51" fmla="*/ 151 h 704"/>
                <a:gd name="T52" fmla="*/ 23 w 630"/>
                <a:gd name="T53" fmla="*/ 168 h 704"/>
                <a:gd name="T54" fmla="*/ 30 w 630"/>
                <a:gd name="T55" fmla="*/ 208 h 704"/>
                <a:gd name="T56" fmla="*/ 86 w 630"/>
                <a:gd name="T57" fmla="*/ 271 h 704"/>
                <a:gd name="T58" fmla="*/ 125 w 630"/>
                <a:gd name="T59" fmla="*/ 286 h 704"/>
                <a:gd name="T60" fmla="*/ 171 w 630"/>
                <a:gd name="T61" fmla="*/ 269 h 704"/>
                <a:gd name="T62" fmla="*/ 160 w 630"/>
                <a:gd name="T63" fmla="*/ 278 h 704"/>
                <a:gd name="T64" fmla="*/ 102 w 630"/>
                <a:gd name="T65" fmla="*/ 285 h 704"/>
                <a:gd name="T66" fmla="*/ 85 w 630"/>
                <a:gd name="T67" fmla="*/ 273 h 704"/>
                <a:gd name="T68" fmla="*/ 51 w 630"/>
                <a:gd name="T69" fmla="*/ 250 h 704"/>
                <a:gd name="T70" fmla="*/ 24 w 630"/>
                <a:gd name="T71" fmla="*/ 203 h 704"/>
                <a:gd name="T72" fmla="*/ 20 w 630"/>
                <a:gd name="T73" fmla="*/ 152 h 704"/>
                <a:gd name="T74" fmla="*/ 32 w 630"/>
                <a:gd name="T75" fmla="*/ 137 h 704"/>
                <a:gd name="T76" fmla="*/ 44 w 630"/>
                <a:gd name="T77" fmla="*/ 121 h 704"/>
                <a:gd name="T78" fmla="*/ 52 w 630"/>
                <a:gd name="T79" fmla="*/ 78 h 704"/>
                <a:gd name="T80" fmla="*/ 91 w 630"/>
                <a:gd name="T81" fmla="*/ 49 h 704"/>
                <a:gd name="T82" fmla="*/ 164 w 630"/>
                <a:gd name="T83" fmla="*/ 34 h 704"/>
                <a:gd name="T84" fmla="*/ 199 w 630"/>
                <a:gd name="T85" fmla="*/ 52 h 704"/>
                <a:gd name="T86" fmla="*/ 183 w 630"/>
                <a:gd name="T87" fmla="*/ 64 h 704"/>
                <a:gd name="T88" fmla="*/ 218 w 630"/>
                <a:gd name="T89" fmla="*/ 62 h 704"/>
                <a:gd name="T90" fmla="*/ 234 w 630"/>
                <a:gd name="T91" fmla="*/ 75 h 704"/>
                <a:gd name="T92" fmla="*/ 260 w 630"/>
                <a:gd name="T93" fmla="*/ 102 h 704"/>
                <a:gd name="T94" fmla="*/ 281 w 630"/>
                <a:gd name="T95" fmla="*/ 87 h 704"/>
                <a:gd name="T96" fmla="*/ 309 w 630"/>
                <a:gd name="T97" fmla="*/ 99 h 704"/>
                <a:gd name="T98" fmla="*/ 314 w 630"/>
                <a:gd name="T99" fmla="*/ 62 h 704"/>
                <a:gd name="T100" fmla="*/ 310 w 630"/>
                <a:gd name="T101" fmla="*/ 23 h 704"/>
                <a:gd name="T102" fmla="*/ 270 w 630"/>
                <a:gd name="T103" fmla="*/ 8 h 704"/>
                <a:gd name="T104" fmla="*/ 173 w 630"/>
                <a:gd name="T105" fmla="*/ 5 h 704"/>
                <a:gd name="T106" fmla="*/ 59 w 630"/>
                <a:gd name="T107" fmla="*/ 7 h 704"/>
                <a:gd name="T108" fmla="*/ 42 w 630"/>
                <a:gd name="T109" fmla="*/ 12 h 70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30"/>
                <a:gd name="T166" fmla="*/ 0 h 704"/>
                <a:gd name="T167" fmla="*/ 630 w 630"/>
                <a:gd name="T168" fmla="*/ 704 h 70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30" h="704">
                  <a:moveTo>
                    <a:pt x="81" y="28"/>
                  </a:moveTo>
                  <a:lnTo>
                    <a:pt x="81" y="28"/>
                  </a:lnTo>
                  <a:lnTo>
                    <a:pt x="79" y="51"/>
                  </a:lnTo>
                  <a:lnTo>
                    <a:pt x="73" y="95"/>
                  </a:lnTo>
                  <a:lnTo>
                    <a:pt x="63" y="152"/>
                  </a:lnTo>
                  <a:lnTo>
                    <a:pt x="59" y="160"/>
                  </a:lnTo>
                  <a:lnTo>
                    <a:pt x="55" y="170"/>
                  </a:lnTo>
                  <a:lnTo>
                    <a:pt x="49" y="190"/>
                  </a:lnTo>
                  <a:lnTo>
                    <a:pt x="47" y="210"/>
                  </a:lnTo>
                  <a:lnTo>
                    <a:pt x="47" y="229"/>
                  </a:lnTo>
                  <a:lnTo>
                    <a:pt x="47" y="226"/>
                  </a:lnTo>
                  <a:lnTo>
                    <a:pt x="39" y="229"/>
                  </a:lnTo>
                  <a:lnTo>
                    <a:pt x="33" y="235"/>
                  </a:lnTo>
                  <a:lnTo>
                    <a:pt x="23" y="247"/>
                  </a:lnTo>
                  <a:lnTo>
                    <a:pt x="15" y="263"/>
                  </a:lnTo>
                  <a:lnTo>
                    <a:pt x="9" y="277"/>
                  </a:lnTo>
                  <a:lnTo>
                    <a:pt x="5" y="293"/>
                  </a:lnTo>
                  <a:lnTo>
                    <a:pt x="4" y="305"/>
                  </a:lnTo>
                  <a:lnTo>
                    <a:pt x="4" y="315"/>
                  </a:lnTo>
                  <a:lnTo>
                    <a:pt x="2" y="340"/>
                  </a:lnTo>
                  <a:lnTo>
                    <a:pt x="0" y="386"/>
                  </a:lnTo>
                  <a:lnTo>
                    <a:pt x="0" y="449"/>
                  </a:lnTo>
                  <a:lnTo>
                    <a:pt x="15" y="578"/>
                  </a:lnTo>
                  <a:lnTo>
                    <a:pt x="17" y="593"/>
                  </a:lnTo>
                  <a:lnTo>
                    <a:pt x="21" y="603"/>
                  </a:lnTo>
                  <a:lnTo>
                    <a:pt x="23" y="607"/>
                  </a:lnTo>
                  <a:lnTo>
                    <a:pt x="25" y="609"/>
                  </a:lnTo>
                  <a:lnTo>
                    <a:pt x="43" y="613"/>
                  </a:lnTo>
                  <a:lnTo>
                    <a:pt x="55" y="615"/>
                  </a:lnTo>
                  <a:lnTo>
                    <a:pt x="67" y="619"/>
                  </a:lnTo>
                  <a:lnTo>
                    <a:pt x="85" y="629"/>
                  </a:lnTo>
                  <a:lnTo>
                    <a:pt x="98" y="639"/>
                  </a:lnTo>
                  <a:lnTo>
                    <a:pt x="102" y="645"/>
                  </a:lnTo>
                  <a:lnTo>
                    <a:pt x="114" y="657"/>
                  </a:lnTo>
                  <a:lnTo>
                    <a:pt x="124" y="667"/>
                  </a:lnTo>
                  <a:lnTo>
                    <a:pt x="134" y="673"/>
                  </a:lnTo>
                  <a:lnTo>
                    <a:pt x="140" y="677"/>
                  </a:lnTo>
                  <a:lnTo>
                    <a:pt x="150" y="679"/>
                  </a:lnTo>
                  <a:lnTo>
                    <a:pt x="152" y="679"/>
                  </a:lnTo>
                  <a:lnTo>
                    <a:pt x="205" y="700"/>
                  </a:lnTo>
                  <a:lnTo>
                    <a:pt x="211" y="704"/>
                  </a:lnTo>
                  <a:lnTo>
                    <a:pt x="217" y="704"/>
                  </a:lnTo>
                  <a:lnTo>
                    <a:pt x="233" y="704"/>
                  </a:lnTo>
                  <a:lnTo>
                    <a:pt x="253" y="700"/>
                  </a:lnTo>
                  <a:lnTo>
                    <a:pt x="290" y="698"/>
                  </a:lnTo>
                  <a:lnTo>
                    <a:pt x="324" y="694"/>
                  </a:lnTo>
                  <a:lnTo>
                    <a:pt x="354" y="686"/>
                  </a:lnTo>
                  <a:lnTo>
                    <a:pt x="379" y="679"/>
                  </a:lnTo>
                  <a:lnTo>
                    <a:pt x="401" y="671"/>
                  </a:lnTo>
                  <a:lnTo>
                    <a:pt x="415" y="665"/>
                  </a:lnTo>
                  <a:lnTo>
                    <a:pt x="429" y="659"/>
                  </a:lnTo>
                  <a:lnTo>
                    <a:pt x="458" y="631"/>
                  </a:lnTo>
                  <a:lnTo>
                    <a:pt x="466" y="629"/>
                  </a:lnTo>
                  <a:lnTo>
                    <a:pt x="474" y="623"/>
                  </a:lnTo>
                  <a:lnTo>
                    <a:pt x="490" y="611"/>
                  </a:lnTo>
                  <a:lnTo>
                    <a:pt x="502" y="597"/>
                  </a:lnTo>
                  <a:lnTo>
                    <a:pt x="514" y="582"/>
                  </a:lnTo>
                  <a:lnTo>
                    <a:pt x="530" y="556"/>
                  </a:lnTo>
                  <a:lnTo>
                    <a:pt x="533" y="544"/>
                  </a:lnTo>
                  <a:lnTo>
                    <a:pt x="530" y="528"/>
                  </a:lnTo>
                  <a:lnTo>
                    <a:pt x="526" y="516"/>
                  </a:lnTo>
                  <a:lnTo>
                    <a:pt x="516" y="497"/>
                  </a:lnTo>
                  <a:lnTo>
                    <a:pt x="504" y="483"/>
                  </a:lnTo>
                  <a:lnTo>
                    <a:pt x="492" y="473"/>
                  </a:lnTo>
                  <a:lnTo>
                    <a:pt x="482" y="469"/>
                  </a:lnTo>
                  <a:lnTo>
                    <a:pt x="474" y="467"/>
                  </a:lnTo>
                  <a:lnTo>
                    <a:pt x="466" y="465"/>
                  </a:lnTo>
                  <a:lnTo>
                    <a:pt x="429" y="443"/>
                  </a:lnTo>
                  <a:lnTo>
                    <a:pt x="419" y="449"/>
                  </a:lnTo>
                  <a:lnTo>
                    <a:pt x="401" y="455"/>
                  </a:lnTo>
                  <a:lnTo>
                    <a:pt x="379" y="461"/>
                  </a:lnTo>
                  <a:lnTo>
                    <a:pt x="373" y="471"/>
                  </a:lnTo>
                  <a:lnTo>
                    <a:pt x="363" y="483"/>
                  </a:lnTo>
                  <a:lnTo>
                    <a:pt x="344" y="504"/>
                  </a:lnTo>
                  <a:lnTo>
                    <a:pt x="324" y="508"/>
                  </a:lnTo>
                  <a:lnTo>
                    <a:pt x="302" y="510"/>
                  </a:lnTo>
                  <a:lnTo>
                    <a:pt x="276" y="510"/>
                  </a:lnTo>
                  <a:lnTo>
                    <a:pt x="263" y="510"/>
                  </a:lnTo>
                  <a:lnTo>
                    <a:pt x="247" y="508"/>
                  </a:lnTo>
                  <a:lnTo>
                    <a:pt x="233" y="504"/>
                  </a:lnTo>
                  <a:lnTo>
                    <a:pt x="219" y="498"/>
                  </a:lnTo>
                  <a:lnTo>
                    <a:pt x="207" y="493"/>
                  </a:lnTo>
                  <a:lnTo>
                    <a:pt x="193" y="483"/>
                  </a:lnTo>
                  <a:lnTo>
                    <a:pt x="183" y="473"/>
                  </a:lnTo>
                  <a:lnTo>
                    <a:pt x="174" y="459"/>
                  </a:lnTo>
                  <a:lnTo>
                    <a:pt x="166" y="451"/>
                  </a:lnTo>
                  <a:lnTo>
                    <a:pt x="150" y="431"/>
                  </a:lnTo>
                  <a:lnTo>
                    <a:pt x="140" y="417"/>
                  </a:lnTo>
                  <a:lnTo>
                    <a:pt x="134" y="406"/>
                  </a:lnTo>
                  <a:lnTo>
                    <a:pt x="128" y="394"/>
                  </a:lnTo>
                  <a:lnTo>
                    <a:pt x="126" y="384"/>
                  </a:lnTo>
                  <a:lnTo>
                    <a:pt x="120" y="346"/>
                  </a:lnTo>
                  <a:lnTo>
                    <a:pt x="116" y="317"/>
                  </a:lnTo>
                  <a:lnTo>
                    <a:pt x="116" y="303"/>
                  </a:lnTo>
                  <a:lnTo>
                    <a:pt x="118" y="293"/>
                  </a:lnTo>
                  <a:lnTo>
                    <a:pt x="118" y="289"/>
                  </a:lnTo>
                  <a:lnTo>
                    <a:pt x="122" y="275"/>
                  </a:lnTo>
                  <a:lnTo>
                    <a:pt x="126" y="265"/>
                  </a:lnTo>
                  <a:lnTo>
                    <a:pt x="134" y="251"/>
                  </a:lnTo>
                  <a:lnTo>
                    <a:pt x="144" y="235"/>
                  </a:lnTo>
                  <a:lnTo>
                    <a:pt x="160" y="218"/>
                  </a:lnTo>
                  <a:lnTo>
                    <a:pt x="166" y="204"/>
                  </a:lnTo>
                  <a:lnTo>
                    <a:pt x="172" y="194"/>
                  </a:lnTo>
                  <a:lnTo>
                    <a:pt x="176" y="192"/>
                  </a:lnTo>
                  <a:lnTo>
                    <a:pt x="178" y="190"/>
                  </a:lnTo>
                  <a:lnTo>
                    <a:pt x="187" y="182"/>
                  </a:lnTo>
                  <a:lnTo>
                    <a:pt x="211" y="164"/>
                  </a:lnTo>
                  <a:lnTo>
                    <a:pt x="239" y="146"/>
                  </a:lnTo>
                  <a:lnTo>
                    <a:pt x="253" y="140"/>
                  </a:lnTo>
                  <a:lnTo>
                    <a:pt x="265" y="138"/>
                  </a:lnTo>
                  <a:lnTo>
                    <a:pt x="274" y="135"/>
                  </a:lnTo>
                  <a:lnTo>
                    <a:pt x="298" y="127"/>
                  </a:lnTo>
                  <a:lnTo>
                    <a:pt x="312" y="123"/>
                  </a:lnTo>
                  <a:lnTo>
                    <a:pt x="326" y="121"/>
                  </a:lnTo>
                  <a:lnTo>
                    <a:pt x="338" y="121"/>
                  </a:lnTo>
                  <a:lnTo>
                    <a:pt x="350" y="125"/>
                  </a:lnTo>
                  <a:lnTo>
                    <a:pt x="363" y="121"/>
                  </a:lnTo>
                  <a:lnTo>
                    <a:pt x="375" y="119"/>
                  </a:lnTo>
                  <a:lnTo>
                    <a:pt x="385" y="113"/>
                  </a:lnTo>
                  <a:lnTo>
                    <a:pt x="389" y="111"/>
                  </a:lnTo>
                  <a:lnTo>
                    <a:pt x="391" y="107"/>
                  </a:lnTo>
                  <a:lnTo>
                    <a:pt x="391" y="105"/>
                  </a:lnTo>
                  <a:lnTo>
                    <a:pt x="389" y="101"/>
                  </a:lnTo>
                  <a:lnTo>
                    <a:pt x="383" y="95"/>
                  </a:lnTo>
                  <a:lnTo>
                    <a:pt x="375" y="91"/>
                  </a:lnTo>
                  <a:lnTo>
                    <a:pt x="348" y="79"/>
                  </a:lnTo>
                  <a:lnTo>
                    <a:pt x="326" y="75"/>
                  </a:lnTo>
                  <a:lnTo>
                    <a:pt x="302" y="73"/>
                  </a:lnTo>
                  <a:lnTo>
                    <a:pt x="278" y="75"/>
                  </a:lnTo>
                  <a:lnTo>
                    <a:pt x="253" y="79"/>
                  </a:lnTo>
                  <a:lnTo>
                    <a:pt x="229" y="87"/>
                  </a:lnTo>
                  <a:lnTo>
                    <a:pt x="205" y="97"/>
                  </a:lnTo>
                  <a:lnTo>
                    <a:pt x="183" y="107"/>
                  </a:lnTo>
                  <a:lnTo>
                    <a:pt x="162" y="121"/>
                  </a:lnTo>
                  <a:lnTo>
                    <a:pt x="152" y="125"/>
                  </a:lnTo>
                  <a:lnTo>
                    <a:pt x="130" y="138"/>
                  </a:lnTo>
                  <a:lnTo>
                    <a:pt x="118" y="150"/>
                  </a:lnTo>
                  <a:lnTo>
                    <a:pt x="108" y="162"/>
                  </a:lnTo>
                  <a:lnTo>
                    <a:pt x="98" y="176"/>
                  </a:lnTo>
                  <a:lnTo>
                    <a:pt x="91" y="192"/>
                  </a:lnTo>
                  <a:lnTo>
                    <a:pt x="92" y="202"/>
                  </a:lnTo>
                  <a:lnTo>
                    <a:pt x="92" y="226"/>
                  </a:lnTo>
                  <a:lnTo>
                    <a:pt x="91" y="237"/>
                  </a:lnTo>
                  <a:lnTo>
                    <a:pt x="89" y="247"/>
                  </a:lnTo>
                  <a:lnTo>
                    <a:pt x="85" y="253"/>
                  </a:lnTo>
                  <a:lnTo>
                    <a:pt x="83" y="255"/>
                  </a:lnTo>
                  <a:lnTo>
                    <a:pt x="79" y="255"/>
                  </a:lnTo>
                  <a:lnTo>
                    <a:pt x="73" y="269"/>
                  </a:lnTo>
                  <a:lnTo>
                    <a:pt x="67" y="279"/>
                  </a:lnTo>
                  <a:lnTo>
                    <a:pt x="61" y="285"/>
                  </a:lnTo>
                  <a:lnTo>
                    <a:pt x="57" y="301"/>
                  </a:lnTo>
                  <a:lnTo>
                    <a:pt x="55" y="299"/>
                  </a:lnTo>
                  <a:lnTo>
                    <a:pt x="53" y="299"/>
                  </a:lnTo>
                  <a:lnTo>
                    <a:pt x="49" y="299"/>
                  </a:lnTo>
                  <a:lnTo>
                    <a:pt x="47" y="303"/>
                  </a:lnTo>
                  <a:lnTo>
                    <a:pt x="47" y="309"/>
                  </a:lnTo>
                  <a:lnTo>
                    <a:pt x="45" y="320"/>
                  </a:lnTo>
                  <a:lnTo>
                    <a:pt x="45" y="336"/>
                  </a:lnTo>
                  <a:lnTo>
                    <a:pt x="45" y="364"/>
                  </a:lnTo>
                  <a:lnTo>
                    <a:pt x="47" y="388"/>
                  </a:lnTo>
                  <a:lnTo>
                    <a:pt x="51" y="404"/>
                  </a:lnTo>
                  <a:lnTo>
                    <a:pt x="55" y="411"/>
                  </a:lnTo>
                  <a:lnTo>
                    <a:pt x="59" y="415"/>
                  </a:lnTo>
                  <a:lnTo>
                    <a:pt x="104" y="495"/>
                  </a:lnTo>
                  <a:lnTo>
                    <a:pt x="112" y="502"/>
                  </a:lnTo>
                  <a:lnTo>
                    <a:pt x="132" y="520"/>
                  </a:lnTo>
                  <a:lnTo>
                    <a:pt x="156" y="536"/>
                  </a:lnTo>
                  <a:lnTo>
                    <a:pt x="166" y="542"/>
                  </a:lnTo>
                  <a:lnTo>
                    <a:pt x="172" y="542"/>
                  </a:lnTo>
                  <a:lnTo>
                    <a:pt x="178" y="548"/>
                  </a:lnTo>
                  <a:lnTo>
                    <a:pt x="185" y="554"/>
                  </a:lnTo>
                  <a:lnTo>
                    <a:pt x="197" y="560"/>
                  </a:lnTo>
                  <a:lnTo>
                    <a:pt x="211" y="566"/>
                  </a:lnTo>
                  <a:lnTo>
                    <a:pt x="229" y="570"/>
                  </a:lnTo>
                  <a:lnTo>
                    <a:pt x="249" y="572"/>
                  </a:lnTo>
                  <a:lnTo>
                    <a:pt x="272" y="572"/>
                  </a:lnTo>
                  <a:lnTo>
                    <a:pt x="282" y="568"/>
                  </a:lnTo>
                  <a:lnTo>
                    <a:pt x="306" y="560"/>
                  </a:lnTo>
                  <a:lnTo>
                    <a:pt x="320" y="554"/>
                  </a:lnTo>
                  <a:lnTo>
                    <a:pt x="332" y="546"/>
                  </a:lnTo>
                  <a:lnTo>
                    <a:pt x="342" y="538"/>
                  </a:lnTo>
                  <a:lnTo>
                    <a:pt x="350" y="530"/>
                  </a:lnTo>
                  <a:lnTo>
                    <a:pt x="350" y="532"/>
                  </a:lnTo>
                  <a:lnTo>
                    <a:pt x="348" y="536"/>
                  </a:lnTo>
                  <a:lnTo>
                    <a:pt x="340" y="544"/>
                  </a:lnTo>
                  <a:lnTo>
                    <a:pt x="320" y="556"/>
                  </a:lnTo>
                  <a:lnTo>
                    <a:pt x="290" y="570"/>
                  </a:lnTo>
                  <a:lnTo>
                    <a:pt x="270" y="576"/>
                  </a:lnTo>
                  <a:lnTo>
                    <a:pt x="251" y="578"/>
                  </a:lnTo>
                  <a:lnTo>
                    <a:pt x="233" y="576"/>
                  </a:lnTo>
                  <a:lnTo>
                    <a:pt x="217" y="574"/>
                  </a:lnTo>
                  <a:lnTo>
                    <a:pt x="203" y="570"/>
                  </a:lnTo>
                  <a:lnTo>
                    <a:pt x="193" y="566"/>
                  </a:lnTo>
                  <a:lnTo>
                    <a:pt x="185" y="562"/>
                  </a:lnTo>
                  <a:lnTo>
                    <a:pt x="180" y="558"/>
                  </a:lnTo>
                  <a:lnTo>
                    <a:pt x="174" y="552"/>
                  </a:lnTo>
                  <a:lnTo>
                    <a:pt x="170" y="546"/>
                  </a:lnTo>
                  <a:lnTo>
                    <a:pt x="164" y="546"/>
                  </a:lnTo>
                  <a:lnTo>
                    <a:pt x="158" y="546"/>
                  </a:lnTo>
                  <a:lnTo>
                    <a:pt x="150" y="542"/>
                  </a:lnTo>
                  <a:lnTo>
                    <a:pt x="110" y="508"/>
                  </a:lnTo>
                  <a:lnTo>
                    <a:pt x="102" y="500"/>
                  </a:lnTo>
                  <a:lnTo>
                    <a:pt x="94" y="489"/>
                  </a:lnTo>
                  <a:lnTo>
                    <a:pt x="75" y="459"/>
                  </a:lnTo>
                  <a:lnTo>
                    <a:pt x="61" y="431"/>
                  </a:lnTo>
                  <a:lnTo>
                    <a:pt x="55" y="417"/>
                  </a:lnTo>
                  <a:lnTo>
                    <a:pt x="51" y="411"/>
                  </a:lnTo>
                  <a:lnTo>
                    <a:pt x="47" y="406"/>
                  </a:lnTo>
                  <a:lnTo>
                    <a:pt x="45" y="390"/>
                  </a:lnTo>
                  <a:lnTo>
                    <a:pt x="43" y="372"/>
                  </a:lnTo>
                  <a:lnTo>
                    <a:pt x="39" y="354"/>
                  </a:lnTo>
                  <a:lnTo>
                    <a:pt x="37" y="342"/>
                  </a:lnTo>
                  <a:lnTo>
                    <a:pt x="39" y="303"/>
                  </a:lnTo>
                  <a:lnTo>
                    <a:pt x="43" y="297"/>
                  </a:lnTo>
                  <a:lnTo>
                    <a:pt x="47" y="295"/>
                  </a:lnTo>
                  <a:lnTo>
                    <a:pt x="51" y="293"/>
                  </a:lnTo>
                  <a:lnTo>
                    <a:pt x="61" y="279"/>
                  </a:lnTo>
                  <a:lnTo>
                    <a:pt x="63" y="273"/>
                  </a:lnTo>
                  <a:lnTo>
                    <a:pt x="75" y="249"/>
                  </a:lnTo>
                  <a:lnTo>
                    <a:pt x="75" y="245"/>
                  </a:lnTo>
                  <a:lnTo>
                    <a:pt x="79" y="247"/>
                  </a:lnTo>
                  <a:lnTo>
                    <a:pt x="83" y="245"/>
                  </a:lnTo>
                  <a:lnTo>
                    <a:pt x="87" y="241"/>
                  </a:lnTo>
                  <a:lnTo>
                    <a:pt x="89" y="231"/>
                  </a:lnTo>
                  <a:lnTo>
                    <a:pt x="89" y="222"/>
                  </a:lnTo>
                  <a:lnTo>
                    <a:pt x="89" y="200"/>
                  </a:lnTo>
                  <a:lnTo>
                    <a:pt x="89" y="188"/>
                  </a:lnTo>
                  <a:lnTo>
                    <a:pt x="94" y="172"/>
                  </a:lnTo>
                  <a:lnTo>
                    <a:pt x="104" y="156"/>
                  </a:lnTo>
                  <a:lnTo>
                    <a:pt x="114" y="144"/>
                  </a:lnTo>
                  <a:lnTo>
                    <a:pt x="126" y="135"/>
                  </a:lnTo>
                  <a:lnTo>
                    <a:pt x="146" y="121"/>
                  </a:lnTo>
                  <a:lnTo>
                    <a:pt x="154" y="117"/>
                  </a:lnTo>
                  <a:lnTo>
                    <a:pt x="168" y="107"/>
                  </a:lnTo>
                  <a:lnTo>
                    <a:pt x="181" y="97"/>
                  </a:lnTo>
                  <a:lnTo>
                    <a:pt x="197" y="91"/>
                  </a:lnTo>
                  <a:lnTo>
                    <a:pt x="211" y="85"/>
                  </a:lnTo>
                  <a:lnTo>
                    <a:pt x="241" y="75"/>
                  </a:lnTo>
                  <a:lnTo>
                    <a:pt x="268" y="71"/>
                  </a:lnTo>
                  <a:lnTo>
                    <a:pt x="292" y="67"/>
                  </a:lnTo>
                  <a:lnTo>
                    <a:pt x="310" y="67"/>
                  </a:lnTo>
                  <a:lnTo>
                    <a:pt x="328" y="67"/>
                  </a:lnTo>
                  <a:lnTo>
                    <a:pt x="350" y="75"/>
                  </a:lnTo>
                  <a:lnTo>
                    <a:pt x="367" y="81"/>
                  </a:lnTo>
                  <a:lnTo>
                    <a:pt x="381" y="87"/>
                  </a:lnTo>
                  <a:lnTo>
                    <a:pt x="389" y="93"/>
                  </a:lnTo>
                  <a:lnTo>
                    <a:pt x="395" y="99"/>
                  </a:lnTo>
                  <a:lnTo>
                    <a:pt x="397" y="103"/>
                  </a:lnTo>
                  <a:lnTo>
                    <a:pt x="397" y="107"/>
                  </a:lnTo>
                  <a:lnTo>
                    <a:pt x="395" y="111"/>
                  </a:lnTo>
                  <a:lnTo>
                    <a:pt x="385" y="117"/>
                  </a:lnTo>
                  <a:lnTo>
                    <a:pt x="373" y="121"/>
                  </a:lnTo>
                  <a:lnTo>
                    <a:pt x="359" y="125"/>
                  </a:lnTo>
                  <a:lnTo>
                    <a:pt x="365" y="127"/>
                  </a:lnTo>
                  <a:lnTo>
                    <a:pt x="373" y="127"/>
                  </a:lnTo>
                  <a:lnTo>
                    <a:pt x="389" y="125"/>
                  </a:lnTo>
                  <a:lnTo>
                    <a:pt x="411" y="119"/>
                  </a:lnTo>
                  <a:lnTo>
                    <a:pt x="419" y="119"/>
                  </a:lnTo>
                  <a:lnTo>
                    <a:pt x="425" y="119"/>
                  </a:lnTo>
                  <a:lnTo>
                    <a:pt x="435" y="123"/>
                  </a:lnTo>
                  <a:lnTo>
                    <a:pt x="441" y="127"/>
                  </a:lnTo>
                  <a:lnTo>
                    <a:pt x="443" y="129"/>
                  </a:lnTo>
                  <a:lnTo>
                    <a:pt x="454" y="136"/>
                  </a:lnTo>
                  <a:lnTo>
                    <a:pt x="462" y="142"/>
                  </a:lnTo>
                  <a:lnTo>
                    <a:pt x="466" y="148"/>
                  </a:lnTo>
                  <a:lnTo>
                    <a:pt x="468" y="150"/>
                  </a:lnTo>
                  <a:lnTo>
                    <a:pt x="474" y="154"/>
                  </a:lnTo>
                  <a:lnTo>
                    <a:pt x="482" y="162"/>
                  </a:lnTo>
                  <a:lnTo>
                    <a:pt x="498" y="184"/>
                  </a:lnTo>
                  <a:lnTo>
                    <a:pt x="520" y="214"/>
                  </a:lnTo>
                  <a:lnTo>
                    <a:pt x="520" y="204"/>
                  </a:lnTo>
                  <a:lnTo>
                    <a:pt x="520" y="196"/>
                  </a:lnTo>
                  <a:lnTo>
                    <a:pt x="524" y="190"/>
                  </a:lnTo>
                  <a:lnTo>
                    <a:pt x="528" y="184"/>
                  </a:lnTo>
                  <a:lnTo>
                    <a:pt x="533" y="176"/>
                  </a:lnTo>
                  <a:lnTo>
                    <a:pt x="537" y="174"/>
                  </a:lnTo>
                  <a:lnTo>
                    <a:pt x="561" y="174"/>
                  </a:lnTo>
                  <a:lnTo>
                    <a:pt x="581" y="176"/>
                  </a:lnTo>
                  <a:lnTo>
                    <a:pt x="595" y="180"/>
                  </a:lnTo>
                  <a:lnTo>
                    <a:pt x="605" y="184"/>
                  </a:lnTo>
                  <a:lnTo>
                    <a:pt x="613" y="190"/>
                  </a:lnTo>
                  <a:lnTo>
                    <a:pt x="615" y="194"/>
                  </a:lnTo>
                  <a:lnTo>
                    <a:pt x="617" y="198"/>
                  </a:lnTo>
                  <a:lnTo>
                    <a:pt x="626" y="194"/>
                  </a:lnTo>
                  <a:lnTo>
                    <a:pt x="628" y="190"/>
                  </a:lnTo>
                  <a:lnTo>
                    <a:pt x="630" y="182"/>
                  </a:lnTo>
                  <a:lnTo>
                    <a:pt x="630" y="156"/>
                  </a:lnTo>
                  <a:lnTo>
                    <a:pt x="628" y="123"/>
                  </a:lnTo>
                  <a:lnTo>
                    <a:pt x="628" y="97"/>
                  </a:lnTo>
                  <a:lnTo>
                    <a:pt x="626" y="77"/>
                  </a:lnTo>
                  <a:lnTo>
                    <a:pt x="622" y="65"/>
                  </a:lnTo>
                  <a:lnTo>
                    <a:pt x="620" y="61"/>
                  </a:lnTo>
                  <a:lnTo>
                    <a:pt x="620" y="51"/>
                  </a:lnTo>
                  <a:lnTo>
                    <a:pt x="619" y="46"/>
                  </a:lnTo>
                  <a:lnTo>
                    <a:pt x="617" y="42"/>
                  </a:lnTo>
                  <a:lnTo>
                    <a:pt x="613" y="38"/>
                  </a:lnTo>
                  <a:lnTo>
                    <a:pt x="607" y="34"/>
                  </a:lnTo>
                  <a:lnTo>
                    <a:pt x="603" y="32"/>
                  </a:lnTo>
                  <a:lnTo>
                    <a:pt x="579" y="26"/>
                  </a:lnTo>
                  <a:lnTo>
                    <a:pt x="539" y="16"/>
                  </a:lnTo>
                  <a:lnTo>
                    <a:pt x="484" y="2"/>
                  </a:lnTo>
                  <a:lnTo>
                    <a:pt x="470" y="2"/>
                  </a:lnTo>
                  <a:lnTo>
                    <a:pt x="450" y="0"/>
                  </a:lnTo>
                  <a:lnTo>
                    <a:pt x="405" y="4"/>
                  </a:lnTo>
                  <a:lnTo>
                    <a:pt x="346" y="10"/>
                  </a:lnTo>
                  <a:lnTo>
                    <a:pt x="328" y="14"/>
                  </a:lnTo>
                  <a:lnTo>
                    <a:pt x="310" y="18"/>
                  </a:lnTo>
                  <a:lnTo>
                    <a:pt x="270" y="22"/>
                  </a:lnTo>
                  <a:lnTo>
                    <a:pt x="233" y="24"/>
                  </a:lnTo>
                  <a:lnTo>
                    <a:pt x="197" y="22"/>
                  </a:lnTo>
                  <a:lnTo>
                    <a:pt x="140" y="18"/>
                  </a:lnTo>
                  <a:lnTo>
                    <a:pt x="118" y="14"/>
                  </a:lnTo>
                  <a:lnTo>
                    <a:pt x="106" y="12"/>
                  </a:lnTo>
                  <a:lnTo>
                    <a:pt x="96" y="12"/>
                  </a:lnTo>
                  <a:lnTo>
                    <a:pt x="91" y="14"/>
                  </a:lnTo>
                  <a:lnTo>
                    <a:pt x="87" y="18"/>
                  </a:lnTo>
                  <a:lnTo>
                    <a:pt x="83" y="22"/>
                  </a:lnTo>
                  <a:lnTo>
                    <a:pt x="83" y="24"/>
                  </a:lnTo>
                  <a:lnTo>
                    <a:pt x="81" y="2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1445"/>
            <p:cNvSpPr>
              <a:spLocks/>
            </p:cNvSpPr>
            <p:nvPr/>
          </p:nvSpPr>
          <p:spPr bwMode="auto">
            <a:xfrm>
              <a:off x="2329" y="3341"/>
              <a:ext cx="142" cy="158"/>
            </a:xfrm>
            <a:custGeom>
              <a:avLst/>
              <a:gdLst>
                <a:gd name="T0" fmla="*/ 45 w 285"/>
                <a:gd name="T1" fmla="*/ 158 h 317"/>
                <a:gd name="T2" fmla="*/ 39 w 285"/>
                <a:gd name="T3" fmla="*/ 154 h 317"/>
                <a:gd name="T4" fmla="*/ 30 w 285"/>
                <a:gd name="T5" fmla="*/ 145 h 317"/>
                <a:gd name="T6" fmla="*/ 28 w 285"/>
                <a:gd name="T7" fmla="*/ 141 h 317"/>
                <a:gd name="T8" fmla="*/ 10 w 285"/>
                <a:gd name="T9" fmla="*/ 119 h 317"/>
                <a:gd name="T10" fmla="*/ 6 w 285"/>
                <a:gd name="T11" fmla="*/ 111 h 317"/>
                <a:gd name="T12" fmla="*/ 2 w 285"/>
                <a:gd name="T13" fmla="*/ 88 h 317"/>
                <a:gd name="T14" fmla="*/ 0 w 285"/>
                <a:gd name="T15" fmla="*/ 61 h 317"/>
                <a:gd name="T16" fmla="*/ 1 w 285"/>
                <a:gd name="T17" fmla="*/ 54 h 317"/>
                <a:gd name="T18" fmla="*/ 3 w 285"/>
                <a:gd name="T19" fmla="*/ 47 h 317"/>
                <a:gd name="T20" fmla="*/ 14 w 285"/>
                <a:gd name="T21" fmla="*/ 31 h 317"/>
                <a:gd name="T22" fmla="*/ 20 w 285"/>
                <a:gd name="T23" fmla="*/ 24 h 317"/>
                <a:gd name="T24" fmla="*/ 25 w 285"/>
                <a:gd name="T25" fmla="*/ 13 h 317"/>
                <a:gd name="T26" fmla="*/ 29 w 285"/>
                <a:gd name="T27" fmla="*/ 11 h 317"/>
                <a:gd name="T28" fmla="*/ 32 w 285"/>
                <a:gd name="T29" fmla="*/ 9 h 317"/>
                <a:gd name="T30" fmla="*/ 38 w 285"/>
                <a:gd name="T31" fmla="*/ 8 h 317"/>
                <a:gd name="T32" fmla="*/ 40 w 285"/>
                <a:gd name="T33" fmla="*/ 9 h 317"/>
                <a:gd name="T34" fmla="*/ 57 w 285"/>
                <a:gd name="T35" fmla="*/ 0 h 317"/>
                <a:gd name="T36" fmla="*/ 63 w 285"/>
                <a:gd name="T37" fmla="*/ 0 h 317"/>
                <a:gd name="T38" fmla="*/ 67 w 285"/>
                <a:gd name="T39" fmla="*/ 0 h 317"/>
                <a:gd name="T40" fmla="*/ 78 w 285"/>
                <a:gd name="T41" fmla="*/ 4 h 317"/>
                <a:gd name="T42" fmla="*/ 85 w 285"/>
                <a:gd name="T43" fmla="*/ 9 h 317"/>
                <a:gd name="T44" fmla="*/ 86 w 285"/>
                <a:gd name="T45" fmla="*/ 12 h 317"/>
                <a:gd name="T46" fmla="*/ 89 w 285"/>
                <a:gd name="T47" fmla="*/ 24 h 317"/>
                <a:gd name="T48" fmla="*/ 91 w 285"/>
                <a:gd name="T49" fmla="*/ 26 h 317"/>
                <a:gd name="T50" fmla="*/ 93 w 285"/>
                <a:gd name="T51" fmla="*/ 30 h 317"/>
                <a:gd name="T52" fmla="*/ 90 w 285"/>
                <a:gd name="T53" fmla="*/ 32 h 317"/>
                <a:gd name="T54" fmla="*/ 93 w 285"/>
                <a:gd name="T55" fmla="*/ 33 h 317"/>
                <a:gd name="T56" fmla="*/ 101 w 285"/>
                <a:gd name="T57" fmla="*/ 34 h 317"/>
                <a:gd name="T58" fmla="*/ 103 w 285"/>
                <a:gd name="T59" fmla="*/ 34 h 317"/>
                <a:gd name="T60" fmla="*/ 113 w 285"/>
                <a:gd name="T61" fmla="*/ 36 h 317"/>
                <a:gd name="T62" fmla="*/ 117 w 285"/>
                <a:gd name="T63" fmla="*/ 40 h 317"/>
                <a:gd name="T64" fmla="*/ 122 w 285"/>
                <a:gd name="T65" fmla="*/ 46 h 317"/>
                <a:gd name="T66" fmla="*/ 131 w 285"/>
                <a:gd name="T67" fmla="*/ 54 h 317"/>
                <a:gd name="T68" fmla="*/ 137 w 285"/>
                <a:gd name="T69" fmla="*/ 60 h 317"/>
                <a:gd name="T70" fmla="*/ 138 w 285"/>
                <a:gd name="T71" fmla="*/ 62 h 317"/>
                <a:gd name="T72" fmla="*/ 142 w 285"/>
                <a:gd name="T73" fmla="*/ 71 h 317"/>
                <a:gd name="T74" fmla="*/ 120 w 285"/>
                <a:gd name="T75" fmla="*/ 57 h 317"/>
                <a:gd name="T76" fmla="*/ 98 w 285"/>
                <a:gd name="T77" fmla="*/ 40 h 317"/>
                <a:gd name="T78" fmla="*/ 93 w 285"/>
                <a:gd name="T79" fmla="*/ 36 h 317"/>
                <a:gd name="T80" fmla="*/ 75 w 285"/>
                <a:gd name="T81" fmla="*/ 22 h 317"/>
                <a:gd name="T82" fmla="*/ 59 w 285"/>
                <a:gd name="T83" fmla="*/ 13 h 317"/>
                <a:gd name="T84" fmla="*/ 52 w 285"/>
                <a:gd name="T85" fmla="*/ 12 h 317"/>
                <a:gd name="T86" fmla="*/ 46 w 285"/>
                <a:gd name="T87" fmla="*/ 13 h 317"/>
                <a:gd name="T88" fmla="*/ 43 w 285"/>
                <a:gd name="T89" fmla="*/ 13 h 317"/>
                <a:gd name="T90" fmla="*/ 35 w 285"/>
                <a:gd name="T91" fmla="*/ 18 h 317"/>
                <a:gd name="T92" fmla="*/ 26 w 285"/>
                <a:gd name="T93" fmla="*/ 34 h 317"/>
                <a:gd name="T94" fmla="*/ 18 w 285"/>
                <a:gd name="T95" fmla="*/ 69 h 317"/>
                <a:gd name="T96" fmla="*/ 17 w 285"/>
                <a:gd name="T97" fmla="*/ 70 h 317"/>
                <a:gd name="T98" fmla="*/ 15 w 285"/>
                <a:gd name="T99" fmla="*/ 79 h 317"/>
                <a:gd name="T100" fmla="*/ 17 w 285"/>
                <a:gd name="T101" fmla="*/ 89 h 317"/>
                <a:gd name="T102" fmla="*/ 20 w 285"/>
                <a:gd name="T103" fmla="*/ 95 h 317"/>
                <a:gd name="T104" fmla="*/ 24 w 285"/>
                <a:gd name="T105" fmla="*/ 112 h 317"/>
                <a:gd name="T106" fmla="*/ 26 w 285"/>
                <a:gd name="T107" fmla="*/ 114 h 317"/>
                <a:gd name="T108" fmla="*/ 30 w 285"/>
                <a:gd name="T109" fmla="*/ 116 h 317"/>
                <a:gd name="T110" fmla="*/ 32 w 285"/>
                <a:gd name="T111" fmla="*/ 116 h 317"/>
                <a:gd name="T112" fmla="*/ 41 w 285"/>
                <a:gd name="T113" fmla="*/ 131 h 317"/>
                <a:gd name="T114" fmla="*/ 47 w 285"/>
                <a:gd name="T115" fmla="*/ 145 h 317"/>
                <a:gd name="T116" fmla="*/ 48 w 285"/>
                <a:gd name="T117" fmla="*/ 157 h 317"/>
                <a:gd name="T118" fmla="*/ 47 w 285"/>
                <a:gd name="T119" fmla="*/ 158 h 317"/>
                <a:gd name="T120" fmla="*/ 45 w 285"/>
                <a:gd name="T121" fmla="*/ 158 h 3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5"/>
                <a:gd name="T184" fmla="*/ 0 h 317"/>
                <a:gd name="T185" fmla="*/ 285 w 285"/>
                <a:gd name="T186" fmla="*/ 317 h 3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5" h="317">
                  <a:moveTo>
                    <a:pt x="91" y="317"/>
                  </a:moveTo>
                  <a:lnTo>
                    <a:pt x="91" y="317"/>
                  </a:lnTo>
                  <a:lnTo>
                    <a:pt x="87" y="315"/>
                  </a:lnTo>
                  <a:lnTo>
                    <a:pt x="79" y="309"/>
                  </a:lnTo>
                  <a:lnTo>
                    <a:pt x="67" y="299"/>
                  </a:lnTo>
                  <a:lnTo>
                    <a:pt x="61" y="291"/>
                  </a:lnTo>
                  <a:lnTo>
                    <a:pt x="56" y="283"/>
                  </a:lnTo>
                  <a:lnTo>
                    <a:pt x="34" y="259"/>
                  </a:lnTo>
                  <a:lnTo>
                    <a:pt x="20" y="239"/>
                  </a:lnTo>
                  <a:lnTo>
                    <a:pt x="14" y="230"/>
                  </a:lnTo>
                  <a:lnTo>
                    <a:pt x="12" y="222"/>
                  </a:lnTo>
                  <a:lnTo>
                    <a:pt x="4" y="176"/>
                  </a:lnTo>
                  <a:lnTo>
                    <a:pt x="0" y="139"/>
                  </a:lnTo>
                  <a:lnTo>
                    <a:pt x="0" y="123"/>
                  </a:lnTo>
                  <a:lnTo>
                    <a:pt x="2" y="109"/>
                  </a:lnTo>
                  <a:lnTo>
                    <a:pt x="2" y="105"/>
                  </a:lnTo>
                  <a:lnTo>
                    <a:pt x="6" y="95"/>
                  </a:lnTo>
                  <a:lnTo>
                    <a:pt x="18" y="75"/>
                  </a:lnTo>
                  <a:lnTo>
                    <a:pt x="28" y="63"/>
                  </a:lnTo>
                  <a:lnTo>
                    <a:pt x="40" y="48"/>
                  </a:lnTo>
                  <a:lnTo>
                    <a:pt x="46" y="36"/>
                  </a:lnTo>
                  <a:lnTo>
                    <a:pt x="50" y="26"/>
                  </a:lnTo>
                  <a:lnTo>
                    <a:pt x="54" y="24"/>
                  </a:lnTo>
                  <a:lnTo>
                    <a:pt x="58" y="22"/>
                  </a:lnTo>
                  <a:lnTo>
                    <a:pt x="65" y="18"/>
                  </a:lnTo>
                  <a:lnTo>
                    <a:pt x="73" y="16"/>
                  </a:lnTo>
                  <a:lnTo>
                    <a:pt x="77" y="16"/>
                  </a:lnTo>
                  <a:lnTo>
                    <a:pt x="81" y="18"/>
                  </a:lnTo>
                  <a:lnTo>
                    <a:pt x="99" y="8"/>
                  </a:lnTo>
                  <a:lnTo>
                    <a:pt x="115" y="0"/>
                  </a:lnTo>
                  <a:lnTo>
                    <a:pt x="123" y="0"/>
                  </a:lnTo>
                  <a:lnTo>
                    <a:pt x="127" y="0"/>
                  </a:lnTo>
                  <a:lnTo>
                    <a:pt x="135" y="0"/>
                  </a:lnTo>
                  <a:lnTo>
                    <a:pt x="148" y="4"/>
                  </a:lnTo>
                  <a:lnTo>
                    <a:pt x="156" y="8"/>
                  </a:lnTo>
                  <a:lnTo>
                    <a:pt x="164" y="12"/>
                  </a:lnTo>
                  <a:lnTo>
                    <a:pt x="170" y="18"/>
                  </a:lnTo>
                  <a:lnTo>
                    <a:pt x="172" y="24"/>
                  </a:lnTo>
                  <a:lnTo>
                    <a:pt x="174" y="38"/>
                  </a:lnTo>
                  <a:lnTo>
                    <a:pt x="178" y="48"/>
                  </a:lnTo>
                  <a:lnTo>
                    <a:pt x="182" y="53"/>
                  </a:lnTo>
                  <a:lnTo>
                    <a:pt x="186" y="59"/>
                  </a:lnTo>
                  <a:lnTo>
                    <a:pt x="186" y="61"/>
                  </a:lnTo>
                  <a:lnTo>
                    <a:pt x="184" y="63"/>
                  </a:lnTo>
                  <a:lnTo>
                    <a:pt x="180" y="65"/>
                  </a:lnTo>
                  <a:lnTo>
                    <a:pt x="186" y="67"/>
                  </a:lnTo>
                  <a:lnTo>
                    <a:pt x="194" y="69"/>
                  </a:lnTo>
                  <a:lnTo>
                    <a:pt x="202" y="69"/>
                  </a:lnTo>
                  <a:lnTo>
                    <a:pt x="206" y="69"/>
                  </a:lnTo>
                  <a:lnTo>
                    <a:pt x="216" y="69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4" y="81"/>
                  </a:lnTo>
                  <a:lnTo>
                    <a:pt x="245" y="93"/>
                  </a:lnTo>
                  <a:lnTo>
                    <a:pt x="263" y="109"/>
                  </a:lnTo>
                  <a:lnTo>
                    <a:pt x="271" y="115"/>
                  </a:lnTo>
                  <a:lnTo>
                    <a:pt x="275" y="121"/>
                  </a:lnTo>
                  <a:lnTo>
                    <a:pt x="277" y="125"/>
                  </a:lnTo>
                  <a:lnTo>
                    <a:pt x="281" y="131"/>
                  </a:lnTo>
                  <a:lnTo>
                    <a:pt x="285" y="143"/>
                  </a:lnTo>
                  <a:lnTo>
                    <a:pt x="241" y="115"/>
                  </a:lnTo>
                  <a:lnTo>
                    <a:pt x="208" y="91"/>
                  </a:lnTo>
                  <a:lnTo>
                    <a:pt x="196" y="81"/>
                  </a:lnTo>
                  <a:lnTo>
                    <a:pt x="186" y="73"/>
                  </a:lnTo>
                  <a:lnTo>
                    <a:pt x="176" y="63"/>
                  </a:lnTo>
                  <a:lnTo>
                    <a:pt x="150" y="44"/>
                  </a:lnTo>
                  <a:lnTo>
                    <a:pt x="135" y="34"/>
                  </a:lnTo>
                  <a:lnTo>
                    <a:pt x="119" y="26"/>
                  </a:lnTo>
                  <a:lnTo>
                    <a:pt x="113" y="24"/>
                  </a:lnTo>
                  <a:lnTo>
                    <a:pt x="105" y="24"/>
                  </a:lnTo>
                  <a:lnTo>
                    <a:pt x="99" y="24"/>
                  </a:lnTo>
                  <a:lnTo>
                    <a:pt x="93" y="26"/>
                  </a:lnTo>
                  <a:lnTo>
                    <a:pt x="87" y="26"/>
                  </a:lnTo>
                  <a:lnTo>
                    <a:pt x="81" y="30"/>
                  </a:lnTo>
                  <a:lnTo>
                    <a:pt x="71" y="36"/>
                  </a:lnTo>
                  <a:lnTo>
                    <a:pt x="61" y="50"/>
                  </a:lnTo>
                  <a:lnTo>
                    <a:pt x="52" y="69"/>
                  </a:lnTo>
                  <a:lnTo>
                    <a:pt x="44" y="99"/>
                  </a:lnTo>
                  <a:lnTo>
                    <a:pt x="36" y="139"/>
                  </a:lnTo>
                  <a:lnTo>
                    <a:pt x="34" y="141"/>
                  </a:lnTo>
                  <a:lnTo>
                    <a:pt x="32" y="146"/>
                  </a:lnTo>
                  <a:lnTo>
                    <a:pt x="30" y="158"/>
                  </a:lnTo>
                  <a:lnTo>
                    <a:pt x="32" y="168"/>
                  </a:lnTo>
                  <a:lnTo>
                    <a:pt x="34" y="178"/>
                  </a:lnTo>
                  <a:lnTo>
                    <a:pt x="40" y="190"/>
                  </a:lnTo>
                  <a:lnTo>
                    <a:pt x="46" y="206"/>
                  </a:lnTo>
                  <a:lnTo>
                    <a:pt x="48" y="224"/>
                  </a:lnTo>
                  <a:lnTo>
                    <a:pt x="52" y="228"/>
                  </a:lnTo>
                  <a:lnTo>
                    <a:pt x="56" y="230"/>
                  </a:lnTo>
                  <a:lnTo>
                    <a:pt x="61" y="232"/>
                  </a:lnTo>
                  <a:lnTo>
                    <a:pt x="65" y="232"/>
                  </a:lnTo>
                  <a:lnTo>
                    <a:pt x="71" y="241"/>
                  </a:lnTo>
                  <a:lnTo>
                    <a:pt x="83" y="263"/>
                  </a:lnTo>
                  <a:lnTo>
                    <a:pt x="89" y="277"/>
                  </a:lnTo>
                  <a:lnTo>
                    <a:pt x="95" y="291"/>
                  </a:lnTo>
                  <a:lnTo>
                    <a:pt x="97" y="303"/>
                  </a:lnTo>
                  <a:lnTo>
                    <a:pt x="97" y="315"/>
                  </a:lnTo>
                  <a:lnTo>
                    <a:pt x="95" y="317"/>
                  </a:lnTo>
                  <a:lnTo>
                    <a:pt x="93" y="317"/>
                  </a:lnTo>
                  <a:lnTo>
                    <a:pt x="91" y="317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1446"/>
            <p:cNvSpPr>
              <a:spLocks/>
            </p:cNvSpPr>
            <p:nvPr/>
          </p:nvSpPr>
          <p:spPr bwMode="auto">
            <a:xfrm>
              <a:off x="2382" y="3340"/>
              <a:ext cx="102" cy="167"/>
            </a:xfrm>
            <a:custGeom>
              <a:avLst/>
              <a:gdLst>
                <a:gd name="T0" fmla="*/ 64 w 204"/>
                <a:gd name="T1" fmla="*/ 125 h 334"/>
                <a:gd name="T2" fmla="*/ 35 w 204"/>
                <a:gd name="T3" fmla="*/ 136 h 334"/>
                <a:gd name="T4" fmla="*/ 14 w 204"/>
                <a:gd name="T5" fmla="*/ 146 h 334"/>
                <a:gd name="T6" fmla="*/ 2 w 204"/>
                <a:gd name="T7" fmla="*/ 154 h 334"/>
                <a:gd name="T8" fmla="*/ 0 w 204"/>
                <a:gd name="T9" fmla="*/ 157 h 334"/>
                <a:gd name="T10" fmla="*/ 0 w 204"/>
                <a:gd name="T11" fmla="*/ 158 h 334"/>
                <a:gd name="T12" fmla="*/ 1 w 204"/>
                <a:gd name="T13" fmla="*/ 163 h 334"/>
                <a:gd name="T14" fmla="*/ 8 w 204"/>
                <a:gd name="T15" fmla="*/ 165 h 334"/>
                <a:gd name="T16" fmla="*/ 31 w 204"/>
                <a:gd name="T17" fmla="*/ 167 h 334"/>
                <a:gd name="T18" fmla="*/ 45 w 204"/>
                <a:gd name="T19" fmla="*/ 164 h 334"/>
                <a:gd name="T20" fmla="*/ 58 w 204"/>
                <a:gd name="T21" fmla="*/ 160 h 334"/>
                <a:gd name="T22" fmla="*/ 67 w 204"/>
                <a:gd name="T23" fmla="*/ 152 h 334"/>
                <a:gd name="T24" fmla="*/ 75 w 204"/>
                <a:gd name="T25" fmla="*/ 141 h 334"/>
                <a:gd name="T26" fmla="*/ 82 w 204"/>
                <a:gd name="T27" fmla="*/ 129 h 334"/>
                <a:gd name="T28" fmla="*/ 92 w 204"/>
                <a:gd name="T29" fmla="*/ 115 h 334"/>
                <a:gd name="T30" fmla="*/ 100 w 204"/>
                <a:gd name="T31" fmla="*/ 90 h 334"/>
                <a:gd name="T32" fmla="*/ 102 w 204"/>
                <a:gd name="T33" fmla="*/ 78 h 334"/>
                <a:gd name="T34" fmla="*/ 101 w 204"/>
                <a:gd name="T35" fmla="*/ 72 h 334"/>
                <a:gd name="T36" fmla="*/ 97 w 204"/>
                <a:gd name="T37" fmla="*/ 49 h 334"/>
                <a:gd name="T38" fmla="*/ 91 w 204"/>
                <a:gd name="T39" fmla="*/ 39 h 334"/>
                <a:gd name="T40" fmla="*/ 86 w 204"/>
                <a:gd name="T41" fmla="*/ 35 h 334"/>
                <a:gd name="T42" fmla="*/ 82 w 204"/>
                <a:gd name="T43" fmla="*/ 33 h 334"/>
                <a:gd name="T44" fmla="*/ 75 w 204"/>
                <a:gd name="T45" fmla="*/ 24 h 334"/>
                <a:gd name="T46" fmla="*/ 64 w 204"/>
                <a:gd name="T47" fmla="*/ 12 h 334"/>
                <a:gd name="T48" fmla="*/ 47 w 204"/>
                <a:gd name="T49" fmla="*/ 2 h 334"/>
                <a:gd name="T50" fmla="*/ 37 w 204"/>
                <a:gd name="T51" fmla="*/ 0 h 334"/>
                <a:gd name="T52" fmla="*/ 23 w 204"/>
                <a:gd name="T53" fmla="*/ 0 h 334"/>
                <a:gd name="T54" fmla="*/ 29 w 204"/>
                <a:gd name="T55" fmla="*/ 4 h 334"/>
                <a:gd name="T56" fmla="*/ 34 w 204"/>
                <a:gd name="T57" fmla="*/ 9 h 334"/>
                <a:gd name="T58" fmla="*/ 38 w 204"/>
                <a:gd name="T59" fmla="*/ 19 h 334"/>
                <a:gd name="T60" fmla="*/ 40 w 204"/>
                <a:gd name="T61" fmla="*/ 23 h 334"/>
                <a:gd name="T62" fmla="*/ 43 w 204"/>
                <a:gd name="T63" fmla="*/ 29 h 334"/>
                <a:gd name="T64" fmla="*/ 43 w 204"/>
                <a:gd name="T65" fmla="*/ 30 h 334"/>
                <a:gd name="T66" fmla="*/ 46 w 204"/>
                <a:gd name="T67" fmla="*/ 33 h 334"/>
                <a:gd name="T68" fmla="*/ 54 w 204"/>
                <a:gd name="T69" fmla="*/ 35 h 334"/>
                <a:gd name="T70" fmla="*/ 60 w 204"/>
                <a:gd name="T71" fmla="*/ 35 h 334"/>
                <a:gd name="T72" fmla="*/ 64 w 204"/>
                <a:gd name="T73" fmla="*/ 37 h 334"/>
                <a:gd name="T74" fmla="*/ 78 w 204"/>
                <a:gd name="T75" fmla="*/ 53 h 334"/>
                <a:gd name="T76" fmla="*/ 81 w 204"/>
                <a:gd name="T77" fmla="*/ 56 h 334"/>
                <a:gd name="T78" fmla="*/ 88 w 204"/>
                <a:gd name="T79" fmla="*/ 65 h 334"/>
                <a:gd name="T80" fmla="*/ 91 w 204"/>
                <a:gd name="T81" fmla="*/ 73 h 334"/>
                <a:gd name="T82" fmla="*/ 90 w 204"/>
                <a:gd name="T83" fmla="*/ 75 h 334"/>
                <a:gd name="T84" fmla="*/ 87 w 204"/>
                <a:gd name="T85" fmla="*/ 89 h 334"/>
                <a:gd name="T86" fmla="*/ 81 w 204"/>
                <a:gd name="T87" fmla="*/ 107 h 334"/>
                <a:gd name="T88" fmla="*/ 71 w 204"/>
                <a:gd name="T89" fmla="*/ 121 h 334"/>
                <a:gd name="T90" fmla="*/ 64 w 204"/>
                <a:gd name="T91" fmla="*/ 125 h 33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04"/>
                <a:gd name="T139" fmla="*/ 0 h 334"/>
                <a:gd name="T140" fmla="*/ 204 w 204"/>
                <a:gd name="T141" fmla="*/ 334 h 33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04" h="334">
                  <a:moveTo>
                    <a:pt x="128" y="249"/>
                  </a:moveTo>
                  <a:lnTo>
                    <a:pt x="128" y="249"/>
                  </a:lnTo>
                  <a:lnTo>
                    <a:pt x="111" y="255"/>
                  </a:lnTo>
                  <a:lnTo>
                    <a:pt x="69" y="271"/>
                  </a:lnTo>
                  <a:lnTo>
                    <a:pt x="47" y="281"/>
                  </a:lnTo>
                  <a:lnTo>
                    <a:pt x="28" y="291"/>
                  </a:lnTo>
                  <a:lnTo>
                    <a:pt x="10" y="301"/>
                  </a:lnTo>
                  <a:lnTo>
                    <a:pt x="4" y="307"/>
                  </a:lnTo>
                  <a:lnTo>
                    <a:pt x="0" y="313"/>
                  </a:lnTo>
                  <a:lnTo>
                    <a:pt x="0" y="315"/>
                  </a:lnTo>
                  <a:lnTo>
                    <a:pt x="0" y="321"/>
                  </a:lnTo>
                  <a:lnTo>
                    <a:pt x="2" y="325"/>
                  </a:lnTo>
                  <a:lnTo>
                    <a:pt x="8" y="328"/>
                  </a:lnTo>
                  <a:lnTo>
                    <a:pt x="16" y="330"/>
                  </a:lnTo>
                  <a:lnTo>
                    <a:pt x="36" y="334"/>
                  </a:lnTo>
                  <a:lnTo>
                    <a:pt x="61" y="334"/>
                  </a:lnTo>
                  <a:lnTo>
                    <a:pt x="75" y="332"/>
                  </a:lnTo>
                  <a:lnTo>
                    <a:pt x="89" y="328"/>
                  </a:lnTo>
                  <a:lnTo>
                    <a:pt x="101" y="325"/>
                  </a:lnTo>
                  <a:lnTo>
                    <a:pt x="115" y="319"/>
                  </a:lnTo>
                  <a:lnTo>
                    <a:pt x="125" y="311"/>
                  </a:lnTo>
                  <a:lnTo>
                    <a:pt x="134" y="303"/>
                  </a:lnTo>
                  <a:lnTo>
                    <a:pt x="144" y="293"/>
                  </a:lnTo>
                  <a:lnTo>
                    <a:pt x="150" y="281"/>
                  </a:lnTo>
                  <a:lnTo>
                    <a:pt x="164" y="257"/>
                  </a:lnTo>
                  <a:lnTo>
                    <a:pt x="184" y="230"/>
                  </a:lnTo>
                  <a:lnTo>
                    <a:pt x="194" y="204"/>
                  </a:lnTo>
                  <a:lnTo>
                    <a:pt x="200" y="180"/>
                  </a:lnTo>
                  <a:lnTo>
                    <a:pt x="202" y="168"/>
                  </a:lnTo>
                  <a:lnTo>
                    <a:pt x="204" y="156"/>
                  </a:lnTo>
                  <a:lnTo>
                    <a:pt x="202" y="143"/>
                  </a:lnTo>
                  <a:lnTo>
                    <a:pt x="198" y="115"/>
                  </a:lnTo>
                  <a:lnTo>
                    <a:pt x="194" y="97"/>
                  </a:lnTo>
                  <a:lnTo>
                    <a:pt x="186" y="83"/>
                  </a:lnTo>
                  <a:lnTo>
                    <a:pt x="182" y="77"/>
                  </a:lnTo>
                  <a:lnTo>
                    <a:pt x="178" y="71"/>
                  </a:lnTo>
                  <a:lnTo>
                    <a:pt x="172" y="69"/>
                  </a:lnTo>
                  <a:lnTo>
                    <a:pt x="164" y="65"/>
                  </a:lnTo>
                  <a:lnTo>
                    <a:pt x="158" y="57"/>
                  </a:lnTo>
                  <a:lnTo>
                    <a:pt x="150" y="48"/>
                  </a:lnTo>
                  <a:lnTo>
                    <a:pt x="140" y="36"/>
                  </a:lnTo>
                  <a:lnTo>
                    <a:pt x="127" y="24"/>
                  </a:lnTo>
                  <a:lnTo>
                    <a:pt x="111" y="12"/>
                  </a:lnTo>
                  <a:lnTo>
                    <a:pt x="93" y="4"/>
                  </a:lnTo>
                  <a:lnTo>
                    <a:pt x="83" y="2"/>
                  </a:lnTo>
                  <a:lnTo>
                    <a:pt x="73" y="0"/>
                  </a:lnTo>
                  <a:lnTo>
                    <a:pt x="45" y="0"/>
                  </a:lnTo>
                  <a:lnTo>
                    <a:pt x="49" y="2"/>
                  </a:lnTo>
                  <a:lnTo>
                    <a:pt x="57" y="8"/>
                  </a:lnTo>
                  <a:lnTo>
                    <a:pt x="61" y="12"/>
                  </a:lnTo>
                  <a:lnTo>
                    <a:pt x="67" y="18"/>
                  </a:lnTo>
                  <a:lnTo>
                    <a:pt x="71" y="28"/>
                  </a:lnTo>
                  <a:lnTo>
                    <a:pt x="75" y="38"/>
                  </a:lnTo>
                  <a:lnTo>
                    <a:pt x="79" y="46"/>
                  </a:lnTo>
                  <a:lnTo>
                    <a:pt x="83" y="52"/>
                  </a:lnTo>
                  <a:lnTo>
                    <a:pt x="85" y="57"/>
                  </a:lnTo>
                  <a:lnTo>
                    <a:pt x="85" y="59"/>
                  </a:lnTo>
                  <a:lnTo>
                    <a:pt x="87" y="63"/>
                  </a:lnTo>
                  <a:lnTo>
                    <a:pt x="91" y="65"/>
                  </a:lnTo>
                  <a:lnTo>
                    <a:pt x="99" y="67"/>
                  </a:lnTo>
                  <a:lnTo>
                    <a:pt x="107" y="69"/>
                  </a:lnTo>
                  <a:lnTo>
                    <a:pt x="119" y="69"/>
                  </a:lnTo>
                  <a:lnTo>
                    <a:pt x="121" y="69"/>
                  </a:lnTo>
                  <a:lnTo>
                    <a:pt x="128" y="73"/>
                  </a:lnTo>
                  <a:lnTo>
                    <a:pt x="138" y="83"/>
                  </a:lnTo>
                  <a:lnTo>
                    <a:pt x="156" y="105"/>
                  </a:lnTo>
                  <a:lnTo>
                    <a:pt x="162" y="111"/>
                  </a:lnTo>
                  <a:lnTo>
                    <a:pt x="172" y="123"/>
                  </a:lnTo>
                  <a:lnTo>
                    <a:pt x="176" y="129"/>
                  </a:lnTo>
                  <a:lnTo>
                    <a:pt x="180" y="137"/>
                  </a:lnTo>
                  <a:lnTo>
                    <a:pt x="182" y="145"/>
                  </a:lnTo>
                  <a:lnTo>
                    <a:pt x="180" y="150"/>
                  </a:lnTo>
                  <a:lnTo>
                    <a:pt x="178" y="164"/>
                  </a:lnTo>
                  <a:lnTo>
                    <a:pt x="174" y="178"/>
                  </a:lnTo>
                  <a:lnTo>
                    <a:pt x="170" y="196"/>
                  </a:lnTo>
                  <a:lnTo>
                    <a:pt x="162" y="214"/>
                  </a:lnTo>
                  <a:lnTo>
                    <a:pt x="152" y="230"/>
                  </a:lnTo>
                  <a:lnTo>
                    <a:pt x="142" y="241"/>
                  </a:lnTo>
                  <a:lnTo>
                    <a:pt x="134" y="247"/>
                  </a:lnTo>
                  <a:lnTo>
                    <a:pt x="128" y="24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1447"/>
            <p:cNvSpPr>
              <a:spLocks/>
            </p:cNvSpPr>
            <p:nvPr/>
          </p:nvSpPr>
          <p:spPr bwMode="auto">
            <a:xfrm>
              <a:off x="2484" y="3343"/>
              <a:ext cx="147" cy="268"/>
            </a:xfrm>
            <a:custGeom>
              <a:avLst/>
              <a:gdLst>
                <a:gd name="T0" fmla="*/ 69 w 292"/>
                <a:gd name="T1" fmla="*/ 137 h 536"/>
                <a:gd name="T2" fmla="*/ 50 w 292"/>
                <a:gd name="T3" fmla="*/ 128 h 536"/>
                <a:gd name="T4" fmla="*/ 43 w 292"/>
                <a:gd name="T5" fmla="*/ 122 h 536"/>
                <a:gd name="T6" fmla="*/ 35 w 292"/>
                <a:gd name="T7" fmla="*/ 108 h 536"/>
                <a:gd name="T8" fmla="*/ 32 w 292"/>
                <a:gd name="T9" fmla="*/ 97 h 536"/>
                <a:gd name="T10" fmla="*/ 19 w 292"/>
                <a:gd name="T11" fmla="*/ 121 h 536"/>
                <a:gd name="T12" fmla="*/ 4 w 292"/>
                <a:gd name="T13" fmla="*/ 130 h 536"/>
                <a:gd name="T14" fmla="*/ 18 w 292"/>
                <a:gd name="T15" fmla="*/ 142 h 536"/>
                <a:gd name="T16" fmla="*/ 33 w 292"/>
                <a:gd name="T17" fmla="*/ 146 h 536"/>
                <a:gd name="T18" fmla="*/ 43 w 292"/>
                <a:gd name="T19" fmla="*/ 155 h 536"/>
                <a:gd name="T20" fmla="*/ 52 w 292"/>
                <a:gd name="T21" fmla="*/ 177 h 536"/>
                <a:gd name="T22" fmla="*/ 51 w 292"/>
                <a:gd name="T23" fmla="*/ 192 h 536"/>
                <a:gd name="T24" fmla="*/ 36 w 292"/>
                <a:gd name="T25" fmla="*/ 217 h 536"/>
                <a:gd name="T26" fmla="*/ 18 w 292"/>
                <a:gd name="T27" fmla="*/ 228 h 536"/>
                <a:gd name="T28" fmla="*/ 7 w 292"/>
                <a:gd name="T29" fmla="*/ 235 h 536"/>
                <a:gd name="T30" fmla="*/ 0 w 292"/>
                <a:gd name="T31" fmla="*/ 242 h 536"/>
                <a:gd name="T32" fmla="*/ 61 w 292"/>
                <a:gd name="T33" fmla="*/ 249 h 536"/>
                <a:gd name="T34" fmla="*/ 107 w 292"/>
                <a:gd name="T35" fmla="*/ 260 h 536"/>
                <a:gd name="T36" fmla="*/ 119 w 292"/>
                <a:gd name="T37" fmla="*/ 267 h 536"/>
                <a:gd name="T38" fmla="*/ 125 w 292"/>
                <a:gd name="T39" fmla="*/ 267 h 536"/>
                <a:gd name="T40" fmla="*/ 125 w 292"/>
                <a:gd name="T41" fmla="*/ 257 h 536"/>
                <a:gd name="T42" fmla="*/ 128 w 292"/>
                <a:gd name="T43" fmla="*/ 246 h 536"/>
                <a:gd name="T44" fmla="*/ 129 w 292"/>
                <a:gd name="T45" fmla="*/ 224 h 536"/>
                <a:gd name="T46" fmla="*/ 132 w 292"/>
                <a:gd name="T47" fmla="*/ 165 h 536"/>
                <a:gd name="T48" fmla="*/ 137 w 292"/>
                <a:gd name="T49" fmla="*/ 116 h 536"/>
                <a:gd name="T50" fmla="*/ 146 w 292"/>
                <a:gd name="T51" fmla="*/ 75 h 536"/>
                <a:gd name="T52" fmla="*/ 147 w 292"/>
                <a:gd name="T53" fmla="*/ 68 h 536"/>
                <a:gd name="T54" fmla="*/ 144 w 292"/>
                <a:gd name="T55" fmla="*/ 57 h 536"/>
                <a:gd name="T56" fmla="*/ 138 w 292"/>
                <a:gd name="T57" fmla="*/ 51 h 536"/>
                <a:gd name="T58" fmla="*/ 137 w 292"/>
                <a:gd name="T59" fmla="*/ 45 h 536"/>
                <a:gd name="T60" fmla="*/ 137 w 292"/>
                <a:gd name="T61" fmla="*/ 42 h 536"/>
                <a:gd name="T62" fmla="*/ 131 w 292"/>
                <a:gd name="T63" fmla="*/ 37 h 536"/>
                <a:gd name="T64" fmla="*/ 115 w 292"/>
                <a:gd name="T65" fmla="*/ 27 h 536"/>
                <a:gd name="T66" fmla="*/ 104 w 292"/>
                <a:gd name="T67" fmla="*/ 16 h 536"/>
                <a:gd name="T68" fmla="*/ 96 w 292"/>
                <a:gd name="T69" fmla="*/ 11 h 536"/>
                <a:gd name="T70" fmla="*/ 91 w 292"/>
                <a:gd name="T71" fmla="*/ 10 h 536"/>
                <a:gd name="T72" fmla="*/ 83 w 292"/>
                <a:gd name="T73" fmla="*/ 5 h 536"/>
                <a:gd name="T74" fmla="*/ 55 w 292"/>
                <a:gd name="T75" fmla="*/ 0 h 536"/>
                <a:gd name="T76" fmla="*/ 51 w 292"/>
                <a:gd name="T77" fmla="*/ 2 h 536"/>
                <a:gd name="T78" fmla="*/ 47 w 292"/>
                <a:gd name="T79" fmla="*/ 10 h 536"/>
                <a:gd name="T80" fmla="*/ 46 w 292"/>
                <a:gd name="T81" fmla="*/ 20 h 536"/>
                <a:gd name="T82" fmla="*/ 64 w 292"/>
                <a:gd name="T83" fmla="*/ 49 h 536"/>
                <a:gd name="T84" fmla="*/ 76 w 292"/>
                <a:gd name="T85" fmla="*/ 65 h 536"/>
                <a:gd name="T86" fmla="*/ 84 w 292"/>
                <a:gd name="T87" fmla="*/ 84 h 536"/>
                <a:gd name="T88" fmla="*/ 88 w 292"/>
                <a:gd name="T89" fmla="*/ 101 h 536"/>
                <a:gd name="T90" fmla="*/ 88 w 292"/>
                <a:gd name="T91" fmla="*/ 116 h 536"/>
                <a:gd name="T92" fmla="*/ 82 w 292"/>
                <a:gd name="T93" fmla="*/ 126 h 536"/>
                <a:gd name="T94" fmla="*/ 76 w 292"/>
                <a:gd name="T95" fmla="*/ 135 h 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2"/>
                <a:gd name="T145" fmla="*/ 0 h 536"/>
                <a:gd name="T146" fmla="*/ 292 w 292"/>
                <a:gd name="T147" fmla="*/ 536 h 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2" h="536">
                  <a:moveTo>
                    <a:pt x="144" y="273"/>
                  </a:moveTo>
                  <a:lnTo>
                    <a:pt x="144" y="273"/>
                  </a:lnTo>
                  <a:lnTo>
                    <a:pt x="138" y="273"/>
                  </a:lnTo>
                  <a:lnTo>
                    <a:pt x="130" y="271"/>
                  </a:lnTo>
                  <a:lnTo>
                    <a:pt x="114" y="263"/>
                  </a:lnTo>
                  <a:lnTo>
                    <a:pt x="100" y="255"/>
                  </a:lnTo>
                  <a:lnTo>
                    <a:pt x="95" y="249"/>
                  </a:lnTo>
                  <a:lnTo>
                    <a:pt x="85" y="243"/>
                  </a:lnTo>
                  <a:lnTo>
                    <a:pt x="79" y="235"/>
                  </a:lnTo>
                  <a:lnTo>
                    <a:pt x="73" y="226"/>
                  </a:lnTo>
                  <a:lnTo>
                    <a:pt x="69" y="216"/>
                  </a:lnTo>
                  <a:lnTo>
                    <a:pt x="65" y="200"/>
                  </a:lnTo>
                  <a:lnTo>
                    <a:pt x="63" y="194"/>
                  </a:lnTo>
                  <a:lnTo>
                    <a:pt x="57" y="214"/>
                  </a:lnTo>
                  <a:lnTo>
                    <a:pt x="47" y="230"/>
                  </a:lnTo>
                  <a:lnTo>
                    <a:pt x="37" y="241"/>
                  </a:lnTo>
                  <a:lnTo>
                    <a:pt x="25" y="251"/>
                  </a:lnTo>
                  <a:lnTo>
                    <a:pt x="15" y="257"/>
                  </a:lnTo>
                  <a:lnTo>
                    <a:pt x="8" y="259"/>
                  </a:lnTo>
                  <a:lnTo>
                    <a:pt x="0" y="261"/>
                  </a:lnTo>
                  <a:lnTo>
                    <a:pt x="35" y="283"/>
                  </a:lnTo>
                  <a:lnTo>
                    <a:pt x="45" y="285"/>
                  </a:lnTo>
                  <a:lnTo>
                    <a:pt x="55" y="287"/>
                  </a:lnTo>
                  <a:lnTo>
                    <a:pt x="65" y="291"/>
                  </a:lnTo>
                  <a:lnTo>
                    <a:pt x="73" y="295"/>
                  </a:lnTo>
                  <a:lnTo>
                    <a:pt x="79" y="303"/>
                  </a:lnTo>
                  <a:lnTo>
                    <a:pt x="85" y="309"/>
                  </a:lnTo>
                  <a:lnTo>
                    <a:pt x="95" y="324"/>
                  </a:lnTo>
                  <a:lnTo>
                    <a:pt x="100" y="340"/>
                  </a:lnTo>
                  <a:lnTo>
                    <a:pt x="104" y="354"/>
                  </a:lnTo>
                  <a:lnTo>
                    <a:pt x="108" y="368"/>
                  </a:lnTo>
                  <a:lnTo>
                    <a:pt x="102" y="384"/>
                  </a:lnTo>
                  <a:lnTo>
                    <a:pt x="97" y="396"/>
                  </a:lnTo>
                  <a:lnTo>
                    <a:pt x="85" y="417"/>
                  </a:lnTo>
                  <a:lnTo>
                    <a:pt x="71" y="433"/>
                  </a:lnTo>
                  <a:lnTo>
                    <a:pt x="57" y="445"/>
                  </a:lnTo>
                  <a:lnTo>
                    <a:pt x="45" y="451"/>
                  </a:lnTo>
                  <a:lnTo>
                    <a:pt x="35" y="455"/>
                  </a:lnTo>
                  <a:lnTo>
                    <a:pt x="27" y="457"/>
                  </a:lnTo>
                  <a:lnTo>
                    <a:pt x="13" y="469"/>
                  </a:lnTo>
                  <a:lnTo>
                    <a:pt x="6" y="479"/>
                  </a:lnTo>
                  <a:lnTo>
                    <a:pt x="0" y="483"/>
                  </a:lnTo>
                  <a:lnTo>
                    <a:pt x="25" y="485"/>
                  </a:lnTo>
                  <a:lnTo>
                    <a:pt x="87" y="493"/>
                  </a:lnTo>
                  <a:lnTo>
                    <a:pt x="122" y="497"/>
                  </a:lnTo>
                  <a:lnTo>
                    <a:pt x="158" y="504"/>
                  </a:lnTo>
                  <a:lnTo>
                    <a:pt x="189" y="510"/>
                  </a:lnTo>
                  <a:lnTo>
                    <a:pt x="213" y="520"/>
                  </a:lnTo>
                  <a:lnTo>
                    <a:pt x="221" y="524"/>
                  </a:lnTo>
                  <a:lnTo>
                    <a:pt x="237" y="534"/>
                  </a:lnTo>
                  <a:lnTo>
                    <a:pt x="243" y="536"/>
                  </a:lnTo>
                  <a:lnTo>
                    <a:pt x="247" y="536"/>
                  </a:lnTo>
                  <a:lnTo>
                    <a:pt x="249" y="534"/>
                  </a:lnTo>
                  <a:lnTo>
                    <a:pt x="251" y="532"/>
                  </a:lnTo>
                  <a:lnTo>
                    <a:pt x="251" y="528"/>
                  </a:lnTo>
                  <a:lnTo>
                    <a:pt x="249" y="514"/>
                  </a:lnTo>
                  <a:lnTo>
                    <a:pt x="251" y="508"/>
                  </a:lnTo>
                  <a:lnTo>
                    <a:pt x="255" y="491"/>
                  </a:lnTo>
                  <a:lnTo>
                    <a:pt x="259" y="467"/>
                  </a:lnTo>
                  <a:lnTo>
                    <a:pt x="259" y="457"/>
                  </a:lnTo>
                  <a:lnTo>
                    <a:pt x="257" y="447"/>
                  </a:lnTo>
                  <a:lnTo>
                    <a:pt x="261" y="380"/>
                  </a:lnTo>
                  <a:lnTo>
                    <a:pt x="263" y="330"/>
                  </a:lnTo>
                  <a:lnTo>
                    <a:pt x="263" y="297"/>
                  </a:lnTo>
                  <a:lnTo>
                    <a:pt x="273" y="231"/>
                  </a:lnTo>
                  <a:lnTo>
                    <a:pt x="280" y="182"/>
                  </a:lnTo>
                  <a:lnTo>
                    <a:pt x="284" y="162"/>
                  </a:lnTo>
                  <a:lnTo>
                    <a:pt x="290" y="150"/>
                  </a:lnTo>
                  <a:lnTo>
                    <a:pt x="290" y="146"/>
                  </a:lnTo>
                  <a:lnTo>
                    <a:pt x="292" y="135"/>
                  </a:lnTo>
                  <a:lnTo>
                    <a:pt x="292" y="129"/>
                  </a:lnTo>
                  <a:lnTo>
                    <a:pt x="290" y="121"/>
                  </a:lnTo>
                  <a:lnTo>
                    <a:pt x="286" y="113"/>
                  </a:lnTo>
                  <a:lnTo>
                    <a:pt x="280" y="105"/>
                  </a:lnTo>
                  <a:lnTo>
                    <a:pt x="275" y="101"/>
                  </a:lnTo>
                  <a:lnTo>
                    <a:pt x="273" y="95"/>
                  </a:lnTo>
                  <a:lnTo>
                    <a:pt x="273" y="93"/>
                  </a:lnTo>
                  <a:lnTo>
                    <a:pt x="273" y="89"/>
                  </a:lnTo>
                  <a:lnTo>
                    <a:pt x="273" y="87"/>
                  </a:lnTo>
                  <a:lnTo>
                    <a:pt x="273" y="83"/>
                  </a:lnTo>
                  <a:lnTo>
                    <a:pt x="269" y="77"/>
                  </a:lnTo>
                  <a:lnTo>
                    <a:pt x="265" y="75"/>
                  </a:lnTo>
                  <a:lnTo>
                    <a:pt x="261" y="73"/>
                  </a:lnTo>
                  <a:lnTo>
                    <a:pt x="243" y="63"/>
                  </a:lnTo>
                  <a:lnTo>
                    <a:pt x="229" y="53"/>
                  </a:lnTo>
                  <a:lnTo>
                    <a:pt x="217" y="42"/>
                  </a:lnTo>
                  <a:lnTo>
                    <a:pt x="207" y="32"/>
                  </a:lnTo>
                  <a:lnTo>
                    <a:pt x="199" y="26"/>
                  </a:lnTo>
                  <a:lnTo>
                    <a:pt x="195" y="24"/>
                  </a:lnTo>
                  <a:lnTo>
                    <a:pt x="191" y="22"/>
                  </a:lnTo>
                  <a:lnTo>
                    <a:pt x="184" y="26"/>
                  </a:lnTo>
                  <a:lnTo>
                    <a:pt x="180" y="20"/>
                  </a:lnTo>
                  <a:lnTo>
                    <a:pt x="174" y="14"/>
                  </a:lnTo>
                  <a:lnTo>
                    <a:pt x="164" y="10"/>
                  </a:lnTo>
                  <a:lnTo>
                    <a:pt x="138" y="2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6" y="2"/>
                  </a:lnTo>
                  <a:lnTo>
                    <a:pt x="102" y="4"/>
                  </a:lnTo>
                  <a:lnTo>
                    <a:pt x="97" y="8"/>
                  </a:lnTo>
                  <a:lnTo>
                    <a:pt x="95" y="14"/>
                  </a:lnTo>
                  <a:lnTo>
                    <a:pt x="93" y="20"/>
                  </a:lnTo>
                  <a:lnTo>
                    <a:pt x="91" y="28"/>
                  </a:lnTo>
                  <a:lnTo>
                    <a:pt x="91" y="40"/>
                  </a:lnTo>
                  <a:lnTo>
                    <a:pt x="106" y="67"/>
                  </a:lnTo>
                  <a:lnTo>
                    <a:pt x="120" y="89"/>
                  </a:lnTo>
                  <a:lnTo>
                    <a:pt x="128" y="97"/>
                  </a:lnTo>
                  <a:lnTo>
                    <a:pt x="134" y="103"/>
                  </a:lnTo>
                  <a:lnTo>
                    <a:pt x="150" y="129"/>
                  </a:lnTo>
                  <a:lnTo>
                    <a:pt x="160" y="148"/>
                  </a:lnTo>
                  <a:lnTo>
                    <a:pt x="164" y="160"/>
                  </a:lnTo>
                  <a:lnTo>
                    <a:pt x="166" y="168"/>
                  </a:lnTo>
                  <a:lnTo>
                    <a:pt x="170" y="186"/>
                  </a:lnTo>
                  <a:lnTo>
                    <a:pt x="174" y="202"/>
                  </a:lnTo>
                  <a:lnTo>
                    <a:pt x="176" y="218"/>
                  </a:lnTo>
                  <a:lnTo>
                    <a:pt x="174" y="231"/>
                  </a:lnTo>
                  <a:lnTo>
                    <a:pt x="170" y="243"/>
                  </a:lnTo>
                  <a:lnTo>
                    <a:pt x="166" y="249"/>
                  </a:lnTo>
                  <a:lnTo>
                    <a:pt x="162" y="251"/>
                  </a:lnTo>
                  <a:lnTo>
                    <a:pt x="156" y="261"/>
                  </a:lnTo>
                  <a:lnTo>
                    <a:pt x="150" y="269"/>
                  </a:lnTo>
                  <a:lnTo>
                    <a:pt x="144" y="273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1448"/>
            <p:cNvSpPr>
              <a:spLocks/>
            </p:cNvSpPr>
            <p:nvPr/>
          </p:nvSpPr>
          <p:spPr bwMode="auto">
            <a:xfrm>
              <a:off x="2292" y="3570"/>
              <a:ext cx="316" cy="87"/>
            </a:xfrm>
            <a:custGeom>
              <a:avLst/>
              <a:gdLst>
                <a:gd name="T0" fmla="*/ 13 w 631"/>
                <a:gd name="T1" fmla="*/ 0 h 174"/>
                <a:gd name="T2" fmla="*/ 18 w 631"/>
                <a:gd name="T3" fmla="*/ 1 h 174"/>
                <a:gd name="T4" fmla="*/ 26 w 631"/>
                <a:gd name="T5" fmla="*/ 7 h 174"/>
                <a:gd name="T6" fmla="*/ 28 w 631"/>
                <a:gd name="T7" fmla="*/ 10 h 174"/>
                <a:gd name="T8" fmla="*/ 38 w 631"/>
                <a:gd name="T9" fmla="*/ 20 h 174"/>
                <a:gd name="T10" fmla="*/ 45 w 631"/>
                <a:gd name="T11" fmla="*/ 25 h 174"/>
                <a:gd name="T12" fmla="*/ 51 w 631"/>
                <a:gd name="T13" fmla="*/ 25 h 174"/>
                <a:gd name="T14" fmla="*/ 76 w 631"/>
                <a:gd name="T15" fmla="*/ 35 h 174"/>
                <a:gd name="T16" fmla="*/ 77 w 631"/>
                <a:gd name="T17" fmla="*/ 36 h 174"/>
                <a:gd name="T18" fmla="*/ 85 w 631"/>
                <a:gd name="T19" fmla="*/ 39 h 174"/>
                <a:gd name="T20" fmla="*/ 95 w 631"/>
                <a:gd name="T21" fmla="*/ 38 h 174"/>
                <a:gd name="T22" fmla="*/ 102 w 631"/>
                <a:gd name="T23" fmla="*/ 36 h 174"/>
                <a:gd name="T24" fmla="*/ 119 w 631"/>
                <a:gd name="T25" fmla="*/ 35 h 174"/>
                <a:gd name="T26" fmla="*/ 145 w 631"/>
                <a:gd name="T27" fmla="*/ 32 h 174"/>
                <a:gd name="T28" fmla="*/ 173 w 631"/>
                <a:gd name="T29" fmla="*/ 23 h 174"/>
                <a:gd name="T30" fmla="*/ 188 w 631"/>
                <a:gd name="T31" fmla="*/ 16 h 174"/>
                <a:gd name="T32" fmla="*/ 237 w 631"/>
                <a:gd name="T33" fmla="*/ 22 h 174"/>
                <a:gd name="T34" fmla="*/ 274 w 631"/>
                <a:gd name="T35" fmla="*/ 28 h 174"/>
                <a:gd name="T36" fmla="*/ 293 w 631"/>
                <a:gd name="T37" fmla="*/ 34 h 174"/>
                <a:gd name="T38" fmla="*/ 302 w 631"/>
                <a:gd name="T39" fmla="*/ 38 h 174"/>
                <a:gd name="T40" fmla="*/ 305 w 631"/>
                <a:gd name="T41" fmla="*/ 55 h 174"/>
                <a:gd name="T42" fmla="*/ 311 w 631"/>
                <a:gd name="T43" fmla="*/ 73 h 174"/>
                <a:gd name="T44" fmla="*/ 313 w 631"/>
                <a:gd name="T45" fmla="*/ 77 h 174"/>
                <a:gd name="T46" fmla="*/ 316 w 631"/>
                <a:gd name="T47" fmla="*/ 85 h 174"/>
                <a:gd name="T48" fmla="*/ 315 w 631"/>
                <a:gd name="T49" fmla="*/ 87 h 174"/>
                <a:gd name="T50" fmla="*/ 307 w 631"/>
                <a:gd name="T51" fmla="*/ 83 h 174"/>
                <a:gd name="T52" fmla="*/ 299 w 631"/>
                <a:gd name="T53" fmla="*/ 80 h 174"/>
                <a:gd name="T54" fmla="*/ 254 w 631"/>
                <a:gd name="T55" fmla="*/ 68 h 174"/>
                <a:gd name="T56" fmla="*/ 236 w 631"/>
                <a:gd name="T57" fmla="*/ 65 h 174"/>
                <a:gd name="T58" fmla="*/ 216 w 631"/>
                <a:gd name="T59" fmla="*/ 62 h 174"/>
                <a:gd name="T60" fmla="*/ 189 w 631"/>
                <a:gd name="T61" fmla="*/ 60 h 174"/>
                <a:gd name="T62" fmla="*/ 186 w 631"/>
                <a:gd name="T63" fmla="*/ 61 h 174"/>
                <a:gd name="T64" fmla="*/ 174 w 631"/>
                <a:gd name="T65" fmla="*/ 62 h 174"/>
                <a:gd name="T66" fmla="*/ 164 w 631"/>
                <a:gd name="T67" fmla="*/ 60 h 174"/>
                <a:gd name="T68" fmla="*/ 159 w 631"/>
                <a:gd name="T69" fmla="*/ 57 h 174"/>
                <a:gd name="T70" fmla="*/ 137 w 631"/>
                <a:gd name="T71" fmla="*/ 59 h 174"/>
                <a:gd name="T72" fmla="*/ 117 w 631"/>
                <a:gd name="T73" fmla="*/ 57 h 174"/>
                <a:gd name="T74" fmla="*/ 99 w 631"/>
                <a:gd name="T75" fmla="*/ 52 h 174"/>
                <a:gd name="T76" fmla="*/ 83 w 631"/>
                <a:gd name="T77" fmla="*/ 47 h 174"/>
                <a:gd name="T78" fmla="*/ 55 w 631"/>
                <a:gd name="T79" fmla="*/ 44 h 174"/>
                <a:gd name="T80" fmla="*/ 41 w 631"/>
                <a:gd name="T81" fmla="*/ 39 h 174"/>
                <a:gd name="T82" fmla="*/ 26 w 631"/>
                <a:gd name="T83" fmla="*/ 35 h 174"/>
                <a:gd name="T84" fmla="*/ 11 w 631"/>
                <a:gd name="T85" fmla="*/ 32 h 174"/>
                <a:gd name="T86" fmla="*/ 8 w 631"/>
                <a:gd name="T87" fmla="*/ 33 h 174"/>
                <a:gd name="T88" fmla="*/ 2 w 631"/>
                <a:gd name="T89" fmla="*/ 33 h 174"/>
                <a:gd name="T90" fmla="*/ 0 w 631"/>
                <a:gd name="T91" fmla="*/ 31 h 174"/>
                <a:gd name="T92" fmla="*/ 7 w 631"/>
                <a:gd name="T93" fmla="*/ 22 h 174"/>
                <a:gd name="T94" fmla="*/ 10 w 631"/>
                <a:gd name="T95" fmla="*/ 14 h 174"/>
                <a:gd name="T96" fmla="*/ 13 w 631"/>
                <a:gd name="T97" fmla="*/ 3 h 174"/>
                <a:gd name="T98" fmla="*/ 13 w 631"/>
                <a:gd name="T99" fmla="*/ 0 h 17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31"/>
                <a:gd name="T151" fmla="*/ 0 h 174"/>
                <a:gd name="T152" fmla="*/ 631 w 631"/>
                <a:gd name="T153" fmla="*/ 174 h 17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31" h="174">
                  <a:moveTo>
                    <a:pt x="26" y="0"/>
                  </a:moveTo>
                  <a:lnTo>
                    <a:pt x="26" y="0"/>
                  </a:lnTo>
                  <a:lnTo>
                    <a:pt x="28" y="0"/>
                  </a:lnTo>
                  <a:lnTo>
                    <a:pt x="36" y="2"/>
                  </a:lnTo>
                  <a:lnTo>
                    <a:pt x="45" y="8"/>
                  </a:lnTo>
                  <a:lnTo>
                    <a:pt x="51" y="14"/>
                  </a:lnTo>
                  <a:lnTo>
                    <a:pt x="55" y="20"/>
                  </a:lnTo>
                  <a:lnTo>
                    <a:pt x="61" y="26"/>
                  </a:lnTo>
                  <a:lnTo>
                    <a:pt x="75" y="40"/>
                  </a:lnTo>
                  <a:lnTo>
                    <a:pt x="81" y="46"/>
                  </a:lnTo>
                  <a:lnTo>
                    <a:pt x="89" y="49"/>
                  </a:lnTo>
                  <a:lnTo>
                    <a:pt x="97" y="51"/>
                  </a:lnTo>
                  <a:lnTo>
                    <a:pt x="101" y="49"/>
                  </a:lnTo>
                  <a:lnTo>
                    <a:pt x="152" y="69"/>
                  </a:lnTo>
                  <a:lnTo>
                    <a:pt x="154" y="71"/>
                  </a:lnTo>
                  <a:lnTo>
                    <a:pt x="162" y="75"/>
                  </a:lnTo>
                  <a:lnTo>
                    <a:pt x="170" y="77"/>
                  </a:lnTo>
                  <a:lnTo>
                    <a:pt x="178" y="77"/>
                  </a:lnTo>
                  <a:lnTo>
                    <a:pt x="190" y="75"/>
                  </a:lnTo>
                  <a:lnTo>
                    <a:pt x="204" y="71"/>
                  </a:lnTo>
                  <a:lnTo>
                    <a:pt x="219" y="71"/>
                  </a:lnTo>
                  <a:lnTo>
                    <a:pt x="237" y="69"/>
                  </a:lnTo>
                  <a:lnTo>
                    <a:pt x="261" y="67"/>
                  </a:lnTo>
                  <a:lnTo>
                    <a:pt x="289" y="63"/>
                  </a:lnTo>
                  <a:lnTo>
                    <a:pt x="318" y="55"/>
                  </a:lnTo>
                  <a:lnTo>
                    <a:pt x="346" y="46"/>
                  </a:lnTo>
                  <a:lnTo>
                    <a:pt x="376" y="32"/>
                  </a:lnTo>
                  <a:lnTo>
                    <a:pt x="405" y="36"/>
                  </a:lnTo>
                  <a:lnTo>
                    <a:pt x="473" y="44"/>
                  </a:lnTo>
                  <a:lnTo>
                    <a:pt x="512" y="49"/>
                  </a:lnTo>
                  <a:lnTo>
                    <a:pt x="548" y="55"/>
                  </a:lnTo>
                  <a:lnTo>
                    <a:pt x="575" y="63"/>
                  </a:lnTo>
                  <a:lnTo>
                    <a:pt x="585" y="67"/>
                  </a:lnTo>
                  <a:lnTo>
                    <a:pt x="593" y="71"/>
                  </a:lnTo>
                  <a:lnTo>
                    <a:pt x="603" y="75"/>
                  </a:lnTo>
                  <a:lnTo>
                    <a:pt x="609" y="109"/>
                  </a:lnTo>
                  <a:lnTo>
                    <a:pt x="617" y="135"/>
                  </a:lnTo>
                  <a:lnTo>
                    <a:pt x="621" y="146"/>
                  </a:lnTo>
                  <a:lnTo>
                    <a:pt x="625" y="154"/>
                  </a:lnTo>
                  <a:lnTo>
                    <a:pt x="627" y="160"/>
                  </a:lnTo>
                  <a:lnTo>
                    <a:pt x="631" y="170"/>
                  </a:lnTo>
                  <a:lnTo>
                    <a:pt x="631" y="172"/>
                  </a:lnTo>
                  <a:lnTo>
                    <a:pt x="629" y="174"/>
                  </a:lnTo>
                  <a:lnTo>
                    <a:pt x="623" y="172"/>
                  </a:lnTo>
                  <a:lnTo>
                    <a:pt x="613" y="166"/>
                  </a:lnTo>
                  <a:lnTo>
                    <a:pt x="597" y="160"/>
                  </a:lnTo>
                  <a:lnTo>
                    <a:pt x="556" y="146"/>
                  </a:lnTo>
                  <a:lnTo>
                    <a:pt x="508" y="135"/>
                  </a:lnTo>
                  <a:lnTo>
                    <a:pt x="488" y="131"/>
                  </a:lnTo>
                  <a:lnTo>
                    <a:pt x="471" y="129"/>
                  </a:lnTo>
                  <a:lnTo>
                    <a:pt x="431" y="123"/>
                  </a:lnTo>
                  <a:lnTo>
                    <a:pt x="401" y="121"/>
                  </a:lnTo>
                  <a:lnTo>
                    <a:pt x="378" y="119"/>
                  </a:lnTo>
                  <a:lnTo>
                    <a:pt x="372" y="121"/>
                  </a:lnTo>
                  <a:lnTo>
                    <a:pt x="358" y="123"/>
                  </a:lnTo>
                  <a:lnTo>
                    <a:pt x="348" y="123"/>
                  </a:lnTo>
                  <a:lnTo>
                    <a:pt x="338" y="121"/>
                  </a:lnTo>
                  <a:lnTo>
                    <a:pt x="328" y="119"/>
                  </a:lnTo>
                  <a:lnTo>
                    <a:pt x="318" y="113"/>
                  </a:lnTo>
                  <a:lnTo>
                    <a:pt x="305" y="115"/>
                  </a:lnTo>
                  <a:lnTo>
                    <a:pt x="273" y="117"/>
                  </a:lnTo>
                  <a:lnTo>
                    <a:pt x="253" y="115"/>
                  </a:lnTo>
                  <a:lnTo>
                    <a:pt x="233" y="113"/>
                  </a:lnTo>
                  <a:lnTo>
                    <a:pt x="214" y="109"/>
                  </a:lnTo>
                  <a:lnTo>
                    <a:pt x="198" y="103"/>
                  </a:lnTo>
                  <a:lnTo>
                    <a:pt x="166" y="93"/>
                  </a:lnTo>
                  <a:lnTo>
                    <a:pt x="136" y="91"/>
                  </a:lnTo>
                  <a:lnTo>
                    <a:pt x="109" y="87"/>
                  </a:lnTo>
                  <a:lnTo>
                    <a:pt x="95" y="83"/>
                  </a:lnTo>
                  <a:lnTo>
                    <a:pt x="81" y="77"/>
                  </a:lnTo>
                  <a:lnTo>
                    <a:pt x="51" y="69"/>
                  </a:lnTo>
                  <a:lnTo>
                    <a:pt x="32" y="65"/>
                  </a:lnTo>
                  <a:lnTo>
                    <a:pt x="22" y="63"/>
                  </a:lnTo>
                  <a:lnTo>
                    <a:pt x="16" y="65"/>
                  </a:lnTo>
                  <a:lnTo>
                    <a:pt x="12" y="65"/>
                  </a:lnTo>
                  <a:lnTo>
                    <a:pt x="4" y="65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6" y="53"/>
                  </a:lnTo>
                  <a:lnTo>
                    <a:pt x="14" y="44"/>
                  </a:lnTo>
                  <a:lnTo>
                    <a:pt x="20" y="28"/>
                  </a:lnTo>
                  <a:lnTo>
                    <a:pt x="26" y="14"/>
                  </a:lnTo>
                  <a:lnTo>
                    <a:pt x="26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1449"/>
            <p:cNvSpPr>
              <a:spLocks/>
            </p:cNvSpPr>
            <p:nvPr/>
          </p:nvSpPr>
          <p:spPr bwMode="auto">
            <a:xfrm>
              <a:off x="2556" y="3255"/>
              <a:ext cx="146" cy="239"/>
            </a:xfrm>
            <a:custGeom>
              <a:avLst/>
              <a:gdLst>
                <a:gd name="T0" fmla="*/ 63 w 293"/>
                <a:gd name="T1" fmla="*/ 236 h 477"/>
                <a:gd name="T2" fmla="*/ 93 w 293"/>
                <a:gd name="T3" fmla="*/ 232 h 477"/>
                <a:gd name="T4" fmla="*/ 104 w 293"/>
                <a:gd name="T5" fmla="*/ 232 h 477"/>
                <a:gd name="T6" fmla="*/ 115 w 293"/>
                <a:gd name="T7" fmla="*/ 235 h 477"/>
                <a:gd name="T8" fmla="*/ 131 w 293"/>
                <a:gd name="T9" fmla="*/ 237 h 477"/>
                <a:gd name="T10" fmla="*/ 139 w 293"/>
                <a:gd name="T11" fmla="*/ 239 h 477"/>
                <a:gd name="T12" fmla="*/ 146 w 293"/>
                <a:gd name="T13" fmla="*/ 238 h 477"/>
                <a:gd name="T14" fmla="*/ 146 w 293"/>
                <a:gd name="T15" fmla="*/ 236 h 477"/>
                <a:gd name="T16" fmla="*/ 138 w 293"/>
                <a:gd name="T17" fmla="*/ 224 h 477"/>
                <a:gd name="T18" fmla="*/ 127 w 293"/>
                <a:gd name="T19" fmla="*/ 212 h 477"/>
                <a:gd name="T20" fmla="*/ 115 w 293"/>
                <a:gd name="T21" fmla="*/ 197 h 477"/>
                <a:gd name="T22" fmla="*/ 114 w 293"/>
                <a:gd name="T23" fmla="*/ 193 h 477"/>
                <a:gd name="T24" fmla="*/ 99 w 293"/>
                <a:gd name="T25" fmla="*/ 165 h 477"/>
                <a:gd name="T26" fmla="*/ 90 w 293"/>
                <a:gd name="T27" fmla="*/ 157 h 477"/>
                <a:gd name="T28" fmla="*/ 84 w 293"/>
                <a:gd name="T29" fmla="*/ 141 h 477"/>
                <a:gd name="T30" fmla="*/ 76 w 293"/>
                <a:gd name="T31" fmla="*/ 125 h 477"/>
                <a:gd name="T32" fmla="*/ 74 w 293"/>
                <a:gd name="T33" fmla="*/ 123 h 477"/>
                <a:gd name="T34" fmla="*/ 30 w 293"/>
                <a:gd name="T35" fmla="*/ 24 h 477"/>
                <a:gd name="T36" fmla="*/ 23 w 293"/>
                <a:gd name="T37" fmla="*/ 4 h 477"/>
                <a:gd name="T38" fmla="*/ 23 w 293"/>
                <a:gd name="T39" fmla="*/ 1 h 477"/>
                <a:gd name="T40" fmla="*/ 22 w 293"/>
                <a:gd name="T41" fmla="*/ 0 h 477"/>
                <a:gd name="T42" fmla="*/ 15 w 293"/>
                <a:gd name="T43" fmla="*/ 4 h 477"/>
                <a:gd name="T44" fmla="*/ 10 w 293"/>
                <a:gd name="T45" fmla="*/ 7 h 477"/>
                <a:gd name="T46" fmla="*/ 0 w 293"/>
                <a:gd name="T47" fmla="*/ 9 h 477"/>
                <a:gd name="T48" fmla="*/ 4 w 293"/>
                <a:gd name="T49" fmla="*/ 9 h 477"/>
                <a:gd name="T50" fmla="*/ 12 w 293"/>
                <a:gd name="T51" fmla="*/ 11 h 477"/>
                <a:gd name="T52" fmla="*/ 20 w 293"/>
                <a:gd name="T53" fmla="*/ 16 h 477"/>
                <a:gd name="T54" fmla="*/ 24 w 293"/>
                <a:gd name="T55" fmla="*/ 28 h 477"/>
                <a:gd name="T56" fmla="*/ 27 w 293"/>
                <a:gd name="T57" fmla="*/ 42 h 477"/>
                <a:gd name="T58" fmla="*/ 29 w 293"/>
                <a:gd name="T59" fmla="*/ 57 h 477"/>
                <a:gd name="T60" fmla="*/ 28 w 293"/>
                <a:gd name="T61" fmla="*/ 60 h 477"/>
                <a:gd name="T62" fmla="*/ 29 w 293"/>
                <a:gd name="T63" fmla="*/ 86 h 477"/>
                <a:gd name="T64" fmla="*/ 26 w 293"/>
                <a:gd name="T65" fmla="*/ 97 h 477"/>
                <a:gd name="T66" fmla="*/ 30 w 293"/>
                <a:gd name="T67" fmla="*/ 99 h 477"/>
                <a:gd name="T68" fmla="*/ 38 w 293"/>
                <a:gd name="T69" fmla="*/ 107 h 477"/>
                <a:gd name="T70" fmla="*/ 45 w 293"/>
                <a:gd name="T71" fmla="*/ 113 h 477"/>
                <a:gd name="T72" fmla="*/ 57 w 293"/>
                <a:gd name="T73" fmla="*/ 122 h 477"/>
                <a:gd name="T74" fmla="*/ 59 w 293"/>
                <a:gd name="T75" fmla="*/ 122 h 477"/>
                <a:gd name="T76" fmla="*/ 66 w 293"/>
                <a:gd name="T77" fmla="*/ 126 h 477"/>
                <a:gd name="T78" fmla="*/ 67 w 293"/>
                <a:gd name="T79" fmla="*/ 131 h 477"/>
                <a:gd name="T80" fmla="*/ 67 w 293"/>
                <a:gd name="T81" fmla="*/ 135 h 477"/>
                <a:gd name="T82" fmla="*/ 74 w 293"/>
                <a:gd name="T83" fmla="*/ 144 h 477"/>
                <a:gd name="T84" fmla="*/ 79 w 293"/>
                <a:gd name="T85" fmla="*/ 153 h 477"/>
                <a:gd name="T86" fmla="*/ 79 w 293"/>
                <a:gd name="T87" fmla="*/ 160 h 477"/>
                <a:gd name="T88" fmla="*/ 75 w 293"/>
                <a:gd name="T89" fmla="*/ 173 h 477"/>
                <a:gd name="T90" fmla="*/ 65 w 293"/>
                <a:gd name="T91" fmla="*/ 216 h 477"/>
                <a:gd name="T92" fmla="*/ 63 w 293"/>
                <a:gd name="T93" fmla="*/ 236 h 47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93"/>
                <a:gd name="T142" fmla="*/ 0 h 477"/>
                <a:gd name="T143" fmla="*/ 293 w 293"/>
                <a:gd name="T144" fmla="*/ 477 h 47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93" h="477">
                  <a:moveTo>
                    <a:pt x="127" y="471"/>
                  </a:moveTo>
                  <a:lnTo>
                    <a:pt x="127" y="471"/>
                  </a:lnTo>
                  <a:lnTo>
                    <a:pt x="158" y="465"/>
                  </a:lnTo>
                  <a:lnTo>
                    <a:pt x="186" y="463"/>
                  </a:lnTo>
                  <a:lnTo>
                    <a:pt x="198" y="461"/>
                  </a:lnTo>
                  <a:lnTo>
                    <a:pt x="208" y="463"/>
                  </a:lnTo>
                  <a:lnTo>
                    <a:pt x="231" y="469"/>
                  </a:lnTo>
                  <a:lnTo>
                    <a:pt x="263" y="473"/>
                  </a:lnTo>
                  <a:lnTo>
                    <a:pt x="271" y="475"/>
                  </a:lnTo>
                  <a:lnTo>
                    <a:pt x="279" y="477"/>
                  </a:lnTo>
                  <a:lnTo>
                    <a:pt x="287" y="477"/>
                  </a:lnTo>
                  <a:lnTo>
                    <a:pt x="293" y="475"/>
                  </a:lnTo>
                  <a:lnTo>
                    <a:pt x="293" y="473"/>
                  </a:lnTo>
                  <a:lnTo>
                    <a:pt x="293" y="471"/>
                  </a:lnTo>
                  <a:lnTo>
                    <a:pt x="289" y="461"/>
                  </a:lnTo>
                  <a:lnTo>
                    <a:pt x="277" y="447"/>
                  </a:lnTo>
                  <a:lnTo>
                    <a:pt x="255" y="423"/>
                  </a:lnTo>
                  <a:lnTo>
                    <a:pt x="237" y="402"/>
                  </a:lnTo>
                  <a:lnTo>
                    <a:pt x="231" y="394"/>
                  </a:lnTo>
                  <a:lnTo>
                    <a:pt x="229" y="386"/>
                  </a:lnTo>
                  <a:lnTo>
                    <a:pt x="214" y="356"/>
                  </a:lnTo>
                  <a:lnTo>
                    <a:pt x="198" y="330"/>
                  </a:lnTo>
                  <a:lnTo>
                    <a:pt x="190" y="320"/>
                  </a:lnTo>
                  <a:lnTo>
                    <a:pt x="180" y="313"/>
                  </a:lnTo>
                  <a:lnTo>
                    <a:pt x="168" y="281"/>
                  </a:lnTo>
                  <a:lnTo>
                    <a:pt x="158" y="257"/>
                  </a:lnTo>
                  <a:lnTo>
                    <a:pt x="152" y="249"/>
                  </a:lnTo>
                  <a:lnTo>
                    <a:pt x="148" y="245"/>
                  </a:lnTo>
                  <a:lnTo>
                    <a:pt x="97" y="131"/>
                  </a:lnTo>
                  <a:lnTo>
                    <a:pt x="61" y="47"/>
                  </a:lnTo>
                  <a:lnTo>
                    <a:pt x="51" y="18"/>
                  </a:lnTo>
                  <a:lnTo>
                    <a:pt x="47" y="8"/>
                  </a:lnTo>
                  <a:lnTo>
                    <a:pt x="47" y="2"/>
                  </a:lnTo>
                  <a:lnTo>
                    <a:pt x="44" y="0"/>
                  </a:lnTo>
                  <a:lnTo>
                    <a:pt x="38" y="2"/>
                  </a:lnTo>
                  <a:lnTo>
                    <a:pt x="30" y="8"/>
                  </a:lnTo>
                  <a:lnTo>
                    <a:pt x="20" y="14"/>
                  </a:lnTo>
                  <a:lnTo>
                    <a:pt x="10" y="18"/>
                  </a:lnTo>
                  <a:lnTo>
                    <a:pt x="0" y="18"/>
                  </a:lnTo>
                  <a:lnTo>
                    <a:pt x="8" y="18"/>
                  </a:lnTo>
                  <a:lnTo>
                    <a:pt x="14" y="20"/>
                  </a:lnTo>
                  <a:lnTo>
                    <a:pt x="24" y="22"/>
                  </a:lnTo>
                  <a:lnTo>
                    <a:pt x="32" y="26"/>
                  </a:lnTo>
                  <a:lnTo>
                    <a:pt x="40" y="32"/>
                  </a:lnTo>
                  <a:lnTo>
                    <a:pt x="45" y="42"/>
                  </a:lnTo>
                  <a:lnTo>
                    <a:pt x="49" y="55"/>
                  </a:lnTo>
                  <a:lnTo>
                    <a:pt x="55" y="83"/>
                  </a:lnTo>
                  <a:lnTo>
                    <a:pt x="57" y="103"/>
                  </a:lnTo>
                  <a:lnTo>
                    <a:pt x="59" y="113"/>
                  </a:lnTo>
                  <a:lnTo>
                    <a:pt x="57" y="119"/>
                  </a:lnTo>
                  <a:lnTo>
                    <a:pt x="59" y="148"/>
                  </a:lnTo>
                  <a:lnTo>
                    <a:pt x="59" y="172"/>
                  </a:lnTo>
                  <a:lnTo>
                    <a:pt x="57" y="188"/>
                  </a:lnTo>
                  <a:lnTo>
                    <a:pt x="53" y="194"/>
                  </a:lnTo>
                  <a:lnTo>
                    <a:pt x="61" y="198"/>
                  </a:lnTo>
                  <a:lnTo>
                    <a:pt x="69" y="204"/>
                  </a:lnTo>
                  <a:lnTo>
                    <a:pt x="77" y="214"/>
                  </a:lnTo>
                  <a:lnTo>
                    <a:pt x="91" y="225"/>
                  </a:lnTo>
                  <a:lnTo>
                    <a:pt x="103" y="235"/>
                  </a:lnTo>
                  <a:lnTo>
                    <a:pt x="115" y="243"/>
                  </a:lnTo>
                  <a:lnTo>
                    <a:pt x="119" y="243"/>
                  </a:lnTo>
                  <a:lnTo>
                    <a:pt x="129" y="247"/>
                  </a:lnTo>
                  <a:lnTo>
                    <a:pt x="133" y="251"/>
                  </a:lnTo>
                  <a:lnTo>
                    <a:pt x="134" y="255"/>
                  </a:lnTo>
                  <a:lnTo>
                    <a:pt x="134" y="261"/>
                  </a:lnTo>
                  <a:lnTo>
                    <a:pt x="134" y="269"/>
                  </a:lnTo>
                  <a:lnTo>
                    <a:pt x="138" y="273"/>
                  </a:lnTo>
                  <a:lnTo>
                    <a:pt x="148" y="287"/>
                  </a:lnTo>
                  <a:lnTo>
                    <a:pt x="154" y="297"/>
                  </a:lnTo>
                  <a:lnTo>
                    <a:pt x="158" y="305"/>
                  </a:lnTo>
                  <a:lnTo>
                    <a:pt x="160" y="313"/>
                  </a:lnTo>
                  <a:lnTo>
                    <a:pt x="158" y="320"/>
                  </a:lnTo>
                  <a:lnTo>
                    <a:pt x="150" y="346"/>
                  </a:lnTo>
                  <a:lnTo>
                    <a:pt x="138" y="386"/>
                  </a:lnTo>
                  <a:lnTo>
                    <a:pt x="131" y="431"/>
                  </a:lnTo>
                  <a:lnTo>
                    <a:pt x="129" y="451"/>
                  </a:lnTo>
                  <a:lnTo>
                    <a:pt x="127" y="47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1450"/>
            <p:cNvSpPr>
              <a:spLocks/>
            </p:cNvSpPr>
            <p:nvPr/>
          </p:nvSpPr>
          <p:spPr bwMode="auto">
            <a:xfrm>
              <a:off x="2327" y="3225"/>
              <a:ext cx="159" cy="37"/>
            </a:xfrm>
            <a:custGeom>
              <a:avLst/>
              <a:gdLst>
                <a:gd name="T0" fmla="*/ 0 w 319"/>
                <a:gd name="T1" fmla="*/ 30 h 75"/>
                <a:gd name="T2" fmla="*/ 0 w 319"/>
                <a:gd name="T3" fmla="*/ 30 h 75"/>
                <a:gd name="T4" fmla="*/ 7 w 319"/>
                <a:gd name="T5" fmla="*/ 26 h 75"/>
                <a:gd name="T6" fmla="*/ 23 w 319"/>
                <a:gd name="T7" fmla="*/ 16 h 75"/>
                <a:gd name="T8" fmla="*/ 33 w 319"/>
                <a:gd name="T9" fmla="*/ 11 h 75"/>
                <a:gd name="T10" fmla="*/ 44 w 319"/>
                <a:gd name="T11" fmla="*/ 6 h 75"/>
                <a:gd name="T12" fmla="*/ 55 w 319"/>
                <a:gd name="T13" fmla="*/ 3 h 75"/>
                <a:gd name="T14" fmla="*/ 65 w 319"/>
                <a:gd name="T15" fmla="*/ 1 h 75"/>
                <a:gd name="T16" fmla="*/ 65 w 319"/>
                <a:gd name="T17" fmla="*/ 1 h 75"/>
                <a:gd name="T18" fmla="*/ 66 w 319"/>
                <a:gd name="T19" fmla="*/ 1 h 75"/>
                <a:gd name="T20" fmla="*/ 67 w 319"/>
                <a:gd name="T21" fmla="*/ 0 h 75"/>
                <a:gd name="T22" fmla="*/ 71 w 319"/>
                <a:gd name="T23" fmla="*/ 1 h 75"/>
                <a:gd name="T24" fmla="*/ 77 w 319"/>
                <a:gd name="T25" fmla="*/ 3 h 75"/>
                <a:gd name="T26" fmla="*/ 77 w 319"/>
                <a:gd name="T27" fmla="*/ 3 h 75"/>
                <a:gd name="T28" fmla="*/ 82 w 319"/>
                <a:gd name="T29" fmla="*/ 5 h 75"/>
                <a:gd name="T30" fmla="*/ 88 w 319"/>
                <a:gd name="T31" fmla="*/ 5 h 75"/>
                <a:gd name="T32" fmla="*/ 95 w 319"/>
                <a:gd name="T33" fmla="*/ 5 h 75"/>
                <a:gd name="T34" fmla="*/ 95 w 319"/>
                <a:gd name="T35" fmla="*/ 5 h 75"/>
                <a:gd name="T36" fmla="*/ 98 w 319"/>
                <a:gd name="T37" fmla="*/ 6 h 75"/>
                <a:gd name="T38" fmla="*/ 100 w 319"/>
                <a:gd name="T39" fmla="*/ 8 h 75"/>
                <a:gd name="T40" fmla="*/ 101 w 319"/>
                <a:gd name="T41" fmla="*/ 10 h 75"/>
                <a:gd name="T42" fmla="*/ 101 w 319"/>
                <a:gd name="T43" fmla="*/ 10 h 75"/>
                <a:gd name="T44" fmla="*/ 106 w 319"/>
                <a:gd name="T45" fmla="*/ 11 h 75"/>
                <a:gd name="T46" fmla="*/ 111 w 319"/>
                <a:gd name="T47" fmla="*/ 10 h 75"/>
                <a:gd name="T48" fmla="*/ 117 w 319"/>
                <a:gd name="T49" fmla="*/ 8 h 75"/>
                <a:gd name="T50" fmla="*/ 117 w 319"/>
                <a:gd name="T51" fmla="*/ 8 h 75"/>
                <a:gd name="T52" fmla="*/ 119 w 319"/>
                <a:gd name="T53" fmla="*/ 6 h 75"/>
                <a:gd name="T54" fmla="*/ 122 w 319"/>
                <a:gd name="T55" fmla="*/ 6 h 75"/>
                <a:gd name="T56" fmla="*/ 123 w 319"/>
                <a:gd name="T57" fmla="*/ 7 h 75"/>
                <a:gd name="T58" fmla="*/ 124 w 319"/>
                <a:gd name="T59" fmla="*/ 9 h 75"/>
                <a:gd name="T60" fmla="*/ 124 w 319"/>
                <a:gd name="T61" fmla="*/ 9 h 75"/>
                <a:gd name="T62" fmla="*/ 125 w 319"/>
                <a:gd name="T63" fmla="*/ 11 h 75"/>
                <a:gd name="T64" fmla="*/ 128 w 319"/>
                <a:gd name="T65" fmla="*/ 15 h 75"/>
                <a:gd name="T66" fmla="*/ 128 w 319"/>
                <a:gd name="T67" fmla="*/ 15 h 75"/>
                <a:gd name="T68" fmla="*/ 133 w 319"/>
                <a:gd name="T69" fmla="*/ 17 h 75"/>
                <a:gd name="T70" fmla="*/ 138 w 319"/>
                <a:gd name="T71" fmla="*/ 19 h 75"/>
                <a:gd name="T72" fmla="*/ 142 w 319"/>
                <a:gd name="T73" fmla="*/ 19 h 75"/>
                <a:gd name="T74" fmla="*/ 142 w 319"/>
                <a:gd name="T75" fmla="*/ 19 h 75"/>
                <a:gd name="T76" fmla="*/ 149 w 319"/>
                <a:gd name="T77" fmla="*/ 20 h 75"/>
                <a:gd name="T78" fmla="*/ 155 w 319"/>
                <a:gd name="T79" fmla="*/ 21 h 75"/>
                <a:gd name="T80" fmla="*/ 157 w 319"/>
                <a:gd name="T81" fmla="*/ 22 h 75"/>
                <a:gd name="T82" fmla="*/ 158 w 319"/>
                <a:gd name="T83" fmla="*/ 23 h 75"/>
                <a:gd name="T84" fmla="*/ 158 w 319"/>
                <a:gd name="T85" fmla="*/ 23 h 75"/>
                <a:gd name="T86" fmla="*/ 159 w 319"/>
                <a:gd name="T87" fmla="*/ 26 h 75"/>
                <a:gd name="T88" fmla="*/ 159 w 319"/>
                <a:gd name="T89" fmla="*/ 26 h 75"/>
                <a:gd name="T90" fmla="*/ 139 w 319"/>
                <a:gd name="T91" fmla="*/ 28 h 75"/>
                <a:gd name="T92" fmla="*/ 125 w 319"/>
                <a:gd name="T93" fmla="*/ 29 h 75"/>
                <a:gd name="T94" fmla="*/ 116 w 319"/>
                <a:gd name="T95" fmla="*/ 29 h 75"/>
                <a:gd name="T96" fmla="*/ 116 w 319"/>
                <a:gd name="T97" fmla="*/ 29 h 75"/>
                <a:gd name="T98" fmla="*/ 106 w 319"/>
                <a:gd name="T99" fmla="*/ 32 h 75"/>
                <a:gd name="T100" fmla="*/ 95 w 319"/>
                <a:gd name="T101" fmla="*/ 34 h 75"/>
                <a:gd name="T102" fmla="*/ 80 w 319"/>
                <a:gd name="T103" fmla="*/ 36 h 75"/>
                <a:gd name="T104" fmla="*/ 63 w 319"/>
                <a:gd name="T105" fmla="*/ 37 h 75"/>
                <a:gd name="T106" fmla="*/ 43 w 319"/>
                <a:gd name="T107" fmla="*/ 37 h 75"/>
                <a:gd name="T108" fmla="*/ 22 w 319"/>
                <a:gd name="T109" fmla="*/ 35 h 75"/>
                <a:gd name="T110" fmla="*/ 11 w 319"/>
                <a:gd name="T111" fmla="*/ 33 h 75"/>
                <a:gd name="T112" fmla="*/ 0 w 319"/>
                <a:gd name="T113" fmla="*/ 30 h 75"/>
                <a:gd name="T114" fmla="*/ 0 w 319"/>
                <a:gd name="T115" fmla="*/ 30 h 7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9"/>
                <a:gd name="T175" fmla="*/ 0 h 75"/>
                <a:gd name="T176" fmla="*/ 319 w 319"/>
                <a:gd name="T177" fmla="*/ 75 h 7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9" h="75">
                  <a:moveTo>
                    <a:pt x="0" y="61"/>
                  </a:moveTo>
                  <a:lnTo>
                    <a:pt x="0" y="61"/>
                  </a:lnTo>
                  <a:lnTo>
                    <a:pt x="14" y="53"/>
                  </a:lnTo>
                  <a:lnTo>
                    <a:pt x="46" y="33"/>
                  </a:lnTo>
                  <a:lnTo>
                    <a:pt x="67" y="23"/>
                  </a:lnTo>
                  <a:lnTo>
                    <a:pt x="89" y="13"/>
                  </a:lnTo>
                  <a:lnTo>
                    <a:pt x="111" y="6"/>
                  </a:lnTo>
                  <a:lnTo>
                    <a:pt x="131" y="2"/>
                  </a:lnTo>
                  <a:lnTo>
                    <a:pt x="133" y="2"/>
                  </a:lnTo>
                  <a:lnTo>
                    <a:pt x="135" y="0"/>
                  </a:lnTo>
                  <a:lnTo>
                    <a:pt x="143" y="2"/>
                  </a:lnTo>
                  <a:lnTo>
                    <a:pt x="154" y="6"/>
                  </a:lnTo>
                  <a:lnTo>
                    <a:pt x="164" y="10"/>
                  </a:lnTo>
                  <a:lnTo>
                    <a:pt x="176" y="10"/>
                  </a:lnTo>
                  <a:lnTo>
                    <a:pt x="190" y="10"/>
                  </a:lnTo>
                  <a:lnTo>
                    <a:pt x="196" y="13"/>
                  </a:lnTo>
                  <a:lnTo>
                    <a:pt x="200" y="17"/>
                  </a:lnTo>
                  <a:lnTo>
                    <a:pt x="202" y="21"/>
                  </a:lnTo>
                  <a:lnTo>
                    <a:pt x="212" y="23"/>
                  </a:lnTo>
                  <a:lnTo>
                    <a:pt x="222" y="21"/>
                  </a:lnTo>
                  <a:lnTo>
                    <a:pt x="234" y="17"/>
                  </a:lnTo>
                  <a:lnTo>
                    <a:pt x="239" y="13"/>
                  </a:lnTo>
                  <a:lnTo>
                    <a:pt x="245" y="13"/>
                  </a:lnTo>
                  <a:lnTo>
                    <a:pt x="247" y="15"/>
                  </a:lnTo>
                  <a:lnTo>
                    <a:pt x="249" y="19"/>
                  </a:lnTo>
                  <a:lnTo>
                    <a:pt x="251" y="23"/>
                  </a:lnTo>
                  <a:lnTo>
                    <a:pt x="257" y="31"/>
                  </a:lnTo>
                  <a:lnTo>
                    <a:pt x="267" y="35"/>
                  </a:lnTo>
                  <a:lnTo>
                    <a:pt x="277" y="39"/>
                  </a:lnTo>
                  <a:lnTo>
                    <a:pt x="285" y="39"/>
                  </a:lnTo>
                  <a:lnTo>
                    <a:pt x="299" y="41"/>
                  </a:lnTo>
                  <a:lnTo>
                    <a:pt x="311" y="43"/>
                  </a:lnTo>
                  <a:lnTo>
                    <a:pt x="315" y="45"/>
                  </a:lnTo>
                  <a:lnTo>
                    <a:pt x="317" y="47"/>
                  </a:lnTo>
                  <a:lnTo>
                    <a:pt x="319" y="53"/>
                  </a:lnTo>
                  <a:lnTo>
                    <a:pt x="279" y="57"/>
                  </a:lnTo>
                  <a:lnTo>
                    <a:pt x="251" y="59"/>
                  </a:lnTo>
                  <a:lnTo>
                    <a:pt x="232" y="59"/>
                  </a:lnTo>
                  <a:lnTo>
                    <a:pt x="212" y="65"/>
                  </a:lnTo>
                  <a:lnTo>
                    <a:pt x="190" y="69"/>
                  </a:lnTo>
                  <a:lnTo>
                    <a:pt x="160" y="73"/>
                  </a:lnTo>
                  <a:lnTo>
                    <a:pt x="127" y="75"/>
                  </a:lnTo>
                  <a:lnTo>
                    <a:pt x="87" y="75"/>
                  </a:lnTo>
                  <a:lnTo>
                    <a:pt x="44" y="71"/>
                  </a:lnTo>
                  <a:lnTo>
                    <a:pt x="22" y="67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1451"/>
            <p:cNvSpPr>
              <a:spLocks/>
            </p:cNvSpPr>
            <p:nvPr/>
          </p:nvSpPr>
          <p:spPr bwMode="auto">
            <a:xfrm>
              <a:off x="2212" y="3246"/>
              <a:ext cx="95" cy="165"/>
            </a:xfrm>
            <a:custGeom>
              <a:avLst/>
              <a:gdLst>
                <a:gd name="T0" fmla="*/ 34 w 190"/>
                <a:gd name="T1" fmla="*/ 164 h 331"/>
                <a:gd name="T2" fmla="*/ 55 w 190"/>
                <a:gd name="T3" fmla="*/ 97 h 331"/>
                <a:gd name="T4" fmla="*/ 59 w 190"/>
                <a:gd name="T5" fmla="*/ 82 h 331"/>
                <a:gd name="T6" fmla="*/ 67 w 190"/>
                <a:gd name="T7" fmla="*/ 73 h 331"/>
                <a:gd name="T8" fmla="*/ 71 w 190"/>
                <a:gd name="T9" fmla="*/ 72 h 331"/>
                <a:gd name="T10" fmla="*/ 78 w 190"/>
                <a:gd name="T11" fmla="*/ 69 h 331"/>
                <a:gd name="T12" fmla="*/ 85 w 190"/>
                <a:gd name="T13" fmla="*/ 66 h 331"/>
                <a:gd name="T14" fmla="*/ 86 w 190"/>
                <a:gd name="T15" fmla="*/ 66 h 331"/>
                <a:gd name="T16" fmla="*/ 93 w 190"/>
                <a:gd name="T17" fmla="*/ 37 h 331"/>
                <a:gd name="T18" fmla="*/ 94 w 190"/>
                <a:gd name="T19" fmla="*/ 25 h 331"/>
                <a:gd name="T20" fmla="*/ 94 w 190"/>
                <a:gd name="T21" fmla="*/ 21 h 331"/>
                <a:gd name="T22" fmla="*/ 95 w 190"/>
                <a:gd name="T23" fmla="*/ 18 h 331"/>
                <a:gd name="T24" fmla="*/ 84 w 190"/>
                <a:gd name="T25" fmla="*/ 20 h 331"/>
                <a:gd name="T26" fmla="*/ 71 w 190"/>
                <a:gd name="T27" fmla="*/ 21 h 331"/>
                <a:gd name="T28" fmla="*/ 68 w 190"/>
                <a:gd name="T29" fmla="*/ 20 h 331"/>
                <a:gd name="T30" fmla="*/ 52 w 190"/>
                <a:gd name="T31" fmla="*/ 6 h 331"/>
                <a:gd name="T32" fmla="*/ 48 w 190"/>
                <a:gd name="T33" fmla="*/ 1 h 331"/>
                <a:gd name="T34" fmla="*/ 46 w 190"/>
                <a:gd name="T35" fmla="*/ 0 h 331"/>
                <a:gd name="T36" fmla="*/ 45 w 190"/>
                <a:gd name="T37" fmla="*/ 1 h 331"/>
                <a:gd name="T38" fmla="*/ 46 w 190"/>
                <a:gd name="T39" fmla="*/ 6 h 331"/>
                <a:gd name="T40" fmla="*/ 47 w 190"/>
                <a:gd name="T41" fmla="*/ 25 h 331"/>
                <a:gd name="T42" fmla="*/ 49 w 190"/>
                <a:gd name="T43" fmla="*/ 31 h 331"/>
                <a:gd name="T44" fmla="*/ 49 w 190"/>
                <a:gd name="T45" fmla="*/ 48 h 331"/>
                <a:gd name="T46" fmla="*/ 51 w 190"/>
                <a:gd name="T47" fmla="*/ 55 h 331"/>
                <a:gd name="T48" fmla="*/ 50 w 190"/>
                <a:gd name="T49" fmla="*/ 64 h 331"/>
                <a:gd name="T50" fmla="*/ 44 w 190"/>
                <a:gd name="T51" fmla="*/ 86 h 331"/>
                <a:gd name="T52" fmla="*/ 35 w 190"/>
                <a:gd name="T53" fmla="*/ 105 h 331"/>
                <a:gd name="T54" fmla="*/ 25 w 190"/>
                <a:gd name="T55" fmla="*/ 117 h 331"/>
                <a:gd name="T56" fmla="*/ 12 w 190"/>
                <a:gd name="T57" fmla="*/ 127 h 331"/>
                <a:gd name="T58" fmla="*/ 4 w 190"/>
                <a:gd name="T59" fmla="*/ 131 h 331"/>
                <a:gd name="T60" fmla="*/ 1 w 190"/>
                <a:gd name="T61" fmla="*/ 132 h 331"/>
                <a:gd name="T62" fmla="*/ 0 w 190"/>
                <a:gd name="T63" fmla="*/ 136 h 331"/>
                <a:gd name="T64" fmla="*/ 5 w 190"/>
                <a:gd name="T65" fmla="*/ 142 h 331"/>
                <a:gd name="T66" fmla="*/ 10 w 190"/>
                <a:gd name="T67" fmla="*/ 146 h 331"/>
                <a:gd name="T68" fmla="*/ 20 w 190"/>
                <a:gd name="T69" fmla="*/ 157 h 331"/>
                <a:gd name="T70" fmla="*/ 28 w 190"/>
                <a:gd name="T71" fmla="*/ 164 h 331"/>
                <a:gd name="T72" fmla="*/ 33 w 190"/>
                <a:gd name="T73" fmla="*/ 165 h 331"/>
                <a:gd name="T74" fmla="*/ 34 w 190"/>
                <a:gd name="T75" fmla="*/ 164 h 33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90"/>
                <a:gd name="T115" fmla="*/ 0 h 331"/>
                <a:gd name="T116" fmla="*/ 190 w 190"/>
                <a:gd name="T117" fmla="*/ 331 h 33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90" h="331">
                  <a:moveTo>
                    <a:pt x="67" y="329"/>
                  </a:moveTo>
                  <a:lnTo>
                    <a:pt x="67" y="329"/>
                  </a:lnTo>
                  <a:lnTo>
                    <a:pt x="91" y="251"/>
                  </a:lnTo>
                  <a:lnTo>
                    <a:pt x="109" y="194"/>
                  </a:lnTo>
                  <a:lnTo>
                    <a:pt x="118" y="164"/>
                  </a:lnTo>
                  <a:lnTo>
                    <a:pt x="126" y="154"/>
                  </a:lnTo>
                  <a:lnTo>
                    <a:pt x="134" y="147"/>
                  </a:lnTo>
                  <a:lnTo>
                    <a:pt x="138" y="145"/>
                  </a:lnTo>
                  <a:lnTo>
                    <a:pt x="142" y="145"/>
                  </a:lnTo>
                  <a:lnTo>
                    <a:pt x="156" y="139"/>
                  </a:lnTo>
                  <a:lnTo>
                    <a:pt x="164" y="133"/>
                  </a:lnTo>
                  <a:lnTo>
                    <a:pt x="170" y="133"/>
                  </a:lnTo>
                  <a:lnTo>
                    <a:pt x="172" y="133"/>
                  </a:lnTo>
                  <a:lnTo>
                    <a:pt x="180" y="101"/>
                  </a:lnTo>
                  <a:lnTo>
                    <a:pt x="186" y="75"/>
                  </a:lnTo>
                  <a:lnTo>
                    <a:pt x="188" y="62"/>
                  </a:lnTo>
                  <a:lnTo>
                    <a:pt x="188" y="50"/>
                  </a:lnTo>
                  <a:lnTo>
                    <a:pt x="188" y="42"/>
                  </a:lnTo>
                  <a:lnTo>
                    <a:pt x="188" y="38"/>
                  </a:lnTo>
                  <a:lnTo>
                    <a:pt x="190" y="36"/>
                  </a:lnTo>
                  <a:lnTo>
                    <a:pt x="168" y="40"/>
                  </a:lnTo>
                  <a:lnTo>
                    <a:pt x="150" y="44"/>
                  </a:lnTo>
                  <a:lnTo>
                    <a:pt x="142" y="42"/>
                  </a:lnTo>
                  <a:lnTo>
                    <a:pt x="136" y="40"/>
                  </a:lnTo>
                  <a:lnTo>
                    <a:pt x="118" y="26"/>
                  </a:lnTo>
                  <a:lnTo>
                    <a:pt x="103" y="12"/>
                  </a:lnTo>
                  <a:lnTo>
                    <a:pt x="95" y="2"/>
                  </a:lnTo>
                  <a:lnTo>
                    <a:pt x="93" y="2"/>
                  </a:lnTo>
                  <a:lnTo>
                    <a:pt x="91" y="0"/>
                  </a:lnTo>
                  <a:lnTo>
                    <a:pt x="89" y="2"/>
                  </a:lnTo>
                  <a:lnTo>
                    <a:pt x="91" y="12"/>
                  </a:lnTo>
                  <a:lnTo>
                    <a:pt x="91" y="34"/>
                  </a:lnTo>
                  <a:lnTo>
                    <a:pt x="93" y="50"/>
                  </a:lnTo>
                  <a:lnTo>
                    <a:pt x="97" y="62"/>
                  </a:lnTo>
                  <a:lnTo>
                    <a:pt x="95" y="81"/>
                  </a:lnTo>
                  <a:lnTo>
                    <a:pt x="97" y="97"/>
                  </a:lnTo>
                  <a:lnTo>
                    <a:pt x="99" y="105"/>
                  </a:lnTo>
                  <a:lnTo>
                    <a:pt x="101" y="111"/>
                  </a:lnTo>
                  <a:lnTo>
                    <a:pt x="99" y="129"/>
                  </a:lnTo>
                  <a:lnTo>
                    <a:pt x="95" y="149"/>
                  </a:lnTo>
                  <a:lnTo>
                    <a:pt x="87" y="172"/>
                  </a:lnTo>
                  <a:lnTo>
                    <a:pt x="77" y="198"/>
                  </a:lnTo>
                  <a:lnTo>
                    <a:pt x="69" y="210"/>
                  </a:lnTo>
                  <a:lnTo>
                    <a:pt x="59" y="222"/>
                  </a:lnTo>
                  <a:lnTo>
                    <a:pt x="49" y="234"/>
                  </a:lnTo>
                  <a:lnTo>
                    <a:pt x="37" y="245"/>
                  </a:lnTo>
                  <a:lnTo>
                    <a:pt x="24" y="255"/>
                  </a:lnTo>
                  <a:lnTo>
                    <a:pt x="8" y="263"/>
                  </a:lnTo>
                  <a:lnTo>
                    <a:pt x="4" y="263"/>
                  </a:lnTo>
                  <a:lnTo>
                    <a:pt x="2" y="265"/>
                  </a:lnTo>
                  <a:lnTo>
                    <a:pt x="0" y="269"/>
                  </a:lnTo>
                  <a:lnTo>
                    <a:pt x="0" y="273"/>
                  </a:lnTo>
                  <a:lnTo>
                    <a:pt x="4" y="277"/>
                  </a:lnTo>
                  <a:lnTo>
                    <a:pt x="10" y="285"/>
                  </a:lnTo>
                  <a:lnTo>
                    <a:pt x="20" y="293"/>
                  </a:lnTo>
                  <a:lnTo>
                    <a:pt x="26" y="301"/>
                  </a:lnTo>
                  <a:lnTo>
                    <a:pt x="39" y="315"/>
                  </a:lnTo>
                  <a:lnTo>
                    <a:pt x="47" y="323"/>
                  </a:lnTo>
                  <a:lnTo>
                    <a:pt x="55" y="329"/>
                  </a:lnTo>
                  <a:lnTo>
                    <a:pt x="61" y="331"/>
                  </a:lnTo>
                  <a:lnTo>
                    <a:pt x="65" y="331"/>
                  </a:lnTo>
                  <a:lnTo>
                    <a:pt x="67" y="32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1452"/>
            <p:cNvSpPr>
              <a:spLocks/>
            </p:cNvSpPr>
            <p:nvPr/>
          </p:nvSpPr>
          <p:spPr bwMode="auto">
            <a:xfrm>
              <a:off x="2189" y="3314"/>
              <a:ext cx="110" cy="210"/>
            </a:xfrm>
            <a:custGeom>
              <a:avLst/>
              <a:gdLst>
                <a:gd name="T0" fmla="*/ 110 w 222"/>
                <a:gd name="T1" fmla="*/ 1 h 419"/>
                <a:gd name="T2" fmla="*/ 108 w 222"/>
                <a:gd name="T3" fmla="*/ 12 h 419"/>
                <a:gd name="T4" fmla="*/ 108 w 222"/>
                <a:gd name="T5" fmla="*/ 15 h 419"/>
                <a:gd name="T6" fmla="*/ 102 w 222"/>
                <a:gd name="T7" fmla="*/ 28 h 419"/>
                <a:gd name="T8" fmla="*/ 99 w 222"/>
                <a:gd name="T9" fmla="*/ 39 h 419"/>
                <a:gd name="T10" fmla="*/ 100 w 222"/>
                <a:gd name="T11" fmla="*/ 51 h 419"/>
                <a:gd name="T12" fmla="*/ 97 w 222"/>
                <a:gd name="T13" fmla="*/ 53 h 419"/>
                <a:gd name="T14" fmla="*/ 89 w 222"/>
                <a:gd name="T15" fmla="*/ 59 h 419"/>
                <a:gd name="T16" fmla="*/ 82 w 222"/>
                <a:gd name="T17" fmla="*/ 73 h 419"/>
                <a:gd name="T18" fmla="*/ 79 w 222"/>
                <a:gd name="T19" fmla="*/ 97 h 419"/>
                <a:gd name="T20" fmla="*/ 77 w 222"/>
                <a:gd name="T21" fmla="*/ 127 h 419"/>
                <a:gd name="T22" fmla="*/ 77 w 222"/>
                <a:gd name="T23" fmla="*/ 163 h 419"/>
                <a:gd name="T24" fmla="*/ 82 w 222"/>
                <a:gd name="T25" fmla="*/ 210 h 419"/>
                <a:gd name="T26" fmla="*/ 77 w 222"/>
                <a:gd name="T27" fmla="*/ 206 h 419"/>
                <a:gd name="T28" fmla="*/ 52 w 222"/>
                <a:gd name="T29" fmla="*/ 193 h 419"/>
                <a:gd name="T30" fmla="*/ 32 w 222"/>
                <a:gd name="T31" fmla="*/ 184 h 419"/>
                <a:gd name="T32" fmla="*/ 22 w 222"/>
                <a:gd name="T33" fmla="*/ 182 h 419"/>
                <a:gd name="T34" fmla="*/ 9 w 222"/>
                <a:gd name="T35" fmla="*/ 178 h 419"/>
                <a:gd name="T36" fmla="*/ 1 w 222"/>
                <a:gd name="T37" fmla="*/ 173 h 419"/>
                <a:gd name="T38" fmla="*/ 0 w 222"/>
                <a:gd name="T39" fmla="*/ 168 h 419"/>
                <a:gd name="T40" fmla="*/ 1 w 222"/>
                <a:gd name="T41" fmla="*/ 167 h 419"/>
                <a:gd name="T42" fmla="*/ 4 w 222"/>
                <a:gd name="T43" fmla="*/ 163 h 419"/>
                <a:gd name="T44" fmla="*/ 15 w 222"/>
                <a:gd name="T45" fmla="*/ 158 h 419"/>
                <a:gd name="T46" fmla="*/ 21 w 222"/>
                <a:gd name="T47" fmla="*/ 157 h 419"/>
                <a:gd name="T48" fmla="*/ 29 w 222"/>
                <a:gd name="T49" fmla="*/ 151 h 419"/>
                <a:gd name="T50" fmla="*/ 32 w 222"/>
                <a:gd name="T51" fmla="*/ 148 h 419"/>
                <a:gd name="T52" fmla="*/ 37 w 222"/>
                <a:gd name="T53" fmla="*/ 138 h 419"/>
                <a:gd name="T54" fmla="*/ 41 w 222"/>
                <a:gd name="T55" fmla="*/ 132 h 419"/>
                <a:gd name="T56" fmla="*/ 54 w 222"/>
                <a:gd name="T57" fmla="*/ 112 h 419"/>
                <a:gd name="T58" fmla="*/ 61 w 222"/>
                <a:gd name="T59" fmla="*/ 93 h 419"/>
                <a:gd name="T60" fmla="*/ 71 w 222"/>
                <a:gd name="T61" fmla="*/ 62 h 419"/>
                <a:gd name="T62" fmla="*/ 73 w 222"/>
                <a:gd name="T63" fmla="*/ 53 h 419"/>
                <a:gd name="T64" fmla="*/ 81 w 222"/>
                <a:gd name="T65" fmla="*/ 23 h 419"/>
                <a:gd name="T66" fmla="*/ 87 w 222"/>
                <a:gd name="T67" fmla="*/ 10 h 419"/>
                <a:gd name="T68" fmla="*/ 91 w 222"/>
                <a:gd name="T69" fmla="*/ 7 h 419"/>
                <a:gd name="T70" fmla="*/ 93 w 222"/>
                <a:gd name="T71" fmla="*/ 7 h 419"/>
                <a:gd name="T72" fmla="*/ 107 w 222"/>
                <a:gd name="T73" fmla="*/ 1 h 419"/>
                <a:gd name="T74" fmla="*/ 110 w 222"/>
                <a:gd name="T75" fmla="*/ 1 h 4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22"/>
                <a:gd name="T115" fmla="*/ 0 h 419"/>
                <a:gd name="T116" fmla="*/ 222 w 222"/>
                <a:gd name="T117" fmla="*/ 419 h 41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22" h="419">
                  <a:moveTo>
                    <a:pt x="222" y="2"/>
                  </a:moveTo>
                  <a:lnTo>
                    <a:pt x="222" y="2"/>
                  </a:lnTo>
                  <a:lnTo>
                    <a:pt x="220" y="14"/>
                  </a:lnTo>
                  <a:lnTo>
                    <a:pt x="218" y="23"/>
                  </a:lnTo>
                  <a:lnTo>
                    <a:pt x="218" y="29"/>
                  </a:lnTo>
                  <a:lnTo>
                    <a:pt x="214" y="37"/>
                  </a:lnTo>
                  <a:lnTo>
                    <a:pt x="206" y="55"/>
                  </a:lnTo>
                  <a:lnTo>
                    <a:pt x="204" y="65"/>
                  </a:lnTo>
                  <a:lnTo>
                    <a:pt x="200" y="77"/>
                  </a:lnTo>
                  <a:lnTo>
                    <a:pt x="200" y="91"/>
                  </a:lnTo>
                  <a:lnTo>
                    <a:pt x="202" y="101"/>
                  </a:lnTo>
                  <a:lnTo>
                    <a:pt x="196" y="105"/>
                  </a:lnTo>
                  <a:lnTo>
                    <a:pt x="188" y="110"/>
                  </a:lnTo>
                  <a:lnTo>
                    <a:pt x="180" y="118"/>
                  </a:lnTo>
                  <a:lnTo>
                    <a:pt x="172" y="130"/>
                  </a:lnTo>
                  <a:lnTo>
                    <a:pt x="166" y="146"/>
                  </a:lnTo>
                  <a:lnTo>
                    <a:pt x="161" y="168"/>
                  </a:lnTo>
                  <a:lnTo>
                    <a:pt x="159" y="194"/>
                  </a:lnTo>
                  <a:lnTo>
                    <a:pt x="155" y="253"/>
                  </a:lnTo>
                  <a:lnTo>
                    <a:pt x="155" y="298"/>
                  </a:lnTo>
                  <a:lnTo>
                    <a:pt x="155" y="326"/>
                  </a:lnTo>
                  <a:lnTo>
                    <a:pt x="166" y="419"/>
                  </a:lnTo>
                  <a:lnTo>
                    <a:pt x="155" y="411"/>
                  </a:lnTo>
                  <a:lnTo>
                    <a:pt x="125" y="393"/>
                  </a:lnTo>
                  <a:lnTo>
                    <a:pt x="105" y="385"/>
                  </a:lnTo>
                  <a:lnTo>
                    <a:pt x="85" y="376"/>
                  </a:lnTo>
                  <a:lnTo>
                    <a:pt x="64" y="368"/>
                  </a:lnTo>
                  <a:lnTo>
                    <a:pt x="44" y="364"/>
                  </a:lnTo>
                  <a:lnTo>
                    <a:pt x="36" y="362"/>
                  </a:lnTo>
                  <a:lnTo>
                    <a:pt x="18" y="356"/>
                  </a:lnTo>
                  <a:lnTo>
                    <a:pt x="10" y="352"/>
                  </a:lnTo>
                  <a:lnTo>
                    <a:pt x="2" y="346"/>
                  </a:lnTo>
                  <a:lnTo>
                    <a:pt x="0" y="340"/>
                  </a:lnTo>
                  <a:lnTo>
                    <a:pt x="0" y="336"/>
                  </a:lnTo>
                  <a:lnTo>
                    <a:pt x="2" y="334"/>
                  </a:lnTo>
                  <a:lnTo>
                    <a:pt x="2" y="332"/>
                  </a:lnTo>
                  <a:lnTo>
                    <a:pt x="8" y="326"/>
                  </a:lnTo>
                  <a:lnTo>
                    <a:pt x="20" y="318"/>
                  </a:lnTo>
                  <a:lnTo>
                    <a:pt x="30" y="316"/>
                  </a:lnTo>
                  <a:lnTo>
                    <a:pt x="42" y="314"/>
                  </a:lnTo>
                  <a:lnTo>
                    <a:pt x="50" y="308"/>
                  </a:lnTo>
                  <a:lnTo>
                    <a:pt x="58" y="302"/>
                  </a:lnTo>
                  <a:lnTo>
                    <a:pt x="64" y="296"/>
                  </a:lnTo>
                  <a:lnTo>
                    <a:pt x="68" y="287"/>
                  </a:lnTo>
                  <a:lnTo>
                    <a:pt x="75" y="275"/>
                  </a:lnTo>
                  <a:lnTo>
                    <a:pt x="83" y="263"/>
                  </a:lnTo>
                  <a:lnTo>
                    <a:pt x="93" y="249"/>
                  </a:lnTo>
                  <a:lnTo>
                    <a:pt x="109" y="223"/>
                  </a:lnTo>
                  <a:lnTo>
                    <a:pt x="123" y="186"/>
                  </a:lnTo>
                  <a:lnTo>
                    <a:pt x="135" y="154"/>
                  </a:lnTo>
                  <a:lnTo>
                    <a:pt x="143" y="124"/>
                  </a:lnTo>
                  <a:lnTo>
                    <a:pt x="147" y="106"/>
                  </a:lnTo>
                  <a:lnTo>
                    <a:pt x="157" y="65"/>
                  </a:lnTo>
                  <a:lnTo>
                    <a:pt x="164" y="45"/>
                  </a:lnTo>
                  <a:lnTo>
                    <a:pt x="172" y="27"/>
                  </a:lnTo>
                  <a:lnTo>
                    <a:pt x="176" y="19"/>
                  </a:lnTo>
                  <a:lnTo>
                    <a:pt x="180" y="15"/>
                  </a:lnTo>
                  <a:lnTo>
                    <a:pt x="184" y="14"/>
                  </a:lnTo>
                  <a:lnTo>
                    <a:pt x="188" y="14"/>
                  </a:lnTo>
                  <a:lnTo>
                    <a:pt x="204" y="6"/>
                  </a:lnTo>
                  <a:lnTo>
                    <a:pt x="216" y="2"/>
                  </a:lnTo>
                  <a:lnTo>
                    <a:pt x="220" y="0"/>
                  </a:lnTo>
                  <a:lnTo>
                    <a:pt x="222" y="2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1453"/>
            <p:cNvSpPr>
              <a:spLocks/>
            </p:cNvSpPr>
            <p:nvPr/>
          </p:nvSpPr>
          <p:spPr bwMode="auto">
            <a:xfrm>
              <a:off x="2459" y="3373"/>
              <a:ext cx="54" cy="109"/>
            </a:xfrm>
            <a:custGeom>
              <a:avLst/>
              <a:gdLst>
                <a:gd name="T0" fmla="*/ 2 w 109"/>
                <a:gd name="T1" fmla="*/ 109 h 218"/>
                <a:gd name="T2" fmla="*/ 2 w 109"/>
                <a:gd name="T3" fmla="*/ 109 h 218"/>
                <a:gd name="T4" fmla="*/ 11 w 109"/>
                <a:gd name="T5" fmla="*/ 106 h 218"/>
                <a:gd name="T6" fmla="*/ 19 w 109"/>
                <a:gd name="T7" fmla="*/ 103 h 218"/>
                <a:gd name="T8" fmla="*/ 23 w 109"/>
                <a:gd name="T9" fmla="*/ 100 h 218"/>
                <a:gd name="T10" fmla="*/ 23 w 109"/>
                <a:gd name="T11" fmla="*/ 100 h 218"/>
                <a:gd name="T12" fmla="*/ 28 w 109"/>
                <a:gd name="T13" fmla="*/ 99 h 218"/>
                <a:gd name="T14" fmla="*/ 32 w 109"/>
                <a:gd name="T15" fmla="*/ 96 h 218"/>
                <a:gd name="T16" fmla="*/ 38 w 109"/>
                <a:gd name="T17" fmla="*/ 93 h 218"/>
                <a:gd name="T18" fmla="*/ 43 w 109"/>
                <a:gd name="T19" fmla="*/ 88 h 218"/>
                <a:gd name="T20" fmla="*/ 49 w 109"/>
                <a:gd name="T21" fmla="*/ 83 h 218"/>
                <a:gd name="T22" fmla="*/ 51 w 109"/>
                <a:gd name="T23" fmla="*/ 79 h 218"/>
                <a:gd name="T24" fmla="*/ 52 w 109"/>
                <a:gd name="T25" fmla="*/ 75 h 218"/>
                <a:gd name="T26" fmla="*/ 54 w 109"/>
                <a:gd name="T27" fmla="*/ 70 h 218"/>
                <a:gd name="T28" fmla="*/ 54 w 109"/>
                <a:gd name="T29" fmla="*/ 65 h 218"/>
                <a:gd name="T30" fmla="*/ 54 w 109"/>
                <a:gd name="T31" fmla="*/ 65 h 218"/>
                <a:gd name="T32" fmla="*/ 54 w 109"/>
                <a:gd name="T33" fmla="*/ 64 h 218"/>
                <a:gd name="T34" fmla="*/ 54 w 109"/>
                <a:gd name="T35" fmla="*/ 60 h 218"/>
                <a:gd name="T36" fmla="*/ 51 w 109"/>
                <a:gd name="T37" fmla="*/ 51 h 218"/>
                <a:gd name="T38" fmla="*/ 43 w 109"/>
                <a:gd name="T39" fmla="*/ 38 h 218"/>
                <a:gd name="T40" fmla="*/ 43 w 109"/>
                <a:gd name="T41" fmla="*/ 38 h 218"/>
                <a:gd name="T42" fmla="*/ 39 w 109"/>
                <a:gd name="T43" fmla="*/ 31 h 218"/>
                <a:gd name="T44" fmla="*/ 35 w 109"/>
                <a:gd name="T45" fmla="*/ 25 h 218"/>
                <a:gd name="T46" fmla="*/ 33 w 109"/>
                <a:gd name="T47" fmla="*/ 21 h 218"/>
                <a:gd name="T48" fmla="*/ 33 w 109"/>
                <a:gd name="T49" fmla="*/ 21 h 218"/>
                <a:gd name="T50" fmla="*/ 26 w 109"/>
                <a:gd name="T51" fmla="*/ 11 h 218"/>
                <a:gd name="T52" fmla="*/ 20 w 109"/>
                <a:gd name="T53" fmla="*/ 5 h 218"/>
                <a:gd name="T54" fmla="*/ 16 w 109"/>
                <a:gd name="T55" fmla="*/ 1 h 218"/>
                <a:gd name="T56" fmla="*/ 13 w 109"/>
                <a:gd name="T57" fmla="*/ 0 h 218"/>
                <a:gd name="T58" fmla="*/ 13 w 109"/>
                <a:gd name="T59" fmla="*/ 0 h 218"/>
                <a:gd name="T60" fmla="*/ 15 w 109"/>
                <a:gd name="T61" fmla="*/ 2 h 218"/>
                <a:gd name="T62" fmla="*/ 20 w 109"/>
                <a:gd name="T63" fmla="*/ 10 h 218"/>
                <a:gd name="T64" fmla="*/ 22 w 109"/>
                <a:gd name="T65" fmla="*/ 15 h 218"/>
                <a:gd name="T66" fmla="*/ 24 w 109"/>
                <a:gd name="T67" fmla="*/ 22 h 218"/>
                <a:gd name="T68" fmla="*/ 26 w 109"/>
                <a:gd name="T69" fmla="*/ 30 h 218"/>
                <a:gd name="T70" fmla="*/ 27 w 109"/>
                <a:gd name="T71" fmla="*/ 40 h 218"/>
                <a:gd name="T72" fmla="*/ 27 w 109"/>
                <a:gd name="T73" fmla="*/ 40 h 218"/>
                <a:gd name="T74" fmla="*/ 27 w 109"/>
                <a:gd name="T75" fmla="*/ 44 h 218"/>
                <a:gd name="T76" fmla="*/ 27 w 109"/>
                <a:gd name="T77" fmla="*/ 56 h 218"/>
                <a:gd name="T78" fmla="*/ 26 w 109"/>
                <a:gd name="T79" fmla="*/ 62 h 218"/>
                <a:gd name="T80" fmla="*/ 24 w 109"/>
                <a:gd name="T81" fmla="*/ 69 h 218"/>
                <a:gd name="T82" fmla="*/ 22 w 109"/>
                <a:gd name="T83" fmla="*/ 76 h 218"/>
                <a:gd name="T84" fmla="*/ 18 w 109"/>
                <a:gd name="T85" fmla="*/ 82 h 218"/>
                <a:gd name="T86" fmla="*/ 18 w 109"/>
                <a:gd name="T87" fmla="*/ 82 h 218"/>
                <a:gd name="T88" fmla="*/ 0 w 109"/>
                <a:gd name="T89" fmla="*/ 108 h 218"/>
                <a:gd name="T90" fmla="*/ 0 w 109"/>
                <a:gd name="T91" fmla="*/ 108 h 218"/>
                <a:gd name="T92" fmla="*/ 0 w 109"/>
                <a:gd name="T93" fmla="*/ 109 h 218"/>
                <a:gd name="T94" fmla="*/ 2 w 109"/>
                <a:gd name="T95" fmla="*/ 109 h 218"/>
                <a:gd name="T96" fmla="*/ 2 w 109"/>
                <a:gd name="T97" fmla="*/ 109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9"/>
                <a:gd name="T148" fmla="*/ 0 h 218"/>
                <a:gd name="T149" fmla="*/ 109 w 109"/>
                <a:gd name="T150" fmla="*/ 218 h 2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9" h="218">
                  <a:moveTo>
                    <a:pt x="4" y="218"/>
                  </a:moveTo>
                  <a:lnTo>
                    <a:pt x="4" y="218"/>
                  </a:lnTo>
                  <a:lnTo>
                    <a:pt x="22" y="212"/>
                  </a:lnTo>
                  <a:lnTo>
                    <a:pt x="38" y="206"/>
                  </a:lnTo>
                  <a:lnTo>
                    <a:pt x="46" y="200"/>
                  </a:lnTo>
                  <a:lnTo>
                    <a:pt x="56" y="198"/>
                  </a:lnTo>
                  <a:lnTo>
                    <a:pt x="65" y="192"/>
                  </a:lnTo>
                  <a:lnTo>
                    <a:pt x="77" y="186"/>
                  </a:lnTo>
                  <a:lnTo>
                    <a:pt x="87" y="176"/>
                  </a:lnTo>
                  <a:lnTo>
                    <a:pt x="99" y="165"/>
                  </a:lnTo>
                  <a:lnTo>
                    <a:pt x="103" y="157"/>
                  </a:lnTo>
                  <a:lnTo>
                    <a:pt x="105" y="149"/>
                  </a:lnTo>
                  <a:lnTo>
                    <a:pt x="109" y="139"/>
                  </a:lnTo>
                  <a:lnTo>
                    <a:pt x="109" y="129"/>
                  </a:lnTo>
                  <a:lnTo>
                    <a:pt x="109" y="127"/>
                  </a:lnTo>
                  <a:lnTo>
                    <a:pt x="109" y="119"/>
                  </a:lnTo>
                  <a:lnTo>
                    <a:pt x="103" y="101"/>
                  </a:lnTo>
                  <a:lnTo>
                    <a:pt x="87" y="76"/>
                  </a:lnTo>
                  <a:lnTo>
                    <a:pt x="79" y="62"/>
                  </a:lnTo>
                  <a:lnTo>
                    <a:pt x="71" y="50"/>
                  </a:lnTo>
                  <a:lnTo>
                    <a:pt x="67" y="42"/>
                  </a:lnTo>
                  <a:lnTo>
                    <a:pt x="52" y="22"/>
                  </a:lnTo>
                  <a:lnTo>
                    <a:pt x="40" y="10"/>
                  </a:lnTo>
                  <a:lnTo>
                    <a:pt x="32" y="2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40" y="20"/>
                  </a:lnTo>
                  <a:lnTo>
                    <a:pt x="44" y="30"/>
                  </a:lnTo>
                  <a:lnTo>
                    <a:pt x="48" y="44"/>
                  </a:lnTo>
                  <a:lnTo>
                    <a:pt x="52" y="60"/>
                  </a:lnTo>
                  <a:lnTo>
                    <a:pt x="54" y="79"/>
                  </a:lnTo>
                  <a:lnTo>
                    <a:pt x="54" y="87"/>
                  </a:lnTo>
                  <a:lnTo>
                    <a:pt x="54" y="111"/>
                  </a:lnTo>
                  <a:lnTo>
                    <a:pt x="52" y="123"/>
                  </a:lnTo>
                  <a:lnTo>
                    <a:pt x="48" y="137"/>
                  </a:lnTo>
                  <a:lnTo>
                    <a:pt x="44" y="151"/>
                  </a:lnTo>
                  <a:lnTo>
                    <a:pt x="36" y="163"/>
                  </a:lnTo>
                  <a:lnTo>
                    <a:pt x="0" y="216"/>
                  </a:lnTo>
                  <a:lnTo>
                    <a:pt x="0" y="218"/>
                  </a:lnTo>
                  <a:lnTo>
                    <a:pt x="4" y="218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1454"/>
            <p:cNvSpPr>
              <a:spLocks/>
            </p:cNvSpPr>
            <p:nvPr/>
          </p:nvSpPr>
          <p:spPr bwMode="auto">
            <a:xfrm>
              <a:off x="2363" y="3317"/>
              <a:ext cx="206" cy="159"/>
            </a:xfrm>
            <a:custGeom>
              <a:avLst/>
              <a:gdLst>
                <a:gd name="T0" fmla="*/ 132 w 414"/>
                <a:gd name="T1" fmla="*/ 78 h 318"/>
                <a:gd name="T2" fmla="*/ 150 w 414"/>
                <a:gd name="T3" fmla="*/ 109 h 318"/>
                <a:gd name="T4" fmla="*/ 154 w 414"/>
                <a:gd name="T5" fmla="*/ 118 h 318"/>
                <a:gd name="T6" fmla="*/ 157 w 414"/>
                <a:gd name="T7" fmla="*/ 130 h 318"/>
                <a:gd name="T8" fmla="*/ 161 w 414"/>
                <a:gd name="T9" fmla="*/ 139 h 318"/>
                <a:gd name="T10" fmla="*/ 168 w 414"/>
                <a:gd name="T11" fmla="*/ 146 h 318"/>
                <a:gd name="T12" fmla="*/ 176 w 414"/>
                <a:gd name="T13" fmla="*/ 154 h 318"/>
                <a:gd name="T14" fmla="*/ 187 w 414"/>
                <a:gd name="T15" fmla="*/ 159 h 318"/>
                <a:gd name="T16" fmla="*/ 189 w 414"/>
                <a:gd name="T17" fmla="*/ 159 h 318"/>
                <a:gd name="T18" fmla="*/ 192 w 414"/>
                <a:gd name="T19" fmla="*/ 159 h 318"/>
                <a:gd name="T20" fmla="*/ 198 w 414"/>
                <a:gd name="T21" fmla="*/ 153 h 318"/>
                <a:gd name="T22" fmla="*/ 200 w 414"/>
                <a:gd name="T23" fmla="*/ 149 h 318"/>
                <a:gd name="T24" fmla="*/ 203 w 414"/>
                <a:gd name="T25" fmla="*/ 145 h 318"/>
                <a:gd name="T26" fmla="*/ 206 w 414"/>
                <a:gd name="T27" fmla="*/ 137 h 318"/>
                <a:gd name="T28" fmla="*/ 204 w 414"/>
                <a:gd name="T29" fmla="*/ 121 h 318"/>
                <a:gd name="T30" fmla="*/ 200 w 414"/>
                <a:gd name="T31" fmla="*/ 110 h 318"/>
                <a:gd name="T32" fmla="*/ 192 w 414"/>
                <a:gd name="T33" fmla="*/ 88 h 318"/>
                <a:gd name="T34" fmla="*/ 187 w 414"/>
                <a:gd name="T35" fmla="*/ 80 h 318"/>
                <a:gd name="T36" fmla="*/ 177 w 414"/>
                <a:gd name="T37" fmla="*/ 69 h 318"/>
                <a:gd name="T38" fmla="*/ 164 w 414"/>
                <a:gd name="T39" fmla="*/ 48 h 318"/>
                <a:gd name="T40" fmla="*/ 153 w 414"/>
                <a:gd name="T41" fmla="*/ 32 h 318"/>
                <a:gd name="T42" fmla="*/ 140 w 414"/>
                <a:gd name="T43" fmla="*/ 16 h 318"/>
                <a:gd name="T44" fmla="*/ 137 w 414"/>
                <a:gd name="T45" fmla="*/ 14 h 318"/>
                <a:gd name="T46" fmla="*/ 129 w 414"/>
                <a:gd name="T47" fmla="*/ 6 h 318"/>
                <a:gd name="T48" fmla="*/ 124 w 414"/>
                <a:gd name="T49" fmla="*/ 3 h 318"/>
                <a:gd name="T50" fmla="*/ 123 w 414"/>
                <a:gd name="T51" fmla="*/ 2 h 318"/>
                <a:gd name="T52" fmla="*/ 118 w 414"/>
                <a:gd name="T53" fmla="*/ 1 h 318"/>
                <a:gd name="T54" fmla="*/ 106 w 414"/>
                <a:gd name="T55" fmla="*/ 0 h 318"/>
                <a:gd name="T56" fmla="*/ 85 w 414"/>
                <a:gd name="T57" fmla="*/ 3 h 318"/>
                <a:gd name="T58" fmla="*/ 82 w 414"/>
                <a:gd name="T59" fmla="*/ 2 h 318"/>
                <a:gd name="T60" fmla="*/ 73 w 414"/>
                <a:gd name="T61" fmla="*/ 0 h 318"/>
                <a:gd name="T62" fmla="*/ 58 w 414"/>
                <a:gd name="T63" fmla="*/ 1 h 318"/>
                <a:gd name="T64" fmla="*/ 39 w 414"/>
                <a:gd name="T65" fmla="*/ 9 h 318"/>
                <a:gd name="T66" fmla="*/ 35 w 414"/>
                <a:gd name="T67" fmla="*/ 10 h 318"/>
                <a:gd name="T68" fmla="*/ 11 w 414"/>
                <a:gd name="T69" fmla="*/ 22 h 318"/>
                <a:gd name="T70" fmla="*/ 0 w 414"/>
                <a:gd name="T71" fmla="*/ 30 h 318"/>
                <a:gd name="T72" fmla="*/ 3 w 414"/>
                <a:gd name="T73" fmla="*/ 30 h 318"/>
                <a:gd name="T74" fmla="*/ 7 w 414"/>
                <a:gd name="T75" fmla="*/ 30 h 318"/>
                <a:gd name="T76" fmla="*/ 15 w 414"/>
                <a:gd name="T77" fmla="*/ 25 h 318"/>
                <a:gd name="T78" fmla="*/ 31 w 414"/>
                <a:gd name="T79" fmla="*/ 21 h 318"/>
                <a:gd name="T80" fmla="*/ 38 w 414"/>
                <a:gd name="T81" fmla="*/ 21 h 318"/>
                <a:gd name="T82" fmla="*/ 47 w 414"/>
                <a:gd name="T83" fmla="*/ 21 h 318"/>
                <a:gd name="T84" fmla="*/ 51 w 414"/>
                <a:gd name="T85" fmla="*/ 20 h 318"/>
                <a:gd name="T86" fmla="*/ 63 w 414"/>
                <a:gd name="T87" fmla="*/ 22 h 318"/>
                <a:gd name="T88" fmla="*/ 79 w 414"/>
                <a:gd name="T89" fmla="*/ 28 h 318"/>
                <a:gd name="T90" fmla="*/ 96 w 414"/>
                <a:gd name="T91" fmla="*/ 42 h 318"/>
                <a:gd name="T92" fmla="*/ 103 w 414"/>
                <a:gd name="T93" fmla="*/ 52 h 318"/>
                <a:gd name="T94" fmla="*/ 106 w 414"/>
                <a:gd name="T95" fmla="*/ 53 h 318"/>
                <a:gd name="T96" fmla="*/ 120 w 414"/>
                <a:gd name="T97" fmla="*/ 62 h 318"/>
                <a:gd name="T98" fmla="*/ 129 w 414"/>
                <a:gd name="T99" fmla="*/ 72 h 318"/>
                <a:gd name="T100" fmla="*/ 132 w 414"/>
                <a:gd name="T101" fmla="*/ 78 h 31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14"/>
                <a:gd name="T154" fmla="*/ 0 h 318"/>
                <a:gd name="T155" fmla="*/ 414 w 414"/>
                <a:gd name="T156" fmla="*/ 318 h 31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14" h="318">
                  <a:moveTo>
                    <a:pt x="265" y="156"/>
                  </a:moveTo>
                  <a:lnTo>
                    <a:pt x="265" y="156"/>
                  </a:lnTo>
                  <a:lnTo>
                    <a:pt x="285" y="190"/>
                  </a:lnTo>
                  <a:lnTo>
                    <a:pt x="301" y="217"/>
                  </a:lnTo>
                  <a:lnTo>
                    <a:pt x="309" y="235"/>
                  </a:lnTo>
                  <a:lnTo>
                    <a:pt x="311" y="243"/>
                  </a:lnTo>
                  <a:lnTo>
                    <a:pt x="315" y="259"/>
                  </a:lnTo>
                  <a:lnTo>
                    <a:pt x="319" y="269"/>
                  </a:lnTo>
                  <a:lnTo>
                    <a:pt x="323" y="277"/>
                  </a:lnTo>
                  <a:lnTo>
                    <a:pt x="329" y="286"/>
                  </a:lnTo>
                  <a:lnTo>
                    <a:pt x="337" y="292"/>
                  </a:lnTo>
                  <a:lnTo>
                    <a:pt x="354" y="308"/>
                  </a:lnTo>
                  <a:lnTo>
                    <a:pt x="370" y="316"/>
                  </a:lnTo>
                  <a:lnTo>
                    <a:pt x="376" y="318"/>
                  </a:lnTo>
                  <a:lnTo>
                    <a:pt x="380" y="318"/>
                  </a:lnTo>
                  <a:lnTo>
                    <a:pt x="382" y="318"/>
                  </a:lnTo>
                  <a:lnTo>
                    <a:pt x="386" y="318"/>
                  </a:lnTo>
                  <a:lnTo>
                    <a:pt x="394" y="312"/>
                  </a:lnTo>
                  <a:lnTo>
                    <a:pt x="398" y="306"/>
                  </a:lnTo>
                  <a:lnTo>
                    <a:pt x="402" y="298"/>
                  </a:lnTo>
                  <a:lnTo>
                    <a:pt x="406" y="294"/>
                  </a:lnTo>
                  <a:lnTo>
                    <a:pt x="408" y="290"/>
                  </a:lnTo>
                  <a:lnTo>
                    <a:pt x="412" y="282"/>
                  </a:lnTo>
                  <a:lnTo>
                    <a:pt x="414" y="273"/>
                  </a:lnTo>
                  <a:lnTo>
                    <a:pt x="414" y="259"/>
                  </a:lnTo>
                  <a:lnTo>
                    <a:pt x="410" y="241"/>
                  </a:lnTo>
                  <a:lnTo>
                    <a:pt x="402" y="219"/>
                  </a:lnTo>
                  <a:lnTo>
                    <a:pt x="394" y="195"/>
                  </a:lnTo>
                  <a:lnTo>
                    <a:pt x="386" y="176"/>
                  </a:lnTo>
                  <a:lnTo>
                    <a:pt x="380" y="168"/>
                  </a:lnTo>
                  <a:lnTo>
                    <a:pt x="376" y="160"/>
                  </a:lnTo>
                  <a:lnTo>
                    <a:pt x="356" y="138"/>
                  </a:lnTo>
                  <a:lnTo>
                    <a:pt x="343" y="118"/>
                  </a:lnTo>
                  <a:lnTo>
                    <a:pt x="329" y="95"/>
                  </a:lnTo>
                  <a:lnTo>
                    <a:pt x="307" y="63"/>
                  </a:lnTo>
                  <a:lnTo>
                    <a:pt x="289" y="39"/>
                  </a:lnTo>
                  <a:lnTo>
                    <a:pt x="281" y="31"/>
                  </a:lnTo>
                  <a:lnTo>
                    <a:pt x="275" y="27"/>
                  </a:lnTo>
                  <a:lnTo>
                    <a:pt x="267" y="17"/>
                  </a:lnTo>
                  <a:lnTo>
                    <a:pt x="259" y="11"/>
                  </a:lnTo>
                  <a:lnTo>
                    <a:pt x="255" y="8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2"/>
                  </a:lnTo>
                  <a:lnTo>
                    <a:pt x="238" y="2"/>
                  </a:lnTo>
                  <a:lnTo>
                    <a:pt x="228" y="0"/>
                  </a:lnTo>
                  <a:lnTo>
                    <a:pt x="214" y="0"/>
                  </a:lnTo>
                  <a:lnTo>
                    <a:pt x="194" y="2"/>
                  </a:lnTo>
                  <a:lnTo>
                    <a:pt x="170" y="6"/>
                  </a:lnTo>
                  <a:lnTo>
                    <a:pt x="165" y="4"/>
                  </a:lnTo>
                  <a:lnTo>
                    <a:pt x="157" y="2"/>
                  </a:lnTo>
                  <a:lnTo>
                    <a:pt x="147" y="0"/>
                  </a:lnTo>
                  <a:lnTo>
                    <a:pt x="135" y="0"/>
                  </a:lnTo>
                  <a:lnTo>
                    <a:pt x="117" y="2"/>
                  </a:lnTo>
                  <a:lnTo>
                    <a:pt x="99" y="8"/>
                  </a:lnTo>
                  <a:lnTo>
                    <a:pt x="78" y="17"/>
                  </a:lnTo>
                  <a:lnTo>
                    <a:pt x="70" y="19"/>
                  </a:lnTo>
                  <a:lnTo>
                    <a:pt x="48" y="29"/>
                  </a:lnTo>
                  <a:lnTo>
                    <a:pt x="22" y="43"/>
                  </a:lnTo>
                  <a:lnTo>
                    <a:pt x="10" y="51"/>
                  </a:lnTo>
                  <a:lnTo>
                    <a:pt x="0" y="59"/>
                  </a:lnTo>
                  <a:lnTo>
                    <a:pt x="6" y="59"/>
                  </a:lnTo>
                  <a:lnTo>
                    <a:pt x="14" y="59"/>
                  </a:lnTo>
                  <a:lnTo>
                    <a:pt x="18" y="57"/>
                  </a:lnTo>
                  <a:lnTo>
                    <a:pt x="30" y="49"/>
                  </a:lnTo>
                  <a:lnTo>
                    <a:pt x="50" y="43"/>
                  </a:lnTo>
                  <a:lnTo>
                    <a:pt x="62" y="41"/>
                  </a:lnTo>
                  <a:lnTo>
                    <a:pt x="76" y="41"/>
                  </a:lnTo>
                  <a:lnTo>
                    <a:pt x="87" y="41"/>
                  </a:lnTo>
                  <a:lnTo>
                    <a:pt x="95" y="41"/>
                  </a:lnTo>
                  <a:lnTo>
                    <a:pt x="103" y="39"/>
                  </a:lnTo>
                  <a:lnTo>
                    <a:pt x="115" y="41"/>
                  </a:lnTo>
                  <a:lnTo>
                    <a:pt x="127" y="43"/>
                  </a:lnTo>
                  <a:lnTo>
                    <a:pt x="141" y="47"/>
                  </a:lnTo>
                  <a:lnTo>
                    <a:pt x="159" y="55"/>
                  </a:lnTo>
                  <a:lnTo>
                    <a:pt x="174" y="65"/>
                  </a:lnTo>
                  <a:lnTo>
                    <a:pt x="192" y="83"/>
                  </a:lnTo>
                  <a:lnTo>
                    <a:pt x="200" y="93"/>
                  </a:lnTo>
                  <a:lnTo>
                    <a:pt x="208" y="104"/>
                  </a:lnTo>
                  <a:lnTo>
                    <a:pt x="214" y="106"/>
                  </a:lnTo>
                  <a:lnTo>
                    <a:pt x="232" y="116"/>
                  </a:lnTo>
                  <a:lnTo>
                    <a:pt x="242" y="124"/>
                  </a:lnTo>
                  <a:lnTo>
                    <a:pt x="250" y="132"/>
                  </a:lnTo>
                  <a:lnTo>
                    <a:pt x="259" y="144"/>
                  </a:lnTo>
                  <a:lnTo>
                    <a:pt x="265" y="156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1455"/>
            <p:cNvSpPr>
              <a:spLocks/>
            </p:cNvSpPr>
            <p:nvPr/>
          </p:nvSpPr>
          <p:spPr bwMode="auto">
            <a:xfrm>
              <a:off x="2347" y="3391"/>
              <a:ext cx="37" cy="65"/>
            </a:xfrm>
            <a:custGeom>
              <a:avLst/>
              <a:gdLst>
                <a:gd name="T0" fmla="*/ 37 w 75"/>
                <a:gd name="T1" fmla="*/ 60 h 131"/>
                <a:gd name="T2" fmla="*/ 37 w 75"/>
                <a:gd name="T3" fmla="*/ 60 h 131"/>
                <a:gd name="T4" fmla="*/ 35 w 75"/>
                <a:gd name="T5" fmla="*/ 62 h 131"/>
                <a:gd name="T6" fmla="*/ 33 w 75"/>
                <a:gd name="T7" fmla="*/ 63 h 131"/>
                <a:gd name="T8" fmla="*/ 30 w 75"/>
                <a:gd name="T9" fmla="*/ 65 h 131"/>
                <a:gd name="T10" fmla="*/ 26 w 75"/>
                <a:gd name="T11" fmla="*/ 65 h 131"/>
                <a:gd name="T12" fmla="*/ 21 w 75"/>
                <a:gd name="T13" fmla="*/ 65 h 131"/>
                <a:gd name="T14" fmla="*/ 16 w 75"/>
                <a:gd name="T15" fmla="*/ 63 h 131"/>
                <a:gd name="T16" fmla="*/ 10 w 75"/>
                <a:gd name="T17" fmla="*/ 60 h 131"/>
                <a:gd name="T18" fmla="*/ 10 w 75"/>
                <a:gd name="T19" fmla="*/ 60 h 131"/>
                <a:gd name="T20" fmla="*/ 10 w 75"/>
                <a:gd name="T21" fmla="*/ 59 h 131"/>
                <a:gd name="T22" fmla="*/ 9 w 75"/>
                <a:gd name="T23" fmla="*/ 58 h 131"/>
                <a:gd name="T24" fmla="*/ 7 w 75"/>
                <a:gd name="T25" fmla="*/ 55 h 131"/>
                <a:gd name="T26" fmla="*/ 7 w 75"/>
                <a:gd name="T27" fmla="*/ 49 h 131"/>
                <a:gd name="T28" fmla="*/ 7 w 75"/>
                <a:gd name="T29" fmla="*/ 49 h 131"/>
                <a:gd name="T30" fmla="*/ 5 w 75"/>
                <a:gd name="T31" fmla="*/ 46 h 131"/>
                <a:gd name="T32" fmla="*/ 2 w 75"/>
                <a:gd name="T33" fmla="*/ 39 h 131"/>
                <a:gd name="T34" fmla="*/ 0 w 75"/>
                <a:gd name="T35" fmla="*/ 29 h 131"/>
                <a:gd name="T36" fmla="*/ 0 w 75"/>
                <a:gd name="T37" fmla="*/ 24 h 131"/>
                <a:gd name="T38" fmla="*/ 1 w 75"/>
                <a:gd name="T39" fmla="*/ 21 h 131"/>
                <a:gd name="T40" fmla="*/ 1 w 75"/>
                <a:gd name="T41" fmla="*/ 21 h 131"/>
                <a:gd name="T42" fmla="*/ 2 w 75"/>
                <a:gd name="T43" fmla="*/ 11 h 131"/>
                <a:gd name="T44" fmla="*/ 5 w 75"/>
                <a:gd name="T45" fmla="*/ 0 h 131"/>
                <a:gd name="T46" fmla="*/ 5 w 75"/>
                <a:gd name="T47" fmla="*/ 0 h 131"/>
                <a:gd name="T48" fmla="*/ 5 w 75"/>
                <a:gd name="T49" fmla="*/ 0 h 131"/>
                <a:gd name="T50" fmla="*/ 6 w 75"/>
                <a:gd name="T51" fmla="*/ 2 h 131"/>
                <a:gd name="T52" fmla="*/ 8 w 75"/>
                <a:gd name="T53" fmla="*/ 9 h 131"/>
                <a:gd name="T54" fmla="*/ 10 w 75"/>
                <a:gd name="T55" fmla="*/ 16 h 131"/>
                <a:gd name="T56" fmla="*/ 11 w 75"/>
                <a:gd name="T57" fmla="*/ 20 h 131"/>
                <a:gd name="T58" fmla="*/ 11 w 75"/>
                <a:gd name="T59" fmla="*/ 20 h 131"/>
                <a:gd name="T60" fmla="*/ 12 w 75"/>
                <a:gd name="T61" fmla="*/ 29 h 131"/>
                <a:gd name="T62" fmla="*/ 14 w 75"/>
                <a:gd name="T63" fmla="*/ 36 h 131"/>
                <a:gd name="T64" fmla="*/ 15 w 75"/>
                <a:gd name="T65" fmla="*/ 39 h 131"/>
                <a:gd name="T66" fmla="*/ 16 w 75"/>
                <a:gd name="T67" fmla="*/ 40 h 131"/>
                <a:gd name="T68" fmla="*/ 16 w 75"/>
                <a:gd name="T69" fmla="*/ 40 h 131"/>
                <a:gd name="T70" fmla="*/ 26 w 75"/>
                <a:gd name="T71" fmla="*/ 50 h 131"/>
                <a:gd name="T72" fmla="*/ 26 w 75"/>
                <a:gd name="T73" fmla="*/ 50 h 131"/>
                <a:gd name="T74" fmla="*/ 32 w 75"/>
                <a:gd name="T75" fmla="*/ 53 h 131"/>
                <a:gd name="T76" fmla="*/ 36 w 75"/>
                <a:gd name="T77" fmla="*/ 57 h 131"/>
                <a:gd name="T78" fmla="*/ 37 w 75"/>
                <a:gd name="T79" fmla="*/ 59 h 131"/>
                <a:gd name="T80" fmla="*/ 37 w 75"/>
                <a:gd name="T81" fmla="*/ 60 h 131"/>
                <a:gd name="T82" fmla="*/ 37 w 75"/>
                <a:gd name="T83" fmla="*/ 60 h 1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5"/>
                <a:gd name="T127" fmla="*/ 0 h 131"/>
                <a:gd name="T128" fmla="*/ 75 w 75"/>
                <a:gd name="T129" fmla="*/ 131 h 13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5" h="131">
                  <a:moveTo>
                    <a:pt x="75" y="121"/>
                  </a:moveTo>
                  <a:lnTo>
                    <a:pt x="75" y="121"/>
                  </a:lnTo>
                  <a:lnTo>
                    <a:pt x="71" y="125"/>
                  </a:lnTo>
                  <a:lnTo>
                    <a:pt x="67" y="127"/>
                  </a:lnTo>
                  <a:lnTo>
                    <a:pt x="61" y="131"/>
                  </a:lnTo>
                  <a:lnTo>
                    <a:pt x="53" y="131"/>
                  </a:lnTo>
                  <a:lnTo>
                    <a:pt x="43" y="131"/>
                  </a:lnTo>
                  <a:lnTo>
                    <a:pt x="33" y="127"/>
                  </a:lnTo>
                  <a:lnTo>
                    <a:pt x="20" y="121"/>
                  </a:lnTo>
                  <a:lnTo>
                    <a:pt x="20" y="119"/>
                  </a:lnTo>
                  <a:lnTo>
                    <a:pt x="18" y="117"/>
                  </a:lnTo>
                  <a:lnTo>
                    <a:pt x="14" y="111"/>
                  </a:lnTo>
                  <a:lnTo>
                    <a:pt x="14" y="99"/>
                  </a:lnTo>
                  <a:lnTo>
                    <a:pt x="10" y="93"/>
                  </a:lnTo>
                  <a:lnTo>
                    <a:pt x="4" y="79"/>
                  </a:lnTo>
                  <a:lnTo>
                    <a:pt x="0" y="59"/>
                  </a:lnTo>
                  <a:lnTo>
                    <a:pt x="0" y="49"/>
                  </a:lnTo>
                  <a:lnTo>
                    <a:pt x="2" y="42"/>
                  </a:lnTo>
                  <a:lnTo>
                    <a:pt x="4" y="22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6" y="18"/>
                  </a:lnTo>
                  <a:lnTo>
                    <a:pt x="20" y="32"/>
                  </a:lnTo>
                  <a:lnTo>
                    <a:pt x="23" y="40"/>
                  </a:lnTo>
                  <a:lnTo>
                    <a:pt x="25" y="59"/>
                  </a:lnTo>
                  <a:lnTo>
                    <a:pt x="29" y="73"/>
                  </a:lnTo>
                  <a:lnTo>
                    <a:pt x="31" y="79"/>
                  </a:lnTo>
                  <a:lnTo>
                    <a:pt x="33" y="81"/>
                  </a:lnTo>
                  <a:lnTo>
                    <a:pt x="53" y="101"/>
                  </a:lnTo>
                  <a:lnTo>
                    <a:pt x="65" y="107"/>
                  </a:lnTo>
                  <a:lnTo>
                    <a:pt x="73" y="115"/>
                  </a:lnTo>
                  <a:lnTo>
                    <a:pt x="75" y="119"/>
                  </a:lnTo>
                  <a:lnTo>
                    <a:pt x="75" y="121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1456"/>
            <p:cNvSpPr>
              <a:spLocks/>
            </p:cNvSpPr>
            <p:nvPr/>
          </p:nvSpPr>
          <p:spPr bwMode="auto">
            <a:xfrm>
              <a:off x="2354" y="3355"/>
              <a:ext cx="114" cy="115"/>
            </a:xfrm>
            <a:custGeom>
              <a:avLst/>
              <a:gdLst>
                <a:gd name="T0" fmla="*/ 27 w 229"/>
                <a:gd name="T1" fmla="*/ 102 h 229"/>
                <a:gd name="T2" fmla="*/ 27 w 229"/>
                <a:gd name="T3" fmla="*/ 104 h 229"/>
                <a:gd name="T4" fmla="*/ 30 w 229"/>
                <a:gd name="T5" fmla="*/ 109 h 229"/>
                <a:gd name="T6" fmla="*/ 34 w 229"/>
                <a:gd name="T7" fmla="*/ 110 h 229"/>
                <a:gd name="T8" fmla="*/ 49 w 229"/>
                <a:gd name="T9" fmla="*/ 114 h 229"/>
                <a:gd name="T10" fmla="*/ 62 w 229"/>
                <a:gd name="T11" fmla="*/ 114 h 229"/>
                <a:gd name="T12" fmla="*/ 68 w 229"/>
                <a:gd name="T13" fmla="*/ 113 h 229"/>
                <a:gd name="T14" fmla="*/ 85 w 229"/>
                <a:gd name="T15" fmla="*/ 109 h 229"/>
                <a:gd name="T16" fmla="*/ 92 w 229"/>
                <a:gd name="T17" fmla="*/ 106 h 229"/>
                <a:gd name="T18" fmla="*/ 97 w 229"/>
                <a:gd name="T19" fmla="*/ 102 h 229"/>
                <a:gd name="T20" fmla="*/ 104 w 229"/>
                <a:gd name="T21" fmla="*/ 92 h 229"/>
                <a:gd name="T22" fmla="*/ 111 w 229"/>
                <a:gd name="T23" fmla="*/ 73 h 229"/>
                <a:gd name="T24" fmla="*/ 114 w 229"/>
                <a:gd name="T25" fmla="*/ 59 h 229"/>
                <a:gd name="T26" fmla="*/ 105 w 229"/>
                <a:gd name="T27" fmla="*/ 75 h 229"/>
                <a:gd name="T28" fmla="*/ 100 w 229"/>
                <a:gd name="T29" fmla="*/ 81 h 229"/>
                <a:gd name="T30" fmla="*/ 98 w 229"/>
                <a:gd name="T31" fmla="*/ 82 h 229"/>
                <a:gd name="T32" fmla="*/ 84 w 229"/>
                <a:gd name="T33" fmla="*/ 90 h 229"/>
                <a:gd name="T34" fmla="*/ 72 w 229"/>
                <a:gd name="T35" fmla="*/ 94 h 229"/>
                <a:gd name="T36" fmla="*/ 61 w 229"/>
                <a:gd name="T37" fmla="*/ 96 h 229"/>
                <a:gd name="T38" fmla="*/ 49 w 229"/>
                <a:gd name="T39" fmla="*/ 96 h 229"/>
                <a:gd name="T40" fmla="*/ 45 w 229"/>
                <a:gd name="T41" fmla="*/ 95 h 229"/>
                <a:gd name="T42" fmla="*/ 42 w 229"/>
                <a:gd name="T43" fmla="*/ 94 h 229"/>
                <a:gd name="T44" fmla="*/ 26 w 229"/>
                <a:gd name="T45" fmla="*/ 83 h 229"/>
                <a:gd name="T46" fmla="*/ 21 w 229"/>
                <a:gd name="T47" fmla="*/ 77 h 229"/>
                <a:gd name="T48" fmla="*/ 16 w 229"/>
                <a:gd name="T49" fmla="*/ 70 h 229"/>
                <a:gd name="T50" fmla="*/ 11 w 229"/>
                <a:gd name="T51" fmla="*/ 60 h 229"/>
                <a:gd name="T52" fmla="*/ 11 w 229"/>
                <a:gd name="T53" fmla="*/ 57 h 229"/>
                <a:gd name="T54" fmla="*/ 9 w 229"/>
                <a:gd name="T55" fmla="*/ 40 h 229"/>
                <a:gd name="T56" fmla="*/ 7 w 229"/>
                <a:gd name="T57" fmla="*/ 35 h 229"/>
                <a:gd name="T58" fmla="*/ 6 w 229"/>
                <a:gd name="T59" fmla="*/ 28 h 229"/>
                <a:gd name="T60" fmla="*/ 8 w 229"/>
                <a:gd name="T61" fmla="*/ 24 h 229"/>
                <a:gd name="T62" fmla="*/ 13 w 229"/>
                <a:gd name="T63" fmla="*/ 19 h 229"/>
                <a:gd name="T64" fmla="*/ 14 w 229"/>
                <a:gd name="T65" fmla="*/ 16 h 229"/>
                <a:gd name="T66" fmla="*/ 16 w 229"/>
                <a:gd name="T67" fmla="*/ 11 h 229"/>
                <a:gd name="T68" fmla="*/ 19 w 229"/>
                <a:gd name="T69" fmla="*/ 9 h 229"/>
                <a:gd name="T70" fmla="*/ 31 w 229"/>
                <a:gd name="T71" fmla="*/ 4 h 229"/>
                <a:gd name="T72" fmla="*/ 35 w 229"/>
                <a:gd name="T73" fmla="*/ 3 h 229"/>
                <a:gd name="T74" fmla="*/ 41 w 229"/>
                <a:gd name="T75" fmla="*/ 3 h 229"/>
                <a:gd name="T76" fmla="*/ 36 w 229"/>
                <a:gd name="T77" fmla="*/ 1 h 229"/>
                <a:gd name="T78" fmla="*/ 25 w 229"/>
                <a:gd name="T79" fmla="*/ 1 h 229"/>
                <a:gd name="T80" fmla="*/ 23 w 229"/>
                <a:gd name="T81" fmla="*/ 1 h 229"/>
                <a:gd name="T82" fmla="*/ 13 w 229"/>
                <a:gd name="T83" fmla="*/ 5 h 229"/>
                <a:gd name="T84" fmla="*/ 7 w 229"/>
                <a:gd name="T85" fmla="*/ 11 h 229"/>
                <a:gd name="T86" fmla="*/ 5 w 229"/>
                <a:gd name="T87" fmla="*/ 16 h 229"/>
                <a:gd name="T88" fmla="*/ 1 w 229"/>
                <a:gd name="T89" fmla="*/ 27 h 229"/>
                <a:gd name="T90" fmla="*/ 0 w 229"/>
                <a:gd name="T91" fmla="*/ 33 h 229"/>
                <a:gd name="T92" fmla="*/ 1 w 229"/>
                <a:gd name="T93" fmla="*/ 41 h 229"/>
                <a:gd name="T94" fmla="*/ 4 w 229"/>
                <a:gd name="T95" fmla="*/ 54 h 229"/>
                <a:gd name="T96" fmla="*/ 6 w 229"/>
                <a:gd name="T97" fmla="*/ 64 h 229"/>
                <a:gd name="T98" fmla="*/ 10 w 229"/>
                <a:gd name="T99" fmla="*/ 75 h 229"/>
                <a:gd name="T100" fmla="*/ 12 w 229"/>
                <a:gd name="T101" fmla="*/ 77 h 229"/>
                <a:gd name="T102" fmla="*/ 20 w 229"/>
                <a:gd name="T103" fmla="*/ 84 h 229"/>
                <a:gd name="T104" fmla="*/ 29 w 229"/>
                <a:gd name="T105" fmla="*/ 90 h 229"/>
                <a:gd name="T106" fmla="*/ 32 w 229"/>
                <a:gd name="T107" fmla="*/ 96 h 229"/>
                <a:gd name="T108" fmla="*/ 27 w 229"/>
                <a:gd name="T109" fmla="*/ 102 h 2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29"/>
                <a:gd name="T166" fmla="*/ 0 h 229"/>
                <a:gd name="T167" fmla="*/ 229 w 229"/>
                <a:gd name="T168" fmla="*/ 229 h 22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29" h="229">
                  <a:moveTo>
                    <a:pt x="55" y="204"/>
                  </a:moveTo>
                  <a:lnTo>
                    <a:pt x="55" y="204"/>
                  </a:lnTo>
                  <a:lnTo>
                    <a:pt x="55" y="207"/>
                  </a:lnTo>
                  <a:lnTo>
                    <a:pt x="57" y="211"/>
                  </a:lnTo>
                  <a:lnTo>
                    <a:pt x="61" y="217"/>
                  </a:lnTo>
                  <a:lnTo>
                    <a:pt x="69" y="219"/>
                  </a:lnTo>
                  <a:lnTo>
                    <a:pt x="87" y="225"/>
                  </a:lnTo>
                  <a:lnTo>
                    <a:pt x="98" y="227"/>
                  </a:lnTo>
                  <a:lnTo>
                    <a:pt x="112" y="229"/>
                  </a:lnTo>
                  <a:lnTo>
                    <a:pt x="124" y="227"/>
                  </a:lnTo>
                  <a:lnTo>
                    <a:pt x="136" y="225"/>
                  </a:lnTo>
                  <a:lnTo>
                    <a:pt x="154" y="221"/>
                  </a:lnTo>
                  <a:lnTo>
                    <a:pt x="170" y="217"/>
                  </a:lnTo>
                  <a:lnTo>
                    <a:pt x="184" y="211"/>
                  </a:lnTo>
                  <a:lnTo>
                    <a:pt x="189" y="209"/>
                  </a:lnTo>
                  <a:lnTo>
                    <a:pt x="195" y="204"/>
                  </a:lnTo>
                  <a:lnTo>
                    <a:pt x="201" y="196"/>
                  </a:lnTo>
                  <a:lnTo>
                    <a:pt x="209" y="184"/>
                  </a:lnTo>
                  <a:lnTo>
                    <a:pt x="217" y="168"/>
                  </a:lnTo>
                  <a:lnTo>
                    <a:pt x="223" y="146"/>
                  </a:lnTo>
                  <a:lnTo>
                    <a:pt x="229" y="118"/>
                  </a:lnTo>
                  <a:lnTo>
                    <a:pt x="221" y="136"/>
                  </a:lnTo>
                  <a:lnTo>
                    <a:pt x="211" y="150"/>
                  </a:lnTo>
                  <a:lnTo>
                    <a:pt x="205" y="156"/>
                  </a:lnTo>
                  <a:lnTo>
                    <a:pt x="201" y="162"/>
                  </a:lnTo>
                  <a:lnTo>
                    <a:pt x="197" y="164"/>
                  </a:lnTo>
                  <a:lnTo>
                    <a:pt x="185" y="172"/>
                  </a:lnTo>
                  <a:lnTo>
                    <a:pt x="168" y="180"/>
                  </a:lnTo>
                  <a:lnTo>
                    <a:pt x="156" y="184"/>
                  </a:lnTo>
                  <a:lnTo>
                    <a:pt x="144" y="188"/>
                  </a:lnTo>
                  <a:lnTo>
                    <a:pt x="122" y="192"/>
                  </a:lnTo>
                  <a:lnTo>
                    <a:pt x="106" y="192"/>
                  </a:lnTo>
                  <a:lnTo>
                    <a:pt x="98" y="192"/>
                  </a:lnTo>
                  <a:lnTo>
                    <a:pt x="91" y="190"/>
                  </a:lnTo>
                  <a:lnTo>
                    <a:pt x="85" y="188"/>
                  </a:lnTo>
                  <a:lnTo>
                    <a:pt x="67" y="178"/>
                  </a:lnTo>
                  <a:lnTo>
                    <a:pt x="53" y="166"/>
                  </a:lnTo>
                  <a:lnTo>
                    <a:pt x="47" y="160"/>
                  </a:lnTo>
                  <a:lnTo>
                    <a:pt x="43" y="154"/>
                  </a:lnTo>
                  <a:lnTo>
                    <a:pt x="33" y="140"/>
                  </a:lnTo>
                  <a:lnTo>
                    <a:pt x="25" y="128"/>
                  </a:lnTo>
                  <a:lnTo>
                    <a:pt x="23" y="120"/>
                  </a:lnTo>
                  <a:lnTo>
                    <a:pt x="23" y="114"/>
                  </a:lnTo>
                  <a:lnTo>
                    <a:pt x="21" y="95"/>
                  </a:lnTo>
                  <a:lnTo>
                    <a:pt x="19" y="79"/>
                  </a:lnTo>
                  <a:lnTo>
                    <a:pt x="15" y="69"/>
                  </a:lnTo>
                  <a:lnTo>
                    <a:pt x="13" y="61"/>
                  </a:lnTo>
                  <a:lnTo>
                    <a:pt x="13" y="55"/>
                  </a:lnTo>
                  <a:lnTo>
                    <a:pt x="17" y="47"/>
                  </a:lnTo>
                  <a:lnTo>
                    <a:pt x="23" y="43"/>
                  </a:lnTo>
                  <a:lnTo>
                    <a:pt x="27" y="37"/>
                  </a:lnTo>
                  <a:lnTo>
                    <a:pt x="29" y="31"/>
                  </a:lnTo>
                  <a:lnTo>
                    <a:pt x="31" y="25"/>
                  </a:lnTo>
                  <a:lnTo>
                    <a:pt x="33" y="22"/>
                  </a:lnTo>
                  <a:lnTo>
                    <a:pt x="39" y="18"/>
                  </a:lnTo>
                  <a:lnTo>
                    <a:pt x="51" y="12"/>
                  </a:lnTo>
                  <a:lnTo>
                    <a:pt x="63" y="8"/>
                  </a:lnTo>
                  <a:lnTo>
                    <a:pt x="71" y="6"/>
                  </a:lnTo>
                  <a:lnTo>
                    <a:pt x="75" y="6"/>
                  </a:lnTo>
                  <a:lnTo>
                    <a:pt x="83" y="6"/>
                  </a:lnTo>
                  <a:lnTo>
                    <a:pt x="73" y="2"/>
                  </a:lnTo>
                  <a:lnTo>
                    <a:pt x="63" y="0"/>
                  </a:lnTo>
                  <a:lnTo>
                    <a:pt x="51" y="2"/>
                  </a:lnTo>
                  <a:lnTo>
                    <a:pt x="47" y="2"/>
                  </a:lnTo>
                  <a:lnTo>
                    <a:pt x="35" y="6"/>
                  </a:lnTo>
                  <a:lnTo>
                    <a:pt x="27" y="10"/>
                  </a:lnTo>
                  <a:lnTo>
                    <a:pt x="21" y="16"/>
                  </a:lnTo>
                  <a:lnTo>
                    <a:pt x="15" y="22"/>
                  </a:lnTo>
                  <a:lnTo>
                    <a:pt x="11" y="31"/>
                  </a:lnTo>
                  <a:lnTo>
                    <a:pt x="6" y="43"/>
                  </a:lnTo>
                  <a:lnTo>
                    <a:pt x="2" y="53"/>
                  </a:lnTo>
                  <a:lnTo>
                    <a:pt x="0" y="59"/>
                  </a:lnTo>
                  <a:lnTo>
                    <a:pt x="0" y="65"/>
                  </a:lnTo>
                  <a:lnTo>
                    <a:pt x="2" y="81"/>
                  </a:lnTo>
                  <a:lnTo>
                    <a:pt x="6" y="95"/>
                  </a:lnTo>
                  <a:lnTo>
                    <a:pt x="9" y="107"/>
                  </a:lnTo>
                  <a:lnTo>
                    <a:pt x="13" y="128"/>
                  </a:lnTo>
                  <a:lnTo>
                    <a:pt x="19" y="144"/>
                  </a:lnTo>
                  <a:lnTo>
                    <a:pt x="21" y="150"/>
                  </a:lnTo>
                  <a:lnTo>
                    <a:pt x="25" y="154"/>
                  </a:lnTo>
                  <a:lnTo>
                    <a:pt x="41" y="168"/>
                  </a:lnTo>
                  <a:lnTo>
                    <a:pt x="47" y="172"/>
                  </a:lnTo>
                  <a:lnTo>
                    <a:pt x="59" y="180"/>
                  </a:lnTo>
                  <a:lnTo>
                    <a:pt x="63" y="186"/>
                  </a:lnTo>
                  <a:lnTo>
                    <a:pt x="65" y="192"/>
                  </a:lnTo>
                  <a:lnTo>
                    <a:pt x="63" y="198"/>
                  </a:lnTo>
                  <a:lnTo>
                    <a:pt x="55" y="204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1458"/>
            <p:cNvSpPr>
              <a:spLocks/>
            </p:cNvSpPr>
            <p:nvPr/>
          </p:nvSpPr>
          <p:spPr bwMode="auto">
            <a:xfrm>
              <a:off x="2363" y="3360"/>
              <a:ext cx="92" cy="89"/>
            </a:xfrm>
            <a:custGeom>
              <a:avLst/>
              <a:gdLst>
                <a:gd name="T0" fmla="*/ 90 w 184"/>
                <a:gd name="T1" fmla="*/ 72 h 178"/>
                <a:gd name="T2" fmla="*/ 87 w 184"/>
                <a:gd name="T3" fmla="*/ 74 h 178"/>
                <a:gd name="T4" fmla="*/ 80 w 184"/>
                <a:gd name="T5" fmla="*/ 63 h 178"/>
                <a:gd name="T6" fmla="*/ 73 w 184"/>
                <a:gd name="T7" fmla="*/ 50 h 178"/>
                <a:gd name="T8" fmla="*/ 69 w 184"/>
                <a:gd name="T9" fmla="*/ 42 h 178"/>
                <a:gd name="T10" fmla="*/ 62 w 184"/>
                <a:gd name="T11" fmla="*/ 28 h 178"/>
                <a:gd name="T12" fmla="*/ 52 w 184"/>
                <a:gd name="T13" fmla="*/ 15 h 178"/>
                <a:gd name="T14" fmla="*/ 41 w 184"/>
                <a:gd name="T15" fmla="*/ 6 h 178"/>
                <a:gd name="T16" fmla="*/ 37 w 184"/>
                <a:gd name="T17" fmla="*/ 3 h 178"/>
                <a:gd name="T18" fmla="*/ 19 w 184"/>
                <a:gd name="T19" fmla="*/ 6 h 178"/>
                <a:gd name="T20" fmla="*/ 11 w 184"/>
                <a:gd name="T21" fmla="*/ 13 h 178"/>
                <a:gd name="T22" fmla="*/ 4 w 184"/>
                <a:gd name="T23" fmla="*/ 26 h 178"/>
                <a:gd name="T24" fmla="*/ 5 w 184"/>
                <a:gd name="T25" fmla="*/ 36 h 178"/>
                <a:gd name="T26" fmla="*/ 16 w 184"/>
                <a:gd name="T27" fmla="*/ 57 h 178"/>
                <a:gd name="T28" fmla="*/ 25 w 184"/>
                <a:gd name="T29" fmla="*/ 61 h 178"/>
                <a:gd name="T30" fmla="*/ 28 w 184"/>
                <a:gd name="T31" fmla="*/ 62 h 178"/>
                <a:gd name="T32" fmla="*/ 37 w 184"/>
                <a:gd name="T33" fmla="*/ 58 h 178"/>
                <a:gd name="T34" fmla="*/ 46 w 184"/>
                <a:gd name="T35" fmla="*/ 47 h 178"/>
                <a:gd name="T36" fmla="*/ 55 w 184"/>
                <a:gd name="T37" fmla="*/ 35 h 178"/>
                <a:gd name="T38" fmla="*/ 55 w 184"/>
                <a:gd name="T39" fmla="*/ 27 h 178"/>
                <a:gd name="T40" fmla="*/ 53 w 184"/>
                <a:gd name="T41" fmla="*/ 19 h 178"/>
                <a:gd name="T42" fmla="*/ 72 w 184"/>
                <a:gd name="T43" fmla="*/ 49 h 178"/>
                <a:gd name="T44" fmla="*/ 74 w 184"/>
                <a:gd name="T45" fmla="*/ 55 h 178"/>
                <a:gd name="T46" fmla="*/ 74 w 184"/>
                <a:gd name="T47" fmla="*/ 72 h 178"/>
                <a:gd name="T48" fmla="*/ 69 w 184"/>
                <a:gd name="T49" fmla="*/ 80 h 178"/>
                <a:gd name="T50" fmla="*/ 55 w 184"/>
                <a:gd name="T51" fmla="*/ 87 h 178"/>
                <a:gd name="T52" fmla="*/ 35 w 184"/>
                <a:gd name="T53" fmla="*/ 87 h 178"/>
                <a:gd name="T54" fmla="*/ 20 w 184"/>
                <a:gd name="T55" fmla="*/ 77 h 178"/>
                <a:gd name="T56" fmla="*/ 15 w 184"/>
                <a:gd name="T57" fmla="*/ 71 h 178"/>
                <a:gd name="T58" fmla="*/ 4 w 184"/>
                <a:gd name="T59" fmla="*/ 55 h 178"/>
                <a:gd name="T60" fmla="*/ 1 w 184"/>
                <a:gd name="T61" fmla="*/ 29 h 178"/>
                <a:gd name="T62" fmla="*/ 1 w 184"/>
                <a:gd name="T63" fmla="*/ 20 h 178"/>
                <a:gd name="T64" fmla="*/ 6 w 184"/>
                <a:gd name="T65" fmla="*/ 13 h 178"/>
                <a:gd name="T66" fmla="*/ 7 w 184"/>
                <a:gd name="T67" fmla="*/ 9 h 178"/>
                <a:gd name="T68" fmla="*/ 18 w 184"/>
                <a:gd name="T69" fmla="*/ 3 h 178"/>
                <a:gd name="T70" fmla="*/ 35 w 184"/>
                <a:gd name="T71" fmla="*/ 0 h 178"/>
                <a:gd name="T72" fmla="*/ 40 w 184"/>
                <a:gd name="T73" fmla="*/ 2 h 178"/>
                <a:gd name="T74" fmla="*/ 58 w 184"/>
                <a:gd name="T75" fmla="*/ 17 h 178"/>
                <a:gd name="T76" fmla="*/ 74 w 184"/>
                <a:gd name="T77" fmla="*/ 31 h 178"/>
                <a:gd name="T78" fmla="*/ 84 w 184"/>
                <a:gd name="T79" fmla="*/ 44 h 178"/>
                <a:gd name="T80" fmla="*/ 86 w 184"/>
                <a:gd name="T81" fmla="*/ 49 h 178"/>
                <a:gd name="T82" fmla="*/ 92 w 184"/>
                <a:gd name="T83" fmla="*/ 64 h 178"/>
                <a:gd name="T84" fmla="*/ 91 w 184"/>
                <a:gd name="T85" fmla="*/ 70 h 1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4"/>
                <a:gd name="T130" fmla="*/ 0 h 178"/>
                <a:gd name="T131" fmla="*/ 184 w 184"/>
                <a:gd name="T132" fmla="*/ 178 h 17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4" h="178">
                  <a:moveTo>
                    <a:pt x="182" y="140"/>
                  </a:moveTo>
                  <a:lnTo>
                    <a:pt x="182" y="140"/>
                  </a:lnTo>
                  <a:lnTo>
                    <a:pt x="180" y="144"/>
                  </a:lnTo>
                  <a:lnTo>
                    <a:pt x="178" y="146"/>
                  </a:lnTo>
                  <a:lnTo>
                    <a:pt x="176" y="148"/>
                  </a:lnTo>
                  <a:lnTo>
                    <a:pt x="174" y="148"/>
                  </a:lnTo>
                  <a:lnTo>
                    <a:pt x="170" y="144"/>
                  </a:lnTo>
                  <a:lnTo>
                    <a:pt x="167" y="138"/>
                  </a:lnTo>
                  <a:lnTo>
                    <a:pt x="159" y="126"/>
                  </a:lnTo>
                  <a:lnTo>
                    <a:pt x="151" y="110"/>
                  </a:lnTo>
                  <a:lnTo>
                    <a:pt x="145" y="99"/>
                  </a:lnTo>
                  <a:lnTo>
                    <a:pt x="141" y="89"/>
                  </a:lnTo>
                  <a:lnTo>
                    <a:pt x="137" y="83"/>
                  </a:lnTo>
                  <a:lnTo>
                    <a:pt x="131" y="69"/>
                  </a:lnTo>
                  <a:lnTo>
                    <a:pt x="123" y="55"/>
                  </a:lnTo>
                  <a:lnTo>
                    <a:pt x="113" y="37"/>
                  </a:lnTo>
                  <a:lnTo>
                    <a:pt x="103" y="29"/>
                  </a:lnTo>
                  <a:lnTo>
                    <a:pt x="89" y="15"/>
                  </a:lnTo>
                  <a:lnTo>
                    <a:pt x="81" y="12"/>
                  </a:lnTo>
                  <a:lnTo>
                    <a:pt x="78" y="8"/>
                  </a:lnTo>
                  <a:lnTo>
                    <a:pt x="74" y="6"/>
                  </a:lnTo>
                  <a:lnTo>
                    <a:pt x="60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32" y="15"/>
                  </a:lnTo>
                  <a:lnTo>
                    <a:pt x="22" y="25"/>
                  </a:lnTo>
                  <a:lnTo>
                    <a:pt x="16" y="33"/>
                  </a:lnTo>
                  <a:lnTo>
                    <a:pt x="12" y="41"/>
                  </a:lnTo>
                  <a:lnTo>
                    <a:pt x="8" y="51"/>
                  </a:lnTo>
                  <a:lnTo>
                    <a:pt x="8" y="61"/>
                  </a:lnTo>
                  <a:lnTo>
                    <a:pt x="10" y="71"/>
                  </a:lnTo>
                  <a:lnTo>
                    <a:pt x="18" y="93"/>
                  </a:lnTo>
                  <a:lnTo>
                    <a:pt x="24" y="104"/>
                  </a:lnTo>
                  <a:lnTo>
                    <a:pt x="32" y="114"/>
                  </a:lnTo>
                  <a:lnTo>
                    <a:pt x="40" y="120"/>
                  </a:lnTo>
                  <a:lnTo>
                    <a:pt x="44" y="122"/>
                  </a:lnTo>
                  <a:lnTo>
                    <a:pt x="50" y="122"/>
                  </a:lnTo>
                  <a:lnTo>
                    <a:pt x="52" y="124"/>
                  </a:lnTo>
                  <a:lnTo>
                    <a:pt x="56" y="124"/>
                  </a:lnTo>
                  <a:lnTo>
                    <a:pt x="60" y="124"/>
                  </a:lnTo>
                  <a:lnTo>
                    <a:pt x="66" y="122"/>
                  </a:lnTo>
                  <a:lnTo>
                    <a:pt x="74" y="116"/>
                  </a:lnTo>
                  <a:lnTo>
                    <a:pt x="81" y="106"/>
                  </a:lnTo>
                  <a:lnTo>
                    <a:pt x="91" y="93"/>
                  </a:lnTo>
                  <a:lnTo>
                    <a:pt x="101" y="83"/>
                  </a:lnTo>
                  <a:lnTo>
                    <a:pt x="107" y="75"/>
                  </a:lnTo>
                  <a:lnTo>
                    <a:pt x="109" y="69"/>
                  </a:lnTo>
                  <a:lnTo>
                    <a:pt x="109" y="63"/>
                  </a:lnTo>
                  <a:lnTo>
                    <a:pt x="109" y="53"/>
                  </a:lnTo>
                  <a:lnTo>
                    <a:pt x="107" y="43"/>
                  </a:lnTo>
                  <a:lnTo>
                    <a:pt x="105" y="37"/>
                  </a:lnTo>
                  <a:lnTo>
                    <a:pt x="125" y="65"/>
                  </a:lnTo>
                  <a:lnTo>
                    <a:pt x="137" y="87"/>
                  </a:lnTo>
                  <a:lnTo>
                    <a:pt x="143" y="97"/>
                  </a:lnTo>
                  <a:lnTo>
                    <a:pt x="143" y="104"/>
                  </a:lnTo>
                  <a:lnTo>
                    <a:pt x="147" y="110"/>
                  </a:lnTo>
                  <a:lnTo>
                    <a:pt x="149" y="126"/>
                  </a:lnTo>
                  <a:lnTo>
                    <a:pt x="149" y="136"/>
                  </a:lnTo>
                  <a:lnTo>
                    <a:pt x="147" y="144"/>
                  </a:lnTo>
                  <a:lnTo>
                    <a:pt x="143" y="152"/>
                  </a:lnTo>
                  <a:lnTo>
                    <a:pt x="137" y="160"/>
                  </a:lnTo>
                  <a:lnTo>
                    <a:pt x="131" y="164"/>
                  </a:lnTo>
                  <a:lnTo>
                    <a:pt x="119" y="172"/>
                  </a:lnTo>
                  <a:lnTo>
                    <a:pt x="109" y="174"/>
                  </a:lnTo>
                  <a:lnTo>
                    <a:pt x="97" y="176"/>
                  </a:lnTo>
                  <a:lnTo>
                    <a:pt x="85" y="178"/>
                  </a:lnTo>
                  <a:lnTo>
                    <a:pt x="70" y="174"/>
                  </a:lnTo>
                  <a:lnTo>
                    <a:pt x="52" y="164"/>
                  </a:lnTo>
                  <a:lnTo>
                    <a:pt x="40" y="154"/>
                  </a:lnTo>
                  <a:lnTo>
                    <a:pt x="34" y="148"/>
                  </a:lnTo>
                  <a:lnTo>
                    <a:pt x="30" y="142"/>
                  </a:lnTo>
                  <a:lnTo>
                    <a:pt x="20" y="130"/>
                  </a:lnTo>
                  <a:lnTo>
                    <a:pt x="14" y="120"/>
                  </a:lnTo>
                  <a:lnTo>
                    <a:pt x="8" y="110"/>
                  </a:lnTo>
                  <a:lnTo>
                    <a:pt x="2" y="57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2" y="39"/>
                  </a:lnTo>
                  <a:lnTo>
                    <a:pt x="8" y="31"/>
                  </a:lnTo>
                  <a:lnTo>
                    <a:pt x="12" y="25"/>
                  </a:lnTo>
                  <a:lnTo>
                    <a:pt x="14" y="19"/>
                  </a:lnTo>
                  <a:lnTo>
                    <a:pt x="14" y="17"/>
                  </a:lnTo>
                  <a:lnTo>
                    <a:pt x="18" y="13"/>
                  </a:lnTo>
                  <a:lnTo>
                    <a:pt x="28" y="8"/>
                  </a:lnTo>
                  <a:lnTo>
                    <a:pt x="36" y="6"/>
                  </a:lnTo>
                  <a:lnTo>
                    <a:pt x="46" y="4"/>
                  </a:lnTo>
                  <a:lnTo>
                    <a:pt x="70" y="0"/>
                  </a:lnTo>
                  <a:lnTo>
                    <a:pt x="74" y="2"/>
                  </a:lnTo>
                  <a:lnTo>
                    <a:pt x="79" y="4"/>
                  </a:lnTo>
                  <a:lnTo>
                    <a:pt x="83" y="8"/>
                  </a:lnTo>
                  <a:lnTo>
                    <a:pt x="115" y="33"/>
                  </a:lnTo>
                  <a:lnTo>
                    <a:pt x="129" y="45"/>
                  </a:lnTo>
                  <a:lnTo>
                    <a:pt x="147" y="61"/>
                  </a:lnTo>
                  <a:lnTo>
                    <a:pt x="159" y="73"/>
                  </a:lnTo>
                  <a:lnTo>
                    <a:pt x="167" y="83"/>
                  </a:lnTo>
                  <a:lnTo>
                    <a:pt x="168" y="87"/>
                  </a:lnTo>
                  <a:lnTo>
                    <a:pt x="168" y="91"/>
                  </a:lnTo>
                  <a:lnTo>
                    <a:pt x="172" y="97"/>
                  </a:lnTo>
                  <a:lnTo>
                    <a:pt x="180" y="110"/>
                  </a:lnTo>
                  <a:lnTo>
                    <a:pt x="184" y="118"/>
                  </a:lnTo>
                  <a:lnTo>
                    <a:pt x="184" y="128"/>
                  </a:lnTo>
                  <a:lnTo>
                    <a:pt x="184" y="134"/>
                  </a:lnTo>
                  <a:lnTo>
                    <a:pt x="182" y="14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1459"/>
            <p:cNvSpPr>
              <a:spLocks/>
            </p:cNvSpPr>
            <p:nvPr/>
          </p:nvSpPr>
          <p:spPr bwMode="auto">
            <a:xfrm>
              <a:off x="2376" y="3366"/>
              <a:ext cx="30" cy="55"/>
            </a:xfrm>
            <a:custGeom>
              <a:avLst/>
              <a:gdLst>
                <a:gd name="T0" fmla="*/ 0 w 61"/>
                <a:gd name="T1" fmla="*/ 45 h 108"/>
                <a:gd name="T2" fmla="*/ 0 w 61"/>
                <a:gd name="T3" fmla="*/ 45 h 108"/>
                <a:gd name="T4" fmla="*/ 2 w 61"/>
                <a:gd name="T5" fmla="*/ 48 h 108"/>
                <a:gd name="T6" fmla="*/ 4 w 61"/>
                <a:gd name="T7" fmla="*/ 51 h 108"/>
                <a:gd name="T8" fmla="*/ 7 w 61"/>
                <a:gd name="T9" fmla="*/ 53 h 108"/>
                <a:gd name="T10" fmla="*/ 10 w 61"/>
                <a:gd name="T11" fmla="*/ 53 h 108"/>
                <a:gd name="T12" fmla="*/ 12 w 61"/>
                <a:gd name="T13" fmla="*/ 52 h 108"/>
                <a:gd name="T14" fmla="*/ 14 w 61"/>
                <a:gd name="T15" fmla="*/ 51 h 108"/>
                <a:gd name="T16" fmla="*/ 18 w 61"/>
                <a:gd name="T17" fmla="*/ 45 h 108"/>
                <a:gd name="T18" fmla="*/ 22 w 61"/>
                <a:gd name="T19" fmla="*/ 35 h 108"/>
                <a:gd name="T20" fmla="*/ 22 w 61"/>
                <a:gd name="T21" fmla="*/ 35 h 108"/>
                <a:gd name="T22" fmla="*/ 22 w 61"/>
                <a:gd name="T23" fmla="*/ 31 h 108"/>
                <a:gd name="T24" fmla="*/ 22 w 61"/>
                <a:gd name="T25" fmla="*/ 23 h 108"/>
                <a:gd name="T26" fmla="*/ 21 w 61"/>
                <a:gd name="T27" fmla="*/ 13 h 108"/>
                <a:gd name="T28" fmla="*/ 20 w 61"/>
                <a:gd name="T29" fmla="*/ 9 h 108"/>
                <a:gd name="T30" fmla="*/ 18 w 61"/>
                <a:gd name="T31" fmla="*/ 6 h 108"/>
                <a:gd name="T32" fmla="*/ 15 w 61"/>
                <a:gd name="T33" fmla="*/ 1 h 108"/>
                <a:gd name="T34" fmla="*/ 15 w 61"/>
                <a:gd name="T35" fmla="*/ 1 h 108"/>
                <a:gd name="T36" fmla="*/ 19 w 61"/>
                <a:gd name="T37" fmla="*/ 0 h 108"/>
                <a:gd name="T38" fmla="*/ 19 w 61"/>
                <a:gd name="T39" fmla="*/ 0 h 108"/>
                <a:gd name="T40" fmla="*/ 21 w 61"/>
                <a:gd name="T41" fmla="*/ 3 h 108"/>
                <a:gd name="T42" fmla="*/ 26 w 61"/>
                <a:gd name="T43" fmla="*/ 10 h 108"/>
                <a:gd name="T44" fmla="*/ 28 w 61"/>
                <a:gd name="T45" fmla="*/ 14 h 108"/>
                <a:gd name="T46" fmla="*/ 30 w 61"/>
                <a:gd name="T47" fmla="*/ 20 h 108"/>
                <a:gd name="T48" fmla="*/ 30 w 61"/>
                <a:gd name="T49" fmla="*/ 25 h 108"/>
                <a:gd name="T50" fmla="*/ 29 w 61"/>
                <a:gd name="T51" fmla="*/ 30 h 108"/>
                <a:gd name="T52" fmla="*/ 29 w 61"/>
                <a:gd name="T53" fmla="*/ 30 h 108"/>
                <a:gd name="T54" fmla="*/ 28 w 61"/>
                <a:gd name="T55" fmla="*/ 33 h 108"/>
                <a:gd name="T56" fmla="*/ 26 w 61"/>
                <a:gd name="T57" fmla="*/ 40 h 108"/>
                <a:gd name="T58" fmla="*/ 23 w 61"/>
                <a:gd name="T59" fmla="*/ 48 h 108"/>
                <a:gd name="T60" fmla="*/ 21 w 61"/>
                <a:gd name="T61" fmla="*/ 52 h 108"/>
                <a:gd name="T62" fmla="*/ 18 w 61"/>
                <a:gd name="T63" fmla="*/ 54 h 108"/>
                <a:gd name="T64" fmla="*/ 18 w 61"/>
                <a:gd name="T65" fmla="*/ 54 h 108"/>
                <a:gd name="T66" fmla="*/ 15 w 61"/>
                <a:gd name="T67" fmla="*/ 55 h 108"/>
                <a:gd name="T68" fmla="*/ 13 w 61"/>
                <a:gd name="T69" fmla="*/ 55 h 108"/>
                <a:gd name="T70" fmla="*/ 12 w 61"/>
                <a:gd name="T71" fmla="*/ 54 h 108"/>
                <a:gd name="T72" fmla="*/ 12 w 61"/>
                <a:gd name="T73" fmla="*/ 54 h 108"/>
                <a:gd name="T74" fmla="*/ 11 w 61"/>
                <a:gd name="T75" fmla="*/ 55 h 108"/>
                <a:gd name="T76" fmla="*/ 9 w 61"/>
                <a:gd name="T77" fmla="*/ 55 h 108"/>
                <a:gd name="T78" fmla="*/ 5 w 61"/>
                <a:gd name="T79" fmla="*/ 52 h 108"/>
                <a:gd name="T80" fmla="*/ 3 w 61"/>
                <a:gd name="T81" fmla="*/ 49 h 108"/>
                <a:gd name="T82" fmla="*/ 0 w 61"/>
                <a:gd name="T83" fmla="*/ 45 h 108"/>
                <a:gd name="T84" fmla="*/ 0 w 61"/>
                <a:gd name="T85" fmla="*/ 45 h 10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1"/>
                <a:gd name="T130" fmla="*/ 0 h 108"/>
                <a:gd name="T131" fmla="*/ 61 w 61"/>
                <a:gd name="T132" fmla="*/ 108 h 10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1" h="108">
                  <a:moveTo>
                    <a:pt x="0" y="89"/>
                  </a:moveTo>
                  <a:lnTo>
                    <a:pt x="0" y="89"/>
                  </a:lnTo>
                  <a:lnTo>
                    <a:pt x="4" y="94"/>
                  </a:lnTo>
                  <a:lnTo>
                    <a:pt x="8" y="100"/>
                  </a:lnTo>
                  <a:lnTo>
                    <a:pt x="14" y="104"/>
                  </a:lnTo>
                  <a:lnTo>
                    <a:pt x="20" y="104"/>
                  </a:lnTo>
                  <a:lnTo>
                    <a:pt x="24" y="102"/>
                  </a:lnTo>
                  <a:lnTo>
                    <a:pt x="28" y="100"/>
                  </a:lnTo>
                  <a:lnTo>
                    <a:pt x="36" y="89"/>
                  </a:lnTo>
                  <a:lnTo>
                    <a:pt x="44" y="69"/>
                  </a:lnTo>
                  <a:lnTo>
                    <a:pt x="44" y="61"/>
                  </a:lnTo>
                  <a:lnTo>
                    <a:pt x="44" y="45"/>
                  </a:lnTo>
                  <a:lnTo>
                    <a:pt x="42" y="25"/>
                  </a:lnTo>
                  <a:lnTo>
                    <a:pt x="40" y="17"/>
                  </a:lnTo>
                  <a:lnTo>
                    <a:pt x="36" y="11"/>
                  </a:lnTo>
                  <a:lnTo>
                    <a:pt x="30" y="1"/>
                  </a:lnTo>
                  <a:lnTo>
                    <a:pt x="38" y="0"/>
                  </a:lnTo>
                  <a:lnTo>
                    <a:pt x="42" y="5"/>
                  </a:lnTo>
                  <a:lnTo>
                    <a:pt x="52" y="19"/>
                  </a:lnTo>
                  <a:lnTo>
                    <a:pt x="57" y="27"/>
                  </a:lnTo>
                  <a:lnTo>
                    <a:pt x="61" y="39"/>
                  </a:lnTo>
                  <a:lnTo>
                    <a:pt x="61" y="49"/>
                  </a:lnTo>
                  <a:lnTo>
                    <a:pt x="59" y="59"/>
                  </a:lnTo>
                  <a:lnTo>
                    <a:pt x="57" y="65"/>
                  </a:lnTo>
                  <a:lnTo>
                    <a:pt x="53" y="79"/>
                  </a:lnTo>
                  <a:lnTo>
                    <a:pt x="46" y="94"/>
                  </a:lnTo>
                  <a:lnTo>
                    <a:pt x="42" y="102"/>
                  </a:lnTo>
                  <a:lnTo>
                    <a:pt x="36" y="106"/>
                  </a:lnTo>
                  <a:lnTo>
                    <a:pt x="30" y="108"/>
                  </a:lnTo>
                  <a:lnTo>
                    <a:pt x="26" y="108"/>
                  </a:lnTo>
                  <a:lnTo>
                    <a:pt x="24" y="106"/>
                  </a:lnTo>
                  <a:lnTo>
                    <a:pt x="22" y="108"/>
                  </a:lnTo>
                  <a:lnTo>
                    <a:pt x="18" y="108"/>
                  </a:lnTo>
                  <a:lnTo>
                    <a:pt x="10" y="102"/>
                  </a:lnTo>
                  <a:lnTo>
                    <a:pt x="6" y="96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1460"/>
            <p:cNvSpPr>
              <a:spLocks/>
            </p:cNvSpPr>
            <p:nvPr/>
          </p:nvSpPr>
          <p:spPr bwMode="auto">
            <a:xfrm>
              <a:off x="2369" y="3378"/>
              <a:ext cx="24" cy="36"/>
            </a:xfrm>
            <a:custGeom>
              <a:avLst/>
              <a:gdLst>
                <a:gd name="T0" fmla="*/ 20 w 50"/>
                <a:gd name="T1" fmla="*/ 0 h 71"/>
                <a:gd name="T2" fmla="*/ 20 w 50"/>
                <a:gd name="T3" fmla="*/ 0 h 71"/>
                <a:gd name="T4" fmla="*/ 18 w 50"/>
                <a:gd name="T5" fmla="*/ 1 h 71"/>
                <a:gd name="T6" fmla="*/ 12 w 50"/>
                <a:gd name="T7" fmla="*/ 3 h 71"/>
                <a:gd name="T8" fmla="*/ 9 w 50"/>
                <a:gd name="T9" fmla="*/ 6 h 71"/>
                <a:gd name="T10" fmla="*/ 6 w 50"/>
                <a:gd name="T11" fmla="*/ 9 h 71"/>
                <a:gd name="T12" fmla="*/ 4 w 50"/>
                <a:gd name="T13" fmla="*/ 13 h 71"/>
                <a:gd name="T14" fmla="*/ 3 w 50"/>
                <a:gd name="T15" fmla="*/ 18 h 71"/>
                <a:gd name="T16" fmla="*/ 3 w 50"/>
                <a:gd name="T17" fmla="*/ 18 h 71"/>
                <a:gd name="T18" fmla="*/ 4 w 50"/>
                <a:gd name="T19" fmla="*/ 22 h 71"/>
                <a:gd name="T20" fmla="*/ 5 w 50"/>
                <a:gd name="T21" fmla="*/ 25 h 71"/>
                <a:gd name="T22" fmla="*/ 7 w 50"/>
                <a:gd name="T23" fmla="*/ 29 h 71"/>
                <a:gd name="T24" fmla="*/ 9 w 50"/>
                <a:gd name="T25" fmla="*/ 31 h 71"/>
                <a:gd name="T26" fmla="*/ 11 w 50"/>
                <a:gd name="T27" fmla="*/ 32 h 71"/>
                <a:gd name="T28" fmla="*/ 12 w 50"/>
                <a:gd name="T29" fmla="*/ 32 h 71"/>
                <a:gd name="T30" fmla="*/ 14 w 50"/>
                <a:gd name="T31" fmla="*/ 31 h 71"/>
                <a:gd name="T32" fmla="*/ 17 w 50"/>
                <a:gd name="T33" fmla="*/ 29 h 71"/>
                <a:gd name="T34" fmla="*/ 24 w 50"/>
                <a:gd name="T35" fmla="*/ 23 h 71"/>
                <a:gd name="T36" fmla="*/ 24 w 50"/>
                <a:gd name="T37" fmla="*/ 23 h 71"/>
                <a:gd name="T38" fmla="*/ 23 w 50"/>
                <a:gd name="T39" fmla="*/ 27 h 71"/>
                <a:gd name="T40" fmla="*/ 21 w 50"/>
                <a:gd name="T41" fmla="*/ 30 h 71"/>
                <a:gd name="T42" fmla="*/ 19 w 50"/>
                <a:gd name="T43" fmla="*/ 33 h 71"/>
                <a:gd name="T44" fmla="*/ 16 w 50"/>
                <a:gd name="T45" fmla="*/ 36 h 71"/>
                <a:gd name="T46" fmla="*/ 15 w 50"/>
                <a:gd name="T47" fmla="*/ 36 h 71"/>
                <a:gd name="T48" fmla="*/ 13 w 50"/>
                <a:gd name="T49" fmla="*/ 36 h 71"/>
                <a:gd name="T50" fmla="*/ 12 w 50"/>
                <a:gd name="T51" fmla="*/ 35 h 71"/>
                <a:gd name="T52" fmla="*/ 9 w 50"/>
                <a:gd name="T53" fmla="*/ 34 h 71"/>
                <a:gd name="T54" fmla="*/ 4 w 50"/>
                <a:gd name="T55" fmla="*/ 28 h 71"/>
                <a:gd name="T56" fmla="*/ 4 w 50"/>
                <a:gd name="T57" fmla="*/ 28 h 71"/>
                <a:gd name="T58" fmla="*/ 2 w 50"/>
                <a:gd name="T59" fmla="*/ 22 h 71"/>
                <a:gd name="T60" fmla="*/ 1 w 50"/>
                <a:gd name="T61" fmla="*/ 17 h 71"/>
                <a:gd name="T62" fmla="*/ 0 w 50"/>
                <a:gd name="T63" fmla="*/ 11 h 71"/>
                <a:gd name="T64" fmla="*/ 1 w 50"/>
                <a:gd name="T65" fmla="*/ 6 h 71"/>
                <a:gd name="T66" fmla="*/ 3 w 50"/>
                <a:gd name="T67" fmla="*/ 4 h 71"/>
                <a:gd name="T68" fmla="*/ 5 w 50"/>
                <a:gd name="T69" fmla="*/ 2 h 71"/>
                <a:gd name="T70" fmla="*/ 8 w 50"/>
                <a:gd name="T71" fmla="*/ 0 h 71"/>
                <a:gd name="T72" fmla="*/ 11 w 50"/>
                <a:gd name="T73" fmla="*/ 0 h 71"/>
                <a:gd name="T74" fmla="*/ 15 w 50"/>
                <a:gd name="T75" fmla="*/ 0 h 71"/>
                <a:gd name="T76" fmla="*/ 20 w 50"/>
                <a:gd name="T77" fmla="*/ 0 h 71"/>
                <a:gd name="T78" fmla="*/ 20 w 50"/>
                <a:gd name="T79" fmla="*/ 0 h 7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0"/>
                <a:gd name="T121" fmla="*/ 0 h 71"/>
                <a:gd name="T122" fmla="*/ 50 w 50"/>
                <a:gd name="T123" fmla="*/ 71 h 7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0" h="71">
                  <a:moveTo>
                    <a:pt x="42" y="0"/>
                  </a:moveTo>
                  <a:lnTo>
                    <a:pt x="42" y="0"/>
                  </a:lnTo>
                  <a:lnTo>
                    <a:pt x="38" y="2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8"/>
                  </a:lnTo>
                  <a:lnTo>
                    <a:pt x="8" y="26"/>
                  </a:lnTo>
                  <a:lnTo>
                    <a:pt x="6" y="36"/>
                  </a:lnTo>
                  <a:lnTo>
                    <a:pt x="8" y="44"/>
                  </a:lnTo>
                  <a:lnTo>
                    <a:pt x="10" y="50"/>
                  </a:lnTo>
                  <a:lnTo>
                    <a:pt x="14" y="58"/>
                  </a:lnTo>
                  <a:lnTo>
                    <a:pt x="18" y="62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30" y="62"/>
                  </a:lnTo>
                  <a:lnTo>
                    <a:pt x="36" y="58"/>
                  </a:lnTo>
                  <a:lnTo>
                    <a:pt x="50" y="46"/>
                  </a:lnTo>
                  <a:lnTo>
                    <a:pt x="48" y="54"/>
                  </a:lnTo>
                  <a:lnTo>
                    <a:pt x="44" y="60"/>
                  </a:lnTo>
                  <a:lnTo>
                    <a:pt x="40" y="66"/>
                  </a:lnTo>
                  <a:lnTo>
                    <a:pt x="34" y="71"/>
                  </a:lnTo>
                  <a:lnTo>
                    <a:pt x="32" y="71"/>
                  </a:lnTo>
                  <a:lnTo>
                    <a:pt x="28" y="71"/>
                  </a:lnTo>
                  <a:lnTo>
                    <a:pt x="24" y="69"/>
                  </a:lnTo>
                  <a:lnTo>
                    <a:pt x="18" y="68"/>
                  </a:lnTo>
                  <a:lnTo>
                    <a:pt x="8" y="56"/>
                  </a:lnTo>
                  <a:lnTo>
                    <a:pt x="4" y="44"/>
                  </a:lnTo>
                  <a:lnTo>
                    <a:pt x="2" y="34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8"/>
                  </a:lnTo>
                  <a:lnTo>
                    <a:pt x="10" y="4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1461"/>
            <p:cNvSpPr>
              <a:spLocks/>
            </p:cNvSpPr>
            <p:nvPr/>
          </p:nvSpPr>
          <p:spPr bwMode="auto">
            <a:xfrm>
              <a:off x="2384" y="3381"/>
              <a:ext cx="12" cy="16"/>
            </a:xfrm>
            <a:custGeom>
              <a:avLst/>
              <a:gdLst>
                <a:gd name="T0" fmla="*/ 9 w 24"/>
                <a:gd name="T1" fmla="*/ 15 h 32"/>
                <a:gd name="T2" fmla="*/ 9 w 24"/>
                <a:gd name="T3" fmla="*/ 15 h 32"/>
                <a:gd name="T4" fmla="*/ 5 w 24"/>
                <a:gd name="T5" fmla="*/ 10 h 32"/>
                <a:gd name="T6" fmla="*/ 2 w 24"/>
                <a:gd name="T7" fmla="*/ 6 h 32"/>
                <a:gd name="T8" fmla="*/ 0 w 24"/>
                <a:gd name="T9" fmla="*/ 3 h 32"/>
                <a:gd name="T10" fmla="*/ 0 w 24"/>
                <a:gd name="T11" fmla="*/ 3 h 32"/>
                <a:gd name="T12" fmla="*/ 2 w 24"/>
                <a:gd name="T13" fmla="*/ 1 h 32"/>
                <a:gd name="T14" fmla="*/ 5 w 24"/>
                <a:gd name="T15" fmla="*/ 0 h 32"/>
                <a:gd name="T16" fmla="*/ 8 w 24"/>
                <a:gd name="T17" fmla="*/ 0 h 32"/>
                <a:gd name="T18" fmla="*/ 8 w 24"/>
                <a:gd name="T19" fmla="*/ 0 h 32"/>
                <a:gd name="T20" fmla="*/ 10 w 24"/>
                <a:gd name="T21" fmla="*/ 1 h 32"/>
                <a:gd name="T22" fmla="*/ 11 w 24"/>
                <a:gd name="T23" fmla="*/ 2 h 32"/>
                <a:gd name="T24" fmla="*/ 12 w 24"/>
                <a:gd name="T25" fmla="*/ 7 h 32"/>
                <a:gd name="T26" fmla="*/ 11 w 24"/>
                <a:gd name="T27" fmla="*/ 11 h 32"/>
                <a:gd name="T28" fmla="*/ 10 w 24"/>
                <a:gd name="T29" fmla="*/ 15 h 32"/>
                <a:gd name="T30" fmla="*/ 10 w 24"/>
                <a:gd name="T31" fmla="*/ 15 h 32"/>
                <a:gd name="T32" fmla="*/ 10 w 24"/>
                <a:gd name="T33" fmla="*/ 16 h 32"/>
                <a:gd name="T34" fmla="*/ 9 w 24"/>
                <a:gd name="T35" fmla="*/ 16 h 32"/>
                <a:gd name="T36" fmla="*/ 9 w 24"/>
                <a:gd name="T37" fmla="*/ 15 h 32"/>
                <a:gd name="T38" fmla="*/ 9 w 24"/>
                <a:gd name="T39" fmla="*/ 15 h 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4"/>
                <a:gd name="T61" fmla="*/ 0 h 32"/>
                <a:gd name="T62" fmla="*/ 24 w 24"/>
                <a:gd name="T63" fmla="*/ 32 h 3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4" h="32">
                  <a:moveTo>
                    <a:pt x="18" y="30"/>
                  </a:moveTo>
                  <a:lnTo>
                    <a:pt x="18" y="30"/>
                  </a:lnTo>
                  <a:lnTo>
                    <a:pt x="10" y="20"/>
                  </a:lnTo>
                  <a:lnTo>
                    <a:pt x="4" y="12"/>
                  </a:lnTo>
                  <a:lnTo>
                    <a:pt x="0" y="6"/>
                  </a:lnTo>
                  <a:lnTo>
                    <a:pt x="4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2"/>
                  </a:lnTo>
                  <a:lnTo>
                    <a:pt x="22" y="4"/>
                  </a:lnTo>
                  <a:lnTo>
                    <a:pt x="24" y="14"/>
                  </a:lnTo>
                  <a:lnTo>
                    <a:pt x="22" y="22"/>
                  </a:lnTo>
                  <a:lnTo>
                    <a:pt x="20" y="30"/>
                  </a:lnTo>
                  <a:lnTo>
                    <a:pt x="20" y="32"/>
                  </a:lnTo>
                  <a:lnTo>
                    <a:pt x="18" y="32"/>
                  </a:lnTo>
                  <a:lnTo>
                    <a:pt x="18" y="3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1462"/>
            <p:cNvSpPr>
              <a:spLocks/>
            </p:cNvSpPr>
            <p:nvPr/>
          </p:nvSpPr>
          <p:spPr bwMode="auto">
            <a:xfrm>
              <a:off x="2374" y="3384"/>
              <a:ext cx="13" cy="12"/>
            </a:xfrm>
            <a:custGeom>
              <a:avLst/>
              <a:gdLst>
                <a:gd name="T0" fmla="*/ 3 w 28"/>
                <a:gd name="T1" fmla="*/ 10 h 24"/>
                <a:gd name="T2" fmla="*/ 3 w 28"/>
                <a:gd name="T3" fmla="*/ 10 h 24"/>
                <a:gd name="T4" fmla="*/ 4 w 28"/>
                <a:gd name="T5" fmla="*/ 9 h 24"/>
                <a:gd name="T6" fmla="*/ 6 w 28"/>
                <a:gd name="T7" fmla="*/ 8 h 24"/>
                <a:gd name="T8" fmla="*/ 9 w 28"/>
                <a:gd name="T9" fmla="*/ 8 h 24"/>
                <a:gd name="T10" fmla="*/ 13 w 28"/>
                <a:gd name="T11" fmla="*/ 8 h 24"/>
                <a:gd name="T12" fmla="*/ 13 w 28"/>
                <a:gd name="T13" fmla="*/ 8 h 24"/>
                <a:gd name="T14" fmla="*/ 10 w 28"/>
                <a:gd name="T15" fmla="*/ 5 h 24"/>
                <a:gd name="T16" fmla="*/ 9 w 28"/>
                <a:gd name="T17" fmla="*/ 2 h 24"/>
                <a:gd name="T18" fmla="*/ 8 w 28"/>
                <a:gd name="T19" fmla="*/ 0 h 24"/>
                <a:gd name="T20" fmla="*/ 8 w 28"/>
                <a:gd name="T21" fmla="*/ 0 h 24"/>
                <a:gd name="T22" fmla="*/ 6 w 28"/>
                <a:gd name="T23" fmla="*/ 3 h 24"/>
                <a:gd name="T24" fmla="*/ 3 w 28"/>
                <a:gd name="T25" fmla="*/ 6 h 24"/>
                <a:gd name="T26" fmla="*/ 1 w 28"/>
                <a:gd name="T27" fmla="*/ 8 h 24"/>
                <a:gd name="T28" fmla="*/ 1 w 28"/>
                <a:gd name="T29" fmla="*/ 8 h 24"/>
                <a:gd name="T30" fmla="*/ 0 w 28"/>
                <a:gd name="T31" fmla="*/ 12 h 24"/>
                <a:gd name="T32" fmla="*/ 0 w 28"/>
                <a:gd name="T33" fmla="*/ 12 h 24"/>
                <a:gd name="T34" fmla="*/ 3 w 28"/>
                <a:gd name="T35" fmla="*/ 10 h 24"/>
                <a:gd name="T36" fmla="*/ 3 w 28"/>
                <a:gd name="T37" fmla="*/ 10 h 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8"/>
                <a:gd name="T58" fmla="*/ 0 h 24"/>
                <a:gd name="T59" fmla="*/ 28 w 28"/>
                <a:gd name="T60" fmla="*/ 24 h 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8" h="24">
                  <a:moveTo>
                    <a:pt x="6" y="20"/>
                  </a:moveTo>
                  <a:lnTo>
                    <a:pt x="6" y="20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20" y="16"/>
                  </a:lnTo>
                  <a:lnTo>
                    <a:pt x="28" y="16"/>
                  </a:lnTo>
                  <a:lnTo>
                    <a:pt x="22" y="10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2" y="16"/>
                  </a:lnTo>
                  <a:lnTo>
                    <a:pt x="0" y="24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1463"/>
            <p:cNvSpPr>
              <a:spLocks/>
            </p:cNvSpPr>
            <p:nvPr/>
          </p:nvSpPr>
          <p:spPr bwMode="auto">
            <a:xfrm>
              <a:off x="2326" y="3179"/>
              <a:ext cx="65" cy="75"/>
            </a:xfrm>
            <a:custGeom>
              <a:avLst/>
              <a:gdLst>
                <a:gd name="T0" fmla="*/ 1 w 131"/>
                <a:gd name="T1" fmla="*/ 75 h 150"/>
                <a:gd name="T2" fmla="*/ 1 w 131"/>
                <a:gd name="T3" fmla="*/ 75 h 150"/>
                <a:gd name="T4" fmla="*/ 8 w 131"/>
                <a:gd name="T5" fmla="*/ 70 h 150"/>
                <a:gd name="T6" fmla="*/ 26 w 131"/>
                <a:gd name="T7" fmla="*/ 59 h 150"/>
                <a:gd name="T8" fmla="*/ 35 w 131"/>
                <a:gd name="T9" fmla="*/ 53 h 150"/>
                <a:gd name="T10" fmla="*/ 46 w 131"/>
                <a:gd name="T11" fmla="*/ 49 h 150"/>
                <a:gd name="T12" fmla="*/ 57 w 131"/>
                <a:gd name="T13" fmla="*/ 46 h 150"/>
                <a:gd name="T14" fmla="*/ 61 w 131"/>
                <a:gd name="T15" fmla="*/ 45 h 150"/>
                <a:gd name="T16" fmla="*/ 65 w 131"/>
                <a:gd name="T17" fmla="*/ 45 h 150"/>
                <a:gd name="T18" fmla="*/ 65 w 131"/>
                <a:gd name="T19" fmla="*/ 45 h 150"/>
                <a:gd name="T20" fmla="*/ 63 w 131"/>
                <a:gd name="T21" fmla="*/ 44 h 150"/>
                <a:gd name="T22" fmla="*/ 56 w 131"/>
                <a:gd name="T23" fmla="*/ 40 h 150"/>
                <a:gd name="T24" fmla="*/ 52 w 131"/>
                <a:gd name="T25" fmla="*/ 37 h 150"/>
                <a:gd name="T26" fmla="*/ 49 w 131"/>
                <a:gd name="T27" fmla="*/ 32 h 150"/>
                <a:gd name="T28" fmla="*/ 45 w 131"/>
                <a:gd name="T29" fmla="*/ 27 h 150"/>
                <a:gd name="T30" fmla="*/ 42 w 131"/>
                <a:gd name="T31" fmla="*/ 21 h 150"/>
                <a:gd name="T32" fmla="*/ 42 w 131"/>
                <a:gd name="T33" fmla="*/ 21 h 150"/>
                <a:gd name="T34" fmla="*/ 43 w 131"/>
                <a:gd name="T35" fmla="*/ 15 h 150"/>
                <a:gd name="T36" fmla="*/ 43 w 131"/>
                <a:gd name="T37" fmla="*/ 10 h 150"/>
                <a:gd name="T38" fmla="*/ 43 w 131"/>
                <a:gd name="T39" fmla="*/ 5 h 150"/>
                <a:gd name="T40" fmla="*/ 42 w 131"/>
                <a:gd name="T41" fmla="*/ 1 h 150"/>
                <a:gd name="T42" fmla="*/ 40 w 131"/>
                <a:gd name="T43" fmla="*/ 0 h 150"/>
                <a:gd name="T44" fmla="*/ 39 w 131"/>
                <a:gd name="T45" fmla="*/ 0 h 150"/>
                <a:gd name="T46" fmla="*/ 36 w 131"/>
                <a:gd name="T47" fmla="*/ 1 h 150"/>
                <a:gd name="T48" fmla="*/ 33 w 131"/>
                <a:gd name="T49" fmla="*/ 3 h 150"/>
                <a:gd name="T50" fmla="*/ 27 w 131"/>
                <a:gd name="T51" fmla="*/ 12 h 150"/>
                <a:gd name="T52" fmla="*/ 27 w 131"/>
                <a:gd name="T53" fmla="*/ 12 h 150"/>
                <a:gd name="T54" fmla="*/ 23 w 131"/>
                <a:gd name="T55" fmla="*/ 19 h 150"/>
                <a:gd name="T56" fmla="*/ 13 w 131"/>
                <a:gd name="T57" fmla="*/ 36 h 150"/>
                <a:gd name="T58" fmla="*/ 8 w 131"/>
                <a:gd name="T59" fmla="*/ 46 h 150"/>
                <a:gd name="T60" fmla="*/ 4 w 131"/>
                <a:gd name="T61" fmla="*/ 56 h 150"/>
                <a:gd name="T62" fmla="*/ 1 w 131"/>
                <a:gd name="T63" fmla="*/ 66 h 150"/>
                <a:gd name="T64" fmla="*/ 0 w 131"/>
                <a:gd name="T65" fmla="*/ 71 h 150"/>
                <a:gd name="T66" fmla="*/ 1 w 131"/>
                <a:gd name="T67" fmla="*/ 75 h 150"/>
                <a:gd name="T68" fmla="*/ 1 w 131"/>
                <a:gd name="T69" fmla="*/ 75 h 1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1"/>
                <a:gd name="T106" fmla="*/ 0 h 150"/>
                <a:gd name="T107" fmla="*/ 131 w 131"/>
                <a:gd name="T108" fmla="*/ 150 h 1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1" h="150">
                  <a:moveTo>
                    <a:pt x="2" y="150"/>
                  </a:moveTo>
                  <a:lnTo>
                    <a:pt x="2" y="150"/>
                  </a:lnTo>
                  <a:lnTo>
                    <a:pt x="16" y="140"/>
                  </a:lnTo>
                  <a:lnTo>
                    <a:pt x="52" y="118"/>
                  </a:lnTo>
                  <a:lnTo>
                    <a:pt x="71" y="106"/>
                  </a:lnTo>
                  <a:lnTo>
                    <a:pt x="93" y="97"/>
                  </a:lnTo>
                  <a:lnTo>
                    <a:pt x="115" y="91"/>
                  </a:lnTo>
                  <a:lnTo>
                    <a:pt x="123" y="89"/>
                  </a:lnTo>
                  <a:lnTo>
                    <a:pt x="131" y="89"/>
                  </a:lnTo>
                  <a:lnTo>
                    <a:pt x="127" y="87"/>
                  </a:lnTo>
                  <a:lnTo>
                    <a:pt x="113" y="79"/>
                  </a:lnTo>
                  <a:lnTo>
                    <a:pt x="105" y="73"/>
                  </a:lnTo>
                  <a:lnTo>
                    <a:pt x="99" y="63"/>
                  </a:lnTo>
                  <a:lnTo>
                    <a:pt x="91" y="53"/>
                  </a:lnTo>
                  <a:lnTo>
                    <a:pt x="85" y="41"/>
                  </a:lnTo>
                  <a:lnTo>
                    <a:pt x="87" y="29"/>
                  </a:lnTo>
                  <a:lnTo>
                    <a:pt x="87" y="19"/>
                  </a:lnTo>
                  <a:lnTo>
                    <a:pt x="87" y="10"/>
                  </a:lnTo>
                  <a:lnTo>
                    <a:pt x="85" y="2"/>
                  </a:lnTo>
                  <a:lnTo>
                    <a:pt x="81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67" y="6"/>
                  </a:lnTo>
                  <a:lnTo>
                    <a:pt x="54" y="23"/>
                  </a:lnTo>
                  <a:lnTo>
                    <a:pt x="46" y="37"/>
                  </a:lnTo>
                  <a:lnTo>
                    <a:pt x="26" y="71"/>
                  </a:lnTo>
                  <a:lnTo>
                    <a:pt x="16" y="91"/>
                  </a:lnTo>
                  <a:lnTo>
                    <a:pt x="8" y="112"/>
                  </a:lnTo>
                  <a:lnTo>
                    <a:pt x="2" y="132"/>
                  </a:lnTo>
                  <a:lnTo>
                    <a:pt x="0" y="142"/>
                  </a:lnTo>
                  <a:lnTo>
                    <a:pt x="2" y="150"/>
                  </a:lnTo>
                  <a:close/>
                </a:path>
              </a:pathLst>
            </a:custGeom>
            <a:solidFill>
              <a:srgbClr val="9C0E44"/>
            </a:solidFill>
            <a:ln w="12700">
              <a:solidFill>
                <a:srgbClr val="F6A8CA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8"/>
          <p:cNvSpPr>
            <a:spLocks noChangeAspect="1" noChangeArrowheads="1" noTextEdit="1"/>
          </p:cNvSpPr>
          <p:nvPr/>
        </p:nvSpPr>
        <p:spPr bwMode="auto">
          <a:xfrm>
            <a:off x="587375" y="2201863"/>
            <a:ext cx="8035925" cy="247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Rectangle 52"/>
          <p:cNvSpPr>
            <a:spLocks noChangeArrowheads="1"/>
          </p:cNvSpPr>
          <p:nvPr/>
        </p:nvSpPr>
        <p:spPr bwMode="auto">
          <a:xfrm>
            <a:off x="587375" y="2201863"/>
            <a:ext cx="2543175" cy="2474912"/>
          </a:xfrm>
          <a:prstGeom prst="rect">
            <a:avLst/>
          </a:pr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Freeform 53"/>
          <p:cNvSpPr>
            <a:spLocks noEditPoints="1"/>
          </p:cNvSpPr>
          <p:nvPr/>
        </p:nvSpPr>
        <p:spPr bwMode="auto">
          <a:xfrm>
            <a:off x="927100" y="2524125"/>
            <a:ext cx="1876425" cy="1831975"/>
          </a:xfrm>
          <a:custGeom>
            <a:avLst/>
            <a:gdLst>
              <a:gd name="T0" fmla="*/ 1111250 w 1182"/>
              <a:gd name="T1" fmla="*/ 60325 h 1154"/>
              <a:gd name="T2" fmla="*/ 1690688 w 1182"/>
              <a:gd name="T3" fmla="*/ 341313 h 1154"/>
              <a:gd name="T4" fmla="*/ 1808163 w 1182"/>
              <a:gd name="T5" fmla="*/ 946150 h 1154"/>
              <a:gd name="T6" fmla="*/ 1270000 w 1182"/>
              <a:gd name="T7" fmla="*/ 1674813 h 1154"/>
              <a:gd name="T8" fmla="*/ 539750 w 1182"/>
              <a:gd name="T9" fmla="*/ 1693863 h 1154"/>
              <a:gd name="T10" fmla="*/ 57150 w 1182"/>
              <a:gd name="T11" fmla="*/ 1031875 h 1154"/>
              <a:gd name="T12" fmla="*/ 71438 w 1182"/>
              <a:gd name="T13" fmla="*/ 576263 h 1154"/>
              <a:gd name="T14" fmla="*/ 217488 w 1182"/>
              <a:gd name="T15" fmla="*/ 233363 h 1154"/>
              <a:gd name="T16" fmla="*/ 549275 w 1182"/>
              <a:gd name="T17" fmla="*/ 60325 h 1154"/>
              <a:gd name="T18" fmla="*/ 1468438 w 1182"/>
              <a:gd name="T19" fmla="*/ 638175 h 1154"/>
              <a:gd name="T20" fmla="*/ 1336675 w 1182"/>
              <a:gd name="T21" fmla="*/ 263525 h 1154"/>
              <a:gd name="T22" fmla="*/ 617538 w 1182"/>
              <a:gd name="T23" fmla="*/ 801688 h 1154"/>
              <a:gd name="T24" fmla="*/ 420688 w 1182"/>
              <a:gd name="T25" fmla="*/ 227013 h 1154"/>
              <a:gd name="T26" fmla="*/ 201613 w 1182"/>
              <a:gd name="T27" fmla="*/ 474663 h 1154"/>
              <a:gd name="T28" fmla="*/ 952500 w 1182"/>
              <a:gd name="T29" fmla="*/ 954088 h 1154"/>
              <a:gd name="T30" fmla="*/ 1581150 w 1182"/>
              <a:gd name="T31" fmla="*/ 687388 h 1154"/>
              <a:gd name="T32" fmla="*/ 1225550 w 1182"/>
              <a:gd name="T33" fmla="*/ 171450 h 1154"/>
              <a:gd name="T34" fmla="*/ 752475 w 1182"/>
              <a:gd name="T35" fmla="*/ 133350 h 1154"/>
              <a:gd name="T36" fmla="*/ 730250 w 1182"/>
              <a:gd name="T37" fmla="*/ 457200 h 1154"/>
              <a:gd name="T38" fmla="*/ 981075 w 1182"/>
              <a:gd name="T39" fmla="*/ 741363 h 1154"/>
              <a:gd name="T40" fmla="*/ 673100 w 1182"/>
              <a:gd name="T41" fmla="*/ 519113 h 1154"/>
              <a:gd name="T42" fmla="*/ 1338263 w 1182"/>
              <a:gd name="T43" fmla="*/ 711200 h 1154"/>
              <a:gd name="T44" fmla="*/ 1279525 w 1182"/>
              <a:gd name="T45" fmla="*/ 539750 h 1154"/>
              <a:gd name="T46" fmla="*/ 919163 w 1182"/>
              <a:gd name="T47" fmla="*/ 366713 h 1154"/>
              <a:gd name="T48" fmla="*/ 1314450 w 1182"/>
              <a:gd name="T49" fmla="*/ 539750 h 1154"/>
              <a:gd name="T50" fmla="*/ 885825 w 1182"/>
              <a:gd name="T51" fmla="*/ 336550 h 1154"/>
              <a:gd name="T52" fmla="*/ 885825 w 1182"/>
              <a:gd name="T53" fmla="*/ 374650 h 1154"/>
              <a:gd name="T54" fmla="*/ 922338 w 1182"/>
              <a:gd name="T55" fmla="*/ 477838 h 1154"/>
              <a:gd name="T56" fmla="*/ 863600 w 1182"/>
              <a:gd name="T57" fmla="*/ 566738 h 1154"/>
              <a:gd name="T58" fmla="*/ 881063 w 1182"/>
              <a:gd name="T59" fmla="*/ 619125 h 1154"/>
              <a:gd name="T60" fmla="*/ 1014413 w 1182"/>
              <a:gd name="T61" fmla="*/ 511175 h 1154"/>
              <a:gd name="T62" fmla="*/ 1117600 w 1182"/>
              <a:gd name="T63" fmla="*/ 485775 h 1154"/>
              <a:gd name="T64" fmla="*/ 969963 w 1182"/>
              <a:gd name="T65" fmla="*/ 620713 h 1154"/>
              <a:gd name="T66" fmla="*/ 1104900 w 1182"/>
              <a:gd name="T67" fmla="*/ 506413 h 1154"/>
              <a:gd name="T68" fmla="*/ 1157288 w 1182"/>
              <a:gd name="T69" fmla="*/ 630238 h 1154"/>
              <a:gd name="T70" fmla="*/ 455613 w 1182"/>
              <a:gd name="T71" fmla="*/ 1000125 h 1154"/>
              <a:gd name="T72" fmla="*/ 573088 w 1182"/>
              <a:gd name="T73" fmla="*/ 1185863 h 1154"/>
              <a:gd name="T74" fmla="*/ 1563688 w 1182"/>
              <a:gd name="T75" fmla="*/ 865188 h 1154"/>
              <a:gd name="T76" fmla="*/ 1101725 w 1182"/>
              <a:gd name="T77" fmla="*/ 1127125 h 1154"/>
              <a:gd name="T78" fmla="*/ 1822450 w 1182"/>
              <a:gd name="T79" fmla="*/ 542925 h 1154"/>
              <a:gd name="T80" fmla="*/ 1663700 w 1182"/>
              <a:gd name="T81" fmla="*/ 350838 h 1154"/>
              <a:gd name="T82" fmla="*/ 1408113 w 1182"/>
              <a:gd name="T83" fmla="*/ 471488 h 1154"/>
              <a:gd name="T84" fmla="*/ 688975 w 1182"/>
              <a:gd name="T85" fmla="*/ 273050 h 1154"/>
              <a:gd name="T86" fmla="*/ 811213 w 1182"/>
              <a:gd name="T87" fmla="*/ 287338 h 1154"/>
              <a:gd name="T88" fmla="*/ 1004888 w 1182"/>
              <a:gd name="T89" fmla="*/ 284163 h 1154"/>
              <a:gd name="T90" fmla="*/ 1355725 w 1182"/>
              <a:gd name="T91" fmla="*/ 471488 h 1154"/>
              <a:gd name="T92" fmla="*/ 1123950 w 1182"/>
              <a:gd name="T93" fmla="*/ 855663 h 1154"/>
              <a:gd name="T94" fmla="*/ 1087438 w 1182"/>
              <a:gd name="T95" fmla="*/ 901700 h 1154"/>
              <a:gd name="T96" fmla="*/ 588963 w 1182"/>
              <a:gd name="T97" fmla="*/ 755650 h 1154"/>
              <a:gd name="T98" fmla="*/ 469900 w 1182"/>
              <a:gd name="T99" fmla="*/ 344488 h 1154"/>
              <a:gd name="T100" fmla="*/ 433388 w 1182"/>
              <a:gd name="T101" fmla="*/ 273050 h 1154"/>
              <a:gd name="T102" fmla="*/ 1697038 w 1182"/>
              <a:gd name="T103" fmla="*/ 582613 h 1154"/>
              <a:gd name="T104" fmla="*/ 1763713 w 1182"/>
              <a:gd name="T105" fmla="*/ 631825 h 1154"/>
              <a:gd name="T106" fmla="*/ 1539875 w 1182"/>
              <a:gd name="T107" fmla="*/ 309563 h 1154"/>
              <a:gd name="T108" fmla="*/ 1749425 w 1182"/>
              <a:gd name="T109" fmla="*/ 1027113 h 1154"/>
              <a:gd name="T110" fmla="*/ 585788 w 1182"/>
              <a:gd name="T111" fmla="*/ 1335088 h 1154"/>
              <a:gd name="T112" fmla="*/ 1543050 w 1182"/>
              <a:gd name="T113" fmla="*/ 1497013 h 1154"/>
              <a:gd name="T114" fmla="*/ 153988 w 1182"/>
              <a:gd name="T115" fmla="*/ 868363 h 1154"/>
              <a:gd name="T116" fmla="*/ 36513 w 1182"/>
              <a:gd name="T117" fmla="*/ 663575 h 1154"/>
              <a:gd name="T118" fmla="*/ 277813 w 1182"/>
              <a:gd name="T119" fmla="*/ 1176338 h 1154"/>
              <a:gd name="T120" fmla="*/ 717550 w 1182"/>
              <a:gd name="T121" fmla="*/ 1571625 h 1154"/>
              <a:gd name="T122" fmla="*/ 1174750 w 1182"/>
              <a:gd name="T123" fmla="*/ 1622425 h 11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82"/>
              <a:gd name="T187" fmla="*/ 0 h 1154"/>
              <a:gd name="T188" fmla="*/ 1182 w 1182"/>
              <a:gd name="T189" fmla="*/ 1154 h 11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82" h="1154">
                <a:moveTo>
                  <a:pt x="384" y="86"/>
                </a:moveTo>
                <a:lnTo>
                  <a:pt x="384" y="86"/>
                </a:lnTo>
                <a:lnTo>
                  <a:pt x="411" y="67"/>
                </a:lnTo>
                <a:lnTo>
                  <a:pt x="440" y="49"/>
                </a:lnTo>
                <a:lnTo>
                  <a:pt x="473" y="29"/>
                </a:lnTo>
                <a:lnTo>
                  <a:pt x="491" y="21"/>
                </a:lnTo>
                <a:lnTo>
                  <a:pt x="507" y="13"/>
                </a:lnTo>
                <a:lnTo>
                  <a:pt x="524" y="7"/>
                </a:lnTo>
                <a:lnTo>
                  <a:pt x="539" y="2"/>
                </a:lnTo>
                <a:lnTo>
                  <a:pt x="552" y="0"/>
                </a:lnTo>
                <a:lnTo>
                  <a:pt x="558" y="0"/>
                </a:lnTo>
                <a:lnTo>
                  <a:pt x="564" y="1"/>
                </a:lnTo>
                <a:lnTo>
                  <a:pt x="569" y="2"/>
                </a:lnTo>
                <a:lnTo>
                  <a:pt x="573" y="4"/>
                </a:lnTo>
                <a:lnTo>
                  <a:pt x="576" y="8"/>
                </a:lnTo>
                <a:lnTo>
                  <a:pt x="579" y="13"/>
                </a:lnTo>
                <a:lnTo>
                  <a:pt x="590" y="17"/>
                </a:lnTo>
                <a:lnTo>
                  <a:pt x="620" y="27"/>
                </a:lnTo>
                <a:lnTo>
                  <a:pt x="638" y="33"/>
                </a:lnTo>
                <a:lnTo>
                  <a:pt x="656" y="36"/>
                </a:lnTo>
                <a:lnTo>
                  <a:pt x="671" y="38"/>
                </a:lnTo>
                <a:lnTo>
                  <a:pt x="679" y="38"/>
                </a:lnTo>
                <a:lnTo>
                  <a:pt x="685" y="38"/>
                </a:lnTo>
                <a:lnTo>
                  <a:pt x="700" y="38"/>
                </a:lnTo>
                <a:lnTo>
                  <a:pt x="715" y="41"/>
                </a:lnTo>
                <a:lnTo>
                  <a:pt x="732" y="46"/>
                </a:lnTo>
                <a:lnTo>
                  <a:pt x="741" y="49"/>
                </a:lnTo>
                <a:lnTo>
                  <a:pt x="749" y="54"/>
                </a:lnTo>
                <a:lnTo>
                  <a:pt x="759" y="60"/>
                </a:lnTo>
                <a:lnTo>
                  <a:pt x="766" y="67"/>
                </a:lnTo>
                <a:lnTo>
                  <a:pt x="773" y="75"/>
                </a:lnTo>
                <a:lnTo>
                  <a:pt x="779" y="86"/>
                </a:lnTo>
                <a:lnTo>
                  <a:pt x="784" y="98"/>
                </a:lnTo>
                <a:lnTo>
                  <a:pt x="787" y="111"/>
                </a:lnTo>
                <a:lnTo>
                  <a:pt x="821" y="118"/>
                </a:lnTo>
                <a:lnTo>
                  <a:pt x="856" y="126"/>
                </a:lnTo>
                <a:lnTo>
                  <a:pt x="898" y="138"/>
                </a:lnTo>
                <a:lnTo>
                  <a:pt x="919" y="145"/>
                </a:lnTo>
                <a:lnTo>
                  <a:pt x="940" y="153"/>
                </a:lnTo>
                <a:lnTo>
                  <a:pt x="962" y="161"/>
                </a:lnTo>
                <a:lnTo>
                  <a:pt x="981" y="170"/>
                </a:lnTo>
                <a:lnTo>
                  <a:pt x="999" y="181"/>
                </a:lnTo>
                <a:lnTo>
                  <a:pt x="1013" y="192"/>
                </a:lnTo>
                <a:lnTo>
                  <a:pt x="1025" y="202"/>
                </a:lnTo>
                <a:lnTo>
                  <a:pt x="1029" y="208"/>
                </a:lnTo>
                <a:lnTo>
                  <a:pt x="1033" y="214"/>
                </a:lnTo>
                <a:lnTo>
                  <a:pt x="1048" y="214"/>
                </a:lnTo>
                <a:lnTo>
                  <a:pt x="1065" y="215"/>
                </a:lnTo>
                <a:lnTo>
                  <a:pt x="1085" y="219"/>
                </a:lnTo>
                <a:lnTo>
                  <a:pt x="1096" y="223"/>
                </a:lnTo>
                <a:lnTo>
                  <a:pt x="1108" y="227"/>
                </a:lnTo>
                <a:lnTo>
                  <a:pt x="1118" y="232"/>
                </a:lnTo>
                <a:lnTo>
                  <a:pt x="1129" y="239"/>
                </a:lnTo>
                <a:lnTo>
                  <a:pt x="1140" y="248"/>
                </a:lnTo>
                <a:lnTo>
                  <a:pt x="1149" y="257"/>
                </a:lnTo>
                <a:lnTo>
                  <a:pt x="1159" y="268"/>
                </a:lnTo>
                <a:lnTo>
                  <a:pt x="1167" y="281"/>
                </a:lnTo>
                <a:lnTo>
                  <a:pt x="1168" y="285"/>
                </a:lnTo>
                <a:lnTo>
                  <a:pt x="1173" y="300"/>
                </a:lnTo>
                <a:lnTo>
                  <a:pt x="1179" y="323"/>
                </a:lnTo>
                <a:lnTo>
                  <a:pt x="1181" y="338"/>
                </a:lnTo>
                <a:lnTo>
                  <a:pt x="1182" y="354"/>
                </a:lnTo>
                <a:lnTo>
                  <a:pt x="1182" y="372"/>
                </a:lnTo>
                <a:lnTo>
                  <a:pt x="1182" y="392"/>
                </a:lnTo>
                <a:lnTo>
                  <a:pt x="1180" y="415"/>
                </a:lnTo>
                <a:lnTo>
                  <a:pt x="1176" y="437"/>
                </a:lnTo>
                <a:lnTo>
                  <a:pt x="1171" y="462"/>
                </a:lnTo>
                <a:lnTo>
                  <a:pt x="1162" y="488"/>
                </a:lnTo>
                <a:lnTo>
                  <a:pt x="1152" y="516"/>
                </a:lnTo>
                <a:lnTo>
                  <a:pt x="1139" y="544"/>
                </a:lnTo>
                <a:lnTo>
                  <a:pt x="1139" y="567"/>
                </a:lnTo>
                <a:lnTo>
                  <a:pt x="1139" y="596"/>
                </a:lnTo>
                <a:lnTo>
                  <a:pt x="1140" y="640"/>
                </a:lnTo>
                <a:lnTo>
                  <a:pt x="1140" y="653"/>
                </a:lnTo>
                <a:lnTo>
                  <a:pt x="1141" y="668"/>
                </a:lnTo>
                <a:lnTo>
                  <a:pt x="1140" y="688"/>
                </a:lnTo>
                <a:lnTo>
                  <a:pt x="1137" y="711"/>
                </a:lnTo>
                <a:lnTo>
                  <a:pt x="1133" y="739"/>
                </a:lnTo>
                <a:lnTo>
                  <a:pt x="1124" y="768"/>
                </a:lnTo>
                <a:lnTo>
                  <a:pt x="1118" y="785"/>
                </a:lnTo>
                <a:lnTo>
                  <a:pt x="1112" y="802"/>
                </a:lnTo>
                <a:lnTo>
                  <a:pt x="1105" y="818"/>
                </a:lnTo>
                <a:lnTo>
                  <a:pt x="1096" y="835"/>
                </a:lnTo>
                <a:lnTo>
                  <a:pt x="1086" y="853"/>
                </a:lnTo>
                <a:lnTo>
                  <a:pt x="1074" y="869"/>
                </a:lnTo>
                <a:lnTo>
                  <a:pt x="1061" y="887"/>
                </a:lnTo>
                <a:lnTo>
                  <a:pt x="1047" y="904"/>
                </a:lnTo>
                <a:lnTo>
                  <a:pt x="1032" y="921"/>
                </a:lnTo>
                <a:lnTo>
                  <a:pt x="1014" y="938"/>
                </a:lnTo>
                <a:lnTo>
                  <a:pt x="994" y="955"/>
                </a:lnTo>
                <a:lnTo>
                  <a:pt x="972" y="971"/>
                </a:lnTo>
                <a:lnTo>
                  <a:pt x="950" y="987"/>
                </a:lnTo>
                <a:lnTo>
                  <a:pt x="924" y="1002"/>
                </a:lnTo>
                <a:lnTo>
                  <a:pt x="897" y="1016"/>
                </a:lnTo>
                <a:lnTo>
                  <a:pt x="867" y="1031"/>
                </a:lnTo>
                <a:lnTo>
                  <a:pt x="835" y="1044"/>
                </a:lnTo>
                <a:lnTo>
                  <a:pt x="800" y="1055"/>
                </a:lnTo>
                <a:lnTo>
                  <a:pt x="797" y="1061"/>
                </a:lnTo>
                <a:lnTo>
                  <a:pt x="787" y="1074"/>
                </a:lnTo>
                <a:lnTo>
                  <a:pt x="779" y="1083"/>
                </a:lnTo>
                <a:lnTo>
                  <a:pt x="770" y="1092"/>
                </a:lnTo>
                <a:lnTo>
                  <a:pt x="757" y="1102"/>
                </a:lnTo>
                <a:lnTo>
                  <a:pt x="741" y="1112"/>
                </a:lnTo>
                <a:lnTo>
                  <a:pt x="723" y="1122"/>
                </a:lnTo>
                <a:lnTo>
                  <a:pt x="702" y="1130"/>
                </a:lnTo>
                <a:lnTo>
                  <a:pt x="677" y="1139"/>
                </a:lnTo>
                <a:lnTo>
                  <a:pt x="650" y="1146"/>
                </a:lnTo>
                <a:lnTo>
                  <a:pt x="618" y="1150"/>
                </a:lnTo>
                <a:lnTo>
                  <a:pt x="583" y="1154"/>
                </a:lnTo>
                <a:lnTo>
                  <a:pt x="544" y="1154"/>
                </a:lnTo>
                <a:lnTo>
                  <a:pt x="523" y="1153"/>
                </a:lnTo>
                <a:lnTo>
                  <a:pt x="500" y="1152"/>
                </a:lnTo>
                <a:lnTo>
                  <a:pt x="492" y="1149"/>
                </a:lnTo>
                <a:lnTo>
                  <a:pt x="481" y="1147"/>
                </a:lnTo>
                <a:lnTo>
                  <a:pt x="468" y="1143"/>
                </a:lnTo>
                <a:lnTo>
                  <a:pt x="452" y="1137"/>
                </a:lnTo>
                <a:lnTo>
                  <a:pt x="433" y="1129"/>
                </a:lnTo>
                <a:lnTo>
                  <a:pt x="411" y="1118"/>
                </a:lnTo>
                <a:lnTo>
                  <a:pt x="389" y="1104"/>
                </a:lnTo>
                <a:lnTo>
                  <a:pt x="365" y="1088"/>
                </a:lnTo>
                <a:lnTo>
                  <a:pt x="340" y="1067"/>
                </a:lnTo>
                <a:lnTo>
                  <a:pt x="328" y="1055"/>
                </a:lnTo>
                <a:lnTo>
                  <a:pt x="316" y="1042"/>
                </a:lnTo>
                <a:lnTo>
                  <a:pt x="303" y="1029"/>
                </a:lnTo>
                <a:lnTo>
                  <a:pt x="292" y="1014"/>
                </a:lnTo>
                <a:lnTo>
                  <a:pt x="280" y="999"/>
                </a:lnTo>
                <a:lnTo>
                  <a:pt x="268" y="981"/>
                </a:lnTo>
                <a:lnTo>
                  <a:pt x="257" y="963"/>
                </a:lnTo>
                <a:lnTo>
                  <a:pt x="246" y="943"/>
                </a:lnTo>
                <a:lnTo>
                  <a:pt x="236" y="921"/>
                </a:lnTo>
                <a:lnTo>
                  <a:pt x="225" y="900"/>
                </a:lnTo>
                <a:lnTo>
                  <a:pt x="216" y="876"/>
                </a:lnTo>
                <a:lnTo>
                  <a:pt x="207" y="850"/>
                </a:lnTo>
                <a:lnTo>
                  <a:pt x="199" y="845"/>
                </a:lnTo>
                <a:lnTo>
                  <a:pt x="179" y="831"/>
                </a:lnTo>
                <a:lnTo>
                  <a:pt x="150" y="808"/>
                </a:lnTo>
                <a:lnTo>
                  <a:pt x="133" y="792"/>
                </a:lnTo>
                <a:lnTo>
                  <a:pt x="115" y="774"/>
                </a:lnTo>
                <a:lnTo>
                  <a:pt x="103" y="762"/>
                </a:lnTo>
                <a:lnTo>
                  <a:pt x="92" y="749"/>
                </a:lnTo>
                <a:lnTo>
                  <a:pt x="83" y="738"/>
                </a:lnTo>
                <a:lnTo>
                  <a:pt x="73" y="724"/>
                </a:lnTo>
                <a:lnTo>
                  <a:pt x="58" y="700"/>
                </a:lnTo>
                <a:lnTo>
                  <a:pt x="46" y="675"/>
                </a:lnTo>
                <a:lnTo>
                  <a:pt x="36" y="650"/>
                </a:lnTo>
                <a:lnTo>
                  <a:pt x="29" y="626"/>
                </a:lnTo>
                <a:lnTo>
                  <a:pt x="23" y="603"/>
                </a:lnTo>
                <a:lnTo>
                  <a:pt x="20" y="582"/>
                </a:lnTo>
                <a:lnTo>
                  <a:pt x="19" y="562"/>
                </a:lnTo>
                <a:lnTo>
                  <a:pt x="19" y="543"/>
                </a:lnTo>
                <a:lnTo>
                  <a:pt x="19" y="526"/>
                </a:lnTo>
                <a:lnTo>
                  <a:pt x="20" y="512"/>
                </a:lnTo>
                <a:lnTo>
                  <a:pt x="23" y="491"/>
                </a:lnTo>
                <a:lnTo>
                  <a:pt x="27" y="481"/>
                </a:lnTo>
                <a:lnTo>
                  <a:pt x="17" y="469"/>
                </a:lnTo>
                <a:lnTo>
                  <a:pt x="9" y="456"/>
                </a:lnTo>
                <a:lnTo>
                  <a:pt x="6" y="448"/>
                </a:lnTo>
                <a:lnTo>
                  <a:pt x="3" y="440"/>
                </a:lnTo>
                <a:lnTo>
                  <a:pt x="1" y="431"/>
                </a:lnTo>
                <a:lnTo>
                  <a:pt x="0" y="423"/>
                </a:lnTo>
                <a:lnTo>
                  <a:pt x="0" y="415"/>
                </a:lnTo>
                <a:lnTo>
                  <a:pt x="2" y="406"/>
                </a:lnTo>
                <a:lnTo>
                  <a:pt x="6" y="398"/>
                </a:lnTo>
                <a:lnTo>
                  <a:pt x="12" y="391"/>
                </a:lnTo>
                <a:lnTo>
                  <a:pt x="21" y="385"/>
                </a:lnTo>
                <a:lnTo>
                  <a:pt x="33" y="380"/>
                </a:lnTo>
                <a:lnTo>
                  <a:pt x="36" y="373"/>
                </a:lnTo>
                <a:lnTo>
                  <a:pt x="40" y="369"/>
                </a:lnTo>
                <a:lnTo>
                  <a:pt x="45" y="363"/>
                </a:lnTo>
                <a:lnTo>
                  <a:pt x="51" y="358"/>
                </a:lnTo>
                <a:lnTo>
                  <a:pt x="53" y="357"/>
                </a:lnTo>
                <a:lnTo>
                  <a:pt x="57" y="355"/>
                </a:lnTo>
                <a:lnTo>
                  <a:pt x="59" y="355"/>
                </a:lnTo>
                <a:lnTo>
                  <a:pt x="61" y="357"/>
                </a:lnTo>
                <a:lnTo>
                  <a:pt x="65" y="360"/>
                </a:lnTo>
                <a:lnTo>
                  <a:pt x="67" y="364"/>
                </a:lnTo>
                <a:lnTo>
                  <a:pt x="68" y="359"/>
                </a:lnTo>
                <a:lnTo>
                  <a:pt x="72" y="348"/>
                </a:lnTo>
                <a:lnTo>
                  <a:pt x="74" y="344"/>
                </a:lnTo>
                <a:lnTo>
                  <a:pt x="78" y="340"/>
                </a:lnTo>
                <a:lnTo>
                  <a:pt x="80" y="340"/>
                </a:lnTo>
                <a:lnTo>
                  <a:pt x="83" y="339"/>
                </a:lnTo>
                <a:lnTo>
                  <a:pt x="84" y="340"/>
                </a:lnTo>
                <a:lnTo>
                  <a:pt x="87" y="341"/>
                </a:lnTo>
                <a:lnTo>
                  <a:pt x="90" y="316"/>
                </a:lnTo>
                <a:lnTo>
                  <a:pt x="95" y="289"/>
                </a:lnTo>
                <a:lnTo>
                  <a:pt x="99" y="258"/>
                </a:lnTo>
                <a:lnTo>
                  <a:pt x="106" y="225"/>
                </a:lnTo>
                <a:lnTo>
                  <a:pt x="115" y="193"/>
                </a:lnTo>
                <a:lnTo>
                  <a:pt x="121" y="179"/>
                </a:lnTo>
                <a:lnTo>
                  <a:pt x="125" y="166"/>
                </a:lnTo>
                <a:lnTo>
                  <a:pt x="131" y="155"/>
                </a:lnTo>
                <a:lnTo>
                  <a:pt x="137" y="147"/>
                </a:lnTo>
                <a:lnTo>
                  <a:pt x="138" y="142"/>
                </a:lnTo>
                <a:lnTo>
                  <a:pt x="140" y="137"/>
                </a:lnTo>
                <a:lnTo>
                  <a:pt x="143" y="131"/>
                </a:lnTo>
                <a:lnTo>
                  <a:pt x="148" y="124"/>
                </a:lnTo>
                <a:lnTo>
                  <a:pt x="155" y="117"/>
                </a:lnTo>
                <a:lnTo>
                  <a:pt x="166" y="110"/>
                </a:lnTo>
                <a:lnTo>
                  <a:pt x="180" y="104"/>
                </a:lnTo>
                <a:lnTo>
                  <a:pt x="186" y="103"/>
                </a:lnTo>
                <a:lnTo>
                  <a:pt x="201" y="100"/>
                </a:lnTo>
                <a:lnTo>
                  <a:pt x="211" y="100"/>
                </a:lnTo>
                <a:lnTo>
                  <a:pt x="219" y="100"/>
                </a:lnTo>
                <a:lnTo>
                  <a:pt x="229" y="102"/>
                </a:lnTo>
                <a:lnTo>
                  <a:pt x="236" y="105"/>
                </a:lnTo>
                <a:lnTo>
                  <a:pt x="268" y="66"/>
                </a:lnTo>
                <a:lnTo>
                  <a:pt x="273" y="62"/>
                </a:lnTo>
                <a:lnTo>
                  <a:pt x="283" y="55"/>
                </a:lnTo>
                <a:lnTo>
                  <a:pt x="299" y="46"/>
                </a:lnTo>
                <a:lnTo>
                  <a:pt x="307" y="42"/>
                </a:lnTo>
                <a:lnTo>
                  <a:pt x="318" y="39"/>
                </a:lnTo>
                <a:lnTo>
                  <a:pt x="327" y="36"/>
                </a:lnTo>
                <a:lnTo>
                  <a:pt x="337" y="36"/>
                </a:lnTo>
                <a:lnTo>
                  <a:pt x="346" y="38"/>
                </a:lnTo>
                <a:lnTo>
                  <a:pt x="356" y="41"/>
                </a:lnTo>
                <a:lnTo>
                  <a:pt x="364" y="47"/>
                </a:lnTo>
                <a:lnTo>
                  <a:pt x="369" y="52"/>
                </a:lnTo>
                <a:lnTo>
                  <a:pt x="372" y="56"/>
                </a:lnTo>
                <a:lnTo>
                  <a:pt x="378" y="70"/>
                </a:lnTo>
                <a:lnTo>
                  <a:pt x="384" y="86"/>
                </a:lnTo>
                <a:close/>
                <a:moveTo>
                  <a:pt x="817" y="150"/>
                </a:moveTo>
                <a:lnTo>
                  <a:pt x="817" y="150"/>
                </a:lnTo>
                <a:lnTo>
                  <a:pt x="823" y="156"/>
                </a:lnTo>
                <a:lnTo>
                  <a:pt x="840" y="174"/>
                </a:lnTo>
                <a:lnTo>
                  <a:pt x="862" y="200"/>
                </a:lnTo>
                <a:lnTo>
                  <a:pt x="875" y="215"/>
                </a:lnTo>
                <a:lnTo>
                  <a:pt x="887" y="233"/>
                </a:lnTo>
                <a:lnTo>
                  <a:pt x="899" y="251"/>
                </a:lnTo>
                <a:lnTo>
                  <a:pt x="910" y="271"/>
                </a:lnTo>
                <a:lnTo>
                  <a:pt x="919" y="293"/>
                </a:lnTo>
                <a:lnTo>
                  <a:pt x="926" y="314"/>
                </a:lnTo>
                <a:lnTo>
                  <a:pt x="930" y="325"/>
                </a:lnTo>
                <a:lnTo>
                  <a:pt x="931" y="335"/>
                </a:lnTo>
                <a:lnTo>
                  <a:pt x="932" y="346"/>
                </a:lnTo>
                <a:lnTo>
                  <a:pt x="933" y="358"/>
                </a:lnTo>
                <a:lnTo>
                  <a:pt x="932" y="369"/>
                </a:lnTo>
                <a:lnTo>
                  <a:pt x="931" y="379"/>
                </a:lnTo>
                <a:lnTo>
                  <a:pt x="929" y="390"/>
                </a:lnTo>
                <a:lnTo>
                  <a:pt x="925" y="402"/>
                </a:lnTo>
                <a:lnTo>
                  <a:pt x="895" y="455"/>
                </a:lnTo>
                <a:lnTo>
                  <a:pt x="906" y="447"/>
                </a:lnTo>
                <a:lnTo>
                  <a:pt x="917" y="437"/>
                </a:lnTo>
                <a:lnTo>
                  <a:pt x="930" y="424"/>
                </a:lnTo>
                <a:lnTo>
                  <a:pt x="943" y="408"/>
                </a:lnTo>
                <a:lnTo>
                  <a:pt x="950" y="398"/>
                </a:lnTo>
                <a:lnTo>
                  <a:pt x="956" y="388"/>
                </a:lnTo>
                <a:lnTo>
                  <a:pt x="961" y="376"/>
                </a:lnTo>
                <a:lnTo>
                  <a:pt x="965" y="364"/>
                </a:lnTo>
                <a:lnTo>
                  <a:pt x="969" y="352"/>
                </a:lnTo>
                <a:lnTo>
                  <a:pt x="971" y="339"/>
                </a:lnTo>
                <a:lnTo>
                  <a:pt x="970" y="328"/>
                </a:lnTo>
                <a:lnTo>
                  <a:pt x="967" y="313"/>
                </a:lnTo>
                <a:lnTo>
                  <a:pt x="964" y="302"/>
                </a:lnTo>
                <a:lnTo>
                  <a:pt x="959" y="291"/>
                </a:lnTo>
                <a:lnTo>
                  <a:pt x="953" y="280"/>
                </a:lnTo>
                <a:lnTo>
                  <a:pt x="946" y="268"/>
                </a:lnTo>
                <a:lnTo>
                  <a:pt x="938" y="255"/>
                </a:lnTo>
                <a:lnTo>
                  <a:pt x="927" y="240"/>
                </a:lnTo>
                <a:lnTo>
                  <a:pt x="916" y="226"/>
                </a:lnTo>
                <a:lnTo>
                  <a:pt x="900" y="212"/>
                </a:lnTo>
                <a:lnTo>
                  <a:pt x="883" y="196"/>
                </a:lnTo>
                <a:lnTo>
                  <a:pt x="863" y="181"/>
                </a:lnTo>
                <a:lnTo>
                  <a:pt x="842" y="166"/>
                </a:lnTo>
                <a:lnTo>
                  <a:pt x="817" y="150"/>
                </a:lnTo>
                <a:close/>
                <a:moveTo>
                  <a:pt x="999" y="422"/>
                </a:moveTo>
                <a:lnTo>
                  <a:pt x="999" y="422"/>
                </a:lnTo>
                <a:lnTo>
                  <a:pt x="962" y="448"/>
                </a:lnTo>
                <a:lnTo>
                  <a:pt x="908" y="484"/>
                </a:lnTo>
                <a:lnTo>
                  <a:pt x="828" y="536"/>
                </a:lnTo>
                <a:lnTo>
                  <a:pt x="810" y="547"/>
                </a:lnTo>
                <a:lnTo>
                  <a:pt x="791" y="557"/>
                </a:lnTo>
                <a:lnTo>
                  <a:pt x="768" y="569"/>
                </a:lnTo>
                <a:lnTo>
                  <a:pt x="743" y="581"/>
                </a:lnTo>
                <a:lnTo>
                  <a:pt x="720" y="592"/>
                </a:lnTo>
                <a:lnTo>
                  <a:pt x="708" y="595"/>
                </a:lnTo>
                <a:lnTo>
                  <a:pt x="698" y="598"/>
                </a:lnTo>
                <a:lnTo>
                  <a:pt x="689" y="599"/>
                </a:lnTo>
                <a:lnTo>
                  <a:pt x="682" y="599"/>
                </a:lnTo>
                <a:lnTo>
                  <a:pt x="636" y="576"/>
                </a:lnTo>
                <a:lnTo>
                  <a:pt x="594" y="558"/>
                </a:lnTo>
                <a:lnTo>
                  <a:pt x="574" y="550"/>
                </a:lnTo>
                <a:lnTo>
                  <a:pt x="556" y="543"/>
                </a:lnTo>
                <a:lnTo>
                  <a:pt x="492" y="530"/>
                </a:lnTo>
                <a:lnTo>
                  <a:pt x="389" y="505"/>
                </a:lnTo>
                <a:lnTo>
                  <a:pt x="328" y="473"/>
                </a:lnTo>
                <a:lnTo>
                  <a:pt x="277" y="444"/>
                </a:lnTo>
                <a:lnTo>
                  <a:pt x="236" y="420"/>
                </a:lnTo>
                <a:lnTo>
                  <a:pt x="227" y="406"/>
                </a:lnTo>
                <a:lnTo>
                  <a:pt x="207" y="376"/>
                </a:lnTo>
                <a:lnTo>
                  <a:pt x="197" y="354"/>
                </a:lnTo>
                <a:lnTo>
                  <a:pt x="185" y="331"/>
                </a:lnTo>
                <a:lnTo>
                  <a:pt x="173" y="306"/>
                </a:lnTo>
                <a:lnTo>
                  <a:pt x="165" y="280"/>
                </a:lnTo>
                <a:lnTo>
                  <a:pt x="161" y="266"/>
                </a:lnTo>
                <a:lnTo>
                  <a:pt x="157" y="253"/>
                </a:lnTo>
                <a:lnTo>
                  <a:pt x="156" y="240"/>
                </a:lnTo>
                <a:lnTo>
                  <a:pt x="155" y="229"/>
                </a:lnTo>
                <a:lnTo>
                  <a:pt x="155" y="217"/>
                </a:lnTo>
                <a:lnTo>
                  <a:pt x="156" y="205"/>
                </a:lnTo>
                <a:lnTo>
                  <a:pt x="160" y="194"/>
                </a:lnTo>
                <a:lnTo>
                  <a:pt x="163" y="185"/>
                </a:lnTo>
                <a:lnTo>
                  <a:pt x="169" y="175"/>
                </a:lnTo>
                <a:lnTo>
                  <a:pt x="178" y="167"/>
                </a:lnTo>
                <a:lnTo>
                  <a:pt x="187" y="160"/>
                </a:lnTo>
                <a:lnTo>
                  <a:pt x="198" y="154"/>
                </a:lnTo>
                <a:lnTo>
                  <a:pt x="212" y="149"/>
                </a:lnTo>
                <a:lnTo>
                  <a:pt x="227" y="145"/>
                </a:lnTo>
                <a:lnTo>
                  <a:pt x="245" y="144"/>
                </a:lnTo>
                <a:lnTo>
                  <a:pt x="265" y="143"/>
                </a:lnTo>
                <a:lnTo>
                  <a:pt x="268" y="131"/>
                </a:lnTo>
                <a:lnTo>
                  <a:pt x="263" y="130"/>
                </a:lnTo>
                <a:lnTo>
                  <a:pt x="250" y="126"/>
                </a:lnTo>
                <a:lnTo>
                  <a:pt x="231" y="123"/>
                </a:lnTo>
                <a:lnTo>
                  <a:pt x="222" y="122"/>
                </a:lnTo>
                <a:lnTo>
                  <a:pt x="210" y="122"/>
                </a:lnTo>
                <a:lnTo>
                  <a:pt x="199" y="123"/>
                </a:lnTo>
                <a:lnTo>
                  <a:pt x="188" y="124"/>
                </a:lnTo>
                <a:lnTo>
                  <a:pt x="178" y="128"/>
                </a:lnTo>
                <a:lnTo>
                  <a:pt x="167" y="134"/>
                </a:lnTo>
                <a:lnTo>
                  <a:pt x="157" y="141"/>
                </a:lnTo>
                <a:lnTo>
                  <a:pt x="150" y="149"/>
                </a:lnTo>
                <a:lnTo>
                  <a:pt x="144" y="161"/>
                </a:lnTo>
                <a:lnTo>
                  <a:pt x="140" y="175"/>
                </a:lnTo>
                <a:lnTo>
                  <a:pt x="137" y="179"/>
                </a:lnTo>
                <a:lnTo>
                  <a:pt x="130" y="188"/>
                </a:lnTo>
                <a:lnTo>
                  <a:pt x="127" y="195"/>
                </a:lnTo>
                <a:lnTo>
                  <a:pt x="122" y="205"/>
                </a:lnTo>
                <a:lnTo>
                  <a:pt x="119" y="215"/>
                </a:lnTo>
                <a:lnTo>
                  <a:pt x="117" y="229"/>
                </a:lnTo>
                <a:lnTo>
                  <a:pt x="117" y="243"/>
                </a:lnTo>
                <a:lnTo>
                  <a:pt x="117" y="259"/>
                </a:lnTo>
                <a:lnTo>
                  <a:pt x="121" y="278"/>
                </a:lnTo>
                <a:lnTo>
                  <a:pt x="127" y="299"/>
                </a:lnTo>
                <a:lnTo>
                  <a:pt x="136" y="321"/>
                </a:lnTo>
                <a:lnTo>
                  <a:pt x="148" y="346"/>
                </a:lnTo>
                <a:lnTo>
                  <a:pt x="165" y="373"/>
                </a:lnTo>
                <a:lnTo>
                  <a:pt x="185" y="403"/>
                </a:lnTo>
                <a:lnTo>
                  <a:pt x="185" y="404"/>
                </a:lnTo>
                <a:lnTo>
                  <a:pt x="184" y="406"/>
                </a:lnTo>
                <a:lnTo>
                  <a:pt x="186" y="412"/>
                </a:lnTo>
                <a:lnTo>
                  <a:pt x="188" y="416"/>
                </a:lnTo>
                <a:lnTo>
                  <a:pt x="192" y="420"/>
                </a:lnTo>
                <a:lnTo>
                  <a:pt x="197" y="424"/>
                </a:lnTo>
                <a:lnTo>
                  <a:pt x="204" y="430"/>
                </a:lnTo>
                <a:lnTo>
                  <a:pt x="225" y="442"/>
                </a:lnTo>
                <a:lnTo>
                  <a:pt x="256" y="458"/>
                </a:lnTo>
                <a:lnTo>
                  <a:pt x="299" y="474"/>
                </a:lnTo>
                <a:lnTo>
                  <a:pt x="334" y="499"/>
                </a:lnTo>
                <a:lnTo>
                  <a:pt x="379" y="529"/>
                </a:lnTo>
                <a:lnTo>
                  <a:pt x="442" y="568"/>
                </a:lnTo>
                <a:lnTo>
                  <a:pt x="467" y="570"/>
                </a:lnTo>
                <a:lnTo>
                  <a:pt x="494" y="575"/>
                </a:lnTo>
                <a:lnTo>
                  <a:pt x="526" y="581"/>
                </a:lnTo>
                <a:lnTo>
                  <a:pt x="563" y="590"/>
                </a:lnTo>
                <a:lnTo>
                  <a:pt x="582" y="595"/>
                </a:lnTo>
                <a:lnTo>
                  <a:pt x="600" y="601"/>
                </a:lnTo>
                <a:lnTo>
                  <a:pt x="618" y="608"/>
                </a:lnTo>
                <a:lnTo>
                  <a:pt x="634" y="615"/>
                </a:lnTo>
                <a:lnTo>
                  <a:pt x="650" y="624"/>
                </a:lnTo>
                <a:lnTo>
                  <a:pt x="664" y="633"/>
                </a:lnTo>
                <a:lnTo>
                  <a:pt x="676" y="637"/>
                </a:lnTo>
                <a:lnTo>
                  <a:pt x="688" y="639"/>
                </a:lnTo>
                <a:lnTo>
                  <a:pt x="695" y="644"/>
                </a:lnTo>
                <a:lnTo>
                  <a:pt x="703" y="646"/>
                </a:lnTo>
                <a:lnTo>
                  <a:pt x="713" y="646"/>
                </a:lnTo>
                <a:lnTo>
                  <a:pt x="722" y="645"/>
                </a:lnTo>
                <a:lnTo>
                  <a:pt x="733" y="643"/>
                </a:lnTo>
                <a:lnTo>
                  <a:pt x="745" y="639"/>
                </a:lnTo>
                <a:lnTo>
                  <a:pt x="757" y="634"/>
                </a:lnTo>
                <a:lnTo>
                  <a:pt x="770" y="627"/>
                </a:lnTo>
                <a:lnTo>
                  <a:pt x="797" y="612"/>
                </a:lnTo>
                <a:lnTo>
                  <a:pt x="824" y="593"/>
                </a:lnTo>
                <a:lnTo>
                  <a:pt x="853" y="571"/>
                </a:lnTo>
                <a:lnTo>
                  <a:pt x="880" y="549"/>
                </a:lnTo>
                <a:lnTo>
                  <a:pt x="906" y="526"/>
                </a:lnTo>
                <a:lnTo>
                  <a:pt x="931" y="503"/>
                </a:lnTo>
                <a:lnTo>
                  <a:pt x="953" y="481"/>
                </a:lnTo>
                <a:lnTo>
                  <a:pt x="971" y="461"/>
                </a:lnTo>
                <a:lnTo>
                  <a:pt x="987" y="444"/>
                </a:lnTo>
                <a:lnTo>
                  <a:pt x="996" y="433"/>
                </a:lnTo>
                <a:lnTo>
                  <a:pt x="1001" y="424"/>
                </a:lnTo>
                <a:lnTo>
                  <a:pt x="1001" y="422"/>
                </a:lnTo>
                <a:lnTo>
                  <a:pt x="999" y="422"/>
                </a:lnTo>
                <a:close/>
                <a:moveTo>
                  <a:pt x="404" y="124"/>
                </a:moveTo>
                <a:lnTo>
                  <a:pt x="404" y="153"/>
                </a:lnTo>
                <a:lnTo>
                  <a:pt x="413" y="148"/>
                </a:lnTo>
                <a:lnTo>
                  <a:pt x="435" y="136"/>
                </a:lnTo>
                <a:lnTo>
                  <a:pt x="450" y="129"/>
                </a:lnTo>
                <a:lnTo>
                  <a:pt x="469" y="121"/>
                </a:lnTo>
                <a:lnTo>
                  <a:pt x="492" y="113"/>
                </a:lnTo>
                <a:lnTo>
                  <a:pt x="516" y="105"/>
                </a:lnTo>
                <a:lnTo>
                  <a:pt x="543" y="99"/>
                </a:lnTo>
                <a:lnTo>
                  <a:pt x="571" y="93"/>
                </a:lnTo>
                <a:lnTo>
                  <a:pt x="601" y="90"/>
                </a:lnTo>
                <a:lnTo>
                  <a:pt x="633" y="87"/>
                </a:lnTo>
                <a:lnTo>
                  <a:pt x="666" y="89"/>
                </a:lnTo>
                <a:lnTo>
                  <a:pt x="684" y="90"/>
                </a:lnTo>
                <a:lnTo>
                  <a:pt x="701" y="91"/>
                </a:lnTo>
                <a:lnTo>
                  <a:pt x="719" y="94"/>
                </a:lnTo>
                <a:lnTo>
                  <a:pt x="736" y="98"/>
                </a:lnTo>
                <a:lnTo>
                  <a:pt x="754" y="103"/>
                </a:lnTo>
                <a:lnTo>
                  <a:pt x="772" y="109"/>
                </a:lnTo>
                <a:lnTo>
                  <a:pt x="772" y="108"/>
                </a:lnTo>
                <a:lnTo>
                  <a:pt x="772" y="104"/>
                </a:lnTo>
                <a:lnTo>
                  <a:pt x="768" y="99"/>
                </a:lnTo>
                <a:lnTo>
                  <a:pt x="762" y="93"/>
                </a:lnTo>
                <a:lnTo>
                  <a:pt x="752" y="86"/>
                </a:lnTo>
                <a:lnTo>
                  <a:pt x="735" y="78"/>
                </a:lnTo>
                <a:lnTo>
                  <a:pt x="711" y="71"/>
                </a:lnTo>
                <a:lnTo>
                  <a:pt x="681" y="65"/>
                </a:lnTo>
                <a:lnTo>
                  <a:pt x="669" y="67"/>
                </a:lnTo>
                <a:lnTo>
                  <a:pt x="656" y="68"/>
                </a:lnTo>
                <a:lnTo>
                  <a:pt x="639" y="71"/>
                </a:lnTo>
                <a:lnTo>
                  <a:pt x="621" y="71"/>
                </a:lnTo>
                <a:lnTo>
                  <a:pt x="602" y="68"/>
                </a:lnTo>
                <a:lnTo>
                  <a:pt x="593" y="66"/>
                </a:lnTo>
                <a:lnTo>
                  <a:pt x="585" y="64"/>
                </a:lnTo>
                <a:lnTo>
                  <a:pt x="576" y="60"/>
                </a:lnTo>
                <a:lnTo>
                  <a:pt x="568" y="55"/>
                </a:lnTo>
                <a:lnTo>
                  <a:pt x="564" y="53"/>
                </a:lnTo>
                <a:lnTo>
                  <a:pt x="555" y="49"/>
                </a:lnTo>
                <a:lnTo>
                  <a:pt x="549" y="48"/>
                </a:lnTo>
                <a:lnTo>
                  <a:pt x="542" y="48"/>
                </a:lnTo>
                <a:lnTo>
                  <a:pt x="534" y="49"/>
                </a:lnTo>
                <a:lnTo>
                  <a:pt x="526" y="54"/>
                </a:lnTo>
                <a:lnTo>
                  <a:pt x="474" y="84"/>
                </a:lnTo>
                <a:lnTo>
                  <a:pt x="434" y="108"/>
                </a:lnTo>
                <a:lnTo>
                  <a:pt x="404" y="124"/>
                </a:lnTo>
                <a:close/>
                <a:moveTo>
                  <a:pt x="479" y="318"/>
                </a:moveTo>
                <a:lnTo>
                  <a:pt x="479" y="318"/>
                </a:lnTo>
                <a:lnTo>
                  <a:pt x="474" y="306"/>
                </a:lnTo>
                <a:lnTo>
                  <a:pt x="471" y="294"/>
                </a:lnTo>
                <a:lnTo>
                  <a:pt x="469" y="283"/>
                </a:lnTo>
                <a:lnTo>
                  <a:pt x="469" y="272"/>
                </a:lnTo>
                <a:lnTo>
                  <a:pt x="471" y="263"/>
                </a:lnTo>
                <a:lnTo>
                  <a:pt x="472" y="255"/>
                </a:lnTo>
                <a:lnTo>
                  <a:pt x="475" y="248"/>
                </a:lnTo>
                <a:lnTo>
                  <a:pt x="479" y="240"/>
                </a:lnTo>
                <a:lnTo>
                  <a:pt x="486" y="229"/>
                </a:lnTo>
                <a:lnTo>
                  <a:pt x="494" y="220"/>
                </a:lnTo>
                <a:lnTo>
                  <a:pt x="503" y="213"/>
                </a:lnTo>
                <a:lnTo>
                  <a:pt x="487" y="220"/>
                </a:lnTo>
                <a:lnTo>
                  <a:pt x="477" y="229"/>
                </a:lnTo>
                <a:lnTo>
                  <a:pt x="467" y="237"/>
                </a:lnTo>
                <a:lnTo>
                  <a:pt x="461" y="246"/>
                </a:lnTo>
                <a:lnTo>
                  <a:pt x="458" y="255"/>
                </a:lnTo>
                <a:lnTo>
                  <a:pt x="456" y="263"/>
                </a:lnTo>
                <a:lnTo>
                  <a:pt x="456" y="272"/>
                </a:lnTo>
                <a:lnTo>
                  <a:pt x="458" y="280"/>
                </a:lnTo>
                <a:lnTo>
                  <a:pt x="460" y="288"/>
                </a:lnTo>
                <a:lnTo>
                  <a:pt x="464" y="295"/>
                </a:lnTo>
                <a:lnTo>
                  <a:pt x="471" y="307"/>
                </a:lnTo>
                <a:lnTo>
                  <a:pt x="477" y="314"/>
                </a:lnTo>
                <a:lnTo>
                  <a:pt x="479" y="318"/>
                </a:lnTo>
                <a:close/>
                <a:moveTo>
                  <a:pt x="853" y="388"/>
                </a:moveTo>
                <a:lnTo>
                  <a:pt x="853" y="388"/>
                </a:lnTo>
                <a:lnTo>
                  <a:pt x="837" y="408"/>
                </a:lnTo>
                <a:lnTo>
                  <a:pt x="821" y="425"/>
                </a:lnTo>
                <a:lnTo>
                  <a:pt x="803" y="440"/>
                </a:lnTo>
                <a:lnTo>
                  <a:pt x="785" y="453"/>
                </a:lnTo>
                <a:lnTo>
                  <a:pt x="765" y="462"/>
                </a:lnTo>
                <a:lnTo>
                  <a:pt x="746" y="471"/>
                </a:lnTo>
                <a:lnTo>
                  <a:pt x="726" y="475"/>
                </a:lnTo>
                <a:lnTo>
                  <a:pt x="704" y="480"/>
                </a:lnTo>
                <a:lnTo>
                  <a:pt x="684" y="482"/>
                </a:lnTo>
                <a:lnTo>
                  <a:pt x="663" y="482"/>
                </a:lnTo>
                <a:lnTo>
                  <a:pt x="641" y="482"/>
                </a:lnTo>
                <a:lnTo>
                  <a:pt x="621" y="481"/>
                </a:lnTo>
                <a:lnTo>
                  <a:pt x="600" y="478"/>
                </a:lnTo>
                <a:lnTo>
                  <a:pt x="580" y="475"/>
                </a:lnTo>
                <a:lnTo>
                  <a:pt x="541" y="466"/>
                </a:lnTo>
                <a:lnTo>
                  <a:pt x="570" y="468"/>
                </a:lnTo>
                <a:lnTo>
                  <a:pt x="595" y="468"/>
                </a:lnTo>
                <a:lnTo>
                  <a:pt x="618" y="467"/>
                </a:lnTo>
                <a:lnTo>
                  <a:pt x="588" y="448"/>
                </a:lnTo>
                <a:lnTo>
                  <a:pt x="564" y="431"/>
                </a:lnTo>
                <a:lnTo>
                  <a:pt x="548" y="417"/>
                </a:lnTo>
                <a:lnTo>
                  <a:pt x="537" y="404"/>
                </a:lnTo>
                <a:lnTo>
                  <a:pt x="530" y="395"/>
                </a:lnTo>
                <a:lnTo>
                  <a:pt x="526" y="388"/>
                </a:lnTo>
                <a:lnTo>
                  <a:pt x="525" y="384"/>
                </a:lnTo>
                <a:lnTo>
                  <a:pt x="525" y="382"/>
                </a:lnTo>
                <a:lnTo>
                  <a:pt x="528" y="373"/>
                </a:lnTo>
                <a:lnTo>
                  <a:pt x="526" y="365"/>
                </a:lnTo>
                <a:lnTo>
                  <a:pt x="525" y="358"/>
                </a:lnTo>
                <a:lnTo>
                  <a:pt x="522" y="352"/>
                </a:lnTo>
                <a:lnTo>
                  <a:pt x="517" y="346"/>
                </a:lnTo>
                <a:lnTo>
                  <a:pt x="511" y="342"/>
                </a:lnTo>
                <a:lnTo>
                  <a:pt x="505" y="339"/>
                </a:lnTo>
                <a:lnTo>
                  <a:pt x="499" y="335"/>
                </a:lnTo>
                <a:lnTo>
                  <a:pt x="486" y="331"/>
                </a:lnTo>
                <a:lnTo>
                  <a:pt x="474" y="328"/>
                </a:lnTo>
                <a:lnTo>
                  <a:pt x="462" y="327"/>
                </a:lnTo>
                <a:lnTo>
                  <a:pt x="447" y="296"/>
                </a:lnTo>
                <a:lnTo>
                  <a:pt x="441" y="301"/>
                </a:lnTo>
                <a:lnTo>
                  <a:pt x="435" y="308"/>
                </a:lnTo>
                <a:lnTo>
                  <a:pt x="424" y="327"/>
                </a:lnTo>
                <a:lnTo>
                  <a:pt x="415" y="342"/>
                </a:lnTo>
                <a:lnTo>
                  <a:pt x="411" y="350"/>
                </a:lnTo>
                <a:lnTo>
                  <a:pt x="436" y="431"/>
                </a:lnTo>
                <a:lnTo>
                  <a:pt x="449" y="453"/>
                </a:lnTo>
                <a:lnTo>
                  <a:pt x="472" y="463"/>
                </a:lnTo>
                <a:lnTo>
                  <a:pt x="494" y="473"/>
                </a:lnTo>
                <a:lnTo>
                  <a:pt x="517" y="481"/>
                </a:lnTo>
                <a:lnTo>
                  <a:pt x="538" y="488"/>
                </a:lnTo>
                <a:lnTo>
                  <a:pt x="558" y="494"/>
                </a:lnTo>
                <a:lnTo>
                  <a:pt x="579" y="499"/>
                </a:lnTo>
                <a:lnTo>
                  <a:pt x="598" y="503"/>
                </a:lnTo>
                <a:lnTo>
                  <a:pt x="617" y="505"/>
                </a:lnTo>
                <a:lnTo>
                  <a:pt x="634" y="506"/>
                </a:lnTo>
                <a:lnTo>
                  <a:pt x="651" y="507"/>
                </a:lnTo>
                <a:lnTo>
                  <a:pt x="668" y="507"/>
                </a:lnTo>
                <a:lnTo>
                  <a:pt x="684" y="506"/>
                </a:lnTo>
                <a:lnTo>
                  <a:pt x="714" y="503"/>
                </a:lnTo>
                <a:lnTo>
                  <a:pt x="740" y="498"/>
                </a:lnTo>
                <a:lnTo>
                  <a:pt x="764" y="491"/>
                </a:lnTo>
                <a:lnTo>
                  <a:pt x="784" y="482"/>
                </a:lnTo>
                <a:lnTo>
                  <a:pt x="802" y="474"/>
                </a:lnTo>
                <a:lnTo>
                  <a:pt x="817" y="467"/>
                </a:lnTo>
                <a:lnTo>
                  <a:pt x="828" y="460"/>
                </a:lnTo>
                <a:lnTo>
                  <a:pt x="836" y="454"/>
                </a:lnTo>
                <a:lnTo>
                  <a:pt x="843" y="448"/>
                </a:lnTo>
                <a:lnTo>
                  <a:pt x="850" y="443"/>
                </a:lnTo>
                <a:lnTo>
                  <a:pt x="856" y="437"/>
                </a:lnTo>
                <a:lnTo>
                  <a:pt x="861" y="431"/>
                </a:lnTo>
                <a:lnTo>
                  <a:pt x="863" y="427"/>
                </a:lnTo>
                <a:lnTo>
                  <a:pt x="866" y="421"/>
                </a:lnTo>
                <a:lnTo>
                  <a:pt x="866" y="416"/>
                </a:lnTo>
                <a:lnTo>
                  <a:pt x="866" y="411"/>
                </a:lnTo>
                <a:lnTo>
                  <a:pt x="864" y="406"/>
                </a:lnTo>
                <a:lnTo>
                  <a:pt x="861" y="399"/>
                </a:lnTo>
                <a:lnTo>
                  <a:pt x="857" y="393"/>
                </a:lnTo>
                <a:lnTo>
                  <a:pt x="853" y="388"/>
                </a:lnTo>
                <a:close/>
                <a:moveTo>
                  <a:pt x="754" y="379"/>
                </a:moveTo>
                <a:lnTo>
                  <a:pt x="754" y="379"/>
                </a:lnTo>
                <a:lnTo>
                  <a:pt x="762" y="377"/>
                </a:lnTo>
                <a:lnTo>
                  <a:pt x="781" y="372"/>
                </a:lnTo>
                <a:lnTo>
                  <a:pt x="792" y="369"/>
                </a:lnTo>
                <a:lnTo>
                  <a:pt x="802" y="364"/>
                </a:lnTo>
                <a:lnTo>
                  <a:pt x="809" y="358"/>
                </a:lnTo>
                <a:lnTo>
                  <a:pt x="811" y="354"/>
                </a:lnTo>
                <a:lnTo>
                  <a:pt x="812" y="351"/>
                </a:lnTo>
                <a:lnTo>
                  <a:pt x="811" y="348"/>
                </a:lnTo>
                <a:lnTo>
                  <a:pt x="810" y="345"/>
                </a:lnTo>
                <a:lnTo>
                  <a:pt x="806" y="340"/>
                </a:lnTo>
                <a:lnTo>
                  <a:pt x="802" y="333"/>
                </a:lnTo>
                <a:lnTo>
                  <a:pt x="793" y="325"/>
                </a:lnTo>
                <a:lnTo>
                  <a:pt x="783" y="314"/>
                </a:lnTo>
                <a:lnTo>
                  <a:pt x="767" y="301"/>
                </a:lnTo>
                <a:lnTo>
                  <a:pt x="741" y="280"/>
                </a:lnTo>
                <a:lnTo>
                  <a:pt x="717" y="262"/>
                </a:lnTo>
                <a:lnTo>
                  <a:pt x="707" y="255"/>
                </a:lnTo>
                <a:lnTo>
                  <a:pt x="697" y="250"/>
                </a:lnTo>
                <a:lnTo>
                  <a:pt x="691" y="245"/>
                </a:lnTo>
                <a:lnTo>
                  <a:pt x="678" y="233"/>
                </a:lnTo>
                <a:lnTo>
                  <a:pt x="670" y="227"/>
                </a:lnTo>
                <a:lnTo>
                  <a:pt x="662" y="223"/>
                </a:lnTo>
                <a:lnTo>
                  <a:pt x="656" y="220"/>
                </a:lnTo>
                <a:lnTo>
                  <a:pt x="652" y="219"/>
                </a:lnTo>
                <a:lnTo>
                  <a:pt x="650" y="219"/>
                </a:lnTo>
                <a:lnTo>
                  <a:pt x="634" y="218"/>
                </a:lnTo>
                <a:lnTo>
                  <a:pt x="621" y="218"/>
                </a:lnTo>
                <a:lnTo>
                  <a:pt x="615" y="218"/>
                </a:lnTo>
                <a:lnTo>
                  <a:pt x="612" y="220"/>
                </a:lnTo>
                <a:lnTo>
                  <a:pt x="606" y="221"/>
                </a:lnTo>
                <a:lnTo>
                  <a:pt x="593" y="225"/>
                </a:lnTo>
                <a:lnTo>
                  <a:pt x="579" y="231"/>
                </a:lnTo>
                <a:lnTo>
                  <a:pt x="574" y="234"/>
                </a:lnTo>
                <a:lnTo>
                  <a:pt x="570" y="238"/>
                </a:lnTo>
                <a:lnTo>
                  <a:pt x="581" y="240"/>
                </a:lnTo>
                <a:lnTo>
                  <a:pt x="611" y="246"/>
                </a:lnTo>
                <a:lnTo>
                  <a:pt x="650" y="257"/>
                </a:lnTo>
                <a:lnTo>
                  <a:pt x="672" y="264"/>
                </a:lnTo>
                <a:lnTo>
                  <a:pt x="694" y="272"/>
                </a:lnTo>
                <a:lnTo>
                  <a:pt x="714" y="281"/>
                </a:lnTo>
                <a:lnTo>
                  <a:pt x="733" y="291"/>
                </a:lnTo>
                <a:lnTo>
                  <a:pt x="741" y="297"/>
                </a:lnTo>
                <a:lnTo>
                  <a:pt x="748" y="303"/>
                </a:lnTo>
                <a:lnTo>
                  <a:pt x="755" y="309"/>
                </a:lnTo>
                <a:lnTo>
                  <a:pt x="760" y="316"/>
                </a:lnTo>
                <a:lnTo>
                  <a:pt x="765" y="322"/>
                </a:lnTo>
                <a:lnTo>
                  <a:pt x="768" y="329"/>
                </a:lnTo>
                <a:lnTo>
                  <a:pt x="770" y="338"/>
                </a:lnTo>
                <a:lnTo>
                  <a:pt x="770" y="345"/>
                </a:lnTo>
                <a:lnTo>
                  <a:pt x="768" y="353"/>
                </a:lnTo>
                <a:lnTo>
                  <a:pt x="766" y="361"/>
                </a:lnTo>
                <a:lnTo>
                  <a:pt x="761" y="370"/>
                </a:lnTo>
                <a:lnTo>
                  <a:pt x="754" y="379"/>
                </a:lnTo>
                <a:close/>
                <a:moveTo>
                  <a:pt x="716" y="238"/>
                </a:moveTo>
                <a:lnTo>
                  <a:pt x="720" y="240"/>
                </a:lnTo>
                <a:lnTo>
                  <a:pt x="828" y="340"/>
                </a:lnTo>
                <a:lnTo>
                  <a:pt x="829" y="338"/>
                </a:lnTo>
                <a:lnTo>
                  <a:pt x="831" y="331"/>
                </a:lnTo>
                <a:lnTo>
                  <a:pt x="832" y="325"/>
                </a:lnTo>
                <a:lnTo>
                  <a:pt x="834" y="316"/>
                </a:lnTo>
                <a:lnTo>
                  <a:pt x="834" y="308"/>
                </a:lnTo>
                <a:lnTo>
                  <a:pt x="832" y="297"/>
                </a:lnTo>
                <a:lnTo>
                  <a:pt x="827" y="284"/>
                </a:lnTo>
                <a:lnTo>
                  <a:pt x="810" y="257"/>
                </a:lnTo>
                <a:lnTo>
                  <a:pt x="802" y="243"/>
                </a:lnTo>
                <a:lnTo>
                  <a:pt x="793" y="232"/>
                </a:lnTo>
                <a:lnTo>
                  <a:pt x="790" y="229"/>
                </a:lnTo>
                <a:lnTo>
                  <a:pt x="786" y="226"/>
                </a:lnTo>
                <a:lnTo>
                  <a:pt x="784" y="226"/>
                </a:lnTo>
                <a:lnTo>
                  <a:pt x="781" y="229"/>
                </a:lnTo>
                <a:lnTo>
                  <a:pt x="774" y="229"/>
                </a:lnTo>
                <a:lnTo>
                  <a:pt x="757" y="229"/>
                </a:lnTo>
                <a:lnTo>
                  <a:pt x="746" y="230"/>
                </a:lnTo>
                <a:lnTo>
                  <a:pt x="735" y="232"/>
                </a:lnTo>
                <a:lnTo>
                  <a:pt x="725" y="234"/>
                </a:lnTo>
                <a:lnTo>
                  <a:pt x="716" y="238"/>
                </a:lnTo>
                <a:close/>
                <a:moveTo>
                  <a:pt x="558" y="212"/>
                </a:moveTo>
                <a:lnTo>
                  <a:pt x="558" y="212"/>
                </a:lnTo>
                <a:lnTo>
                  <a:pt x="548" y="220"/>
                </a:lnTo>
                <a:lnTo>
                  <a:pt x="539" y="229"/>
                </a:lnTo>
                <a:lnTo>
                  <a:pt x="532" y="237"/>
                </a:lnTo>
                <a:lnTo>
                  <a:pt x="526" y="244"/>
                </a:lnTo>
                <a:lnTo>
                  <a:pt x="523" y="250"/>
                </a:lnTo>
                <a:lnTo>
                  <a:pt x="519" y="256"/>
                </a:lnTo>
                <a:lnTo>
                  <a:pt x="516" y="265"/>
                </a:lnTo>
                <a:lnTo>
                  <a:pt x="516" y="274"/>
                </a:lnTo>
                <a:lnTo>
                  <a:pt x="517" y="278"/>
                </a:lnTo>
                <a:lnTo>
                  <a:pt x="519" y="282"/>
                </a:lnTo>
                <a:lnTo>
                  <a:pt x="519" y="283"/>
                </a:lnTo>
                <a:lnTo>
                  <a:pt x="517" y="283"/>
                </a:lnTo>
                <a:lnTo>
                  <a:pt x="515" y="285"/>
                </a:lnTo>
                <a:lnTo>
                  <a:pt x="510" y="290"/>
                </a:lnTo>
                <a:lnTo>
                  <a:pt x="505" y="297"/>
                </a:lnTo>
                <a:lnTo>
                  <a:pt x="500" y="304"/>
                </a:lnTo>
                <a:lnTo>
                  <a:pt x="494" y="319"/>
                </a:lnTo>
                <a:lnTo>
                  <a:pt x="493" y="326"/>
                </a:lnTo>
                <a:lnTo>
                  <a:pt x="524" y="332"/>
                </a:lnTo>
                <a:lnTo>
                  <a:pt x="534" y="282"/>
                </a:lnTo>
                <a:lnTo>
                  <a:pt x="541" y="268"/>
                </a:lnTo>
                <a:lnTo>
                  <a:pt x="547" y="255"/>
                </a:lnTo>
                <a:lnTo>
                  <a:pt x="552" y="245"/>
                </a:lnTo>
                <a:lnTo>
                  <a:pt x="558" y="236"/>
                </a:lnTo>
                <a:lnTo>
                  <a:pt x="564" y="229"/>
                </a:lnTo>
                <a:lnTo>
                  <a:pt x="569" y="224"/>
                </a:lnTo>
                <a:lnTo>
                  <a:pt x="574" y="219"/>
                </a:lnTo>
                <a:lnTo>
                  <a:pt x="579" y="215"/>
                </a:lnTo>
                <a:lnTo>
                  <a:pt x="588" y="213"/>
                </a:lnTo>
                <a:lnTo>
                  <a:pt x="594" y="212"/>
                </a:lnTo>
                <a:lnTo>
                  <a:pt x="598" y="212"/>
                </a:lnTo>
                <a:lnTo>
                  <a:pt x="600" y="212"/>
                </a:lnTo>
                <a:lnTo>
                  <a:pt x="588" y="206"/>
                </a:lnTo>
                <a:lnTo>
                  <a:pt x="580" y="202"/>
                </a:lnTo>
                <a:lnTo>
                  <a:pt x="571" y="201"/>
                </a:lnTo>
                <a:lnTo>
                  <a:pt x="567" y="204"/>
                </a:lnTo>
                <a:lnTo>
                  <a:pt x="563" y="206"/>
                </a:lnTo>
                <a:lnTo>
                  <a:pt x="560" y="208"/>
                </a:lnTo>
                <a:lnTo>
                  <a:pt x="558" y="212"/>
                </a:lnTo>
                <a:close/>
                <a:moveTo>
                  <a:pt x="581" y="301"/>
                </a:moveTo>
                <a:lnTo>
                  <a:pt x="581" y="301"/>
                </a:lnTo>
                <a:close/>
                <a:moveTo>
                  <a:pt x="581" y="301"/>
                </a:moveTo>
                <a:lnTo>
                  <a:pt x="581" y="301"/>
                </a:lnTo>
                <a:close/>
                <a:moveTo>
                  <a:pt x="580" y="300"/>
                </a:moveTo>
                <a:lnTo>
                  <a:pt x="580" y="300"/>
                </a:lnTo>
                <a:lnTo>
                  <a:pt x="576" y="297"/>
                </a:lnTo>
                <a:lnTo>
                  <a:pt x="573" y="301"/>
                </a:lnTo>
                <a:lnTo>
                  <a:pt x="577" y="300"/>
                </a:lnTo>
                <a:lnTo>
                  <a:pt x="580" y="300"/>
                </a:lnTo>
                <a:close/>
                <a:moveTo>
                  <a:pt x="580" y="300"/>
                </a:moveTo>
                <a:lnTo>
                  <a:pt x="580" y="300"/>
                </a:lnTo>
                <a:lnTo>
                  <a:pt x="581" y="301"/>
                </a:lnTo>
                <a:lnTo>
                  <a:pt x="580" y="300"/>
                </a:lnTo>
                <a:close/>
                <a:moveTo>
                  <a:pt x="581" y="301"/>
                </a:moveTo>
                <a:lnTo>
                  <a:pt x="581" y="301"/>
                </a:lnTo>
                <a:close/>
                <a:moveTo>
                  <a:pt x="614" y="404"/>
                </a:moveTo>
                <a:lnTo>
                  <a:pt x="614" y="404"/>
                </a:lnTo>
                <a:lnTo>
                  <a:pt x="587" y="389"/>
                </a:lnTo>
                <a:lnTo>
                  <a:pt x="563" y="373"/>
                </a:lnTo>
                <a:lnTo>
                  <a:pt x="552" y="365"/>
                </a:lnTo>
                <a:lnTo>
                  <a:pt x="544" y="357"/>
                </a:lnTo>
                <a:lnTo>
                  <a:pt x="543" y="350"/>
                </a:lnTo>
                <a:lnTo>
                  <a:pt x="545" y="342"/>
                </a:lnTo>
                <a:lnTo>
                  <a:pt x="549" y="334"/>
                </a:lnTo>
                <a:lnTo>
                  <a:pt x="552" y="326"/>
                </a:lnTo>
                <a:lnTo>
                  <a:pt x="564" y="312"/>
                </a:lnTo>
                <a:lnTo>
                  <a:pt x="573" y="301"/>
                </a:lnTo>
                <a:lnTo>
                  <a:pt x="562" y="304"/>
                </a:lnTo>
                <a:lnTo>
                  <a:pt x="549" y="312"/>
                </a:lnTo>
                <a:lnTo>
                  <a:pt x="543" y="315"/>
                </a:lnTo>
                <a:lnTo>
                  <a:pt x="538" y="320"/>
                </a:lnTo>
                <a:lnTo>
                  <a:pt x="534" y="325"/>
                </a:lnTo>
                <a:lnTo>
                  <a:pt x="531" y="331"/>
                </a:lnTo>
                <a:lnTo>
                  <a:pt x="529" y="332"/>
                </a:lnTo>
                <a:lnTo>
                  <a:pt x="528" y="335"/>
                </a:lnTo>
                <a:lnTo>
                  <a:pt x="526" y="339"/>
                </a:lnTo>
                <a:lnTo>
                  <a:pt x="526" y="344"/>
                </a:lnTo>
                <a:lnTo>
                  <a:pt x="530" y="352"/>
                </a:lnTo>
                <a:lnTo>
                  <a:pt x="537" y="361"/>
                </a:lnTo>
                <a:lnTo>
                  <a:pt x="547" y="376"/>
                </a:lnTo>
                <a:lnTo>
                  <a:pt x="550" y="382"/>
                </a:lnTo>
                <a:lnTo>
                  <a:pt x="555" y="390"/>
                </a:lnTo>
                <a:lnTo>
                  <a:pt x="561" y="398"/>
                </a:lnTo>
                <a:lnTo>
                  <a:pt x="569" y="410"/>
                </a:lnTo>
                <a:lnTo>
                  <a:pt x="581" y="421"/>
                </a:lnTo>
                <a:lnTo>
                  <a:pt x="594" y="433"/>
                </a:lnTo>
                <a:lnTo>
                  <a:pt x="611" y="444"/>
                </a:lnTo>
                <a:lnTo>
                  <a:pt x="624" y="442"/>
                </a:lnTo>
                <a:lnTo>
                  <a:pt x="655" y="436"/>
                </a:lnTo>
                <a:lnTo>
                  <a:pt x="687" y="429"/>
                </a:lnTo>
                <a:lnTo>
                  <a:pt x="698" y="424"/>
                </a:lnTo>
                <a:lnTo>
                  <a:pt x="707" y="421"/>
                </a:lnTo>
                <a:lnTo>
                  <a:pt x="669" y="412"/>
                </a:lnTo>
                <a:lnTo>
                  <a:pt x="638" y="406"/>
                </a:lnTo>
                <a:lnTo>
                  <a:pt x="614" y="404"/>
                </a:lnTo>
                <a:close/>
                <a:moveTo>
                  <a:pt x="614" y="358"/>
                </a:moveTo>
                <a:lnTo>
                  <a:pt x="614" y="358"/>
                </a:lnTo>
                <a:lnTo>
                  <a:pt x="620" y="357"/>
                </a:lnTo>
                <a:lnTo>
                  <a:pt x="620" y="351"/>
                </a:lnTo>
                <a:lnTo>
                  <a:pt x="620" y="345"/>
                </a:lnTo>
                <a:lnTo>
                  <a:pt x="622" y="340"/>
                </a:lnTo>
                <a:lnTo>
                  <a:pt x="625" y="336"/>
                </a:lnTo>
                <a:lnTo>
                  <a:pt x="631" y="328"/>
                </a:lnTo>
                <a:lnTo>
                  <a:pt x="639" y="322"/>
                </a:lnTo>
                <a:lnTo>
                  <a:pt x="647" y="318"/>
                </a:lnTo>
                <a:lnTo>
                  <a:pt x="655" y="315"/>
                </a:lnTo>
                <a:lnTo>
                  <a:pt x="660" y="313"/>
                </a:lnTo>
                <a:lnTo>
                  <a:pt x="653" y="310"/>
                </a:lnTo>
                <a:lnTo>
                  <a:pt x="646" y="312"/>
                </a:lnTo>
                <a:lnTo>
                  <a:pt x="639" y="314"/>
                </a:lnTo>
                <a:lnTo>
                  <a:pt x="632" y="316"/>
                </a:lnTo>
                <a:lnTo>
                  <a:pt x="620" y="322"/>
                </a:lnTo>
                <a:lnTo>
                  <a:pt x="615" y="325"/>
                </a:lnTo>
                <a:lnTo>
                  <a:pt x="609" y="336"/>
                </a:lnTo>
                <a:lnTo>
                  <a:pt x="609" y="328"/>
                </a:lnTo>
                <a:lnTo>
                  <a:pt x="611" y="320"/>
                </a:lnTo>
                <a:lnTo>
                  <a:pt x="612" y="316"/>
                </a:lnTo>
                <a:lnTo>
                  <a:pt x="615" y="313"/>
                </a:lnTo>
                <a:lnTo>
                  <a:pt x="619" y="309"/>
                </a:lnTo>
                <a:lnTo>
                  <a:pt x="622" y="307"/>
                </a:lnTo>
                <a:lnTo>
                  <a:pt x="628" y="304"/>
                </a:lnTo>
                <a:lnTo>
                  <a:pt x="634" y="302"/>
                </a:lnTo>
                <a:lnTo>
                  <a:pt x="643" y="301"/>
                </a:lnTo>
                <a:lnTo>
                  <a:pt x="652" y="300"/>
                </a:lnTo>
                <a:lnTo>
                  <a:pt x="663" y="300"/>
                </a:lnTo>
                <a:lnTo>
                  <a:pt x="675" y="301"/>
                </a:lnTo>
                <a:lnTo>
                  <a:pt x="704" y="306"/>
                </a:lnTo>
                <a:lnTo>
                  <a:pt x="641" y="283"/>
                </a:lnTo>
                <a:lnTo>
                  <a:pt x="634" y="287"/>
                </a:lnTo>
                <a:lnTo>
                  <a:pt x="617" y="297"/>
                </a:lnTo>
                <a:lnTo>
                  <a:pt x="606" y="303"/>
                </a:lnTo>
                <a:lnTo>
                  <a:pt x="596" y="310"/>
                </a:lnTo>
                <a:lnTo>
                  <a:pt x="589" y="318"/>
                </a:lnTo>
                <a:lnTo>
                  <a:pt x="587" y="321"/>
                </a:lnTo>
                <a:lnTo>
                  <a:pt x="586" y="325"/>
                </a:lnTo>
                <a:lnTo>
                  <a:pt x="582" y="323"/>
                </a:lnTo>
                <a:lnTo>
                  <a:pt x="580" y="325"/>
                </a:lnTo>
                <a:lnTo>
                  <a:pt x="577" y="326"/>
                </a:lnTo>
                <a:lnTo>
                  <a:pt x="574" y="329"/>
                </a:lnTo>
                <a:lnTo>
                  <a:pt x="571" y="335"/>
                </a:lnTo>
                <a:lnTo>
                  <a:pt x="570" y="346"/>
                </a:lnTo>
                <a:lnTo>
                  <a:pt x="570" y="359"/>
                </a:lnTo>
                <a:lnTo>
                  <a:pt x="574" y="367"/>
                </a:lnTo>
                <a:lnTo>
                  <a:pt x="579" y="374"/>
                </a:lnTo>
                <a:lnTo>
                  <a:pt x="586" y="382"/>
                </a:lnTo>
                <a:lnTo>
                  <a:pt x="590" y="385"/>
                </a:lnTo>
                <a:lnTo>
                  <a:pt x="596" y="388"/>
                </a:lnTo>
                <a:lnTo>
                  <a:pt x="604" y="390"/>
                </a:lnTo>
                <a:lnTo>
                  <a:pt x="611" y="391"/>
                </a:lnTo>
                <a:lnTo>
                  <a:pt x="619" y="391"/>
                </a:lnTo>
                <a:lnTo>
                  <a:pt x="628" y="390"/>
                </a:lnTo>
                <a:lnTo>
                  <a:pt x="638" y="388"/>
                </a:lnTo>
                <a:lnTo>
                  <a:pt x="650" y="383"/>
                </a:lnTo>
                <a:lnTo>
                  <a:pt x="645" y="380"/>
                </a:lnTo>
                <a:lnTo>
                  <a:pt x="634" y="376"/>
                </a:lnTo>
                <a:lnTo>
                  <a:pt x="628" y="372"/>
                </a:lnTo>
                <a:lnTo>
                  <a:pt x="622" y="369"/>
                </a:lnTo>
                <a:lnTo>
                  <a:pt x="618" y="364"/>
                </a:lnTo>
                <a:lnTo>
                  <a:pt x="614" y="358"/>
                </a:lnTo>
                <a:close/>
                <a:moveTo>
                  <a:pt x="746" y="380"/>
                </a:moveTo>
                <a:lnTo>
                  <a:pt x="746" y="380"/>
                </a:lnTo>
                <a:lnTo>
                  <a:pt x="746" y="376"/>
                </a:lnTo>
                <a:lnTo>
                  <a:pt x="745" y="369"/>
                </a:lnTo>
                <a:lnTo>
                  <a:pt x="742" y="360"/>
                </a:lnTo>
                <a:lnTo>
                  <a:pt x="739" y="350"/>
                </a:lnTo>
                <a:lnTo>
                  <a:pt x="732" y="338"/>
                </a:lnTo>
                <a:lnTo>
                  <a:pt x="723" y="323"/>
                </a:lnTo>
                <a:lnTo>
                  <a:pt x="710" y="309"/>
                </a:lnTo>
                <a:lnTo>
                  <a:pt x="707" y="310"/>
                </a:lnTo>
                <a:lnTo>
                  <a:pt x="702" y="312"/>
                </a:lnTo>
                <a:lnTo>
                  <a:pt x="698" y="314"/>
                </a:lnTo>
                <a:lnTo>
                  <a:pt x="696" y="319"/>
                </a:lnTo>
                <a:lnTo>
                  <a:pt x="696" y="321"/>
                </a:lnTo>
                <a:lnTo>
                  <a:pt x="696" y="323"/>
                </a:lnTo>
                <a:lnTo>
                  <a:pt x="696" y="327"/>
                </a:lnTo>
                <a:lnTo>
                  <a:pt x="698" y="331"/>
                </a:lnTo>
                <a:lnTo>
                  <a:pt x="704" y="340"/>
                </a:lnTo>
                <a:lnTo>
                  <a:pt x="701" y="348"/>
                </a:lnTo>
                <a:lnTo>
                  <a:pt x="697" y="357"/>
                </a:lnTo>
                <a:lnTo>
                  <a:pt x="691" y="366"/>
                </a:lnTo>
                <a:lnTo>
                  <a:pt x="683" y="376"/>
                </a:lnTo>
                <a:lnTo>
                  <a:pt x="673" y="384"/>
                </a:lnTo>
                <a:lnTo>
                  <a:pt x="668" y="388"/>
                </a:lnTo>
                <a:lnTo>
                  <a:pt x="663" y="390"/>
                </a:lnTo>
                <a:lnTo>
                  <a:pt x="656" y="391"/>
                </a:lnTo>
                <a:lnTo>
                  <a:pt x="650" y="392"/>
                </a:lnTo>
                <a:lnTo>
                  <a:pt x="632" y="397"/>
                </a:lnTo>
                <a:lnTo>
                  <a:pt x="665" y="406"/>
                </a:lnTo>
                <a:lnTo>
                  <a:pt x="691" y="412"/>
                </a:lnTo>
                <a:lnTo>
                  <a:pt x="709" y="416"/>
                </a:lnTo>
                <a:lnTo>
                  <a:pt x="715" y="416"/>
                </a:lnTo>
                <a:lnTo>
                  <a:pt x="719" y="414"/>
                </a:lnTo>
                <a:lnTo>
                  <a:pt x="722" y="409"/>
                </a:lnTo>
                <a:lnTo>
                  <a:pt x="726" y="403"/>
                </a:lnTo>
                <a:lnTo>
                  <a:pt x="729" y="397"/>
                </a:lnTo>
                <a:lnTo>
                  <a:pt x="734" y="391"/>
                </a:lnTo>
                <a:lnTo>
                  <a:pt x="739" y="385"/>
                </a:lnTo>
                <a:lnTo>
                  <a:pt x="746" y="380"/>
                </a:lnTo>
                <a:close/>
                <a:moveTo>
                  <a:pt x="621" y="692"/>
                </a:moveTo>
                <a:lnTo>
                  <a:pt x="621" y="692"/>
                </a:lnTo>
                <a:lnTo>
                  <a:pt x="612" y="695"/>
                </a:lnTo>
                <a:lnTo>
                  <a:pt x="588" y="702"/>
                </a:lnTo>
                <a:lnTo>
                  <a:pt x="571" y="704"/>
                </a:lnTo>
                <a:lnTo>
                  <a:pt x="551" y="708"/>
                </a:lnTo>
                <a:lnTo>
                  <a:pt x="529" y="710"/>
                </a:lnTo>
                <a:lnTo>
                  <a:pt x="505" y="711"/>
                </a:lnTo>
                <a:lnTo>
                  <a:pt x="480" y="711"/>
                </a:lnTo>
                <a:lnTo>
                  <a:pt x="453" y="709"/>
                </a:lnTo>
                <a:lnTo>
                  <a:pt x="426" y="705"/>
                </a:lnTo>
                <a:lnTo>
                  <a:pt x="398" y="698"/>
                </a:lnTo>
                <a:lnTo>
                  <a:pt x="384" y="694"/>
                </a:lnTo>
                <a:lnTo>
                  <a:pt x="371" y="688"/>
                </a:lnTo>
                <a:lnTo>
                  <a:pt x="357" y="682"/>
                </a:lnTo>
                <a:lnTo>
                  <a:pt x="344" y="675"/>
                </a:lnTo>
                <a:lnTo>
                  <a:pt x="329" y="666"/>
                </a:lnTo>
                <a:lnTo>
                  <a:pt x="316" y="657"/>
                </a:lnTo>
                <a:lnTo>
                  <a:pt x="305" y="647"/>
                </a:lnTo>
                <a:lnTo>
                  <a:pt x="292" y="635"/>
                </a:lnTo>
                <a:lnTo>
                  <a:pt x="287" y="630"/>
                </a:lnTo>
                <a:lnTo>
                  <a:pt x="281" y="620"/>
                </a:lnTo>
                <a:lnTo>
                  <a:pt x="267" y="594"/>
                </a:lnTo>
                <a:lnTo>
                  <a:pt x="252" y="563"/>
                </a:lnTo>
                <a:lnTo>
                  <a:pt x="238" y="530"/>
                </a:lnTo>
                <a:lnTo>
                  <a:pt x="213" y="474"/>
                </a:lnTo>
                <a:lnTo>
                  <a:pt x="205" y="460"/>
                </a:lnTo>
                <a:lnTo>
                  <a:pt x="203" y="458"/>
                </a:lnTo>
                <a:lnTo>
                  <a:pt x="201" y="458"/>
                </a:lnTo>
                <a:lnTo>
                  <a:pt x="201" y="459"/>
                </a:lnTo>
                <a:lnTo>
                  <a:pt x="200" y="469"/>
                </a:lnTo>
                <a:lnTo>
                  <a:pt x="200" y="480"/>
                </a:lnTo>
                <a:lnTo>
                  <a:pt x="201" y="491"/>
                </a:lnTo>
                <a:lnTo>
                  <a:pt x="203" y="501"/>
                </a:lnTo>
                <a:lnTo>
                  <a:pt x="205" y="513"/>
                </a:lnTo>
                <a:lnTo>
                  <a:pt x="208" y="525"/>
                </a:lnTo>
                <a:lnTo>
                  <a:pt x="218" y="549"/>
                </a:lnTo>
                <a:lnTo>
                  <a:pt x="230" y="574"/>
                </a:lnTo>
                <a:lnTo>
                  <a:pt x="243" y="598"/>
                </a:lnTo>
                <a:lnTo>
                  <a:pt x="258" y="620"/>
                </a:lnTo>
                <a:lnTo>
                  <a:pt x="274" y="643"/>
                </a:lnTo>
                <a:lnTo>
                  <a:pt x="290" y="664"/>
                </a:lnTo>
                <a:lnTo>
                  <a:pt x="306" y="684"/>
                </a:lnTo>
                <a:lnTo>
                  <a:pt x="333" y="717"/>
                </a:lnTo>
                <a:lnTo>
                  <a:pt x="353" y="739"/>
                </a:lnTo>
                <a:lnTo>
                  <a:pt x="361" y="747"/>
                </a:lnTo>
                <a:lnTo>
                  <a:pt x="384" y="752"/>
                </a:lnTo>
                <a:lnTo>
                  <a:pt x="410" y="755"/>
                </a:lnTo>
                <a:lnTo>
                  <a:pt x="445" y="760"/>
                </a:lnTo>
                <a:lnTo>
                  <a:pt x="486" y="764"/>
                </a:lnTo>
                <a:lnTo>
                  <a:pt x="534" y="765"/>
                </a:lnTo>
                <a:lnTo>
                  <a:pt x="558" y="765"/>
                </a:lnTo>
                <a:lnTo>
                  <a:pt x="585" y="764"/>
                </a:lnTo>
                <a:lnTo>
                  <a:pt x="612" y="762"/>
                </a:lnTo>
                <a:lnTo>
                  <a:pt x="639" y="759"/>
                </a:lnTo>
                <a:lnTo>
                  <a:pt x="666" y="755"/>
                </a:lnTo>
                <a:lnTo>
                  <a:pt x="695" y="749"/>
                </a:lnTo>
                <a:lnTo>
                  <a:pt x="723" y="743"/>
                </a:lnTo>
                <a:lnTo>
                  <a:pt x="751" y="735"/>
                </a:lnTo>
                <a:lnTo>
                  <a:pt x="778" y="726"/>
                </a:lnTo>
                <a:lnTo>
                  <a:pt x="805" y="714"/>
                </a:lnTo>
                <a:lnTo>
                  <a:pt x="832" y="701"/>
                </a:lnTo>
                <a:lnTo>
                  <a:pt x="857" y="685"/>
                </a:lnTo>
                <a:lnTo>
                  <a:pt x="882" y="668"/>
                </a:lnTo>
                <a:lnTo>
                  <a:pt x="906" y="649"/>
                </a:lnTo>
                <a:lnTo>
                  <a:pt x="929" y="626"/>
                </a:lnTo>
                <a:lnTo>
                  <a:pt x="949" y="602"/>
                </a:lnTo>
                <a:lnTo>
                  <a:pt x="959" y="589"/>
                </a:lnTo>
                <a:lnTo>
                  <a:pt x="969" y="575"/>
                </a:lnTo>
                <a:lnTo>
                  <a:pt x="977" y="561"/>
                </a:lnTo>
                <a:lnTo>
                  <a:pt x="985" y="545"/>
                </a:lnTo>
                <a:lnTo>
                  <a:pt x="994" y="530"/>
                </a:lnTo>
                <a:lnTo>
                  <a:pt x="1002" y="513"/>
                </a:lnTo>
                <a:lnTo>
                  <a:pt x="1008" y="497"/>
                </a:lnTo>
                <a:lnTo>
                  <a:pt x="1015" y="479"/>
                </a:lnTo>
                <a:lnTo>
                  <a:pt x="1008" y="487"/>
                </a:lnTo>
                <a:lnTo>
                  <a:pt x="990" y="511"/>
                </a:lnTo>
                <a:lnTo>
                  <a:pt x="963" y="544"/>
                </a:lnTo>
                <a:lnTo>
                  <a:pt x="946" y="563"/>
                </a:lnTo>
                <a:lnTo>
                  <a:pt x="927" y="583"/>
                </a:lnTo>
                <a:lnTo>
                  <a:pt x="907" y="602"/>
                </a:lnTo>
                <a:lnTo>
                  <a:pt x="885" y="622"/>
                </a:lnTo>
                <a:lnTo>
                  <a:pt x="862" y="640"/>
                </a:lnTo>
                <a:lnTo>
                  <a:pt x="838" y="657"/>
                </a:lnTo>
                <a:lnTo>
                  <a:pt x="813" y="672"/>
                </a:lnTo>
                <a:lnTo>
                  <a:pt x="802" y="678"/>
                </a:lnTo>
                <a:lnTo>
                  <a:pt x="789" y="684"/>
                </a:lnTo>
                <a:lnTo>
                  <a:pt x="777" y="689"/>
                </a:lnTo>
                <a:lnTo>
                  <a:pt x="764" y="692"/>
                </a:lnTo>
                <a:lnTo>
                  <a:pt x="751" y="695"/>
                </a:lnTo>
                <a:lnTo>
                  <a:pt x="739" y="697"/>
                </a:lnTo>
                <a:lnTo>
                  <a:pt x="729" y="701"/>
                </a:lnTo>
                <a:lnTo>
                  <a:pt x="719" y="704"/>
                </a:lnTo>
                <a:lnTo>
                  <a:pt x="707" y="708"/>
                </a:lnTo>
                <a:lnTo>
                  <a:pt x="694" y="710"/>
                </a:lnTo>
                <a:lnTo>
                  <a:pt x="681" y="713"/>
                </a:lnTo>
                <a:lnTo>
                  <a:pt x="675" y="713"/>
                </a:lnTo>
                <a:lnTo>
                  <a:pt x="669" y="711"/>
                </a:lnTo>
                <a:lnTo>
                  <a:pt x="664" y="710"/>
                </a:lnTo>
                <a:lnTo>
                  <a:pt x="659" y="707"/>
                </a:lnTo>
                <a:lnTo>
                  <a:pt x="655" y="704"/>
                </a:lnTo>
                <a:lnTo>
                  <a:pt x="645" y="698"/>
                </a:lnTo>
                <a:lnTo>
                  <a:pt x="638" y="695"/>
                </a:lnTo>
                <a:lnTo>
                  <a:pt x="632" y="692"/>
                </a:lnTo>
                <a:lnTo>
                  <a:pt x="626" y="691"/>
                </a:lnTo>
                <a:lnTo>
                  <a:pt x="621" y="692"/>
                </a:lnTo>
                <a:close/>
                <a:moveTo>
                  <a:pt x="1048" y="221"/>
                </a:moveTo>
                <a:lnTo>
                  <a:pt x="1058" y="227"/>
                </a:lnTo>
                <a:lnTo>
                  <a:pt x="1063" y="230"/>
                </a:lnTo>
                <a:lnTo>
                  <a:pt x="1076" y="236"/>
                </a:lnTo>
                <a:lnTo>
                  <a:pt x="1084" y="242"/>
                </a:lnTo>
                <a:lnTo>
                  <a:pt x="1093" y="249"/>
                </a:lnTo>
                <a:lnTo>
                  <a:pt x="1104" y="258"/>
                </a:lnTo>
                <a:lnTo>
                  <a:pt x="1114" y="270"/>
                </a:lnTo>
                <a:lnTo>
                  <a:pt x="1124" y="283"/>
                </a:lnTo>
                <a:lnTo>
                  <a:pt x="1134" y="300"/>
                </a:lnTo>
                <a:lnTo>
                  <a:pt x="1141" y="320"/>
                </a:lnTo>
                <a:lnTo>
                  <a:pt x="1148" y="342"/>
                </a:lnTo>
                <a:lnTo>
                  <a:pt x="1153" y="367"/>
                </a:lnTo>
                <a:lnTo>
                  <a:pt x="1156" y="397"/>
                </a:lnTo>
                <a:lnTo>
                  <a:pt x="1156" y="430"/>
                </a:lnTo>
                <a:lnTo>
                  <a:pt x="1155" y="448"/>
                </a:lnTo>
                <a:lnTo>
                  <a:pt x="1154" y="467"/>
                </a:lnTo>
                <a:lnTo>
                  <a:pt x="1155" y="458"/>
                </a:lnTo>
                <a:lnTo>
                  <a:pt x="1159" y="430"/>
                </a:lnTo>
                <a:lnTo>
                  <a:pt x="1160" y="414"/>
                </a:lnTo>
                <a:lnTo>
                  <a:pt x="1161" y="393"/>
                </a:lnTo>
                <a:lnTo>
                  <a:pt x="1161" y="372"/>
                </a:lnTo>
                <a:lnTo>
                  <a:pt x="1159" y="350"/>
                </a:lnTo>
                <a:lnTo>
                  <a:pt x="1155" y="328"/>
                </a:lnTo>
                <a:lnTo>
                  <a:pt x="1149" y="306"/>
                </a:lnTo>
                <a:lnTo>
                  <a:pt x="1146" y="295"/>
                </a:lnTo>
                <a:lnTo>
                  <a:pt x="1141" y="285"/>
                </a:lnTo>
                <a:lnTo>
                  <a:pt x="1136" y="276"/>
                </a:lnTo>
                <a:lnTo>
                  <a:pt x="1130" y="266"/>
                </a:lnTo>
                <a:lnTo>
                  <a:pt x="1123" y="258"/>
                </a:lnTo>
                <a:lnTo>
                  <a:pt x="1116" y="250"/>
                </a:lnTo>
                <a:lnTo>
                  <a:pt x="1107" y="243"/>
                </a:lnTo>
                <a:lnTo>
                  <a:pt x="1097" y="237"/>
                </a:lnTo>
                <a:lnTo>
                  <a:pt x="1088" y="231"/>
                </a:lnTo>
                <a:lnTo>
                  <a:pt x="1076" y="227"/>
                </a:lnTo>
                <a:lnTo>
                  <a:pt x="1063" y="224"/>
                </a:lnTo>
                <a:lnTo>
                  <a:pt x="1048" y="221"/>
                </a:lnTo>
                <a:close/>
                <a:moveTo>
                  <a:pt x="649" y="333"/>
                </a:moveTo>
                <a:lnTo>
                  <a:pt x="649" y="333"/>
                </a:lnTo>
                <a:lnTo>
                  <a:pt x="644" y="334"/>
                </a:lnTo>
                <a:lnTo>
                  <a:pt x="641" y="335"/>
                </a:lnTo>
                <a:lnTo>
                  <a:pt x="637" y="336"/>
                </a:lnTo>
                <a:lnTo>
                  <a:pt x="634" y="340"/>
                </a:lnTo>
                <a:lnTo>
                  <a:pt x="632" y="344"/>
                </a:lnTo>
                <a:lnTo>
                  <a:pt x="632" y="348"/>
                </a:lnTo>
                <a:lnTo>
                  <a:pt x="634" y="355"/>
                </a:lnTo>
                <a:lnTo>
                  <a:pt x="646" y="342"/>
                </a:lnTo>
                <a:lnTo>
                  <a:pt x="656" y="333"/>
                </a:lnTo>
                <a:lnTo>
                  <a:pt x="660" y="331"/>
                </a:lnTo>
                <a:lnTo>
                  <a:pt x="664" y="329"/>
                </a:lnTo>
                <a:lnTo>
                  <a:pt x="656" y="329"/>
                </a:lnTo>
                <a:lnTo>
                  <a:pt x="649" y="333"/>
                </a:lnTo>
                <a:close/>
                <a:moveTo>
                  <a:pt x="883" y="412"/>
                </a:moveTo>
                <a:lnTo>
                  <a:pt x="883" y="412"/>
                </a:lnTo>
                <a:lnTo>
                  <a:pt x="886" y="393"/>
                </a:lnTo>
                <a:lnTo>
                  <a:pt x="888" y="376"/>
                </a:lnTo>
                <a:lnTo>
                  <a:pt x="889" y="358"/>
                </a:lnTo>
                <a:lnTo>
                  <a:pt x="891" y="341"/>
                </a:lnTo>
                <a:lnTo>
                  <a:pt x="891" y="326"/>
                </a:lnTo>
                <a:lnTo>
                  <a:pt x="889" y="312"/>
                </a:lnTo>
                <a:lnTo>
                  <a:pt x="887" y="297"/>
                </a:lnTo>
                <a:lnTo>
                  <a:pt x="885" y="284"/>
                </a:lnTo>
                <a:lnTo>
                  <a:pt x="881" y="271"/>
                </a:lnTo>
                <a:lnTo>
                  <a:pt x="878" y="259"/>
                </a:lnTo>
                <a:lnTo>
                  <a:pt x="873" y="249"/>
                </a:lnTo>
                <a:lnTo>
                  <a:pt x="868" y="238"/>
                </a:lnTo>
                <a:lnTo>
                  <a:pt x="862" y="227"/>
                </a:lnTo>
                <a:lnTo>
                  <a:pt x="856" y="219"/>
                </a:lnTo>
                <a:lnTo>
                  <a:pt x="849" y="210"/>
                </a:lnTo>
                <a:lnTo>
                  <a:pt x="842" y="202"/>
                </a:lnTo>
                <a:lnTo>
                  <a:pt x="834" y="194"/>
                </a:lnTo>
                <a:lnTo>
                  <a:pt x="825" y="188"/>
                </a:lnTo>
                <a:lnTo>
                  <a:pt x="808" y="175"/>
                </a:lnTo>
                <a:lnTo>
                  <a:pt x="787" y="166"/>
                </a:lnTo>
                <a:lnTo>
                  <a:pt x="767" y="157"/>
                </a:lnTo>
                <a:lnTo>
                  <a:pt x="746" y="151"/>
                </a:lnTo>
                <a:lnTo>
                  <a:pt x="722" y="147"/>
                </a:lnTo>
                <a:lnTo>
                  <a:pt x="700" y="143"/>
                </a:lnTo>
                <a:lnTo>
                  <a:pt x="676" y="141"/>
                </a:lnTo>
                <a:lnTo>
                  <a:pt x="651" y="141"/>
                </a:lnTo>
                <a:lnTo>
                  <a:pt x="627" y="141"/>
                </a:lnTo>
                <a:lnTo>
                  <a:pt x="604" y="142"/>
                </a:lnTo>
                <a:lnTo>
                  <a:pt x="580" y="144"/>
                </a:lnTo>
                <a:lnTo>
                  <a:pt x="536" y="150"/>
                </a:lnTo>
                <a:lnTo>
                  <a:pt x="496" y="157"/>
                </a:lnTo>
                <a:lnTo>
                  <a:pt x="461" y="166"/>
                </a:lnTo>
                <a:lnTo>
                  <a:pt x="434" y="172"/>
                </a:lnTo>
                <a:lnTo>
                  <a:pt x="410" y="179"/>
                </a:lnTo>
                <a:lnTo>
                  <a:pt x="413" y="182"/>
                </a:lnTo>
                <a:lnTo>
                  <a:pt x="413" y="188"/>
                </a:lnTo>
                <a:lnTo>
                  <a:pt x="413" y="202"/>
                </a:lnTo>
                <a:lnTo>
                  <a:pt x="411" y="219"/>
                </a:lnTo>
                <a:lnTo>
                  <a:pt x="410" y="238"/>
                </a:lnTo>
                <a:lnTo>
                  <a:pt x="405" y="271"/>
                </a:lnTo>
                <a:lnTo>
                  <a:pt x="403" y="285"/>
                </a:lnTo>
                <a:lnTo>
                  <a:pt x="402" y="318"/>
                </a:lnTo>
                <a:lnTo>
                  <a:pt x="437" y="250"/>
                </a:lnTo>
                <a:lnTo>
                  <a:pt x="442" y="236"/>
                </a:lnTo>
                <a:lnTo>
                  <a:pt x="448" y="223"/>
                </a:lnTo>
                <a:lnTo>
                  <a:pt x="454" y="213"/>
                </a:lnTo>
                <a:lnTo>
                  <a:pt x="460" y="204"/>
                </a:lnTo>
                <a:lnTo>
                  <a:pt x="466" y="196"/>
                </a:lnTo>
                <a:lnTo>
                  <a:pt x="472" y="192"/>
                </a:lnTo>
                <a:lnTo>
                  <a:pt x="478" y="187"/>
                </a:lnTo>
                <a:lnTo>
                  <a:pt x="484" y="185"/>
                </a:lnTo>
                <a:lnTo>
                  <a:pt x="490" y="182"/>
                </a:lnTo>
                <a:lnTo>
                  <a:pt x="494" y="181"/>
                </a:lnTo>
                <a:lnTo>
                  <a:pt x="503" y="180"/>
                </a:lnTo>
                <a:lnTo>
                  <a:pt x="509" y="180"/>
                </a:lnTo>
                <a:lnTo>
                  <a:pt x="511" y="181"/>
                </a:lnTo>
                <a:lnTo>
                  <a:pt x="519" y="185"/>
                </a:lnTo>
                <a:lnTo>
                  <a:pt x="528" y="187"/>
                </a:lnTo>
                <a:lnTo>
                  <a:pt x="532" y="187"/>
                </a:lnTo>
                <a:lnTo>
                  <a:pt x="537" y="185"/>
                </a:lnTo>
                <a:lnTo>
                  <a:pt x="541" y="182"/>
                </a:lnTo>
                <a:lnTo>
                  <a:pt x="543" y="180"/>
                </a:lnTo>
                <a:lnTo>
                  <a:pt x="544" y="176"/>
                </a:lnTo>
                <a:lnTo>
                  <a:pt x="545" y="174"/>
                </a:lnTo>
                <a:lnTo>
                  <a:pt x="548" y="172"/>
                </a:lnTo>
                <a:lnTo>
                  <a:pt x="550" y="169"/>
                </a:lnTo>
                <a:lnTo>
                  <a:pt x="552" y="168"/>
                </a:lnTo>
                <a:lnTo>
                  <a:pt x="558" y="167"/>
                </a:lnTo>
                <a:lnTo>
                  <a:pt x="566" y="168"/>
                </a:lnTo>
                <a:lnTo>
                  <a:pt x="576" y="172"/>
                </a:lnTo>
                <a:lnTo>
                  <a:pt x="582" y="173"/>
                </a:lnTo>
                <a:lnTo>
                  <a:pt x="593" y="179"/>
                </a:lnTo>
                <a:lnTo>
                  <a:pt x="602" y="181"/>
                </a:lnTo>
                <a:lnTo>
                  <a:pt x="609" y="182"/>
                </a:lnTo>
                <a:lnTo>
                  <a:pt x="615" y="182"/>
                </a:lnTo>
                <a:lnTo>
                  <a:pt x="619" y="181"/>
                </a:lnTo>
                <a:lnTo>
                  <a:pt x="622" y="180"/>
                </a:lnTo>
                <a:lnTo>
                  <a:pt x="625" y="179"/>
                </a:lnTo>
                <a:lnTo>
                  <a:pt x="633" y="179"/>
                </a:lnTo>
                <a:lnTo>
                  <a:pt x="641" y="180"/>
                </a:lnTo>
                <a:lnTo>
                  <a:pt x="650" y="183"/>
                </a:lnTo>
                <a:lnTo>
                  <a:pt x="657" y="188"/>
                </a:lnTo>
                <a:lnTo>
                  <a:pt x="668" y="196"/>
                </a:lnTo>
                <a:lnTo>
                  <a:pt x="671" y="200"/>
                </a:lnTo>
                <a:lnTo>
                  <a:pt x="675" y="199"/>
                </a:lnTo>
                <a:lnTo>
                  <a:pt x="681" y="198"/>
                </a:lnTo>
                <a:lnTo>
                  <a:pt x="696" y="196"/>
                </a:lnTo>
                <a:lnTo>
                  <a:pt x="716" y="196"/>
                </a:lnTo>
                <a:lnTo>
                  <a:pt x="720" y="193"/>
                </a:lnTo>
                <a:lnTo>
                  <a:pt x="727" y="189"/>
                </a:lnTo>
                <a:lnTo>
                  <a:pt x="742" y="186"/>
                </a:lnTo>
                <a:lnTo>
                  <a:pt x="758" y="183"/>
                </a:lnTo>
                <a:lnTo>
                  <a:pt x="765" y="183"/>
                </a:lnTo>
                <a:lnTo>
                  <a:pt x="771" y="185"/>
                </a:lnTo>
                <a:lnTo>
                  <a:pt x="777" y="188"/>
                </a:lnTo>
                <a:lnTo>
                  <a:pt x="784" y="194"/>
                </a:lnTo>
                <a:lnTo>
                  <a:pt x="791" y="201"/>
                </a:lnTo>
                <a:lnTo>
                  <a:pt x="806" y="219"/>
                </a:lnTo>
                <a:lnTo>
                  <a:pt x="821" y="240"/>
                </a:lnTo>
                <a:lnTo>
                  <a:pt x="834" y="262"/>
                </a:lnTo>
                <a:lnTo>
                  <a:pt x="844" y="280"/>
                </a:lnTo>
                <a:lnTo>
                  <a:pt x="854" y="297"/>
                </a:lnTo>
                <a:lnTo>
                  <a:pt x="857" y="306"/>
                </a:lnTo>
                <a:lnTo>
                  <a:pt x="866" y="327"/>
                </a:lnTo>
                <a:lnTo>
                  <a:pt x="870" y="342"/>
                </a:lnTo>
                <a:lnTo>
                  <a:pt x="875" y="363"/>
                </a:lnTo>
                <a:lnTo>
                  <a:pt x="880" y="385"/>
                </a:lnTo>
                <a:lnTo>
                  <a:pt x="883" y="412"/>
                </a:lnTo>
                <a:close/>
                <a:moveTo>
                  <a:pt x="887" y="463"/>
                </a:moveTo>
                <a:lnTo>
                  <a:pt x="887" y="463"/>
                </a:lnTo>
                <a:lnTo>
                  <a:pt x="879" y="468"/>
                </a:lnTo>
                <a:lnTo>
                  <a:pt x="855" y="479"/>
                </a:lnTo>
                <a:lnTo>
                  <a:pt x="840" y="485"/>
                </a:lnTo>
                <a:lnTo>
                  <a:pt x="819" y="491"/>
                </a:lnTo>
                <a:lnTo>
                  <a:pt x="798" y="497"/>
                </a:lnTo>
                <a:lnTo>
                  <a:pt x="774" y="500"/>
                </a:lnTo>
                <a:lnTo>
                  <a:pt x="764" y="501"/>
                </a:lnTo>
                <a:lnTo>
                  <a:pt x="753" y="504"/>
                </a:lnTo>
                <a:lnTo>
                  <a:pt x="745" y="506"/>
                </a:lnTo>
                <a:lnTo>
                  <a:pt x="739" y="510"/>
                </a:lnTo>
                <a:lnTo>
                  <a:pt x="728" y="516"/>
                </a:lnTo>
                <a:lnTo>
                  <a:pt x="721" y="522"/>
                </a:lnTo>
                <a:lnTo>
                  <a:pt x="716" y="529"/>
                </a:lnTo>
                <a:lnTo>
                  <a:pt x="713" y="535"/>
                </a:lnTo>
                <a:lnTo>
                  <a:pt x="708" y="539"/>
                </a:lnTo>
                <a:lnTo>
                  <a:pt x="701" y="543"/>
                </a:lnTo>
                <a:lnTo>
                  <a:pt x="697" y="543"/>
                </a:lnTo>
                <a:lnTo>
                  <a:pt x="691" y="543"/>
                </a:lnTo>
                <a:lnTo>
                  <a:pt x="678" y="541"/>
                </a:lnTo>
                <a:lnTo>
                  <a:pt x="663" y="535"/>
                </a:lnTo>
                <a:lnTo>
                  <a:pt x="647" y="529"/>
                </a:lnTo>
                <a:lnTo>
                  <a:pt x="632" y="523"/>
                </a:lnTo>
                <a:lnTo>
                  <a:pt x="619" y="518"/>
                </a:lnTo>
                <a:lnTo>
                  <a:pt x="613" y="517"/>
                </a:lnTo>
                <a:lnTo>
                  <a:pt x="608" y="517"/>
                </a:lnTo>
                <a:lnTo>
                  <a:pt x="605" y="518"/>
                </a:lnTo>
                <a:lnTo>
                  <a:pt x="604" y="519"/>
                </a:lnTo>
                <a:lnTo>
                  <a:pt x="600" y="522"/>
                </a:lnTo>
                <a:lnTo>
                  <a:pt x="596" y="523"/>
                </a:lnTo>
                <a:lnTo>
                  <a:pt x="582" y="524"/>
                </a:lnTo>
                <a:lnTo>
                  <a:pt x="566" y="523"/>
                </a:lnTo>
                <a:lnTo>
                  <a:pt x="545" y="520"/>
                </a:lnTo>
                <a:lnTo>
                  <a:pt x="511" y="513"/>
                </a:lnTo>
                <a:lnTo>
                  <a:pt x="494" y="511"/>
                </a:lnTo>
                <a:lnTo>
                  <a:pt x="589" y="541"/>
                </a:lnTo>
                <a:lnTo>
                  <a:pt x="683" y="569"/>
                </a:lnTo>
                <a:lnTo>
                  <a:pt x="685" y="568"/>
                </a:lnTo>
                <a:lnTo>
                  <a:pt x="688" y="565"/>
                </a:lnTo>
                <a:lnTo>
                  <a:pt x="698" y="562"/>
                </a:lnTo>
                <a:lnTo>
                  <a:pt x="710" y="557"/>
                </a:lnTo>
                <a:lnTo>
                  <a:pt x="723" y="555"/>
                </a:lnTo>
                <a:lnTo>
                  <a:pt x="747" y="550"/>
                </a:lnTo>
                <a:lnTo>
                  <a:pt x="757" y="548"/>
                </a:lnTo>
                <a:lnTo>
                  <a:pt x="779" y="543"/>
                </a:lnTo>
                <a:lnTo>
                  <a:pt x="798" y="537"/>
                </a:lnTo>
                <a:lnTo>
                  <a:pt x="816" y="530"/>
                </a:lnTo>
                <a:lnTo>
                  <a:pt x="830" y="524"/>
                </a:lnTo>
                <a:lnTo>
                  <a:pt x="843" y="517"/>
                </a:lnTo>
                <a:lnTo>
                  <a:pt x="854" y="510"/>
                </a:lnTo>
                <a:lnTo>
                  <a:pt x="862" y="503"/>
                </a:lnTo>
                <a:lnTo>
                  <a:pt x="869" y="495"/>
                </a:lnTo>
                <a:lnTo>
                  <a:pt x="875" y="490"/>
                </a:lnTo>
                <a:lnTo>
                  <a:pt x="879" y="484"/>
                </a:lnTo>
                <a:lnTo>
                  <a:pt x="885" y="473"/>
                </a:lnTo>
                <a:lnTo>
                  <a:pt x="887" y="467"/>
                </a:lnTo>
                <a:lnTo>
                  <a:pt x="887" y="463"/>
                </a:lnTo>
                <a:close/>
                <a:moveTo>
                  <a:pt x="350" y="459"/>
                </a:moveTo>
                <a:lnTo>
                  <a:pt x="350" y="459"/>
                </a:lnTo>
                <a:lnTo>
                  <a:pt x="357" y="466"/>
                </a:lnTo>
                <a:lnTo>
                  <a:pt x="364" y="472"/>
                </a:lnTo>
                <a:lnTo>
                  <a:pt x="371" y="476"/>
                </a:lnTo>
                <a:lnTo>
                  <a:pt x="379" y="481"/>
                </a:lnTo>
                <a:lnTo>
                  <a:pt x="396" y="490"/>
                </a:lnTo>
                <a:lnTo>
                  <a:pt x="413" y="494"/>
                </a:lnTo>
                <a:lnTo>
                  <a:pt x="427" y="497"/>
                </a:lnTo>
                <a:lnTo>
                  <a:pt x="440" y="498"/>
                </a:lnTo>
                <a:lnTo>
                  <a:pt x="450" y="499"/>
                </a:lnTo>
                <a:lnTo>
                  <a:pt x="440" y="495"/>
                </a:lnTo>
                <a:lnTo>
                  <a:pt x="430" y="491"/>
                </a:lnTo>
                <a:lnTo>
                  <a:pt x="421" y="485"/>
                </a:lnTo>
                <a:lnTo>
                  <a:pt x="411" y="479"/>
                </a:lnTo>
                <a:lnTo>
                  <a:pt x="403" y="472"/>
                </a:lnTo>
                <a:lnTo>
                  <a:pt x="395" y="463"/>
                </a:lnTo>
                <a:lnTo>
                  <a:pt x="379" y="446"/>
                </a:lnTo>
                <a:lnTo>
                  <a:pt x="365" y="425"/>
                </a:lnTo>
                <a:lnTo>
                  <a:pt x="352" y="403"/>
                </a:lnTo>
                <a:lnTo>
                  <a:pt x="341" y="380"/>
                </a:lnTo>
                <a:lnTo>
                  <a:pt x="332" y="358"/>
                </a:lnTo>
                <a:lnTo>
                  <a:pt x="324" y="335"/>
                </a:lnTo>
                <a:lnTo>
                  <a:pt x="316" y="314"/>
                </a:lnTo>
                <a:lnTo>
                  <a:pt x="306" y="276"/>
                </a:lnTo>
                <a:lnTo>
                  <a:pt x="300" y="250"/>
                </a:lnTo>
                <a:lnTo>
                  <a:pt x="299" y="240"/>
                </a:lnTo>
                <a:lnTo>
                  <a:pt x="296" y="227"/>
                </a:lnTo>
                <a:lnTo>
                  <a:pt x="296" y="217"/>
                </a:lnTo>
                <a:lnTo>
                  <a:pt x="297" y="205"/>
                </a:lnTo>
                <a:lnTo>
                  <a:pt x="301" y="195"/>
                </a:lnTo>
                <a:lnTo>
                  <a:pt x="305" y="186"/>
                </a:lnTo>
                <a:lnTo>
                  <a:pt x="309" y="178"/>
                </a:lnTo>
                <a:lnTo>
                  <a:pt x="315" y="170"/>
                </a:lnTo>
                <a:lnTo>
                  <a:pt x="322" y="163"/>
                </a:lnTo>
                <a:lnTo>
                  <a:pt x="334" y="151"/>
                </a:lnTo>
                <a:lnTo>
                  <a:pt x="346" y="144"/>
                </a:lnTo>
                <a:lnTo>
                  <a:pt x="358" y="137"/>
                </a:lnTo>
                <a:lnTo>
                  <a:pt x="354" y="125"/>
                </a:lnTo>
                <a:lnTo>
                  <a:pt x="350" y="115"/>
                </a:lnTo>
                <a:lnTo>
                  <a:pt x="345" y="108"/>
                </a:lnTo>
                <a:lnTo>
                  <a:pt x="341" y="100"/>
                </a:lnTo>
                <a:lnTo>
                  <a:pt x="337" y="97"/>
                </a:lnTo>
                <a:lnTo>
                  <a:pt x="332" y="94"/>
                </a:lnTo>
                <a:lnTo>
                  <a:pt x="327" y="93"/>
                </a:lnTo>
                <a:lnTo>
                  <a:pt x="322" y="93"/>
                </a:lnTo>
                <a:lnTo>
                  <a:pt x="318" y="96"/>
                </a:lnTo>
                <a:lnTo>
                  <a:pt x="314" y="98"/>
                </a:lnTo>
                <a:lnTo>
                  <a:pt x="309" y="103"/>
                </a:lnTo>
                <a:lnTo>
                  <a:pt x="305" y="108"/>
                </a:lnTo>
                <a:lnTo>
                  <a:pt x="295" y="121"/>
                </a:lnTo>
                <a:lnTo>
                  <a:pt x="287" y="136"/>
                </a:lnTo>
                <a:lnTo>
                  <a:pt x="280" y="154"/>
                </a:lnTo>
                <a:lnTo>
                  <a:pt x="273" y="172"/>
                </a:lnTo>
                <a:lnTo>
                  <a:pt x="259" y="206"/>
                </a:lnTo>
                <a:lnTo>
                  <a:pt x="251" y="232"/>
                </a:lnTo>
                <a:lnTo>
                  <a:pt x="249" y="242"/>
                </a:lnTo>
                <a:lnTo>
                  <a:pt x="249" y="249"/>
                </a:lnTo>
                <a:lnTo>
                  <a:pt x="251" y="259"/>
                </a:lnTo>
                <a:lnTo>
                  <a:pt x="255" y="272"/>
                </a:lnTo>
                <a:lnTo>
                  <a:pt x="261" y="288"/>
                </a:lnTo>
                <a:lnTo>
                  <a:pt x="277" y="322"/>
                </a:lnTo>
                <a:lnTo>
                  <a:pt x="296" y="360"/>
                </a:lnTo>
                <a:lnTo>
                  <a:pt x="333" y="428"/>
                </a:lnTo>
                <a:lnTo>
                  <a:pt x="350" y="459"/>
                </a:lnTo>
                <a:close/>
                <a:moveTo>
                  <a:pt x="993" y="326"/>
                </a:moveTo>
                <a:lnTo>
                  <a:pt x="993" y="326"/>
                </a:lnTo>
                <a:lnTo>
                  <a:pt x="1000" y="327"/>
                </a:lnTo>
                <a:lnTo>
                  <a:pt x="1018" y="329"/>
                </a:lnTo>
                <a:lnTo>
                  <a:pt x="1028" y="333"/>
                </a:lnTo>
                <a:lnTo>
                  <a:pt x="1039" y="336"/>
                </a:lnTo>
                <a:lnTo>
                  <a:pt x="1051" y="341"/>
                </a:lnTo>
                <a:lnTo>
                  <a:pt x="1060" y="347"/>
                </a:lnTo>
                <a:lnTo>
                  <a:pt x="1064" y="351"/>
                </a:lnTo>
                <a:lnTo>
                  <a:pt x="1066" y="355"/>
                </a:lnTo>
                <a:lnTo>
                  <a:pt x="1067" y="361"/>
                </a:lnTo>
                <a:lnTo>
                  <a:pt x="1069" y="367"/>
                </a:lnTo>
                <a:lnTo>
                  <a:pt x="1066" y="380"/>
                </a:lnTo>
                <a:lnTo>
                  <a:pt x="1063" y="396"/>
                </a:lnTo>
                <a:lnTo>
                  <a:pt x="1059" y="412"/>
                </a:lnTo>
                <a:lnTo>
                  <a:pt x="1055" y="430"/>
                </a:lnTo>
                <a:lnTo>
                  <a:pt x="1054" y="440"/>
                </a:lnTo>
                <a:lnTo>
                  <a:pt x="1054" y="449"/>
                </a:lnTo>
                <a:lnTo>
                  <a:pt x="1054" y="458"/>
                </a:lnTo>
                <a:lnTo>
                  <a:pt x="1057" y="467"/>
                </a:lnTo>
                <a:lnTo>
                  <a:pt x="1060" y="488"/>
                </a:lnTo>
                <a:lnTo>
                  <a:pt x="1061" y="512"/>
                </a:lnTo>
                <a:lnTo>
                  <a:pt x="1063" y="537"/>
                </a:lnTo>
                <a:lnTo>
                  <a:pt x="1064" y="561"/>
                </a:lnTo>
                <a:lnTo>
                  <a:pt x="1063" y="601"/>
                </a:lnTo>
                <a:lnTo>
                  <a:pt x="1063" y="618"/>
                </a:lnTo>
                <a:lnTo>
                  <a:pt x="1067" y="594"/>
                </a:lnTo>
                <a:lnTo>
                  <a:pt x="1071" y="565"/>
                </a:lnTo>
                <a:lnTo>
                  <a:pt x="1079" y="505"/>
                </a:lnTo>
                <a:lnTo>
                  <a:pt x="1086" y="434"/>
                </a:lnTo>
                <a:lnTo>
                  <a:pt x="1095" y="427"/>
                </a:lnTo>
                <a:lnTo>
                  <a:pt x="1102" y="420"/>
                </a:lnTo>
                <a:lnTo>
                  <a:pt x="1107" y="412"/>
                </a:lnTo>
                <a:lnTo>
                  <a:pt x="1109" y="405"/>
                </a:lnTo>
                <a:lnTo>
                  <a:pt x="1111" y="398"/>
                </a:lnTo>
                <a:lnTo>
                  <a:pt x="1112" y="391"/>
                </a:lnTo>
                <a:lnTo>
                  <a:pt x="1111" y="385"/>
                </a:lnTo>
                <a:lnTo>
                  <a:pt x="1110" y="379"/>
                </a:lnTo>
                <a:lnTo>
                  <a:pt x="1107" y="370"/>
                </a:lnTo>
                <a:lnTo>
                  <a:pt x="1103" y="361"/>
                </a:lnTo>
                <a:lnTo>
                  <a:pt x="1097" y="355"/>
                </a:lnTo>
                <a:lnTo>
                  <a:pt x="1092" y="340"/>
                </a:lnTo>
                <a:lnTo>
                  <a:pt x="1086" y="327"/>
                </a:lnTo>
                <a:lnTo>
                  <a:pt x="1082" y="315"/>
                </a:lnTo>
                <a:lnTo>
                  <a:pt x="1076" y="306"/>
                </a:lnTo>
                <a:lnTo>
                  <a:pt x="1070" y="296"/>
                </a:lnTo>
                <a:lnTo>
                  <a:pt x="1064" y="289"/>
                </a:lnTo>
                <a:lnTo>
                  <a:pt x="1052" y="277"/>
                </a:lnTo>
                <a:lnTo>
                  <a:pt x="1041" y="270"/>
                </a:lnTo>
                <a:lnTo>
                  <a:pt x="1033" y="265"/>
                </a:lnTo>
                <a:lnTo>
                  <a:pt x="1026" y="263"/>
                </a:lnTo>
                <a:lnTo>
                  <a:pt x="1020" y="249"/>
                </a:lnTo>
                <a:lnTo>
                  <a:pt x="1013" y="238"/>
                </a:lnTo>
                <a:lnTo>
                  <a:pt x="1007" y="227"/>
                </a:lnTo>
                <a:lnTo>
                  <a:pt x="1000" y="219"/>
                </a:lnTo>
                <a:lnTo>
                  <a:pt x="993" y="211"/>
                </a:lnTo>
                <a:lnTo>
                  <a:pt x="984" y="205"/>
                </a:lnTo>
                <a:lnTo>
                  <a:pt x="977" y="200"/>
                </a:lnTo>
                <a:lnTo>
                  <a:pt x="970" y="195"/>
                </a:lnTo>
                <a:lnTo>
                  <a:pt x="958" y="189"/>
                </a:lnTo>
                <a:lnTo>
                  <a:pt x="948" y="187"/>
                </a:lnTo>
                <a:lnTo>
                  <a:pt x="938" y="186"/>
                </a:lnTo>
                <a:lnTo>
                  <a:pt x="952" y="194"/>
                </a:lnTo>
                <a:lnTo>
                  <a:pt x="964" y="204"/>
                </a:lnTo>
                <a:lnTo>
                  <a:pt x="975" y="214"/>
                </a:lnTo>
                <a:lnTo>
                  <a:pt x="982" y="225"/>
                </a:lnTo>
                <a:lnTo>
                  <a:pt x="988" y="237"/>
                </a:lnTo>
                <a:lnTo>
                  <a:pt x="993" y="249"/>
                </a:lnTo>
                <a:lnTo>
                  <a:pt x="995" y="259"/>
                </a:lnTo>
                <a:lnTo>
                  <a:pt x="997" y="271"/>
                </a:lnTo>
                <a:lnTo>
                  <a:pt x="999" y="282"/>
                </a:lnTo>
                <a:lnTo>
                  <a:pt x="999" y="293"/>
                </a:lnTo>
                <a:lnTo>
                  <a:pt x="996" y="309"/>
                </a:lnTo>
                <a:lnTo>
                  <a:pt x="994" y="321"/>
                </a:lnTo>
                <a:lnTo>
                  <a:pt x="993" y="326"/>
                </a:lnTo>
                <a:close/>
                <a:moveTo>
                  <a:pt x="1118" y="524"/>
                </a:moveTo>
                <a:lnTo>
                  <a:pt x="1118" y="524"/>
                </a:lnTo>
                <a:lnTo>
                  <a:pt x="1117" y="547"/>
                </a:lnTo>
                <a:lnTo>
                  <a:pt x="1116" y="568"/>
                </a:lnTo>
                <a:lnTo>
                  <a:pt x="1114" y="588"/>
                </a:lnTo>
                <a:lnTo>
                  <a:pt x="1110" y="608"/>
                </a:lnTo>
                <a:lnTo>
                  <a:pt x="1107" y="628"/>
                </a:lnTo>
                <a:lnTo>
                  <a:pt x="1102" y="647"/>
                </a:lnTo>
                <a:lnTo>
                  <a:pt x="1096" y="666"/>
                </a:lnTo>
                <a:lnTo>
                  <a:pt x="1090" y="684"/>
                </a:lnTo>
                <a:lnTo>
                  <a:pt x="1083" y="701"/>
                </a:lnTo>
                <a:lnTo>
                  <a:pt x="1076" y="717"/>
                </a:lnTo>
                <a:lnTo>
                  <a:pt x="1060" y="749"/>
                </a:lnTo>
                <a:lnTo>
                  <a:pt x="1042" y="778"/>
                </a:lnTo>
                <a:lnTo>
                  <a:pt x="1025" y="804"/>
                </a:lnTo>
                <a:lnTo>
                  <a:pt x="1006" y="828"/>
                </a:lnTo>
                <a:lnTo>
                  <a:pt x="988" y="848"/>
                </a:lnTo>
                <a:lnTo>
                  <a:pt x="969" y="867"/>
                </a:lnTo>
                <a:lnTo>
                  <a:pt x="952" y="882"/>
                </a:lnTo>
                <a:lnTo>
                  <a:pt x="936" y="894"/>
                </a:lnTo>
                <a:lnTo>
                  <a:pt x="921" y="904"/>
                </a:lnTo>
                <a:lnTo>
                  <a:pt x="911" y="911"/>
                </a:lnTo>
                <a:lnTo>
                  <a:pt x="901" y="914"/>
                </a:lnTo>
                <a:lnTo>
                  <a:pt x="569" y="863"/>
                </a:lnTo>
                <a:lnTo>
                  <a:pt x="531" y="855"/>
                </a:lnTo>
                <a:lnTo>
                  <a:pt x="492" y="848"/>
                </a:lnTo>
                <a:lnTo>
                  <a:pt x="449" y="842"/>
                </a:lnTo>
                <a:lnTo>
                  <a:pt x="429" y="840"/>
                </a:lnTo>
                <a:lnTo>
                  <a:pt x="410" y="838"/>
                </a:lnTo>
                <a:lnTo>
                  <a:pt x="392" y="837"/>
                </a:lnTo>
                <a:lnTo>
                  <a:pt x="379" y="838"/>
                </a:lnTo>
                <a:lnTo>
                  <a:pt x="369" y="841"/>
                </a:lnTo>
                <a:lnTo>
                  <a:pt x="365" y="843"/>
                </a:lnTo>
                <a:lnTo>
                  <a:pt x="364" y="845"/>
                </a:lnTo>
                <a:lnTo>
                  <a:pt x="363" y="848"/>
                </a:lnTo>
                <a:lnTo>
                  <a:pt x="364" y="851"/>
                </a:lnTo>
                <a:lnTo>
                  <a:pt x="366" y="855"/>
                </a:lnTo>
                <a:lnTo>
                  <a:pt x="371" y="860"/>
                </a:lnTo>
                <a:lnTo>
                  <a:pt x="625" y="895"/>
                </a:lnTo>
                <a:lnTo>
                  <a:pt x="659" y="908"/>
                </a:lnTo>
                <a:lnTo>
                  <a:pt x="696" y="923"/>
                </a:lnTo>
                <a:lnTo>
                  <a:pt x="740" y="938"/>
                </a:lnTo>
                <a:lnTo>
                  <a:pt x="786" y="952"/>
                </a:lnTo>
                <a:lnTo>
                  <a:pt x="830" y="965"/>
                </a:lnTo>
                <a:lnTo>
                  <a:pt x="850" y="970"/>
                </a:lnTo>
                <a:lnTo>
                  <a:pt x="868" y="974"/>
                </a:lnTo>
                <a:lnTo>
                  <a:pt x="882" y="975"/>
                </a:lnTo>
                <a:lnTo>
                  <a:pt x="893" y="975"/>
                </a:lnTo>
                <a:lnTo>
                  <a:pt x="901" y="975"/>
                </a:lnTo>
                <a:lnTo>
                  <a:pt x="910" y="975"/>
                </a:lnTo>
                <a:lnTo>
                  <a:pt x="917" y="974"/>
                </a:lnTo>
                <a:lnTo>
                  <a:pt x="925" y="971"/>
                </a:lnTo>
                <a:lnTo>
                  <a:pt x="939" y="965"/>
                </a:lnTo>
                <a:lnTo>
                  <a:pt x="952" y="958"/>
                </a:lnTo>
                <a:lnTo>
                  <a:pt x="963" y="950"/>
                </a:lnTo>
                <a:lnTo>
                  <a:pt x="972" y="943"/>
                </a:lnTo>
                <a:lnTo>
                  <a:pt x="980" y="936"/>
                </a:lnTo>
                <a:lnTo>
                  <a:pt x="997" y="917"/>
                </a:lnTo>
                <a:lnTo>
                  <a:pt x="1014" y="898"/>
                </a:lnTo>
                <a:lnTo>
                  <a:pt x="1028" y="878"/>
                </a:lnTo>
                <a:lnTo>
                  <a:pt x="1042" y="859"/>
                </a:lnTo>
                <a:lnTo>
                  <a:pt x="1054" y="840"/>
                </a:lnTo>
                <a:lnTo>
                  <a:pt x="1065" y="821"/>
                </a:lnTo>
                <a:lnTo>
                  <a:pt x="1076" y="803"/>
                </a:lnTo>
                <a:lnTo>
                  <a:pt x="1084" y="784"/>
                </a:lnTo>
                <a:lnTo>
                  <a:pt x="1092" y="766"/>
                </a:lnTo>
                <a:lnTo>
                  <a:pt x="1098" y="748"/>
                </a:lnTo>
                <a:lnTo>
                  <a:pt x="1104" y="732"/>
                </a:lnTo>
                <a:lnTo>
                  <a:pt x="1110" y="715"/>
                </a:lnTo>
                <a:lnTo>
                  <a:pt x="1117" y="683"/>
                </a:lnTo>
                <a:lnTo>
                  <a:pt x="1122" y="652"/>
                </a:lnTo>
                <a:lnTo>
                  <a:pt x="1125" y="625"/>
                </a:lnTo>
                <a:lnTo>
                  <a:pt x="1125" y="600"/>
                </a:lnTo>
                <a:lnTo>
                  <a:pt x="1125" y="577"/>
                </a:lnTo>
                <a:lnTo>
                  <a:pt x="1124" y="560"/>
                </a:lnTo>
                <a:lnTo>
                  <a:pt x="1122" y="544"/>
                </a:lnTo>
                <a:lnTo>
                  <a:pt x="1120" y="533"/>
                </a:lnTo>
                <a:lnTo>
                  <a:pt x="1118" y="524"/>
                </a:lnTo>
                <a:close/>
                <a:moveTo>
                  <a:pt x="97" y="547"/>
                </a:moveTo>
                <a:lnTo>
                  <a:pt x="97" y="547"/>
                </a:lnTo>
                <a:lnTo>
                  <a:pt x="97" y="520"/>
                </a:lnTo>
                <a:lnTo>
                  <a:pt x="96" y="494"/>
                </a:lnTo>
                <a:lnTo>
                  <a:pt x="95" y="463"/>
                </a:lnTo>
                <a:lnTo>
                  <a:pt x="91" y="433"/>
                </a:lnTo>
                <a:lnTo>
                  <a:pt x="89" y="418"/>
                </a:lnTo>
                <a:lnTo>
                  <a:pt x="85" y="406"/>
                </a:lnTo>
                <a:lnTo>
                  <a:pt x="80" y="396"/>
                </a:lnTo>
                <a:lnTo>
                  <a:pt x="76" y="388"/>
                </a:lnTo>
                <a:lnTo>
                  <a:pt x="73" y="384"/>
                </a:lnTo>
                <a:lnTo>
                  <a:pt x="70" y="382"/>
                </a:lnTo>
                <a:lnTo>
                  <a:pt x="67" y="380"/>
                </a:lnTo>
                <a:lnTo>
                  <a:pt x="64" y="379"/>
                </a:lnTo>
                <a:lnTo>
                  <a:pt x="61" y="377"/>
                </a:lnTo>
                <a:lnTo>
                  <a:pt x="58" y="374"/>
                </a:lnTo>
                <a:lnTo>
                  <a:pt x="55" y="373"/>
                </a:lnTo>
                <a:lnTo>
                  <a:pt x="52" y="374"/>
                </a:lnTo>
                <a:lnTo>
                  <a:pt x="48" y="379"/>
                </a:lnTo>
                <a:lnTo>
                  <a:pt x="46" y="386"/>
                </a:lnTo>
                <a:lnTo>
                  <a:pt x="45" y="399"/>
                </a:lnTo>
                <a:lnTo>
                  <a:pt x="42" y="401"/>
                </a:lnTo>
                <a:lnTo>
                  <a:pt x="36" y="404"/>
                </a:lnTo>
                <a:lnTo>
                  <a:pt x="29" y="410"/>
                </a:lnTo>
                <a:lnTo>
                  <a:pt x="26" y="414"/>
                </a:lnTo>
                <a:lnTo>
                  <a:pt x="23" y="418"/>
                </a:lnTo>
                <a:lnTo>
                  <a:pt x="21" y="424"/>
                </a:lnTo>
                <a:lnTo>
                  <a:pt x="21" y="430"/>
                </a:lnTo>
                <a:lnTo>
                  <a:pt x="22" y="437"/>
                </a:lnTo>
                <a:lnTo>
                  <a:pt x="25" y="444"/>
                </a:lnTo>
                <a:lnTo>
                  <a:pt x="29" y="453"/>
                </a:lnTo>
                <a:lnTo>
                  <a:pt x="36" y="462"/>
                </a:lnTo>
                <a:lnTo>
                  <a:pt x="46" y="472"/>
                </a:lnTo>
                <a:lnTo>
                  <a:pt x="59" y="482"/>
                </a:lnTo>
                <a:lnTo>
                  <a:pt x="59" y="486"/>
                </a:lnTo>
                <a:lnTo>
                  <a:pt x="58" y="495"/>
                </a:lnTo>
                <a:lnTo>
                  <a:pt x="60" y="512"/>
                </a:lnTo>
                <a:lnTo>
                  <a:pt x="64" y="535"/>
                </a:lnTo>
                <a:lnTo>
                  <a:pt x="67" y="549"/>
                </a:lnTo>
                <a:lnTo>
                  <a:pt x="73" y="565"/>
                </a:lnTo>
                <a:lnTo>
                  <a:pt x="79" y="583"/>
                </a:lnTo>
                <a:lnTo>
                  <a:pt x="87" y="602"/>
                </a:lnTo>
                <a:lnTo>
                  <a:pt x="97" y="625"/>
                </a:lnTo>
                <a:lnTo>
                  <a:pt x="109" y="647"/>
                </a:lnTo>
                <a:lnTo>
                  <a:pt x="123" y="673"/>
                </a:lnTo>
                <a:lnTo>
                  <a:pt x="140" y="701"/>
                </a:lnTo>
                <a:lnTo>
                  <a:pt x="148" y="713"/>
                </a:lnTo>
                <a:lnTo>
                  <a:pt x="156" y="723"/>
                </a:lnTo>
                <a:lnTo>
                  <a:pt x="166" y="733"/>
                </a:lnTo>
                <a:lnTo>
                  <a:pt x="175" y="741"/>
                </a:lnTo>
                <a:lnTo>
                  <a:pt x="185" y="747"/>
                </a:lnTo>
                <a:lnTo>
                  <a:pt x="194" y="753"/>
                </a:lnTo>
                <a:lnTo>
                  <a:pt x="213" y="764"/>
                </a:lnTo>
                <a:lnTo>
                  <a:pt x="231" y="772"/>
                </a:lnTo>
                <a:lnTo>
                  <a:pt x="248" y="781"/>
                </a:lnTo>
                <a:lnTo>
                  <a:pt x="255" y="786"/>
                </a:lnTo>
                <a:lnTo>
                  <a:pt x="262" y="792"/>
                </a:lnTo>
                <a:lnTo>
                  <a:pt x="268" y="798"/>
                </a:lnTo>
                <a:lnTo>
                  <a:pt x="273" y="806"/>
                </a:lnTo>
                <a:lnTo>
                  <a:pt x="276" y="812"/>
                </a:lnTo>
                <a:lnTo>
                  <a:pt x="277" y="819"/>
                </a:lnTo>
                <a:lnTo>
                  <a:pt x="280" y="827"/>
                </a:lnTo>
                <a:lnTo>
                  <a:pt x="283" y="836"/>
                </a:lnTo>
                <a:lnTo>
                  <a:pt x="289" y="847"/>
                </a:lnTo>
                <a:lnTo>
                  <a:pt x="299" y="861"/>
                </a:lnTo>
                <a:lnTo>
                  <a:pt x="312" y="880"/>
                </a:lnTo>
                <a:lnTo>
                  <a:pt x="329" y="902"/>
                </a:lnTo>
                <a:lnTo>
                  <a:pt x="337" y="910"/>
                </a:lnTo>
                <a:lnTo>
                  <a:pt x="345" y="918"/>
                </a:lnTo>
                <a:lnTo>
                  <a:pt x="358" y="930"/>
                </a:lnTo>
                <a:lnTo>
                  <a:pt x="375" y="943"/>
                </a:lnTo>
                <a:lnTo>
                  <a:pt x="396" y="958"/>
                </a:lnTo>
                <a:lnTo>
                  <a:pt x="421" y="974"/>
                </a:lnTo>
                <a:lnTo>
                  <a:pt x="452" y="990"/>
                </a:lnTo>
                <a:lnTo>
                  <a:pt x="455" y="994"/>
                </a:lnTo>
                <a:lnTo>
                  <a:pt x="467" y="1006"/>
                </a:lnTo>
                <a:lnTo>
                  <a:pt x="486" y="1023"/>
                </a:lnTo>
                <a:lnTo>
                  <a:pt x="512" y="1042"/>
                </a:lnTo>
                <a:lnTo>
                  <a:pt x="526" y="1053"/>
                </a:lnTo>
                <a:lnTo>
                  <a:pt x="543" y="1063"/>
                </a:lnTo>
                <a:lnTo>
                  <a:pt x="561" y="1072"/>
                </a:lnTo>
                <a:lnTo>
                  <a:pt x="581" y="1082"/>
                </a:lnTo>
                <a:lnTo>
                  <a:pt x="601" y="1089"/>
                </a:lnTo>
                <a:lnTo>
                  <a:pt x="622" y="1095"/>
                </a:lnTo>
                <a:lnTo>
                  <a:pt x="645" y="1099"/>
                </a:lnTo>
                <a:lnTo>
                  <a:pt x="669" y="1103"/>
                </a:lnTo>
                <a:lnTo>
                  <a:pt x="685" y="1092"/>
                </a:lnTo>
                <a:lnTo>
                  <a:pt x="702" y="1082"/>
                </a:lnTo>
                <a:lnTo>
                  <a:pt x="719" y="1069"/>
                </a:lnTo>
                <a:lnTo>
                  <a:pt x="734" y="1054"/>
                </a:lnTo>
                <a:lnTo>
                  <a:pt x="741" y="1047"/>
                </a:lnTo>
                <a:lnTo>
                  <a:pt x="745" y="1041"/>
                </a:lnTo>
                <a:lnTo>
                  <a:pt x="748" y="1035"/>
                </a:lnTo>
                <a:lnTo>
                  <a:pt x="748" y="1031"/>
                </a:lnTo>
                <a:lnTo>
                  <a:pt x="747" y="1028"/>
                </a:lnTo>
                <a:lnTo>
                  <a:pt x="745" y="1026"/>
                </a:lnTo>
                <a:lnTo>
                  <a:pt x="740" y="1022"/>
                </a:lnTo>
                <a:lnTo>
                  <a:pt x="725" y="1022"/>
                </a:lnTo>
                <a:lnTo>
                  <a:pt x="691" y="1023"/>
                </a:lnTo>
                <a:lnTo>
                  <a:pt x="671" y="1025"/>
                </a:lnTo>
                <a:lnTo>
                  <a:pt x="652" y="1027"/>
                </a:lnTo>
                <a:lnTo>
                  <a:pt x="634" y="1031"/>
                </a:lnTo>
                <a:lnTo>
                  <a:pt x="627" y="1033"/>
                </a:lnTo>
                <a:lnTo>
                  <a:pt x="621" y="1035"/>
                </a:lnTo>
                <a:lnTo>
                  <a:pt x="609" y="1025"/>
                </a:lnTo>
                <a:lnTo>
                  <a:pt x="596" y="1014"/>
                </a:lnTo>
                <a:lnTo>
                  <a:pt x="577" y="1000"/>
                </a:lnTo>
                <a:lnTo>
                  <a:pt x="554" y="983"/>
                </a:lnTo>
                <a:lnTo>
                  <a:pt x="526" y="965"/>
                </a:lnTo>
                <a:lnTo>
                  <a:pt x="494" y="946"/>
                </a:lnTo>
                <a:lnTo>
                  <a:pt x="459" y="929"/>
                </a:lnTo>
                <a:lnTo>
                  <a:pt x="360" y="880"/>
                </a:lnTo>
                <a:lnTo>
                  <a:pt x="270" y="765"/>
                </a:lnTo>
                <a:lnTo>
                  <a:pt x="185" y="657"/>
                </a:lnTo>
                <a:lnTo>
                  <a:pt x="97" y="5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Rectangle 82"/>
          <p:cNvSpPr>
            <a:spLocks noChangeArrowheads="1"/>
          </p:cNvSpPr>
          <p:nvPr/>
        </p:nvSpPr>
        <p:spPr bwMode="auto">
          <a:xfrm>
            <a:off x="3335338" y="2201863"/>
            <a:ext cx="2541587" cy="24749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Freeform 83"/>
          <p:cNvSpPr>
            <a:spLocks noEditPoints="1"/>
          </p:cNvSpPr>
          <p:nvPr/>
        </p:nvSpPr>
        <p:spPr bwMode="auto">
          <a:xfrm>
            <a:off x="3652838" y="2498725"/>
            <a:ext cx="1879600" cy="1831975"/>
          </a:xfrm>
          <a:custGeom>
            <a:avLst/>
            <a:gdLst>
              <a:gd name="T0" fmla="*/ 1112838 w 1184"/>
              <a:gd name="T1" fmla="*/ 60325 h 1154"/>
              <a:gd name="T2" fmla="*/ 1693863 w 1184"/>
              <a:gd name="T3" fmla="*/ 341313 h 1154"/>
              <a:gd name="T4" fmla="*/ 1808163 w 1184"/>
              <a:gd name="T5" fmla="*/ 946150 h 1154"/>
              <a:gd name="T6" fmla="*/ 1271588 w 1184"/>
              <a:gd name="T7" fmla="*/ 1674813 h 1154"/>
              <a:gd name="T8" fmla="*/ 542925 w 1184"/>
              <a:gd name="T9" fmla="*/ 1693863 h 1154"/>
              <a:gd name="T10" fmla="*/ 58738 w 1184"/>
              <a:gd name="T11" fmla="*/ 1031875 h 1154"/>
              <a:gd name="T12" fmla="*/ 74613 w 1184"/>
              <a:gd name="T13" fmla="*/ 576263 h 1154"/>
              <a:gd name="T14" fmla="*/ 220663 w 1184"/>
              <a:gd name="T15" fmla="*/ 233363 h 1154"/>
              <a:gd name="T16" fmla="*/ 552450 w 1184"/>
              <a:gd name="T17" fmla="*/ 60325 h 1154"/>
              <a:gd name="T18" fmla="*/ 1470025 w 1184"/>
              <a:gd name="T19" fmla="*/ 638175 h 1154"/>
              <a:gd name="T20" fmla="*/ 1338263 w 1184"/>
              <a:gd name="T21" fmla="*/ 263525 h 1154"/>
              <a:gd name="T22" fmla="*/ 620713 w 1184"/>
              <a:gd name="T23" fmla="*/ 801688 h 1154"/>
              <a:gd name="T24" fmla="*/ 423863 w 1184"/>
              <a:gd name="T25" fmla="*/ 227013 h 1154"/>
              <a:gd name="T26" fmla="*/ 203200 w 1184"/>
              <a:gd name="T27" fmla="*/ 474663 h 1154"/>
              <a:gd name="T28" fmla="*/ 955675 w 1184"/>
              <a:gd name="T29" fmla="*/ 954088 h 1154"/>
              <a:gd name="T30" fmla="*/ 1584325 w 1184"/>
              <a:gd name="T31" fmla="*/ 687388 h 1154"/>
              <a:gd name="T32" fmla="*/ 1228725 w 1184"/>
              <a:gd name="T33" fmla="*/ 171450 h 1154"/>
              <a:gd name="T34" fmla="*/ 755650 w 1184"/>
              <a:gd name="T35" fmla="*/ 133350 h 1154"/>
              <a:gd name="T36" fmla="*/ 733425 w 1184"/>
              <a:gd name="T37" fmla="*/ 457200 h 1154"/>
              <a:gd name="T38" fmla="*/ 984250 w 1184"/>
              <a:gd name="T39" fmla="*/ 741363 h 1154"/>
              <a:gd name="T40" fmla="*/ 674688 w 1184"/>
              <a:gd name="T41" fmla="*/ 519113 h 1154"/>
              <a:gd name="T42" fmla="*/ 1339850 w 1184"/>
              <a:gd name="T43" fmla="*/ 711200 h 1154"/>
              <a:gd name="T44" fmla="*/ 1282700 w 1184"/>
              <a:gd name="T45" fmla="*/ 539750 h 1154"/>
              <a:gd name="T46" fmla="*/ 920750 w 1184"/>
              <a:gd name="T47" fmla="*/ 366713 h 1154"/>
              <a:gd name="T48" fmla="*/ 1314450 w 1184"/>
              <a:gd name="T49" fmla="*/ 539750 h 1154"/>
              <a:gd name="T50" fmla="*/ 887413 w 1184"/>
              <a:gd name="T51" fmla="*/ 336550 h 1154"/>
              <a:gd name="T52" fmla="*/ 887413 w 1184"/>
              <a:gd name="T53" fmla="*/ 374650 h 1154"/>
              <a:gd name="T54" fmla="*/ 925513 w 1184"/>
              <a:gd name="T55" fmla="*/ 477838 h 1154"/>
              <a:gd name="T56" fmla="*/ 865188 w 1184"/>
              <a:gd name="T57" fmla="*/ 566738 h 1154"/>
              <a:gd name="T58" fmla="*/ 882650 w 1184"/>
              <a:gd name="T59" fmla="*/ 619125 h 1154"/>
              <a:gd name="T60" fmla="*/ 1016000 w 1184"/>
              <a:gd name="T61" fmla="*/ 511175 h 1154"/>
              <a:gd name="T62" fmla="*/ 1120775 w 1184"/>
              <a:gd name="T63" fmla="*/ 485775 h 1154"/>
              <a:gd name="T64" fmla="*/ 969963 w 1184"/>
              <a:gd name="T65" fmla="*/ 620713 h 1154"/>
              <a:gd name="T66" fmla="*/ 1108075 w 1184"/>
              <a:gd name="T67" fmla="*/ 506413 h 1154"/>
              <a:gd name="T68" fmla="*/ 1160463 w 1184"/>
              <a:gd name="T69" fmla="*/ 630238 h 1154"/>
              <a:gd name="T70" fmla="*/ 455613 w 1184"/>
              <a:gd name="T71" fmla="*/ 1000125 h 1154"/>
              <a:gd name="T72" fmla="*/ 574675 w 1184"/>
              <a:gd name="T73" fmla="*/ 1185863 h 1154"/>
              <a:gd name="T74" fmla="*/ 1566863 w 1184"/>
              <a:gd name="T75" fmla="*/ 865188 h 1154"/>
              <a:gd name="T76" fmla="*/ 1103313 w 1184"/>
              <a:gd name="T77" fmla="*/ 1127125 h 1154"/>
              <a:gd name="T78" fmla="*/ 1825625 w 1184"/>
              <a:gd name="T79" fmla="*/ 542925 h 1154"/>
              <a:gd name="T80" fmla="*/ 1666875 w 1184"/>
              <a:gd name="T81" fmla="*/ 350838 h 1154"/>
              <a:gd name="T82" fmla="*/ 1411288 w 1184"/>
              <a:gd name="T83" fmla="*/ 471488 h 1154"/>
              <a:gd name="T84" fmla="*/ 692150 w 1184"/>
              <a:gd name="T85" fmla="*/ 273050 h 1154"/>
              <a:gd name="T86" fmla="*/ 814388 w 1184"/>
              <a:gd name="T87" fmla="*/ 287338 h 1154"/>
              <a:gd name="T88" fmla="*/ 1008063 w 1184"/>
              <a:gd name="T89" fmla="*/ 284163 h 1154"/>
              <a:gd name="T90" fmla="*/ 1355725 w 1184"/>
              <a:gd name="T91" fmla="*/ 471488 h 1154"/>
              <a:gd name="T92" fmla="*/ 1125538 w 1184"/>
              <a:gd name="T93" fmla="*/ 855663 h 1154"/>
              <a:gd name="T94" fmla="*/ 1089025 w 1184"/>
              <a:gd name="T95" fmla="*/ 901700 h 1154"/>
              <a:gd name="T96" fmla="*/ 592138 w 1184"/>
              <a:gd name="T97" fmla="*/ 755650 h 1154"/>
              <a:gd name="T98" fmla="*/ 471488 w 1184"/>
              <a:gd name="T99" fmla="*/ 344488 h 1154"/>
              <a:gd name="T100" fmla="*/ 433388 w 1184"/>
              <a:gd name="T101" fmla="*/ 273050 h 1154"/>
              <a:gd name="T102" fmla="*/ 1697038 w 1184"/>
              <a:gd name="T103" fmla="*/ 582613 h 1154"/>
              <a:gd name="T104" fmla="*/ 1765300 w 1184"/>
              <a:gd name="T105" fmla="*/ 631825 h 1154"/>
              <a:gd name="T106" fmla="*/ 1543050 w 1184"/>
              <a:gd name="T107" fmla="*/ 309563 h 1154"/>
              <a:gd name="T108" fmla="*/ 1749425 w 1184"/>
              <a:gd name="T109" fmla="*/ 1027113 h 1154"/>
              <a:gd name="T110" fmla="*/ 587375 w 1184"/>
              <a:gd name="T111" fmla="*/ 1335088 h 1154"/>
              <a:gd name="T112" fmla="*/ 1544638 w 1184"/>
              <a:gd name="T113" fmla="*/ 1497013 h 1154"/>
              <a:gd name="T114" fmla="*/ 157163 w 1184"/>
              <a:gd name="T115" fmla="*/ 868363 h 1154"/>
              <a:gd name="T116" fmla="*/ 38100 w 1184"/>
              <a:gd name="T117" fmla="*/ 663575 h 1154"/>
              <a:gd name="T118" fmla="*/ 280988 w 1184"/>
              <a:gd name="T119" fmla="*/ 1176338 h 1154"/>
              <a:gd name="T120" fmla="*/ 717550 w 1184"/>
              <a:gd name="T121" fmla="*/ 1571625 h 1154"/>
              <a:gd name="T122" fmla="*/ 1176338 w 1184"/>
              <a:gd name="T123" fmla="*/ 1622425 h 11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84"/>
              <a:gd name="T187" fmla="*/ 0 h 1154"/>
              <a:gd name="T188" fmla="*/ 1184 w 1184"/>
              <a:gd name="T189" fmla="*/ 1154 h 11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84" h="1154">
                <a:moveTo>
                  <a:pt x="385" y="86"/>
                </a:moveTo>
                <a:lnTo>
                  <a:pt x="385" y="86"/>
                </a:lnTo>
                <a:lnTo>
                  <a:pt x="412" y="67"/>
                </a:lnTo>
                <a:lnTo>
                  <a:pt x="442" y="49"/>
                </a:lnTo>
                <a:lnTo>
                  <a:pt x="475" y="29"/>
                </a:lnTo>
                <a:lnTo>
                  <a:pt x="491" y="21"/>
                </a:lnTo>
                <a:lnTo>
                  <a:pt x="509" y="13"/>
                </a:lnTo>
                <a:lnTo>
                  <a:pt x="526" y="7"/>
                </a:lnTo>
                <a:lnTo>
                  <a:pt x="540" y="2"/>
                </a:lnTo>
                <a:lnTo>
                  <a:pt x="554" y="0"/>
                </a:lnTo>
                <a:lnTo>
                  <a:pt x="560" y="0"/>
                </a:lnTo>
                <a:lnTo>
                  <a:pt x="566" y="1"/>
                </a:lnTo>
                <a:lnTo>
                  <a:pt x="571" y="2"/>
                </a:lnTo>
                <a:lnTo>
                  <a:pt x="574" y="4"/>
                </a:lnTo>
                <a:lnTo>
                  <a:pt x="578" y="8"/>
                </a:lnTo>
                <a:lnTo>
                  <a:pt x="580" y="13"/>
                </a:lnTo>
                <a:lnTo>
                  <a:pt x="592" y="17"/>
                </a:lnTo>
                <a:lnTo>
                  <a:pt x="621" y="27"/>
                </a:lnTo>
                <a:lnTo>
                  <a:pt x="639" y="33"/>
                </a:lnTo>
                <a:lnTo>
                  <a:pt x="656" y="36"/>
                </a:lnTo>
                <a:lnTo>
                  <a:pt x="673" y="38"/>
                </a:lnTo>
                <a:lnTo>
                  <a:pt x="680" y="38"/>
                </a:lnTo>
                <a:lnTo>
                  <a:pt x="687" y="38"/>
                </a:lnTo>
                <a:lnTo>
                  <a:pt x="701" y="38"/>
                </a:lnTo>
                <a:lnTo>
                  <a:pt x="716" y="41"/>
                </a:lnTo>
                <a:lnTo>
                  <a:pt x="733" y="46"/>
                </a:lnTo>
                <a:lnTo>
                  <a:pt x="742" y="49"/>
                </a:lnTo>
                <a:lnTo>
                  <a:pt x="751" y="54"/>
                </a:lnTo>
                <a:lnTo>
                  <a:pt x="760" y="60"/>
                </a:lnTo>
                <a:lnTo>
                  <a:pt x="768" y="67"/>
                </a:lnTo>
                <a:lnTo>
                  <a:pt x="775" y="75"/>
                </a:lnTo>
                <a:lnTo>
                  <a:pt x="781" y="86"/>
                </a:lnTo>
                <a:lnTo>
                  <a:pt x="786" y="98"/>
                </a:lnTo>
                <a:lnTo>
                  <a:pt x="788" y="111"/>
                </a:lnTo>
                <a:lnTo>
                  <a:pt x="822" y="118"/>
                </a:lnTo>
                <a:lnTo>
                  <a:pt x="858" y="126"/>
                </a:lnTo>
                <a:lnTo>
                  <a:pt x="900" y="138"/>
                </a:lnTo>
                <a:lnTo>
                  <a:pt x="921" y="145"/>
                </a:lnTo>
                <a:lnTo>
                  <a:pt x="942" y="153"/>
                </a:lnTo>
                <a:lnTo>
                  <a:pt x="962" y="161"/>
                </a:lnTo>
                <a:lnTo>
                  <a:pt x="983" y="170"/>
                </a:lnTo>
                <a:lnTo>
                  <a:pt x="999" y="181"/>
                </a:lnTo>
                <a:lnTo>
                  <a:pt x="1015" y="192"/>
                </a:lnTo>
                <a:lnTo>
                  <a:pt x="1026" y="202"/>
                </a:lnTo>
                <a:lnTo>
                  <a:pt x="1031" y="208"/>
                </a:lnTo>
                <a:lnTo>
                  <a:pt x="1035" y="214"/>
                </a:lnTo>
                <a:lnTo>
                  <a:pt x="1050" y="214"/>
                </a:lnTo>
                <a:lnTo>
                  <a:pt x="1067" y="215"/>
                </a:lnTo>
                <a:lnTo>
                  <a:pt x="1087" y="219"/>
                </a:lnTo>
                <a:lnTo>
                  <a:pt x="1098" y="223"/>
                </a:lnTo>
                <a:lnTo>
                  <a:pt x="1108" y="227"/>
                </a:lnTo>
                <a:lnTo>
                  <a:pt x="1119" y="232"/>
                </a:lnTo>
                <a:lnTo>
                  <a:pt x="1131" y="239"/>
                </a:lnTo>
                <a:lnTo>
                  <a:pt x="1142" y="248"/>
                </a:lnTo>
                <a:lnTo>
                  <a:pt x="1151" y="257"/>
                </a:lnTo>
                <a:lnTo>
                  <a:pt x="1161" y="268"/>
                </a:lnTo>
                <a:lnTo>
                  <a:pt x="1168" y="281"/>
                </a:lnTo>
                <a:lnTo>
                  <a:pt x="1170" y="285"/>
                </a:lnTo>
                <a:lnTo>
                  <a:pt x="1175" y="300"/>
                </a:lnTo>
                <a:lnTo>
                  <a:pt x="1180" y="323"/>
                </a:lnTo>
                <a:lnTo>
                  <a:pt x="1182" y="338"/>
                </a:lnTo>
                <a:lnTo>
                  <a:pt x="1183" y="354"/>
                </a:lnTo>
                <a:lnTo>
                  <a:pt x="1184" y="372"/>
                </a:lnTo>
                <a:lnTo>
                  <a:pt x="1183" y="392"/>
                </a:lnTo>
                <a:lnTo>
                  <a:pt x="1182" y="415"/>
                </a:lnTo>
                <a:lnTo>
                  <a:pt x="1177" y="437"/>
                </a:lnTo>
                <a:lnTo>
                  <a:pt x="1172" y="462"/>
                </a:lnTo>
                <a:lnTo>
                  <a:pt x="1164" y="488"/>
                </a:lnTo>
                <a:lnTo>
                  <a:pt x="1153" y="516"/>
                </a:lnTo>
                <a:lnTo>
                  <a:pt x="1140" y="544"/>
                </a:lnTo>
                <a:lnTo>
                  <a:pt x="1139" y="567"/>
                </a:lnTo>
                <a:lnTo>
                  <a:pt x="1139" y="596"/>
                </a:lnTo>
                <a:lnTo>
                  <a:pt x="1140" y="640"/>
                </a:lnTo>
                <a:lnTo>
                  <a:pt x="1142" y="653"/>
                </a:lnTo>
                <a:lnTo>
                  <a:pt x="1142" y="668"/>
                </a:lnTo>
                <a:lnTo>
                  <a:pt x="1142" y="688"/>
                </a:lnTo>
                <a:lnTo>
                  <a:pt x="1138" y="711"/>
                </a:lnTo>
                <a:lnTo>
                  <a:pt x="1133" y="739"/>
                </a:lnTo>
                <a:lnTo>
                  <a:pt x="1125" y="768"/>
                </a:lnTo>
                <a:lnTo>
                  <a:pt x="1120" y="785"/>
                </a:lnTo>
                <a:lnTo>
                  <a:pt x="1114" y="802"/>
                </a:lnTo>
                <a:lnTo>
                  <a:pt x="1106" y="818"/>
                </a:lnTo>
                <a:lnTo>
                  <a:pt x="1098" y="835"/>
                </a:lnTo>
                <a:lnTo>
                  <a:pt x="1087" y="853"/>
                </a:lnTo>
                <a:lnTo>
                  <a:pt x="1076" y="869"/>
                </a:lnTo>
                <a:lnTo>
                  <a:pt x="1063" y="887"/>
                </a:lnTo>
                <a:lnTo>
                  <a:pt x="1049" y="904"/>
                </a:lnTo>
                <a:lnTo>
                  <a:pt x="1032" y="921"/>
                </a:lnTo>
                <a:lnTo>
                  <a:pt x="1015" y="938"/>
                </a:lnTo>
                <a:lnTo>
                  <a:pt x="996" y="955"/>
                </a:lnTo>
                <a:lnTo>
                  <a:pt x="974" y="971"/>
                </a:lnTo>
                <a:lnTo>
                  <a:pt x="951" y="987"/>
                </a:lnTo>
                <a:lnTo>
                  <a:pt x="926" y="1002"/>
                </a:lnTo>
                <a:lnTo>
                  <a:pt x="898" y="1016"/>
                </a:lnTo>
                <a:lnTo>
                  <a:pt x="868" y="1031"/>
                </a:lnTo>
                <a:lnTo>
                  <a:pt x="835" y="1044"/>
                </a:lnTo>
                <a:lnTo>
                  <a:pt x="801" y="1055"/>
                </a:lnTo>
                <a:lnTo>
                  <a:pt x="799" y="1061"/>
                </a:lnTo>
                <a:lnTo>
                  <a:pt x="789" y="1074"/>
                </a:lnTo>
                <a:lnTo>
                  <a:pt x="781" y="1083"/>
                </a:lnTo>
                <a:lnTo>
                  <a:pt x="770" y="1092"/>
                </a:lnTo>
                <a:lnTo>
                  <a:pt x="758" y="1102"/>
                </a:lnTo>
                <a:lnTo>
                  <a:pt x="743" y="1112"/>
                </a:lnTo>
                <a:lnTo>
                  <a:pt x="724" y="1122"/>
                </a:lnTo>
                <a:lnTo>
                  <a:pt x="703" y="1130"/>
                </a:lnTo>
                <a:lnTo>
                  <a:pt x="679" y="1139"/>
                </a:lnTo>
                <a:lnTo>
                  <a:pt x="650" y="1146"/>
                </a:lnTo>
                <a:lnTo>
                  <a:pt x="620" y="1150"/>
                </a:lnTo>
                <a:lnTo>
                  <a:pt x="584" y="1154"/>
                </a:lnTo>
                <a:lnTo>
                  <a:pt x="545" y="1154"/>
                </a:lnTo>
                <a:lnTo>
                  <a:pt x="525" y="1153"/>
                </a:lnTo>
                <a:lnTo>
                  <a:pt x="502" y="1152"/>
                </a:lnTo>
                <a:lnTo>
                  <a:pt x="494" y="1149"/>
                </a:lnTo>
                <a:lnTo>
                  <a:pt x="483" y="1147"/>
                </a:lnTo>
                <a:lnTo>
                  <a:pt x="469" y="1143"/>
                </a:lnTo>
                <a:lnTo>
                  <a:pt x="452" y="1137"/>
                </a:lnTo>
                <a:lnTo>
                  <a:pt x="433" y="1129"/>
                </a:lnTo>
                <a:lnTo>
                  <a:pt x="412" y="1118"/>
                </a:lnTo>
                <a:lnTo>
                  <a:pt x="389" y="1104"/>
                </a:lnTo>
                <a:lnTo>
                  <a:pt x="366" y="1088"/>
                </a:lnTo>
                <a:lnTo>
                  <a:pt x="342" y="1067"/>
                </a:lnTo>
                <a:lnTo>
                  <a:pt x="329" y="1055"/>
                </a:lnTo>
                <a:lnTo>
                  <a:pt x="317" y="1042"/>
                </a:lnTo>
                <a:lnTo>
                  <a:pt x="305" y="1029"/>
                </a:lnTo>
                <a:lnTo>
                  <a:pt x="293" y="1014"/>
                </a:lnTo>
                <a:lnTo>
                  <a:pt x="281" y="999"/>
                </a:lnTo>
                <a:lnTo>
                  <a:pt x="270" y="981"/>
                </a:lnTo>
                <a:lnTo>
                  <a:pt x="258" y="963"/>
                </a:lnTo>
                <a:lnTo>
                  <a:pt x="247" y="943"/>
                </a:lnTo>
                <a:lnTo>
                  <a:pt x="236" y="921"/>
                </a:lnTo>
                <a:lnTo>
                  <a:pt x="227" y="900"/>
                </a:lnTo>
                <a:lnTo>
                  <a:pt x="217" y="876"/>
                </a:lnTo>
                <a:lnTo>
                  <a:pt x="208" y="850"/>
                </a:lnTo>
                <a:lnTo>
                  <a:pt x="201" y="845"/>
                </a:lnTo>
                <a:lnTo>
                  <a:pt x="181" y="831"/>
                </a:lnTo>
                <a:lnTo>
                  <a:pt x="151" y="808"/>
                </a:lnTo>
                <a:lnTo>
                  <a:pt x="134" y="792"/>
                </a:lnTo>
                <a:lnTo>
                  <a:pt x="117" y="774"/>
                </a:lnTo>
                <a:lnTo>
                  <a:pt x="105" y="762"/>
                </a:lnTo>
                <a:lnTo>
                  <a:pt x="94" y="749"/>
                </a:lnTo>
                <a:lnTo>
                  <a:pt x="85" y="738"/>
                </a:lnTo>
                <a:lnTo>
                  <a:pt x="75" y="724"/>
                </a:lnTo>
                <a:lnTo>
                  <a:pt x="60" y="700"/>
                </a:lnTo>
                <a:lnTo>
                  <a:pt x="47" y="675"/>
                </a:lnTo>
                <a:lnTo>
                  <a:pt x="37" y="650"/>
                </a:lnTo>
                <a:lnTo>
                  <a:pt x="30" y="626"/>
                </a:lnTo>
                <a:lnTo>
                  <a:pt x="25" y="603"/>
                </a:lnTo>
                <a:lnTo>
                  <a:pt x="22" y="582"/>
                </a:lnTo>
                <a:lnTo>
                  <a:pt x="20" y="562"/>
                </a:lnTo>
                <a:lnTo>
                  <a:pt x="19" y="543"/>
                </a:lnTo>
                <a:lnTo>
                  <a:pt x="20" y="526"/>
                </a:lnTo>
                <a:lnTo>
                  <a:pt x="22" y="512"/>
                </a:lnTo>
                <a:lnTo>
                  <a:pt x="25" y="491"/>
                </a:lnTo>
                <a:lnTo>
                  <a:pt x="28" y="481"/>
                </a:lnTo>
                <a:lnTo>
                  <a:pt x="18" y="469"/>
                </a:lnTo>
                <a:lnTo>
                  <a:pt x="11" y="456"/>
                </a:lnTo>
                <a:lnTo>
                  <a:pt x="7" y="448"/>
                </a:lnTo>
                <a:lnTo>
                  <a:pt x="4" y="440"/>
                </a:lnTo>
                <a:lnTo>
                  <a:pt x="2" y="431"/>
                </a:lnTo>
                <a:lnTo>
                  <a:pt x="0" y="423"/>
                </a:lnTo>
                <a:lnTo>
                  <a:pt x="2" y="415"/>
                </a:lnTo>
                <a:lnTo>
                  <a:pt x="3" y="406"/>
                </a:lnTo>
                <a:lnTo>
                  <a:pt x="6" y="398"/>
                </a:lnTo>
                <a:lnTo>
                  <a:pt x="13" y="391"/>
                </a:lnTo>
                <a:lnTo>
                  <a:pt x="22" y="385"/>
                </a:lnTo>
                <a:lnTo>
                  <a:pt x="34" y="380"/>
                </a:lnTo>
                <a:lnTo>
                  <a:pt x="38" y="373"/>
                </a:lnTo>
                <a:lnTo>
                  <a:pt x="42" y="369"/>
                </a:lnTo>
                <a:lnTo>
                  <a:pt x="47" y="363"/>
                </a:lnTo>
                <a:lnTo>
                  <a:pt x="51" y="358"/>
                </a:lnTo>
                <a:lnTo>
                  <a:pt x="55" y="357"/>
                </a:lnTo>
                <a:lnTo>
                  <a:pt x="57" y="355"/>
                </a:lnTo>
                <a:lnTo>
                  <a:pt x="61" y="355"/>
                </a:lnTo>
                <a:lnTo>
                  <a:pt x="63" y="357"/>
                </a:lnTo>
                <a:lnTo>
                  <a:pt x="66" y="360"/>
                </a:lnTo>
                <a:lnTo>
                  <a:pt x="69" y="364"/>
                </a:lnTo>
                <a:lnTo>
                  <a:pt x="70" y="359"/>
                </a:lnTo>
                <a:lnTo>
                  <a:pt x="74" y="348"/>
                </a:lnTo>
                <a:lnTo>
                  <a:pt x="76" y="344"/>
                </a:lnTo>
                <a:lnTo>
                  <a:pt x="80" y="340"/>
                </a:lnTo>
                <a:lnTo>
                  <a:pt x="81" y="340"/>
                </a:lnTo>
                <a:lnTo>
                  <a:pt x="83" y="339"/>
                </a:lnTo>
                <a:lnTo>
                  <a:pt x="86" y="340"/>
                </a:lnTo>
                <a:lnTo>
                  <a:pt x="88" y="341"/>
                </a:lnTo>
                <a:lnTo>
                  <a:pt x="92" y="316"/>
                </a:lnTo>
                <a:lnTo>
                  <a:pt x="95" y="289"/>
                </a:lnTo>
                <a:lnTo>
                  <a:pt x="101" y="258"/>
                </a:lnTo>
                <a:lnTo>
                  <a:pt x="108" y="225"/>
                </a:lnTo>
                <a:lnTo>
                  <a:pt x="117" y="193"/>
                </a:lnTo>
                <a:lnTo>
                  <a:pt x="121" y="179"/>
                </a:lnTo>
                <a:lnTo>
                  <a:pt x="127" y="166"/>
                </a:lnTo>
                <a:lnTo>
                  <a:pt x="132" y="155"/>
                </a:lnTo>
                <a:lnTo>
                  <a:pt x="139" y="147"/>
                </a:lnTo>
                <a:lnTo>
                  <a:pt x="139" y="142"/>
                </a:lnTo>
                <a:lnTo>
                  <a:pt x="140" y="137"/>
                </a:lnTo>
                <a:lnTo>
                  <a:pt x="144" y="131"/>
                </a:lnTo>
                <a:lnTo>
                  <a:pt x="149" y="124"/>
                </a:lnTo>
                <a:lnTo>
                  <a:pt x="157" y="117"/>
                </a:lnTo>
                <a:lnTo>
                  <a:pt x="166" y="110"/>
                </a:lnTo>
                <a:lnTo>
                  <a:pt x="181" y="104"/>
                </a:lnTo>
                <a:lnTo>
                  <a:pt x="187" y="103"/>
                </a:lnTo>
                <a:lnTo>
                  <a:pt x="202" y="100"/>
                </a:lnTo>
                <a:lnTo>
                  <a:pt x="211" y="100"/>
                </a:lnTo>
                <a:lnTo>
                  <a:pt x="221" y="100"/>
                </a:lnTo>
                <a:lnTo>
                  <a:pt x="229" y="102"/>
                </a:lnTo>
                <a:lnTo>
                  <a:pt x="236" y="105"/>
                </a:lnTo>
                <a:lnTo>
                  <a:pt x="270" y="66"/>
                </a:lnTo>
                <a:lnTo>
                  <a:pt x="273" y="62"/>
                </a:lnTo>
                <a:lnTo>
                  <a:pt x="284" y="55"/>
                </a:lnTo>
                <a:lnTo>
                  <a:pt x="299" y="46"/>
                </a:lnTo>
                <a:lnTo>
                  <a:pt x="309" y="42"/>
                </a:lnTo>
                <a:lnTo>
                  <a:pt x="318" y="39"/>
                </a:lnTo>
                <a:lnTo>
                  <a:pt x="328" y="36"/>
                </a:lnTo>
                <a:lnTo>
                  <a:pt x="338" y="36"/>
                </a:lnTo>
                <a:lnTo>
                  <a:pt x="348" y="38"/>
                </a:lnTo>
                <a:lnTo>
                  <a:pt x="357" y="41"/>
                </a:lnTo>
                <a:lnTo>
                  <a:pt x="366" y="47"/>
                </a:lnTo>
                <a:lnTo>
                  <a:pt x="369" y="52"/>
                </a:lnTo>
                <a:lnTo>
                  <a:pt x="373" y="56"/>
                </a:lnTo>
                <a:lnTo>
                  <a:pt x="380" y="70"/>
                </a:lnTo>
                <a:lnTo>
                  <a:pt x="385" y="86"/>
                </a:lnTo>
                <a:close/>
                <a:moveTo>
                  <a:pt x="818" y="150"/>
                </a:moveTo>
                <a:lnTo>
                  <a:pt x="818" y="150"/>
                </a:lnTo>
                <a:lnTo>
                  <a:pt x="825" y="156"/>
                </a:lnTo>
                <a:lnTo>
                  <a:pt x="841" y="174"/>
                </a:lnTo>
                <a:lnTo>
                  <a:pt x="864" y="200"/>
                </a:lnTo>
                <a:lnTo>
                  <a:pt x="876" y="215"/>
                </a:lnTo>
                <a:lnTo>
                  <a:pt x="889" y="233"/>
                </a:lnTo>
                <a:lnTo>
                  <a:pt x="901" y="251"/>
                </a:lnTo>
                <a:lnTo>
                  <a:pt x="911" y="271"/>
                </a:lnTo>
                <a:lnTo>
                  <a:pt x="921" y="293"/>
                </a:lnTo>
                <a:lnTo>
                  <a:pt x="928" y="314"/>
                </a:lnTo>
                <a:lnTo>
                  <a:pt x="930" y="325"/>
                </a:lnTo>
                <a:lnTo>
                  <a:pt x="933" y="335"/>
                </a:lnTo>
                <a:lnTo>
                  <a:pt x="934" y="346"/>
                </a:lnTo>
                <a:lnTo>
                  <a:pt x="934" y="358"/>
                </a:lnTo>
                <a:lnTo>
                  <a:pt x="934" y="369"/>
                </a:lnTo>
                <a:lnTo>
                  <a:pt x="932" y="379"/>
                </a:lnTo>
                <a:lnTo>
                  <a:pt x="929" y="390"/>
                </a:lnTo>
                <a:lnTo>
                  <a:pt x="926" y="402"/>
                </a:lnTo>
                <a:lnTo>
                  <a:pt x="896" y="455"/>
                </a:lnTo>
                <a:lnTo>
                  <a:pt x="907" y="447"/>
                </a:lnTo>
                <a:lnTo>
                  <a:pt x="919" y="437"/>
                </a:lnTo>
                <a:lnTo>
                  <a:pt x="932" y="424"/>
                </a:lnTo>
                <a:lnTo>
                  <a:pt x="945" y="408"/>
                </a:lnTo>
                <a:lnTo>
                  <a:pt x="951" y="398"/>
                </a:lnTo>
                <a:lnTo>
                  <a:pt x="956" y="388"/>
                </a:lnTo>
                <a:lnTo>
                  <a:pt x="962" y="376"/>
                </a:lnTo>
                <a:lnTo>
                  <a:pt x="967" y="364"/>
                </a:lnTo>
                <a:lnTo>
                  <a:pt x="970" y="352"/>
                </a:lnTo>
                <a:lnTo>
                  <a:pt x="972" y="339"/>
                </a:lnTo>
                <a:lnTo>
                  <a:pt x="972" y="328"/>
                </a:lnTo>
                <a:lnTo>
                  <a:pt x="968" y="313"/>
                </a:lnTo>
                <a:lnTo>
                  <a:pt x="965" y="302"/>
                </a:lnTo>
                <a:lnTo>
                  <a:pt x="961" y="291"/>
                </a:lnTo>
                <a:lnTo>
                  <a:pt x="955" y="280"/>
                </a:lnTo>
                <a:lnTo>
                  <a:pt x="948" y="268"/>
                </a:lnTo>
                <a:lnTo>
                  <a:pt x="940" y="255"/>
                </a:lnTo>
                <a:lnTo>
                  <a:pt x="929" y="240"/>
                </a:lnTo>
                <a:lnTo>
                  <a:pt x="916" y="226"/>
                </a:lnTo>
                <a:lnTo>
                  <a:pt x="902" y="212"/>
                </a:lnTo>
                <a:lnTo>
                  <a:pt x="884" y="196"/>
                </a:lnTo>
                <a:lnTo>
                  <a:pt x="865" y="181"/>
                </a:lnTo>
                <a:lnTo>
                  <a:pt x="843" y="166"/>
                </a:lnTo>
                <a:lnTo>
                  <a:pt x="818" y="150"/>
                </a:lnTo>
                <a:close/>
                <a:moveTo>
                  <a:pt x="1000" y="422"/>
                </a:moveTo>
                <a:lnTo>
                  <a:pt x="1000" y="422"/>
                </a:lnTo>
                <a:lnTo>
                  <a:pt x="962" y="448"/>
                </a:lnTo>
                <a:lnTo>
                  <a:pt x="910" y="484"/>
                </a:lnTo>
                <a:lnTo>
                  <a:pt x="830" y="536"/>
                </a:lnTo>
                <a:lnTo>
                  <a:pt x="812" y="547"/>
                </a:lnTo>
                <a:lnTo>
                  <a:pt x="793" y="557"/>
                </a:lnTo>
                <a:lnTo>
                  <a:pt x="770" y="569"/>
                </a:lnTo>
                <a:lnTo>
                  <a:pt x="745" y="581"/>
                </a:lnTo>
                <a:lnTo>
                  <a:pt x="722" y="592"/>
                </a:lnTo>
                <a:lnTo>
                  <a:pt x="710" y="595"/>
                </a:lnTo>
                <a:lnTo>
                  <a:pt x="699" y="598"/>
                </a:lnTo>
                <a:lnTo>
                  <a:pt x="691" y="599"/>
                </a:lnTo>
                <a:lnTo>
                  <a:pt x="682" y="599"/>
                </a:lnTo>
                <a:lnTo>
                  <a:pt x="637" y="576"/>
                </a:lnTo>
                <a:lnTo>
                  <a:pt x="596" y="558"/>
                </a:lnTo>
                <a:lnTo>
                  <a:pt x="576" y="550"/>
                </a:lnTo>
                <a:lnTo>
                  <a:pt x="557" y="543"/>
                </a:lnTo>
                <a:lnTo>
                  <a:pt x="494" y="530"/>
                </a:lnTo>
                <a:lnTo>
                  <a:pt x="391" y="505"/>
                </a:lnTo>
                <a:lnTo>
                  <a:pt x="330" y="473"/>
                </a:lnTo>
                <a:lnTo>
                  <a:pt x="279" y="444"/>
                </a:lnTo>
                <a:lnTo>
                  <a:pt x="236" y="420"/>
                </a:lnTo>
                <a:lnTo>
                  <a:pt x="228" y="406"/>
                </a:lnTo>
                <a:lnTo>
                  <a:pt x="209" y="376"/>
                </a:lnTo>
                <a:lnTo>
                  <a:pt x="197" y="354"/>
                </a:lnTo>
                <a:lnTo>
                  <a:pt x="185" y="331"/>
                </a:lnTo>
                <a:lnTo>
                  <a:pt x="175" y="306"/>
                </a:lnTo>
                <a:lnTo>
                  <a:pt x="165" y="280"/>
                </a:lnTo>
                <a:lnTo>
                  <a:pt x="162" y="266"/>
                </a:lnTo>
                <a:lnTo>
                  <a:pt x="159" y="253"/>
                </a:lnTo>
                <a:lnTo>
                  <a:pt x="157" y="240"/>
                </a:lnTo>
                <a:lnTo>
                  <a:pt x="157" y="229"/>
                </a:lnTo>
                <a:lnTo>
                  <a:pt x="157" y="217"/>
                </a:lnTo>
                <a:lnTo>
                  <a:pt x="158" y="205"/>
                </a:lnTo>
                <a:lnTo>
                  <a:pt x="160" y="194"/>
                </a:lnTo>
                <a:lnTo>
                  <a:pt x="165" y="185"/>
                </a:lnTo>
                <a:lnTo>
                  <a:pt x="171" y="175"/>
                </a:lnTo>
                <a:lnTo>
                  <a:pt x="178" y="167"/>
                </a:lnTo>
                <a:lnTo>
                  <a:pt x="188" y="160"/>
                </a:lnTo>
                <a:lnTo>
                  <a:pt x="200" y="154"/>
                </a:lnTo>
                <a:lnTo>
                  <a:pt x="213" y="149"/>
                </a:lnTo>
                <a:lnTo>
                  <a:pt x="228" y="145"/>
                </a:lnTo>
                <a:lnTo>
                  <a:pt x="247" y="144"/>
                </a:lnTo>
                <a:lnTo>
                  <a:pt x="267" y="143"/>
                </a:lnTo>
                <a:lnTo>
                  <a:pt x="268" y="131"/>
                </a:lnTo>
                <a:lnTo>
                  <a:pt x="264" y="130"/>
                </a:lnTo>
                <a:lnTo>
                  <a:pt x="251" y="126"/>
                </a:lnTo>
                <a:lnTo>
                  <a:pt x="233" y="123"/>
                </a:lnTo>
                <a:lnTo>
                  <a:pt x="222" y="122"/>
                </a:lnTo>
                <a:lnTo>
                  <a:pt x="211" y="122"/>
                </a:lnTo>
                <a:lnTo>
                  <a:pt x="200" y="123"/>
                </a:lnTo>
                <a:lnTo>
                  <a:pt x="189" y="124"/>
                </a:lnTo>
                <a:lnTo>
                  <a:pt x="178" y="128"/>
                </a:lnTo>
                <a:lnTo>
                  <a:pt x="169" y="134"/>
                </a:lnTo>
                <a:lnTo>
                  <a:pt x="159" y="141"/>
                </a:lnTo>
                <a:lnTo>
                  <a:pt x="152" y="149"/>
                </a:lnTo>
                <a:lnTo>
                  <a:pt x="145" y="161"/>
                </a:lnTo>
                <a:lnTo>
                  <a:pt x="141" y="175"/>
                </a:lnTo>
                <a:lnTo>
                  <a:pt x="138" y="179"/>
                </a:lnTo>
                <a:lnTo>
                  <a:pt x="131" y="188"/>
                </a:lnTo>
                <a:lnTo>
                  <a:pt x="127" y="195"/>
                </a:lnTo>
                <a:lnTo>
                  <a:pt x="124" y="205"/>
                </a:lnTo>
                <a:lnTo>
                  <a:pt x="120" y="215"/>
                </a:lnTo>
                <a:lnTo>
                  <a:pt x="119" y="229"/>
                </a:lnTo>
                <a:lnTo>
                  <a:pt x="118" y="243"/>
                </a:lnTo>
                <a:lnTo>
                  <a:pt x="119" y="259"/>
                </a:lnTo>
                <a:lnTo>
                  <a:pt x="123" y="278"/>
                </a:lnTo>
                <a:lnTo>
                  <a:pt x="128" y="299"/>
                </a:lnTo>
                <a:lnTo>
                  <a:pt x="137" y="321"/>
                </a:lnTo>
                <a:lnTo>
                  <a:pt x="150" y="346"/>
                </a:lnTo>
                <a:lnTo>
                  <a:pt x="166" y="373"/>
                </a:lnTo>
                <a:lnTo>
                  <a:pt x="187" y="403"/>
                </a:lnTo>
                <a:lnTo>
                  <a:pt x="185" y="404"/>
                </a:lnTo>
                <a:lnTo>
                  <a:pt x="185" y="406"/>
                </a:lnTo>
                <a:lnTo>
                  <a:pt x="187" y="412"/>
                </a:lnTo>
                <a:lnTo>
                  <a:pt x="189" y="416"/>
                </a:lnTo>
                <a:lnTo>
                  <a:pt x="194" y="420"/>
                </a:lnTo>
                <a:lnTo>
                  <a:pt x="198" y="424"/>
                </a:lnTo>
                <a:lnTo>
                  <a:pt x="206" y="430"/>
                </a:lnTo>
                <a:lnTo>
                  <a:pt x="226" y="442"/>
                </a:lnTo>
                <a:lnTo>
                  <a:pt x="258" y="458"/>
                </a:lnTo>
                <a:lnTo>
                  <a:pt x="300" y="474"/>
                </a:lnTo>
                <a:lnTo>
                  <a:pt x="336" y="499"/>
                </a:lnTo>
                <a:lnTo>
                  <a:pt x="381" y="529"/>
                </a:lnTo>
                <a:lnTo>
                  <a:pt x="443" y="568"/>
                </a:lnTo>
                <a:lnTo>
                  <a:pt x="468" y="570"/>
                </a:lnTo>
                <a:lnTo>
                  <a:pt x="495" y="575"/>
                </a:lnTo>
                <a:lnTo>
                  <a:pt x="528" y="581"/>
                </a:lnTo>
                <a:lnTo>
                  <a:pt x="565" y="590"/>
                </a:lnTo>
                <a:lnTo>
                  <a:pt x="583" y="595"/>
                </a:lnTo>
                <a:lnTo>
                  <a:pt x="602" y="601"/>
                </a:lnTo>
                <a:lnTo>
                  <a:pt x="620" y="608"/>
                </a:lnTo>
                <a:lnTo>
                  <a:pt x="636" y="615"/>
                </a:lnTo>
                <a:lnTo>
                  <a:pt x="652" y="624"/>
                </a:lnTo>
                <a:lnTo>
                  <a:pt x="666" y="633"/>
                </a:lnTo>
                <a:lnTo>
                  <a:pt x="678" y="637"/>
                </a:lnTo>
                <a:lnTo>
                  <a:pt x="688" y="639"/>
                </a:lnTo>
                <a:lnTo>
                  <a:pt x="695" y="644"/>
                </a:lnTo>
                <a:lnTo>
                  <a:pt x="704" y="646"/>
                </a:lnTo>
                <a:lnTo>
                  <a:pt x="713" y="646"/>
                </a:lnTo>
                <a:lnTo>
                  <a:pt x="724" y="645"/>
                </a:lnTo>
                <a:lnTo>
                  <a:pt x="735" y="643"/>
                </a:lnTo>
                <a:lnTo>
                  <a:pt x="747" y="639"/>
                </a:lnTo>
                <a:lnTo>
                  <a:pt x="758" y="634"/>
                </a:lnTo>
                <a:lnTo>
                  <a:pt x="771" y="627"/>
                </a:lnTo>
                <a:lnTo>
                  <a:pt x="798" y="612"/>
                </a:lnTo>
                <a:lnTo>
                  <a:pt x="826" y="593"/>
                </a:lnTo>
                <a:lnTo>
                  <a:pt x="853" y="571"/>
                </a:lnTo>
                <a:lnTo>
                  <a:pt x="882" y="549"/>
                </a:lnTo>
                <a:lnTo>
                  <a:pt x="908" y="526"/>
                </a:lnTo>
                <a:lnTo>
                  <a:pt x="933" y="503"/>
                </a:lnTo>
                <a:lnTo>
                  <a:pt x="954" y="481"/>
                </a:lnTo>
                <a:lnTo>
                  <a:pt x="973" y="461"/>
                </a:lnTo>
                <a:lnTo>
                  <a:pt x="987" y="444"/>
                </a:lnTo>
                <a:lnTo>
                  <a:pt x="998" y="433"/>
                </a:lnTo>
                <a:lnTo>
                  <a:pt x="1002" y="424"/>
                </a:lnTo>
                <a:lnTo>
                  <a:pt x="1002" y="422"/>
                </a:lnTo>
                <a:lnTo>
                  <a:pt x="1000" y="422"/>
                </a:lnTo>
                <a:close/>
                <a:moveTo>
                  <a:pt x="406" y="124"/>
                </a:moveTo>
                <a:lnTo>
                  <a:pt x="406" y="153"/>
                </a:lnTo>
                <a:lnTo>
                  <a:pt x="413" y="148"/>
                </a:lnTo>
                <a:lnTo>
                  <a:pt x="436" y="136"/>
                </a:lnTo>
                <a:lnTo>
                  <a:pt x="452" y="129"/>
                </a:lnTo>
                <a:lnTo>
                  <a:pt x="471" y="121"/>
                </a:lnTo>
                <a:lnTo>
                  <a:pt x="493" y="113"/>
                </a:lnTo>
                <a:lnTo>
                  <a:pt x="518" y="105"/>
                </a:lnTo>
                <a:lnTo>
                  <a:pt x="544" y="99"/>
                </a:lnTo>
                <a:lnTo>
                  <a:pt x="572" y="93"/>
                </a:lnTo>
                <a:lnTo>
                  <a:pt x="603" y="90"/>
                </a:lnTo>
                <a:lnTo>
                  <a:pt x="635" y="87"/>
                </a:lnTo>
                <a:lnTo>
                  <a:pt x="668" y="89"/>
                </a:lnTo>
                <a:lnTo>
                  <a:pt x="685" y="90"/>
                </a:lnTo>
                <a:lnTo>
                  <a:pt x="703" y="91"/>
                </a:lnTo>
                <a:lnTo>
                  <a:pt x="720" y="94"/>
                </a:lnTo>
                <a:lnTo>
                  <a:pt x="738" y="98"/>
                </a:lnTo>
                <a:lnTo>
                  <a:pt x="756" y="103"/>
                </a:lnTo>
                <a:lnTo>
                  <a:pt x="774" y="109"/>
                </a:lnTo>
                <a:lnTo>
                  <a:pt x="774" y="108"/>
                </a:lnTo>
                <a:lnTo>
                  <a:pt x="773" y="104"/>
                </a:lnTo>
                <a:lnTo>
                  <a:pt x="770" y="99"/>
                </a:lnTo>
                <a:lnTo>
                  <a:pt x="763" y="93"/>
                </a:lnTo>
                <a:lnTo>
                  <a:pt x="752" y="86"/>
                </a:lnTo>
                <a:lnTo>
                  <a:pt x="737" y="78"/>
                </a:lnTo>
                <a:lnTo>
                  <a:pt x="713" y="71"/>
                </a:lnTo>
                <a:lnTo>
                  <a:pt x="681" y="65"/>
                </a:lnTo>
                <a:lnTo>
                  <a:pt x="669" y="67"/>
                </a:lnTo>
                <a:lnTo>
                  <a:pt x="656" y="68"/>
                </a:lnTo>
                <a:lnTo>
                  <a:pt x="640" y="71"/>
                </a:lnTo>
                <a:lnTo>
                  <a:pt x="622" y="71"/>
                </a:lnTo>
                <a:lnTo>
                  <a:pt x="604" y="68"/>
                </a:lnTo>
                <a:lnTo>
                  <a:pt x="595" y="66"/>
                </a:lnTo>
                <a:lnTo>
                  <a:pt x="585" y="64"/>
                </a:lnTo>
                <a:lnTo>
                  <a:pt x="577" y="60"/>
                </a:lnTo>
                <a:lnTo>
                  <a:pt x="570" y="55"/>
                </a:lnTo>
                <a:lnTo>
                  <a:pt x="566" y="53"/>
                </a:lnTo>
                <a:lnTo>
                  <a:pt x="557" y="49"/>
                </a:lnTo>
                <a:lnTo>
                  <a:pt x="550" y="48"/>
                </a:lnTo>
                <a:lnTo>
                  <a:pt x="542" y="48"/>
                </a:lnTo>
                <a:lnTo>
                  <a:pt x="535" y="49"/>
                </a:lnTo>
                <a:lnTo>
                  <a:pt x="527" y="54"/>
                </a:lnTo>
                <a:lnTo>
                  <a:pt x="476" y="84"/>
                </a:lnTo>
                <a:lnTo>
                  <a:pt x="436" y="108"/>
                </a:lnTo>
                <a:lnTo>
                  <a:pt x="406" y="124"/>
                </a:lnTo>
                <a:close/>
                <a:moveTo>
                  <a:pt x="481" y="318"/>
                </a:moveTo>
                <a:lnTo>
                  <a:pt x="481" y="318"/>
                </a:lnTo>
                <a:lnTo>
                  <a:pt x="476" y="306"/>
                </a:lnTo>
                <a:lnTo>
                  <a:pt x="472" y="294"/>
                </a:lnTo>
                <a:lnTo>
                  <a:pt x="470" y="283"/>
                </a:lnTo>
                <a:lnTo>
                  <a:pt x="470" y="272"/>
                </a:lnTo>
                <a:lnTo>
                  <a:pt x="471" y="263"/>
                </a:lnTo>
                <a:lnTo>
                  <a:pt x="474" y="255"/>
                </a:lnTo>
                <a:lnTo>
                  <a:pt x="476" y="248"/>
                </a:lnTo>
                <a:lnTo>
                  <a:pt x="480" y="240"/>
                </a:lnTo>
                <a:lnTo>
                  <a:pt x="488" y="229"/>
                </a:lnTo>
                <a:lnTo>
                  <a:pt x="495" y="220"/>
                </a:lnTo>
                <a:lnTo>
                  <a:pt x="503" y="213"/>
                </a:lnTo>
                <a:lnTo>
                  <a:pt x="489" y="220"/>
                </a:lnTo>
                <a:lnTo>
                  <a:pt x="477" y="229"/>
                </a:lnTo>
                <a:lnTo>
                  <a:pt x="469" y="237"/>
                </a:lnTo>
                <a:lnTo>
                  <a:pt x="463" y="246"/>
                </a:lnTo>
                <a:lnTo>
                  <a:pt x="459" y="255"/>
                </a:lnTo>
                <a:lnTo>
                  <a:pt x="458" y="263"/>
                </a:lnTo>
                <a:lnTo>
                  <a:pt x="458" y="272"/>
                </a:lnTo>
                <a:lnTo>
                  <a:pt x="459" y="280"/>
                </a:lnTo>
                <a:lnTo>
                  <a:pt x="462" y="288"/>
                </a:lnTo>
                <a:lnTo>
                  <a:pt x="465" y="295"/>
                </a:lnTo>
                <a:lnTo>
                  <a:pt x="472" y="307"/>
                </a:lnTo>
                <a:lnTo>
                  <a:pt x="478" y="314"/>
                </a:lnTo>
                <a:lnTo>
                  <a:pt x="481" y="318"/>
                </a:lnTo>
                <a:close/>
                <a:moveTo>
                  <a:pt x="853" y="388"/>
                </a:moveTo>
                <a:lnTo>
                  <a:pt x="853" y="388"/>
                </a:lnTo>
                <a:lnTo>
                  <a:pt x="838" y="408"/>
                </a:lnTo>
                <a:lnTo>
                  <a:pt x="821" y="425"/>
                </a:lnTo>
                <a:lnTo>
                  <a:pt x="805" y="440"/>
                </a:lnTo>
                <a:lnTo>
                  <a:pt x="786" y="453"/>
                </a:lnTo>
                <a:lnTo>
                  <a:pt x="767" y="462"/>
                </a:lnTo>
                <a:lnTo>
                  <a:pt x="747" y="471"/>
                </a:lnTo>
                <a:lnTo>
                  <a:pt x="726" y="475"/>
                </a:lnTo>
                <a:lnTo>
                  <a:pt x="706" y="480"/>
                </a:lnTo>
                <a:lnTo>
                  <a:pt x="685" y="482"/>
                </a:lnTo>
                <a:lnTo>
                  <a:pt x="665" y="482"/>
                </a:lnTo>
                <a:lnTo>
                  <a:pt x="643" y="482"/>
                </a:lnTo>
                <a:lnTo>
                  <a:pt x="622" y="481"/>
                </a:lnTo>
                <a:lnTo>
                  <a:pt x="602" y="478"/>
                </a:lnTo>
                <a:lnTo>
                  <a:pt x="582" y="475"/>
                </a:lnTo>
                <a:lnTo>
                  <a:pt x="542" y="466"/>
                </a:lnTo>
                <a:lnTo>
                  <a:pt x="572" y="468"/>
                </a:lnTo>
                <a:lnTo>
                  <a:pt x="596" y="468"/>
                </a:lnTo>
                <a:lnTo>
                  <a:pt x="620" y="467"/>
                </a:lnTo>
                <a:lnTo>
                  <a:pt x="589" y="448"/>
                </a:lnTo>
                <a:lnTo>
                  <a:pt x="566" y="431"/>
                </a:lnTo>
                <a:lnTo>
                  <a:pt x="550" y="417"/>
                </a:lnTo>
                <a:lnTo>
                  <a:pt x="539" y="404"/>
                </a:lnTo>
                <a:lnTo>
                  <a:pt x="532" y="395"/>
                </a:lnTo>
                <a:lnTo>
                  <a:pt x="528" y="388"/>
                </a:lnTo>
                <a:lnTo>
                  <a:pt x="527" y="384"/>
                </a:lnTo>
                <a:lnTo>
                  <a:pt x="527" y="382"/>
                </a:lnTo>
                <a:lnTo>
                  <a:pt x="528" y="373"/>
                </a:lnTo>
                <a:lnTo>
                  <a:pt x="528" y="365"/>
                </a:lnTo>
                <a:lnTo>
                  <a:pt x="526" y="358"/>
                </a:lnTo>
                <a:lnTo>
                  <a:pt x="522" y="352"/>
                </a:lnTo>
                <a:lnTo>
                  <a:pt x="519" y="346"/>
                </a:lnTo>
                <a:lnTo>
                  <a:pt x="513" y="342"/>
                </a:lnTo>
                <a:lnTo>
                  <a:pt x="507" y="339"/>
                </a:lnTo>
                <a:lnTo>
                  <a:pt x="501" y="335"/>
                </a:lnTo>
                <a:lnTo>
                  <a:pt x="488" y="331"/>
                </a:lnTo>
                <a:lnTo>
                  <a:pt x="476" y="328"/>
                </a:lnTo>
                <a:lnTo>
                  <a:pt x="464" y="327"/>
                </a:lnTo>
                <a:lnTo>
                  <a:pt x="448" y="296"/>
                </a:lnTo>
                <a:lnTo>
                  <a:pt x="443" y="301"/>
                </a:lnTo>
                <a:lnTo>
                  <a:pt x="437" y="308"/>
                </a:lnTo>
                <a:lnTo>
                  <a:pt x="425" y="327"/>
                </a:lnTo>
                <a:lnTo>
                  <a:pt x="417" y="342"/>
                </a:lnTo>
                <a:lnTo>
                  <a:pt x="413" y="350"/>
                </a:lnTo>
                <a:lnTo>
                  <a:pt x="437" y="431"/>
                </a:lnTo>
                <a:lnTo>
                  <a:pt x="450" y="453"/>
                </a:lnTo>
                <a:lnTo>
                  <a:pt x="474" y="463"/>
                </a:lnTo>
                <a:lnTo>
                  <a:pt x="496" y="473"/>
                </a:lnTo>
                <a:lnTo>
                  <a:pt x="518" y="481"/>
                </a:lnTo>
                <a:lnTo>
                  <a:pt x="539" y="488"/>
                </a:lnTo>
                <a:lnTo>
                  <a:pt x="560" y="494"/>
                </a:lnTo>
                <a:lnTo>
                  <a:pt x="579" y="499"/>
                </a:lnTo>
                <a:lnTo>
                  <a:pt x="599" y="503"/>
                </a:lnTo>
                <a:lnTo>
                  <a:pt x="617" y="505"/>
                </a:lnTo>
                <a:lnTo>
                  <a:pt x="635" y="506"/>
                </a:lnTo>
                <a:lnTo>
                  <a:pt x="653" y="507"/>
                </a:lnTo>
                <a:lnTo>
                  <a:pt x="669" y="507"/>
                </a:lnTo>
                <a:lnTo>
                  <a:pt x="685" y="506"/>
                </a:lnTo>
                <a:lnTo>
                  <a:pt x="714" y="503"/>
                </a:lnTo>
                <a:lnTo>
                  <a:pt x="742" y="498"/>
                </a:lnTo>
                <a:lnTo>
                  <a:pt x="765" y="491"/>
                </a:lnTo>
                <a:lnTo>
                  <a:pt x="786" y="482"/>
                </a:lnTo>
                <a:lnTo>
                  <a:pt x="803" y="474"/>
                </a:lnTo>
                <a:lnTo>
                  <a:pt x="818" y="467"/>
                </a:lnTo>
                <a:lnTo>
                  <a:pt x="830" y="460"/>
                </a:lnTo>
                <a:lnTo>
                  <a:pt x="838" y="454"/>
                </a:lnTo>
                <a:lnTo>
                  <a:pt x="844" y="448"/>
                </a:lnTo>
                <a:lnTo>
                  <a:pt x="852" y="443"/>
                </a:lnTo>
                <a:lnTo>
                  <a:pt x="858" y="437"/>
                </a:lnTo>
                <a:lnTo>
                  <a:pt x="862" y="431"/>
                </a:lnTo>
                <a:lnTo>
                  <a:pt x="865" y="427"/>
                </a:lnTo>
                <a:lnTo>
                  <a:pt x="866" y="421"/>
                </a:lnTo>
                <a:lnTo>
                  <a:pt x="868" y="416"/>
                </a:lnTo>
                <a:lnTo>
                  <a:pt x="868" y="411"/>
                </a:lnTo>
                <a:lnTo>
                  <a:pt x="866" y="406"/>
                </a:lnTo>
                <a:lnTo>
                  <a:pt x="863" y="399"/>
                </a:lnTo>
                <a:lnTo>
                  <a:pt x="858" y="393"/>
                </a:lnTo>
                <a:lnTo>
                  <a:pt x="853" y="388"/>
                </a:lnTo>
                <a:close/>
                <a:moveTo>
                  <a:pt x="755" y="379"/>
                </a:moveTo>
                <a:lnTo>
                  <a:pt x="755" y="379"/>
                </a:lnTo>
                <a:lnTo>
                  <a:pt x="764" y="377"/>
                </a:lnTo>
                <a:lnTo>
                  <a:pt x="782" y="372"/>
                </a:lnTo>
                <a:lnTo>
                  <a:pt x="793" y="369"/>
                </a:lnTo>
                <a:lnTo>
                  <a:pt x="802" y="364"/>
                </a:lnTo>
                <a:lnTo>
                  <a:pt x="809" y="358"/>
                </a:lnTo>
                <a:lnTo>
                  <a:pt x="812" y="354"/>
                </a:lnTo>
                <a:lnTo>
                  <a:pt x="813" y="351"/>
                </a:lnTo>
                <a:lnTo>
                  <a:pt x="813" y="348"/>
                </a:lnTo>
                <a:lnTo>
                  <a:pt x="811" y="345"/>
                </a:lnTo>
                <a:lnTo>
                  <a:pt x="808" y="340"/>
                </a:lnTo>
                <a:lnTo>
                  <a:pt x="802" y="333"/>
                </a:lnTo>
                <a:lnTo>
                  <a:pt x="795" y="325"/>
                </a:lnTo>
                <a:lnTo>
                  <a:pt x="783" y="314"/>
                </a:lnTo>
                <a:lnTo>
                  <a:pt x="769" y="301"/>
                </a:lnTo>
                <a:lnTo>
                  <a:pt x="742" y="280"/>
                </a:lnTo>
                <a:lnTo>
                  <a:pt x="719" y="262"/>
                </a:lnTo>
                <a:lnTo>
                  <a:pt x="707" y="255"/>
                </a:lnTo>
                <a:lnTo>
                  <a:pt x="699" y="250"/>
                </a:lnTo>
                <a:lnTo>
                  <a:pt x="693" y="245"/>
                </a:lnTo>
                <a:lnTo>
                  <a:pt x="679" y="233"/>
                </a:lnTo>
                <a:lnTo>
                  <a:pt x="672" y="227"/>
                </a:lnTo>
                <a:lnTo>
                  <a:pt x="663" y="223"/>
                </a:lnTo>
                <a:lnTo>
                  <a:pt x="656" y="220"/>
                </a:lnTo>
                <a:lnTo>
                  <a:pt x="654" y="219"/>
                </a:lnTo>
                <a:lnTo>
                  <a:pt x="650" y="219"/>
                </a:lnTo>
                <a:lnTo>
                  <a:pt x="635" y="218"/>
                </a:lnTo>
                <a:lnTo>
                  <a:pt x="623" y="218"/>
                </a:lnTo>
                <a:lnTo>
                  <a:pt x="617" y="218"/>
                </a:lnTo>
                <a:lnTo>
                  <a:pt x="614" y="220"/>
                </a:lnTo>
                <a:lnTo>
                  <a:pt x="608" y="221"/>
                </a:lnTo>
                <a:lnTo>
                  <a:pt x="595" y="225"/>
                </a:lnTo>
                <a:lnTo>
                  <a:pt x="580" y="231"/>
                </a:lnTo>
                <a:lnTo>
                  <a:pt x="574" y="234"/>
                </a:lnTo>
                <a:lnTo>
                  <a:pt x="571" y="238"/>
                </a:lnTo>
                <a:lnTo>
                  <a:pt x="583" y="240"/>
                </a:lnTo>
                <a:lnTo>
                  <a:pt x="611" y="246"/>
                </a:lnTo>
                <a:lnTo>
                  <a:pt x="652" y="257"/>
                </a:lnTo>
                <a:lnTo>
                  <a:pt x="673" y="264"/>
                </a:lnTo>
                <a:lnTo>
                  <a:pt x="694" y="272"/>
                </a:lnTo>
                <a:lnTo>
                  <a:pt x="716" y="281"/>
                </a:lnTo>
                <a:lnTo>
                  <a:pt x="733" y="291"/>
                </a:lnTo>
                <a:lnTo>
                  <a:pt x="742" y="297"/>
                </a:lnTo>
                <a:lnTo>
                  <a:pt x="750" y="303"/>
                </a:lnTo>
                <a:lnTo>
                  <a:pt x="756" y="309"/>
                </a:lnTo>
                <a:lnTo>
                  <a:pt x="762" y="316"/>
                </a:lnTo>
                <a:lnTo>
                  <a:pt x="767" y="322"/>
                </a:lnTo>
                <a:lnTo>
                  <a:pt x="769" y="329"/>
                </a:lnTo>
                <a:lnTo>
                  <a:pt x="771" y="338"/>
                </a:lnTo>
                <a:lnTo>
                  <a:pt x="771" y="345"/>
                </a:lnTo>
                <a:lnTo>
                  <a:pt x="770" y="353"/>
                </a:lnTo>
                <a:lnTo>
                  <a:pt x="767" y="361"/>
                </a:lnTo>
                <a:lnTo>
                  <a:pt x="762" y="370"/>
                </a:lnTo>
                <a:lnTo>
                  <a:pt x="755" y="379"/>
                </a:lnTo>
                <a:close/>
                <a:moveTo>
                  <a:pt x="718" y="238"/>
                </a:moveTo>
                <a:lnTo>
                  <a:pt x="720" y="240"/>
                </a:lnTo>
                <a:lnTo>
                  <a:pt x="828" y="340"/>
                </a:lnTo>
                <a:lnTo>
                  <a:pt x="830" y="338"/>
                </a:lnTo>
                <a:lnTo>
                  <a:pt x="833" y="331"/>
                </a:lnTo>
                <a:lnTo>
                  <a:pt x="834" y="325"/>
                </a:lnTo>
                <a:lnTo>
                  <a:pt x="835" y="316"/>
                </a:lnTo>
                <a:lnTo>
                  <a:pt x="835" y="308"/>
                </a:lnTo>
                <a:lnTo>
                  <a:pt x="834" y="297"/>
                </a:lnTo>
                <a:lnTo>
                  <a:pt x="827" y="284"/>
                </a:lnTo>
                <a:lnTo>
                  <a:pt x="812" y="257"/>
                </a:lnTo>
                <a:lnTo>
                  <a:pt x="803" y="243"/>
                </a:lnTo>
                <a:lnTo>
                  <a:pt x="795" y="232"/>
                </a:lnTo>
                <a:lnTo>
                  <a:pt x="790" y="229"/>
                </a:lnTo>
                <a:lnTo>
                  <a:pt x="788" y="226"/>
                </a:lnTo>
                <a:lnTo>
                  <a:pt x="784" y="226"/>
                </a:lnTo>
                <a:lnTo>
                  <a:pt x="783" y="229"/>
                </a:lnTo>
                <a:lnTo>
                  <a:pt x="776" y="229"/>
                </a:lnTo>
                <a:lnTo>
                  <a:pt x="757" y="229"/>
                </a:lnTo>
                <a:lnTo>
                  <a:pt x="747" y="230"/>
                </a:lnTo>
                <a:lnTo>
                  <a:pt x="736" y="232"/>
                </a:lnTo>
                <a:lnTo>
                  <a:pt x="726" y="234"/>
                </a:lnTo>
                <a:lnTo>
                  <a:pt x="718" y="238"/>
                </a:lnTo>
                <a:close/>
                <a:moveTo>
                  <a:pt x="559" y="212"/>
                </a:moveTo>
                <a:lnTo>
                  <a:pt x="559" y="212"/>
                </a:lnTo>
                <a:lnTo>
                  <a:pt x="550" y="220"/>
                </a:lnTo>
                <a:lnTo>
                  <a:pt x="540" y="229"/>
                </a:lnTo>
                <a:lnTo>
                  <a:pt x="533" y="237"/>
                </a:lnTo>
                <a:lnTo>
                  <a:pt x="528" y="244"/>
                </a:lnTo>
                <a:lnTo>
                  <a:pt x="523" y="250"/>
                </a:lnTo>
                <a:lnTo>
                  <a:pt x="521" y="256"/>
                </a:lnTo>
                <a:lnTo>
                  <a:pt x="518" y="265"/>
                </a:lnTo>
                <a:lnTo>
                  <a:pt x="518" y="274"/>
                </a:lnTo>
                <a:lnTo>
                  <a:pt x="519" y="278"/>
                </a:lnTo>
                <a:lnTo>
                  <a:pt x="520" y="282"/>
                </a:lnTo>
                <a:lnTo>
                  <a:pt x="521" y="283"/>
                </a:lnTo>
                <a:lnTo>
                  <a:pt x="519" y="283"/>
                </a:lnTo>
                <a:lnTo>
                  <a:pt x="515" y="285"/>
                </a:lnTo>
                <a:lnTo>
                  <a:pt x="510" y="290"/>
                </a:lnTo>
                <a:lnTo>
                  <a:pt x="506" y="297"/>
                </a:lnTo>
                <a:lnTo>
                  <a:pt x="502" y="304"/>
                </a:lnTo>
                <a:lnTo>
                  <a:pt x="496" y="319"/>
                </a:lnTo>
                <a:lnTo>
                  <a:pt x="494" y="326"/>
                </a:lnTo>
                <a:lnTo>
                  <a:pt x="526" y="332"/>
                </a:lnTo>
                <a:lnTo>
                  <a:pt x="535" y="282"/>
                </a:lnTo>
                <a:lnTo>
                  <a:pt x="541" y="268"/>
                </a:lnTo>
                <a:lnTo>
                  <a:pt x="547" y="255"/>
                </a:lnTo>
                <a:lnTo>
                  <a:pt x="553" y="245"/>
                </a:lnTo>
                <a:lnTo>
                  <a:pt x="559" y="236"/>
                </a:lnTo>
                <a:lnTo>
                  <a:pt x="565" y="229"/>
                </a:lnTo>
                <a:lnTo>
                  <a:pt x="571" y="224"/>
                </a:lnTo>
                <a:lnTo>
                  <a:pt x="576" y="219"/>
                </a:lnTo>
                <a:lnTo>
                  <a:pt x="580" y="215"/>
                </a:lnTo>
                <a:lnTo>
                  <a:pt x="589" y="213"/>
                </a:lnTo>
                <a:lnTo>
                  <a:pt x="596" y="212"/>
                </a:lnTo>
                <a:lnTo>
                  <a:pt x="599" y="212"/>
                </a:lnTo>
                <a:lnTo>
                  <a:pt x="601" y="212"/>
                </a:lnTo>
                <a:lnTo>
                  <a:pt x="590" y="206"/>
                </a:lnTo>
                <a:lnTo>
                  <a:pt x="580" y="202"/>
                </a:lnTo>
                <a:lnTo>
                  <a:pt x="573" y="201"/>
                </a:lnTo>
                <a:lnTo>
                  <a:pt x="567" y="204"/>
                </a:lnTo>
                <a:lnTo>
                  <a:pt x="564" y="206"/>
                </a:lnTo>
                <a:lnTo>
                  <a:pt x="561" y="208"/>
                </a:lnTo>
                <a:lnTo>
                  <a:pt x="559" y="212"/>
                </a:lnTo>
                <a:close/>
                <a:moveTo>
                  <a:pt x="582" y="301"/>
                </a:moveTo>
                <a:lnTo>
                  <a:pt x="582" y="301"/>
                </a:lnTo>
                <a:lnTo>
                  <a:pt x="583" y="301"/>
                </a:lnTo>
                <a:lnTo>
                  <a:pt x="582" y="301"/>
                </a:lnTo>
                <a:close/>
                <a:moveTo>
                  <a:pt x="583" y="301"/>
                </a:moveTo>
                <a:lnTo>
                  <a:pt x="583" y="301"/>
                </a:lnTo>
                <a:close/>
                <a:moveTo>
                  <a:pt x="582" y="300"/>
                </a:moveTo>
                <a:lnTo>
                  <a:pt x="582" y="300"/>
                </a:lnTo>
                <a:lnTo>
                  <a:pt x="578" y="297"/>
                </a:lnTo>
                <a:lnTo>
                  <a:pt x="574" y="301"/>
                </a:lnTo>
                <a:lnTo>
                  <a:pt x="579" y="300"/>
                </a:lnTo>
                <a:lnTo>
                  <a:pt x="582" y="300"/>
                </a:lnTo>
                <a:close/>
                <a:moveTo>
                  <a:pt x="582" y="300"/>
                </a:moveTo>
                <a:lnTo>
                  <a:pt x="582" y="300"/>
                </a:lnTo>
                <a:lnTo>
                  <a:pt x="582" y="301"/>
                </a:lnTo>
                <a:lnTo>
                  <a:pt x="582" y="300"/>
                </a:lnTo>
                <a:close/>
                <a:moveTo>
                  <a:pt x="583" y="301"/>
                </a:moveTo>
                <a:lnTo>
                  <a:pt x="583" y="301"/>
                </a:lnTo>
                <a:close/>
                <a:moveTo>
                  <a:pt x="615" y="404"/>
                </a:moveTo>
                <a:lnTo>
                  <a:pt x="615" y="404"/>
                </a:lnTo>
                <a:lnTo>
                  <a:pt x="588" y="389"/>
                </a:lnTo>
                <a:lnTo>
                  <a:pt x="565" y="373"/>
                </a:lnTo>
                <a:lnTo>
                  <a:pt x="554" y="365"/>
                </a:lnTo>
                <a:lnTo>
                  <a:pt x="545" y="357"/>
                </a:lnTo>
                <a:lnTo>
                  <a:pt x="545" y="350"/>
                </a:lnTo>
                <a:lnTo>
                  <a:pt x="546" y="342"/>
                </a:lnTo>
                <a:lnTo>
                  <a:pt x="550" y="334"/>
                </a:lnTo>
                <a:lnTo>
                  <a:pt x="554" y="326"/>
                </a:lnTo>
                <a:lnTo>
                  <a:pt x="565" y="312"/>
                </a:lnTo>
                <a:lnTo>
                  <a:pt x="574" y="301"/>
                </a:lnTo>
                <a:lnTo>
                  <a:pt x="564" y="304"/>
                </a:lnTo>
                <a:lnTo>
                  <a:pt x="551" y="312"/>
                </a:lnTo>
                <a:lnTo>
                  <a:pt x="545" y="315"/>
                </a:lnTo>
                <a:lnTo>
                  <a:pt x="539" y="320"/>
                </a:lnTo>
                <a:lnTo>
                  <a:pt x="535" y="325"/>
                </a:lnTo>
                <a:lnTo>
                  <a:pt x="533" y="331"/>
                </a:lnTo>
                <a:lnTo>
                  <a:pt x="531" y="332"/>
                </a:lnTo>
                <a:lnTo>
                  <a:pt x="528" y="335"/>
                </a:lnTo>
                <a:lnTo>
                  <a:pt x="527" y="339"/>
                </a:lnTo>
                <a:lnTo>
                  <a:pt x="527" y="344"/>
                </a:lnTo>
                <a:lnTo>
                  <a:pt x="532" y="352"/>
                </a:lnTo>
                <a:lnTo>
                  <a:pt x="538" y="361"/>
                </a:lnTo>
                <a:lnTo>
                  <a:pt x="548" y="376"/>
                </a:lnTo>
                <a:lnTo>
                  <a:pt x="551" y="382"/>
                </a:lnTo>
                <a:lnTo>
                  <a:pt x="556" y="390"/>
                </a:lnTo>
                <a:lnTo>
                  <a:pt x="563" y="398"/>
                </a:lnTo>
                <a:lnTo>
                  <a:pt x="571" y="410"/>
                </a:lnTo>
                <a:lnTo>
                  <a:pt x="582" y="421"/>
                </a:lnTo>
                <a:lnTo>
                  <a:pt x="596" y="433"/>
                </a:lnTo>
                <a:lnTo>
                  <a:pt x="612" y="444"/>
                </a:lnTo>
                <a:lnTo>
                  <a:pt x="626" y="442"/>
                </a:lnTo>
                <a:lnTo>
                  <a:pt x="655" y="436"/>
                </a:lnTo>
                <a:lnTo>
                  <a:pt x="687" y="429"/>
                </a:lnTo>
                <a:lnTo>
                  <a:pt x="700" y="424"/>
                </a:lnTo>
                <a:lnTo>
                  <a:pt x="709" y="421"/>
                </a:lnTo>
                <a:lnTo>
                  <a:pt x="671" y="412"/>
                </a:lnTo>
                <a:lnTo>
                  <a:pt x="640" y="406"/>
                </a:lnTo>
                <a:lnTo>
                  <a:pt x="615" y="404"/>
                </a:lnTo>
                <a:close/>
                <a:moveTo>
                  <a:pt x="616" y="358"/>
                </a:moveTo>
                <a:lnTo>
                  <a:pt x="616" y="358"/>
                </a:lnTo>
                <a:lnTo>
                  <a:pt x="621" y="357"/>
                </a:lnTo>
                <a:lnTo>
                  <a:pt x="621" y="351"/>
                </a:lnTo>
                <a:lnTo>
                  <a:pt x="622" y="345"/>
                </a:lnTo>
                <a:lnTo>
                  <a:pt x="623" y="340"/>
                </a:lnTo>
                <a:lnTo>
                  <a:pt x="626" y="336"/>
                </a:lnTo>
                <a:lnTo>
                  <a:pt x="633" y="328"/>
                </a:lnTo>
                <a:lnTo>
                  <a:pt x="640" y="322"/>
                </a:lnTo>
                <a:lnTo>
                  <a:pt x="648" y="318"/>
                </a:lnTo>
                <a:lnTo>
                  <a:pt x="655" y="315"/>
                </a:lnTo>
                <a:lnTo>
                  <a:pt x="662" y="313"/>
                </a:lnTo>
                <a:lnTo>
                  <a:pt x="655" y="310"/>
                </a:lnTo>
                <a:lnTo>
                  <a:pt x="648" y="312"/>
                </a:lnTo>
                <a:lnTo>
                  <a:pt x="640" y="314"/>
                </a:lnTo>
                <a:lnTo>
                  <a:pt x="633" y="316"/>
                </a:lnTo>
                <a:lnTo>
                  <a:pt x="622" y="322"/>
                </a:lnTo>
                <a:lnTo>
                  <a:pt x="617" y="325"/>
                </a:lnTo>
                <a:lnTo>
                  <a:pt x="611" y="336"/>
                </a:lnTo>
                <a:lnTo>
                  <a:pt x="610" y="328"/>
                </a:lnTo>
                <a:lnTo>
                  <a:pt x="612" y="320"/>
                </a:lnTo>
                <a:lnTo>
                  <a:pt x="614" y="316"/>
                </a:lnTo>
                <a:lnTo>
                  <a:pt x="616" y="313"/>
                </a:lnTo>
                <a:lnTo>
                  <a:pt x="620" y="309"/>
                </a:lnTo>
                <a:lnTo>
                  <a:pt x="624" y="307"/>
                </a:lnTo>
                <a:lnTo>
                  <a:pt x="629" y="304"/>
                </a:lnTo>
                <a:lnTo>
                  <a:pt x="636" y="302"/>
                </a:lnTo>
                <a:lnTo>
                  <a:pt x="644" y="301"/>
                </a:lnTo>
                <a:lnTo>
                  <a:pt x="654" y="300"/>
                </a:lnTo>
                <a:lnTo>
                  <a:pt x="665" y="300"/>
                </a:lnTo>
                <a:lnTo>
                  <a:pt x="677" y="301"/>
                </a:lnTo>
                <a:lnTo>
                  <a:pt x="706" y="306"/>
                </a:lnTo>
                <a:lnTo>
                  <a:pt x="643" y="283"/>
                </a:lnTo>
                <a:lnTo>
                  <a:pt x="635" y="287"/>
                </a:lnTo>
                <a:lnTo>
                  <a:pt x="617" y="297"/>
                </a:lnTo>
                <a:lnTo>
                  <a:pt x="608" y="303"/>
                </a:lnTo>
                <a:lnTo>
                  <a:pt x="598" y="310"/>
                </a:lnTo>
                <a:lnTo>
                  <a:pt x="591" y="318"/>
                </a:lnTo>
                <a:lnTo>
                  <a:pt x="589" y="321"/>
                </a:lnTo>
                <a:lnTo>
                  <a:pt x="586" y="325"/>
                </a:lnTo>
                <a:lnTo>
                  <a:pt x="584" y="323"/>
                </a:lnTo>
                <a:lnTo>
                  <a:pt x="582" y="325"/>
                </a:lnTo>
                <a:lnTo>
                  <a:pt x="578" y="326"/>
                </a:lnTo>
                <a:lnTo>
                  <a:pt x="576" y="329"/>
                </a:lnTo>
                <a:lnTo>
                  <a:pt x="573" y="335"/>
                </a:lnTo>
                <a:lnTo>
                  <a:pt x="572" y="346"/>
                </a:lnTo>
                <a:lnTo>
                  <a:pt x="572" y="359"/>
                </a:lnTo>
                <a:lnTo>
                  <a:pt x="576" y="367"/>
                </a:lnTo>
                <a:lnTo>
                  <a:pt x="580" y="374"/>
                </a:lnTo>
                <a:lnTo>
                  <a:pt x="588" y="382"/>
                </a:lnTo>
                <a:lnTo>
                  <a:pt x="592" y="385"/>
                </a:lnTo>
                <a:lnTo>
                  <a:pt x="598" y="388"/>
                </a:lnTo>
                <a:lnTo>
                  <a:pt x="604" y="390"/>
                </a:lnTo>
                <a:lnTo>
                  <a:pt x="611" y="391"/>
                </a:lnTo>
                <a:lnTo>
                  <a:pt x="620" y="391"/>
                </a:lnTo>
                <a:lnTo>
                  <a:pt x="629" y="390"/>
                </a:lnTo>
                <a:lnTo>
                  <a:pt x="640" y="388"/>
                </a:lnTo>
                <a:lnTo>
                  <a:pt x="650" y="383"/>
                </a:lnTo>
                <a:lnTo>
                  <a:pt x="646" y="380"/>
                </a:lnTo>
                <a:lnTo>
                  <a:pt x="635" y="376"/>
                </a:lnTo>
                <a:lnTo>
                  <a:pt x="629" y="372"/>
                </a:lnTo>
                <a:lnTo>
                  <a:pt x="623" y="369"/>
                </a:lnTo>
                <a:lnTo>
                  <a:pt x="618" y="364"/>
                </a:lnTo>
                <a:lnTo>
                  <a:pt x="616" y="358"/>
                </a:lnTo>
                <a:close/>
                <a:moveTo>
                  <a:pt x="747" y="380"/>
                </a:moveTo>
                <a:lnTo>
                  <a:pt x="747" y="380"/>
                </a:lnTo>
                <a:lnTo>
                  <a:pt x="747" y="376"/>
                </a:lnTo>
                <a:lnTo>
                  <a:pt x="745" y="369"/>
                </a:lnTo>
                <a:lnTo>
                  <a:pt x="743" y="360"/>
                </a:lnTo>
                <a:lnTo>
                  <a:pt x="739" y="350"/>
                </a:lnTo>
                <a:lnTo>
                  <a:pt x="733" y="338"/>
                </a:lnTo>
                <a:lnTo>
                  <a:pt x="724" y="323"/>
                </a:lnTo>
                <a:lnTo>
                  <a:pt x="712" y="309"/>
                </a:lnTo>
                <a:lnTo>
                  <a:pt x="707" y="310"/>
                </a:lnTo>
                <a:lnTo>
                  <a:pt x="704" y="312"/>
                </a:lnTo>
                <a:lnTo>
                  <a:pt x="700" y="314"/>
                </a:lnTo>
                <a:lnTo>
                  <a:pt x="698" y="319"/>
                </a:lnTo>
                <a:lnTo>
                  <a:pt x="697" y="321"/>
                </a:lnTo>
                <a:lnTo>
                  <a:pt x="697" y="323"/>
                </a:lnTo>
                <a:lnTo>
                  <a:pt x="698" y="327"/>
                </a:lnTo>
                <a:lnTo>
                  <a:pt x="699" y="331"/>
                </a:lnTo>
                <a:lnTo>
                  <a:pt x="706" y="340"/>
                </a:lnTo>
                <a:lnTo>
                  <a:pt x="703" y="348"/>
                </a:lnTo>
                <a:lnTo>
                  <a:pt x="698" y="357"/>
                </a:lnTo>
                <a:lnTo>
                  <a:pt x="692" y="366"/>
                </a:lnTo>
                <a:lnTo>
                  <a:pt x="685" y="376"/>
                </a:lnTo>
                <a:lnTo>
                  <a:pt x="675" y="384"/>
                </a:lnTo>
                <a:lnTo>
                  <a:pt x="669" y="388"/>
                </a:lnTo>
                <a:lnTo>
                  <a:pt x="663" y="390"/>
                </a:lnTo>
                <a:lnTo>
                  <a:pt x="658" y="391"/>
                </a:lnTo>
                <a:lnTo>
                  <a:pt x="652" y="392"/>
                </a:lnTo>
                <a:lnTo>
                  <a:pt x="633" y="397"/>
                </a:lnTo>
                <a:lnTo>
                  <a:pt x="666" y="406"/>
                </a:lnTo>
                <a:lnTo>
                  <a:pt x="692" y="412"/>
                </a:lnTo>
                <a:lnTo>
                  <a:pt x="711" y="416"/>
                </a:lnTo>
                <a:lnTo>
                  <a:pt x="716" y="416"/>
                </a:lnTo>
                <a:lnTo>
                  <a:pt x="720" y="414"/>
                </a:lnTo>
                <a:lnTo>
                  <a:pt x="724" y="409"/>
                </a:lnTo>
                <a:lnTo>
                  <a:pt x="728" y="403"/>
                </a:lnTo>
                <a:lnTo>
                  <a:pt x="731" y="397"/>
                </a:lnTo>
                <a:lnTo>
                  <a:pt x="735" y="391"/>
                </a:lnTo>
                <a:lnTo>
                  <a:pt x="741" y="385"/>
                </a:lnTo>
                <a:lnTo>
                  <a:pt x="747" y="380"/>
                </a:lnTo>
                <a:close/>
                <a:moveTo>
                  <a:pt x="622" y="692"/>
                </a:moveTo>
                <a:lnTo>
                  <a:pt x="622" y="692"/>
                </a:lnTo>
                <a:lnTo>
                  <a:pt x="614" y="695"/>
                </a:lnTo>
                <a:lnTo>
                  <a:pt x="589" y="702"/>
                </a:lnTo>
                <a:lnTo>
                  <a:pt x="572" y="704"/>
                </a:lnTo>
                <a:lnTo>
                  <a:pt x="552" y="708"/>
                </a:lnTo>
                <a:lnTo>
                  <a:pt x="531" y="710"/>
                </a:lnTo>
                <a:lnTo>
                  <a:pt x="507" y="711"/>
                </a:lnTo>
                <a:lnTo>
                  <a:pt x="481" y="711"/>
                </a:lnTo>
                <a:lnTo>
                  <a:pt x="455" y="709"/>
                </a:lnTo>
                <a:lnTo>
                  <a:pt x="427" y="705"/>
                </a:lnTo>
                <a:lnTo>
                  <a:pt x="400" y="698"/>
                </a:lnTo>
                <a:lnTo>
                  <a:pt x="386" y="694"/>
                </a:lnTo>
                <a:lnTo>
                  <a:pt x="372" y="688"/>
                </a:lnTo>
                <a:lnTo>
                  <a:pt x="359" y="682"/>
                </a:lnTo>
                <a:lnTo>
                  <a:pt x="344" y="675"/>
                </a:lnTo>
                <a:lnTo>
                  <a:pt x="331" y="666"/>
                </a:lnTo>
                <a:lnTo>
                  <a:pt x="318" y="657"/>
                </a:lnTo>
                <a:lnTo>
                  <a:pt x="305" y="647"/>
                </a:lnTo>
                <a:lnTo>
                  <a:pt x="293" y="635"/>
                </a:lnTo>
                <a:lnTo>
                  <a:pt x="287" y="630"/>
                </a:lnTo>
                <a:lnTo>
                  <a:pt x="281" y="620"/>
                </a:lnTo>
                <a:lnTo>
                  <a:pt x="268" y="594"/>
                </a:lnTo>
                <a:lnTo>
                  <a:pt x="254" y="563"/>
                </a:lnTo>
                <a:lnTo>
                  <a:pt x="239" y="530"/>
                </a:lnTo>
                <a:lnTo>
                  <a:pt x="215" y="474"/>
                </a:lnTo>
                <a:lnTo>
                  <a:pt x="207" y="460"/>
                </a:lnTo>
                <a:lnTo>
                  <a:pt x="204" y="458"/>
                </a:lnTo>
                <a:lnTo>
                  <a:pt x="203" y="458"/>
                </a:lnTo>
                <a:lnTo>
                  <a:pt x="203" y="459"/>
                </a:lnTo>
                <a:lnTo>
                  <a:pt x="202" y="469"/>
                </a:lnTo>
                <a:lnTo>
                  <a:pt x="201" y="480"/>
                </a:lnTo>
                <a:lnTo>
                  <a:pt x="202" y="491"/>
                </a:lnTo>
                <a:lnTo>
                  <a:pt x="204" y="501"/>
                </a:lnTo>
                <a:lnTo>
                  <a:pt x="207" y="513"/>
                </a:lnTo>
                <a:lnTo>
                  <a:pt x="210" y="525"/>
                </a:lnTo>
                <a:lnTo>
                  <a:pt x="220" y="549"/>
                </a:lnTo>
                <a:lnTo>
                  <a:pt x="232" y="574"/>
                </a:lnTo>
                <a:lnTo>
                  <a:pt x="245" y="598"/>
                </a:lnTo>
                <a:lnTo>
                  <a:pt x="260" y="620"/>
                </a:lnTo>
                <a:lnTo>
                  <a:pt x="276" y="643"/>
                </a:lnTo>
                <a:lnTo>
                  <a:pt x="291" y="664"/>
                </a:lnTo>
                <a:lnTo>
                  <a:pt x="306" y="684"/>
                </a:lnTo>
                <a:lnTo>
                  <a:pt x="335" y="717"/>
                </a:lnTo>
                <a:lnTo>
                  <a:pt x="355" y="739"/>
                </a:lnTo>
                <a:lnTo>
                  <a:pt x="362" y="747"/>
                </a:lnTo>
                <a:lnTo>
                  <a:pt x="386" y="752"/>
                </a:lnTo>
                <a:lnTo>
                  <a:pt x="412" y="755"/>
                </a:lnTo>
                <a:lnTo>
                  <a:pt x="446" y="760"/>
                </a:lnTo>
                <a:lnTo>
                  <a:pt x="488" y="764"/>
                </a:lnTo>
                <a:lnTo>
                  <a:pt x="535" y="765"/>
                </a:lnTo>
                <a:lnTo>
                  <a:pt x="560" y="765"/>
                </a:lnTo>
                <a:lnTo>
                  <a:pt x="586" y="764"/>
                </a:lnTo>
                <a:lnTo>
                  <a:pt x="612" y="762"/>
                </a:lnTo>
                <a:lnTo>
                  <a:pt x="641" y="759"/>
                </a:lnTo>
                <a:lnTo>
                  <a:pt x="668" y="755"/>
                </a:lnTo>
                <a:lnTo>
                  <a:pt x="697" y="749"/>
                </a:lnTo>
                <a:lnTo>
                  <a:pt x="724" y="743"/>
                </a:lnTo>
                <a:lnTo>
                  <a:pt x="752" y="735"/>
                </a:lnTo>
                <a:lnTo>
                  <a:pt x="780" y="726"/>
                </a:lnTo>
                <a:lnTo>
                  <a:pt x="807" y="714"/>
                </a:lnTo>
                <a:lnTo>
                  <a:pt x="833" y="701"/>
                </a:lnTo>
                <a:lnTo>
                  <a:pt x="859" y="685"/>
                </a:lnTo>
                <a:lnTo>
                  <a:pt x="884" y="668"/>
                </a:lnTo>
                <a:lnTo>
                  <a:pt x="908" y="649"/>
                </a:lnTo>
                <a:lnTo>
                  <a:pt x="929" y="626"/>
                </a:lnTo>
                <a:lnTo>
                  <a:pt x="951" y="602"/>
                </a:lnTo>
                <a:lnTo>
                  <a:pt x="960" y="589"/>
                </a:lnTo>
                <a:lnTo>
                  <a:pt x="970" y="575"/>
                </a:lnTo>
                <a:lnTo>
                  <a:pt x="979" y="561"/>
                </a:lnTo>
                <a:lnTo>
                  <a:pt x="987" y="545"/>
                </a:lnTo>
                <a:lnTo>
                  <a:pt x="996" y="530"/>
                </a:lnTo>
                <a:lnTo>
                  <a:pt x="1003" y="513"/>
                </a:lnTo>
                <a:lnTo>
                  <a:pt x="1010" y="497"/>
                </a:lnTo>
                <a:lnTo>
                  <a:pt x="1016" y="479"/>
                </a:lnTo>
                <a:lnTo>
                  <a:pt x="1010" y="487"/>
                </a:lnTo>
                <a:lnTo>
                  <a:pt x="992" y="511"/>
                </a:lnTo>
                <a:lnTo>
                  <a:pt x="965" y="544"/>
                </a:lnTo>
                <a:lnTo>
                  <a:pt x="947" y="563"/>
                </a:lnTo>
                <a:lnTo>
                  <a:pt x="928" y="583"/>
                </a:lnTo>
                <a:lnTo>
                  <a:pt x="908" y="602"/>
                </a:lnTo>
                <a:lnTo>
                  <a:pt x="886" y="622"/>
                </a:lnTo>
                <a:lnTo>
                  <a:pt x="864" y="640"/>
                </a:lnTo>
                <a:lnTo>
                  <a:pt x="840" y="657"/>
                </a:lnTo>
                <a:lnTo>
                  <a:pt x="815" y="672"/>
                </a:lnTo>
                <a:lnTo>
                  <a:pt x="802" y="678"/>
                </a:lnTo>
                <a:lnTo>
                  <a:pt x="790" y="684"/>
                </a:lnTo>
                <a:lnTo>
                  <a:pt x="777" y="689"/>
                </a:lnTo>
                <a:lnTo>
                  <a:pt x="765" y="692"/>
                </a:lnTo>
                <a:lnTo>
                  <a:pt x="752" y="695"/>
                </a:lnTo>
                <a:lnTo>
                  <a:pt x="739" y="697"/>
                </a:lnTo>
                <a:lnTo>
                  <a:pt x="730" y="701"/>
                </a:lnTo>
                <a:lnTo>
                  <a:pt x="720" y="704"/>
                </a:lnTo>
                <a:lnTo>
                  <a:pt x="709" y="708"/>
                </a:lnTo>
                <a:lnTo>
                  <a:pt x="695" y="710"/>
                </a:lnTo>
                <a:lnTo>
                  <a:pt x="682" y="713"/>
                </a:lnTo>
                <a:lnTo>
                  <a:pt x="675" y="713"/>
                </a:lnTo>
                <a:lnTo>
                  <a:pt x="671" y="711"/>
                </a:lnTo>
                <a:lnTo>
                  <a:pt x="665" y="710"/>
                </a:lnTo>
                <a:lnTo>
                  <a:pt x="660" y="707"/>
                </a:lnTo>
                <a:lnTo>
                  <a:pt x="656" y="704"/>
                </a:lnTo>
                <a:lnTo>
                  <a:pt x="646" y="698"/>
                </a:lnTo>
                <a:lnTo>
                  <a:pt x="640" y="695"/>
                </a:lnTo>
                <a:lnTo>
                  <a:pt x="634" y="692"/>
                </a:lnTo>
                <a:lnTo>
                  <a:pt x="628" y="691"/>
                </a:lnTo>
                <a:lnTo>
                  <a:pt x="622" y="692"/>
                </a:lnTo>
                <a:close/>
                <a:moveTo>
                  <a:pt x="1050" y="221"/>
                </a:moveTo>
                <a:lnTo>
                  <a:pt x="1059" y="227"/>
                </a:lnTo>
                <a:lnTo>
                  <a:pt x="1064" y="230"/>
                </a:lnTo>
                <a:lnTo>
                  <a:pt x="1077" y="236"/>
                </a:lnTo>
                <a:lnTo>
                  <a:pt x="1086" y="242"/>
                </a:lnTo>
                <a:lnTo>
                  <a:pt x="1095" y="249"/>
                </a:lnTo>
                <a:lnTo>
                  <a:pt x="1105" y="258"/>
                </a:lnTo>
                <a:lnTo>
                  <a:pt x="1115" y="270"/>
                </a:lnTo>
                <a:lnTo>
                  <a:pt x="1125" y="283"/>
                </a:lnTo>
                <a:lnTo>
                  <a:pt x="1134" y="300"/>
                </a:lnTo>
                <a:lnTo>
                  <a:pt x="1143" y="320"/>
                </a:lnTo>
                <a:lnTo>
                  <a:pt x="1150" y="342"/>
                </a:lnTo>
                <a:lnTo>
                  <a:pt x="1155" y="367"/>
                </a:lnTo>
                <a:lnTo>
                  <a:pt x="1157" y="397"/>
                </a:lnTo>
                <a:lnTo>
                  <a:pt x="1158" y="430"/>
                </a:lnTo>
                <a:lnTo>
                  <a:pt x="1157" y="448"/>
                </a:lnTo>
                <a:lnTo>
                  <a:pt x="1155" y="467"/>
                </a:lnTo>
                <a:lnTo>
                  <a:pt x="1157" y="458"/>
                </a:lnTo>
                <a:lnTo>
                  <a:pt x="1161" y="430"/>
                </a:lnTo>
                <a:lnTo>
                  <a:pt x="1162" y="414"/>
                </a:lnTo>
                <a:lnTo>
                  <a:pt x="1163" y="393"/>
                </a:lnTo>
                <a:lnTo>
                  <a:pt x="1162" y="372"/>
                </a:lnTo>
                <a:lnTo>
                  <a:pt x="1161" y="350"/>
                </a:lnTo>
                <a:lnTo>
                  <a:pt x="1157" y="328"/>
                </a:lnTo>
                <a:lnTo>
                  <a:pt x="1151" y="306"/>
                </a:lnTo>
                <a:lnTo>
                  <a:pt x="1147" y="295"/>
                </a:lnTo>
                <a:lnTo>
                  <a:pt x="1143" y="285"/>
                </a:lnTo>
                <a:lnTo>
                  <a:pt x="1138" y="276"/>
                </a:lnTo>
                <a:lnTo>
                  <a:pt x="1132" y="266"/>
                </a:lnTo>
                <a:lnTo>
                  <a:pt x="1125" y="258"/>
                </a:lnTo>
                <a:lnTo>
                  <a:pt x="1117" y="250"/>
                </a:lnTo>
                <a:lnTo>
                  <a:pt x="1108" y="243"/>
                </a:lnTo>
                <a:lnTo>
                  <a:pt x="1099" y="237"/>
                </a:lnTo>
                <a:lnTo>
                  <a:pt x="1088" y="231"/>
                </a:lnTo>
                <a:lnTo>
                  <a:pt x="1076" y="227"/>
                </a:lnTo>
                <a:lnTo>
                  <a:pt x="1064" y="224"/>
                </a:lnTo>
                <a:lnTo>
                  <a:pt x="1050" y="221"/>
                </a:lnTo>
                <a:close/>
                <a:moveTo>
                  <a:pt x="649" y="333"/>
                </a:moveTo>
                <a:lnTo>
                  <a:pt x="649" y="333"/>
                </a:lnTo>
                <a:lnTo>
                  <a:pt x="646" y="334"/>
                </a:lnTo>
                <a:lnTo>
                  <a:pt x="642" y="335"/>
                </a:lnTo>
                <a:lnTo>
                  <a:pt x="639" y="336"/>
                </a:lnTo>
                <a:lnTo>
                  <a:pt x="635" y="340"/>
                </a:lnTo>
                <a:lnTo>
                  <a:pt x="634" y="344"/>
                </a:lnTo>
                <a:lnTo>
                  <a:pt x="633" y="348"/>
                </a:lnTo>
                <a:lnTo>
                  <a:pt x="635" y="355"/>
                </a:lnTo>
                <a:lnTo>
                  <a:pt x="647" y="342"/>
                </a:lnTo>
                <a:lnTo>
                  <a:pt x="658" y="333"/>
                </a:lnTo>
                <a:lnTo>
                  <a:pt x="661" y="331"/>
                </a:lnTo>
                <a:lnTo>
                  <a:pt x="665" y="329"/>
                </a:lnTo>
                <a:lnTo>
                  <a:pt x="656" y="329"/>
                </a:lnTo>
                <a:lnTo>
                  <a:pt x="649" y="333"/>
                </a:lnTo>
                <a:close/>
                <a:moveTo>
                  <a:pt x="884" y="412"/>
                </a:moveTo>
                <a:lnTo>
                  <a:pt x="884" y="412"/>
                </a:lnTo>
                <a:lnTo>
                  <a:pt x="888" y="393"/>
                </a:lnTo>
                <a:lnTo>
                  <a:pt x="890" y="376"/>
                </a:lnTo>
                <a:lnTo>
                  <a:pt x="891" y="358"/>
                </a:lnTo>
                <a:lnTo>
                  <a:pt x="892" y="341"/>
                </a:lnTo>
                <a:lnTo>
                  <a:pt x="891" y="326"/>
                </a:lnTo>
                <a:lnTo>
                  <a:pt x="890" y="312"/>
                </a:lnTo>
                <a:lnTo>
                  <a:pt x="889" y="297"/>
                </a:lnTo>
                <a:lnTo>
                  <a:pt x="886" y="284"/>
                </a:lnTo>
                <a:lnTo>
                  <a:pt x="883" y="271"/>
                </a:lnTo>
                <a:lnTo>
                  <a:pt x="879" y="259"/>
                </a:lnTo>
                <a:lnTo>
                  <a:pt x="875" y="249"/>
                </a:lnTo>
                <a:lnTo>
                  <a:pt x="869" y="238"/>
                </a:lnTo>
                <a:lnTo>
                  <a:pt x="864" y="227"/>
                </a:lnTo>
                <a:lnTo>
                  <a:pt x="857" y="219"/>
                </a:lnTo>
                <a:lnTo>
                  <a:pt x="850" y="210"/>
                </a:lnTo>
                <a:lnTo>
                  <a:pt x="843" y="202"/>
                </a:lnTo>
                <a:lnTo>
                  <a:pt x="835" y="194"/>
                </a:lnTo>
                <a:lnTo>
                  <a:pt x="827" y="188"/>
                </a:lnTo>
                <a:lnTo>
                  <a:pt x="808" y="175"/>
                </a:lnTo>
                <a:lnTo>
                  <a:pt x="789" y="166"/>
                </a:lnTo>
                <a:lnTo>
                  <a:pt x="769" y="157"/>
                </a:lnTo>
                <a:lnTo>
                  <a:pt x="747" y="151"/>
                </a:lnTo>
                <a:lnTo>
                  <a:pt x="724" y="147"/>
                </a:lnTo>
                <a:lnTo>
                  <a:pt x="700" y="143"/>
                </a:lnTo>
                <a:lnTo>
                  <a:pt x="677" y="141"/>
                </a:lnTo>
                <a:lnTo>
                  <a:pt x="653" y="141"/>
                </a:lnTo>
                <a:lnTo>
                  <a:pt x="629" y="141"/>
                </a:lnTo>
                <a:lnTo>
                  <a:pt x="605" y="142"/>
                </a:lnTo>
                <a:lnTo>
                  <a:pt x="582" y="144"/>
                </a:lnTo>
                <a:lnTo>
                  <a:pt x="537" y="150"/>
                </a:lnTo>
                <a:lnTo>
                  <a:pt x="496" y="157"/>
                </a:lnTo>
                <a:lnTo>
                  <a:pt x="462" y="166"/>
                </a:lnTo>
                <a:lnTo>
                  <a:pt x="436" y="172"/>
                </a:lnTo>
                <a:lnTo>
                  <a:pt x="412" y="179"/>
                </a:lnTo>
                <a:lnTo>
                  <a:pt x="413" y="182"/>
                </a:lnTo>
                <a:lnTo>
                  <a:pt x="414" y="188"/>
                </a:lnTo>
                <a:lnTo>
                  <a:pt x="414" y="202"/>
                </a:lnTo>
                <a:lnTo>
                  <a:pt x="413" y="219"/>
                </a:lnTo>
                <a:lnTo>
                  <a:pt x="411" y="238"/>
                </a:lnTo>
                <a:lnTo>
                  <a:pt x="406" y="271"/>
                </a:lnTo>
                <a:lnTo>
                  <a:pt x="404" y="285"/>
                </a:lnTo>
                <a:lnTo>
                  <a:pt x="402" y="318"/>
                </a:lnTo>
                <a:lnTo>
                  <a:pt x="439" y="250"/>
                </a:lnTo>
                <a:lnTo>
                  <a:pt x="444" y="236"/>
                </a:lnTo>
                <a:lnTo>
                  <a:pt x="449" y="223"/>
                </a:lnTo>
                <a:lnTo>
                  <a:pt x="455" y="213"/>
                </a:lnTo>
                <a:lnTo>
                  <a:pt x="461" y="204"/>
                </a:lnTo>
                <a:lnTo>
                  <a:pt x="467" y="196"/>
                </a:lnTo>
                <a:lnTo>
                  <a:pt x="474" y="192"/>
                </a:lnTo>
                <a:lnTo>
                  <a:pt x="480" y="187"/>
                </a:lnTo>
                <a:lnTo>
                  <a:pt x="486" y="185"/>
                </a:lnTo>
                <a:lnTo>
                  <a:pt x="490" y="182"/>
                </a:lnTo>
                <a:lnTo>
                  <a:pt x="496" y="181"/>
                </a:lnTo>
                <a:lnTo>
                  <a:pt x="505" y="180"/>
                </a:lnTo>
                <a:lnTo>
                  <a:pt x="510" y="180"/>
                </a:lnTo>
                <a:lnTo>
                  <a:pt x="513" y="181"/>
                </a:lnTo>
                <a:lnTo>
                  <a:pt x="521" y="185"/>
                </a:lnTo>
                <a:lnTo>
                  <a:pt x="528" y="187"/>
                </a:lnTo>
                <a:lnTo>
                  <a:pt x="534" y="187"/>
                </a:lnTo>
                <a:lnTo>
                  <a:pt x="539" y="185"/>
                </a:lnTo>
                <a:lnTo>
                  <a:pt x="542" y="182"/>
                </a:lnTo>
                <a:lnTo>
                  <a:pt x="544" y="180"/>
                </a:lnTo>
                <a:lnTo>
                  <a:pt x="546" y="176"/>
                </a:lnTo>
                <a:lnTo>
                  <a:pt x="547" y="174"/>
                </a:lnTo>
                <a:lnTo>
                  <a:pt x="548" y="172"/>
                </a:lnTo>
                <a:lnTo>
                  <a:pt x="551" y="169"/>
                </a:lnTo>
                <a:lnTo>
                  <a:pt x="554" y="168"/>
                </a:lnTo>
                <a:lnTo>
                  <a:pt x="560" y="167"/>
                </a:lnTo>
                <a:lnTo>
                  <a:pt x="566" y="168"/>
                </a:lnTo>
                <a:lnTo>
                  <a:pt x="578" y="172"/>
                </a:lnTo>
                <a:lnTo>
                  <a:pt x="583" y="173"/>
                </a:lnTo>
                <a:lnTo>
                  <a:pt x="595" y="179"/>
                </a:lnTo>
                <a:lnTo>
                  <a:pt x="603" y="181"/>
                </a:lnTo>
                <a:lnTo>
                  <a:pt x="610" y="182"/>
                </a:lnTo>
                <a:lnTo>
                  <a:pt x="616" y="182"/>
                </a:lnTo>
                <a:lnTo>
                  <a:pt x="621" y="181"/>
                </a:lnTo>
                <a:lnTo>
                  <a:pt x="623" y="180"/>
                </a:lnTo>
                <a:lnTo>
                  <a:pt x="626" y="179"/>
                </a:lnTo>
                <a:lnTo>
                  <a:pt x="635" y="179"/>
                </a:lnTo>
                <a:lnTo>
                  <a:pt x="643" y="180"/>
                </a:lnTo>
                <a:lnTo>
                  <a:pt x="650" y="183"/>
                </a:lnTo>
                <a:lnTo>
                  <a:pt x="658" y="188"/>
                </a:lnTo>
                <a:lnTo>
                  <a:pt x="668" y="196"/>
                </a:lnTo>
                <a:lnTo>
                  <a:pt x="673" y="200"/>
                </a:lnTo>
                <a:lnTo>
                  <a:pt x="675" y="199"/>
                </a:lnTo>
                <a:lnTo>
                  <a:pt x="681" y="198"/>
                </a:lnTo>
                <a:lnTo>
                  <a:pt x="697" y="196"/>
                </a:lnTo>
                <a:lnTo>
                  <a:pt x="718" y="196"/>
                </a:lnTo>
                <a:lnTo>
                  <a:pt x="722" y="193"/>
                </a:lnTo>
                <a:lnTo>
                  <a:pt x="728" y="189"/>
                </a:lnTo>
                <a:lnTo>
                  <a:pt x="744" y="186"/>
                </a:lnTo>
                <a:lnTo>
                  <a:pt x="760" y="183"/>
                </a:lnTo>
                <a:lnTo>
                  <a:pt x="767" y="183"/>
                </a:lnTo>
                <a:lnTo>
                  <a:pt x="773" y="185"/>
                </a:lnTo>
                <a:lnTo>
                  <a:pt x="779" y="188"/>
                </a:lnTo>
                <a:lnTo>
                  <a:pt x="786" y="194"/>
                </a:lnTo>
                <a:lnTo>
                  <a:pt x="793" y="201"/>
                </a:lnTo>
                <a:lnTo>
                  <a:pt x="807" y="219"/>
                </a:lnTo>
                <a:lnTo>
                  <a:pt x="821" y="240"/>
                </a:lnTo>
                <a:lnTo>
                  <a:pt x="834" y="262"/>
                </a:lnTo>
                <a:lnTo>
                  <a:pt x="845" y="280"/>
                </a:lnTo>
                <a:lnTo>
                  <a:pt x="854" y="297"/>
                </a:lnTo>
                <a:lnTo>
                  <a:pt x="858" y="306"/>
                </a:lnTo>
                <a:lnTo>
                  <a:pt x="866" y="327"/>
                </a:lnTo>
                <a:lnTo>
                  <a:pt x="871" y="342"/>
                </a:lnTo>
                <a:lnTo>
                  <a:pt x="876" y="363"/>
                </a:lnTo>
                <a:lnTo>
                  <a:pt x="881" y="385"/>
                </a:lnTo>
                <a:lnTo>
                  <a:pt x="884" y="412"/>
                </a:lnTo>
                <a:close/>
                <a:moveTo>
                  <a:pt x="889" y="463"/>
                </a:moveTo>
                <a:lnTo>
                  <a:pt x="889" y="463"/>
                </a:lnTo>
                <a:lnTo>
                  <a:pt x="881" y="468"/>
                </a:lnTo>
                <a:lnTo>
                  <a:pt x="857" y="479"/>
                </a:lnTo>
                <a:lnTo>
                  <a:pt x="840" y="485"/>
                </a:lnTo>
                <a:lnTo>
                  <a:pt x="821" y="491"/>
                </a:lnTo>
                <a:lnTo>
                  <a:pt x="800" y="497"/>
                </a:lnTo>
                <a:lnTo>
                  <a:pt x="776" y="500"/>
                </a:lnTo>
                <a:lnTo>
                  <a:pt x="764" y="501"/>
                </a:lnTo>
                <a:lnTo>
                  <a:pt x="755" y="504"/>
                </a:lnTo>
                <a:lnTo>
                  <a:pt x="747" y="506"/>
                </a:lnTo>
                <a:lnTo>
                  <a:pt x="739" y="510"/>
                </a:lnTo>
                <a:lnTo>
                  <a:pt x="729" y="516"/>
                </a:lnTo>
                <a:lnTo>
                  <a:pt x="723" y="522"/>
                </a:lnTo>
                <a:lnTo>
                  <a:pt x="717" y="529"/>
                </a:lnTo>
                <a:lnTo>
                  <a:pt x="713" y="535"/>
                </a:lnTo>
                <a:lnTo>
                  <a:pt x="709" y="539"/>
                </a:lnTo>
                <a:lnTo>
                  <a:pt x="703" y="543"/>
                </a:lnTo>
                <a:lnTo>
                  <a:pt x="698" y="543"/>
                </a:lnTo>
                <a:lnTo>
                  <a:pt x="693" y="543"/>
                </a:lnTo>
                <a:lnTo>
                  <a:pt x="679" y="541"/>
                </a:lnTo>
                <a:lnTo>
                  <a:pt x="665" y="535"/>
                </a:lnTo>
                <a:lnTo>
                  <a:pt x="649" y="529"/>
                </a:lnTo>
                <a:lnTo>
                  <a:pt x="634" y="523"/>
                </a:lnTo>
                <a:lnTo>
                  <a:pt x="620" y="518"/>
                </a:lnTo>
                <a:lnTo>
                  <a:pt x="615" y="517"/>
                </a:lnTo>
                <a:lnTo>
                  <a:pt x="610" y="517"/>
                </a:lnTo>
                <a:lnTo>
                  <a:pt x="607" y="518"/>
                </a:lnTo>
                <a:lnTo>
                  <a:pt x="604" y="519"/>
                </a:lnTo>
                <a:lnTo>
                  <a:pt x="602" y="522"/>
                </a:lnTo>
                <a:lnTo>
                  <a:pt x="597" y="523"/>
                </a:lnTo>
                <a:lnTo>
                  <a:pt x="584" y="524"/>
                </a:lnTo>
                <a:lnTo>
                  <a:pt x="566" y="523"/>
                </a:lnTo>
                <a:lnTo>
                  <a:pt x="547" y="520"/>
                </a:lnTo>
                <a:lnTo>
                  <a:pt x="512" y="513"/>
                </a:lnTo>
                <a:lnTo>
                  <a:pt x="496" y="511"/>
                </a:lnTo>
                <a:lnTo>
                  <a:pt x="591" y="541"/>
                </a:lnTo>
                <a:lnTo>
                  <a:pt x="684" y="569"/>
                </a:lnTo>
                <a:lnTo>
                  <a:pt x="686" y="568"/>
                </a:lnTo>
                <a:lnTo>
                  <a:pt x="690" y="565"/>
                </a:lnTo>
                <a:lnTo>
                  <a:pt x="699" y="562"/>
                </a:lnTo>
                <a:lnTo>
                  <a:pt x="711" y="557"/>
                </a:lnTo>
                <a:lnTo>
                  <a:pt x="724" y="555"/>
                </a:lnTo>
                <a:lnTo>
                  <a:pt x="748" y="550"/>
                </a:lnTo>
                <a:lnTo>
                  <a:pt x="758" y="548"/>
                </a:lnTo>
                <a:lnTo>
                  <a:pt x="781" y="543"/>
                </a:lnTo>
                <a:lnTo>
                  <a:pt x="800" y="537"/>
                </a:lnTo>
                <a:lnTo>
                  <a:pt x="817" y="530"/>
                </a:lnTo>
                <a:lnTo>
                  <a:pt x="832" y="524"/>
                </a:lnTo>
                <a:lnTo>
                  <a:pt x="844" y="517"/>
                </a:lnTo>
                <a:lnTo>
                  <a:pt x="854" y="510"/>
                </a:lnTo>
                <a:lnTo>
                  <a:pt x="863" y="503"/>
                </a:lnTo>
                <a:lnTo>
                  <a:pt x="870" y="495"/>
                </a:lnTo>
                <a:lnTo>
                  <a:pt x="876" y="490"/>
                </a:lnTo>
                <a:lnTo>
                  <a:pt x="881" y="484"/>
                </a:lnTo>
                <a:lnTo>
                  <a:pt x="885" y="473"/>
                </a:lnTo>
                <a:lnTo>
                  <a:pt x="888" y="467"/>
                </a:lnTo>
                <a:lnTo>
                  <a:pt x="889" y="463"/>
                </a:lnTo>
                <a:close/>
                <a:moveTo>
                  <a:pt x="351" y="459"/>
                </a:moveTo>
                <a:lnTo>
                  <a:pt x="351" y="459"/>
                </a:lnTo>
                <a:lnTo>
                  <a:pt x="357" y="466"/>
                </a:lnTo>
                <a:lnTo>
                  <a:pt x="365" y="472"/>
                </a:lnTo>
                <a:lnTo>
                  <a:pt x="373" y="476"/>
                </a:lnTo>
                <a:lnTo>
                  <a:pt x="381" y="481"/>
                </a:lnTo>
                <a:lnTo>
                  <a:pt x="398" y="490"/>
                </a:lnTo>
                <a:lnTo>
                  <a:pt x="413" y="494"/>
                </a:lnTo>
                <a:lnTo>
                  <a:pt x="429" y="497"/>
                </a:lnTo>
                <a:lnTo>
                  <a:pt x="440" y="498"/>
                </a:lnTo>
                <a:lnTo>
                  <a:pt x="451" y="499"/>
                </a:lnTo>
                <a:lnTo>
                  <a:pt x="442" y="495"/>
                </a:lnTo>
                <a:lnTo>
                  <a:pt x="431" y="491"/>
                </a:lnTo>
                <a:lnTo>
                  <a:pt x="421" y="485"/>
                </a:lnTo>
                <a:lnTo>
                  <a:pt x="413" y="479"/>
                </a:lnTo>
                <a:lnTo>
                  <a:pt x="404" y="472"/>
                </a:lnTo>
                <a:lnTo>
                  <a:pt x="395" y="463"/>
                </a:lnTo>
                <a:lnTo>
                  <a:pt x="380" y="446"/>
                </a:lnTo>
                <a:lnTo>
                  <a:pt x="366" y="425"/>
                </a:lnTo>
                <a:lnTo>
                  <a:pt x="354" y="403"/>
                </a:lnTo>
                <a:lnTo>
                  <a:pt x="343" y="380"/>
                </a:lnTo>
                <a:lnTo>
                  <a:pt x="334" y="358"/>
                </a:lnTo>
                <a:lnTo>
                  <a:pt x="325" y="335"/>
                </a:lnTo>
                <a:lnTo>
                  <a:pt x="318" y="314"/>
                </a:lnTo>
                <a:lnTo>
                  <a:pt x="308" y="276"/>
                </a:lnTo>
                <a:lnTo>
                  <a:pt x="302" y="250"/>
                </a:lnTo>
                <a:lnTo>
                  <a:pt x="299" y="240"/>
                </a:lnTo>
                <a:lnTo>
                  <a:pt x="298" y="227"/>
                </a:lnTo>
                <a:lnTo>
                  <a:pt x="297" y="217"/>
                </a:lnTo>
                <a:lnTo>
                  <a:pt x="299" y="205"/>
                </a:lnTo>
                <a:lnTo>
                  <a:pt x="302" y="195"/>
                </a:lnTo>
                <a:lnTo>
                  <a:pt x="306" y="186"/>
                </a:lnTo>
                <a:lnTo>
                  <a:pt x="311" y="178"/>
                </a:lnTo>
                <a:lnTo>
                  <a:pt x="317" y="170"/>
                </a:lnTo>
                <a:lnTo>
                  <a:pt x="323" y="163"/>
                </a:lnTo>
                <a:lnTo>
                  <a:pt x="336" y="151"/>
                </a:lnTo>
                <a:lnTo>
                  <a:pt x="348" y="144"/>
                </a:lnTo>
                <a:lnTo>
                  <a:pt x="360" y="137"/>
                </a:lnTo>
                <a:lnTo>
                  <a:pt x="355" y="125"/>
                </a:lnTo>
                <a:lnTo>
                  <a:pt x="351" y="115"/>
                </a:lnTo>
                <a:lnTo>
                  <a:pt x="347" y="108"/>
                </a:lnTo>
                <a:lnTo>
                  <a:pt x="342" y="100"/>
                </a:lnTo>
                <a:lnTo>
                  <a:pt x="337" y="97"/>
                </a:lnTo>
                <a:lnTo>
                  <a:pt x="334" y="94"/>
                </a:lnTo>
                <a:lnTo>
                  <a:pt x="329" y="93"/>
                </a:lnTo>
                <a:lnTo>
                  <a:pt x="324" y="93"/>
                </a:lnTo>
                <a:lnTo>
                  <a:pt x="319" y="96"/>
                </a:lnTo>
                <a:lnTo>
                  <a:pt x="315" y="98"/>
                </a:lnTo>
                <a:lnTo>
                  <a:pt x="310" y="103"/>
                </a:lnTo>
                <a:lnTo>
                  <a:pt x="305" y="108"/>
                </a:lnTo>
                <a:lnTo>
                  <a:pt x="297" y="121"/>
                </a:lnTo>
                <a:lnTo>
                  <a:pt x="289" y="136"/>
                </a:lnTo>
                <a:lnTo>
                  <a:pt x="280" y="154"/>
                </a:lnTo>
                <a:lnTo>
                  <a:pt x="273" y="172"/>
                </a:lnTo>
                <a:lnTo>
                  <a:pt x="261" y="206"/>
                </a:lnTo>
                <a:lnTo>
                  <a:pt x="253" y="232"/>
                </a:lnTo>
                <a:lnTo>
                  <a:pt x="251" y="242"/>
                </a:lnTo>
                <a:lnTo>
                  <a:pt x="249" y="249"/>
                </a:lnTo>
                <a:lnTo>
                  <a:pt x="252" y="259"/>
                </a:lnTo>
                <a:lnTo>
                  <a:pt x="257" y="272"/>
                </a:lnTo>
                <a:lnTo>
                  <a:pt x="262" y="288"/>
                </a:lnTo>
                <a:lnTo>
                  <a:pt x="278" y="322"/>
                </a:lnTo>
                <a:lnTo>
                  <a:pt x="298" y="360"/>
                </a:lnTo>
                <a:lnTo>
                  <a:pt x="335" y="428"/>
                </a:lnTo>
                <a:lnTo>
                  <a:pt x="351" y="459"/>
                </a:lnTo>
                <a:close/>
                <a:moveTo>
                  <a:pt x="994" y="326"/>
                </a:moveTo>
                <a:lnTo>
                  <a:pt x="994" y="326"/>
                </a:lnTo>
                <a:lnTo>
                  <a:pt x="1002" y="327"/>
                </a:lnTo>
                <a:lnTo>
                  <a:pt x="1019" y="329"/>
                </a:lnTo>
                <a:lnTo>
                  <a:pt x="1030" y="333"/>
                </a:lnTo>
                <a:lnTo>
                  <a:pt x="1041" y="336"/>
                </a:lnTo>
                <a:lnTo>
                  <a:pt x="1051" y="341"/>
                </a:lnTo>
                <a:lnTo>
                  <a:pt x="1061" y="347"/>
                </a:lnTo>
                <a:lnTo>
                  <a:pt x="1066" y="351"/>
                </a:lnTo>
                <a:lnTo>
                  <a:pt x="1068" y="355"/>
                </a:lnTo>
                <a:lnTo>
                  <a:pt x="1069" y="361"/>
                </a:lnTo>
                <a:lnTo>
                  <a:pt x="1069" y="367"/>
                </a:lnTo>
                <a:lnTo>
                  <a:pt x="1068" y="380"/>
                </a:lnTo>
                <a:lnTo>
                  <a:pt x="1064" y="396"/>
                </a:lnTo>
                <a:lnTo>
                  <a:pt x="1060" y="412"/>
                </a:lnTo>
                <a:lnTo>
                  <a:pt x="1056" y="430"/>
                </a:lnTo>
                <a:lnTo>
                  <a:pt x="1056" y="440"/>
                </a:lnTo>
                <a:lnTo>
                  <a:pt x="1055" y="449"/>
                </a:lnTo>
                <a:lnTo>
                  <a:pt x="1056" y="458"/>
                </a:lnTo>
                <a:lnTo>
                  <a:pt x="1057" y="467"/>
                </a:lnTo>
                <a:lnTo>
                  <a:pt x="1061" y="488"/>
                </a:lnTo>
                <a:lnTo>
                  <a:pt x="1063" y="512"/>
                </a:lnTo>
                <a:lnTo>
                  <a:pt x="1064" y="537"/>
                </a:lnTo>
                <a:lnTo>
                  <a:pt x="1064" y="561"/>
                </a:lnTo>
                <a:lnTo>
                  <a:pt x="1064" y="601"/>
                </a:lnTo>
                <a:lnTo>
                  <a:pt x="1063" y="618"/>
                </a:lnTo>
                <a:lnTo>
                  <a:pt x="1068" y="594"/>
                </a:lnTo>
                <a:lnTo>
                  <a:pt x="1073" y="565"/>
                </a:lnTo>
                <a:lnTo>
                  <a:pt x="1080" y="505"/>
                </a:lnTo>
                <a:lnTo>
                  <a:pt x="1087" y="434"/>
                </a:lnTo>
                <a:lnTo>
                  <a:pt x="1096" y="427"/>
                </a:lnTo>
                <a:lnTo>
                  <a:pt x="1102" y="420"/>
                </a:lnTo>
                <a:lnTo>
                  <a:pt x="1107" y="412"/>
                </a:lnTo>
                <a:lnTo>
                  <a:pt x="1111" y="405"/>
                </a:lnTo>
                <a:lnTo>
                  <a:pt x="1112" y="398"/>
                </a:lnTo>
                <a:lnTo>
                  <a:pt x="1113" y="391"/>
                </a:lnTo>
                <a:lnTo>
                  <a:pt x="1113" y="385"/>
                </a:lnTo>
                <a:lnTo>
                  <a:pt x="1112" y="379"/>
                </a:lnTo>
                <a:lnTo>
                  <a:pt x="1108" y="370"/>
                </a:lnTo>
                <a:lnTo>
                  <a:pt x="1104" y="361"/>
                </a:lnTo>
                <a:lnTo>
                  <a:pt x="1099" y="355"/>
                </a:lnTo>
                <a:lnTo>
                  <a:pt x="1094" y="340"/>
                </a:lnTo>
                <a:lnTo>
                  <a:pt x="1088" y="327"/>
                </a:lnTo>
                <a:lnTo>
                  <a:pt x="1082" y="315"/>
                </a:lnTo>
                <a:lnTo>
                  <a:pt x="1076" y="306"/>
                </a:lnTo>
                <a:lnTo>
                  <a:pt x="1070" y="296"/>
                </a:lnTo>
                <a:lnTo>
                  <a:pt x="1064" y="289"/>
                </a:lnTo>
                <a:lnTo>
                  <a:pt x="1053" y="277"/>
                </a:lnTo>
                <a:lnTo>
                  <a:pt x="1043" y="270"/>
                </a:lnTo>
                <a:lnTo>
                  <a:pt x="1035" y="265"/>
                </a:lnTo>
                <a:lnTo>
                  <a:pt x="1026" y="263"/>
                </a:lnTo>
                <a:lnTo>
                  <a:pt x="1021" y="249"/>
                </a:lnTo>
                <a:lnTo>
                  <a:pt x="1015" y="238"/>
                </a:lnTo>
                <a:lnTo>
                  <a:pt x="1007" y="227"/>
                </a:lnTo>
                <a:lnTo>
                  <a:pt x="1000" y="219"/>
                </a:lnTo>
                <a:lnTo>
                  <a:pt x="993" y="211"/>
                </a:lnTo>
                <a:lnTo>
                  <a:pt x="986" y="205"/>
                </a:lnTo>
                <a:lnTo>
                  <a:pt x="979" y="200"/>
                </a:lnTo>
                <a:lnTo>
                  <a:pt x="972" y="195"/>
                </a:lnTo>
                <a:lnTo>
                  <a:pt x="959" y="189"/>
                </a:lnTo>
                <a:lnTo>
                  <a:pt x="948" y="187"/>
                </a:lnTo>
                <a:lnTo>
                  <a:pt x="939" y="186"/>
                </a:lnTo>
                <a:lnTo>
                  <a:pt x="954" y="194"/>
                </a:lnTo>
                <a:lnTo>
                  <a:pt x="966" y="204"/>
                </a:lnTo>
                <a:lnTo>
                  <a:pt x="975" y="214"/>
                </a:lnTo>
                <a:lnTo>
                  <a:pt x="984" y="225"/>
                </a:lnTo>
                <a:lnTo>
                  <a:pt x="990" y="237"/>
                </a:lnTo>
                <a:lnTo>
                  <a:pt x="994" y="249"/>
                </a:lnTo>
                <a:lnTo>
                  <a:pt x="997" y="259"/>
                </a:lnTo>
                <a:lnTo>
                  <a:pt x="998" y="271"/>
                </a:lnTo>
                <a:lnTo>
                  <a:pt x="999" y="282"/>
                </a:lnTo>
                <a:lnTo>
                  <a:pt x="999" y="293"/>
                </a:lnTo>
                <a:lnTo>
                  <a:pt x="998" y="309"/>
                </a:lnTo>
                <a:lnTo>
                  <a:pt x="996" y="321"/>
                </a:lnTo>
                <a:lnTo>
                  <a:pt x="994" y="326"/>
                </a:lnTo>
                <a:close/>
                <a:moveTo>
                  <a:pt x="1119" y="524"/>
                </a:moveTo>
                <a:lnTo>
                  <a:pt x="1119" y="524"/>
                </a:lnTo>
                <a:lnTo>
                  <a:pt x="1119" y="547"/>
                </a:lnTo>
                <a:lnTo>
                  <a:pt x="1118" y="568"/>
                </a:lnTo>
                <a:lnTo>
                  <a:pt x="1115" y="588"/>
                </a:lnTo>
                <a:lnTo>
                  <a:pt x="1112" y="608"/>
                </a:lnTo>
                <a:lnTo>
                  <a:pt x="1108" y="628"/>
                </a:lnTo>
                <a:lnTo>
                  <a:pt x="1102" y="647"/>
                </a:lnTo>
                <a:lnTo>
                  <a:pt x="1098" y="666"/>
                </a:lnTo>
                <a:lnTo>
                  <a:pt x="1092" y="684"/>
                </a:lnTo>
                <a:lnTo>
                  <a:pt x="1085" y="701"/>
                </a:lnTo>
                <a:lnTo>
                  <a:pt x="1077" y="717"/>
                </a:lnTo>
                <a:lnTo>
                  <a:pt x="1062" y="749"/>
                </a:lnTo>
                <a:lnTo>
                  <a:pt x="1044" y="778"/>
                </a:lnTo>
                <a:lnTo>
                  <a:pt x="1026" y="804"/>
                </a:lnTo>
                <a:lnTo>
                  <a:pt x="1007" y="828"/>
                </a:lnTo>
                <a:lnTo>
                  <a:pt x="989" y="848"/>
                </a:lnTo>
                <a:lnTo>
                  <a:pt x="971" y="867"/>
                </a:lnTo>
                <a:lnTo>
                  <a:pt x="953" y="882"/>
                </a:lnTo>
                <a:lnTo>
                  <a:pt x="938" y="894"/>
                </a:lnTo>
                <a:lnTo>
                  <a:pt x="923" y="904"/>
                </a:lnTo>
                <a:lnTo>
                  <a:pt x="911" y="911"/>
                </a:lnTo>
                <a:lnTo>
                  <a:pt x="903" y="914"/>
                </a:lnTo>
                <a:lnTo>
                  <a:pt x="571" y="863"/>
                </a:lnTo>
                <a:lnTo>
                  <a:pt x="532" y="855"/>
                </a:lnTo>
                <a:lnTo>
                  <a:pt x="494" y="848"/>
                </a:lnTo>
                <a:lnTo>
                  <a:pt x="451" y="842"/>
                </a:lnTo>
                <a:lnTo>
                  <a:pt x="430" y="840"/>
                </a:lnTo>
                <a:lnTo>
                  <a:pt x="411" y="838"/>
                </a:lnTo>
                <a:lnTo>
                  <a:pt x="394" y="837"/>
                </a:lnTo>
                <a:lnTo>
                  <a:pt x="380" y="838"/>
                </a:lnTo>
                <a:lnTo>
                  <a:pt x="370" y="841"/>
                </a:lnTo>
                <a:lnTo>
                  <a:pt x="367" y="843"/>
                </a:lnTo>
                <a:lnTo>
                  <a:pt x="365" y="845"/>
                </a:lnTo>
                <a:lnTo>
                  <a:pt x="365" y="848"/>
                </a:lnTo>
                <a:lnTo>
                  <a:pt x="366" y="851"/>
                </a:lnTo>
                <a:lnTo>
                  <a:pt x="368" y="855"/>
                </a:lnTo>
                <a:lnTo>
                  <a:pt x="372" y="860"/>
                </a:lnTo>
                <a:lnTo>
                  <a:pt x="626" y="895"/>
                </a:lnTo>
                <a:lnTo>
                  <a:pt x="661" y="908"/>
                </a:lnTo>
                <a:lnTo>
                  <a:pt x="698" y="923"/>
                </a:lnTo>
                <a:lnTo>
                  <a:pt x="742" y="938"/>
                </a:lnTo>
                <a:lnTo>
                  <a:pt x="788" y="952"/>
                </a:lnTo>
                <a:lnTo>
                  <a:pt x="832" y="965"/>
                </a:lnTo>
                <a:lnTo>
                  <a:pt x="852" y="970"/>
                </a:lnTo>
                <a:lnTo>
                  <a:pt x="869" y="974"/>
                </a:lnTo>
                <a:lnTo>
                  <a:pt x="884" y="975"/>
                </a:lnTo>
                <a:lnTo>
                  <a:pt x="895" y="975"/>
                </a:lnTo>
                <a:lnTo>
                  <a:pt x="903" y="975"/>
                </a:lnTo>
                <a:lnTo>
                  <a:pt x="910" y="975"/>
                </a:lnTo>
                <a:lnTo>
                  <a:pt x="919" y="974"/>
                </a:lnTo>
                <a:lnTo>
                  <a:pt x="926" y="971"/>
                </a:lnTo>
                <a:lnTo>
                  <a:pt x="940" y="965"/>
                </a:lnTo>
                <a:lnTo>
                  <a:pt x="954" y="958"/>
                </a:lnTo>
                <a:lnTo>
                  <a:pt x="965" y="950"/>
                </a:lnTo>
                <a:lnTo>
                  <a:pt x="973" y="943"/>
                </a:lnTo>
                <a:lnTo>
                  <a:pt x="981" y="936"/>
                </a:lnTo>
                <a:lnTo>
                  <a:pt x="998" y="917"/>
                </a:lnTo>
                <a:lnTo>
                  <a:pt x="1015" y="898"/>
                </a:lnTo>
                <a:lnTo>
                  <a:pt x="1030" y="878"/>
                </a:lnTo>
                <a:lnTo>
                  <a:pt x="1043" y="859"/>
                </a:lnTo>
                <a:lnTo>
                  <a:pt x="1055" y="840"/>
                </a:lnTo>
                <a:lnTo>
                  <a:pt x="1067" y="821"/>
                </a:lnTo>
                <a:lnTo>
                  <a:pt x="1076" y="803"/>
                </a:lnTo>
                <a:lnTo>
                  <a:pt x="1086" y="784"/>
                </a:lnTo>
                <a:lnTo>
                  <a:pt x="1093" y="766"/>
                </a:lnTo>
                <a:lnTo>
                  <a:pt x="1100" y="748"/>
                </a:lnTo>
                <a:lnTo>
                  <a:pt x="1106" y="732"/>
                </a:lnTo>
                <a:lnTo>
                  <a:pt x="1111" y="715"/>
                </a:lnTo>
                <a:lnTo>
                  <a:pt x="1119" y="683"/>
                </a:lnTo>
                <a:lnTo>
                  <a:pt x="1124" y="652"/>
                </a:lnTo>
                <a:lnTo>
                  <a:pt x="1126" y="625"/>
                </a:lnTo>
                <a:lnTo>
                  <a:pt x="1127" y="600"/>
                </a:lnTo>
                <a:lnTo>
                  <a:pt x="1126" y="577"/>
                </a:lnTo>
                <a:lnTo>
                  <a:pt x="1125" y="560"/>
                </a:lnTo>
                <a:lnTo>
                  <a:pt x="1124" y="544"/>
                </a:lnTo>
                <a:lnTo>
                  <a:pt x="1121" y="533"/>
                </a:lnTo>
                <a:lnTo>
                  <a:pt x="1119" y="524"/>
                </a:lnTo>
                <a:close/>
                <a:moveTo>
                  <a:pt x="99" y="547"/>
                </a:moveTo>
                <a:lnTo>
                  <a:pt x="99" y="547"/>
                </a:lnTo>
                <a:lnTo>
                  <a:pt x="99" y="520"/>
                </a:lnTo>
                <a:lnTo>
                  <a:pt x="98" y="494"/>
                </a:lnTo>
                <a:lnTo>
                  <a:pt x="95" y="463"/>
                </a:lnTo>
                <a:lnTo>
                  <a:pt x="92" y="433"/>
                </a:lnTo>
                <a:lnTo>
                  <a:pt x="89" y="418"/>
                </a:lnTo>
                <a:lnTo>
                  <a:pt x="86" y="406"/>
                </a:lnTo>
                <a:lnTo>
                  <a:pt x="82" y="396"/>
                </a:lnTo>
                <a:lnTo>
                  <a:pt x="77" y="388"/>
                </a:lnTo>
                <a:lnTo>
                  <a:pt x="75" y="384"/>
                </a:lnTo>
                <a:lnTo>
                  <a:pt x="71" y="382"/>
                </a:lnTo>
                <a:lnTo>
                  <a:pt x="68" y="380"/>
                </a:lnTo>
                <a:lnTo>
                  <a:pt x="64" y="379"/>
                </a:lnTo>
                <a:lnTo>
                  <a:pt x="62" y="377"/>
                </a:lnTo>
                <a:lnTo>
                  <a:pt x="60" y="374"/>
                </a:lnTo>
                <a:lnTo>
                  <a:pt x="56" y="373"/>
                </a:lnTo>
                <a:lnTo>
                  <a:pt x="53" y="374"/>
                </a:lnTo>
                <a:lnTo>
                  <a:pt x="50" y="379"/>
                </a:lnTo>
                <a:lnTo>
                  <a:pt x="48" y="386"/>
                </a:lnTo>
                <a:lnTo>
                  <a:pt x="47" y="399"/>
                </a:lnTo>
                <a:lnTo>
                  <a:pt x="44" y="401"/>
                </a:lnTo>
                <a:lnTo>
                  <a:pt x="37" y="404"/>
                </a:lnTo>
                <a:lnTo>
                  <a:pt x="30" y="410"/>
                </a:lnTo>
                <a:lnTo>
                  <a:pt x="28" y="414"/>
                </a:lnTo>
                <a:lnTo>
                  <a:pt x="24" y="418"/>
                </a:lnTo>
                <a:lnTo>
                  <a:pt x="23" y="424"/>
                </a:lnTo>
                <a:lnTo>
                  <a:pt x="22" y="430"/>
                </a:lnTo>
                <a:lnTo>
                  <a:pt x="23" y="437"/>
                </a:lnTo>
                <a:lnTo>
                  <a:pt x="25" y="444"/>
                </a:lnTo>
                <a:lnTo>
                  <a:pt x="30" y="453"/>
                </a:lnTo>
                <a:lnTo>
                  <a:pt x="37" y="462"/>
                </a:lnTo>
                <a:lnTo>
                  <a:pt x="48" y="472"/>
                </a:lnTo>
                <a:lnTo>
                  <a:pt x="61" y="482"/>
                </a:lnTo>
                <a:lnTo>
                  <a:pt x="60" y="486"/>
                </a:lnTo>
                <a:lnTo>
                  <a:pt x="60" y="495"/>
                </a:lnTo>
                <a:lnTo>
                  <a:pt x="61" y="512"/>
                </a:lnTo>
                <a:lnTo>
                  <a:pt x="66" y="535"/>
                </a:lnTo>
                <a:lnTo>
                  <a:pt x="69" y="549"/>
                </a:lnTo>
                <a:lnTo>
                  <a:pt x="74" y="565"/>
                </a:lnTo>
                <a:lnTo>
                  <a:pt x="81" y="583"/>
                </a:lnTo>
                <a:lnTo>
                  <a:pt x="88" y="602"/>
                </a:lnTo>
                <a:lnTo>
                  <a:pt x="99" y="625"/>
                </a:lnTo>
                <a:lnTo>
                  <a:pt x="111" y="647"/>
                </a:lnTo>
                <a:lnTo>
                  <a:pt x="125" y="673"/>
                </a:lnTo>
                <a:lnTo>
                  <a:pt x="140" y="701"/>
                </a:lnTo>
                <a:lnTo>
                  <a:pt x="150" y="713"/>
                </a:lnTo>
                <a:lnTo>
                  <a:pt x="158" y="723"/>
                </a:lnTo>
                <a:lnTo>
                  <a:pt x="168" y="733"/>
                </a:lnTo>
                <a:lnTo>
                  <a:pt x="177" y="741"/>
                </a:lnTo>
                <a:lnTo>
                  <a:pt x="187" y="747"/>
                </a:lnTo>
                <a:lnTo>
                  <a:pt x="196" y="753"/>
                </a:lnTo>
                <a:lnTo>
                  <a:pt x="215" y="764"/>
                </a:lnTo>
                <a:lnTo>
                  <a:pt x="233" y="772"/>
                </a:lnTo>
                <a:lnTo>
                  <a:pt x="249" y="781"/>
                </a:lnTo>
                <a:lnTo>
                  <a:pt x="257" y="786"/>
                </a:lnTo>
                <a:lnTo>
                  <a:pt x="264" y="792"/>
                </a:lnTo>
                <a:lnTo>
                  <a:pt x="270" y="798"/>
                </a:lnTo>
                <a:lnTo>
                  <a:pt x="274" y="806"/>
                </a:lnTo>
                <a:lnTo>
                  <a:pt x="277" y="812"/>
                </a:lnTo>
                <a:lnTo>
                  <a:pt x="279" y="819"/>
                </a:lnTo>
                <a:lnTo>
                  <a:pt x="281" y="827"/>
                </a:lnTo>
                <a:lnTo>
                  <a:pt x="285" y="836"/>
                </a:lnTo>
                <a:lnTo>
                  <a:pt x="291" y="847"/>
                </a:lnTo>
                <a:lnTo>
                  <a:pt x="299" y="861"/>
                </a:lnTo>
                <a:lnTo>
                  <a:pt x="312" y="880"/>
                </a:lnTo>
                <a:lnTo>
                  <a:pt x="331" y="902"/>
                </a:lnTo>
                <a:lnTo>
                  <a:pt x="337" y="910"/>
                </a:lnTo>
                <a:lnTo>
                  <a:pt x="347" y="918"/>
                </a:lnTo>
                <a:lnTo>
                  <a:pt x="360" y="930"/>
                </a:lnTo>
                <a:lnTo>
                  <a:pt x="376" y="943"/>
                </a:lnTo>
                <a:lnTo>
                  <a:pt x="397" y="958"/>
                </a:lnTo>
                <a:lnTo>
                  <a:pt x="423" y="974"/>
                </a:lnTo>
                <a:lnTo>
                  <a:pt x="452" y="990"/>
                </a:lnTo>
                <a:lnTo>
                  <a:pt x="457" y="994"/>
                </a:lnTo>
                <a:lnTo>
                  <a:pt x="469" y="1006"/>
                </a:lnTo>
                <a:lnTo>
                  <a:pt x="488" y="1023"/>
                </a:lnTo>
                <a:lnTo>
                  <a:pt x="513" y="1042"/>
                </a:lnTo>
                <a:lnTo>
                  <a:pt x="528" y="1053"/>
                </a:lnTo>
                <a:lnTo>
                  <a:pt x="545" y="1063"/>
                </a:lnTo>
                <a:lnTo>
                  <a:pt x="563" y="1072"/>
                </a:lnTo>
                <a:lnTo>
                  <a:pt x="582" y="1082"/>
                </a:lnTo>
                <a:lnTo>
                  <a:pt x="602" y="1089"/>
                </a:lnTo>
                <a:lnTo>
                  <a:pt x="623" y="1095"/>
                </a:lnTo>
                <a:lnTo>
                  <a:pt x="647" y="1099"/>
                </a:lnTo>
                <a:lnTo>
                  <a:pt x="669" y="1103"/>
                </a:lnTo>
                <a:lnTo>
                  <a:pt x="686" y="1092"/>
                </a:lnTo>
                <a:lnTo>
                  <a:pt x="703" y="1082"/>
                </a:lnTo>
                <a:lnTo>
                  <a:pt x="720" y="1069"/>
                </a:lnTo>
                <a:lnTo>
                  <a:pt x="736" y="1054"/>
                </a:lnTo>
                <a:lnTo>
                  <a:pt x="742" y="1047"/>
                </a:lnTo>
                <a:lnTo>
                  <a:pt x="747" y="1041"/>
                </a:lnTo>
                <a:lnTo>
                  <a:pt x="749" y="1035"/>
                </a:lnTo>
                <a:lnTo>
                  <a:pt x="749" y="1031"/>
                </a:lnTo>
                <a:lnTo>
                  <a:pt x="748" y="1028"/>
                </a:lnTo>
                <a:lnTo>
                  <a:pt x="747" y="1026"/>
                </a:lnTo>
                <a:lnTo>
                  <a:pt x="741" y="1022"/>
                </a:lnTo>
                <a:lnTo>
                  <a:pt x="726" y="1022"/>
                </a:lnTo>
                <a:lnTo>
                  <a:pt x="693" y="1023"/>
                </a:lnTo>
                <a:lnTo>
                  <a:pt x="673" y="1025"/>
                </a:lnTo>
                <a:lnTo>
                  <a:pt x="654" y="1027"/>
                </a:lnTo>
                <a:lnTo>
                  <a:pt x="636" y="1031"/>
                </a:lnTo>
                <a:lnTo>
                  <a:pt x="629" y="1033"/>
                </a:lnTo>
                <a:lnTo>
                  <a:pt x="623" y="1035"/>
                </a:lnTo>
                <a:lnTo>
                  <a:pt x="611" y="1025"/>
                </a:lnTo>
                <a:lnTo>
                  <a:pt x="597" y="1014"/>
                </a:lnTo>
                <a:lnTo>
                  <a:pt x="579" y="1000"/>
                </a:lnTo>
                <a:lnTo>
                  <a:pt x="556" y="983"/>
                </a:lnTo>
                <a:lnTo>
                  <a:pt x="527" y="965"/>
                </a:lnTo>
                <a:lnTo>
                  <a:pt x="496" y="946"/>
                </a:lnTo>
                <a:lnTo>
                  <a:pt x="461" y="929"/>
                </a:lnTo>
                <a:lnTo>
                  <a:pt x="361" y="880"/>
                </a:lnTo>
                <a:lnTo>
                  <a:pt x="271" y="765"/>
                </a:lnTo>
                <a:lnTo>
                  <a:pt x="185" y="657"/>
                </a:lnTo>
                <a:lnTo>
                  <a:pt x="99" y="547"/>
                </a:lnTo>
                <a:close/>
              </a:path>
            </a:pathLst>
          </a:custGeom>
          <a:solidFill>
            <a:srgbClr val="F6A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Rectangle 112"/>
          <p:cNvSpPr>
            <a:spLocks noChangeArrowheads="1"/>
          </p:cNvSpPr>
          <p:nvPr/>
        </p:nvSpPr>
        <p:spPr bwMode="auto">
          <a:xfrm>
            <a:off x="6080125" y="2201863"/>
            <a:ext cx="2543175" cy="2474912"/>
          </a:xfrm>
          <a:prstGeom prst="rect">
            <a:avLst/>
          </a:prstGeom>
          <a:solidFill>
            <a:srgbClr val="F6A8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Freeform 113"/>
          <p:cNvSpPr>
            <a:spLocks noEditPoints="1"/>
          </p:cNvSpPr>
          <p:nvPr/>
        </p:nvSpPr>
        <p:spPr bwMode="auto">
          <a:xfrm>
            <a:off x="6411913" y="2549525"/>
            <a:ext cx="1879600" cy="1831975"/>
          </a:xfrm>
          <a:custGeom>
            <a:avLst/>
            <a:gdLst>
              <a:gd name="T0" fmla="*/ 1112838 w 1184"/>
              <a:gd name="T1" fmla="*/ 60325 h 1154"/>
              <a:gd name="T2" fmla="*/ 1692275 w 1184"/>
              <a:gd name="T3" fmla="*/ 341313 h 1154"/>
              <a:gd name="T4" fmla="*/ 1808163 w 1184"/>
              <a:gd name="T5" fmla="*/ 946150 h 1154"/>
              <a:gd name="T6" fmla="*/ 1271588 w 1184"/>
              <a:gd name="T7" fmla="*/ 1674813 h 1154"/>
              <a:gd name="T8" fmla="*/ 542925 w 1184"/>
              <a:gd name="T9" fmla="*/ 1693863 h 1154"/>
              <a:gd name="T10" fmla="*/ 58738 w 1184"/>
              <a:gd name="T11" fmla="*/ 1031875 h 1154"/>
              <a:gd name="T12" fmla="*/ 73025 w 1184"/>
              <a:gd name="T13" fmla="*/ 576263 h 1154"/>
              <a:gd name="T14" fmla="*/ 220663 w 1184"/>
              <a:gd name="T15" fmla="*/ 233363 h 1154"/>
              <a:gd name="T16" fmla="*/ 552450 w 1184"/>
              <a:gd name="T17" fmla="*/ 60325 h 1154"/>
              <a:gd name="T18" fmla="*/ 1468438 w 1184"/>
              <a:gd name="T19" fmla="*/ 638175 h 1154"/>
              <a:gd name="T20" fmla="*/ 1336675 w 1184"/>
              <a:gd name="T21" fmla="*/ 263525 h 1154"/>
              <a:gd name="T22" fmla="*/ 619125 w 1184"/>
              <a:gd name="T23" fmla="*/ 801688 h 1154"/>
              <a:gd name="T24" fmla="*/ 423863 w 1184"/>
              <a:gd name="T25" fmla="*/ 227013 h 1154"/>
              <a:gd name="T26" fmla="*/ 203200 w 1184"/>
              <a:gd name="T27" fmla="*/ 474663 h 1154"/>
              <a:gd name="T28" fmla="*/ 954088 w 1184"/>
              <a:gd name="T29" fmla="*/ 954088 h 1154"/>
              <a:gd name="T30" fmla="*/ 1584325 w 1184"/>
              <a:gd name="T31" fmla="*/ 687388 h 1154"/>
              <a:gd name="T32" fmla="*/ 1227138 w 1184"/>
              <a:gd name="T33" fmla="*/ 171450 h 1154"/>
              <a:gd name="T34" fmla="*/ 755650 w 1184"/>
              <a:gd name="T35" fmla="*/ 133350 h 1154"/>
              <a:gd name="T36" fmla="*/ 731838 w 1184"/>
              <a:gd name="T37" fmla="*/ 457200 h 1154"/>
              <a:gd name="T38" fmla="*/ 982663 w 1184"/>
              <a:gd name="T39" fmla="*/ 741363 h 1154"/>
              <a:gd name="T40" fmla="*/ 674688 w 1184"/>
              <a:gd name="T41" fmla="*/ 519113 h 1154"/>
              <a:gd name="T42" fmla="*/ 1338263 w 1184"/>
              <a:gd name="T43" fmla="*/ 711200 h 1154"/>
              <a:gd name="T44" fmla="*/ 1282700 w 1184"/>
              <a:gd name="T45" fmla="*/ 539750 h 1154"/>
              <a:gd name="T46" fmla="*/ 920750 w 1184"/>
              <a:gd name="T47" fmla="*/ 366713 h 1154"/>
              <a:gd name="T48" fmla="*/ 1314450 w 1184"/>
              <a:gd name="T49" fmla="*/ 539750 h 1154"/>
              <a:gd name="T50" fmla="*/ 887413 w 1184"/>
              <a:gd name="T51" fmla="*/ 336550 h 1154"/>
              <a:gd name="T52" fmla="*/ 887413 w 1184"/>
              <a:gd name="T53" fmla="*/ 374650 h 1154"/>
              <a:gd name="T54" fmla="*/ 923925 w 1184"/>
              <a:gd name="T55" fmla="*/ 477838 h 1154"/>
              <a:gd name="T56" fmla="*/ 863600 w 1184"/>
              <a:gd name="T57" fmla="*/ 566738 h 1154"/>
              <a:gd name="T58" fmla="*/ 881063 w 1184"/>
              <a:gd name="T59" fmla="*/ 619125 h 1154"/>
              <a:gd name="T60" fmla="*/ 1014413 w 1184"/>
              <a:gd name="T61" fmla="*/ 511175 h 1154"/>
              <a:gd name="T62" fmla="*/ 1120775 w 1184"/>
              <a:gd name="T63" fmla="*/ 485775 h 1154"/>
              <a:gd name="T64" fmla="*/ 969963 w 1184"/>
              <a:gd name="T65" fmla="*/ 620713 h 1154"/>
              <a:gd name="T66" fmla="*/ 1108075 w 1184"/>
              <a:gd name="T67" fmla="*/ 506413 h 1154"/>
              <a:gd name="T68" fmla="*/ 1160463 w 1184"/>
              <a:gd name="T69" fmla="*/ 630238 h 1154"/>
              <a:gd name="T70" fmla="*/ 455613 w 1184"/>
              <a:gd name="T71" fmla="*/ 1000125 h 1154"/>
              <a:gd name="T72" fmla="*/ 574675 w 1184"/>
              <a:gd name="T73" fmla="*/ 1185863 h 1154"/>
              <a:gd name="T74" fmla="*/ 1566863 w 1184"/>
              <a:gd name="T75" fmla="*/ 865188 h 1154"/>
              <a:gd name="T76" fmla="*/ 1103313 w 1184"/>
              <a:gd name="T77" fmla="*/ 1127125 h 1154"/>
              <a:gd name="T78" fmla="*/ 1825625 w 1184"/>
              <a:gd name="T79" fmla="*/ 542925 h 1154"/>
              <a:gd name="T80" fmla="*/ 1666875 w 1184"/>
              <a:gd name="T81" fmla="*/ 350838 h 1154"/>
              <a:gd name="T82" fmla="*/ 1411288 w 1184"/>
              <a:gd name="T83" fmla="*/ 471488 h 1154"/>
              <a:gd name="T84" fmla="*/ 690563 w 1184"/>
              <a:gd name="T85" fmla="*/ 273050 h 1154"/>
              <a:gd name="T86" fmla="*/ 812800 w 1184"/>
              <a:gd name="T87" fmla="*/ 287338 h 1154"/>
              <a:gd name="T88" fmla="*/ 1008063 w 1184"/>
              <a:gd name="T89" fmla="*/ 284163 h 1154"/>
              <a:gd name="T90" fmla="*/ 1355725 w 1184"/>
              <a:gd name="T91" fmla="*/ 471488 h 1154"/>
              <a:gd name="T92" fmla="*/ 1123950 w 1184"/>
              <a:gd name="T93" fmla="*/ 855663 h 1154"/>
              <a:gd name="T94" fmla="*/ 1089025 w 1184"/>
              <a:gd name="T95" fmla="*/ 901700 h 1154"/>
              <a:gd name="T96" fmla="*/ 590550 w 1184"/>
              <a:gd name="T97" fmla="*/ 755650 h 1154"/>
              <a:gd name="T98" fmla="*/ 471488 w 1184"/>
              <a:gd name="T99" fmla="*/ 344488 h 1154"/>
              <a:gd name="T100" fmla="*/ 433388 w 1184"/>
              <a:gd name="T101" fmla="*/ 273050 h 1154"/>
              <a:gd name="T102" fmla="*/ 1697038 w 1184"/>
              <a:gd name="T103" fmla="*/ 582613 h 1154"/>
              <a:gd name="T104" fmla="*/ 1766888 w 1184"/>
              <a:gd name="T105" fmla="*/ 631825 h 1154"/>
              <a:gd name="T106" fmla="*/ 1543050 w 1184"/>
              <a:gd name="T107" fmla="*/ 309563 h 1154"/>
              <a:gd name="T108" fmla="*/ 1751013 w 1184"/>
              <a:gd name="T109" fmla="*/ 1027113 h 1154"/>
              <a:gd name="T110" fmla="*/ 587375 w 1184"/>
              <a:gd name="T111" fmla="*/ 1335088 h 1154"/>
              <a:gd name="T112" fmla="*/ 1544638 w 1184"/>
              <a:gd name="T113" fmla="*/ 1497013 h 1154"/>
              <a:gd name="T114" fmla="*/ 155575 w 1184"/>
              <a:gd name="T115" fmla="*/ 868363 h 1154"/>
              <a:gd name="T116" fmla="*/ 38100 w 1184"/>
              <a:gd name="T117" fmla="*/ 663575 h 1154"/>
              <a:gd name="T118" fmla="*/ 280988 w 1184"/>
              <a:gd name="T119" fmla="*/ 1176338 h 1154"/>
              <a:gd name="T120" fmla="*/ 717550 w 1184"/>
              <a:gd name="T121" fmla="*/ 1571625 h 1154"/>
              <a:gd name="T122" fmla="*/ 1174750 w 1184"/>
              <a:gd name="T123" fmla="*/ 1622425 h 11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184"/>
              <a:gd name="T187" fmla="*/ 0 h 1154"/>
              <a:gd name="T188" fmla="*/ 1184 w 1184"/>
              <a:gd name="T189" fmla="*/ 1154 h 11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184" h="1154">
                <a:moveTo>
                  <a:pt x="384" y="86"/>
                </a:moveTo>
                <a:lnTo>
                  <a:pt x="384" y="86"/>
                </a:lnTo>
                <a:lnTo>
                  <a:pt x="412" y="67"/>
                </a:lnTo>
                <a:lnTo>
                  <a:pt x="441" y="49"/>
                </a:lnTo>
                <a:lnTo>
                  <a:pt x="474" y="29"/>
                </a:lnTo>
                <a:lnTo>
                  <a:pt x="491" y="21"/>
                </a:lnTo>
                <a:lnTo>
                  <a:pt x="509" y="13"/>
                </a:lnTo>
                <a:lnTo>
                  <a:pt x="526" y="7"/>
                </a:lnTo>
                <a:lnTo>
                  <a:pt x="541" y="2"/>
                </a:lnTo>
                <a:lnTo>
                  <a:pt x="554" y="0"/>
                </a:lnTo>
                <a:lnTo>
                  <a:pt x="560" y="0"/>
                </a:lnTo>
                <a:lnTo>
                  <a:pt x="566" y="1"/>
                </a:lnTo>
                <a:lnTo>
                  <a:pt x="571" y="2"/>
                </a:lnTo>
                <a:lnTo>
                  <a:pt x="574" y="4"/>
                </a:lnTo>
                <a:lnTo>
                  <a:pt x="578" y="8"/>
                </a:lnTo>
                <a:lnTo>
                  <a:pt x="580" y="13"/>
                </a:lnTo>
                <a:lnTo>
                  <a:pt x="592" y="17"/>
                </a:lnTo>
                <a:lnTo>
                  <a:pt x="620" y="27"/>
                </a:lnTo>
                <a:lnTo>
                  <a:pt x="638" y="33"/>
                </a:lnTo>
                <a:lnTo>
                  <a:pt x="656" y="36"/>
                </a:lnTo>
                <a:lnTo>
                  <a:pt x="673" y="38"/>
                </a:lnTo>
                <a:lnTo>
                  <a:pt x="680" y="38"/>
                </a:lnTo>
                <a:lnTo>
                  <a:pt x="687" y="38"/>
                </a:lnTo>
                <a:lnTo>
                  <a:pt x="701" y="38"/>
                </a:lnTo>
                <a:lnTo>
                  <a:pt x="715" y="41"/>
                </a:lnTo>
                <a:lnTo>
                  <a:pt x="733" y="46"/>
                </a:lnTo>
                <a:lnTo>
                  <a:pt x="741" y="49"/>
                </a:lnTo>
                <a:lnTo>
                  <a:pt x="751" y="54"/>
                </a:lnTo>
                <a:lnTo>
                  <a:pt x="759" y="60"/>
                </a:lnTo>
                <a:lnTo>
                  <a:pt x="768" y="67"/>
                </a:lnTo>
                <a:lnTo>
                  <a:pt x="775" y="75"/>
                </a:lnTo>
                <a:lnTo>
                  <a:pt x="781" y="86"/>
                </a:lnTo>
                <a:lnTo>
                  <a:pt x="785" y="98"/>
                </a:lnTo>
                <a:lnTo>
                  <a:pt x="789" y="111"/>
                </a:lnTo>
                <a:lnTo>
                  <a:pt x="822" y="118"/>
                </a:lnTo>
                <a:lnTo>
                  <a:pt x="858" y="126"/>
                </a:lnTo>
                <a:lnTo>
                  <a:pt x="899" y="138"/>
                </a:lnTo>
                <a:lnTo>
                  <a:pt x="921" y="145"/>
                </a:lnTo>
                <a:lnTo>
                  <a:pt x="942" y="153"/>
                </a:lnTo>
                <a:lnTo>
                  <a:pt x="962" y="161"/>
                </a:lnTo>
                <a:lnTo>
                  <a:pt x="982" y="170"/>
                </a:lnTo>
                <a:lnTo>
                  <a:pt x="999" y="181"/>
                </a:lnTo>
                <a:lnTo>
                  <a:pt x="1014" y="192"/>
                </a:lnTo>
                <a:lnTo>
                  <a:pt x="1026" y="202"/>
                </a:lnTo>
                <a:lnTo>
                  <a:pt x="1031" y="208"/>
                </a:lnTo>
                <a:lnTo>
                  <a:pt x="1034" y="214"/>
                </a:lnTo>
                <a:lnTo>
                  <a:pt x="1050" y="214"/>
                </a:lnTo>
                <a:lnTo>
                  <a:pt x="1066" y="215"/>
                </a:lnTo>
                <a:lnTo>
                  <a:pt x="1087" y="219"/>
                </a:lnTo>
                <a:lnTo>
                  <a:pt x="1097" y="223"/>
                </a:lnTo>
                <a:lnTo>
                  <a:pt x="1108" y="227"/>
                </a:lnTo>
                <a:lnTo>
                  <a:pt x="1119" y="232"/>
                </a:lnTo>
                <a:lnTo>
                  <a:pt x="1131" y="239"/>
                </a:lnTo>
                <a:lnTo>
                  <a:pt x="1141" y="248"/>
                </a:lnTo>
                <a:lnTo>
                  <a:pt x="1151" y="257"/>
                </a:lnTo>
                <a:lnTo>
                  <a:pt x="1160" y="268"/>
                </a:lnTo>
                <a:lnTo>
                  <a:pt x="1167" y="281"/>
                </a:lnTo>
                <a:lnTo>
                  <a:pt x="1170" y="285"/>
                </a:lnTo>
                <a:lnTo>
                  <a:pt x="1174" y="300"/>
                </a:lnTo>
                <a:lnTo>
                  <a:pt x="1179" y="323"/>
                </a:lnTo>
                <a:lnTo>
                  <a:pt x="1182" y="338"/>
                </a:lnTo>
                <a:lnTo>
                  <a:pt x="1184" y="354"/>
                </a:lnTo>
                <a:lnTo>
                  <a:pt x="1184" y="372"/>
                </a:lnTo>
                <a:lnTo>
                  <a:pt x="1183" y="392"/>
                </a:lnTo>
                <a:lnTo>
                  <a:pt x="1182" y="415"/>
                </a:lnTo>
                <a:lnTo>
                  <a:pt x="1177" y="437"/>
                </a:lnTo>
                <a:lnTo>
                  <a:pt x="1172" y="462"/>
                </a:lnTo>
                <a:lnTo>
                  <a:pt x="1164" y="488"/>
                </a:lnTo>
                <a:lnTo>
                  <a:pt x="1153" y="516"/>
                </a:lnTo>
                <a:lnTo>
                  <a:pt x="1140" y="544"/>
                </a:lnTo>
                <a:lnTo>
                  <a:pt x="1139" y="567"/>
                </a:lnTo>
                <a:lnTo>
                  <a:pt x="1139" y="596"/>
                </a:lnTo>
                <a:lnTo>
                  <a:pt x="1140" y="640"/>
                </a:lnTo>
                <a:lnTo>
                  <a:pt x="1141" y="653"/>
                </a:lnTo>
                <a:lnTo>
                  <a:pt x="1141" y="668"/>
                </a:lnTo>
                <a:lnTo>
                  <a:pt x="1141" y="688"/>
                </a:lnTo>
                <a:lnTo>
                  <a:pt x="1139" y="711"/>
                </a:lnTo>
                <a:lnTo>
                  <a:pt x="1133" y="739"/>
                </a:lnTo>
                <a:lnTo>
                  <a:pt x="1126" y="768"/>
                </a:lnTo>
                <a:lnTo>
                  <a:pt x="1120" y="785"/>
                </a:lnTo>
                <a:lnTo>
                  <a:pt x="1114" y="802"/>
                </a:lnTo>
                <a:lnTo>
                  <a:pt x="1106" y="818"/>
                </a:lnTo>
                <a:lnTo>
                  <a:pt x="1097" y="835"/>
                </a:lnTo>
                <a:lnTo>
                  <a:pt x="1087" y="853"/>
                </a:lnTo>
                <a:lnTo>
                  <a:pt x="1076" y="869"/>
                </a:lnTo>
                <a:lnTo>
                  <a:pt x="1063" y="887"/>
                </a:lnTo>
                <a:lnTo>
                  <a:pt x="1049" y="904"/>
                </a:lnTo>
                <a:lnTo>
                  <a:pt x="1032" y="921"/>
                </a:lnTo>
                <a:lnTo>
                  <a:pt x="1014" y="938"/>
                </a:lnTo>
                <a:lnTo>
                  <a:pt x="995" y="955"/>
                </a:lnTo>
                <a:lnTo>
                  <a:pt x="974" y="971"/>
                </a:lnTo>
                <a:lnTo>
                  <a:pt x="950" y="987"/>
                </a:lnTo>
                <a:lnTo>
                  <a:pt x="925" y="1002"/>
                </a:lnTo>
                <a:lnTo>
                  <a:pt x="898" y="1016"/>
                </a:lnTo>
                <a:lnTo>
                  <a:pt x="868" y="1031"/>
                </a:lnTo>
                <a:lnTo>
                  <a:pt x="835" y="1044"/>
                </a:lnTo>
                <a:lnTo>
                  <a:pt x="801" y="1055"/>
                </a:lnTo>
                <a:lnTo>
                  <a:pt x="798" y="1061"/>
                </a:lnTo>
                <a:lnTo>
                  <a:pt x="789" y="1074"/>
                </a:lnTo>
                <a:lnTo>
                  <a:pt x="781" y="1083"/>
                </a:lnTo>
                <a:lnTo>
                  <a:pt x="770" y="1092"/>
                </a:lnTo>
                <a:lnTo>
                  <a:pt x="758" y="1102"/>
                </a:lnTo>
                <a:lnTo>
                  <a:pt x="743" y="1112"/>
                </a:lnTo>
                <a:lnTo>
                  <a:pt x="724" y="1122"/>
                </a:lnTo>
                <a:lnTo>
                  <a:pt x="703" y="1130"/>
                </a:lnTo>
                <a:lnTo>
                  <a:pt x="679" y="1139"/>
                </a:lnTo>
                <a:lnTo>
                  <a:pt x="651" y="1146"/>
                </a:lnTo>
                <a:lnTo>
                  <a:pt x="619" y="1150"/>
                </a:lnTo>
                <a:lnTo>
                  <a:pt x="584" y="1154"/>
                </a:lnTo>
                <a:lnTo>
                  <a:pt x="546" y="1154"/>
                </a:lnTo>
                <a:lnTo>
                  <a:pt x="524" y="1153"/>
                </a:lnTo>
                <a:lnTo>
                  <a:pt x="502" y="1152"/>
                </a:lnTo>
                <a:lnTo>
                  <a:pt x="493" y="1149"/>
                </a:lnTo>
                <a:lnTo>
                  <a:pt x="483" y="1147"/>
                </a:lnTo>
                <a:lnTo>
                  <a:pt x="469" y="1143"/>
                </a:lnTo>
                <a:lnTo>
                  <a:pt x="452" y="1137"/>
                </a:lnTo>
                <a:lnTo>
                  <a:pt x="433" y="1129"/>
                </a:lnTo>
                <a:lnTo>
                  <a:pt x="412" y="1118"/>
                </a:lnTo>
                <a:lnTo>
                  <a:pt x="389" y="1104"/>
                </a:lnTo>
                <a:lnTo>
                  <a:pt x="365" y="1088"/>
                </a:lnTo>
                <a:lnTo>
                  <a:pt x="342" y="1067"/>
                </a:lnTo>
                <a:lnTo>
                  <a:pt x="329" y="1055"/>
                </a:lnTo>
                <a:lnTo>
                  <a:pt x="317" y="1042"/>
                </a:lnTo>
                <a:lnTo>
                  <a:pt x="305" y="1029"/>
                </a:lnTo>
                <a:lnTo>
                  <a:pt x="293" y="1014"/>
                </a:lnTo>
                <a:lnTo>
                  <a:pt x="281" y="999"/>
                </a:lnTo>
                <a:lnTo>
                  <a:pt x="269" y="981"/>
                </a:lnTo>
                <a:lnTo>
                  <a:pt x="257" y="963"/>
                </a:lnTo>
                <a:lnTo>
                  <a:pt x="247" y="943"/>
                </a:lnTo>
                <a:lnTo>
                  <a:pt x="236" y="921"/>
                </a:lnTo>
                <a:lnTo>
                  <a:pt x="227" y="900"/>
                </a:lnTo>
                <a:lnTo>
                  <a:pt x="217" y="876"/>
                </a:lnTo>
                <a:lnTo>
                  <a:pt x="208" y="850"/>
                </a:lnTo>
                <a:lnTo>
                  <a:pt x="200" y="845"/>
                </a:lnTo>
                <a:lnTo>
                  <a:pt x="180" y="831"/>
                </a:lnTo>
                <a:lnTo>
                  <a:pt x="151" y="808"/>
                </a:lnTo>
                <a:lnTo>
                  <a:pt x="134" y="792"/>
                </a:lnTo>
                <a:lnTo>
                  <a:pt x="116" y="774"/>
                </a:lnTo>
                <a:lnTo>
                  <a:pt x="104" y="762"/>
                </a:lnTo>
                <a:lnTo>
                  <a:pt x="94" y="749"/>
                </a:lnTo>
                <a:lnTo>
                  <a:pt x="84" y="738"/>
                </a:lnTo>
                <a:lnTo>
                  <a:pt x="75" y="724"/>
                </a:lnTo>
                <a:lnTo>
                  <a:pt x="59" y="700"/>
                </a:lnTo>
                <a:lnTo>
                  <a:pt x="46" y="675"/>
                </a:lnTo>
                <a:lnTo>
                  <a:pt x="37" y="650"/>
                </a:lnTo>
                <a:lnTo>
                  <a:pt x="30" y="626"/>
                </a:lnTo>
                <a:lnTo>
                  <a:pt x="25" y="603"/>
                </a:lnTo>
                <a:lnTo>
                  <a:pt x="21" y="582"/>
                </a:lnTo>
                <a:lnTo>
                  <a:pt x="20" y="562"/>
                </a:lnTo>
                <a:lnTo>
                  <a:pt x="19" y="543"/>
                </a:lnTo>
                <a:lnTo>
                  <a:pt x="20" y="526"/>
                </a:lnTo>
                <a:lnTo>
                  <a:pt x="21" y="512"/>
                </a:lnTo>
                <a:lnTo>
                  <a:pt x="25" y="491"/>
                </a:lnTo>
                <a:lnTo>
                  <a:pt x="27" y="481"/>
                </a:lnTo>
                <a:lnTo>
                  <a:pt x="19" y="469"/>
                </a:lnTo>
                <a:lnTo>
                  <a:pt x="11" y="456"/>
                </a:lnTo>
                <a:lnTo>
                  <a:pt x="7" y="448"/>
                </a:lnTo>
                <a:lnTo>
                  <a:pt x="4" y="440"/>
                </a:lnTo>
                <a:lnTo>
                  <a:pt x="1" y="431"/>
                </a:lnTo>
                <a:lnTo>
                  <a:pt x="0" y="423"/>
                </a:lnTo>
                <a:lnTo>
                  <a:pt x="1" y="415"/>
                </a:lnTo>
                <a:lnTo>
                  <a:pt x="2" y="406"/>
                </a:lnTo>
                <a:lnTo>
                  <a:pt x="7" y="398"/>
                </a:lnTo>
                <a:lnTo>
                  <a:pt x="13" y="391"/>
                </a:lnTo>
                <a:lnTo>
                  <a:pt x="21" y="385"/>
                </a:lnTo>
                <a:lnTo>
                  <a:pt x="33" y="380"/>
                </a:lnTo>
                <a:lnTo>
                  <a:pt x="38" y="373"/>
                </a:lnTo>
                <a:lnTo>
                  <a:pt x="41" y="369"/>
                </a:lnTo>
                <a:lnTo>
                  <a:pt x="46" y="363"/>
                </a:lnTo>
                <a:lnTo>
                  <a:pt x="51" y="358"/>
                </a:lnTo>
                <a:lnTo>
                  <a:pt x="55" y="357"/>
                </a:lnTo>
                <a:lnTo>
                  <a:pt x="57" y="355"/>
                </a:lnTo>
                <a:lnTo>
                  <a:pt x="60" y="355"/>
                </a:lnTo>
                <a:lnTo>
                  <a:pt x="63" y="357"/>
                </a:lnTo>
                <a:lnTo>
                  <a:pt x="65" y="360"/>
                </a:lnTo>
                <a:lnTo>
                  <a:pt x="69" y="364"/>
                </a:lnTo>
                <a:lnTo>
                  <a:pt x="70" y="359"/>
                </a:lnTo>
                <a:lnTo>
                  <a:pt x="74" y="348"/>
                </a:lnTo>
                <a:lnTo>
                  <a:pt x="76" y="344"/>
                </a:lnTo>
                <a:lnTo>
                  <a:pt x="79" y="340"/>
                </a:lnTo>
                <a:lnTo>
                  <a:pt x="81" y="340"/>
                </a:lnTo>
                <a:lnTo>
                  <a:pt x="83" y="339"/>
                </a:lnTo>
                <a:lnTo>
                  <a:pt x="85" y="340"/>
                </a:lnTo>
                <a:lnTo>
                  <a:pt x="88" y="341"/>
                </a:lnTo>
                <a:lnTo>
                  <a:pt x="91" y="316"/>
                </a:lnTo>
                <a:lnTo>
                  <a:pt x="95" y="289"/>
                </a:lnTo>
                <a:lnTo>
                  <a:pt x="101" y="258"/>
                </a:lnTo>
                <a:lnTo>
                  <a:pt x="108" y="225"/>
                </a:lnTo>
                <a:lnTo>
                  <a:pt x="116" y="193"/>
                </a:lnTo>
                <a:lnTo>
                  <a:pt x="121" y="179"/>
                </a:lnTo>
                <a:lnTo>
                  <a:pt x="127" y="166"/>
                </a:lnTo>
                <a:lnTo>
                  <a:pt x="132" y="155"/>
                </a:lnTo>
                <a:lnTo>
                  <a:pt x="139" y="147"/>
                </a:lnTo>
                <a:lnTo>
                  <a:pt x="139" y="142"/>
                </a:lnTo>
                <a:lnTo>
                  <a:pt x="141" y="137"/>
                </a:lnTo>
                <a:lnTo>
                  <a:pt x="144" y="131"/>
                </a:lnTo>
                <a:lnTo>
                  <a:pt x="148" y="124"/>
                </a:lnTo>
                <a:lnTo>
                  <a:pt x="157" y="117"/>
                </a:lnTo>
                <a:lnTo>
                  <a:pt x="166" y="110"/>
                </a:lnTo>
                <a:lnTo>
                  <a:pt x="180" y="104"/>
                </a:lnTo>
                <a:lnTo>
                  <a:pt x="187" y="103"/>
                </a:lnTo>
                <a:lnTo>
                  <a:pt x="202" y="100"/>
                </a:lnTo>
                <a:lnTo>
                  <a:pt x="211" y="100"/>
                </a:lnTo>
                <a:lnTo>
                  <a:pt x="221" y="100"/>
                </a:lnTo>
                <a:lnTo>
                  <a:pt x="229" y="102"/>
                </a:lnTo>
                <a:lnTo>
                  <a:pt x="236" y="105"/>
                </a:lnTo>
                <a:lnTo>
                  <a:pt x="269" y="66"/>
                </a:lnTo>
                <a:lnTo>
                  <a:pt x="273" y="62"/>
                </a:lnTo>
                <a:lnTo>
                  <a:pt x="283" y="55"/>
                </a:lnTo>
                <a:lnTo>
                  <a:pt x="300" y="46"/>
                </a:lnTo>
                <a:lnTo>
                  <a:pt x="308" y="42"/>
                </a:lnTo>
                <a:lnTo>
                  <a:pt x="318" y="39"/>
                </a:lnTo>
                <a:lnTo>
                  <a:pt x="327" y="36"/>
                </a:lnTo>
                <a:lnTo>
                  <a:pt x="338" y="36"/>
                </a:lnTo>
                <a:lnTo>
                  <a:pt x="348" y="38"/>
                </a:lnTo>
                <a:lnTo>
                  <a:pt x="357" y="41"/>
                </a:lnTo>
                <a:lnTo>
                  <a:pt x="365" y="47"/>
                </a:lnTo>
                <a:lnTo>
                  <a:pt x="369" y="52"/>
                </a:lnTo>
                <a:lnTo>
                  <a:pt x="372" y="56"/>
                </a:lnTo>
                <a:lnTo>
                  <a:pt x="380" y="70"/>
                </a:lnTo>
                <a:lnTo>
                  <a:pt x="384" y="86"/>
                </a:lnTo>
                <a:close/>
                <a:moveTo>
                  <a:pt x="817" y="150"/>
                </a:moveTo>
                <a:lnTo>
                  <a:pt x="817" y="150"/>
                </a:lnTo>
                <a:lnTo>
                  <a:pt x="824" y="156"/>
                </a:lnTo>
                <a:lnTo>
                  <a:pt x="841" y="174"/>
                </a:lnTo>
                <a:lnTo>
                  <a:pt x="864" y="200"/>
                </a:lnTo>
                <a:lnTo>
                  <a:pt x="875" y="215"/>
                </a:lnTo>
                <a:lnTo>
                  <a:pt x="889" y="233"/>
                </a:lnTo>
                <a:lnTo>
                  <a:pt x="900" y="251"/>
                </a:lnTo>
                <a:lnTo>
                  <a:pt x="911" y="271"/>
                </a:lnTo>
                <a:lnTo>
                  <a:pt x="921" y="293"/>
                </a:lnTo>
                <a:lnTo>
                  <a:pt x="928" y="314"/>
                </a:lnTo>
                <a:lnTo>
                  <a:pt x="930" y="325"/>
                </a:lnTo>
                <a:lnTo>
                  <a:pt x="932" y="335"/>
                </a:lnTo>
                <a:lnTo>
                  <a:pt x="934" y="346"/>
                </a:lnTo>
                <a:lnTo>
                  <a:pt x="934" y="358"/>
                </a:lnTo>
                <a:lnTo>
                  <a:pt x="934" y="369"/>
                </a:lnTo>
                <a:lnTo>
                  <a:pt x="931" y="379"/>
                </a:lnTo>
                <a:lnTo>
                  <a:pt x="929" y="390"/>
                </a:lnTo>
                <a:lnTo>
                  <a:pt x="925" y="402"/>
                </a:lnTo>
                <a:lnTo>
                  <a:pt x="896" y="455"/>
                </a:lnTo>
                <a:lnTo>
                  <a:pt x="906" y="447"/>
                </a:lnTo>
                <a:lnTo>
                  <a:pt x="918" y="437"/>
                </a:lnTo>
                <a:lnTo>
                  <a:pt x="931" y="424"/>
                </a:lnTo>
                <a:lnTo>
                  <a:pt x="944" y="408"/>
                </a:lnTo>
                <a:lnTo>
                  <a:pt x="950" y="398"/>
                </a:lnTo>
                <a:lnTo>
                  <a:pt x="956" y="388"/>
                </a:lnTo>
                <a:lnTo>
                  <a:pt x="962" y="376"/>
                </a:lnTo>
                <a:lnTo>
                  <a:pt x="967" y="364"/>
                </a:lnTo>
                <a:lnTo>
                  <a:pt x="969" y="352"/>
                </a:lnTo>
                <a:lnTo>
                  <a:pt x="972" y="339"/>
                </a:lnTo>
                <a:lnTo>
                  <a:pt x="972" y="328"/>
                </a:lnTo>
                <a:lnTo>
                  <a:pt x="968" y="313"/>
                </a:lnTo>
                <a:lnTo>
                  <a:pt x="964" y="302"/>
                </a:lnTo>
                <a:lnTo>
                  <a:pt x="961" y="291"/>
                </a:lnTo>
                <a:lnTo>
                  <a:pt x="955" y="280"/>
                </a:lnTo>
                <a:lnTo>
                  <a:pt x="948" y="268"/>
                </a:lnTo>
                <a:lnTo>
                  <a:pt x="940" y="255"/>
                </a:lnTo>
                <a:lnTo>
                  <a:pt x="929" y="240"/>
                </a:lnTo>
                <a:lnTo>
                  <a:pt x="916" y="226"/>
                </a:lnTo>
                <a:lnTo>
                  <a:pt x="902" y="212"/>
                </a:lnTo>
                <a:lnTo>
                  <a:pt x="884" y="196"/>
                </a:lnTo>
                <a:lnTo>
                  <a:pt x="865" y="181"/>
                </a:lnTo>
                <a:lnTo>
                  <a:pt x="842" y="166"/>
                </a:lnTo>
                <a:lnTo>
                  <a:pt x="817" y="150"/>
                </a:lnTo>
                <a:close/>
                <a:moveTo>
                  <a:pt x="1000" y="422"/>
                </a:moveTo>
                <a:lnTo>
                  <a:pt x="1000" y="422"/>
                </a:lnTo>
                <a:lnTo>
                  <a:pt x="962" y="448"/>
                </a:lnTo>
                <a:lnTo>
                  <a:pt x="910" y="484"/>
                </a:lnTo>
                <a:lnTo>
                  <a:pt x="829" y="536"/>
                </a:lnTo>
                <a:lnTo>
                  <a:pt x="811" y="547"/>
                </a:lnTo>
                <a:lnTo>
                  <a:pt x="792" y="557"/>
                </a:lnTo>
                <a:lnTo>
                  <a:pt x="770" y="569"/>
                </a:lnTo>
                <a:lnTo>
                  <a:pt x="745" y="581"/>
                </a:lnTo>
                <a:lnTo>
                  <a:pt x="721" y="592"/>
                </a:lnTo>
                <a:lnTo>
                  <a:pt x="709" y="595"/>
                </a:lnTo>
                <a:lnTo>
                  <a:pt x="699" y="598"/>
                </a:lnTo>
                <a:lnTo>
                  <a:pt x="690" y="599"/>
                </a:lnTo>
                <a:lnTo>
                  <a:pt x="682" y="599"/>
                </a:lnTo>
                <a:lnTo>
                  <a:pt x="637" y="576"/>
                </a:lnTo>
                <a:lnTo>
                  <a:pt x="595" y="558"/>
                </a:lnTo>
                <a:lnTo>
                  <a:pt x="575" y="550"/>
                </a:lnTo>
                <a:lnTo>
                  <a:pt x="556" y="543"/>
                </a:lnTo>
                <a:lnTo>
                  <a:pt x="493" y="530"/>
                </a:lnTo>
                <a:lnTo>
                  <a:pt x="390" y="505"/>
                </a:lnTo>
                <a:lnTo>
                  <a:pt x="330" y="473"/>
                </a:lnTo>
                <a:lnTo>
                  <a:pt x="279" y="444"/>
                </a:lnTo>
                <a:lnTo>
                  <a:pt x="236" y="420"/>
                </a:lnTo>
                <a:lnTo>
                  <a:pt x="228" y="406"/>
                </a:lnTo>
                <a:lnTo>
                  <a:pt x="209" y="376"/>
                </a:lnTo>
                <a:lnTo>
                  <a:pt x="197" y="354"/>
                </a:lnTo>
                <a:lnTo>
                  <a:pt x="185" y="331"/>
                </a:lnTo>
                <a:lnTo>
                  <a:pt x="174" y="306"/>
                </a:lnTo>
                <a:lnTo>
                  <a:pt x="165" y="280"/>
                </a:lnTo>
                <a:lnTo>
                  <a:pt x="161" y="266"/>
                </a:lnTo>
                <a:lnTo>
                  <a:pt x="159" y="253"/>
                </a:lnTo>
                <a:lnTo>
                  <a:pt x="157" y="240"/>
                </a:lnTo>
                <a:lnTo>
                  <a:pt x="157" y="229"/>
                </a:lnTo>
                <a:lnTo>
                  <a:pt x="157" y="217"/>
                </a:lnTo>
                <a:lnTo>
                  <a:pt x="158" y="205"/>
                </a:lnTo>
                <a:lnTo>
                  <a:pt x="160" y="194"/>
                </a:lnTo>
                <a:lnTo>
                  <a:pt x="165" y="185"/>
                </a:lnTo>
                <a:lnTo>
                  <a:pt x="171" y="175"/>
                </a:lnTo>
                <a:lnTo>
                  <a:pt x="178" y="167"/>
                </a:lnTo>
                <a:lnTo>
                  <a:pt x="187" y="160"/>
                </a:lnTo>
                <a:lnTo>
                  <a:pt x="199" y="154"/>
                </a:lnTo>
                <a:lnTo>
                  <a:pt x="212" y="149"/>
                </a:lnTo>
                <a:lnTo>
                  <a:pt x="228" y="145"/>
                </a:lnTo>
                <a:lnTo>
                  <a:pt x="247" y="144"/>
                </a:lnTo>
                <a:lnTo>
                  <a:pt x="267" y="143"/>
                </a:lnTo>
                <a:lnTo>
                  <a:pt x="268" y="131"/>
                </a:lnTo>
                <a:lnTo>
                  <a:pt x="263" y="130"/>
                </a:lnTo>
                <a:lnTo>
                  <a:pt x="250" y="126"/>
                </a:lnTo>
                <a:lnTo>
                  <a:pt x="232" y="123"/>
                </a:lnTo>
                <a:lnTo>
                  <a:pt x="222" y="122"/>
                </a:lnTo>
                <a:lnTo>
                  <a:pt x="211" y="122"/>
                </a:lnTo>
                <a:lnTo>
                  <a:pt x="200" y="123"/>
                </a:lnTo>
                <a:lnTo>
                  <a:pt x="189" y="124"/>
                </a:lnTo>
                <a:lnTo>
                  <a:pt x="178" y="128"/>
                </a:lnTo>
                <a:lnTo>
                  <a:pt x="168" y="134"/>
                </a:lnTo>
                <a:lnTo>
                  <a:pt x="159" y="141"/>
                </a:lnTo>
                <a:lnTo>
                  <a:pt x="152" y="149"/>
                </a:lnTo>
                <a:lnTo>
                  <a:pt x="145" y="161"/>
                </a:lnTo>
                <a:lnTo>
                  <a:pt x="141" y="175"/>
                </a:lnTo>
                <a:lnTo>
                  <a:pt x="138" y="179"/>
                </a:lnTo>
                <a:lnTo>
                  <a:pt x="130" y="188"/>
                </a:lnTo>
                <a:lnTo>
                  <a:pt x="127" y="195"/>
                </a:lnTo>
                <a:lnTo>
                  <a:pt x="123" y="205"/>
                </a:lnTo>
                <a:lnTo>
                  <a:pt x="120" y="215"/>
                </a:lnTo>
                <a:lnTo>
                  <a:pt x="119" y="229"/>
                </a:lnTo>
                <a:lnTo>
                  <a:pt x="117" y="243"/>
                </a:lnTo>
                <a:lnTo>
                  <a:pt x="119" y="259"/>
                </a:lnTo>
                <a:lnTo>
                  <a:pt x="122" y="278"/>
                </a:lnTo>
                <a:lnTo>
                  <a:pt x="128" y="299"/>
                </a:lnTo>
                <a:lnTo>
                  <a:pt x="138" y="321"/>
                </a:lnTo>
                <a:lnTo>
                  <a:pt x="149" y="346"/>
                </a:lnTo>
                <a:lnTo>
                  <a:pt x="166" y="373"/>
                </a:lnTo>
                <a:lnTo>
                  <a:pt x="186" y="403"/>
                </a:lnTo>
                <a:lnTo>
                  <a:pt x="185" y="404"/>
                </a:lnTo>
                <a:lnTo>
                  <a:pt x="185" y="406"/>
                </a:lnTo>
                <a:lnTo>
                  <a:pt x="187" y="412"/>
                </a:lnTo>
                <a:lnTo>
                  <a:pt x="190" y="416"/>
                </a:lnTo>
                <a:lnTo>
                  <a:pt x="193" y="420"/>
                </a:lnTo>
                <a:lnTo>
                  <a:pt x="198" y="424"/>
                </a:lnTo>
                <a:lnTo>
                  <a:pt x="205" y="430"/>
                </a:lnTo>
                <a:lnTo>
                  <a:pt x="227" y="442"/>
                </a:lnTo>
                <a:lnTo>
                  <a:pt x="257" y="458"/>
                </a:lnTo>
                <a:lnTo>
                  <a:pt x="300" y="474"/>
                </a:lnTo>
                <a:lnTo>
                  <a:pt x="336" y="499"/>
                </a:lnTo>
                <a:lnTo>
                  <a:pt x="381" y="529"/>
                </a:lnTo>
                <a:lnTo>
                  <a:pt x="444" y="568"/>
                </a:lnTo>
                <a:lnTo>
                  <a:pt x="467" y="570"/>
                </a:lnTo>
                <a:lnTo>
                  <a:pt x="495" y="575"/>
                </a:lnTo>
                <a:lnTo>
                  <a:pt x="528" y="581"/>
                </a:lnTo>
                <a:lnTo>
                  <a:pt x="565" y="590"/>
                </a:lnTo>
                <a:lnTo>
                  <a:pt x="582" y="595"/>
                </a:lnTo>
                <a:lnTo>
                  <a:pt x="601" y="601"/>
                </a:lnTo>
                <a:lnTo>
                  <a:pt x="619" y="608"/>
                </a:lnTo>
                <a:lnTo>
                  <a:pt x="636" y="615"/>
                </a:lnTo>
                <a:lnTo>
                  <a:pt x="651" y="624"/>
                </a:lnTo>
                <a:lnTo>
                  <a:pt x="665" y="633"/>
                </a:lnTo>
                <a:lnTo>
                  <a:pt x="677" y="637"/>
                </a:lnTo>
                <a:lnTo>
                  <a:pt x="688" y="639"/>
                </a:lnTo>
                <a:lnTo>
                  <a:pt x="695" y="644"/>
                </a:lnTo>
                <a:lnTo>
                  <a:pt x="703" y="646"/>
                </a:lnTo>
                <a:lnTo>
                  <a:pt x="713" y="646"/>
                </a:lnTo>
                <a:lnTo>
                  <a:pt x="724" y="645"/>
                </a:lnTo>
                <a:lnTo>
                  <a:pt x="734" y="643"/>
                </a:lnTo>
                <a:lnTo>
                  <a:pt x="746" y="639"/>
                </a:lnTo>
                <a:lnTo>
                  <a:pt x="758" y="634"/>
                </a:lnTo>
                <a:lnTo>
                  <a:pt x="771" y="627"/>
                </a:lnTo>
                <a:lnTo>
                  <a:pt x="797" y="612"/>
                </a:lnTo>
                <a:lnTo>
                  <a:pt x="826" y="593"/>
                </a:lnTo>
                <a:lnTo>
                  <a:pt x="853" y="571"/>
                </a:lnTo>
                <a:lnTo>
                  <a:pt x="881" y="549"/>
                </a:lnTo>
                <a:lnTo>
                  <a:pt x="907" y="526"/>
                </a:lnTo>
                <a:lnTo>
                  <a:pt x="932" y="503"/>
                </a:lnTo>
                <a:lnTo>
                  <a:pt x="954" y="481"/>
                </a:lnTo>
                <a:lnTo>
                  <a:pt x="973" y="461"/>
                </a:lnTo>
                <a:lnTo>
                  <a:pt x="987" y="444"/>
                </a:lnTo>
                <a:lnTo>
                  <a:pt x="998" y="433"/>
                </a:lnTo>
                <a:lnTo>
                  <a:pt x="1001" y="424"/>
                </a:lnTo>
                <a:lnTo>
                  <a:pt x="1001" y="422"/>
                </a:lnTo>
                <a:lnTo>
                  <a:pt x="1000" y="422"/>
                </a:lnTo>
                <a:close/>
                <a:moveTo>
                  <a:pt x="406" y="124"/>
                </a:moveTo>
                <a:lnTo>
                  <a:pt x="406" y="153"/>
                </a:lnTo>
                <a:lnTo>
                  <a:pt x="413" y="148"/>
                </a:lnTo>
                <a:lnTo>
                  <a:pt x="435" y="136"/>
                </a:lnTo>
                <a:lnTo>
                  <a:pt x="452" y="129"/>
                </a:lnTo>
                <a:lnTo>
                  <a:pt x="471" y="121"/>
                </a:lnTo>
                <a:lnTo>
                  <a:pt x="492" y="113"/>
                </a:lnTo>
                <a:lnTo>
                  <a:pt x="517" y="105"/>
                </a:lnTo>
                <a:lnTo>
                  <a:pt x="543" y="99"/>
                </a:lnTo>
                <a:lnTo>
                  <a:pt x="572" y="93"/>
                </a:lnTo>
                <a:lnTo>
                  <a:pt x="603" y="90"/>
                </a:lnTo>
                <a:lnTo>
                  <a:pt x="635" y="87"/>
                </a:lnTo>
                <a:lnTo>
                  <a:pt x="668" y="89"/>
                </a:lnTo>
                <a:lnTo>
                  <a:pt x="684" y="90"/>
                </a:lnTo>
                <a:lnTo>
                  <a:pt x="702" y="91"/>
                </a:lnTo>
                <a:lnTo>
                  <a:pt x="720" y="94"/>
                </a:lnTo>
                <a:lnTo>
                  <a:pt x="738" y="98"/>
                </a:lnTo>
                <a:lnTo>
                  <a:pt x="756" y="103"/>
                </a:lnTo>
                <a:lnTo>
                  <a:pt x="773" y="109"/>
                </a:lnTo>
                <a:lnTo>
                  <a:pt x="773" y="108"/>
                </a:lnTo>
                <a:lnTo>
                  <a:pt x="772" y="104"/>
                </a:lnTo>
                <a:lnTo>
                  <a:pt x="770" y="99"/>
                </a:lnTo>
                <a:lnTo>
                  <a:pt x="763" y="93"/>
                </a:lnTo>
                <a:lnTo>
                  <a:pt x="752" y="86"/>
                </a:lnTo>
                <a:lnTo>
                  <a:pt x="737" y="78"/>
                </a:lnTo>
                <a:lnTo>
                  <a:pt x="713" y="71"/>
                </a:lnTo>
                <a:lnTo>
                  <a:pt x="681" y="65"/>
                </a:lnTo>
                <a:lnTo>
                  <a:pt x="669" y="67"/>
                </a:lnTo>
                <a:lnTo>
                  <a:pt x="656" y="68"/>
                </a:lnTo>
                <a:lnTo>
                  <a:pt x="639" y="71"/>
                </a:lnTo>
                <a:lnTo>
                  <a:pt x="622" y="71"/>
                </a:lnTo>
                <a:lnTo>
                  <a:pt x="604" y="68"/>
                </a:lnTo>
                <a:lnTo>
                  <a:pt x="594" y="66"/>
                </a:lnTo>
                <a:lnTo>
                  <a:pt x="586" y="64"/>
                </a:lnTo>
                <a:lnTo>
                  <a:pt x="578" y="60"/>
                </a:lnTo>
                <a:lnTo>
                  <a:pt x="569" y="55"/>
                </a:lnTo>
                <a:lnTo>
                  <a:pt x="566" y="53"/>
                </a:lnTo>
                <a:lnTo>
                  <a:pt x="556" y="49"/>
                </a:lnTo>
                <a:lnTo>
                  <a:pt x="549" y="48"/>
                </a:lnTo>
                <a:lnTo>
                  <a:pt x="542" y="48"/>
                </a:lnTo>
                <a:lnTo>
                  <a:pt x="535" y="49"/>
                </a:lnTo>
                <a:lnTo>
                  <a:pt x="527" y="54"/>
                </a:lnTo>
                <a:lnTo>
                  <a:pt x="476" y="84"/>
                </a:lnTo>
                <a:lnTo>
                  <a:pt x="435" y="108"/>
                </a:lnTo>
                <a:lnTo>
                  <a:pt x="406" y="124"/>
                </a:lnTo>
                <a:close/>
                <a:moveTo>
                  <a:pt x="480" y="318"/>
                </a:moveTo>
                <a:lnTo>
                  <a:pt x="480" y="318"/>
                </a:lnTo>
                <a:lnTo>
                  <a:pt x="476" y="306"/>
                </a:lnTo>
                <a:lnTo>
                  <a:pt x="472" y="294"/>
                </a:lnTo>
                <a:lnTo>
                  <a:pt x="470" y="283"/>
                </a:lnTo>
                <a:lnTo>
                  <a:pt x="470" y="272"/>
                </a:lnTo>
                <a:lnTo>
                  <a:pt x="471" y="263"/>
                </a:lnTo>
                <a:lnTo>
                  <a:pt x="473" y="255"/>
                </a:lnTo>
                <a:lnTo>
                  <a:pt x="476" y="248"/>
                </a:lnTo>
                <a:lnTo>
                  <a:pt x="479" y="240"/>
                </a:lnTo>
                <a:lnTo>
                  <a:pt x="488" y="229"/>
                </a:lnTo>
                <a:lnTo>
                  <a:pt x="495" y="220"/>
                </a:lnTo>
                <a:lnTo>
                  <a:pt x="503" y="213"/>
                </a:lnTo>
                <a:lnTo>
                  <a:pt x="489" y="220"/>
                </a:lnTo>
                <a:lnTo>
                  <a:pt x="477" y="229"/>
                </a:lnTo>
                <a:lnTo>
                  <a:pt x="469" y="237"/>
                </a:lnTo>
                <a:lnTo>
                  <a:pt x="463" y="246"/>
                </a:lnTo>
                <a:lnTo>
                  <a:pt x="459" y="255"/>
                </a:lnTo>
                <a:lnTo>
                  <a:pt x="458" y="263"/>
                </a:lnTo>
                <a:lnTo>
                  <a:pt x="458" y="272"/>
                </a:lnTo>
                <a:lnTo>
                  <a:pt x="459" y="280"/>
                </a:lnTo>
                <a:lnTo>
                  <a:pt x="461" y="288"/>
                </a:lnTo>
                <a:lnTo>
                  <a:pt x="465" y="295"/>
                </a:lnTo>
                <a:lnTo>
                  <a:pt x="472" y="307"/>
                </a:lnTo>
                <a:lnTo>
                  <a:pt x="478" y="314"/>
                </a:lnTo>
                <a:lnTo>
                  <a:pt x="480" y="318"/>
                </a:lnTo>
                <a:close/>
                <a:moveTo>
                  <a:pt x="853" y="388"/>
                </a:moveTo>
                <a:lnTo>
                  <a:pt x="853" y="388"/>
                </a:lnTo>
                <a:lnTo>
                  <a:pt x="838" y="408"/>
                </a:lnTo>
                <a:lnTo>
                  <a:pt x="821" y="425"/>
                </a:lnTo>
                <a:lnTo>
                  <a:pt x="804" y="440"/>
                </a:lnTo>
                <a:lnTo>
                  <a:pt x="785" y="453"/>
                </a:lnTo>
                <a:lnTo>
                  <a:pt x="766" y="462"/>
                </a:lnTo>
                <a:lnTo>
                  <a:pt x="746" y="471"/>
                </a:lnTo>
                <a:lnTo>
                  <a:pt x="726" y="475"/>
                </a:lnTo>
                <a:lnTo>
                  <a:pt x="706" y="480"/>
                </a:lnTo>
                <a:lnTo>
                  <a:pt x="684" y="482"/>
                </a:lnTo>
                <a:lnTo>
                  <a:pt x="664" y="482"/>
                </a:lnTo>
                <a:lnTo>
                  <a:pt x="643" y="482"/>
                </a:lnTo>
                <a:lnTo>
                  <a:pt x="622" y="481"/>
                </a:lnTo>
                <a:lnTo>
                  <a:pt x="601" y="478"/>
                </a:lnTo>
                <a:lnTo>
                  <a:pt x="581" y="475"/>
                </a:lnTo>
                <a:lnTo>
                  <a:pt x="542" y="466"/>
                </a:lnTo>
                <a:lnTo>
                  <a:pt x="572" y="468"/>
                </a:lnTo>
                <a:lnTo>
                  <a:pt x="595" y="468"/>
                </a:lnTo>
                <a:lnTo>
                  <a:pt x="619" y="467"/>
                </a:lnTo>
                <a:lnTo>
                  <a:pt x="588" y="448"/>
                </a:lnTo>
                <a:lnTo>
                  <a:pt x="566" y="431"/>
                </a:lnTo>
                <a:lnTo>
                  <a:pt x="549" y="417"/>
                </a:lnTo>
                <a:lnTo>
                  <a:pt x="539" y="404"/>
                </a:lnTo>
                <a:lnTo>
                  <a:pt x="531" y="395"/>
                </a:lnTo>
                <a:lnTo>
                  <a:pt x="528" y="388"/>
                </a:lnTo>
                <a:lnTo>
                  <a:pt x="527" y="384"/>
                </a:lnTo>
                <a:lnTo>
                  <a:pt x="527" y="382"/>
                </a:lnTo>
                <a:lnTo>
                  <a:pt x="528" y="373"/>
                </a:lnTo>
                <a:lnTo>
                  <a:pt x="528" y="365"/>
                </a:lnTo>
                <a:lnTo>
                  <a:pt x="526" y="358"/>
                </a:lnTo>
                <a:lnTo>
                  <a:pt x="522" y="352"/>
                </a:lnTo>
                <a:lnTo>
                  <a:pt x="518" y="346"/>
                </a:lnTo>
                <a:lnTo>
                  <a:pt x="512" y="342"/>
                </a:lnTo>
                <a:lnTo>
                  <a:pt x="507" y="339"/>
                </a:lnTo>
                <a:lnTo>
                  <a:pt x="501" y="335"/>
                </a:lnTo>
                <a:lnTo>
                  <a:pt x="488" y="331"/>
                </a:lnTo>
                <a:lnTo>
                  <a:pt x="476" y="328"/>
                </a:lnTo>
                <a:lnTo>
                  <a:pt x="464" y="327"/>
                </a:lnTo>
                <a:lnTo>
                  <a:pt x="447" y="296"/>
                </a:lnTo>
                <a:lnTo>
                  <a:pt x="442" y="301"/>
                </a:lnTo>
                <a:lnTo>
                  <a:pt x="437" y="308"/>
                </a:lnTo>
                <a:lnTo>
                  <a:pt x="425" y="327"/>
                </a:lnTo>
                <a:lnTo>
                  <a:pt x="416" y="342"/>
                </a:lnTo>
                <a:lnTo>
                  <a:pt x="413" y="350"/>
                </a:lnTo>
                <a:lnTo>
                  <a:pt x="437" y="431"/>
                </a:lnTo>
                <a:lnTo>
                  <a:pt x="450" y="453"/>
                </a:lnTo>
                <a:lnTo>
                  <a:pt x="473" y="463"/>
                </a:lnTo>
                <a:lnTo>
                  <a:pt x="496" y="473"/>
                </a:lnTo>
                <a:lnTo>
                  <a:pt x="517" y="481"/>
                </a:lnTo>
                <a:lnTo>
                  <a:pt x="539" y="488"/>
                </a:lnTo>
                <a:lnTo>
                  <a:pt x="560" y="494"/>
                </a:lnTo>
                <a:lnTo>
                  <a:pt x="579" y="499"/>
                </a:lnTo>
                <a:lnTo>
                  <a:pt x="599" y="503"/>
                </a:lnTo>
                <a:lnTo>
                  <a:pt x="617" y="505"/>
                </a:lnTo>
                <a:lnTo>
                  <a:pt x="636" y="506"/>
                </a:lnTo>
                <a:lnTo>
                  <a:pt x="652" y="507"/>
                </a:lnTo>
                <a:lnTo>
                  <a:pt x="669" y="507"/>
                </a:lnTo>
                <a:lnTo>
                  <a:pt x="684" y="506"/>
                </a:lnTo>
                <a:lnTo>
                  <a:pt x="714" y="503"/>
                </a:lnTo>
                <a:lnTo>
                  <a:pt x="741" y="498"/>
                </a:lnTo>
                <a:lnTo>
                  <a:pt x="765" y="491"/>
                </a:lnTo>
                <a:lnTo>
                  <a:pt x="785" y="482"/>
                </a:lnTo>
                <a:lnTo>
                  <a:pt x="803" y="474"/>
                </a:lnTo>
                <a:lnTo>
                  <a:pt x="817" y="467"/>
                </a:lnTo>
                <a:lnTo>
                  <a:pt x="829" y="460"/>
                </a:lnTo>
                <a:lnTo>
                  <a:pt x="838" y="454"/>
                </a:lnTo>
                <a:lnTo>
                  <a:pt x="843" y="448"/>
                </a:lnTo>
                <a:lnTo>
                  <a:pt x="852" y="443"/>
                </a:lnTo>
                <a:lnTo>
                  <a:pt x="858" y="437"/>
                </a:lnTo>
                <a:lnTo>
                  <a:pt x="862" y="431"/>
                </a:lnTo>
                <a:lnTo>
                  <a:pt x="865" y="427"/>
                </a:lnTo>
                <a:lnTo>
                  <a:pt x="866" y="421"/>
                </a:lnTo>
                <a:lnTo>
                  <a:pt x="867" y="416"/>
                </a:lnTo>
                <a:lnTo>
                  <a:pt x="867" y="411"/>
                </a:lnTo>
                <a:lnTo>
                  <a:pt x="866" y="406"/>
                </a:lnTo>
                <a:lnTo>
                  <a:pt x="862" y="399"/>
                </a:lnTo>
                <a:lnTo>
                  <a:pt x="858" y="393"/>
                </a:lnTo>
                <a:lnTo>
                  <a:pt x="853" y="388"/>
                </a:lnTo>
                <a:close/>
                <a:moveTo>
                  <a:pt x="754" y="379"/>
                </a:moveTo>
                <a:lnTo>
                  <a:pt x="754" y="379"/>
                </a:lnTo>
                <a:lnTo>
                  <a:pt x="764" y="377"/>
                </a:lnTo>
                <a:lnTo>
                  <a:pt x="783" y="372"/>
                </a:lnTo>
                <a:lnTo>
                  <a:pt x="792" y="369"/>
                </a:lnTo>
                <a:lnTo>
                  <a:pt x="802" y="364"/>
                </a:lnTo>
                <a:lnTo>
                  <a:pt x="809" y="358"/>
                </a:lnTo>
                <a:lnTo>
                  <a:pt x="811" y="354"/>
                </a:lnTo>
                <a:lnTo>
                  <a:pt x="813" y="351"/>
                </a:lnTo>
                <a:lnTo>
                  <a:pt x="813" y="348"/>
                </a:lnTo>
                <a:lnTo>
                  <a:pt x="810" y="345"/>
                </a:lnTo>
                <a:lnTo>
                  <a:pt x="808" y="340"/>
                </a:lnTo>
                <a:lnTo>
                  <a:pt x="802" y="333"/>
                </a:lnTo>
                <a:lnTo>
                  <a:pt x="795" y="325"/>
                </a:lnTo>
                <a:lnTo>
                  <a:pt x="783" y="314"/>
                </a:lnTo>
                <a:lnTo>
                  <a:pt x="769" y="301"/>
                </a:lnTo>
                <a:lnTo>
                  <a:pt x="741" y="280"/>
                </a:lnTo>
                <a:lnTo>
                  <a:pt x="719" y="262"/>
                </a:lnTo>
                <a:lnTo>
                  <a:pt x="708" y="255"/>
                </a:lnTo>
                <a:lnTo>
                  <a:pt x="699" y="250"/>
                </a:lnTo>
                <a:lnTo>
                  <a:pt x="693" y="245"/>
                </a:lnTo>
                <a:lnTo>
                  <a:pt x="679" y="233"/>
                </a:lnTo>
                <a:lnTo>
                  <a:pt x="671" y="227"/>
                </a:lnTo>
                <a:lnTo>
                  <a:pt x="663" y="223"/>
                </a:lnTo>
                <a:lnTo>
                  <a:pt x="656" y="220"/>
                </a:lnTo>
                <a:lnTo>
                  <a:pt x="654" y="219"/>
                </a:lnTo>
                <a:lnTo>
                  <a:pt x="650" y="219"/>
                </a:lnTo>
                <a:lnTo>
                  <a:pt x="635" y="218"/>
                </a:lnTo>
                <a:lnTo>
                  <a:pt x="623" y="218"/>
                </a:lnTo>
                <a:lnTo>
                  <a:pt x="617" y="218"/>
                </a:lnTo>
                <a:lnTo>
                  <a:pt x="613" y="220"/>
                </a:lnTo>
                <a:lnTo>
                  <a:pt x="607" y="221"/>
                </a:lnTo>
                <a:lnTo>
                  <a:pt x="594" y="225"/>
                </a:lnTo>
                <a:lnTo>
                  <a:pt x="580" y="231"/>
                </a:lnTo>
                <a:lnTo>
                  <a:pt x="574" y="234"/>
                </a:lnTo>
                <a:lnTo>
                  <a:pt x="571" y="238"/>
                </a:lnTo>
                <a:lnTo>
                  <a:pt x="582" y="240"/>
                </a:lnTo>
                <a:lnTo>
                  <a:pt x="611" y="246"/>
                </a:lnTo>
                <a:lnTo>
                  <a:pt x="651" y="257"/>
                </a:lnTo>
                <a:lnTo>
                  <a:pt x="673" y="264"/>
                </a:lnTo>
                <a:lnTo>
                  <a:pt x="694" y="272"/>
                </a:lnTo>
                <a:lnTo>
                  <a:pt x="715" y="281"/>
                </a:lnTo>
                <a:lnTo>
                  <a:pt x="733" y="291"/>
                </a:lnTo>
                <a:lnTo>
                  <a:pt x="741" y="297"/>
                </a:lnTo>
                <a:lnTo>
                  <a:pt x="750" y="303"/>
                </a:lnTo>
                <a:lnTo>
                  <a:pt x="756" y="309"/>
                </a:lnTo>
                <a:lnTo>
                  <a:pt x="762" y="316"/>
                </a:lnTo>
                <a:lnTo>
                  <a:pt x="766" y="322"/>
                </a:lnTo>
                <a:lnTo>
                  <a:pt x="769" y="329"/>
                </a:lnTo>
                <a:lnTo>
                  <a:pt x="771" y="338"/>
                </a:lnTo>
                <a:lnTo>
                  <a:pt x="771" y="345"/>
                </a:lnTo>
                <a:lnTo>
                  <a:pt x="770" y="353"/>
                </a:lnTo>
                <a:lnTo>
                  <a:pt x="766" y="361"/>
                </a:lnTo>
                <a:lnTo>
                  <a:pt x="762" y="370"/>
                </a:lnTo>
                <a:lnTo>
                  <a:pt x="754" y="379"/>
                </a:lnTo>
                <a:close/>
                <a:moveTo>
                  <a:pt x="718" y="238"/>
                </a:moveTo>
                <a:lnTo>
                  <a:pt x="720" y="240"/>
                </a:lnTo>
                <a:lnTo>
                  <a:pt x="828" y="340"/>
                </a:lnTo>
                <a:lnTo>
                  <a:pt x="829" y="338"/>
                </a:lnTo>
                <a:lnTo>
                  <a:pt x="833" y="331"/>
                </a:lnTo>
                <a:lnTo>
                  <a:pt x="834" y="325"/>
                </a:lnTo>
                <a:lnTo>
                  <a:pt x="835" y="316"/>
                </a:lnTo>
                <a:lnTo>
                  <a:pt x="835" y="308"/>
                </a:lnTo>
                <a:lnTo>
                  <a:pt x="834" y="297"/>
                </a:lnTo>
                <a:lnTo>
                  <a:pt x="827" y="284"/>
                </a:lnTo>
                <a:lnTo>
                  <a:pt x="811" y="257"/>
                </a:lnTo>
                <a:lnTo>
                  <a:pt x="803" y="243"/>
                </a:lnTo>
                <a:lnTo>
                  <a:pt x="795" y="232"/>
                </a:lnTo>
                <a:lnTo>
                  <a:pt x="791" y="229"/>
                </a:lnTo>
                <a:lnTo>
                  <a:pt x="788" y="226"/>
                </a:lnTo>
                <a:lnTo>
                  <a:pt x="785" y="226"/>
                </a:lnTo>
                <a:lnTo>
                  <a:pt x="783" y="229"/>
                </a:lnTo>
                <a:lnTo>
                  <a:pt x="776" y="229"/>
                </a:lnTo>
                <a:lnTo>
                  <a:pt x="758" y="229"/>
                </a:lnTo>
                <a:lnTo>
                  <a:pt x="747" y="230"/>
                </a:lnTo>
                <a:lnTo>
                  <a:pt x="735" y="232"/>
                </a:lnTo>
                <a:lnTo>
                  <a:pt x="726" y="234"/>
                </a:lnTo>
                <a:lnTo>
                  <a:pt x="718" y="238"/>
                </a:lnTo>
                <a:close/>
                <a:moveTo>
                  <a:pt x="559" y="212"/>
                </a:moveTo>
                <a:lnTo>
                  <a:pt x="559" y="212"/>
                </a:lnTo>
                <a:lnTo>
                  <a:pt x="549" y="220"/>
                </a:lnTo>
                <a:lnTo>
                  <a:pt x="540" y="229"/>
                </a:lnTo>
                <a:lnTo>
                  <a:pt x="533" y="237"/>
                </a:lnTo>
                <a:lnTo>
                  <a:pt x="528" y="244"/>
                </a:lnTo>
                <a:lnTo>
                  <a:pt x="523" y="250"/>
                </a:lnTo>
                <a:lnTo>
                  <a:pt x="521" y="256"/>
                </a:lnTo>
                <a:lnTo>
                  <a:pt x="517" y="265"/>
                </a:lnTo>
                <a:lnTo>
                  <a:pt x="517" y="274"/>
                </a:lnTo>
                <a:lnTo>
                  <a:pt x="518" y="278"/>
                </a:lnTo>
                <a:lnTo>
                  <a:pt x="520" y="282"/>
                </a:lnTo>
                <a:lnTo>
                  <a:pt x="521" y="283"/>
                </a:lnTo>
                <a:lnTo>
                  <a:pt x="518" y="283"/>
                </a:lnTo>
                <a:lnTo>
                  <a:pt x="515" y="285"/>
                </a:lnTo>
                <a:lnTo>
                  <a:pt x="510" y="290"/>
                </a:lnTo>
                <a:lnTo>
                  <a:pt x="505" y="297"/>
                </a:lnTo>
                <a:lnTo>
                  <a:pt x="502" y="304"/>
                </a:lnTo>
                <a:lnTo>
                  <a:pt x="496" y="319"/>
                </a:lnTo>
                <a:lnTo>
                  <a:pt x="493" y="326"/>
                </a:lnTo>
                <a:lnTo>
                  <a:pt x="526" y="332"/>
                </a:lnTo>
                <a:lnTo>
                  <a:pt x="535" y="282"/>
                </a:lnTo>
                <a:lnTo>
                  <a:pt x="541" y="268"/>
                </a:lnTo>
                <a:lnTo>
                  <a:pt x="547" y="255"/>
                </a:lnTo>
                <a:lnTo>
                  <a:pt x="553" y="245"/>
                </a:lnTo>
                <a:lnTo>
                  <a:pt x="559" y="236"/>
                </a:lnTo>
                <a:lnTo>
                  <a:pt x="565" y="229"/>
                </a:lnTo>
                <a:lnTo>
                  <a:pt x="571" y="224"/>
                </a:lnTo>
                <a:lnTo>
                  <a:pt x="575" y="219"/>
                </a:lnTo>
                <a:lnTo>
                  <a:pt x="580" y="215"/>
                </a:lnTo>
                <a:lnTo>
                  <a:pt x="588" y="213"/>
                </a:lnTo>
                <a:lnTo>
                  <a:pt x="595" y="212"/>
                </a:lnTo>
                <a:lnTo>
                  <a:pt x="599" y="212"/>
                </a:lnTo>
                <a:lnTo>
                  <a:pt x="600" y="212"/>
                </a:lnTo>
                <a:lnTo>
                  <a:pt x="590" y="206"/>
                </a:lnTo>
                <a:lnTo>
                  <a:pt x="580" y="202"/>
                </a:lnTo>
                <a:lnTo>
                  <a:pt x="573" y="201"/>
                </a:lnTo>
                <a:lnTo>
                  <a:pt x="567" y="204"/>
                </a:lnTo>
                <a:lnTo>
                  <a:pt x="563" y="206"/>
                </a:lnTo>
                <a:lnTo>
                  <a:pt x="561" y="208"/>
                </a:lnTo>
                <a:lnTo>
                  <a:pt x="559" y="212"/>
                </a:lnTo>
                <a:close/>
                <a:moveTo>
                  <a:pt x="581" y="301"/>
                </a:moveTo>
                <a:lnTo>
                  <a:pt x="581" y="301"/>
                </a:lnTo>
                <a:lnTo>
                  <a:pt x="582" y="301"/>
                </a:lnTo>
                <a:lnTo>
                  <a:pt x="581" y="301"/>
                </a:lnTo>
                <a:close/>
                <a:moveTo>
                  <a:pt x="582" y="301"/>
                </a:moveTo>
                <a:lnTo>
                  <a:pt x="582" y="301"/>
                </a:lnTo>
                <a:close/>
                <a:moveTo>
                  <a:pt x="581" y="300"/>
                </a:moveTo>
                <a:lnTo>
                  <a:pt x="581" y="300"/>
                </a:lnTo>
                <a:lnTo>
                  <a:pt x="578" y="297"/>
                </a:lnTo>
                <a:lnTo>
                  <a:pt x="574" y="301"/>
                </a:lnTo>
                <a:lnTo>
                  <a:pt x="579" y="300"/>
                </a:lnTo>
                <a:lnTo>
                  <a:pt x="581" y="300"/>
                </a:lnTo>
                <a:close/>
                <a:moveTo>
                  <a:pt x="581" y="300"/>
                </a:moveTo>
                <a:lnTo>
                  <a:pt x="581" y="300"/>
                </a:lnTo>
                <a:lnTo>
                  <a:pt x="581" y="301"/>
                </a:lnTo>
                <a:lnTo>
                  <a:pt x="581" y="300"/>
                </a:lnTo>
                <a:close/>
                <a:moveTo>
                  <a:pt x="582" y="301"/>
                </a:moveTo>
                <a:lnTo>
                  <a:pt x="582" y="301"/>
                </a:lnTo>
                <a:close/>
                <a:moveTo>
                  <a:pt x="614" y="404"/>
                </a:moveTo>
                <a:lnTo>
                  <a:pt x="614" y="404"/>
                </a:lnTo>
                <a:lnTo>
                  <a:pt x="588" y="389"/>
                </a:lnTo>
                <a:lnTo>
                  <a:pt x="565" y="373"/>
                </a:lnTo>
                <a:lnTo>
                  <a:pt x="554" y="365"/>
                </a:lnTo>
                <a:lnTo>
                  <a:pt x="544" y="357"/>
                </a:lnTo>
                <a:lnTo>
                  <a:pt x="544" y="350"/>
                </a:lnTo>
                <a:lnTo>
                  <a:pt x="546" y="342"/>
                </a:lnTo>
                <a:lnTo>
                  <a:pt x="549" y="334"/>
                </a:lnTo>
                <a:lnTo>
                  <a:pt x="554" y="326"/>
                </a:lnTo>
                <a:lnTo>
                  <a:pt x="565" y="312"/>
                </a:lnTo>
                <a:lnTo>
                  <a:pt x="574" y="301"/>
                </a:lnTo>
                <a:lnTo>
                  <a:pt x="563" y="304"/>
                </a:lnTo>
                <a:lnTo>
                  <a:pt x="550" y="312"/>
                </a:lnTo>
                <a:lnTo>
                  <a:pt x="544" y="315"/>
                </a:lnTo>
                <a:lnTo>
                  <a:pt x="540" y="320"/>
                </a:lnTo>
                <a:lnTo>
                  <a:pt x="535" y="325"/>
                </a:lnTo>
                <a:lnTo>
                  <a:pt x="533" y="331"/>
                </a:lnTo>
                <a:lnTo>
                  <a:pt x="530" y="332"/>
                </a:lnTo>
                <a:lnTo>
                  <a:pt x="529" y="335"/>
                </a:lnTo>
                <a:lnTo>
                  <a:pt x="527" y="339"/>
                </a:lnTo>
                <a:lnTo>
                  <a:pt x="527" y="344"/>
                </a:lnTo>
                <a:lnTo>
                  <a:pt x="531" y="352"/>
                </a:lnTo>
                <a:lnTo>
                  <a:pt x="537" y="361"/>
                </a:lnTo>
                <a:lnTo>
                  <a:pt x="548" y="376"/>
                </a:lnTo>
                <a:lnTo>
                  <a:pt x="552" y="382"/>
                </a:lnTo>
                <a:lnTo>
                  <a:pt x="555" y="390"/>
                </a:lnTo>
                <a:lnTo>
                  <a:pt x="562" y="398"/>
                </a:lnTo>
                <a:lnTo>
                  <a:pt x="571" y="410"/>
                </a:lnTo>
                <a:lnTo>
                  <a:pt x="582" y="421"/>
                </a:lnTo>
                <a:lnTo>
                  <a:pt x="595" y="433"/>
                </a:lnTo>
                <a:lnTo>
                  <a:pt x="612" y="444"/>
                </a:lnTo>
                <a:lnTo>
                  <a:pt x="625" y="442"/>
                </a:lnTo>
                <a:lnTo>
                  <a:pt x="655" y="436"/>
                </a:lnTo>
                <a:lnTo>
                  <a:pt x="687" y="429"/>
                </a:lnTo>
                <a:lnTo>
                  <a:pt x="700" y="424"/>
                </a:lnTo>
                <a:lnTo>
                  <a:pt x="708" y="421"/>
                </a:lnTo>
                <a:lnTo>
                  <a:pt x="670" y="412"/>
                </a:lnTo>
                <a:lnTo>
                  <a:pt x="639" y="406"/>
                </a:lnTo>
                <a:lnTo>
                  <a:pt x="614" y="404"/>
                </a:lnTo>
                <a:close/>
                <a:moveTo>
                  <a:pt x="616" y="358"/>
                </a:moveTo>
                <a:lnTo>
                  <a:pt x="616" y="358"/>
                </a:lnTo>
                <a:lnTo>
                  <a:pt x="620" y="357"/>
                </a:lnTo>
                <a:lnTo>
                  <a:pt x="620" y="351"/>
                </a:lnTo>
                <a:lnTo>
                  <a:pt x="622" y="345"/>
                </a:lnTo>
                <a:lnTo>
                  <a:pt x="623" y="340"/>
                </a:lnTo>
                <a:lnTo>
                  <a:pt x="625" y="336"/>
                </a:lnTo>
                <a:lnTo>
                  <a:pt x="632" y="328"/>
                </a:lnTo>
                <a:lnTo>
                  <a:pt x="639" y="322"/>
                </a:lnTo>
                <a:lnTo>
                  <a:pt x="648" y="318"/>
                </a:lnTo>
                <a:lnTo>
                  <a:pt x="655" y="315"/>
                </a:lnTo>
                <a:lnTo>
                  <a:pt x="662" y="313"/>
                </a:lnTo>
                <a:lnTo>
                  <a:pt x="655" y="310"/>
                </a:lnTo>
                <a:lnTo>
                  <a:pt x="648" y="312"/>
                </a:lnTo>
                <a:lnTo>
                  <a:pt x="639" y="314"/>
                </a:lnTo>
                <a:lnTo>
                  <a:pt x="632" y="316"/>
                </a:lnTo>
                <a:lnTo>
                  <a:pt x="622" y="322"/>
                </a:lnTo>
                <a:lnTo>
                  <a:pt x="617" y="325"/>
                </a:lnTo>
                <a:lnTo>
                  <a:pt x="611" y="336"/>
                </a:lnTo>
                <a:lnTo>
                  <a:pt x="610" y="328"/>
                </a:lnTo>
                <a:lnTo>
                  <a:pt x="612" y="320"/>
                </a:lnTo>
                <a:lnTo>
                  <a:pt x="613" y="316"/>
                </a:lnTo>
                <a:lnTo>
                  <a:pt x="616" y="313"/>
                </a:lnTo>
                <a:lnTo>
                  <a:pt x="619" y="309"/>
                </a:lnTo>
                <a:lnTo>
                  <a:pt x="624" y="307"/>
                </a:lnTo>
                <a:lnTo>
                  <a:pt x="629" y="304"/>
                </a:lnTo>
                <a:lnTo>
                  <a:pt x="636" y="302"/>
                </a:lnTo>
                <a:lnTo>
                  <a:pt x="644" y="301"/>
                </a:lnTo>
                <a:lnTo>
                  <a:pt x="654" y="300"/>
                </a:lnTo>
                <a:lnTo>
                  <a:pt x="664" y="300"/>
                </a:lnTo>
                <a:lnTo>
                  <a:pt x="676" y="301"/>
                </a:lnTo>
                <a:lnTo>
                  <a:pt x="706" y="306"/>
                </a:lnTo>
                <a:lnTo>
                  <a:pt x="643" y="283"/>
                </a:lnTo>
                <a:lnTo>
                  <a:pt x="635" y="287"/>
                </a:lnTo>
                <a:lnTo>
                  <a:pt x="617" y="297"/>
                </a:lnTo>
                <a:lnTo>
                  <a:pt x="607" y="303"/>
                </a:lnTo>
                <a:lnTo>
                  <a:pt x="598" y="310"/>
                </a:lnTo>
                <a:lnTo>
                  <a:pt x="591" y="318"/>
                </a:lnTo>
                <a:lnTo>
                  <a:pt x="588" y="321"/>
                </a:lnTo>
                <a:lnTo>
                  <a:pt x="586" y="325"/>
                </a:lnTo>
                <a:lnTo>
                  <a:pt x="584" y="323"/>
                </a:lnTo>
                <a:lnTo>
                  <a:pt x="581" y="325"/>
                </a:lnTo>
                <a:lnTo>
                  <a:pt x="578" y="326"/>
                </a:lnTo>
                <a:lnTo>
                  <a:pt x="575" y="329"/>
                </a:lnTo>
                <a:lnTo>
                  <a:pt x="573" y="335"/>
                </a:lnTo>
                <a:lnTo>
                  <a:pt x="572" y="346"/>
                </a:lnTo>
                <a:lnTo>
                  <a:pt x="572" y="359"/>
                </a:lnTo>
                <a:lnTo>
                  <a:pt x="575" y="367"/>
                </a:lnTo>
                <a:lnTo>
                  <a:pt x="580" y="374"/>
                </a:lnTo>
                <a:lnTo>
                  <a:pt x="587" y="382"/>
                </a:lnTo>
                <a:lnTo>
                  <a:pt x="592" y="385"/>
                </a:lnTo>
                <a:lnTo>
                  <a:pt x="598" y="388"/>
                </a:lnTo>
                <a:lnTo>
                  <a:pt x="604" y="390"/>
                </a:lnTo>
                <a:lnTo>
                  <a:pt x="611" y="391"/>
                </a:lnTo>
                <a:lnTo>
                  <a:pt x="619" y="391"/>
                </a:lnTo>
                <a:lnTo>
                  <a:pt x="629" y="390"/>
                </a:lnTo>
                <a:lnTo>
                  <a:pt x="639" y="388"/>
                </a:lnTo>
                <a:lnTo>
                  <a:pt x="650" y="383"/>
                </a:lnTo>
                <a:lnTo>
                  <a:pt x="645" y="380"/>
                </a:lnTo>
                <a:lnTo>
                  <a:pt x="635" y="376"/>
                </a:lnTo>
                <a:lnTo>
                  <a:pt x="629" y="372"/>
                </a:lnTo>
                <a:lnTo>
                  <a:pt x="623" y="369"/>
                </a:lnTo>
                <a:lnTo>
                  <a:pt x="619" y="364"/>
                </a:lnTo>
                <a:lnTo>
                  <a:pt x="616" y="358"/>
                </a:lnTo>
                <a:close/>
                <a:moveTo>
                  <a:pt x="746" y="380"/>
                </a:moveTo>
                <a:lnTo>
                  <a:pt x="746" y="380"/>
                </a:lnTo>
                <a:lnTo>
                  <a:pt x="746" y="376"/>
                </a:lnTo>
                <a:lnTo>
                  <a:pt x="745" y="369"/>
                </a:lnTo>
                <a:lnTo>
                  <a:pt x="744" y="360"/>
                </a:lnTo>
                <a:lnTo>
                  <a:pt x="739" y="350"/>
                </a:lnTo>
                <a:lnTo>
                  <a:pt x="733" y="338"/>
                </a:lnTo>
                <a:lnTo>
                  <a:pt x="724" y="323"/>
                </a:lnTo>
                <a:lnTo>
                  <a:pt x="712" y="309"/>
                </a:lnTo>
                <a:lnTo>
                  <a:pt x="707" y="310"/>
                </a:lnTo>
                <a:lnTo>
                  <a:pt x="703" y="312"/>
                </a:lnTo>
                <a:lnTo>
                  <a:pt x="700" y="314"/>
                </a:lnTo>
                <a:lnTo>
                  <a:pt x="698" y="319"/>
                </a:lnTo>
                <a:lnTo>
                  <a:pt x="696" y="321"/>
                </a:lnTo>
                <a:lnTo>
                  <a:pt x="696" y="323"/>
                </a:lnTo>
                <a:lnTo>
                  <a:pt x="698" y="327"/>
                </a:lnTo>
                <a:lnTo>
                  <a:pt x="700" y="331"/>
                </a:lnTo>
                <a:lnTo>
                  <a:pt x="706" y="340"/>
                </a:lnTo>
                <a:lnTo>
                  <a:pt x="702" y="348"/>
                </a:lnTo>
                <a:lnTo>
                  <a:pt x="698" y="357"/>
                </a:lnTo>
                <a:lnTo>
                  <a:pt x="692" y="366"/>
                </a:lnTo>
                <a:lnTo>
                  <a:pt x="684" y="376"/>
                </a:lnTo>
                <a:lnTo>
                  <a:pt x="675" y="384"/>
                </a:lnTo>
                <a:lnTo>
                  <a:pt x="669" y="388"/>
                </a:lnTo>
                <a:lnTo>
                  <a:pt x="663" y="390"/>
                </a:lnTo>
                <a:lnTo>
                  <a:pt x="657" y="391"/>
                </a:lnTo>
                <a:lnTo>
                  <a:pt x="651" y="392"/>
                </a:lnTo>
                <a:lnTo>
                  <a:pt x="632" y="397"/>
                </a:lnTo>
                <a:lnTo>
                  <a:pt x="665" y="406"/>
                </a:lnTo>
                <a:lnTo>
                  <a:pt x="692" y="412"/>
                </a:lnTo>
                <a:lnTo>
                  <a:pt x="711" y="416"/>
                </a:lnTo>
                <a:lnTo>
                  <a:pt x="715" y="416"/>
                </a:lnTo>
                <a:lnTo>
                  <a:pt x="720" y="414"/>
                </a:lnTo>
                <a:lnTo>
                  <a:pt x="724" y="409"/>
                </a:lnTo>
                <a:lnTo>
                  <a:pt x="727" y="403"/>
                </a:lnTo>
                <a:lnTo>
                  <a:pt x="731" y="397"/>
                </a:lnTo>
                <a:lnTo>
                  <a:pt x="734" y="391"/>
                </a:lnTo>
                <a:lnTo>
                  <a:pt x="740" y="385"/>
                </a:lnTo>
                <a:lnTo>
                  <a:pt x="746" y="380"/>
                </a:lnTo>
                <a:close/>
                <a:moveTo>
                  <a:pt x="622" y="692"/>
                </a:moveTo>
                <a:lnTo>
                  <a:pt x="622" y="692"/>
                </a:lnTo>
                <a:lnTo>
                  <a:pt x="613" y="695"/>
                </a:lnTo>
                <a:lnTo>
                  <a:pt x="588" y="702"/>
                </a:lnTo>
                <a:lnTo>
                  <a:pt x="572" y="704"/>
                </a:lnTo>
                <a:lnTo>
                  <a:pt x="553" y="708"/>
                </a:lnTo>
                <a:lnTo>
                  <a:pt x="530" y="710"/>
                </a:lnTo>
                <a:lnTo>
                  <a:pt x="507" y="711"/>
                </a:lnTo>
                <a:lnTo>
                  <a:pt x="480" y="711"/>
                </a:lnTo>
                <a:lnTo>
                  <a:pt x="454" y="709"/>
                </a:lnTo>
                <a:lnTo>
                  <a:pt x="427" y="705"/>
                </a:lnTo>
                <a:lnTo>
                  <a:pt x="400" y="698"/>
                </a:lnTo>
                <a:lnTo>
                  <a:pt x="386" y="694"/>
                </a:lnTo>
                <a:lnTo>
                  <a:pt x="371" y="688"/>
                </a:lnTo>
                <a:lnTo>
                  <a:pt x="358" y="682"/>
                </a:lnTo>
                <a:lnTo>
                  <a:pt x="344" y="675"/>
                </a:lnTo>
                <a:lnTo>
                  <a:pt x="331" y="666"/>
                </a:lnTo>
                <a:lnTo>
                  <a:pt x="318" y="657"/>
                </a:lnTo>
                <a:lnTo>
                  <a:pt x="305" y="647"/>
                </a:lnTo>
                <a:lnTo>
                  <a:pt x="293" y="635"/>
                </a:lnTo>
                <a:lnTo>
                  <a:pt x="287" y="630"/>
                </a:lnTo>
                <a:lnTo>
                  <a:pt x="281" y="620"/>
                </a:lnTo>
                <a:lnTo>
                  <a:pt x="268" y="594"/>
                </a:lnTo>
                <a:lnTo>
                  <a:pt x="254" y="563"/>
                </a:lnTo>
                <a:lnTo>
                  <a:pt x="240" y="530"/>
                </a:lnTo>
                <a:lnTo>
                  <a:pt x="215" y="474"/>
                </a:lnTo>
                <a:lnTo>
                  <a:pt x="206" y="460"/>
                </a:lnTo>
                <a:lnTo>
                  <a:pt x="204" y="458"/>
                </a:lnTo>
                <a:lnTo>
                  <a:pt x="203" y="458"/>
                </a:lnTo>
                <a:lnTo>
                  <a:pt x="203" y="459"/>
                </a:lnTo>
                <a:lnTo>
                  <a:pt x="202" y="469"/>
                </a:lnTo>
                <a:lnTo>
                  <a:pt x="200" y="480"/>
                </a:lnTo>
                <a:lnTo>
                  <a:pt x="202" y="491"/>
                </a:lnTo>
                <a:lnTo>
                  <a:pt x="204" y="501"/>
                </a:lnTo>
                <a:lnTo>
                  <a:pt x="206" y="513"/>
                </a:lnTo>
                <a:lnTo>
                  <a:pt x="210" y="525"/>
                </a:lnTo>
                <a:lnTo>
                  <a:pt x="219" y="549"/>
                </a:lnTo>
                <a:lnTo>
                  <a:pt x="231" y="574"/>
                </a:lnTo>
                <a:lnTo>
                  <a:pt x="244" y="598"/>
                </a:lnTo>
                <a:lnTo>
                  <a:pt x="260" y="620"/>
                </a:lnTo>
                <a:lnTo>
                  <a:pt x="275" y="643"/>
                </a:lnTo>
                <a:lnTo>
                  <a:pt x="291" y="664"/>
                </a:lnTo>
                <a:lnTo>
                  <a:pt x="306" y="684"/>
                </a:lnTo>
                <a:lnTo>
                  <a:pt x="335" y="717"/>
                </a:lnTo>
                <a:lnTo>
                  <a:pt x="355" y="739"/>
                </a:lnTo>
                <a:lnTo>
                  <a:pt x="362" y="747"/>
                </a:lnTo>
                <a:lnTo>
                  <a:pt x="386" y="752"/>
                </a:lnTo>
                <a:lnTo>
                  <a:pt x="412" y="755"/>
                </a:lnTo>
                <a:lnTo>
                  <a:pt x="446" y="760"/>
                </a:lnTo>
                <a:lnTo>
                  <a:pt x="488" y="764"/>
                </a:lnTo>
                <a:lnTo>
                  <a:pt x="535" y="765"/>
                </a:lnTo>
                <a:lnTo>
                  <a:pt x="560" y="765"/>
                </a:lnTo>
                <a:lnTo>
                  <a:pt x="586" y="764"/>
                </a:lnTo>
                <a:lnTo>
                  <a:pt x="613" y="762"/>
                </a:lnTo>
                <a:lnTo>
                  <a:pt x="641" y="759"/>
                </a:lnTo>
                <a:lnTo>
                  <a:pt x="668" y="755"/>
                </a:lnTo>
                <a:lnTo>
                  <a:pt x="696" y="749"/>
                </a:lnTo>
                <a:lnTo>
                  <a:pt x="724" y="743"/>
                </a:lnTo>
                <a:lnTo>
                  <a:pt x="752" y="735"/>
                </a:lnTo>
                <a:lnTo>
                  <a:pt x="779" y="726"/>
                </a:lnTo>
                <a:lnTo>
                  <a:pt x="807" y="714"/>
                </a:lnTo>
                <a:lnTo>
                  <a:pt x="833" y="701"/>
                </a:lnTo>
                <a:lnTo>
                  <a:pt x="859" y="685"/>
                </a:lnTo>
                <a:lnTo>
                  <a:pt x="884" y="668"/>
                </a:lnTo>
                <a:lnTo>
                  <a:pt x="907" y="649"/>
                </a:lnTo>
                <a:lnTo>
                  <a:pt x="930" y="626"/>
                </a:lnTo>
                <a:lnTo>
                  <a:pt x="950" y="602"/>
                </a:lnTo>
                <a:lnTo>
                  <a:pt x="960" y="589"/>
                </a:lnTo>
                <a:lnTo>
                  <a:pt x="969" y="575"/>
                </a:lnTo>
                <a:lnTo>
                  <a:pt x="979" y="561"/>
                </a:lnTo>
                <a:lnTo>
                  <a:pt x="987" y="545"/>
                </a:lnTo>
                <a:lnTo>
                  <a:pt x="995" y="530"/>
                </a:lnTo>
                <a:lnTo>
                  <a:pt x="1002" y="513"/>
                </a:lnTo>
                <a:lnTo>
                  <a:pt x="1010" y="497"/>
                </a:lnTo>
                <a:lnTo>
                  <a:pt x="1015" y="479"/>
                </a:lnTo>
                <a:lnTo>
                  <a:pt x="1010" y="487"/>
                </a:lnTo>
                <a:lnTo>
                  <a:pt x="992" y="511"/>
                </a:lnTo>
                <a:lnTo>
                  <a:pt x="964" y="544"/>
                </a:lnTo>
                <a:lnTo>
                  <a:pt x="947" y="563"/>
                </a:lnTo>
                <a:lnTo>
                  <a:pt x="928" y="583"/>
                </a:lnTo>
                <a:lnTo>
                  <a:pt x="907" y="602"/>
                </a:lnTo>
                <a:lnTo>
                  <a:pt x="886" y="622"/>
                </a:lnTo>
                <a:lnTo>
                  <a:pt x="864" y="640"/>
                </a:lnTo>
                <a:lnTo>
                  <a:pt x="840" y="657"/>
                </a:lnTo>
                <a:lnTo>
                  <a:pt x="815" y="672"/>
                </a:lnTo>
                <a:lnTo>
                  <a:pt x="803" y="678"/>
                </a:lnTo>
                <a:lnTo>
                  <a:pt x="790" y="684"/>
                </a:lnTo>
                <a:lnTo>
                  <a:pt x="777" y="689"/>
                </a:lnTo>
                <a:lnTo>
                  <a:pt x="765" y="692"/>
                </a:lnTo>
                <a:lnTo>
                  <a:pt x="752" y="695"/>
                </a:lnTo>
                <a:lnTo>
                  <a:pt x="739" y="697"/>
                </a:lnTo>
                <a:lnTo>
                  <a:pt x="730" y="701"/>
                </a:lnTo>
                <a:lnTo>
                  <a:pt x="720" y="704"/>
                </a:lnTo>
                <a:lnTo>
                  <a:pt x="708" y="708"/>
                </a:lnTo>
                <a:lnTo>
                  <a:pt x="695" y="710"/>
                </a:lnTo>
                <a:lnTo>
                  <a:pt x="682" y="713"/>
                </a:lnTo>
                <a:lnTo>
                  <a:pt x="676" y="713"/>
                </a:lnTo>
                <a:lnTo>
                  <a:pt x="670" y="711"/>
                </a:lnTo>
                <a:lnTo>
                  <a:pt x="664" y="710"/>
                </a:lnTo>
                <a:lnTo>
                  <a:pt x="660" y="707"/>
                </a:lnTo>
                <a:lnTo>
                  <a:pt x="656" y="704"/>
                </a:lnTo>
                <a:lnTo>
                  <a:pt x="645" y="698"/>
                </a:lnTo>
                <a:lnTo>
                  <a:pt x="639" y="695"/>
                </a:lnTo>
                <a:lnTo>
                  <a:pt x="633" y="692"/>
                </a:lnTo>
                <a:lnTo>
                  <a:pt x="628" y="691"/>
                </a:lnTo>
                <a:lnTo>
                  <a:pt x="622" y="692"/>
                </a:lnTo>
                <a:close/>
                <a:moveTo>
                  <a:pt x="1050" y="221"/>
                </a:moveTo>
                <a:lnTo>
                  <a:pt x="1058" y="227"/>
                </a:lnTo>
                <a:lnTo>
                  <a:pt x="1064" y="230"/>
                </a:lnTo>
                <a:lnTo>
                  <a:pt x="1077" y="236"/>
                </a:lnTo>
                <a:lnTo>
                  <a:pt x="1085" y="242"/>
                </a:lnTo>
                <a:lnTo>
                  <a:pt x="1095" y="249"/>
                </a:lnTo>
                <a:lnTo>
                  <a:pt x="1106" y="258"/>
                </a:lnTo>
                <a:lnTo>
                  <a:pt x="1115" y="270"/>
                </a:lnTo>
                <a:lnTo>
                  <a:pt x="1125" y="283"/>
                </a:lnTo>
                <a:lnTo>
                  <a:pt x="1134" y="300"/>
                </a:lnTo>
                <a:lnTo>
                  <a:pt x="1142" y="320"/>
                </a:lnTo>
                <a:lnTo>
                  <a:pt x="1150" y="342"/>
                </a:lnTo>
                <a:lnTo>
                  <a:pt x="1154" y="367"/>
                </a:lnTo>
                <a:lnTo>
                  <a:pt x="1157" y="397"/>
                </a:lnTo>
                <a:lnTo>
                  <a:pt x="1158" y="430"/>
                </a:lnTo>
                <a:lnTo>
                  <a:pt x="1157" y="448"/>
                </a:lnTo>
                <a:lnTo>
                  <a:pt x="1154" y="467"/>
                </a:lnTo>
                <a:lnTo>
                  <a:pt x="1157" y="458"/>
                </a:lnTo>
                <a:lnTo>
                  <a:pt x="1160" y="430"/>
                </a:lnTo>
                <a:lnTo>
                  <a:pt x="1161" y="414"/>
                </a:lnTo>
                <a:lnTo>
                  <a:pt x="1163" y="393"/>
                </a:lnTo>
                <a:lnTo>
                  <a:pt x="1161" y="372"/>
                </a:lnTo>
                <a:lnTo>
                  <a:pt x="1160" y="350"/>
                </a:lnTo>
                <a:lnTo>
                  <a:pt x="1157" y="328"/>
                </a:lnTo>
                <a:lnTo>
                  <a:pt x="1151" y="306"/>
                </a:lnTo>
                <a:lnTo>
                  <a:pt x="1147" y="295"/>
                </a:lnTo>
                <a:lnTo>
                  <a:pt x="1142" y="285"/>
                </a:lnTo>
                <a:lnTo>
                  <a:pt x="1138" y="276"/>
                </a:lnTo>
                <a:lnTo>
                  <a:pt x="1132" y="266"/>
                </a:lnTo>
                <a:lnTo>
                  <a:pt x="1125" y="258"/>
                </a:lnTo>
                <a:lnTo>
                  <a:pt x="1116" y="250"/>
                </a:lnTo>
                <a:lnTo>
                  <a:pt x="1108" y="243"/>
                </a:lnTo>
                <a:lnTo>
                  <a:pt x="1098" y="237"/>
                </a:lnTo>
                <a:lnTo>
                  <a:pt x="1088" y="231"/>
                </a:lnTo>
                <a:lnTo>
                  <a:pt x="1076" y="227"/>
                </a:lnTo>
                <a:lnTo>
                  <a:pt x="1064" y="224"/>
                </a:lnTo>
                <a:lnTo>
                  <a:pt x="1050" y="221"/>
                </a:lnTo>
                <a:close/>
                <a:moveTo>
                  <a:pt x="649" y="333"/>
                </a:moveTo>
                <a:lnTo>
                  <a:pt x="649" y="333"/>
                </a:lnTo>
                <a:lnTo>
                  <a:pt x="645" y="334"/>
                </a:lnTo>
                <a:lnTo>
                  <a:pt x="642" y="335"/>
                </a:lnTo>
                <a:lnTo>
                  <a:pt x="638" y="336"/>
                </a:lnTo>
                <a:lnTo>
                  <a:pt x="635" y="340"/>
                </a:lnTo>
                <a:lnTo>
                  <a:pt x="633" y="344"/>
                </a:lnTo>
                <a:lnTo>
                  <a:pt x="632" y="348"/>
                </a:lnTo>
                <a:lnTo>
                  <a:pt x="636" y="355"/>
                </a:lnTo>
                <a:lnTo>
                  <a:pt x="647" y="342"/>
                </a:lnTo>
                <a:lnTo>
                  <a:pt x="657" y="333"/>
                </a:lnTo>
                <a:lnTo>
                  <a:pt x="661" y="331"/>
                </a:lnTo>
                <a:lnTo>
                  <a:pt x="665" y="329"/>
                </a:lnTo>
                <a:lnTo>
                  <a:pt x="656" y="329"/>
                </a:lnTo>
                <a:lnTo>
                  <a:pt x="649" y="333"/>
                </a:lnTo>
                <a:close/>
                <a:moveTo>
                  <a:pt x="884" y="412"/>
                </a:moveTo>
                <a:lnTo>
                  <a:pt x="884" y="412"/>
                </a:lnTo>
                <a:lnTo>
                  <a:pt x="887" y="393"/>
                </a:lnTo>
                <a:lnTo>
                  <a:pt x="890" y="376"/>
                </a:lnTo>
                <a:lnTo>
                  <a:pt x="891" y="358"/>
                </a:lnTo>
                <a:lnTo>
                  <a:pt x="892" y="341"/>
                </a:lnTo>
                <a:lnTo>
                  <a:pt x="891" y="326"/>
                </a:lnTo>
                <a:lnTo>
                  <a:pt x="890" y="312"/>
                </a:lnTo>
                <a:lnTo>
                  <a:pt x="889" y="297"/>
                </a:lnTo>
                <a:lnTo>
                  <a:pt x="886" y="284"/>
                </a:lnTo>
                <a:lnTo>
                  <a:pt x="883" y="271"/>
                </a:lnTo>
                <a:lnTo>
                  <a:pt x="879" y="259"/>
                </a:lnTo>
                <a:lnTo>
                  <a:pt x="874" y="249"/>
                </a:lnTo>
                <a:lnTo>
                  <a:pt x="870" y="238"/>
                </a:lnTo>
                <a:lnTo>
                  <a:pt x="864" y="227"/>
                </a:lnTo>
                <a:lnTo>
                  <a:pt x="856" y="219"/>
                </a:lnTo>
                <a:lnTo>
                  <a:pt x="851" y="210"/>
                </a:lnTo>
                <a:lnTo>
                  <a:pt x="842" y="202"/>
                </a:lnTo>
                <a:lnTo>
                  <a:pt x="835" y="194"/>
                </a:lnTo>
                <a:lnTo>
                  <a:pt x="827" y="188"/>
                </a:lnTo>
                <a:lnTo>
                  <a:pt x="809" y="175"/>
                </a:lnTo>
                <a:lnTo>
                  <a:pt x="789" y="166"/>
                </a:lnTo>
                <a:lnTo>
                  <a:pt x="769" y="157"/>
                </a:lnTo>
                <a:lnTo>
                  <a:pt x="746" y="151"/>
                </a:lnTo>
                <a:lnTo>
                  <a:pt x="724" y="147"/>
                </a:lnTo>
                <a:lnTo>
                  <a:pt x="700" y="143"/>
                </a:lnTo>
                <a:lnTo>
                  <a:pt x="676" y="141"/>
                </a:lnTo>
                <a:lnTo>
                  <a:pt x="652" y="141"/>
                </a:lnTo>
                <a:lnTo>
                  <a:pt x="629" y="141"/>
                </a:lnTo>
                <a:lnTo>
                  <a:pt x="605" y="142"/>
                </a:lnTo>
                <a:lnTo>
                  <a:pt x="581" y="144"/>
                </a:lnTo>
                <a:lnTo>
                  <a:pt x="536" y="150"/>
                </a:lnTo>
                <a:lnTo>
                  <a:pt x="496" y="157"/>
                </a:lnTo>
                <a:lnTo>
                  <a:pt x="461" y="166"/>
                </a:lnTo>
                <a:lnTo>
                  <a:pt x="435" y="172"/>
                </a:lnTo>
                <a:lnTo>
                  <a:pt x="412" y="179"/>
                </a:lnTo>
                <a:lnTo>
                  <a:pt x="413" y="182"/>
                </a:lnTo>
                <a:lnTo>
                  <a:pt x="414" y="188"/>
                </a:lnTo>
                <a:lnTo>
                  <a:pt x="414" y="202"/>
                </a:lnTo>
                <a:lnTo>
                  <a:pt x="413" y="219"/>
                </a:lnTo>
                <a:lnTo>
                  <a:pt x="410" y="238"/>
                </a:lnTo>
                <a:lnTo>
                  <a:pt x="406" y="271"/>
                </a:lnTo>
                <a:lnTo>
                  <a:pt x="403" y="285"/>
                </a:lnTo>
                <a:lnTo>
                  <a:pt x="403" y="318"/>
                </a:lnTo>
                <a:lnTo>
                  <a:pt x="439" y="250"/>
                </a:lnTo>
                <a:lnTo>
                  <a:pt x="444" y="236"/>
                </a:lnTo>
                <a:lnTo>
                  <a:pt x="448" y="223"/>
                </a:lnTo>
                <a:lnTo>
                  <a:pt x="454" y="213"/>
                </a:lnTo>
                <a:lnTo>
                  <a:pt x="460" y="204"/>
                </a:lnTo>
                <a:lnTo>
                  <a:pt x="466" y="196"/>
                </a:lnTo>
                <a:lnTo>
                  <a:pt x="473" y="192"/>
                </a:lnTo>
                <a:lnTo>
                  <a:pt x="479" y="187"/>
                </a:lnTo>
                <a:lnTo>
                  <a:pt x="485" y="185"/>
                </a:lnTo>
                <a:lnTo>
                  <a:pt x="490" y="182"/>
                </a:lnTo>
                <a:lnTo>
                  <a:pt x="496" y="181"/>
                </a:lnTo>
                <a:lnTo>
                  <a:pt x="504" y="180"/>
                </a:lnTo>
                <a:lnTo>
                  <a:pt x="510" y="180"/>
                </a:lnTo>
                <a:lnTo>
                  <a:pt x="512" y="181"/>
                </a:lnTo>
                <a:lnTo>
                  <a:pt x="521" y="185"/>
                </a:lnTo>
                <a:lnTo>
                  <a:pt x="528" y="187"/>
                </a:lnTo>
                <a:lnTo>
                  <a:pt x="534" y="187"/>
                </a:lnTo>
                <a:lnTo>
                  <a:pt x="539" y="185"/>
                </a:lnTo>
                <a:lnTo>
                  <a:pt x="542" y="182"/>
                </a:lnTo>
                <a:lnTo>
                  <a:pt x="544" y="180"/>
                </a:lnTo>
                <a:lnTo>
                  <a:pt x="546" y="176"/>
                </a:lnTo>
                <a:lnTo>
                  <a:pt x="547" y="174"/>
                </a:lnTo>
                <a:lnTo>
                  <a:pt x="548" y="172"/>
                </a:lnTo>
                <a:lnTo>
                  <a:pt x="550" y="169"/>
                </a:lnTo>
                <a:lnTo>
                  <a:pt x="554" y="168"/>
                </a:lnTo>
                <a:lnTo>
                  <a:pt x="560" y="167"/>
                </a:lnTo>
                <a:lnTo>
                  <a:pt x="566" y="168"/>
                </a:lnTo>
                <a:lnTo>
                  <a:pt x="578" y="172"/>
                </a:lnTo>
                <a:lnTo>
                  <a:pt x="582" y="173"/>
                </a:lnTo>
                <a:lnTo>
                  <a:pt x="594" y="179"/>
                </a:lnTo>
                <a:lnTo>
                  <a:pt x="603" y="181"/>
                </a:lnTo>
                <a:lnTo>
                  <a:pt x="611" y="182"/>
                </a:lnTo>
                <a:lnTo>
                  <a:pt x="616" y="182"/>
                </a:lnTo>
                <a:lnTo>
                  <a:pt x="620" y="181"/>
                </a:lnTo>
                <a:lnTo>
                  <a:pt x="623" y="180"/>
                </a:lnTo>
                <a:lnTo>
                  <a:pt x="625" y="179"/>
                </a:lnTo>
                <a:lnTo>
                  <a:pt x="635" y="179"/>
                </a:lnTo>
                <a:lnTo>
                  <a:pt x="643" y="180"/>
                </a:lnTo>
                <a:lnTo>
                  <a:pt x="650" y="183"/>
                </a:lnTo>
                <a:lnTo>
                  <a:pt x="657" y="188"/>
                </a:lnTo>
                <a:lnTo>
                  <a:pt x="668" y="196"/>
                </a:lnTo>
                <a:lnTo>
                  <a:pt x="673" y="200"/>
                </a:lnTo>
                <a:lnTo>
                  <a:pt x="676" y="199"/>
                </a:lnTo>
                <a:lnTo>
                  <a:pt x="681" y="198"/>
                </a:lnTo>
                <a:lnTo>
                  <a:pt x="696" y="196"/>
                </a:lnTo>
                <a:lnTo>
                  <a:pt x="718" y="196"/>
                </a:lnTo>
                <a:lnTo>
                  <a:pt x="721" y="193"/>
                </a:lnTo>
                <a:lnTo>
                  <a:pt x="727" y="189"/>
                </a:lnTo>
                <a:lnTo>
                  <a:pt x="744" y="186"/>
                </a:lnTo>
                <a:lnTo>
                  <a:pt x="759" y="183"/>
                </a:lnTo>
                <a:lnTo>
                  <a:pt x="766" y="183"/>
                </a:lnTo>
                <a:lnTo>
                  <a:pt x="772" y="185"/>
                </a:lnTo>
                <a:lnTo>
                  <a:pt x="778" y="188"/>
                </a:lnTo>
                <a:lnTo>
                  <a:pt x="785" y="194"/>
                </a:lnTo>
                <a:lnTo>
                  <a:pt x="792" y="201"/>
                </a:lnTo>
                <a:lnTo>
                  <a:pt x="807" y="219"/>
                </a:lnTo>
                <a:lnTo>
                  <a:pt x="821" y="240"/>
                </a:lnTo>
                <a:lnTo>
                  <a:pt x="834" y="262"/>
                </a:lnTo>
                <a:lnTo>
                  <a:pt x="845" y="280"/>
                </a:lnTo>
                <a:lnTo>
                  <a:pt x="854" y="297"/>
                </a:lnTo>
                <a:lnTo>
                  <a:pt x="858" y="306"/>
                </a:lnTo>
                <a:lnTo>
                  <a:pt x="866" y="327"/>
                </a:lnTo>
                <a:lnTo>
                  <a:pt x="871" y="342"/>
                </a:lnTo>
                <a:lnTo>
                  <a:pt x="877" y="363"/>
                </a:lnTo>
                <a:lnTo>
                  <a:pt x="880" y="385"/>
                </a:lnTo>
                <a:lnTo>
                  <a:pt x="884" y="412"/>
                </a:lnTo>
                <a:close/>
                <a:moveTo>
                  <a:pt x="889" y="463"/>
                </a:moveTo>
                <a:lnTo>
                  <a:pt x="889" y="463"/>
                </a:lnTo>
                <a:lnTo>
                  <a:pt x="880" y="468"/>
                </a:lnTo>
                <a:lnTo>
                  <a:pt x="856" y="479"/>
                </a:lnTo>
                <a:lnTo>
                  <a:pt x="840" y="485"/>
                </a:lnTo>
                <a:lnTo>
                  <a:pt x="821" y="491"/>
                </a:lnTo>
                <a:lnTo>
                  <a:pt x="800" y="497"/>
                </a:lnTo>
                <a:lnTo>
                  <a:pt x="776" y="500"/>
                </a:lnTo>
                <a:lnTo>
                  <a:pt x="764" y="501"/>
                </a:lnTo>
                <a:lnTo>
                  <a:pt x="754" y="504"/>
                </a:lnTo>
                <a:lnTo>
                  <a:pt x="746" y="506"/>
                </a:lnTo>
                <a:lnTo>
                  <a:pt x="739" y="510"/>
                </a:lnTo>
                <a:lnTo>
                  <a:pt x="728" y="516"/>
                </a:lnTo>
                <a:lnTo>
                  <a:pt x="722" y="522"/>
                </a:lnTo>
                <a:lnTo>
                  <a:pt x="718" y="529"/>
                </a:lnTo>
                <a:lnTo>
                  <a:pt x="713" y="535"/>
                </a:lnTo>
                <a:lnTo>
                  <a:pt x="708" y="539"/>
                </a:lnTo>
                <a:lnTo>
                  <a:pt x="702" y="543"/>
                </a:lnTo>
                <a:lnTo>
                  <a:pt x="698" y="543"/>
                </a:lnTo>
                <a:lnTo>
                  <a:pt x="693" y="543"/>
                </a:lnTo>
                <a:lnTo>
                  <a:pt x="680" y="541"/>
                </a:lnTo>
                <a:lnTo>
                  <a:pt x="664" y="535"/>
                </a:lnTo>
                <a:lnTo>
                  <a:pt x="649" y="529"/>
                </a:lnTo>
                <a:lnTo>
                  <a:pt x="633" y="523"/>
                </a:lnTo>
                <a:lnTo>
                  <a:pt x="620" y="518"/>
                </a:lnTo>
                <a:lnTo>
                  <a:pt x="614" y="517"/>
                </a:lnTo>
                <a:lnTo>
                  <a:pt x="610" y="517"/>
                </a:lnTo>
                <a:lnTo>
                  <a:pt x="606" y="518"/>
                </a:lnTo>
                <a:lnTo>
                  <a:pt x="604" y="519"/>
                </a:lnTo>
                <a:lnTo>
                  <a:pt x="601" y="522"/>
                </a:lnTo>
                <a:lnTo>
                  <a:pt x="597" y="523"/>
                </a:lnTo>
                <a:lnTo>
                  <a:pt x="584" y="524"/>
                </a:lnTo>
                <a:lnTo>
                  <a:pt x="566" y="523"/>
                </a:lnTo>
                <a:lnTo>
                  <a:pt x="547" y="520"/>
                </a:lnTo>
                <a:lnTo>
                  <a:pt x="511" y="513"/>
                </a:lnTo>
                <a:lnTo>
                  <a:pt x="496" y="511"/>
                </a:lnTo>
                <a:lnTo>
                  <a:pt x="591" y="541"/>
                </a:lnTo>
                <a:lnTo>
                  <a:pt x="683" y="569"/>
                </a:lnTo>
                <a:lnTo>
                  <a:pt x="686" y="568"/>
                </a:lnTo>
                <a:lnTo>
                  <a:pt x="689" y="565"/>
                </a:lnTo>
                <a:lnTo>
                  <a:pt x="699" y="562"/>
                </a:lnTo>
                <a:lnTo>
                  <a:pt x="711" y="557"/>
                </a:lnTo>
                <a:lnTo>
                  <a:pt x="724" y="555"/>
                </a:lnTo>
                <a:lnTo>
                  <a:pt x="747" y="550"/>
                </a:lnTo>
                <a:lnTo>
                  <a:pt x="758" y="548"/>
                </a:lnTo>
                <a:lnTo>
                  <a:pt x="781" y="543"/>
                </a:lnTo>
                <a:lnTo>
                  <a:pt x="800" y="537"/>
                </a:lnTo>
                <a:lnTo>
                  <a:pt x="816" y="530"/>
                </a:lnTo>
                <a:lnTo>
                  <a:pt x="832" y="524"/>
                </a:lnTo>
                <a:lnTo>
                  <a:pt x="843" y="517"/>
                </a:lnTo>
                <a:lnTo>
                  <a:pt x="854" y="510"/>
                </a:lnTo>
                <a:lnTo>
                  <a:pt x="862" y="503"/>
                </a:lnTo>
                <a:lnTo>
                  <a:pt x="870" y="495"/>
                </a:lnTo>
                <a:lnTo>
                  <a:pt x="875" y="490"/>
                </a:lnTo>
                <a:lnTo>
                  <a:pt x="880" y="484"/>
                </a:lnTo>
                <a:lnTo>
                  <a:pt x="885" y="473"/>
                </a:lnTo>
                <a:lnTo>
                  <a:pt x="887" y="467"/>
                </a:lnTo>
                <a:lnTo>
                  <a:pt x="889" y="463"/>
                </a:lnTo>
                <a:close/>
                <a:moveTo>
                  <a:pt x="351" y="459"/>
                </a:moveTo>
                <a:lnTo>
                  <a:pt x="351" y="459"/>
                </a:lnTo>
                <a:lnTo>
                  <a:pt x="358" y="466"/>
                </a:lnTo>
                <a:lnTo>
                  <a:pt x="365" y="472"/>
                </a:lnTo>
                <a:lnTo>
                  <a:pt x="372" y="476"/>
                </a:lnTo>
                <a:lnTo>
                  <a:pt x="381" y="481"/>
                </a:lnTo>
                <a:lnTo>
                  <a:pt x="397" y="490"/>
                </a:lnTo>
                <a:lnTo>
                  <a:pt x="414" y="494"/>
                </a:lnTo>
                <a:lnTo>
                  <a:pt x="428" y="497"/>
                </a:lnTo>
                <a:lnTo>
                  <a:pt x="440" y="498"/>
                </a:lnTo>
                <a:lnTo>
                  <a:pt x="452" y="499"/>
                </a:lnTo>
                <a:lnTo>
                  <a:pt x="441" y="495"/>
                </a:lnTo>
                <a:lnTo>
                  <a:pt x="431" y="491"/>
                </a:lnTo>
                <a:lnTo>
                  <a:pt x="421" y="485"/>
                </a:lnTo>
                <a:lnTo>
                  <a:pt x="413" y="479"/>
                </a:lnTo>
                <a:lnTo>
                  <a:pt x="403" y="472"/>
                </a:lnTo>
                <a:lnTo>
                  <a:pt x="395" y="463"/>
                </a:lnTo>
                <a:lnTo>
                  <a:pt x="380" y="446"/>
                </a:lnTo>
                <a:lnTo>
                  <a:pt x="367" y="425"/>
                </a:lnTo>
                <a:lnTo>
                  <a:pt x="353" y="403"/>
                </a:lnTo>
                <a:lnTo>
                  <a:pt x="343" y="380"/>
                </a:lnTo>
                <a:lnTo>
                  <a:pt x="333" y="358"/>
                </a:lnTo>
                <a:lnTo>
                  <a:pt x="325" y="335"/>
                </a:lnTo>
                <a:lnTo>
                  <a:pt x="318" y="314"/>
                </a:lnTo>
                <a:lnTo>
                  <a:pt x="307" y="276"/>
                </a:lnTo>
                <a:lnTo>
                  <a:pt x="301" y="250"/>
                </a:lnTo>
                <a:lnTo>
                  <a:pt x="299" y="240"/>
                </a:lnTo>
                <a:lnTo>
                  <a:pt x="298" y="227"/>
                </a:lnTo>
                <a:lnTo>
                  <a:pt x="297" y="217"/>
                </a:lnTo>
                <a:lnTo>
                  <a:pt x="299" y="205"/>
                </a:lnTo>
                <a:lnTo>
                  <a:pt x="301" y="195"/>
                </a:lnTo>
                <a:lnTo>
                  <a:pt x="306" y="186"/>
                </a:lnTo>
                <a:lnTo>
                  <a:pt x="311" y="178"/>
                </a:lnTo>
                <a:lnTo>
                  <a:pt x="317" y="170"/>
                </a:lnTo>
                <a:lnTo>
                  <a:pt x="323" y="163"/>
                </a:lnTo>
                <a:lnTo>
                  <a:pt x="336" y="151"/>
                </a:lnTo>
                <a:lnTo>
                  <a:pt x="348" y="144"/>
                </a:lnTo>
                <a:lnTo>
                  <a:pt x="359" y="137"/>
                </a:lnTo>
                <a:lnTo>
                  <a:pt x="355" y="125"/>
                </a:lnTo>
                <a:lnTo>
                  <a:pt x="351" y="115"/>
                </a:lnTo>
                <a:lnTo>
                  <a:pt x="346" y="108"/>
                </a:lnTo>
                <a:lnTo>
                  <a:pt x="342" y="100"/>
                </a:lnTo>
                <a:lnTo>
                  <a:pt x="338" y="97"/>
                </a:lnTo>
                <a:lnTo>
                  <a:pt x="333" y="94"/>
                </a:lnTo>
                <a:lnTo>
                  <a:pt x="329" y="93"/>
                </a:lnTo>
                <a:lnTo>
                  <a:pt x="324" y="93"/>
                </a:lnTo>
                <a:lnTo>
                  <a:pt x="319" y="96"/>
                </a:lnTo>
                <a:lnTo>
                  <a:pt x="314" y="98"/>
                </a:lnTo>
                <a:lnTo>
                  <a:pt x="310" y="103"/>
                </a:lnTo>
                <a:lnTo>
                  <a:pt x="306" y="108"/>
                </a:lnTo>
                <a:lnTo>
                  <a:pt x="297" y="121"/>
                </a:lnTo>
                <a:lnTo>
                  <a:pt x="288" y="136"/>
                </a:lnTo>
                <a:lnTo>
                  <a:pt x="280" y="154"/>
                </a:lnTo>
                <a:lnTo>
                  <a:pt x="273" y="172"/>
                </a:lnTo>
                <a:lnTo>
                  <a:pt x="261" y="206"/>
                </a:lnTo>
                <a:lnTo>
                  <a:pt x="253" y="232"/>
                </a:lnTo>
                <a:lnTo>
                  <a:pt x="250" y="242"/>
                </a:lnTo>
                <a:lnTo>
                  <a:pt x="249" y="249"/>
                </a:lnTo>
                <a:lnTo>
                  <a:pt x="251" y="259"/>
                </a:lnTo>
                <a:lnTo>
                  <a:pt x="256" y="272"/>
                </a:lnTo>
                <a:lnTo>
                  <a:pt x="262" y="288"/>
                </a:lnTo>
                <a:lnTo>
                  <a:pt x="279" y="322"/>
                </a:lnTo>
                <a:lnTo>
                  <a:pt x="298" y="360"/>
                </a:lnTo>
                <a:lnTo>
                  <a:pt x="335" y="428"/>
                </a:lnTo>
                <a:lnTo>
                  <a:pt x="351" y="459"/>
                </a:lnTo>
                <a:close/>
                <a:moveTo>
                  <a:pt x="994" y="326"/>
                </a:moveTo>
                <a:lnTo>
                  <a:pt x="994" y="326"/>
                </a:lnTo>
                <a:lnTo>
                  <a:pt x="1001" y="327"/>
                </a:lnTo>
                <a:lnTo>
                  <a:pt x="1019" y="329"/>
                </a:lnTo>
                <a:lnTo>
                  <a:pt x="1030" y="333"/>
                </a:lnTo>
                <a:lnTo>
                  <a:pt x="1040" y="336"/>
                </a:lnTo>
                <a:lnTo>
                  <a:pt x="1051" y="341"/>
                </a:lnTo>
                <a:lnTo>
                  <a:pt x="1061" y="347"/>
                </a:lnTo>
                <a:lnTo>
                  <a:pt x="1065" y="351"/>
                </a:lnTo>
                <a:lnTo>
                  <a:pt x="1068" y="355"/>
                </a:lnTo>
                <a:lnTo>
                  <a:pt x="1069" y="361"/>
                </a:lnTo>
                <a:lnTo>
                  <a:pt x="1069" y="367"/>
                </a:lnTo>
                <a:lnTo>
                  <a:pt x="1068" y="380"/>
                </a:lnTo>
                <a:lnTo>
                  <a:pt x="1064" y="396"/>
                </a:lnTo>
                <a:lnTo>
                  <a:pt x="1059" y="412"/>
                </a:lnTo>
                <a:lnTo>
                  <a:pt x="1057" y="430"/>
                </a:lnTo>
                <a:lnTo>
                  <a:pt x="1056" y="440"/>
                </a:lnTo>
                <a:lnTo>
                  <a:pt x="1055" y="449"/>
                </a:lnTo>
                <a:lnTo>
                  <a:pt x="1056" y="458"/>
                </a:lnTo>
                <a:lnTo>
                  <a:pt x="1057" y="467"/>
                </a:lnTo>
                <a:lnTo>
                  <a:pt x="1061" y="488"/>
                </a:lnTo>
                <a:lnTo>
                  <a:pt x="1063" y="512"/>
                </a:lnTo>
                <a:lnTo>
                  <a:pt x="1064" y="537"/>
                </a:lnTo>
                <a:lnTo>
                  <a:pt x="1064" y="561"/>
                </a:lnTo>
                <a:lnTo>
                  <a:pt x="1064" y="601"/>
                </a:lnTo>
                <a:lnTo>
                  <a:pt x="1063" y="618"/>
                </a:lnTo>
                <a:lnTo>
                  <a:pt x="1068" y="594"/>
                </a:lnTo>
                <a:lnTo>
                  <a:pt x="1072" y="565"/>
                </a:lnTo>
                <a:lnTo>
                  <a:pt x="1080" y="505"/>
                </a:lnTo>
                <a:lnTo>
                  <a:pt x="1088" y="434"/>
                </a:lnTo>
                <a:lnTo>
                  <a:pt x="1096" y="427"/>
                </a:lnTo>
                <a:lnTo>
                  <a:pt x="1102" y="420"/>
                </a:lnTo>
                <a:lnTo>
                  <a:pt x="1107" y="412"/>
                </a:lnTo>
                <a:lnTo>
                  <a:pt x="1110" y="405"/>
                </a:lnTo>
                <a:lnTo>
                  <a:pt x="1113" y="398"/>
                </a:lnTo>
                <a:lnTo>
                  <a:pt x="1113" y="391"/>
                </a:lnTo>
                <a:lnTo>
                  <a:pt x="1113" y="385"/>
                </a:lnTo>
                <a:lnTo>
                  <a:pt x="1112" y="379"/>
                </a:lnTo>
                <a:lnTo>
                  <a:pt x="1108" y="370"/>
                </a:lnTo>
                <a:lnTo>
                  <a:pt x="1103" y="361"/>
                </a:lnTo>
                <a:lnTo>
                  <a:pt x="1098" y="355"/>
                </a:lnTo>
                <a:lnTo>
                  <a:pt x="1094" y="340"/>
                </a:lnTo>
                <a:lnTo>
                  <a:pt x="1088" y="327"/>
                </a:lnTo>
                <a:lnTo>
                  <a:pt x="1082" y="315"/>
                </a:lnTo>
                <a:lnTo>
                  <a:pt x="1076" y="306"/>
                </a:lnTo>
                <a:lnTo>
                  <a:pt x="1070" y="296"/>
                </a:lnTo>
                <a:lnTo>
                  <a:pt x="1064" y="289"/>
                </a:lnTo>
                <a:lnTo>
                  <a:pt x="1053" y="277"/>
                </a:lnTo>
                <a:lnTo>
                  <a:pt x="1043" y="270"/>
                </a:lnTo>
                <a:lnTo>
                  <a:pt x="1034" y="265"/>
                </a:lnTo>
                <a:lnTo>
                  <a:pt x="1026" y="263"/>
                </a:lnTo>
                <a:lnTo>
                  <a:pt x="1020" y="249"/>
                </a:lnTo>
                <a:lnTo>
                  <a:pt x="1014" y="238"/>
                </a:lnTo>
                <a:lnTo>
                  <a:pt x="1007" y="227"/>
                </a:lnTo>
                <a:lnTo>
                  <a:pt x="1000" y="219"/>
                </a:lnTo>
                <a:lnTo>
                  <a:pt x="993" y="211"/>
                </a:lnTo>
                <a:lnTo>
                  <a:pt x="986" y="205"/>
                </a:lnTo>
                <a:lnTo>
                  <a:pt x="979" y="200"/>
                </a:lnTo>
                <a:lnTo>
                  <a:pt x="972" y="195"/>
                </a:lnTo>
                <a:lnTo>
                  <a:pt x="959" y="189"/>
                </a:lnTo>
                <a:lnTo>
                  <a:pt x="948" y="187"/>
                </a:lnTo>
                <a:lnTo>
                  <a:pt x="938" y="186"/>
                </a:lnTo>
                <a:lnTo>
                  <a:pt x="954" y="194"/>
                </a:lnTo>
                <a:lnTo>
                  <a:pt x="966" y="204"/>
                </a:lnTo>
                <a:lnTo>
                  <a:pt x="975" y="214"/>
                </a:lnTo>
                <a:lnTo>
                  <a:pt x="983" y="225"/>
                </a:lnTo>
                <a:lnTo>
                  <a:pt x="989" y="237"/>
                </a:lnTo>
                <a:lnTo>
                  <a:pt x="994" y="249"/>
                </a:lnTo>
                <a:lnTo>
                  <a:pt x="996" y="259"/>
                </a:lnTo>
                <a:lnTo>
                  <a:pt x="999" y="271"/>
                </a:lnTo>
                <a:lnTo>
                  <a:pt x="999" y="282"/>
                </a:lnTo>
                <a:lnTo>
                  <a:pt x="999" y="293"/>
                </a:lnTo>
                <a:lnTo>
                  <a:pt x="998" y="309"/>
                </a:lnTo>
                <a:lnTo>
                  <a:pt x="995" y="321"/>
                </a:lnTo>
                <a:lnTo>
                  <a:pt x="994" y="326"/>
                </a:lnTo>
                <a:close/>
                <a:moveTo>
                  <a:pt x="1119" y="524"/>
                </a:moveTo>
                <a:lnTo>
                  <a:pt x="1119" y="524"/>
                </a:lnTo>
                <a:lnTo>
                  <a:pt x="1119" y="547"/>
                </a:lnTo>
                <a:lnTo>
                  <a:pt x="1117" y="568"/>
                </a:lnTo>
                <a:lnTo>
                  <a:pt x="1115" y="588"/>
                </a:lnTo>
                <a:lnTo>
                  <a:pt x="1112" y="608"/>
                </a:lnTo>
                <a:lnTo>
                  <a:pt x="1108" y="628"/>
                </a:lnTo>
                <a:lnTo>
                  <a:pt x="1103" y="647"/>
                </a:lnTo>
                <a:lnTo>
                  <a:pt x="1097" y="666"/>
                </a:lnTo>
                <a:lnTo>
                  <a:pt x="1091" y="684"/>
                </a:lnTo>
                <a:lnTo>
                  <a:pt x="1084" y="701"/>
                </a:lnTo>
                <a:lnTo>
                  <a:pt x="1077" y="717"/>
                </a:lnTo>
                <a:lnTo>
                  <a:pt x="1062" y="749"/>
                </a:lnTo>
                <a:lnTo>
                  <a:pt x="1044" y="778"/>
                </a:lnTo>
                <a:lnTo>
                  <a:pt x="1026" y="804"/>
                </a:lnTo>
                <a:lnTo>
                  <a:pt x="1007" y="828"/>
                </a:lnTo>
                <a:lnTo>
                  <a:pt x="988" y="848"/>
                </a:lnTo>
                <a:lnTo>
                  <a:pt x="970" y="867"/>
                </a:lnTo>
                <a:lnTo>
                  <a:pt x="953" y="882"/>
                </a:lnTo>
                <a:lnTo>
                  <a:pt x="937" y="894"/>
                </a:lnTo>
                <a:lnTo>
                  <a:pt x="923" y="904"/>
                </a:lnTo>
                <a:lnTo>
                  <a:pt x="911" y="911"/>
                </a:lnTo>
                <a:lnTo>
                  <a:pt x="903" y="914"/>
                </a:lnTo>
                <a:lnTo>
                  <a:pt x="571" y="863"/>
                </a:lnTo>
                <a:lnTo>
                  <a:pt x="531" y="855"/>
                </a:lnTo>
                <a:lnTo>
                  <a:pt x="493" y="848"/>
                </a:lnTo>
                <a:lnTo>
                  <a:pt x="451" y="842"/>
                </a:lnTo>
                <a:lnTo>
                  <a:pt x="429" y="840"/>
                </a:lnTo>
                <a:lnTo>
                  <a:pt x="410" y="838"/>
                </a:lnTo>
                <a:lnTo>
                  <a:pt x="394" y="837"/>
                </a:lnTo>
                <a:lnTo>
                  <a:pt x="380" y="838"/>
                </a:lnTo>
                <a:lnTo>
                  <a:pt x="370" y="841"/>
                </a:lnTo>
                <a:lnTo>
                  <a:pt x="367" y="843"/>
                </a:lnTo>
                <a:lnTo>
                  <a:pt x="364" y="845"/>
                </a:lnTo>
                <a:lnTo>
                  <a:pt x="364" y="848"/>
                </a:lnTo>
                <a:lnTo>
                  <a:pt x="365" y="851"/>
                </a:lnTo>
                <a:lnTo>
                  <a:pt x="368" y="855"/>
                </a:lnTo>
                <a:lnTo>
                  <a:pt x="371" y="860"/>
                </a:lnTo>
                <a:lnTo>
                  <a:pt x="625" y="895"/>
                </a:lnTo>
                <a:lnTo>
                  <a:pt x="661" y="908"/>
                </a:lnTo>
                <a:lnTo>
                  <a:pt x="698" y="923"/>
                </a:lnTo>
                <a:lnTo>
                  <a:pt x="741" y="938"/>
                </a:lnTo>
                <a:lnTo>
                  <a:pt x="788" y="952"/>
                </a:lnTo>
                <a:lnTo>
                  <a:pt x="832" y="965"/>
                </a:lnTo>
                <a:lnTo>
                  <a:pt x="852" y="970"/>
                </a:lnTo>
                <a:lnTo>
                  <a:pt x="868" y="974"/>
                </a:lnTo>
                <a:lnTo>
                  <a:pt x="884" y="975"/>
                </a:lnTo>
                <a:lnTo>
                  <a:pt x="894" y="975"/>
                </a:lnTo>
                <a:lnTo>
                  <a:pt x="903" y="975"/>
                </a:lnTo>
                <a:lnTo>
                  <a:pt x="910" y="975"/>
                </a:lnTo>
                <a:lnTo>
                  <a:pt x="918" y="974"/>
                </a:lnTo>
                <a:lnTo>
                  <a:pt x="925" y="971"/>
                </a:lnTo>
                <a:lnTo>
                  <a:pt x="941" y="965"/>
                </a:lnTo>
                <a:lnTo>
                  <a:pt x="954" y="958"/>
                </a:lnTo>
                <a:lnTo>
                  <a:pt x="964" y="950"/>
                </a:lnTo>
                <a:lnTo>
                  <a:pt x="973" y="943"/>
                </a:lnTo>
                <a:lnTo>
                  <a:pt x="981" y="936"/>
                </a:lnTo>
                <a:lnTo>
                  <a:pt x="999" y="917"/>
                </a:lnTo>
                <a:lnTo>
                  <a:pt x="1014" y="898"/>
                </a:lnTo>
                <a:lnTo>
                  <a:pt x="1030" y="878"/>
                </a:lnTo>
                <a:lnTo>
                  <a:pt x="1043" y="859"/>
                </a:lnTo>
                <a:lnTo>
                  <a:pt x="1055" y="840"/>
                </a:lnTo>
                <a:lnTo>
                  <a:pt x="1066" y="821"/>
                </a:lnTo>
                <a:lnTo>
                  <a:pt x="1076" y="803"/>
                </a:lnTo>
                <a:lnTo>
                  <a:pt x="1085" y="784"/>
                </a:lnTo>
                <a:lnTo>
                  <a:pt x="1093" y="766"/>
                </a:lnTo>
                <a:lnTo>
                  <a:pt x="1100" y="748"/>
                </a:lnTo>
                <a:lnTo>
                  <a:pt x="1106" y="732"/>
                </a:lnTo>
                <a:lnTo>
                  <a:pt x="1110" y="715"/>
                </a:lnTo>
                <a:lnTo>
                  <a:pt x="1119" y="683"/>
                </a:lnTo>
                <a:lnTo>
                  <a:pt x="1123" y="652"/>
                </a:lnTo>
                <a:lnTo>
                  <a:pt x="1126" y="625"/>
                </a:lnTo>
                <a:lnTo>
                  <a:pt x="1127" y="600"/>
                </a:lnTo>
                <a:lnTo>
                  <a:pt x="1126" y="577"/>
                </a:lnTo>
                <a:lnTo>
                  <a:pt x="1125" y="560"/>
                </a:lnTo>
                <a:lnTo>
                  <a:pt x="1123" y="544"/>
                </a:lnTo>
                <a:lnTo>
                  <a:pt x="1121" y="533"/>
                </a:lnTo>
                <a:lnTo>
                  <a:pt x="1119" y="524"/>
                </a:lnTo>
                <a:close/>
                <a:moveTo>
                  <a:pt x="98" y="547"/>
                </a:moveTo>
                <a:lnTo>
                  <a:pt x="98" y="547"/>
                </a:lnTo>
                <a:lnTo>
                  <a:pt x="98" y="520"/>
                </a:lnTo>
                <a:lnTo>
                  <a:pt x="97" y="494"/>
                </a:lnTo>
                <a:lnTo>
                  <a:pt x="96" y="463"/>
                </a:lnTo>
                <a:lnTo>
                  <a:pt x="91" y="433"/>
                </a:lnTo>
                <a:lnTo>
                  <a:pt x="89" y="418"/>
                </a:lnTo>
                <a:lnTo>
                  <a:pt x="85" y="406"/>
                </a:lnTo>
                <a:lnTo>
                  <a:pt x="82" y="396"/>
                </a:lnTo>
                <a:lnTo>
                  <a:pt x="77" y="388"/>
                </a:lnTo>
                <a:lnTo>
                  <a:pt x="75" y="384"/>
                </a:lnTo>
                <a:lnTo>
                  <a:pt x="71" y="382"/>
                </a:lnTo>
                <a:lnTo>
                  <a:pt x="68" y="380"/>
                </a:lnTo>
                <a:lnTo>
                  <a:pt x="65" y="379"/>
                </a:lnTo>
                <a:lnTo>
                  <a:pt x="62" y="377"/>
                </a:lnTo>
                <a:lnTo>
                  <a:pt x="59" y="374"/>
                </a:lnTo>
                <a:lnTo>
                  <a:pt x="56" y="373"/>
                </a:lnTo>
                <a:lnTo>
                  <a:pt x="53" y="374"/>
                </a:lnTo>
                <a:lnTo>
                  <a:pt x="50" y="379"/>
                </a:lnTo>
                <a:lnTo>
                  <a:pt x="47" y="386"/>
                </a:lnTo>
                <a:lnTo>
                  <a:pt x="46" y="399"/>
                </a:lnTo>
                <a:lnTo>
                  <a:pt x="44" y="401"/>
                </a:lnTo>
                <a:lnTo>
                  <a:pt x="38" y="404"/>
                </a:lnTo>
                <a:lnTo>
                  <a:pt x="30" y="410"/>
                </a:lnTo>
                <a:lnTo>
                  <a:pt x="27" y="414"/>
                </a:lnTo>
                <a:lnTo>
                  <a:pt x="24" y="418"/>
                </a:lnTo>
                <a:lnTo>
                  <a:pt x="23" y="424"/>
                </a:lnTo>
                <a:lnTo>
                  <a:pt x="21" y="430"/>
                </a:lnTo>
                <a:lnTo>
                  <a:pt x="23" y="437"/>
                </a:lnTo>
                <a:lnTo>
                  <a:pt x="25" y="444"/>
                </a:lnTo>
                <a:lnTo>
                  <a:pt x="30" y="453"/>
                </a:lnTo>
                <a:lnTo>
                  <a:pt x="37" y="462"/>
                </a:lnTo>
                <a:lnTo>
                  <a:pt x="47" y="472"/>
                </a:lnTo>
                <a:lnTo>
                  <a:pt x="60" y="482"/>
                </a:lnTo>
                <a:lnTo>
                  <a:pt x="59" y="486"/>
                </a:lnTo>
                <a:lnTo>
                  <a:pt x="59" y="495"/>
                </a:lnTo>
                <a:lnTo>
                  <a:pt x="60" y="512"/>
                </a:lnTo>
                <a:lnTo>
                  <a:pt x="65" y="535"/>
                </a:lnTo>
                <a:lnTo>
                  <a:pt x="69" y="549"/>
                </a:lnTo>
                <a:lnTo>
                  <a:pt x="74" y="565"/>
                </a:lnTo>
                <a:lnTo>
                  <a:pt x="81" y="583"/>
                </a:lnTo>
                <a:lnTo>
                  <a:pt x="89" y="602"/>
                </a:lnTo>
                <a:lnTo>
                  <a:pt x="98" y="625"/>
                </a:lnTo>
                <a:lnTo>
                  <a:pt x="110" y="647"/>
                </a:lnTo>
                <a:lnTo>
                  <a:pt x="125" y="673"/>
                </a:lnTo>
                <a:lnTo>
                  <a:pt x="140" y="701"/>
                </a:lnTo>
                <a:lnTo>
                  <a:pt x="149" y="713"/>
                </a:lnTo>
                <a:lnTo>
                  <a:pt x="158" y="723"/>
                </a:lnTo>
                <a:lnTo>
                  <a:pt x="167" y="733"/>
                </a:lnTo>
                <a:lnTo>
                  <a:pt x="177" y="741"/>
                </a:lnTo>
                <a:lnTo>
                  <a:pt x="186" y="747"/>
                </a:lnTo>
                <a:lnTo>
                  <a:pt x="196" y="753"/>
                </a:lnTo>
                <a:lnTo>
                  <a:pt x="215" y="764"/>
                </a:lnTo>
                <a:lnTo>
                  <a:pt x="232" y="772"/>
                </a:lnTo>
                <a:lnTo>
                  <a:pt x="249" y="781"/>
                </a:lnTo>
                <a:lnTo>
                  <a:pt x="256" y="786"/>
                </a:lnTo>
                <a:lnTo>
                  <a:pt x="263" y="792"/>
                </a:lnTo>
                <a:lnTo>
                  <a:pt x="269" y="798"/>
                </a:lnTo>
                <a:lnTo>
                  <a:pt x="274" y="806"/>
                </a:lnTo>
                <a:lnTo>
                  <a:pt x="276" y="812"/>
                </a:lnTo>
                <a:lnTo>
                  <a:pt x="279" y="819"/>
                </a:lnTo>
                <a:lnTo>
                  <a:pt x="281" y="827"/>
                </a:lnTo>
                <a:lnTo>
                  <a:pt x="285" y="836"/>
                </a:lnTo>
                <a:lnTo>
                  <a:pt x="291" y="847"/>
                </a:lnTo>
                <a:lnTo>
                  <a:pt x="299" y="861"/>
                </a:lnTo>
                <a:lnTo>
                  <a:pt x="312" y="880"/>
                </a:lnTo>
                <a:lnTo>
                  <a:pt x="331" y="902"/>
                </a:lnTo>
                <a:lnTo>
                  <a:pt x="337" y="910"/>
                </a:lnTo>
                <a:lnTo>
                  <a:pt x="346" y="918"/>
                </a:lnTo>
                <a:lnTo>
                  <a:pt x="359" y="930"/>
                </a:lnTo>
                <a:lnTo>
                  <a:pt x="376" y="943"/>
                </a:lnTo>
                <a:lnTo>
                  <a:pt x="396" y="958"/>
                </a:lnTo>
                <a:lnTo>
                  <a:pt x="422" y="974"/>
                </a:lnTo>
                <a:lnTo>
                  <a:pt x="452" y="990"/>
                </a:lnTo>
                <a:lnTo>
                  <a:pt x="457" y="994"/>
                </a:lnTo>
                <a:lnTo>
                  <a:pt x="469" y="1006"/>
                </a:lnTo>
                <a:lnTo>
                  <a:pt x="488" y="1023"/>
                </a:lnTo>
                <a:lnTo>
                  <a:pt x="512" y="1042"/>
                </a:lnTo>
                <a:lnTo>
                  <a:pt x="528" y="1053"/>
                </a:lnTo>
                <a:lnTo>
                  <a:pt x="544" y="1063"/>
                </a:lnTo>
                <a:lnTo>
                  <a:pt x="562" y="1072"/>
                </a:lnTo>
                <a:lnTo>
                  <a:pt x="581" y="1082"/>
                </a:lnTo>
                <a:lnTo>
                  <a:pt x="601" y="1089"/>
                </a:lnTo>
                <a:lnTo>
                  <a:pt x="624" y="1095"/>
                </a:lnTo>
                <a:lnTo>
                  <a:pt x="647" y="1099"/>
                </a:lnTo>
                <a:lnTo>
                  <a:pt x="669" y="1103"/>
                </a:lnTo>
                <a:lnTo>
                  <a:pt x="687" y="1092"/>
                </a:lnTo>
                <a:lnTo>
                  <a:pt x="702" y="1082"/>
                </a:lnTo>
                <a:lnTo>
                  <a:pt x="720" y="1069"/>
                </a:lnTo>
                <a:lnTo>
                  <a:pt x="735" y="1054"/>
                </a:lnTo>
                <a:lnTo>
                  <a:pt x="741" y="1047"/>
                </a:lnTo>
                <a:lnTo>
                  <a:pt x="746" y="1041"/>
                </a:lnTo>
                <a:lnTo>
                  <a:pt x="749" y="1035"/>
                </a:lnTo>
                <a:lnTo>
                  <a:pt x="749" y="1031"/>
                </a:lnTo>
                <a:lnTo>
                  <a:pt x="747" y="1028"/>
                </a:lnTo>
                <a:lnTo>
                  <a:pt x="746" y="1026"/>
                </a:lnTo>
                <a:lnTo>
                  <a:pt x="740" y="1022"/>
                </a:lnTo>
                <a:lnTo>
                  <a:pt x="726" y="1022"/>
                </a:lnTo>
                <a:lnTo>
                  <a:pt x="693" y="1023"/>
                </a:lnTo>
                <a:lnTo>
                  <a:pt x="673" y="1025"/>
                </a:lnTo>
                <a:lnTo>
                  <a:pt x="654" y="1027"/>
                </a:lnTo>
                <a:lnTo>
                  <a:pt x="636" y="1031"/>
                </a:lnTo>
                <a:lnTo>
                  <a:pt x="629" y="1033"/>
                </a:lnTo>
                <a:lnTo>
                  <a:pt x="623" y="1035"/>
                </a:lnTo>
                <a:lnTo>
                  <a:pt x="611" y="1025"/>
                </a:lnTo>
                <a:lnTo>
                  <a:pt x="597" y="1014"/>
                </a:lnTo>
                <a:lnTo>
                  <a:pt x="579" y="1000"/>
                </a:lnTo>
                <a:lnTo>
                  <a:pt x="555" y="983"/>
                </a:lnTo>
                <a:lnTo>
                  <a:pt x="527" y="965"/>
                </a:lnTo>
                <a:lnTo>
                  <a:pt x="496" y="946"/>
                </a:lnTo>
                <a:lnTo>
                  <a:pt x="460" y="929"/>
                </a:lnTo>
                <a:lnTo>
                  <a:pt x="361" y="880"/>
                </a:lnTo>
                <a:lnTo>
                  <a:pt x="270" y="765"/>
                </a:lnTo>
                <a:lnTo>
                  <a:pt x="186" y="657"/>
                </a:lnTo>
                <a:lnTo>
                  <a:pt x="98" y="547"/>
                </a:lnTo>
                <a:close/>
              </a:path>
            </a:pathLst>
          </a:custGeom>
          <a:solidFill>
            <a:srgbClr val="BE1E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163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Valentines Roses Template</dc:title>
  <dc:creator>Presentation Magazine</dc:creator>
  <cp:lastModifiedBy>Jonty Pearce</cp:lastModifiedBy>
  <cp:revision>14</cp:revision>
  <dcterms:created xsi:type="dcterms:W3CDTF">2009-12-07T10:58:36Z</dcterms:created>
  <dcterms:modified xsi:type="dcterms:W3CDTF">2015-02-22T11:12:47Z</dcterms:modified>
  <cp:category>Clearly Presented Ltd</cp:category>
</cp:coreProperties>
</file>