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9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66" r:id="rId1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-6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9620D5A-2E29-46CF-A73C-E259313AC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2187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B0890C-7255-45A6-8E70-0ABC760CC875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89104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62478E-3A48-49A3-944A-B2DF2E4DE905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3448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06118A-AEC1-4E99-8136-5AE21AC223B9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99924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7A193D-FA0F-4637-BD32-C5621E483FB1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3952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3405E8-A7F2-4BB4-993C-5946883CCC7E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11853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248495-F32D-42F7-BDD6-77FC98DE6E7C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348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663FB0-F1E8-43B9-B27E-1368EFB495E5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00204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9F6A65-0915-4920-9324-C669C3F017E4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44179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21CDD3-859E-4825-815C-9AD50F0455C9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15845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51D1CE-6319-4E57-92B1-C4937EF3FA1E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9425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CEFDE7-4C73-4FD6-967C-B13354B0A2DD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0514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B1FDD4-1D3A-4C8F-80DA-2D07E9168718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6256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61E426-48D4-448F-BC32-ADDD2782C2F2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12875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B1C10B-4500-461D-99B4-29897B748413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8887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8E833-FCD7-4284-A937-86A96D35BE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9143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98669-3B29-41E5-9720-B7B7134831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5090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70BBA-D7F7-4063-B1DC-9799CDF354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2192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ECA7D-14E8-4C1E-A615-2846BE7301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507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CE405-E192-494D-B23D-A09C1F78A0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8735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AB77F-4480-4160-8D85-D014A95AD8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656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F2DD7-D744-4185-94FC-784071676E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33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0384E-FF16-40A4-9E1A-B82EA0154C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7003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35F48-9593-4FD5-80ED-DC3B1272AE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9866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8C12A-1139-4A04-9BF9-BCFB465E82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916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4F4E5-D177-41BE-BBE6-7024815246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338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14FAA07-2D44-4012-8371-0B9C3A2298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3D Box shapes</a:t>
            </a:r>
          </a:p>
        </p:txBody>
      </p:sp>
      <p:grpSp>
        <p:nvGrpSpPr>
          <p:cNvPr id="3075" name="Group 9"/>
          <p:cNvGrpSpPr>
            <a:grpSpLocks/>
          </p:cNvGrpSpPr>
          <p:nvPr/>
        </p:nvGrpSpPr>
        <p:grpSpPr bwMode="auto">
          <a:xfrm>
            <a:off x="3282950" y="1779588"/>
            <a:ext cx="1801813" cy="1773237"/>
            <a:chOff x="1519" y="1253"/>
            <a:chExt cx="2721" cy="2721"/>
          </a:xfrm>
        </p:grpSpPr>
        <p:sp>
          <p:nvSpPr>
            <p:cNvPr id="3104" name="Rectangle 5"/>
            <p:cNvSpPr>
              <a:spLocks noChangeArrowheads="1"/>
            </p:cNvSpPr>
            <p:nvPr/>
          </p:nvSpPr>
          <p:spPr bwMode="auto">
            <a:xfrm>
              <a:off x="2426" y="1253"/>
              <a:ext cx="1814" cy="18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5" name="Rectangle 6"/>
            <p:cNvSpPr>
              <a:spLocks noChangeArrowheads="1"/>
            </p:cNvSpPr>
            <p:nvPr/>
          </p:nvSpPr>
          <p:spPr bwMode="auto">
            <a:xfrm>
              <a:off x="1519" y="2160"/>
              <a:ext cx="1814" cy="1814"/>
            </a:xfrm>
            <a:prstGeom prst="rect">
              <a:avLst/>
            </a:prstGeom>
            <a:solidFill>
              <a:srgbClr val="A96E4E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6" name="Freeform 7"/>
            <p:cNvSpPr>
              <a:spLocks/>
            </p:cNvSpPr>
            <p:nvPr/>
          </p:nvSpPr>
          <p:spPr bwMode="auto">
            <a:xfrm>
              <a:off x="1519" y="1253"/>
              <a:ext cx="2721" cy="907"/>
            </a:xfrm>
            <a:custGeom>
              <a:avLst/>
              <a:gdLst>
                <a:gd name="T0" fmla="*/ 0 w 2721"/>
                <a:gd name="T1" fmla="*/ 907 h 907"/>
                <a:gd name="T2" fmla="*/ 907 w 2721"/>
                <a:gd name="T3" fmla="*/ 0 h 907"/>
                <a:gd name="T4" fmla="*/ 2721 w 2721"/>
                <a:gd name="T5" fmla="*/ 0 h 907"/>
                <a:gd name="T6" fmla="*/ 1814 w 2721"/>
                <a:gd name="T7" fmla="*/ 907 h 907"/>
                <a:gd name="T8" fmla="*/ 0 w 2721"/>
                <a:gd name="T9" fmla="*/ 907 h 9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21" h="907">
                  <a:moveTo>
                    <a:pt x="0" y="907"/>
                  </a:moveTo>
                  <a:lnTo>
                    <a:pt x="907" y="0"/>
                  </a:lnTo>
                  <a:lnTo>
                    <a:pt x="2721" y="0"/>
                  </a:lnTo>
                  <a:lnTo>
                    <a:pt x="1814" y="907"/>
                  </a:lnTo>
                  <a:lnTo>
                    <a:pt x="0" y="907"/>
                  </a:lnTo>
                  <a:close/>
                </a:path>
              </a:pathLst>
            </a:custGeom>
            <a:solidFill>
              <a:srgbClr val="CC9A7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8"/>
            <p:cNvSpPr>
              <a:spLocks/>
            </p:cNvSpPr>
            <p:nvPr/>
          </p:nvSpPr>
          <p:spPr bwMode="auto">
            <a:xfrm>
              <a:off x="3333" y="1253"/>
              <a:ext cx="907" cy="2721"/>
            </a:xfrm>
            <a:custGeom>
              <a:avLst/>
              <a:gdLst>
                <a:gd name="T0" fmla="*/ 0 w 907"/>
                <a:gd name="T1" fmla="*/ 2721 h 2721"/>
                <a:gd name="T2" fmla="*/ 0 w 907"/>
                <a:gd name="T3" fmla="*/ 907 h 2721"/>
                <a:gd name="T4" fmla="*/ 907 w 907"/>
                <a:gd name="T5" fmla="*/ 0 h 2721"/>
                <a:gd name="T6" fmla="*/ 907 w 907"/>
                <a:gd name="T7" fmla="*/ 1814 h 2721"/>
                <a:gd name="T8" fmla="*/ 0 w 907"/>
                <a:gd name="T9" fmla="*/ 2721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721">
                  <a:moveTo>
                    <a:pt x="0" y="2721"/>
                  </a:moveTo>
                  <a:lnTo>
                    <a:pt x="0" y="907"/>
                  </a:lnTo>
                  <a:lnTo>
                    <a:pt x="907" y="0"/>
                  </a:lnTo>
                  <a:lnTo>
                    <a:pt x="907" y="1814"/>
                  </a:lnTo>
                  <a:lnTo>
                    <a:pt x="0" y="2721"/>
                  </a:lnTo>
                  <a:close/>
                </a:path>
              </a:pathLst>
            </a:custGeom>
            <a:solidFill>
              <a:srgbClr val="CD8E65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6" name="Group 16"/>
          <p:cNvGrpSpPr>
            <a:grpSpLocks/>
          </p:cNvGrpSpPr>
          <p:nvPr/>
        </p:nvGrpSpPr>
        <p:grpSpPr bwMode="auto">
          <a:xfrm>
            <a:off x="4751388" y="4459288"/>
            <a:ext cx="1973262" cy="1816100"/>
            <a:chOff x="1066" y="1253"/>
            <a:chExt cx="3175" cy="2721"/>
          </a:xfrm>
        </p:grpSpPr>
        <p:sp>
          <p:nvSpPr>
            <p:cNvPr id="3098" name="Freeform 10"/>
            <p:cNvSpPr>
              <a:spLocks/>
            </p:cNvSpPr>
            <p:nvPr/>
          </p:nvSpPr>
          <p:spPr bwMode="auto">
            <a:xfrm>
              <a:off x="1066" y="2614"/>
              <a:ext cx="3175" cy="1360"/>
            </a:xfrm>
            <a:custGeom>
              <a:avLst/>
              <a:gdLst>
                <a:gd name="T0" fmla="*/ 0 w 3175"/>
                <a:gd name="T1" fmla="*/ 907 h 1360"/>
                <a:gd name="T2" fmla="*/ 1360 w 3175"/>
                <a:gd name="T3" fmla="*/ 1360 h 1360"/>
                <a:gd name="T4" fmla="*/ 3175 w 3175"/>
                <a:gd name="T5" fmla="*/ 453 h 1360"/>
                <a:gd name="T6" fmla="*/ 1814 w 3175"/>
                <a:gd name="T7" fmla="*/ 0 h 1360"/>
                <a:gd name="T8" fmla="*/ 0 w 3175"/>
                <a:gd name="T9" fmla="*/ 907 h 13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75" h="1360">
                  <a:moveTo>
                    <a:pt x="0" y="907"/>
                  </a:moveTo>
                  <a:lnTo>
                    <a:pt x="1360" y="1360"/>
                  </a:lnTo>
                  <a:lnTo>
                    <a:pt x="3175" y="453"/>
                  </a:lnTo>
                  <a:lnTo>
                    <a:pt x="1814" y="0"/>
                  </a:lnTo>
                  <a:lnTo>
                    <a:pt x="0" y="90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11"/>
            <p:cNvSpPr>
              <a:spLocks/>
            </p:cNvSpPr>
            <p:nvPr/>
          </p:nvSpPr>
          <p:spPr bwMode="auto">
            <a:xfrm>
              <a:off x="2880" y="1253"/>
              <a:ext cx="1360" cy="1814"/>
            </a:xfrm>
            <a:custGeom>
              <a:avLst/>
              <a:gdLst>
                <a:gd name="T0" fmla="*/ 1360 w 1360"/>
                <a:gd name="T1" fmla="*/ 1814 h 1814"/>
                <a:gd name="T2" fmla="*/ 0 w 1360"/>
                <a:gd name="T3" fmla="*/ 1361 h 1814"/>
                <a:gd name="T4" fmla="*/ 0 w 1360"/>
                <a:gd name="T5" fmla="*/ 0 h 1814"/>
                <a:gd name="T6" fmla="*/ 1360 w 1360"/>
                <a:gd name="T7" fmla="*/ 454 h 1814"/>
                <a:gd name="T8" fmla="*/ 1360 w 1360"/>
                <a:gd name="T9" fmla="*/ 1814 h 18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60" h="1814">
                  <a:moveTo>
                    <a:pt x="1360" y="1814"/>
                  </a:moveTo>
                  <a:lnTo>
                    <a:pt x="0" y="1361"/>
                  </a:lnTo>
                  <a:lnTo>
                    <a:pt x="0" y="0"/>
                  </a:lnTo>
                  <a:lnTo>
                    <a:pt x="1360" y="454"/>
                  </a:lnTo>
                  <a:lnTo>
                    <a:pt x="1360" y="181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12"/>
            <p:cNvSpPr>
              <a:spLocks/>
            </p:cNvSpPr>
            <p:nvPr/>
          </p:nvSpPr>
          <p:spPr bwMode="auto">
            <a:xfrm>
              <a:off x="1066" y="1253"/>
              <a:ext cx="1815" cy="2268"/>
            </a:xfrm>
            <a:custGeom>
              <a:avLst/>
              <a:gdLst>
                <a:gd name="T0" fmla="*/ 0 w 1815"/>
                <a:gd name="T1" fmla="*/ 2268 h 2268"/>
                <a:gd name="T2" fmla="*/ 1815 w 1815"/>
                <a:gd name="T3" fmla="*/ 1361 h 2268"/>
                <a:gd name="T4" fmla="*/ 1815 w 1815"/>
                <a:gd name="T5" fmla="*/ 0 h 2268"/>
                <a:gd name="T6" fmla="*/ 0 w 1815"/>
                <a:gd name="T7" fmla="*/ 908 h 2268"/>
                <a:gd name="T8" fmla="*/ 0 w 1815"/>
                <a:gd name="T9" fmla="*/ 2268 h 22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15" h="2268">
                  <a:moveTo>
                    <a:pt x="0" y="2268"/>
                  </a:moveTo>
                  <a:lnTo>
                    <a:pt x="1815" y="1361"/>
                  </a:lnTo>
                  <a:lnTo>
                    <a:pt x="1815" y="0"/>
                  </a:lnTo>
                  <a:lnTo>
                    <a:pt x="0" y="908"/>
                  </a:lnTo>
                  <a:lnTo>
                    <a:pt x="0" y="226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13"/>
            <p:cNvSpPr>
              <a:spLocks/>
            </p:cNvSpPr>
            <p:nvPr/>
          </p:nvSpPr>
          <p:spPr bwMode="auto">
            <a:xfrm>
              <a:off x="1066" y="2160"/>
              <a:ext cx="1360" cy="1814"/>
            </a:xfrm>
            <a:custGeom>
              <a:avLst/>
              <a:gdLst>
                <a:gd name="T0" fmla="*/ 1360 w 1360"/>
                <a:gd name="T1" fmla="*/ 1814 h 1814"/>
                <a:gd name="T2" fmla="*/ 0 w 1360"/>
                <a:gd name="T3" fmla="*/ 1361 h 1814"/>
                <a:gd name="T4" fmla="*/ 0 w 1360"/>
                <a:gd name="T5" fmla="*/ 0 h 1814"/>
                <a:gd name="T6" fmla="*/ 1360 w 1360"/>
                <a:gd name="T7" fmla="*/ 454 h 1814"/>
                <a:gd name="T8" fmla="*/ 1360 w 1360"/>
                <a:gd name="T9" fmla="*/ 1814 h 18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60" h="1814">
                  <a:moveTo>
                    <a:pt x="1360" y="1814"/>
                  </a:moveTo>
                  <a:lnTo>
                    <a:pt x="0" y="1361"/>
                  </a:lnTo>
                  <a:lnTo>
                    <a:pt x="0" y="0"/>
                  </a:lnTo>
                  <a:lnTo>
                    <a:pt x="1360" y="454"/>
                  </a:lnTo>
                  <a:lnTo>
                    <a:pt x="1360" y="1814"/>
                  </a:lnTo>
                  <a:close/>
                </a:path>
              </a:pathLst>
            </a:custGeom>
            <a:solidFill>
              <a:srgbClr val="65A3FF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14"/>
            <p:cNvSpPr>
              <a:spLocks/>
            </p:cNvSpPr>
            <p:nvPr/>
          </p:nvSpPr>
          <p:spPr bwMode="auto">
            <a:xfrm>
              <a:off x="2426" y="1706"/>
              <a:ext cx="1815" cy="2268"/>
            </a:xfrm>
            <a:custGeom>
              <a:avLst/>
              <a:gdLst>
                <a:gd name="T0" fmla="*/ 0 w 1815"/>
                <a:gd name="T1" fmla="*/ 2268 h 2268"/>
                <a:gd name="T2" fmla="*/ 1815 w 1815"/>
                <a:gd name="T3" fmla="*/ 1361 h 2268"/>
                <a:gd name="T4" fmla="*/ 1815 w 1815"/>
                <a:gd name="T5" fmla="*/ 0 h 2268"/>
                <a:gd name="T6" fmla="*/ 0 w 1815"/>
                <a:gd name="T7" fmla="*/ 908 h 2268"/>
                <a:gd name="T8" fmla="*/ 0 w 1815"/>
                <a:gd name="T9" fmla="*/ 2268 h 22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15" h="2268">
                  <a:moveTo>
                    <a:pt x="0" y="2268"/>
                  </a:moveTo>
                  <a:lnTo>
                    <a:pt x="1815" y="1361"/>
                  </a:lnTo>
                  <a:lnTo>
                    <a:pt x="1815" y="0"/>
                  </a:lnTo>
                  <a:lnTo>
                    <a:pt x="0" y="908"/>
                  </a:lnTo>
                  <a:lnTo>
                    <a:pt x="0" y="2268"/>
                  </a:lnTo>
                  <a:close/>
                </a:path>
              </a:pathLst>
            </a:custGeom>
            <a:solidFill>
              <a:srgbClr val="65A3FF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15"/>
            <p:cNvSpPr>
              <a:spLocks/>
            </p:cNvSpPr>
            <p:nvPr/>
          </p:nvSpPr>
          <p:spPr bwMode="auto">
            <a:xfrm>
              <a:off x="1066" y="1253"/>
              <a:ext cx="3175" cy="1360"/>
            </a:xfrm>
            <a:custGeom>
              <a:avLst/>
              <a:gdLst>
                <a:gd name="T0" fmla="*/ 0 w 3175"/>
                <a:gd name="T1" fmla="*/ 907 h 1360"/>
                <a:gd name="T2" fmla="*/ 1360 w 3175"/>
                <a:gd name="T3" fmla="*/ 1360 h 1360"/>
                <a:gd name="T4" fmla="*/ 3175 w 3175"/>
                <a:gd name="T5" fmla="*/ 453 h 1360"/>
                <a:gd name="T6" fmla="*/ 1814 w 3175"/>
                <a:gd name="T7" fmla="*/ 0 h 1360"/>
                <a:gd name="T8" fmla="*/ 0 w 3175"/>
                <a:gd name="T9" fmla="*/ 907 h 13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75" h="1360">
                  <a:moveTo>
                    <a:pt x="0" y="907"/>
                  </a:moveTo>
                  <a:lnTo>
                    <a:pt x="1360" y="1360"/>
                  </a:lnTo>
                  <a:lnTo>
                    <a:pt x="3175" y="453"/>
                  </a:lnTo>
                  <a:lnTo>
                    <a:pt x="1814" y="0"/>
                  </a:lnTo>
                  <a:lnTo>
                    <a:pt x="0" y="907"/>
                  </a:lnTo>
                  <a:close/>
                </a:path>
              </a:pathLst>
            </a:custGeom>
            <a:solidFill>
              <a:srgbClr val="65A3FF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7" name="Group 25"/>
          <p:cNvGrpSpPr>
            <a:grpSpLocks/>
          </p:cNvGrpSpPr>
          <p:nvPr/>
        </p:nvGrpSpPr>
        <p:grpSpPr bwMode="auto">
          <a:xfrm>
            <a:off x="5846763" y="2112963"/>
            <a:ext cx="2532062" cy="1439862"/>
            <a:chOff x="935" y="1480"/>
            <a:chExt cx="3873" cy="2494"/>
          </a:xfrm>
        </p:grpSpPr>
        <p:sp>
          <p:nvSpPr>
            <p:cNvPr id="3090" name="Freeform 17"/>
            <p:cNvSpPr>
              <a:spLocks/>
            </p:cNvSpPr>
            <p:nvPr/>
          </p:nvSpPr>
          <p:spPr bwMode="auto">
            <a:xfrm>
              <a:off x="935" y="1933"/>
              <a:ext cx="1378" cy="1139"/>
            </a:xfrm>
            <a:custGeom>
              <a:avLst/>
              <a:gdLst>
                <a:gd name="T0" fmla="*/ 471 w 1378"/>
                <a:gd name="T1" fmla="*/ 681 h 1139"/>
                <a:gd name="T2" fmla="*/ 0 w 1378"/>
                <a:gd name="T3" fmla="*/ 1139 h 1139"/>
                <a:gd name="T4" fmla="*/ 1104 w 1378"/>
                <a:gd name="T5" fmla="*/ 640 h 1139"/>
                <a:gd name="T6" fmla="*/ 1378 w 1378"/>
                <a:gd name="T7" fmla="*/ 0 h 1139"/>
                <a:gd name="T8" fmla="*/ 471 w 1378"/>
                <a:gd name="T9" fmla="*/ 681 h 11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78" h="1139">
                  <a:moveTo>
                    <a:pt x="471" y="681"/>
                  </a:moveTo>
                  <a:lnTo>
                    <a:pt x="0" y="1139"/>
                  </a:lnTo>
                  <a:lnTo>
                    <a:pt x="1104" y="640"/>
                  </a:lnTo>
                  <a:lnTo>
                    <a:pt x="1378" y="0"/>
                  </a:lnTo>
                  <a:lnTo>
                    <a:pt x="471" y="681"/>
                  </a:lnTo>
                  <a:close/>
                </a:path>
              </a:pathLst>
            </a:custGeom>
            <a:solidFill>
              <a:srgbClr val="1E120A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18"/>
            <p:cNvSpPr>
              <a:spLocks/>
            </p:cNvSpPr>
            <p:nvPr/>
          </p:nvSpPr>
          <p:spPr bwMode="auto">
            <a:xfrm>
              <a:off x="1406" y="1933"/>
              <a:ext cx="907" cy="2041"/>
            </a:xfrm>
            <a:custGeom>
              <a:avLst/>
              <a:gdLst>
                <a:gd name="T0" fmla="*/ 0 w 907"/>
                <a:gd name="T1" fmla="*/ 2041 h 2721"/>
                <a:gd name="T2" fmla="*/ 0 w 907"/>
                <a:gd name="T3" fmla="*/ 680 h 2721"/>
                <a:gd name="T4" fmla="*/ 907 w 907"/>
                <a:gd name="T5" fmla="*/ 0 h 2721"/>
                <a:gd name="T6" fmla="*/ 907 w 907"/>
                <a:gd name="T7" fmla="*/ 1361 h 2721"/>
                <a:gd name="T8" fmla="*/ 0 w 907"/>
                <a:gd name="T9" fmla="*/ 2041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721">
                  <a:moveTo>
                    <a:pt x="0" y="2721"/>
                  </a:moveTo>
                  <a:lnTo>
                    <a:pt x="0" y="907"/>
                  </a:lnTo>
                  <a:lnTo>
                    <a:pt x="907" y="0"/>
                  </a:lnTo>
                  <a:lnTo>
                    <a:pt x="907" y="1814"/>
                  </a:lnTo>
                  <a:lnTo>
                    <a:pt x="0" y="2721"/>
                  </a:lnTo>
                  <a:close/>
                </a:path>
              </a:pathLst>
            </a:custGeom>
            <a:solidFill>
              <a:srgbClr val="3B2313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Rectangle 19"/>
            <p:cNvSpPr>
              <a:spLocks noChangeArrowheads="1"/>
            </p:cNvSpPr>
            <p:nvPr/>
          </p:nvSpPr>
          <p:spPr bwMode="auto">
            <a:xfrm>
              <a:off x="2313" y="1933"/>
              <a:ext cx="1814" cy="1361"/>
            </a:xfrm>
            <a:prstGeom prst="rect">
              <a:avLst/>
            </a:prstGeom>
            <a:solidFill>
              <a:srgbClr val="3B2313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93" name="Rectangle 20"/>
            <p:cNvSpPr>
              <a:spLocks noChangeArrowheads="1"/>
            </p:cNvSpPr>
            <p:nvPr/>
          </p:nvSpPr>
          <p:spPr bwMode="auto">
            <a:xfrm>
              <a:off x="1406" y="2613"/>
              <a:ext cx="1814" cy="1361"/>
            </a:xfrm>
            <a:prstGeom prst="rect">
              <a:avLst/>
            </a:prstGeom>
            <a:solidFill>
              <a:srgbClr val="A96E4E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94" name="Freeform 21"/>
            <p:cNvSpPr>
              <a:spLocks/>
            </p:cNvSpPr>
            <p:nvPr/>
          </p:nvSpPr>
          <p:spPr bwMode="auto">
            <a:xfrm>
              <a:off x="3220" y="1933"/>
              <a:ext cx="907" cy="2041"/>
            </a:xfrm>
            <a:custGeom>
              <a:avLst/>
              <a:gdLst>
                <a:gd name="T0" fmla="*/ 0 w 907"/>
                <a:gd name="T1" fmla="*/ 2041 h 2721"/>
                <a:gd name="T2" fmla="*/ 0 w 907"/>
                <a:gd name="T3" fmla="*/ 680 h 2721"/>
                <a:gd name="T4" fmla="*/ 907 w 907"/>
                <a:gd name="T5" fmla="*/ 0 h 2721"/>
                <a:gd name="T6" fmla="*/ 907 w 907"/>
                <a:gd name="T7" fmla="*/ 1361 h 2721"/>
                <a:gd name="T8" fmla="*/ 0 w 907"/>
                <a:gd name="T9" fmla="*/ 2041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721">
                  <a:moveTo>
                    <a:pt x="0" y="2721"/>
                  </a:moveTo>
                  <a:lnTo>
                    <a:pt x="0" y="907"/>
                  </a:lnTo>
                  <a:lnTo>
                    <a:pt x="907" y="0"/>
                  </a:lnTo>
                  <a:lnTo>
                    <a:pt x="907" y="1814"/>
                  </a:lnTo>
                  <a:lnTo>
                    <a:pt x="0" y="2721"/>
                  </a:lnTo>
                  <a:close/>
                </a:path>
              </a:pathLst>
            </a:custGeom>
            <a:solidFill>
              <a:srgbClr val="CD8E65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22"/>
            <p:cNvSpPr>
              <a:spLocks/>
            </p:cNvSpPr>
            <p:nvPr/>
          </p:nvSpPr>
          <p:spPr bwMode="auto">
            <a:xfrm>
              <a:off x="1179" y="2614"/>
              <a:ext cx="2041" cy="567"/>
            </a:xfrm>
            <a:custGeom>
              <a:avLst/>
              <a:gdLst>
                <a:gd name="T0" fmla="*/ 227 w 2041"/>
                <a:gd name="T1" fmla="*/ 0 h 453"/>
                <a:gd name="T2" fmla="*/ 0 w 2041"/>
                <a:gd name="T3" fmla="*/ 567 h 453"/>
                <a:gd name="T4" fmla="*/ 1814 w 2041"/>
                <a:gd name="T5" fmla="*/ 567 h 453"/>
                <a:gd name="T6" fmla="*/ 2041 w 2041"/>
                <a:gd name="T7" fmla="*/ 0 h 453"/>
                <a:gd name="T8" fmla="*/ 227 w 2041"/>
                <a:gd name="T9" fmla="*/ 0 h 4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41" h="453">
                  <a:moveTo>
                    <a:pt x="227" y="0"/>
                  </a:moveTo>
                  <a:lnTo>
                    <a:pt x="0" y="453"/>
                  </a:lnTo>
                  <a:lnTo>
                    <a:pt x="1814" y="453"/>
                  </a:lnTo>
                  <a:lnTo>
                    <a:pt x="2041" y="0"/>
                  </a:lnTo>
                  <a:lnTo>
                    <a:pt x="227" y="0"/>
                  </a:lnTo>
                  <a:close/>
                </a:path>
              </a:pathLst>
            </a:custGeom>
            <a:solidFill>
              <a:srgbClr val="CC9A7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23"/>
            <p:cNvSpPr>
              <a:spLocks/>
            </p:cNvSpPr>
            <p:nvPr/>
          </p:nvSpPr>
          <p:spPr bwMode="auto">
            <a:xfrm>
              <a:off x="3220" y="1933"/>
              <a:ext cx="1588" cy="1126"/>
            </a:xfrm>
            <a:custGeom>
              <a:avLst/>
              <a:gdLst>
                <a:gd name="T0" fmla="*/ 681 w 1588"/>
                <a:gd name="T1" fmla="*/ 1126 h 1126"/>
                <a:gd name="T2" fmla="*/ 0 w 1588"/>
                <a:gd name="T3" fmla="*/ 672 h 1126"/>
                <a:gd name="T4" fmla="*/ 911 w 1588"/>
                <a:gd name="T5" fmla="*/ 0 h 1126"/>
                <a:gd name="T6" fmla="*/ 1588 w 1588"/>
                <a:gd name="T7" fmla="*/ 445 h 1126"/>
                <a:gd name="T8" fmla="*/ 681 w 1588"/>
                <a:gd name="T9" fmla="*/ 1126 h 11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88" h="1126">
                  <a:moveTo>
                    <a:pt x="681" y="1126"/>
                  </a:moveTo>
                  <a:lnTo>
                    <a:pt x="0" y="672"/>
                  </a:lnTo>
                  <a:lnTo>
                    <a:pt x="911" y="0"/>
                  </a:lnTo>
                  <a:lnTo>
                    <a:pt x="1588" y="445"/>
                  </a:lnTo>
                  <a:lnTo>
                    <a:pt x="681" y="1126"/>
                  </a:lnTo>
                  <a:close/>
                </a:path>
              </a:pathLst>
            </a:custGeom>
            <a:solidFill>
              <a:srgbClr val="CC9A7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24"/>
            <p:cNvSpPr>
              <a:spLocks/>
            </p:cNvSpPr>
            <p:nvPr/>
          </p:nvSpPr>
          <p:spPr bwMode="auto">
            <a:xfrm>
              <a:off x="2313" y="1480"/>
              <a:ext cx="2041" cy="453"/>
            </a:xfrm>
            <a:custGeom>
              <a:avLst/>
              <a:gdLst>
                <a:gd name="T0" fmla="*/ 0 w 2041"/>
                <a:gd name="T1" fmla="*/ 453 h 453"/>
                <a:gd name="T2" fmla="*/ 227 w 2041"/>
                <a:gd name="T3" fmla="*/ 0 h 453"/>
                <a:gd name="T4" fmla="*/ 2041 w 2041"/>
                <a:gd name="T5" fmla="*/ 0 h 453"/>
                <a:gd name="T6" fmla="*/ 1814 w 2041"/>
                <a:gd name="T7" fmla="*/ 453 h 453"/>
                <a:gd name="T8" fmla="*/ 0 w 2041"/>
                <a:gd name="T9" fmla="*/ 453 h 4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41" h="453">
                  <a:moveTo>
                    <a:pt x="0" y="453"/>
                  </a:moveTo>
                  <a:lnTo>
                    <a:pt x="227" y="0"/>
                  </a:lnTo>
                  <a:lnTo>
                    <a:pt x="2041" y="0"/>
                  </a:lnTo>
                  <a:lnTo>
                    <a:pt x="1814" y="453"/>
                  </a:lnTo>
                  <a:lnTo>
                    <a:pt x="0" y="453"/>
                  </a:lnTo>
                  <a:close/>
                </a:path>
              </a:pathLst>
            </a:custGeom>
            <a:solidFill>
              <a:srgbClr val="CC9A7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32"/>
          <p:cNvGrpSpPr>
            <a:grpSpLocks/>
          </p:cNvGrpSpPr>
          <p:nvPr/>
        </p:nvGrpSpPr>
        <p:grpSpPr bwMode="auto">
          <a:xfrm>
            <a:off x="1798638" y="4244975"/>
            <a:ext cx="1922462" cy="2243138"/>
            <a:chOff x="1519" y="1026"/>
            <a:chExt cx="2722" cy="3176"/>
          </a:xfrm>
        </p:grpSpPr>
        <p:sp>
          <p:nvSpPr>
            <p:cNvPr id="3084" name="Freeform 26"/>
            <p:cNvSpPr>
              <a:spLocks/>
            </p:cNvSpPr>
            <p:nvPr/>
          </p:nvSpPr>
          <p:spPr bwMode="auto">
            <a:xfrm>
              <a:off x="2880" y="1026"/>
              <a:ext cx="1361" cy="2381"/>
            </a:xfrm>
            <a:custGeom>
              <a:avLst/>
              <a:gdLst>
                <a:gd name="T0" fmla="*/ 0 w 1361"/>
                <a:gd name="T1" fmla="*/ 1587 h 2381"/>
                <a:gd name="T2" fmla="*/ 0 w 1361"/>
                <a:gd name="T3" fmla="*/ 0 h 2381"/>
                <a:gd name="T4" fmla="*/ 1361 w 1361"/>
                <a:gd name="T5" fmla="*/ 794 h 2381"/>
                <a:gd name="T6" fmla="*/ 1361 w 1361"/>
                <a:gd name="T7" fmla="*/ 2381 h 2381"/>
                <a:gd name="T8" fmla="*/ 0 w 1361"/>
                <a:gd name="T9" fmla="*/ 1587 h 23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61" h="2381">
                  <a:moveTo>
                    <a:pt x="0" y="1587"/>
                  </a:moveTo>
                  <a:lnTo>
                    <a:pt x="0" y="0"/>
                  </a:lnTo>
                  <a:lnTo>
                    <a:pt x="1361" y="794"/>
                  </a:lnTo>
                  <a:lnTo>
                    <a:pt x="1361" y="2381"/>
                  </a:lnTo>
                  <a:lnTo>
                    <a:pt x="0" y="158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Freeform 27"/>
            <p:cNvSpPr>
              <a:spLocks/>
            </p:cNvSpPr>
            <p:nvPr/>
          </p:nvSpPr>
          <p:spPr bwMode="auto">
            <a:xfrm>
              <a:off x="1519" y="1026"/>
              <a:ext cx="1361" cy="2381"/>
            </a:xfrm>
            <a:custGeom>
              <a:avLst/>
              <a:gdLst>
                <a:gd name="T0" fmla="*/ 0 w 1361"/>
                <a:gd name="T1" fmla="*/ 2381 h 2381"/>
                <a:gd name="T2" fmla="*/ 0 w 1361"/>
                <a:gd name="T3" fmla="*/ 794 h 2381"/>
                <a:gd name="T4" fmla="*/ 1361 w 1361"/>
                <a:gd name="T5" fmla="*/ 0 h 2381"/>
                <a:gd name="T6" fmla="*/ 1361 w 1361"/>
                <a:gd name="T7" fmla="*/ 1587 h 2381"/>
                <a:gd name="T8" fmla="*/ 0 w 1361"/>
                <a:gd name="T9" fmla="*/ 2381 h 23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61" h="2381">
                  <a:moveTo>
                    <a:pt x="0" y="2381"/>
                  </a:moveTo>
                  <a:lnTo>
                    <a:pt x="0" y="794"/>
                  </a:lnTo>
                  <a:lnTo>
                    <a:pt x="1361" y="0"/>
                  </a:lnTo>
                  <a:lnTo>
                    <a:pt x="1361" y="1587"/>
                  </a:lnTo>
                  <a:lnTo>
                    <a:pt x="0" y="238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28"/>
            <p:cNvSpPr>
              <a:spLocks/>
            </p:cNvSpPr>
            <p:nvPr/>
          </p:nvSpPr>
          <p:spPr bwMode="auto">
            <a:xfrm>
              <a:off x="1519" y="1026"/>
              <a:ext cx="2722" cy="1588"/>
            </a:xfrm>
            <a:custGeom>
              <a:avLst/>
              <a:gdLst>
                <a:gd name="T0" fmla="*/ 1361 w 2722"/>
                <a:gd name="T1" fmla="*/ 1588 h 1588"/>
                <a:gd name="T2" fmla="*/ 0 w 2722"/>
                <a:gd name="T3" fmla="*/ 794 h 1588"/>
                <a:gd name="T4" fmla="*/ 1361 w 2722"/>
                <a:gd name="T5" fmla="*/ 0 h 1588"/>
                <a:gd name="T6" fmla="*/ 2722 w 2722"/>
                <a:gd name="T7" fmla="*/ 794 h 1588"/>
                <a:gd name="T8" fmla="*/ 1361 w 2722"/>
                <a:gd name="T9" fmla="*/ 1588 h 15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22" h="1588">
                  <a:moveTo>
                    <a:pt x="1361" y="1588"/>
                  </a:moveTo>
                  <a:lnTo>
                    <a:pt x="0" y="794"/>
                  </a:lnTo>
                  <a:lnTo>
                    <a:pt x="1361" y="0"/>
                  </a:lnTo>
                  <a:lnTo>
                    <a:pt x="2722" y="794"/>
                  </a:lnTo>
                  <a:lnTo>
                    <a:pt x="1361" y="1588"/>
                  </a:lnTo>
                  <a:close/>
                </a:path>
              </a:pathLst>
            </a:custGeom>
            <a:solidFill>
              <a:srgbClr val="65A3FF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29"/>
            <p:cNvSpPr>
              <a:spLocks/>
            </p:cNvSpPr>
            <p:nvPr/>
          </p:nvSpPr>
          <p:spPr bwMode="auto">
            <a:xfrm>
              <a:off x="1519" y="2614"/>
              <a:ext cx="2722" cy="1588"/>
            </a:xfrm>
            <a:custGeom>
              <a:avLst/>
              <a:gdLst>
                <a:gd name="T0" fmla="*/ 1361 w 2722"/>
                <a:gd name="T1" fmla="*/ 1588 h 1588"/>
                <a:gd name="T2" fmla="*/ 0 w 2722"/>
                <a:gd name="T3" fmla="*/ 794 h 1588"/>
                <a:gd name="T4" fmla="*/ 1361 w 2722"/>
                <a:gd name="T5" fmla="*/ 0 h 1588"/>
                <a:gd name="T6" fmla="*/ 2722 w 2722"/>
                <a:gd name="T7" fmla="*/ 794 h 1588"/>
                <a:gd name="T8" fmla="*/ 1361 w 2722"/>
                <a:gd name="T9" fmla="*/ 1588 h 15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22" h="1588">
                  <a:moveTo>
                    <a:pt x="1361" y="1588"/>
                  </a:moveTo>
                  <a:lnTo>
                    <a:pt x="0" y="794"/>
                  </a:lnTo>
                  <a:lnTo>
                    <a:pt x="1361" y="0"/>
                  </a:lnTo>
                  <a:lnTo>
                    <a:pt x="2722" y="794"/>
                  </a:lnTo>
                  <a:lnTo>
                    <a:pt x="1361" y="158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30"/>
            <p:cNvSpPr>
              <a:spLocks/>
            </p:cNvSpPr>
            <p:nvPr/>
          </p:nvSpPr>
          <p:spPr bwMode="auto">
            <a:xfrm>
              <a:off x="1519" y="1820"/>
              <a:ext cx="1361" cy="2381"/>
            </a:xfrm>
            <a:custGeom>
              <a:avLst/>
              <a:gdLst>
                <a:gd name="T0" fmla="*/ 0 w 1361"/>
                <a:gd name="T1" fmla="*/ 1587 h 2381"/>
                <a:gd name="T2" fmla="*/ 0 w 1361"/>
                <a:gd name="T3" fmla="*/ 0 h 2381"/>
                <a:gd name="T4" fmla="*/ 1361 w 1361"/>
                <a:gd name="T5" fmla="*/ 794 h 2381"/>
                <a:gd name="T6" fmla="*/ 1361 w 1361"/>
                <a:gd name="T7" fmla="*/ 2381 h 2381"/>
                <a:gd name="T8" fmla="*/ 0 w 1361"/>
                <a:gd name="T9" fmla="*/ 1587 h 23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61" h="2381">
                  <a:moveTo>
                    <a:pt x="0" y="1587"/>
                  </a:moveTo>
                  <a:lnTo>
                    <a:pt x="0" y="0"/>
                  </a:lnTo>
                  <a:lnTo>
                    <a:pt x="1361" y="794"/>
                  </a:lnTo>
                  <a:lnTo>
                    <a:pt x="1361" y="2381"/>
                  </a:lnTo>
                  <a:lnTo>
                    <a:pt x="0" y="1587"/>
                  </a:ln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31"/>
            <p:cNvSpPr>
              <a:spLocks/>
            </p:cNvSpPr>
            <p:nvPr/>
          </p:nvSpPr>
          <p:spPr bwMode="auto">
            <a:xfrm>
              <a:off x="2880" y="1820"/>
              <a:ext cx="1361" cy="2381"/>
            </a:xfrm>
            <a:custGeom>
              <a:avLst/>
              <a:gdLst>
                <a:gd name="T0" fmla="*/ 0 w 1361"/>
                <a:gd name="T1" fmla="*/ 2381 h 2381"/>
                <a:gd name="T2" fmla="*/ 0 w 1361"/>
                <a:gd name="T3" fmla="*/ 794 h 2381"/>
                <a:gd name="T4" fmla="*/ 1361 w 1361"/>
                <a:gd name="T5" fmla="*/ 0 h 2381"/>
                <a:gd name="T6" fmla="*/ 1361 w 1361"/>
                <a:gd name="T7" fmla="*/ 1587 h 2381"/>
                <a:gd name="T8" fmla="*/ 0 w 1361"/>
                <a:gd name="T9" fmla="*/ 2381 h 23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61" h="2381">
                  <a:moveTo>
                    <a:pt x="0" y="2381"/>
                  </a:moveTo>
                  <a:lnTo>
                    <a:pt x="0" y="794"/>
                  </a:lnTo>
                  <a:lnTo>
                    <a:pt x="1361" y="0"/>
                  </a:lnTo>
                  <a:lnTo>
                    <a:pt x="1361" y="1587"/>
                  </a:lnTo>
                  <a:lnTo>
                    <a:pt x="0" y="2381"/>
                  </a:lnTo>
                  <a:close/>
                </a:path>
              </a:pathLst>
            </a:custGeom>
            <a:solidFill>
              <a:srgbClr val="004AB8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9" name="Group 37"/>
          <p:cNvGrpSpPr>
            <a:grpSpLocks/>
          </p:cNvGrpSpPr>
          <p:nvPr/>
        </p:nvGrpSpPr>
        <p:grpSpPr bwMode="auto">
          <a:xfrm>
            <a:off x="847725" y="1709738"/>
            <a:ext cx="1674813" cy="1843087"/>
            <a:chOff x="1519" y="1253"/>
            <a:chExt cx="2721" cy="2721"/>
          </a:xfrm>
        </p:grpSpPr>
        <p:sp>
          <p:nvSpPr>
            <p:cNvPr id="3080" name="Rectangle 33"/>
            <p:cNvSpPr>
              <a:spLocks noChangeArrowheads="1"/>
            </p:cNvSpPr>
            <p:nvPr/>
          </p:nvSpPr>
          <p:spPr bwMode="auto">
            <a:xfrm>
              <a:off x="2426" y="1253"/>
              <a:ext cx="1814" cy="18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81" name="Rectangle 34"/>
            <p:cNvSpPr>
              <a:spLocks noChangeArrowheads="1"/>
            </p:cNvSpPr>
            <p:nvPr/>
          </p:nvSpPr>
          <p:spPr bwMode="auto">
            <a:xfrm>
              <a:off x="1519" y="2160"/>
              <a:ext cx="1814" cy="18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82" name="Freeform 35"/>
            <p:cNvSpPr>
              <a:spLocks/>
            </p:cNvSpPr>
            <p:nvPr/>
          </p:nvSpPr>
          <p:spPr bwMode="auto">
            <a:xfrm>
              <a:off x="1519" y="1253"/>
              <a:ext cx="2721" cy="907"/>
            </a:xfrm>
            <a:custGeom>
              <a:avLst/>
              <a:gdLst>
                <a:gd name="T0" fmla="*/ 0 w 2721"/>
                <a:gd name="T1" fmla="*/ 907 h 907"/>
                <a:gd name="T2" fmla="*/ 907 w 2721"/>
                <a:gd name="T3" fmla="*/ 0 h 907"/>
                <a:gd name="T4" fmla="*/ 2721 w 2721"/>
                <a:gd name="T5" fmla="*/ 0 h 907"/>
                <a:gd name="T6" fmla="*/ 1814 w 2721"/>
                <a:gd name="T7" fmla="*/ 907 h 907"/>
                <a:gd name="T8" fmla="*/ 0 w 2721"/>
                <a:gd name="T9" fmla="*/ 907 h 9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21" h="907">
                  <a:moveTo>
                    <a:pt x="0" y="907"/>
                  </a:moveTo>
                  <a:lnTo>
                    <a:pt x="907" y="0"/>
                  </a:lnTo>
                  <a:lnTo>
                    <a:pt x="2721" y="0"/>
                  </a:lnTo>
                  <a:lnTo>
                    <a:pt x="1814" y="907"/>
                  </a:lnTo>
                  <a:lnTo>
                    <a:pt x="0" y="907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Freeform 36"/>
            <p:cNvSpPr>
              <a:spLocks/>
            </p:cNvSpPr>
            <p:nvPr/>
          </p:nvSpPr>
          <p:spPr bwMode="auto">
            <a:xfrm>
              <a:off x="3333" y="1253"/>
              <a:ext cx="907" cy="2721"/>
            </a:xfrm>
            <a:custGeom>
              <a:avLst/>
              <a:gdLst>
                <a:gd name="T0" fmla="*/ 0 w 907"/>
                <a:gd name="T1" fmla="*/ 2721 h 2721"/>
                <a:gd name="T2" fmla="*/ 0 w 907"/>
                <a:gd name="T3" fmla="*/ 907 h 2721"/>
                <a:gd name="T4" fmla="*/ 907 w 907"/>
                <a:gd name="T5" fmla="*/ 0 h 2721"/>
                <a:gd name="T6" fmla="*/ 907 w 907"/>
                <a:gd name="T7" fmla="*/ 1814 h 2721"/>
                <a:gd name="T8" fmla="*/ 0 w 907"/>
                <a:gd name="T9" fmla="*/ 2721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721">
                  <a:moveTo>
                    <a:pt x="0" y="2721"/>
                  </a:moveTo>
                  <a:lnTo>
                    <a:pt x="0" y="907"/>
                  </a:lnTo>
                  <a:lnTo>
                    <a:pt x="907" y="0"/>
                  </a:lnTo>
                  <a:lnTo>
                    <a:pt x="907" y="1814"/>
                  </a:lnTo>
                  <a:lnTo>
                    <a:pt x="0" y="2721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reeform 2"/>
          <p:cNvSpPr>
            <a:spLocks/>
          </p:cNvSpPr>
          <p:nvPr/>
        </p:nvSpPr>
        <p:spPr bwMode="auto">
          <a:xfrm>
            <a:off x="4572000" y="1628775"/>
            <a:ext cx="2160588" cy="3779838"/>
          </a:xfrm>
          <a:custGeom>
            <a:avLst/>
            <a:gdLst>
              <a:gd name="T0" fmla="*/ 0 w 1361"/>
              <a:gd name="T1" fmla="*/ 2519363 h 2381"/>
              <a:gd name="T2" fmla="*/ 0 w 1361"/>
              <a:gd name="T3" fmla="*/ 0 h 2381"/>
              <a:gd name="T4" fmla="*/ 2160588 w 1361"/>
              <a:gd name="T5" fmla="*/ 1260475 h 2381"/>
              <a:gd name="T6" fmla="*/ 2160588 w 1361"/>
              <a:gd name="T7" fmla="*/ 3779838 h 2381"/>
              <a:gd name="T8" fmla="*/ 0 w 1361"/>
              <a:gd name="T9" fmla="*/ 2519363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1" h="2381">
                <a:moveTo>
                  <a:pt x="0" y="1587"/>
                </a:moveTo>
                <a:lnTo>
                  <a:pt x="0" y="0"/>
                </a:lnTo>
                <a:lnTo>
                  <a:pt x="1361" y="794"/>
                </a:lnTo>
                <a:lnTo>
                  <a:pt x="1361" y="2381"/>
                </a:lnTo>
                <a:lnTo>
                  <a:pt x="0" y="1587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07" name="Freeform 3"/>
          <p:cNvSpPr>
            <a:spLocks/>
          </p:cNvSpPr>
          <p:nvPr/>
        </p:nvSpPr>
        <p:spPr bwMode="auto">
          <a:xfrm>
            <a:off x="2411413" y="1628775"/>
            <a:ext cx="2160587" cy="3779838"/>
          </a:xfrm>
          <a:custGeom>
            <a:avLst/>
            <a:gdLst>
              <a:gd name="T0" fmla="*/ 0 w 1361"/>
              <a:gd name="T1" fmla="*/ 3779838 h 2381"/>
              <a:gd name="T2" fmla="*/ 0 w 1361"/>
              <a:gd name="T3" fmla="*/ 1260475 h 2381"/>
              <a:gd name="T4" fmla="*/ 2160587 w 1361"/>
              <a:gd name="T5" fmla="*/ 0 h 2381"/>
              <a:gd name="T6" fmla="*/ 2160587 w 1361"/>
              <a:gd name="T7" fmla="*/ 2519363 h 2381"/>
              <a:gd name="T8" fmla="*/ 0 w 1361"/>
              <a:gd name="T9" fmla="*/ 3779838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1" h="2381">
                <a:moveTo>
                  <a:pt x="0" y="2381"/>
                </a:moveTo>
                <a:lnTo>
                  <a:pt x="0" y="794"/>
                </a:lnTo>
                <a:lnTo>
                  <a:pt x="1361" y="0"/>
                </a:lnTo>
                <a:lnTo>
                  <a:pt x="1361" y="1587"/>
                </a:lnTo>
                <a:lnTo>
                  <a:pt x="0" y="238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1509" name="Freeform 5"/>
          <p:cNvSpPr>
            <a:spLocks/>
          </p:cNvSpPr>
          <p:nvPr/>
        </p:nvSpPr>
        <p:spPr bwMode="auto">
          <a:xfrm>
            <a:off x="2411413" y="1628775"/>
            <a:ext cx="4321175" cy="2520950"/>
          </a:xfrm>
          <a:custGeom>
            <a:avLst/>
            <a:gdLst>
              <a:gd name="T0" fmla="*/ 2160588 w 2722"/>
              <a:gd name="T1" fmla="*/ 2520950 h 1588"/>
              <a:gd name="T2" fmla="*/ 0 w 2722"/>
              <a:gd name="T3" fmla="*/ 1260475 h 1588"/>
              <a:gd name="T4" fmla="*/ 2160588 w 2722"/>
              <a:gd name="T5" fmla="*/ 0 h 1588"/>
              <a:gd name="T6" fmla="*/ 4321175 w 2722"/>
              <a:gd name="T7" fmla="*/ 1260475 h 1588"/>
              <a:gd name="T8" fmla="*/ 2160588 w 2722"/>
              <a:gd name="T9" fmla="*/ 2520950 h 15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2" h="1588">
                <a:moveTo>
                  <a:pt x="1361" y="1588"/>
                </a:moveTo>
                <a:lnTo>
                  <a:pt x="0" y="794"/>
                </a:lnTo>
                <a:lnTo>
                  <a:pt x="1361" y="0"/>
                </a:lnTo>
                <a:lnTo>
                  <a:pt x="2722" y="794"/>
                </a:lnTo>
                <a:lnTo>
                  <a:pt x="1361" y="1588"/>
                </a:lnTo>
                <a:close/>
              </a:path>
            </a:pathLst>
          </a:custGeom>
          <a:solidFill>
            <a:srgbClr val="65A3FF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0" name="Freeform 6"/>
          <p:cNvSpPr>
            <a:spLocks/>
          </p:cNvSpPr>
          <p:nvPr/>
        </p:nvSpPr>
        <p:spPr bwMode="auto">
          <a:xfrm>
            <a:off x="2411413" y="4149725"/>
            <a:ext cx="4321175" cy="2520950"/>
          </a:xfrm>
          <a:custGeom>
            <a:avLst/>
            <a:gdLst>
              <a:gd name="T0" fmla="*/ 2160588 w 2722"/>
              <a:gd name="T1" fmla="*/ 2520950 h 1588"/>
              <a:gd name="T2" fmla="*/ 0 w 2722"/>
              <a:gd name="T3" fmla="*/ 1260475 h 1588"/>
              <a:gd name="T4" fmla="*/ 2160588 w 2722"/>
              <a:gd name="T5" fmla="*/ 0 h 1588"/>
              <a:gd name="T6" fmla="*/ 4321175 w 2722"/>
              <a:gd name="T7" fmla="*/ 1260475 h 1588"/>
              <a:gd name="T8" fmla="*/ 2160588 w 2722"/>
              <a:gd name="T9" fmla="*/ 2520950 h 15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2" h="1588">
                <a:moveTo>
                  <a:pt x="1361" y="1588"/>
                </a:moveTo>
                <a:lnTo>
                  <a:pt x="0" y="794"/>
                </a:lnTo>
                <a:lnTo>
                  <a:pt x="1361" y="0"/>
                </a:lnTo>
                <a:lnTo>
                  <a:pt x="2722" y="794"/>
                </a:lnTo>
                <a:lnTo>
                  <a:pt x="1361" y="158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1" name="Freeform 7"/>
          <p:cNvSpPr>
            <a:spLocks/>
          </p:cNvSpPr>
          <p:nvPr/>
        </p:nvSpPr>
        <p:spPr bwMode="auto">
          <a:xfrm>
            <a:off x="2411413" y="2889250"/>
            <a:ext cx="2160587" cy="3779838"/>
          </a:xfrm>
          <a:custGeom>
            <a:avLst/>
            <a:gdLst>
              <a:gd name="T0" fmla="*/ 0 w 1361"/>
              <a:gd name="T1" fmla="*/ 2519363 h 2381"/>
              <a:gd name="T2" fmla="*/ 0 w 1361"/>
              <a:gd name="T3" fmla="*/ 0 h 2381"/>
              <a:gd name="T4" fmla="*/ 2160587 w 1361"/>
              <a:gd name="T5" fmla="*/ 1260475 h 2381"/>
              <a:gd name="T6" fmla="*/ 2160587 w 1361"/>
              <a:gd name="T7" fmla="*/ 3779838 h 2381"/>
              <a:gd name="T8" fmla="*/ 0 w 1361"/>
              <a:gd name="T9" fmla="*/ 2519363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1" h="2381">
                <a:moveTo>
                  <a:pt x="0" y="1587"/>
                </a:moveTo>
                <a:lnTo>
                  <a:pt x="0" y="0"/>
                </a:lnTo>
                <a:lnTo>
                  <a:pt x="1361" y="794"/>
                </a:lnTo>
                <a:lnTo>
                  <a:pt x="1361" y="2381"/>
                </a:lnTo>
                <a:lnTo>
                  <a:pt x="0" y="1587"/>
                </a:lnTo>
                <a:close/>
              </a:path>
            </a:pathLst>
          </a:cu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2" name="Freeform 8"/>
          <p:cNvSpPr>
            <a:spLocks/>
          </p:cNvSpPr>
          <p:nvPr/>
        </p:nvSpPr>
        <p:spPr bwMode="auto">
          <a:xfrm>
            <a:off x="4572000" y="2889250"/>
            <a:ext cx="2160588" cy="3779838"/>
          </a:xfrm>
          <a:custGeom>
            <a:avLst/>
            <a:gdLst>
              <a:gd name="T0" fmla="*/ 0 w 1361"/>
              <a:gd name="T1" fmla="*/ 3779838 h 2381"/>
              <a:gd name="T2" fmla="*/ 0 w 1361"/>
              <a:gd name="T3" fmla="*/ 1260475 h 2381"/>
              <a:gd name="T4" fmla="*/ 2160588 w 1361"/>
              <a:gd name="T5" fmla="*/ 0 h 2381"/>
              <a:gd name="T6" fmla="*/ 2160588 w 1361"/>
              <a:gd name="T7" fmla="*/ 2519363 h 2381"/>
              <a:gd name="T8" fmla="*/ 0 w 1361"/>
              <a:gd name="T9" fmla="*/ 3779838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1" h="2381">
                <a:moveTo>
                  <a:pt x="0" y="2381"/>
                </a:moveTo>
                <a:lnTo>
                  <a:pt x="0" y="794"/>
                </a:lnTo>
                <a:lnTo>
                  <a:pt x="1361" y="0"/>
                </a:lnTo>
                <a:lnTo>
                  <a:pt x="1361" y="1587"/>
                </a:lnTo>
                <a:lnTo>
                  <a:pt x="0" y="2381"/>
                </a:lnTo>
                <a:close/>
              </a:path>
            </a:pathLst>
          </a:custGeom>
          <a:solidFill>
            <a:srgbClr val="004AB8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reeform 2"/>
          <p:cNvSpPr>
            <a:spLocks/>
          </p:cNvSpPr>
          <p:nvPr/>
        </p:nvSpPr>
        <p:spPr bwMode="auto">
          <a:xfrm>
            <a:off x="4572000" y="1628775"/>
            <a:ext cx="2160588" cy="3779838"/>
          </a:xfrm>
          <a:custGeom>
            <a:avLst/>
            <a:gdLst>
              <a:gd name="T0" fmla="*/ 0 w 1361"/>
              <a:gd name="T1" fmla="*/ 2519363 h 2381"/>
              <a:gd name="T2" fmla="*/ 0 w 1361"/>
              <a:gd name="T3" fmla="*/ 0 h 2381"/>
              <a:gd name="T4" fmla="*/ 2160588 w 1361"/>
              <a:gd name="T5" fmla="*/ 1260475 h 2381"/>
              <a:gd name="T6" fmla="*/ 2160588 w 1361"/>
              <a:gd name="T7" fmla="*/ 3779838 h 2381"/>
              <a:gd name="T8" fmla="*/ 0 w 1361"/>
              <a:gd name="T9" fmla="*/ 2519363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1" h="2381">
                <a:moveTo>
                  <a:pt x="0" y="1587"/>
                </a:moveTo>
                <a:lnTo>
                  <a:pt x="0" y="0"/>
                </a:lnTo>
                <a:lnTo>
                  <a:pt x="1361" y="794"/>
                </a:lnTo>
                <a:lnTo>
                  <a:pt x="1361" y="2381"/>
                </a:lnTo>
                <a:lnTo>
                  <a:pt x="0" y="1587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55" name="Freeform 3"/>
          <p:cNvSpPr>
            <a:spLocks/>
          </p:cNvSpPr>
          <p:nvPr/>
        </p:nvSpPr>
        <p:spPr bwMode="auto">
          <a:xfrm>
            <a:off x="2411413" y="1628775"/>
            <a:ext cx="2160587" cy="3779838"/>
          </a:xfrm>
          <a:custGeom>
            <a:avLst/>
            <a:gdLst>
              <a:gd name="T0" fmla="*/ 0 w 1361"/>
              <a:gd name="T1" fmla="*/ 3779838 h 2381"/>
              <a:gd name="T2" fmla="*/ 0 w 1361"/>
              <a:gd name="T3" fmla="*/ 1260475 h 2381"/>
              <a:gd name="T4" fmla="*/ 2160587 w 1361"/>
              <a:gd name="T5" fmla="*/ 0 h 2381"/>
              <a:gd name="T6" fmla="*/ 2160587 w 1361"/>
              <a:gd name="T7" fmla="*/ 2519363 h 2381"/>
              <a:gd name="T8" fmla="*/ 0 w 1361"/>
              <a:gd name="T9" fmla="*/ 3779838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1" h="2381">
                <a:moveTo>
                  <a:pt x="0" y="2381"/>
                </a:moveTo>
                <a:lnTo>
                  <a:pt x="0" y="794"/>
                </a:lnTo>
                <a:lnTo>
                  <a:pt x="1361" y="0"/>
                </a:lnTo>
                <a:lnTo>
                  <a:pt x="1361" y="1587"/>
                </a:lnTo>
                <a:lnTo>
                  <a:pt x="0" y="238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2411413" y="1628775"/>
            <a:ext cx="4321175" cy="2520950"/>
          </a:xfrm>
          <a:custGeom>
            <a:avLst/>
            <a:gdLst>
              <a:gd name="T0" fmla="*/ 2160588 w 2722"/>
              <a:gd name="T1" fmla="*/ 2520950 h 1588"/>
              <a:gd name="T2" fmla="*/ 0 w 2722"/>
              <a:gd name="T3" fmla="*/ 1260475 h 1588"/>
              <a:gd name="T4" fmla="*/ 2160588 w 2722"/>
              <a:gd name="T5" fmla="*/ 0 h 1588"/>
              <a:gd name="T6" fmla="*/ 4321175 w 2722"/>
              <a:gd name="T7" fmla="*/ 1260475 h 1588"/>
              <a:gd name="T8" fmla="*/ 2160588 w 2722"/>
              <a:gd name="T9" fmla="*/ 2520950 h 15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2" h="1588">
                <a:moveTo>
                  <a:pt x="1361" y="1588"/>
                </a:moveTo>
                <a:lnTo>
                  <a:pt x="0" y="794"/>
                </a:lnTo>
                <a:lnTo>
                  <a:pt x="1361" y="0"/>
                </a:lnTo>
                <a:lnTo>
                  <a:pt x="2722" y="794"/>
                </a:lnTo>
                <a:lnTo>
                  <a:pt x="1361" y="1588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58" name="Freeform 6"/>
          <p:cNvSpPr>
            <a:spLocks/>
          </p:cNvSpPr>
          <p:nvPr/>
        </p:nvSpPr>
        <p:spPr bwMode="auto">
          <a:xfrm>
            <a:off x="2411413" y="4149725"/>
            <a:ext cx="4321175" cy="2520950"/>
          </a:xfrm>
          <a:custGeom>
            <a:avLst/>
            <a:gdLst>
              <a:gd name="T0" fmla="*/ 2160588 w 2722"/>
              <a:gd name="T1" fmla="*/ 2520950 h 1588"/>
              <a:gd name="T2" fmla="*/ 0 w 2722"/>
              <a:gd name="T3" fmla="*/ 1260475 h 1588"/>
              <a:gd name="T4" fmla="*/ 2160588 w 2722"/>
              <a:gd name="T5" fmla="*/ 0 h 1588"/>
              <a:gd name="T6" fmla="*/ 4321175 w 2722"/>
              <a:gd name="T7" fmla="*/ 1260475 h 1588"/>
              <a:gd name="T8" fmla="*/ 2160588 w 2722"/>
              <a:gd name="T9" fmla="*/ 2520950 h 15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2" h="1588">
                <a:moveTo>
                  <a:pt x="1361" y="1588"/>
                </a:moveTo>
                <a:lnTo>
                  <a:pt x="0" y="794"/>
                </a:lnTo>
                <a:lnTo>
                  <a:pt x="1361" y="0"/>
                </a:lnTo>
                <a:lnTo>
                  <a:pt x="2722" y="794"/>
                </a:lnTo>
                <a:lnTo>
                  <a:pt x="1361" y="158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59" name="Freeform 7"/>
          <p:cNvSpPr>
            <a:spLocks/>
          </p:cNvSpPr>
          <p:nvPr/>
        </p:nvSpPr>
        <p:spPr bwMode="auto">
          <a:xfrm>
            <a:off x="2411413" y="2889250"/>
            <a:ext cx="2160587" cy="3779838"/>
          </a:xfrm>
          <a:custGeom>
            <a:avLst/>
            <a:gdLst>
              <a:gd name="T0" fmla="*/ 0 w 1361"/>
              <a:gd name="T1" fmla="*/ 2519363 h 2381"/>
              <a:gd name="T2" fmla="*/ 0 w 1361"/>
              <a:gd name="T3" fmla="*/ 0 h 2381"/>
              <a:gd name="T4" fmla="*/ 2160587 w 1361"/>
              <a:gd name="T5" fmla="*/ 1260475 h 2381"/>
              <a:gd name="T6" fmla="*/ 2160587 w 1361"/>
              <a:gd name="T7" fmla="*/ 3779838 h 2381"/>
              <a:gd name="T8" fmla="*/ 0 w 1361"/>
              <a:gd name="T9" fmla="*/ 2519363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1" h="2381">
                <a:moveTo>
                  <a:pt x="0" y="1587"/>
                </a:moveTo>
                <a:lnTo>
                  <a:pt x="0" y="0"/>
                </a:lnTo>
                <a:lnTo>
                  <a:pt x="1361" y="794"/>
                </a:lnTo>
                <a:lnTo>
                  <a:pt x="1361" y="2381"/>
                </a:lnTo>
                <a:lnTo>
                  <a:pt x="0" y="1587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0" name="Freeform 8"/>
          <p:cNvSpPr>
            <a:spLocks/>
          </p:cNvSpPr>
          <p:nvPr/>
        </p:nvSpPr>
        <p:spPr bwMode="auto">
          <a:xfrm>
            <a:off x="4572000" y="2889250"/>
            <a:ext cx="2160588" cy="3779838"/>
          </a:xfrm>
          <a:custGeom>
            <a:avLst/>
            <a:gdLst>
              <a:gd name="T0" fmla="*/ 0 w 1361"/>
              <a:gd name="T1" fmla="*/ 3779838 h 2381"/>
              <a:gd name="T2" fmla="*/ 0 w 1361"/>
              <a:gd name="T3" fmla="*/ 1260475 h 2381"/>
              <a:gd name="T4" fmla="*/ 2160588 w 1361"/>
              <a:gd name="T5" fmla="*/ 0 h 2381"/>
              <a:gd name="T6" fmla="*/ 2160588 w 1361"/>
              <a:gd name="T7" fmla="*/ 2519363 h 2381"/>
              <a:gd name="T8" fmla="*/ 0 w 1361"/>
              <a:gd name="T9" fmla="*/ 3779838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1" h="2381">
                <a:moveTo>
                  <a:pt x="0" y="2381"/>
                </a:moveTo>
                <a:lnTo>
                  <a:pt x="0" y="794"/>
                </a:lnTo>
                <a:lnTo>
                  <a:pt x="1361" y="0"/>
                </a:lnTo>
                <a:lnTo>
                  <a:pt x="1361" y="1587"/>
                </a:lnTo>
                <a:lnTo>
                  <a:pt x="0" y="2381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reeform 2"/>
          <p:cNvSpPr>
            <a:spLocks/>
          </p:cNvSpPr>
          <p:nvPr/>
        </p:nvSpPr>
        <p:spPr bwMode="auto">
          <a:xfrm>
            <a:off x="4572000" y="1628775"/>
            <a:ext cx="2160588" cy="3779838"/>
          </a:xfrm>
          <a:custGeom>
            <a:avLst/>
            <a:gdLst>
              <a:gd name="T0" fmla="*/ 0 w 1361"/>
              <a:gd name="T1" fmla="*/ 2519363 h 2381"/>
              <a:gd name="T2" fmla="*/ 0 w 1361"/>
              <a:gd name="T3" fmla="*/ 0 h 2381"/>
              <a:gd name="T4" fmla="*/ 2160588 w 1361"/>
              <a:gd name="T5" fmla="*/ 1260475 h 2381"/>
              <a:gd name="T6" fmla="*/ 2160588 w 1361"/>
              <a:gd name="T7" fmla="*/ 3779838 h 2381"/>
              <a:gd name="T8" fmla="*/ 0 w 1361"/>
              <a:gd name="T9" fmla="*/ 2519363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1" h="2381">
                <a:moveTo>
                  <a:pt x="0" y="1587"/>
                </a:moveTo>
                <a:lnTo>
                  <a:pt x="0" y="0"/>
                </a:lnTo>
                <a:lnTo>
                  <a:pt x="1361" y="794"/>
                </a:lnTo>
                <a:lnTo>
                  <a:pt x="1361" y="2381"/>
                </a:lnTo>
                <a:lnTo>
                  <a:pt x="0" y="1587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03" name="Freeform 3"/>
          <p:cNvSpPr>
            <a:spLocks/>
          </p:cNvSpPr>
          <p:nvPr/>
        </p:nvSpPr>
        <p:spPr bwMode="auto">
          <a:xfrm>
            <a:off x="2411413" y="1628775"/>
            <a:ext cx="2160587" cy="3779838"/>
          </a:xfrm>
          <a:custGeom>
            <a:avLst/>
            <a:gdLst>
              <a:gd name="T0" fmla="*/ 0 w 1361"/>
              <a:gd name="T1" fmla="*/ 3779838 h 2381"/>
              <a:gd name="T2" fmla="*/ 0 w 1361"/>
              <a:gd name="T3" fmla="*/ 1260475 h 2381"/>
              <a:gd name="T4" fmla="*/ 2160587 w 1361"/>
              <a:gd name="T5" fmla="*/ 0 h 2381"/>
              <a:gd name="T6" fmla="*/ 2160587 w 1361"/>
              <a:gd name="T7" fmla="*/ 2519363 h 2381"/>
              <a:gd name="T8" fmla="*/ 0 w 1361"/>
              <a:gd name="T9" fmla="*/ 3779838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1" h="2381">
                <a:moveTo>
                  <a:pt x="0" y="2381"/>
                </a:moveTo>
                <a:lnTo>
                  <a:pt x="0" y="794"/>
                </a:lnTo>
                <a:lnTo>
                  <a:pt x="1361" y="0"/>
                </a:lnTo>
                <a:lnTo>
                  <a:pt x="1361" y="1587"/>
                </a:lnTo>
                <a:lnTo>
                  <a:pt x="0" y="238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5605" name="Freeform 5"/>
          <p:cNvSpPr>
            <a:spLocks/>
          </p:cNvSpPr>
          <p:nvPr/>
        </p:nvSpPr>
        <p:spPr bwMode="auto">
          <a:xfrm>
            <a:off x="2411413" y="1628775"/>
            <a:ext cx="4321175" cy="2520950"/>
          </a:xfrm>
          <a:custGeom>
            <a:avLst/>
            <a:gdLst>
              <a:gd name="T0" fmla="*/ 2160588 w 2722"/>
              <a:gd name="T1" fmla="*/ 2520950 h 1588"/>
              <a:gd name="T2" fmla="*/ 0 w 2722"/>
              <a:gd name="T3" fmla="*/ 1260475 h 1588"/>
              <a:gd name="T4" fmla="*/ 2160588 w 2722"/>
              <a:gd name="T5" fmla="*/ 0 h 1588"/>
              <a:gd name="T6" fmla="*/ 4321175 w 2722"/>
              <a:gd name="T7" fmla="*/ 1260475 h 1588"/>
              <a:gd name="T8" fmla="*/ 2160588 w 2722"/>
              <a:gd name="T9" fmla="*/ 2520950 h 15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2" h="1588">
                <a:moveTo>
                  <a:pt x="1361" y="1588"/>
                </a:moveTo>
                <a:lnTo>
                  <a:pt x="0" y="794"/>
                </a:lnTo>
                <a:lnTo>
                  <a:pt x="1361" y="0"/>
                </a:lnTo>
                <a:lnTo>
                  <a:pt x="2722" y="794"/>
                </a:lnTo>
                <a:lnTo>
                  <a:pt x="1361" y="1588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06" name="Freeform 6"/>
          <p:cNvSpPr>
            <a:spLocks/>
          </p:cNvSpPr>
          <p:nvPr/>
        </p:nvSpPr>
        <p:spPr bwMode="auto">
          <a:xfrm>
            <a:off x="2411413" y="4149725"/>
            <a:ext cx="4321175" cy="2520950"/>
          </a:xfrm>
          <a:custGeom>
            <a:avLst/>
            <a:gdLst>
              <a:gd name="T0" fmla="*/ 2160588 w 2722"/>
              <a:gd name="T1" fmla="*/ 2520950 h 1588"/>
              <a:gd name="T2" fmla="*/ 0 w 2722"/>
              <a:gd name="T3" fmla="*/ 1260475 h 1588"/>
              <a:gd name="T4" fmla="*/ 2160588 w 2722"/>
              <a:gd name="T5" fmla="*/ 0 h 1588"/>
              <a:gd name="T6" fmla="*/ 4321175 w 2722"/>
              <a:gd name="T7" fmla="*/ 1260475 h 1588"/>
              <a:gd name="T8" fmla="*/ 2160588 w 2722"/>
              <a:gd name="T9" fmla="*/ 2520950 h 15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2" h="1588">
                <a:moveTo>
                  <a:pt x="1361" y="1588"/>
                </a:moveTo>
                <a:lnTo>
                  <a:pt x="0" y="794"/>
                </a:lnTo>
                <a:lnTo>
                  <a:pt x="1361" y="0"/>
                </a:lnTo>
                <a:lnTo>
                  <a:pt x="2722" y="794"/>
                </a:lnTo>
                <a:lnTo>
                  <a:pt x="1361" y="1588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07" name="Freeform 7"/>
          <p:cNvSpPr>
            <a:spLocks/>
          </p:cNvSpPr>
          <p:nvPr/>
        </p:nvSpPr>
        <p:spPr bwMode="auto">
          <a:xfrm>
            <a:off x="2411413" y="2889250"/>
            <a:ext cx="2160587" cy="3779838"/>
          </a:xfrm>
          <a:custGeom>
            <a:avLst/>
            <a:gdLst>
              <a:gd name="T0" fmla="*/ 0 w 1361"/>
              <a:gd name="T1" fmla="*/ 2519363 h 2381"/>
              <a:gd name="T2" fmla="*/ 0 w 1361"/>
              <a:gd name="T3" fmla="*/ 0 h 2381"/>
              <a:gd name="T4" fmla="*/ 2160587 w 1361"/>
              <a:gd name="T5" fmla="*/ 1260475 h 2381"/>
              <a:gd name="T6" fmla="*/ 2160587 w 1361"/>
              <a:gd name="T7" fmla="*/ 3779838 h 2381"/>
              <a:gd name="T8" fmla="*/ 0 w 1361"/>
              <a:gd name="T9" fmla="*/ 2519363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1" h="2381">
                <a:moveTo>
                  <a:pt x="0" y="1587"/>
                </a:moveTo>
                <a:lnTo>
                  <a:pt x="0" y="0"/>
                </a:lnTo>
                <a:lnTo>
                  <a:pt x="1361" y="794"/>
                </a:lnTo>
                <a:lnTo>
                  <a:pt x="1361" y="2381"/>
                </a:lnTo>
                <a:lnTo>
                  <a:pt x="0" y="1587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08" name="Freeform 8"/>
          <p:cNvSpPr>
            <a:spLocks/>
          </p:cNvSpPr>
          <p:nvPr/>
        </p:nvSpPr>
        <p:spPr bwMode="auto">
          <a:xfrm>
            <a:off x="4572000" y="2889250"/>
            <a:ext cx="2160588" cy="3779838"/>
          </a:xfrm>
          <a:custGeom>
            <a:avLst/>
            <a:gdLst>
              <a:gd name="T0" fmla="*/ 0 w 1361"/>
              <a:gd name="T1" fmla="*/ 3779838 h 2381"/>
              <a:gd name="T2" fmla="*/ 0 w 1361"/>
              <a:gd name="T3" fmla="*/ 1260475 h 2381"/>
              <a:gd name="T4" fmla="*/ 2160588 w 1361"/>
              <a:gd name="T5" fmla="*/ 0 h 2381"/>
              <a:gd name="T6" fmla="*/ 2160588 w 1361"/>
              <a:gd name="T7" fmla="*/ 2519363 h 2381"/>
              <a:gd name="T8" fmla="*/ 0 w 1361"/>
              <a:gd name="T9" fmla="*/ 3779838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1" h="2381">
                <a:moveTo>
                  <a:pt x="0" y="2381"/>
                </a:moveTo>
                <a:lnTo>
                  <a:pt x="0" y="794"/>
                </a:lnTo>
                <a:lnTo>
                  <a:pt x="1361" y="0"/>
                </a:lnTo>
                <a:lnTo>
                  <a:pt x="1361" y="1587"/>
                </a:lnTo>
                <a:lnTo>
                  <a:pt x="0" y="238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reeform 2"/>
          <p:cNvSpPr>
            <a:spLocks/>
          </p:cNvSpPr>
          <p:nvPr/>
        </p:nvSpPr>
        <p:spPr bwMode="auto">
          <a:xfrm>
            <a:off x="1692275" y="4149725"/>
            <a:ext cx="5040313" cy="2159000"/>
          </a:xfrm>
          <a:custGeom>
            <a:avLst/>
            <a:gdLst>
              <a:gd name="T0" fmla="*/ 0 w 3175"/>
              <a:gd name="T1" fmla="*/ 1439863 h 1360"/>
              <a:gd name="T2" fmla="*/ 2159000 w 3175"/>
              <a:gd name="T3" fmla="*/ 2159000 h 1360"/>
              <a:gd name="T4" fmla="*/ 5040313 w 3175"/>
              <a:gd name="T5" fmla="*/ 719138 h 1360"/>
              <a:gd name="T6" fmla="*/ 2879725 w 3175"/>
              <a:gd name="T7" fmla="*/ 0 h 1360"/>
              <a:gd name="T8" fmla="*/ 0 w 3175"/>
              <a:gd name="T9" fmla="*/ 1439863 h 1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75" h="1360">
                <a:moveTo>
                  <a:pt x="0" y="907"/>
                </a:moveTo>
                <a:lnTo>
                  <a:pt x="1360" y="1360"/>
                </a:lnTo>
                <a:lnTo>
                  <a:pt x="3175" y="453"/>
                </a:lnTo>
                <a:lnTo>
                  <a:pt x="1814" y="0"/>
                </a:lnTo>
                <a:lnTo>
                  <a:pt x="0" y="907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1" name="Freeform 3"/>
          <p:cNvSpPr>
            <a:spLocks/>
          </p:cNvSpPr>
          <p:nvPr/>
        </p:nvSpPr>
        <p:spPr bwMode="auto">
          <a:xfrm>
            <a:off x="4572000" y="1989138"/>
            <a:ext cx="2159000" cy="2879725"/>
          </a:xfrm>
          <a:custGeom>
            <a:avLst/>
            <a:gdLst>
              <a:gd name="T0" fmla="*/ 2159000 w 1360"/>
              <a:gd name="T1" fmla="*/ 2879725 h 1814"/>
              <a:gd name="T2" fmla="*/ 0 w 1360"/>
              <a:gd name="T3" fmla="*/ 2160588 h 1814"/>
              <a:gd name="T4" fmla="*/ 0 w 1360"/>
              <a:gd name="T5" fmla="*/ 0 h 1814"/>
              <a:gd name="T6" fmla="*/ 2159000 w 1360"/>
              <a:gd name="T7" fmla="*/ 720725 h 1814"/>
              <a:gd name="T8" fmla="*/ 2159000 w 1360"/>
              <a:gd name="T9" fmla="*/ 2879725 h 18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0" h="1814">
                <a:moveTo>
                  <a:pt x="1360" y="1814"/>
                </a:moveTo>
                <a:lnTo>
                  <a:pt x="0" y="1361"/>
                </a:lnTo>
                <a:lnTo>
                  <a:pt x="0" y="0"/>
                </a:lnTo>
                <a:lnTo>
                  <a:pt x="1360" y="454"/>
                </a:lnTo>
                <a:lnTo>
                  <a:pt x="1360" y="1814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2" name="Freeform 4"/>
          <p:cNvSpPr>
            <a:spLocks/>
          </p:cNvSpPr>
          <p:nvPr/>
        </p:nvSpPr>
        <p:spPr bwMode="auto">
          <a:xfrm>
            <a:off x="1692275" y="1989138"/>
            <a:ext cx="2881313" cy="3600450"/>
          </a:xfrm>
          <a:custGeom>
            <a:avLst/>
            <a:gdLst>
              <a:gd name="T0" fmla="*/ 0 w 1815"/>
              <a:gd name="T1" fmla="*/ 3600450 h 2268"/>
              <a:gd name="T2" fmla="*/ 2881313 w 1815"/>
              <a:gd name="T3" fmla="*/ 2160588 h 2268"/>
              <a:gd name="T4" fmla="*/ 2881313 w 1815"/>
              <a:gd name="T5" fmla="*/ 0 h 2268"/>
              <a:gd name="T6" fmla="*/ 0 w 1815"/>
              <a:gd name="T7" fmla="*/ 1441450 h 2268"/>
              <a:gd name="T8" fmla="*/ 0 w 1815"/>
              <a:gd name="T9" fmla="*/ 3600450 h 22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15" h="2268">
                <a:moveTo>
                  <a:pt x="0" y="2268"/>
                </a:moveTo>
                <a:lnTo>
                  <a:pt x="1815" y="1361"/>
                </a:lnTo>
                <a:lnTo>
                  <a:pt x="1815" y="0"/>
                </a:lnTo>
                <a:lnTo>
                  <a:pt x="0" y="908"/>
                </a:lnTo>
                <a:lnTo>
                  <a:pt x="0" y="2268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7654" name="Freeform 6"/>
          <p:cNvSpPr>
            <a:spLocks/>
          </p:cNvSpPr>
          <p:nvPr/>
        </p:nvSpPr>
        <p:spPr bwMode="auto">
          <a:xfrm>
            <a:off x="1692275" y="3429000"/>
            <a:ext cx="2159000" cy="2879725"/>
          </a:xfrm>
          <a:custGeom>
            <a:avLst/>
            <a:gdLst>
              <a:gd name="T0" fmla="*/ 2159000 w 1360"/>
              <a:gd name="T1" fmla="*/ 2879725 h 1814"/>
              <a:gd name="T2" fmla="*/ 0 w 1360"/>
              <a:gd name="T3" fmla="*/ 2160588 h 1814"/>
              <a:gd name="T4" fmla="*/ 0 w 1360"/>
              <a:gd name="T5" fmla="*/ 0 h 1814"/>
              <a:gd name="T6" fmla="*/ 2159000 w 1360"/>
              <a:gd name="T7" fmla="*/ 720725 h 1814"/>
              <a:gd name="T8" fmla="*/ 2159000 w 1360"/>
              <a:gd name="T9" fmla="*/ 2879725 h 18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0" h="1814">
                <a:moveTo>
                  <a:pt x="1360" y="1814"/>
                </a:moveTo>
                <a:lnTo>
                  <a:pt x="0" y="1361"/>
                </a:lnTo>
                <a:lnTo>
                  <a:pt x="0" y="0"/>
                </a:lnTo>
                <a:lnTo>
                  <a:pt x="1360" y="454"/>
                </a:lnTo>
                <a:lnTo>
                  <a:pt x="1360" y="1814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5" name="Freeform 7"/>
          <p:cNvSpPr>
            <a:spLocks/>
          </p:cNvSpPr>
          <p:nvPr/>
        </p:nvSpPr>
        <p:spPr bwMode="auto">
          <a:xfrm>
            <a:off x="3851275" y="2708275"/>
            <a:ext cx="2881313" cy="3600450"/>
          </a:xfrm>
          <a:custGeom>
            <a:avLst/>
            <a:gdLst>
              <a:gd name="T0" fmla="*/ 0 w 1815"/>
              <a:gd name="T1" fmla="*/ 3600450 h 2268"/>
              <a:gd name="T2" fmla="*/ 2881313 w 1815"/>
              <a:gd name="T3" fmla="*/ 2160588 h 2268"/>
              <a:gd name="T4" fmla="*/ 2881313 w 1815"/>
              <a:gd name="T5" fmla="*/ 0 h 2268"/>
              <a:gd name="T6" fmla="*/ 0 w 1815"/>
              <a:gd name="T7" fmla="*/ 1441450 h 2268"/>
              <a:gd name="T8" fmla="*/ 0 w 1815"/>
              <a:gd name="T9" fmla="*/ 3600450 h 22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15" h="2268">
                <a:moveTo>
                  <a:pt x="0" y="2268"/>
                </a:moveTo>
                <a:lnTo>
                  <a:pt x="1815" y="1361"/>
                </a:lnTo>
                <a:lnTo>
                  <a:pt x="1815" y="0"/>
                </a:lnTo>
                <a:lnTo>
                  <a:pt x="0" y="908"/>
                </a:lnTo>
                <a:lnTo>
                  <a:pt x="0" y="2268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6" name="Freeform 8"/>
          <p:cNvSpPr>
            <a:spLocks/>
          </p:cNvSpPr>
          <p:nvPr/>
        </p:nvSpPr>
        <p:spPr bwMode="auto">
          <a:xfrm>
            <a:off x="1692275" y="1989138"/>
            <a:ext cx="5040313" cy="2159000"/>
          </a:xfrm>
          <a:custGeom>
            <a:avLst/>
            <a:gdLst>
              <a:gd name="T0" fmla="*/ 0 w 3175"/>
              <a:gd name="T1" fmla="*/ 1439863 h 1360"/>
              <a:gd name="T2" fmla="*/ 2159000 w 3175"/>
              <a:gd name="T3" fmla="*/ 2159000 h 1360"/>
              <a:gd name="T4" fmla="*/ 5040313 w 3175"/>
              <a:gd name="T5" fmla="*/ 719138 h 1360"/>
              <a:gd name="T6" fmla="*/ 2879725 w 3175"/>
              <a:gd name="T7" fmla="*/ 0 h 1360"/>
              <a:gd name="T8" fmla="*/ 0 w 3175"/>
              <a:gd name="T9" fmla="*/ 1439863 h 1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75" h="1360">
                <a:moveTo>
                  <a:pt x="0" y="907"/>
                </a:moveTo>
                <a:lnTo>
                  <a:pt x="1360" y="1360"/>
                </a:lnTo>
                <a:lnTo>
                  <a:pt x="3175" y="453"/>
                </a:lnTo>
                <a:lnTo>
                  <a:pt x="1814" y="0"/>
                </a:lnTo>
                <a:lnTo>
                  <a:pt x="0" y="907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851275" y="1989138"/>
            <a:ext cx="2879725" cy="28797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Box shapes</a:t>
            </a:r>
            <a:endParaRPr lang="en-US" altLang="en-US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411413" y="3429000"/>
            <a:ext cx="2879725" cy="28797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Freeform 5"/>
          <p:cNvSpPr>
            <a:spLocks/>
          </p:cNvSpPr>
          <p:nvPr/>
        </p:nvSpPr>
        <p:spPr bwMode="auto">
          <a:xfrm>
            <a:off x="2411413" y="1989138"/>
            <a:ext cx="4319587" cy="1439862"/>
          </a:xfrm>
          <a:custGeom>
            <a:avLst/>
            <a:gdLst>
              <a:gd name="T0" fmla="*/ 0 w 2721"/>
              <a:gd name="T1" fmla="*/ 1439862 h 907"/>
              <a:gd name="T2" fmla="*/ 1439862 w 2721"/>
              <a:gd name="T3" fmla="*/ 0 h 907"/>
              <a:gd name="T4" fmla="*/ 4319587 w 2721"/>
              <a:gd name="T5" fmla="*/ 0 h 907"/>
              <a:gd name="T6" fmla="*/ 2879725 w 2721"/>
              <a:gd name="T7" fmla="*/ 1439862 h 907"/>
              <a:gd name="T8" fmla="*/ 0 w 2721"/>
              <a:gd name="T9" fmla="*/ 1439862 h 9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1" h="907">
                <a:moveTo>
                  <a:pt x="0" y="907"/>
                </a:moveTo>
                <a:lnTo>
                  <a:pt x="907" y="0"/>
                </a:lnTo>
                <a:lnTo>
                  <a:pt x="2721" y="0"/>
                </a:lnTo>
                <a:lnTo>
                  <a:pt x="1814" y="907"/>
                </a:lnTo>
                <a:lnTo>
                  <a:pt x="0" y="907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6"/>
          <p:cNvSpPr>
            <a:spLocks/>
          </p:cNvSpPr>
          <p:nvPr/>
        </p:nvSpPr>
        <p:spPr bwMode="auto">
          <a:xfrm>
            <a:off x="5291138" y="1989138"/>
            <a:ext cx="1439862" cy="4319587"/>
          </a:xfrm>
          <a:custGeom>
            <a:avLst/>
            <a:gdLst>
              <a:gd name="T0" fmla="*/ 0 w 907"/>
              <a:gd name="T1" fmla="*/ 4319587 h 2721"/>
              <a:gd name="T2" fmla="*/ 0 w 907"/>
              <a:gd name="T3" fmla="*/ 1439862 h 2721"/>
              <a:gd name="T4" fmla="*/ 1439862 w 907"/>
              <a:gd name="T5" fmla="*/ 0 h 2721"/>
              <a:gd name="T6" fmla="*/ 1439862 w 907"/>
              <a:gd name="T7" fmla="*/ 2879725 h 2721"/>
              <a:gd name="T8" fmla="*/ 0 w 907"/>
              <a:gd name="T9" fmla="*/ 4319587 h 27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7" h="2721">
                <a:moveTo>
                  <a:pt x="0" y="2721"/>
                </a:moveTo>
                <a:lnTo>
                  <a:pt x="0" y="907"/>
                </a:lnTo>
                <a:lnTo>
                  <a:pt x="907" y="0"/>
                </a:lnTo>
                <a:lnTo>
                  <a:pt x="907" y="1814"/>
                </a:lnTo>
                <a:lnTo>
                  <a:pt x="0" y="272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51275" y="1989138"/>
            <a:ext cx="2879725" cy="28797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Box shape</a:t>
            </a:r>
            <a:endParaRPr lang="en-US" altLang="en-US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411413" y="3429000"/>
            <a:ext cx="2879725" cy="2879725"/>
          </a:xfrm>
          <a:prstGeom prst="rect">
            <a:avLst/>
          </a:prstGeom>
          <a:solidFill>
            <a:srgbClr val="A96E4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Freeform 5"/>
          <p:cNvSpPr>
            <a:spLocks/>
          </p:cNvSpPr>
          <p:nvPr/>
        </p:nvSpPr>
        <p:spPr bwMode="auto">
          <a:xfrm>
            <a:off x="2411413" y="1989138"/>
            <a:ext cx="4319587" cy="1439862"/>
          </a:xfrm>
          <a:custGeom>
            <a:avLst/>
            <a:gdLst>
              <a:gd name="T0" fmla="*/ 0 w 2721"/>
              <a:gd name="T1" fmla="*/ 1439862 h 907"/>
              <a:gd name="T2" fmla="*/ 1439862 w 2721"/>
              <a:gd name="T3" fmla="*/ 0 h 907"/>
              <a:gd name="T4" fmla="*/ 4319587 w 2721"/>
              <a:gd name="T5" fmla="*/ 0 h 907"/>
              <a:gd name="T6" fmla="*/ 2879725 w 2721"/>
              <a:gd name="T7" fmla="*/ 1439862 h 907"/>
              <a:gd name="T8" fmla="*/ 0 w 2721"/>
              <a:gd name="T9" fmla="*/ 1439862 h 9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1" h="907">
                <a:moveTo>
                  <a:pt x="0" y="907"/>
                </a:moveTo>
                <a:lnTo>
                  <a:pt x="907" y="0"/>
                </a:lnTo>
                <a:lnTo>
                  <a:pt x="2721" y="0"/>
                </a:lnTo>
                <a:lnTo>
                  <a:pt x="1814" y="907"/>
                </a:lnTo>
                <a:lnTo>
                  <a:pt x="0" y="907"/>
                </a:lnTo>
                <a:close/>
              </a:path>
            </a:pathLst>
          </a:custGeom>
          <a:solidFill>
            <a:srgbClr val="CC9A7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6"/>
          <p:cNvSpPr>
            <a:spLocks/>
          </p:cNvSpPr>
          <p:nvPr/>
        </p:nvSpPr>
        <p:spPr bwMode="auto">
          <a:xfrm>
            <a:off x="5291138" y="1989138"/>
            <a:ext cx="1439862" cy="4319587"/>
          </a:xfrm>
          <a:custGeom>
            <a:avLst/>
            <a:gdLst>
              <a:gd name="T0" fmla="*/ 0 w 907"/>
              <a:gd name="T1" fmla="*/ 4319587 h 2721"/>
              <a:gd name="T2" fmla="*/ 0 w 907"/>
              <a:gd name="T3" fmla="*/ 1439862 h 2721"/>
              <a:gd name="T4" fmla="*/ 1439862 w 907"/>
              <a:gd name="T5" fmla="*/ 0 h 2721"/>
              <a:gd name="T6" fmla="*/ 1439862 w 907"/>
              <a:gd name="T7" fmla="*/ 2879725 h 2721"/>
              <a:gd name="T8" fmla="*/ 0 w 907"/>
              <a:gd name="T9" fmla="*/ 4319587 h 27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7" h="2721">
                <a:moveTo>
                  <a:pt x="0" y="2721"/>
                </a:moveTo>
                <a:lnTo>
                  <a:pt x="0" y="907"/>
                </a:lnTo>
                <a:lnTo>
                  <a:pt x="907" y="0"/>
                </a:lnTo>
                <a:lnTo>
                  <a:pt x="907" y="1814"/>
                </a:lnTo>
                <a:lnTo>
                  <a:pt x="0" y="2721"/>
                </a:lnTo>
                <a:close/>
              </a:path>
            </a:pathLst>
          </a:custGeom>
          <a:solidFill>
            <a:srgbClr val="CD8E65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"/>
          <p:cNvSpPr>
            <a:spLocks/>
          </p:cNvSpPr>
          <p:nvPr/>
        </p:nvSpPr>
        <p:spPr bwMode="auto">
          <a:xfrm>
            <a:off x="1484313" y="3068638"/>
            <a:ext cx="2187575" cy="1808162"/>
          </a:xfrm>
          <a:custGeom>
            <a:avLst/>
            <a:gdLst>
              <a:gd name="T0" fmla="*/ 747713 w 1378"/>
              <a:gd name="T1" fmla="*/ 1081087 h 1139"/>
              <a:gd name="T2" fmla="*/ 0 w 1378"/>
              <a:gd name="T3" fmla="*/ 1808162 h 1139"/>
              <a:gd name="T4" fmla="*/ 1752600 w 1378"/>
              <a:gd name="T5" fmla="*/ 1016000 h 1139"/>
              <a:gd name="T6" fmla="*/ 2187575 w 1378"/>
              <a:gd name="T7" fmla="*/ 0 h 1139"/>
              <a:gd name="T8" fmla="*/ 747713 w 1378"/>
              <a:gd name="T9" fmla="*/ 1081087 h 11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78" h="1139">
                <a:moveTo>
                  <a:pt x="471" y="681"/>
                </a:moveTo>
                <a:lnTo>
                  <a:pt x="0" y="1139"/>
                </a:lnTo>
                <a:lnTo>
                  <a:pt x="1104" y="640"/>
                </a:lnTo>
                <a:lnTo>
                  <a:pt x="1378" y="0"/>
                </a:lnTo>
                <a:lnTo>
                  <a:pt x="471" y="681"/>
                </a:lnTo>
                <a:close/>
              </a:path>
            </a:pathLst>
          </a:custGeom>
          <a:solidFill>
            <a:srgbClr val="1E120A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19" name="Freeform 3"/>
          <p:cNvSpPr>
            <a:spLocks/>
          </p:cNvSpPr>
          <p:nvPr/>
        </p:nvSpPr>
        <p:spPr bwMode="auto">
          <a:xfrm>
            <a:off x="2232025" y="3068638"/>
            <a:ext cx="1439863" cy="3240087"/>
          </a:xfrm>
          <a:custGeom>
            <a:avLst/>
            <a:gdLst>
              <a:gd name="T0" fmla="*/ 0 w 907"/>
              <a:gd name="T1" fmla="*/ 3240087 h 2721"/>
              <a:gd name="T2" fmla="*/ 0 w 907"/>
              <a:gd name="T3" fmla="*/ 1080029 h 2721"/>
              <a:gd name="T4" fmla="*/ 1439863 w 907"/>
              <a:gd name="T5" fmla="*/ 0 h 2721"/>
              <a:gd name="T6" fmla="*/ 1439863 w 907"/>
              <a:gd name="T7" fmla="*/ 2160058 h 2721"/>
              <a:gd name="T8" fmla="*/ 0 w 907"/>
              <a:gd name="T9" fmla="*/ 3240087 h 27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7" h="2721">
                <a:moveTo>
                  <a:pt x="0" y="2721"/>
                </a:moveTo>
                <a:lnTo>
                  <a:pt x="0" y="907"/>
                </a:lnTo>
                <a:lnTo>
                  <a:pt x="907" y="0"/>
                </a:lnTo>
                <a:lnTo>
                  <a:pt x="907" y="1814"/>
                </a:lnTo>
                <a:lnTo>
                  <a:pt x="0" y="2721"/>
                </a:lnTo>
                <a:close/>
              </a:path>
            </a:pathLst>
          </a:custGeom>
          <a:solidFill>
            <a:srgbClr val="3B2313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Box shape</a:t>
            </a:r>
            <a:endParaRPr lang="en-US" altLang="en-US" smtClean="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671888" y="3068638"/>
            <a:ext cx="2879725" cy="2160587"/>
          </a:xfrm>
          <a:prstGeom prst="rect">
            <a:avLst/>
          </a:prstGeom>
          <a:solidFill>
            <a:srgbClr val="3B2313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232025" y="4148138"/>
            <a:ext cx="2879725" cy="2160587"/>
          </a:xfrm>
          <a:prstGeom prst="rect">
            <a:avLst/>
          </a:prstGeom>
          <a:solidFill>
            <a:srgbClr val="A96E4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Freeform 7"/>
          <p:cNvSpPr>
            <a:spLocks/>
          </p:cNvSpPr>
          <p:nvPr/>
        </p:nvSpPr>
        <p:spPr bwMode="auto">
          <a:xfrm>
            <a:off x="5111750" y="3068638"/>
            <a:ext cx="1439863" cy="3240087"/>
          </a:xfrm>
          <a:custGeom>
            <a:avLst/>
            <a:gdLst>
              <a:gd name="T0" fmla="*/ 0 w 907"/>
              <a:gd name="T1" fmla="*/ 3240087 h 2721"/>
              <a:gd name="T2" fmla="*/ 0 w 907"/>
              <a:gd name="T3" fmla="*/ 1080029 h 2721"/>
              <a:gd name="T4" fmla="*/ 1439863 w 907"/>
              <a:gd name="T5" fmla="*/ 0 h 2721"/>
              <a:gd name="T6" fmla="*/ 1439863 w 907"/>
              <a:gd name="T7" fmla="*/ 2160058 h 2721"/>
              <a:gd name="T8" fmla="*/ 0 w 907"/>
              <a:gd name="T9" fmla="*/ 3240087 h 27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7" h="2721">
                <a:moveTo>
                  <a:pt x="0" y="2721"/>
                </a:moveTo>
                <a:lnTo>
                  <a:pt x="0" y="907"/>
                </a:lnTo>
                <a:lnTo>
                  <a:pt x="907" y="0"/>
                </a:lnTo>
                <a:lnTo>
                  <a:pt x="907" y="1814"/>
                </a:lnTo>
                <a:lnTo>
                  <a:pt x="0" y="2721"/>
                </a:lnTo>
                <a:close/>
              </a:path>
            </a:pathLst>
          </a:custGeom>
          <a:solidFill>
            <a:srgbClr val="CD8E65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>
            <a:off x="1871663" y="4149725"/>
            <a:ext cx="3240087" cy="900113"/>
          </a:xfrm>
          <a:custGeom>
            <a:avLst/>
            <a:gdLst>
              <a:gd name="T0" fmla="*/ 360362 w 2041"/>
              <a:gd name="T1" fmla="*/ 0 h 453"/>
              <a:gd name="T2" fmla="*/ 0 w 2041"/>
              <a:gd name="T3" fmla="*/ 900113 h 453"/>
              <a:gd name="T4" fmla="*/ 2879725 w 2041"/>
              <a:gd name="T5" fmla="*/ 900113 h 453"/>
              <a:gd name="T6" fmla="*/ 3240087 w 2041"/>
              <a:gd name="T7" fmla="*/ 0 h 453"/>
              <a:gd name="T8" fmla="*/ 360362 w 2041"/>
              <a:gd name="T9" fmla="*/ 0 h 4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41" h="453">
                <a:moveTo>
                  <a:pt x="227" y="0"/>
                </a:moveTo>
                <a:lnTo>
                  <a:pt x="0" y="453"/>
                </a:lnTo>
                <a:lnTo>
                  <a:pt x="1814" y="453"/>
                </a:lnTo>
                <a:lnTo>
                  <a:pt x="2041" y="0"/>
                </a:lnTo>
                <a:lnTo>
                  <a:pt x="227" y="0"/>
                </a:lnTo>
                <a:close/>
              </a:path>
            </a:pathLst>
          </a:custGeom>
          <a:solidFill>
            <a:srgbClr val="CC9A7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>
            <a:off x="5111750" y="3068638"/>
            <a:ext cx="2520950" cy="1787525"/>
          </a:xfrm>
          <a:custGeom>
            <a:avLst/>
            <a:gdLst>
              <a:gd name="T0" fmla="*/ 1081088 w 1588"/>
              <a:gd name="T1" fmla="*/ 1787525 h 1126"/>
              <a:gd name="T2" fmla="*/ 0 w 1588"/>
              <a:gd name="T3" fmla="*/ 1066800 h 1126"/>
              <a:gd name="T4" fmla="*/ 1446213 w 1588"/>
              <a:gd name="T5" fmla="*/ 0 h 1126"/>
              <a:gd name="T6" fmla="*/ 2520950 w 1588"/>
              <a:gd name="T7" fmla="*/ 706438 h 1126"/>
              <a:gd name="T8" fmla="*/ 1081088 w 1588"/>
              <a:gd name="T9" fmla="*/ 1787525 h 11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8" h="1126">
                <a:moveTo>
                  <a:pt x="681" y="1126"/>
                </a:moveTo>
                <a:lnTo>
                  <a:pt x="0" y="672"/>
                </a:lnTo>
                <a:lnTo>
                  <a:pt x="911" y="0"/>
                </a:lnTo>
                <a:lnTo>
                  <a:pt x="1588" y="445"/>
                </a:lnTo>
                <a:lnTo>
                  <a:pt x="681" y="1126"/>
                </a:lnTo>
                <a:close/>
              </a:path>
            </a:pathLst>
          </a:custGeom>
          <a:solidFill>
            <a:srgbClr val="CC9A7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Freeform 10"/>
          <p:cNvSpPr>
            <a:spLocks/>
          </p:cNvSpPr>
          <p:nvPr/>
        </p:nvSpPr>
        <p:spPr bwMode="auto">
          <a:xfrm>
            <a:off x="3671888" y="2349500"/>
            <a:ext cx="3240087" cy="719138"/>
          </a:xfrm>
          <a:custGeom>
            <a:avLst/>
            <a:gdLst>
              <a:gd name="T0" fmla="*/ 0 w 2041"/>
              <a:gd name="T1" fmla="*/ 719138 h 453"/>
              <a:gd name="T2" fmla="*/ 360362 w 2041"/>
              <a:gd name="T3" fmla="*/ 0 h 453"/>
              <a:gd name="T4" fmla="*/ 3240087 w 2041"/>
              <a:gd name="T5" fmla="*/ 0 h 453"/>
              <a:gd name="T6" fmla="*/ 2879725 w 2041"/>
              <a:gd name="T7" fmla="*/ 719138 h 453"/>
              <a:gd name="T8" fmla="*/ 0 w 2041"/>
              <a:gd name="T9" fmla="*/ 719138 h 4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41" h="453">
                <a:moveTo>
                  <a:pt x="0" y="453"/>
                </a:moveTo>
                <a:lnTo>
                  <a:pt x="227" y="0"/>
                </a:lnTo>
                <a:lnTo>
                  <a:pt x="2041" y="0"/>
                </a:lnTo>
                <a:lnTo>
                  <a:pt x="1814" y="453"/>
                </a:lnTo>
                <a:lnTo>
                  <a:pt x="0" y="453"/>
                </a:lnTo>
                <a:close/>
              </a:path>
            </a:pathLst>
          </a:custGeom>
          <a:solidFill>
            <a:srgbClr val="CC9A7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/>
          <p:cNvSpPr>
            <a:spLocks/>
          </p:cNvSpPr>
          <p:nvPr/>
        </p:nvSpPr>
        <p:spPr bwMode="auto">
          <a:xfrm>
            <a:off x="1692275" y="4149725"/>
            <a:ext cx="5040313" cy="2159000"/>
          </a:xfrm>
          <a:custGeom>
            <a:avLst/>
            <a:gdLst>
              <a:gd name="T0" fmla="*/ 0 w 3175"/>
              <a:gd name="T1" fmla="*/ 1439863 h 1360"/>
              <a:gd name="T2" fmla="*/ 2159000 w 3175"/>
              <a:gd name="T3" fmla="*/ 2159000 h 1360"/>
              <a:gd name="T4" fmla="*/ 5040313 w 3175"/>
              <a:gd name="T5" fmla="*/ 719138 h 1360"/>
              <a:gd name="T6" fmla="*/ 2879725 w 3175"/>
              <a:gd name="T7" fmla="*/ 0 h 1360"/>
              <a:gd name="T8" fmla="*/ 0 w 3175"/>
              <a:gd name="T9" fmla="*/ 1439863 h 1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75" h="1360">
                <a:moveTo>
                  <a:pt x="0" y="907"/>
                </a:moveTo>
                <a:lnTo>
                  <a:pt x="1360" y="1360"/>
                </a:lnTo>
                <a:lnTo>
                  <a:pt x="3175" y="453"/>
                </a:lnTo>
                <a:lnTo>
                  <a:pt x="1814" y="0"/>
                </a:lnTo>
                <a:lnTo>
                  <a:pt x="0" y="907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7" name="Freeform 3"/>
          <p:cNvSpPr>
            <a:spLocks/>
          </p:cNvSpPr>
          <p:nvPr/>
        </p:nvSpPr>
        <p:spPr bwMode="auto">
          <a:xfrm>
            <a:off x="4572000" y="1989138"/>
            <a:ext cx="2159000" cy="2879725"/>
          </a:xfrm>
          <a:custGeom>
            <a:avLst/>
            <a:gdLst>
              <a:gd name="T0" fmla="*/ 2159000 w 1360"/>
              <a:gd name="T1" fmla="*/ 2879725 h 1814"/>
              <a:gd name="T2" fmla="*/ 0 w 1360"/>
              <a:gd name="T3" fmla="*/ 2160588 h 1814"/>
              <a:gd name="T4" fmla="*/ 0 w 1360"/>
              <a:gd name="T5" fmla="*/ 0 h 1814"/>
              <a:gd name="T6" fmla="*/ 2159000 w 1360"/>
              <a:gd name="T7" fmla="*/ 720725 h 1814"/>
              <a:gd name="T8" fmla="*/ 2159000 w 1360"/>
              <a:gd name="T9" fmla="*/ 2879725 h 18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0" h="1814">
                <a:moveTo>
                  <a:pt x="1360" y="1814"/>
                </a:moveTo>
                <a:lnTo>
                  <a:pt x="0" y="1361"/>
                </a:lnTo>
                <a:lnTo>
                  <a:pt x="0" y="0"/>
                </a:lnTo>
                <a:lnTo>
                  <a:pt x="1360" y="454"/>
                </a:lnTo>
                <a:lnTo>
                  <a:pt x="1360" y="181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8" name="Freeform 4"/>
          <p:cNvSpPr>
            <a:spLocks/>
          </p:cNvSpPr>
          <p:nvPr/>
        </p:nvSpPr>
        <p:spPr bwMode="auto">
          <a:xfrm>
            <a:off x="1692275" y="1989138"/>
            <a:ext cx="2881313" cy="3600450"/>
          </a:xfrm>
          <a:custGeom>
            <a:avLst/>
            <a:gdLst>
              <a:gd name="T0" fmla="*/ 0 w 1815"/>
              <a:gd name="T1" fmla="*/ 3600450 h 2268"/>
              <a:gd name="T2" fmla="*/ 2881313 w 1815"/>
              <a:gd name="T3" fmla="*/ 2160588 h 2268"/>
              <a:gd name="T4" fmla="*/ 2881313 w 1815"/>
              <a:gd name="T5" fmla="*/ 0 h 2268"/>
              <a:gd name="T6" fmla="*/ 0 w 1815"/>
              <a:gd name="T7" fmla="*/ 1441450 h 2268"/>
              <a:gd name="T8" fmla="*/ 0 w 1815"/>
              <a:gd name="T9" fmla="*/ 3600450 h 22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15" h="2268">
                <a:moveTo>
                  <a:pt x="0" y="2268"/>
                </a:moveTo>
                <a:lnTo>
                  <a:pt x="1815" y="1361"/>
                </a:lnTo>
                <a:lnTo>
                  <a:pt x="1815" y="0"/>
                </a:lnTo>
                <a:lnTo>
                  <a:pt x="0" y="908"/>
                </a:lnTo>
                <a:lnTo>
                  <a:pt x="0" y="226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1270" name="Freeform 6"/>
          <p:cNvSpPr>
            <a:spLocks/>
          </p:cNvSpPr>
          <p:nvPr/>
        </p:nvSpPr>
        <p:spPr bwMode="auto">
          <a:xfrm>
            <a:off x="1692275" y="3429000"/>
            <a:ext cx="2159000" cy="2879725"/>
          </a:xfrm>
          <a:custGeom>
            <a:avLst/>
            <a:gdLst>
              <a:gd name="T0" fmla="*/ 2159000 w 1360"/>
              <a:gd name="T1" fmla="*/ 2879725 h 1814"/>
              <a:gd name="T2" fmla="*/ 0 w 1360"/>
              <a:gd name="T3" fmla="*/ 2160588 h 1814"/>
              <a:gd name="T4" fmla="*/ 0 w 1360"/>
              <a:gd name="T5" fmla="*/ 0 h 1814"/>
              <a:gd name="T6" fmla="*/ 2159000 w 1360"/>
              <a:gd name="T7" fmla="*/ 720725 h 1814"/>
              <a:gd name="T8" fmla="*/ 2159000 w 1360"/>
              <a:gd name="T9" fmla="*/ 2879725 h 18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0" h="1814">
                <a:moveTo>
                  <a:pt x="1360" y="1814"/>
                </a:moveTo>
                <a:lnTo>
                  <a:pt x="0" y="1361"/>
                </a:lnTo>
                <a:lnTo>
                  <a:pt x="0" y="0"/>
                </a:lnTo>
                <a:lnTo>
                  <a:pt x="1360" y="454"/>
                </a:lnTo>
                <a:lnTo>
                  <a:pt x="1360" y="1814"/>
                </a:lnTo>
                <a:close/>
              </a:path>
            </a:pathLst>
          </a:custGeom>
          <a:solidFill>
            <a:srgbClr val="65A3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1" name="Freeform 7"/>
          <p:cNvSpPr>
            <a:spLocks/>
          </p:cNvSpPr>
          <p:nvPr/>
        </p:nvSpPr>
        <p:spPr bwMode="auto">
          <a:xfrm>
            <a:off x="3851275" y="2708275"/>
            <a:ext cx="2881313" cy="3600450"/>
          </a:xfrm>
          <a:custGeom>
            <a:avLst/>
            <a:gdLst>
              <a:gd name="T0" fmla="*/ 0 w 1815"/>
              <a:gd name="T1" fmla="*/ 3600450 h 2268"/>
              <a:gd name="T2" fmla="*/ 2881313 w 1815"/>
              <a:gd name="T3" fmla="*/ 2160588 h 2268"/>
              <a:gd name="T4" fmla="*/ 2881313 w 1815"/>
              <a:gd name="T5" fmla="*/ 0 h 2268"/>
              <a:gd name="T6" fmla="*/ 0 w 1815"/>
              <a:gd name="T7" fmla="*/ 1441450 h 2268"/>
              <a:gd name="T8" fmla="*/ 0 w 1815"/>
              <a:gd name="T9" fmla="*/ 3600450 h 22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15" h="2268">
                <a:moveTo>
                  <a:pt x="0" y="2268"/>
                </a:moveTo>
                <a:lnTo>
                  <a:pt x="1815" y="1361"/>
                </a:lnTo>
                <a:lnTo>
                  <a:pt x="1815" y="0"/>
                </a:lnTo>
                <a:lnTo>
                  <a:pt x="0" y="908"/>
                </a:lnTo>
                <a:lnTo>
                  <a:pt x="0" y="2268"/>
                </a:lnTo>
                <a:close/>
              </a:path>
            </a:pathLst>
          </a:custGeom>
          <a:solidFill>
            <a:srgbClr val="65A3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692275" y="1989138"/>
            <a:ext cx="5040313" cy="2159000"/>
          </a:xfrm>
          <a:custGeom>
            <a:avLst/>
            <a:gdLst>
              <a:gd name="T0" fmla="*/ 0 w 3175"/>
              <a:gd name="T1" fmla="*/ 1439863 h 1360"/>
              <a:gd name="T2" fmla="*/ 2159000 w 3175"/>
              <a:gd name="T3" fmla="*/ 2159000 h 1360"/>
              <a:gd name="T4" fmla="*/ 5040313 w 3175"/>
              <a:gd name="T5" fmla="*/ 719138 h 1360"/>
              <a:gd name="T6" fmla="*/ 2879725 w 3175"/>
              <a:gd name="T7" fmla="*/ 0 h 1360"/>
              <a:gd name="T8" fmla="*/ 0 w 3175"/>
              <a:gd name="T9" fmla="*/ 1439863 h 1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75" h="1360">
                <a:moveTo>
                  <a:pt x="0" y="907"/>
                </a:moveTo>
                <a:lnTo>
                  <a:pt x="1360" y="1360"/>
                </a:lnTo>
                <a:lnTo>
                  <a:pt x="3175" y="453"/>
                </a:lnTo>
                <a:lnTo>
                  <a:pt x="1814" y="0"/>
                </a:lnTo>
                <a:lnTo>
                  <a:pt x="0" y="907"/>
                </a:lnTo>
                <a:close/>
              </a:path>
            </a:pathLst>
          </a:custGeom>
          <a:solidFill>
            <a:srgbClr val="65A3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851275" y="1989138"/>
            <a:ext cx="2879725" cy="2879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5" name="Freeform 3"/>
          <p:cNvSpPr>
            <a:spLocks/>
          </p:cNvSpPr>
          <p:nvPr/>
        </p:nvSpPr>
        <p:spPr bwMode="auto">
          <a:xfrm>
            <a:off x="2411413" y="4868863"/>
            <a:ext cx="4319587" cy="1439862"/>
          </a:xfrm>
          <a:custGeom>
            <a:avLst/>
            <a:gdLst>
              <a:gd name="T0" fmla="*/ 0 w 2721"/>
              <a:gd name="T1" fmla="*/ 1439862 h 907"/>
              <a:gd name="T2" fmla="*/ 1439862 w 2721"/>
              <a:gd name="T3" fmla="*/ 0 h 907"/>
              <a:gd name="T4" fmla="*/ 4319587 w 2721"/>
              <a:gd name="T5" fmla="*/ 0 h 907"/>
              <a:gd name="T6" fmla="*/ 2879725 w 2721"/>
              <a:gd name="T7" fmla="*/ 1439862 h 907"/>
              <a:gd name="T8" fmla="*/ 0 w 2721"/>
              <a:gd name="T9" fmla="*/ 1439862 h 9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1" h="907">
                <a:moveTo>
                  <a:pt x="0" y="907"/>
                </a:moveTo>
                <a:lnTo>
                  <a:pt x="907" y="0"/>
                </a:lnTo>
                <a:lnTo>
                  <a:pt x="2721" y="0"/>
                </a:lnTo>
                <a:lnTo>
                  <a:pt x="1814" y="907"/>
                </a:lnTo>
                <a:lnTo>
                  <a:pt x="0" y="907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Box shape</a:t>
            </a:r>
            <a:endParaRPr lang="en-US" altLang="en-US" smtClean="0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411413" y="3429000"/>
            <a:ext cx="2879725" cy="2879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8" name="Freeform 6"/>
          <p:cNvSpPr>
            <a:spLocks/>
          </p:cNvSpPr>
          <p:nvPr/>
        </p:nvSpPr>
        <p:spPr bwMode="auto">
          <a:xfrm>
            <a:off x="2411413" y="1989138"/>
            <a:ext cx="4319587" cy="1439862"/>
          </a:xfrm>
          <a:custGeom>
            <a:avLst/>
            <a:gdLst>
              <a:gd name="T0" fmla="*/ 0 w 2721"/>
              <a:gd name="T1" fmla="*/ 1439862 h 907"/>
              <a:gd name="T2" fmla="*/ 1439862 w 2721"/>
              <a:gd name="T3" fmla="*/ 0 h 907"/>
              <a:gd name="T4" fmla="*/ 4319587 w 2721"/>
              <a:gd name="T5" fmla="*/ 0 h 907"/>
              <a:gd name="T6" fmla="*/ 2879725 w 2721"/>
              <a:gd name="T7" fmla="*/ 1439862 h 907"/>
              <a:gd name="T8" fmla="*/ 0 w 2721"/>
              <a:gd name="T9" fmla="*/ 1439862 h 9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1" h="907">
                <a:moveTo>
                  <a:pt x="0" y="907"/>
                </a:moveTo>
                <a:lnTo>
                  <a:pt x="907" y="0"/>
                </a:lnTo>
                <a:lnTo>
                  <a:pt x="2721" y="0"/>
                </a:lnTo>
                <a:lnTo>
                  <a:pt x="1814" y="907"/>
                </a:lnTo>
                <a:lnTo>
                  <a:pt x="0" y="907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9" name="Freeform 7"/>
          <p:cNvSpPr>
            <a:spLocks/>
          </p:cNvSpPr>
          <p:nvPr/>
        </p:nvSpPr>
        <p:spPr bwMode="auto">
          <a:xfrm>
            <a:off x="5291138" y="1989138"/>
            <a:ext cx="1439862" cy="4319587"/>
          </a:xfrm>
          <a:custGeom>
            <a:avLst/>
            <a:gdLst>
              <a:gd name="T0" fmla="*/ 0 w 907"/>
              <a:gd name="T1" fmla="*/ 4319587 h 2721"/>
              <a:gd name="T2" fmla="*/ 0 w 907"/>
              <a:gd name="T3" fmla="*/ 1439862 h 2721"/>
              <a:gd name="T4" fmla="*/ 1439862 w 907"/>
              <a:gd name="T5" fmla="*/ 0 h 2721"/>
              <a:gd name="T6" fmla="*/ 1439862 w 907"/>
              <a:gd name="T7" fmla="*/ 2879725 h 2721"/>
              <a:gd name="T8" fmla="*/ 0 w 907"/>
              <a:gd name="T9" fmla="*/ 4319587 h 27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7" h="2721">
                <a:moveTo>
                  <a:pt x="0" y="2721"/>
                </a:moveTo>
                <a:lnTo>
                  <a:pt x="0" y="907"/>
                </a:lnTo>
                <a:lnTo>
                  <a:pt x="907" y="0"/>
                </a:lnTo>
                <a:lnTo>
                  <a:pt x="907" y="1814"/>
                </a:lnTo>
                <a:lnTo>
                  <a:pt x="0" y="272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Box shape</a:t>
            </a:r>
            <a:endParaRPr lang="en-US" altLang="en-US" smtClean="0"/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1692275" y="2349500"/>
            <a:ext cx="5040313" cy="3240088"/>
            <a:chOff x="1519" y="1253"/>
            <a:chExt cx="2721" cy="2721"/>
          </a:xfrm>
        </p:grpSpPr>
        <p:sp>
          <p:nvSpPr>
            <p:cNvPr id="15364" name="Rectangle 4"/>
            <p:cNvSpPr>
              <a:spLocks noChangeArrowheads="1"/>
            </p:cNvSpPr>
            <p:nvPr/>
          </p:nvSpPr>
          <p:spPr bwMode="auto">
            <a:xfrm>
              <a:off x="2426" y="1253"/>
              <a:ext cx="1814" cy="18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1519" y="2160"/>
              <a:ext cx="1814" cy="18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66" name="Freeform 6"/>
            <p:cNvSpPr>
              <a:spLocks/>
            </p:cNvSpPr>
            <p:nvPr/>
          </p:nvSpPr>
          <p:spPr bwMode="auto">
            <a:xfrm>
              <a:off x="1519" y="1253"/>
              <a:ext cx="2721" cy="907"/>
            </a:xfrm>
            <a:custGeom>
              <a:avLst/>
              <a:gdLst>
                <a:gd name="T0" fmla="*/ 0 w 2721"/>
                <a:gd name="T1" fmla="*/ 907 h 907"/>
                <a:gd name="T2" fmla="*/ 907 w 2721"/>
                <a:gd name="T3" fmla="*/ 0 h 907"/>
                <a:gd name="T4" fmla="*/ 2721 w 2721"/>
                <a:gd name="T5" fmla="*/ 0 h 907"/>
                <a:gd name="T6" fmla="*/ 1814 w 2721"/>
                <a:gd name="T7" fmla="*/ 907 h 907"/>
                <a:gd name="T8" fmla="*/ 0 w 2721"/>
                <a:gd name="T9" fmla="*/ 907 h 9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21" h="907">
                  <a:moveTo>
                    <a:pt x="0" y="907"/>
                  </a:moveTo>
                  <a:lnTo>
                    <a:pt x="907" y="0"/>
                  </a:lnTo>
                  <a:lnTo>
                    <a:pt x="2721" y="0"/>
                  </a:lnTo>
                  <a:lnTo>
                    <a:pt x="1814" y="907"/>
                  </a:lnTo>
                  <a:lnTo>
                    <a:pt x="0" y="907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67" name="Freeform 7"/>
            <p:cNvSpPr>
              <a:spLocks/>
            </p:cNvSpPr>
            <p:nvPr/>
          </p:nvSpPr>
          <p:spPr bwMode="auto">
            <a:xfrm>
              <a:off x="3333" y="1253"/>
              <a:ext cx="907" cy="2721"/>
            </a:xfrm>
            <a:custGeom>
              <a:avLst/>
              <a:gdLst>
                <a:gd name="T0" fmla="*/ 0 w 907"/>
                <a:gd name="T1" fmla="*/ 2721 h 2721"/>
                <a:gd name="T2" fmla="*/ 0 w 907"/>
                <a:gd name="T3" fmla="*/ 907 h 2721"/>
                <a:gd name="T4" fmla="*/ 907 w 907"/>
                <a:gd name="T5" fmla="*/ 0 h 2721"/>
                <a:gd name="T6" fmla="*/ 907 w 907"/>
                <a:gd name="T7" fmla="*/ 1814 h 2721"/>
                <a:gd name="T8" fmla="*/ 0 w 907"/>
                <a:gd name="T9" fmla="*/ 2721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721">
                  <a:moveTo>
                    <a:pt x="0" y="2721"/>
                  </a:moveTo>
                  <a:lnTo>
                    <a:pt x="0" y="907"/>
                  </a:lnTo>
                  <a:lnTo>
                    <a:pt x="907" y="0"/>
                  </a:lnTo>
                  <a:lnTo>
                    <a:pt x="907" y="1814"/>
                  </a:lnTo>
                  <a:lnTo>
                    <a:pt x="0" y="2721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reeform 2"/>
          <p:cNvSpPr>
            <a:spLocks/>
          </p:cNvSpPr>
          <p:nvPr/>
        </p:nvSpPr>
        <p:spPr bwMode="auto">
          <a:xfrm>
            <a:off x="1692275" y="4149725"/>
            <a:ext cx="5040313" cy="2159000"/>
          </a:xfrm>
          <a:custGeom>
            <a:avLst/>
            <a:gdLst>
              <a:gd name="T0" fmla="*/ 0 w 3175"/>
              <a:gd name="T1" fmla="*/ 1439863 h 1360"/>
              <a:gd name="T2" fmla="*/ 2159000 w 3175"/>
              <a:gd name="T3" fmla="*/ 2159000 h 1360"/>
              <a:gd name="T4" fmla="*/ 5040313 w 3175"/>
              <a:gd name="T5" fmla="*/ 719138 h 1360"/>
              <a:gd name="T6" fmla="*/ 2879725 w 3175"/>
              <a:gd name="T7" fmla="*/ 0 h 1360"/>
              <a:gd name="T8" fmla="*/ 0 w 3175"/>
              <a:gd name="T9" fmla="*/ 1439863 h 1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75" h="1360">
                <a:moveTo>
                  <a:pt x="0" y="907"/>
                </a:moveTo>
                <a:lnTo>
                  <a:pt x="1360" y="1360"/>
                </a:lnTo>
                <a:lnTo>
                  <a:pt x="3175" y="453"/>
                </a:lnTo>
                <a:lnTo>
                  <a:pt x="1814" y="0"/>
                </a:lnTo>
                <a:lnTo>
                  <a:pt x="0" y="907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1" name="Freeform 3"/>
          <p:cNvSpPr>
            <a:spLocks/>
          </p:cNvSpPr>
          <p:nvPr/>
        </p:nvSpPr>
        <p:spPr bwMode="auto">
          <a:xfrm>
            <a:off x="4572000" y="1989138"/>
            <a:ext cx="2159000" cy="2879725"/>
          </a:xfrm>
          <a:custGeom>
            <a:avLst/>
            <a:gdLst>
              <a:gd name="T0" fmla="*/ 2159000 w 1360"/>
              <a:gd name="T1" fmla="*/ 2879725 h 1814"/>
              <a:gd name="T2" fmla="*/ 0 w 1360"/>
              <a:gd name="T3" fmla="*/ 2160588 h 1814"/>
              <a:gd name="T4" fmla="*/ 0 w 1360"/>
              <a:gd name="T5" fmla="*/ 0 h 1814"/>
              <a:gd name="T6" fmla="*/ 2159000 w 1360"/>
              <a:gd name="T7" fmla="*/ 720725 h 1814"/>
              <a:gd name="T8" fmla="*/ 2159000 w 1360"/>
              <a:gd name="T9" fmla="*/ 2879725 h 18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0" h="1814">
                <a:moveTo>
                  <a:pt x="1360" y="1814"/>
                </a:moveTo>
                <a:lnTo>
                  <a:pt x="0" y="1361"/>
                </a:lnTo>
                <a:lnTo>
                  <a:pt x="0" y="0"/>
                </a:lnTo>
                <a:lnTo>
                  <a:pt x="1360" y="454"/>
                </a:lnTo>
                <a:lnTo>
                  <a:pt x="1360" y="181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2" name="Freeform 4"/>
          <p:cNvSpPr>
            <a:spLocks/>
          </p:cNvSpPr>
          <p:nvPr/>
        </p:nvSpPr>
        <p:spPr bwMode="auto">
          <a:xfrm>
            <a:off x="1692275" y="1989138"/>
            <a:ext cx="2881313" cy="3600450"/>
          </a:xfrm>
          <a:custGeom>
            <a:avLst/>
            <a:gdLst>
              <a:gd name="T0" fmla="*/ 0 w 1815"/>
              <a:gd name="T1" fmla="*/ 3600450 h 2268"/>
              <a:gd name="T2" fmla="*/ 2881313 w 1815"/>
              <a:gd name="T3" fmla="*/ 2160588 h 2268"/>
              <a:gd name="T4" fmla="*/ 2881313 w 1815"/>
              <a:gd name="T5" fmla="*/ 0 h 2268"/>
              <a:gd name="T6" fmla="*/ 0 w 1815"/>
              <a:gd name="T7" fmla="*/ 1441450 h 2268"/>
              <a:gd name="T8" fmla="*/ 0 w 1815"/>
              <a:gd name="T9" fmla="*/ 3600450 h 22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15" h="2268">
                <a:moveTo>
                  <a:pt x="0" y="2268"/>
                </a:moveTo>
                <a:lnTo>
                  <a:pt x="1815" y="1361"/>
                </a:lnTo>
                <a:lnTo>
                  <a:pt x="1815" y="0"/>
                </a:lnTo>
                <a:lnTo>
                  <a:pt x="0" y="908"/>
                </a:lnTo>
                <a:lnTo>
                  <a:pt x="0" y="226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7414" name="Freeform 6"/>
          <p:cNvSpPr>
            <a:spLocks/>
          </p:cNvSpPr>
          <p:nvPr/>
        </p:nvSpPr>
        <p:spPr bwMode="auto">
          <a:xfrm>
            <a:off x="1692275" y="3429000"/>
            <a:ext cx="2159000" cy="2879725"/>
          </a:xfrm>
          <a:custGeom>
            <a:avLst/>
            <a:gdLst>
              <a:gd name="T0" fmla="*/ 2159000 w 1360"/>
              <a:gd name="T1" fmla="*/ 2879725 h 1814"/>
              <a:gd name="T2" fmla="*/ 0 w 1360"/>
              <a:gd name="T3" fmla="*/ 2160588 h 1814"/>
              <a:gd name="T4" fmla="*/ 0 w 1360"/>
              <a:gd name="T5" fmla="*/ 0 h 1814"/>
              <a:gd name="T6" fmla="*/ 2159000 w 1360"/>
              <a:gd name="T7" fmla="*/ 720725 h 1814"/>
              <a:gd name="T8" fmla="*/ 2159000 w 1360"/>
              <a:gd name="T9" fmla="*/ 2879725 h 18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0" h="1814">
                <a:moveTo>
                  <a:pt x="1360" y="1814"/>
                </a:moveTo>
                <a:lnTo>
                  <a:pt x="0" y="1361"/>
                </a:lnTo>
                <a:lnTo>
                  <a:pt x="0" y="0"/>
                </a:lnTo>
                <a:lnTo>
                  <a:pt x="1360" y="454"/>
                </a:lnTo>
                <a:lnTo>
                  <a:pt x="1360" y="181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5" name="Freeform 7"/>
          <p:cNvSpPr>
            <a:spLocks/>
          </p:cNvSpPr>
          <p:nvPr/>
        </p:nvSpPr>
        <p:spPr bwMode="auto">
          <a:xfrm>
            <a:off x="3851275" y="2708275"/>
            <a:ext cx="2881313" cy="3600450"/>
          </a:xfrm>
          <a:custGeom>
            <a:avLst/>
            <a:gdLst>
              <a:gd name="T0" fmla="*/ 0 w 1815"/>
              <a:gd name="T1" fmla="*/ 3600450 h 2268"/>
              <a:gd name="T2" fmla="*/ 2881313 w 1815"/>
              <a:gd name="T3" fmla="*/ 2160588 h 2268"/>
              <a:gd name="T4" fmla="*/ 2881313 w 1815"/>
              <a:gd name="T5" fmla="*/ 0 h 2268"/>
              <a:gd name="T6" fmla="*/ 0 w 1815"/>
              <a:gd name="T7" fmla="*/ 1441450 h 2268"/>
              <a:gd name="T8" fmla="*/ 0 w 1815"/>
              <a:gd name="T9" fmla="*/ 3600450 h 22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15" h="2268">
                <a:moveTo>
                  <a:pt x="0" y="2268"/>
                </a:moveTo>
                <a:lnTo>
                  <a:pt x="1815" y="1361"/>
                </a:lnTo>
                <a:lnTo>
                  <a:pt x="1815" y="0"/>
                </a:lnTo>
                <a:lnTo>
                  <a:pt x="0" y="908"/>
                </a:lnTo>
                <a:lnTo>
                  <a:pt x="0" y="226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6" name="Freeform 8"/>
          <p:cNvSpPr>
            <a:spLocks/>
          </p:cNvSpPr>
          <p:nvPr/>
        </p:nvSpPr>
        <p:spPr bwMode="auto">
          <a:xfrm>
            <a:off x="1692275" y="1989138"/>
            <a:ext cx="5040313" cy="2159000"/>
          </a:xfrm>
          <a:custGeom>
            <a:avLst/>
            <a:gdLst>
              <a:gd name="T0" fmla="*/ 0 w 3175"/>
              <a:gd name="T1" fmla="*/ 1439863 h 1360"/>
              <a:gd name="T2" fmla="*/ 2159000 w 3175"/>
              <a:gd name="T3" fmla="*/ 2159000 h 1360"/>
              <a:gd name="T4" fmla="*/ 5040313 w 3175"/>
              <a:gd name="T5" fmla="*/ 719138 h 1360"/>
              <a:gd name="T6" fmla="*/ 2879725 w 3175"/>
              <a:gd name="T7" fmla="*/ 0 h 1360"/>
              <a:gd name="T8" fmla="*/ 0 w 3175"/>
              <a:gd name="T9" fmla="*/ 1439863 h 1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75" h="1360">
                <a:moveTo>
                  <a:pt x="0" y="907"/>
                </a:moveTo>
                <a:lnTo>
                  <a:pt x="1360" y="1360"/>
                </a:lnTo>
                <a:lnTo>
                  <a:pt x="3175" y="453"/>
                </a:lnTo>
                <a:lnTo>
                  <a:pt x="1814" y="0"/>
                </a:lnTo>
                <a:lnTo>
                  <a:pt x="0" y="907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reeform 2"/>
          <p:cNvSpPr>
            <a:spLocks/>
          </p:cNvSpPr>
          <p:nvPr/>
        </p:nvSpPr>
        <p:spPr bwMode="auto">
          <a:xfrm>
            <a:off x="4572000" y="1628775"/>
            <a:ext cx="2160588" cy="3779838"/>
          </a:xfrm>
          <a:custGeom>
            <a:avLst/>
            <a:gdLst>
              <a:gd name="T0" fmla="*/ 0 w 1361"/>
              <a:gd name="T1" fmla="*/ 2519363 h 2381"/>
              <a:gd name="T2" fmla="*/ 0 w 1361"/>
              <a:gd name="T3" fmla="*/ 0 h 2381"/>
              <a:gd name="T4" fmla="*/ 2160588 w 1361"/>
              <a:gd name="T5" fmla="*/ 1260475 h 2381"/>
              <a:gd name="T6" fmla="*/ 2160588 w 1361"/>
              <a:gd name="T7" fmla="*/ 3779838 h 2381"/>
              <a:gd name="T8" fmla="*/ 0 w 1361"/>
              <a:gd name="T9" fmla="*/ 2519363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1" h="2381">
                <a:moveTo>
                  <a:pt x="0" y="1587"/>
                </a:moveTo>
                <a:lnTo>
                  <a:pt x="0" y="0"/>
                </a:lnTo>
                <a:lnTo>
                  <a:pt x="1361" y="794"/>
                </a:lnTo>
                <a:lnTo>
                  <a:pt x="1361" y="2381"/>
                </a:lnTo>
                <a:lnTo>
                  <a:pt x="0" y="1587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59" name="Freeform 3"/>
          <p:cNvSpPr>
            <a:spLocks/>
          </p:cNvSpPr>
          <p:nvPr/>
        </p:nvSpPr>
        <p:spPr bwMode="auto">
          <a:xfrm>
            <a:off x="2411413" y="1628775"/>
            <a:ext cx="2160587" cy="3779838"/>
          </a:xfrm>
          <a:custGeom>
            <a:avLst/>
            <a:gdLst>
              <a:gd name="T0" fmla="*/ 0 w 1361"/>
              <a:gd name="T1" fmla="*/ 3779838 h 2381"/>
              <a:gd name="T2" fmla="*/ 0 w 1361"/>
              <a:gd name="T3" fmla="*/ 1260475 h 2381"/>
              <a:gd name="T4" fmla="*/ 2160587 w 1361"/>
              <a:gd name="T5" fmla="*/ 0 h 2381"/>
              <a:gd name="T6" fmla="*/ 2160587 w 1361"/>
              <a:gd name="T7" fmla="*/ 2519363 h 2381"/>
              <a:gd name="T8" fmla="*/ 0 w 1361"/>
              <a:gd name="T9" fmla="*/ 3779838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1" h="2381">
                <a:moveTo>
                  <a:pt x="0" y="2381"/>
                </a:moveTo>
                <a:lnTo>
                  <a:pt x="0" y="794"/>
                </a:lnTo>
                <a:lnTo>
                  <a:pt x="1361" y="0"/>
                </a:lnTo>
                <a:lnTo>
                  <a:pt x="1361" y="1587"/>
                </a:lnTo>
                <a:lnTo>
                  <a:pt x="0" y="238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9461" name="Freeform 5"/>
          <p:cNvSpPr>
            <a:spLocks/>
          </p:cNvSpPr>
          <p:nvPr/>
        </p:nvSpPr>
        <p:spPr bwMode="auto">
          <a:xfrm>
            <a:off x="2411413" y="1628775"/>
            <a:ext cx="4321175" cy="2520950"/>
          </a:xfrm>
          <a:custGeom>
            <a:avLst/>
            <a:gdLst>
              <a:gd name="T0" fmla="*/ 2160588 w 2722"/>
              <a:gd name="T1" fmla="*/ 2520950 h 1588"/>
              <a:gd name="T2" fmla="*/ 0 w 2722"/>
              <a:gd name="T3" fmla="*/ 1260475 h 1588"/>
              <a:gd name="T4" fmla="*/ 2160588 w 2722"/>
              <a:gd name="T5" fmla="*/ 0 h 1588"/>
              <a:gd name="T6" fmla="*/ 4321175 w 2722"/>
              <a:gd name="T7" fmla="*/ 1260475 h 1588"/>
              <a:gd name="T8" fmla="*/ 2160588 w 2722"/>
              <a:gd name="T9" fmla="*/ 2520950 h 15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2" h="1588">
                <a:moveTo>
                  <a:pt x="1361" y="1588"/>
                </a:moveTo>
                <a:lnTo>
                  <a:pt x="0" y="794"/>
                </a:lnTo>
                <a:lnTo>
                  <a:pt x="1361" y="0"/>
                </a:lnTo>
                <a:lnTo>
                  <a:pt x="2722" y="794"/>
                </a:lnTo>
                <a:lnTo>
                  <a:pt x="1361" y="1588"/>
                </a:lnTo>
                <a:close/>
              </a:path>
            </a:pathLst>
          </a:custGeom>
          <a:solidFill>
            <a:srgbClr val="65A3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2" name="Freeform 6"/>
          <p:cNvSpPr>
            <a:spLocks/>
          </p:cNvSpPr>
          <p:nvPr/>
        </p:nvSpPr>
        <p:spPr bwMode="auto">
          <a:xfrm>
            <a:off x="2411413" y="4149725"/>
            <a:ext cx="4321175" cy="2520950"/>
          </a:xfrm>
          <a:custGeom>
            <a:avLst/>
            <a:gdLst>
              <a:gd name="T0" fmla="*/ 2160588 w 2722"/>
              <a:gd name="T1" fmla="*/ 2520950 h 1588"/>
              <a:gd name="T2" fmla="*/ 0 w 2722"/>
              <a:gd name="T3" fmla="*/ 1260475 h 1588"/>
              <a:gd name="T4" fmla="*/ 2160588 w 2722"/>
              <a:gd name="T5" fmla="*/ 0 h 1588"/>
              <a:gd name="T6" fmla="*/ 4321175 w 2722"/>
              <a:gd name="T7" fmla="*/ 1260475 h 1588"/>
              <a:gd name="T8" fmla="*/ 2160588 w 2722"/>
              <a:gd name="T9" fmla="*/ 2520950 h 15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2" h="1588">
                <a:moveTo>
                  <a:pt x="1361" y="1588"/>
                </a:moveTo>
                <a:lnTo>
                  <a:pt x="0" y="794"/>
                </a:lnTo>
                <a:lnTo>
                  <a:pt x="1361" y="0"/>
                </a:lnTo>
                <a:lnTo>
                  <a:pt x="2722" y="794"/>
                </a:lnTo>
                <a:lnTo>
                  <a:pt x="1361" y="158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3" name="Freeform 7"/>
          <p:cNvSpPr>
            <a:spLocks/>
          </p:cNvSpPr>
          <p:nvPr/>
        </p:nvSpPr>
        <p:spPr bwMode="auto">
          <a:xfrm>
            <a:off x="2411413" y="2889250"/>
            <a:ext cx="2160587" cy="3779838"/>
          </a:xfrm>
          <a:custGeom>
            <a:avLst/>
            <a:gdLst>
              <a:gd name="T0" fmla="*/ 0 w 1361"/>
              <a:gd name="T1" fmla="*/ 2519363 h 2381"/>
              <a:gd name="T2" fmla="*/ 0 w 1361"/>
              <a:gd name="T3" fmla="*/ 0 h 2381"/>
              <a:gd name="T4" fmla="*/ 2160587 w 1361"/>
              <a:gd name="T5" fmla="*/ 1260475 h 2381"/>
              <a:gd name="T6" fmla="*/ 2160587 w 1361"/>
              <a:gd name="T7" fmla="*/ 3779838 h 2381"/>
              <a:gd name="T8" fmla="*/ 0 w 1361"/>
              <a:gd name="T9" fmla="*/ 2519363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1" h="2381">
                <a:moveTo>
                  <a:pt x="0" y="1587"/>
                </a:moveTo>
                <a:lnTo>
                  <a:pt x="0" y="0"/>
                </a:lnTo>
                <a:lnTo>
                  <a:pt x="1361" y="794"/>
                </a:lnTo>
                <a:lnTo>
                  <a:pt x="1361" y="2381"/>
                </a:lnTo>
                <a:lnTo>
                  <a:pt x="0" y="1587"/>
                </a:lnTo>
                <a:close/>
              </a:path>
            </a:pathLst>
          </a:custGeom>
          <a:solidFill>
            <a:srgbClr val="65A3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4" name="Freeform 8"/>
          <p:cNvSpPr>
            <a:spLocks/>
          </p:cNvSpPr>
          <p:nvPr/>
        </p:nvSpPr>
        <p:spPr bwMode="auto">
          <a:xfrm>
            <a:off x="4572000" y="2889250"/>
            <a:ext cx="2160588" cy="3779838"/>
          </a:xfrm>
          <a:custGeom>
            <a:avLst/>
            <a:gdLst>
              <a:gd name="T0" fmla="*/ 0 w 1361"/>
              <a:gd name="T1" fmla="*/ 3779838 h 2381"/>
              <a:gd name="T2" fmla="*/ 0 w 1361"/>
              <a:gd name="T3" fmla="*/ 1260475 h 2381"/>
              <a:gd name="T4" fmla="*/ 2160588 w 1361"/>
              <a:gd name="T5" fmla="*/ 0 h 2381"/>
              <a:gd name="T6" fmla="*/ 2160588 w 1361"/>
              <a:gd name="T7" fmla="*/ 2519363 h 2381"/>
              <a:gd name="T8" fmla="*/ 0 w 1361"/>
              <a:gd name="T9" fmla="*/ 3779838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1" h="2381">
                <a:moveTo>
                  <a:pt x="0" y="2381"/>
                </a:moveTo>
                <a:lnTo>
                  <a:pt x="0" y="794"/>
                </a:lnTo>
                <a:lnTo>
                  <a:pt x="1361" y="0"/>
                </a:lnTo>
                <a:lnTo>
                  <a:pt x="1361" y="1587"/>
                </a:lnTo>
                <a:lnTo>
                  <a:pt x="0" y="2381"/>
                </a:lnTo>
                <a:close/>
              </a:path>
            </a:pathLst>
          </a:custGeom>
          <a:solidFill>
            <a:srgbClr val="65A3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183</Words>
  <Application>Microsoft Office PowerPoint</Application>
  <PresentationFormat>On-screen Show (4:3)</PresentationFormat>
  <Paragraphs>32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Wingdings</vt:lpstr>
      <vt:lpstr>Default Design</vt:lpstr>
      <vt:lpstr>3D Box shapes</vt:lpstr>
      <vt:lpstr>Box shapes</vt:lpstr>
      <vt:lpstr>Box shape</vt:lpstr>
      <vt:lpstr>Box shape</vt:lpstr>
      <vt:lpstr>PowerPoint Presentation</vt:lpstr>
      <vt:lpstr>Box shape</vt:lpstr>
      <vt:lpstr>Box shape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6</cp:revision>
  <dcterms:created xsi:type="dcterms:W3CDTF">2009-11-03T13:35:13Z</dcterms:created>
  <dcterms:modified xsi:type="dcterms:W3CDTF">2015-02-22T11:13:01Z</dcterms:modified>
</cp:coreProperties>
</file>