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42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-6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D7E99F-5BA7-4B32-824B-3D63D032B8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9777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681783D-02A1-4F9D-B80F-4B5A2CE81355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83B722-2EDE-4B03-9A84-A69D65CC3F5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784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A910C0-3DEE-4ADA-9C86-09B2A17E87E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94164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D0FF40-F3FA-4AA2-ABF8-CBE6001CD9E3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42354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9B43C8-2A6C-47FB-8959-FBB81820B4E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93757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C597A4-13BC-4947-A749-9CFBE441C45D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8381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208D3AB-E079-4CA2-9FB2-9CFCA0ED5F73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5874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7E42A93-7AEE-4B92-AE23-6DB30617CB7B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7951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C746B8-15C9-4C23-9BDF-A71789DB11AB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002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29C4-3886-4FEA-A1B9-74757BD981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64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96E43-1F32-45BA-BD97-C33E432743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117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B1EE-4FE2-418C-A9EC-CDA711DA58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0584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4671A-5FAD-4955-8EFF-686D646365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956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5EFE3-B328-4E88-BD8B-994DC1958F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607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31DE1-6150-47A7-BEAD-D21E0C67B87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845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92D95-612D-4DE6-9537-CCD579D700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211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83536-88F2-4604-92EA-4058F28304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8C305-B8CB-411B-B7A5-D18F7EA441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8278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C37D0-58C9-4695-9BD2-D9DACFC461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2690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3991B-0B30-4F12-BF24-3C377EF47B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766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96EF86A-1748-4E16-8DC3-196313501C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17738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Geometric shapes</a:t>
            </a:r>
            <a:br>
              <a:rPr lang="en-GB" altLang="en-US" sz="4400" smtClean="0"/>
            </a:br>
            <a:r>
              <a:rPr lang="en-GB" altLang="en-US" sz="2400" smtClean="0"/>
              <a:t>(Can be coloured and scaled to size)</a:t>
            </a:r>
            <a:endParaRPr lang="en-US" altLang="en-US" sz="2400" smtClean="0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755650" y="476250"/>
            <a:ext cx="2060575" cy="1501775"/>
          </a:xfrm>
          <a:prstGeom prst="parallelogram">
            <a:avLst>
              <a:gd name="adj" fmla="val 3430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3203575" y="547688"/>
            <a:ext cx="2792413" cy="1497012"/>
          </a:xfrm>
          <a:custGeom>
            <a:avLst/>
            <a:gdLst>
              <a:gd name="T0" fmla="*/ 0 w 2540"/>
              <a:gd name="T1" fmla="*/ 749257 h 997"/>
              <a:gd name="T2" fmla="*/ 1396207 w 2540"/>
              <a:gd name="T3" fmla="*/ 0 h 997"/>
              <a:gd name="T4" fmla="*/ 2792413 w 2540"/>
              <a:gd name="T5" fmla="*/ 749257 h 997"/>
              <a:gd name="T6" fmla="*/ 1396207 w 2540"/>
              <a:gd name="T7" fmla="*/ 1497012 h 997"/>
              <a:gd name="T8" fmla="*/ 0 w 2540"/>
              <a:gd name="T9" fmla="*/ 749257 h 9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997">
                <a:moveTo>
                  <a:pt x="0" y="499"/>
                </a:moveTo>
                <a:lnTo>
                  <a:pt x="1270" y="0"/>
                </a:lnTo>
                <a:lnTo>
                  <a:pt x="2540" y="499"/>
                </a:lnTo>
                <a:lnTo>
                  <a:pt x="1270" y="997"/>
                </a:lnTo>
                <a:lnTo>
                  <a:pt x="0" y="49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5"/>
          <p:cNvSpPr>
            <a:spLocks/>
          </p:cNvSpPr>
          <p:nvPr/>
        </p:nvSpPr>
        <p:spPr bwMode="auto">
          <a:xfrm>
            <a:off x="6443663" y="692150"/>
            <a:ext cx="1960562" cy="1284288"/>
          </a:xfrm>
          <a:custGeom>
            <a:avLst/>
            <a:gdLst>
              <a:gd name="T0" fmla="*/ 0 w 2631"/>
              <a:gd name="T1" fmla="*/ 1284288 h 1723"/>
              <a:gd name="T2" fmla="*/ 1960562 w 2631"/>
              <a:gd name="T3" fmla="*/ 1284288 h 1723"/>
              <a:gd name="T4" fmla="*/ 1791407 w 2631"/>
              <a:gd name="T5" fmla="*/ 0 h 1723"/>
              <a:gd name="T6" fmla="*/ 710154 w 2631"/>
              <a:gd name="T7" fmla="*/ 0 h 1723"/>
              <a:gd name="T8" fmla="*/ 0 w 2631"/>
              <a:gd name="T9" fmla="*/ 1284288 h 1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1" h="1723">
                <a:moveTo>
                  <a:pt x="0" y="1723"/>
                </a:moveTo>
                <a:lnTo>
                  <a:pt x="2631" y="1723"/>
                </a:lnTo>
                <a:lnTo>
                  <a:pt x="2404" y="0"/>
                </a:lnTo>
                <a:lnTo>
                  <a:pt x="953" y="0"/>
                </a:lnTo>
                <a:lnTo>
                  <a:pt x="0" y="1723"/>
                </a:lnTo>
                <a:close/>
              </a:path>
            </a:pathLst>
          </a:custGeom>
          <a:solidFill>
            <a:srgbClr val="1442E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971550" y="3933825"/>
            <a:ext cx="2087563" cy="2052638"/>
          </a:xfrm>
          <a:custGeom>
            <a:avLst/>
            <a:gdLst>
              <a:gd name="T0" fmla="*/ 0 w 2862"/>
              <a:gd name="T1" fmla="*/ 2052638 h 2813"/>
              <a:gd name="T2" fmla="*/ 1618554 w 2862"/>
              <a:gd name="T3" fmla="*/ 1894294 h 2813"/>
              <a:gd name="T4" fmla="*/ 2087563 w 2862"/>
              <a:gd name="T5" fmla="*/ 850827 h 2813"/>
              <a:gd name="T6" fmla="*/ 264775 w 2862"/>
              <a:gd name="T7" fmla="*/ 0 h 2813"/>
              <a:gd name="T8" fmla="*/ 0 w 2862"/>
              <a:gd name="T9" fmla="*/ 2052638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2" h="2813">
                <a:moveTo>
                  <a:pt x="0" y="2813"/>
                </a:moveTo>
                <a:lnTo>
                  <a:pt x="2219" y="2596"/>
                </a:lnTo>
                <a:lnTo>
                  <a:pt x="2862" y="1166"/>
                </a:lnTo>
                <a:lnTo>
                  <a:pt x="363" y="0"/>
                </a:lnTo>
                <a:lnTo>
                  <a:pt x="0" y="2813"/>
                </a:lnTo>
                <a:close/>
              </a:path>
            </a:pathLst>
          </a:cu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690938" y="4189413"/>
            <a:ext cx="2232025" cy="1919287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0" name="Rectangle 8"/>
          <p:cNvSpPr>
            <a:spLocks noChangeAspect="1" noChangeArrowheads="1"/>
          </p:cNvSpPr>
          <p:nvPr/>
        </p:nvSpPr>
        <p:spPr bwMode="auto">
          <a:xfrm rot="2220000">
            <a:off x="7329488" y="4005263"/>
            <a:ext cx="1114425" cy="11128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1" name="Rectangle 9"/>
          <p:cNvSpPr>
            <a:spLocks noChangeAspect="1" noChangeArrowheads="1"/>
          </p:cNvSpPr>
          <p:nvPr/>
        </p:nvSpPr>
        <p:spPr bwMode="auto">
          <a:xfrm>
            <a:off x="7107238" y="5346700"/>
            <a:ext cx="890587" cy="890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" name="Rectangle 10"/>
          <p:cNvSpPr>
            <a:spLocks noChangeAspect="1" noChangeArrowheads="1"/>
          </p:cNvSpPr>
          <p:nvPr/>
        </p:nvSpPr>
        <p:spPr bwMode="auto">
          <a:xfrm>
            <a:off x="6429375" y="4679950"/>
            <a:ext cx="668338" cy="6683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3" name="Text Box 11"/>
          <p:cNvSpPr txBox="1">
            <a:spLocks noChangeAspect="1" noChangeArrowheads="1"/>
          </p:cNvSpPr>
          <p:nvPr/>
        </p:nvSpPr>
        <p:spPr bwMode="auto">
          <a:xfrm>
            <a:off x="6804025" y="4868863"/>
            <a:ext cx="193675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a</a:t>
            </a:r>
            <a:endParaRPr lang="en-US" altLang="en-US" sz="2400"/>
          </a:p>
        </p:txBody>
      </p:sp>
      <p:sp>
        <p:nvSpPr>
          <p:cNvPr id="3084" name="Text Box 12"/>
          <p:cNvSpPr txBox="1">
            <a:spLocks noChangeAspect="1" noChangeArrowheads="1"/>
          </p:cNvSpPr>
          <p:nvPr/>
        </p:nvSpPr>
        <p:spPr bwMode="auto">
          <a:xfrm>
            <a:off x="7556500" y="4714875"/>
            <a:ext cx="18415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c</a:t>
            </a:r>
            <a:endParaRPr lang="en-US" altLang="en-US" sz="2400"/>
          </a:p>
        </p:txBody>
      </p:sp>
      <p:sp>
        <p:nvSpPr>
          <p:cNvPr id="3085" name="Text Box 13"/>
          <p:cNvSpPr txBox="1">
            <a:spLocks noChangeAspect="1" noChangeArrowheads="1"/>
          </p:cNvSpPr>
          <p:nvPr/>
        </p:nvSpPr>
        <p:spPr bwMode="auto">
          <a:xfrm>
            <a:off x="7331075" y="5434013"/>
            <a:ext cx="193675" cy="227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b</a:t>
            </a:r>
            <a:endParaRPr lang="en-US" altLang="en-US" sz="2400"/>
          </a:p>
        </p:txBody>
      </p:sp>
      <p:sp>
        <p:nvSpPr>
          <p:cNvPr id="3086" name="AutoShape 14"/>
          <p:cNvSpPr>
            <a:spLocks noChangeAspect="1" noChangeArrowheads="1"/>
          </p:cNvSpPr>
          <p:nvPr/>
        </p:nvSpPr>
        <p:spPr bwMode="auto">
          <a:xfrm>
            <a:off x="7107238" y="4679950"/>
            <a:ext cx="890587" cy="668338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Parallelogram</a:t>
            </a:r>
            <a:endParaRPr lang="en-US" altLang="en-US" smtClean="0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2439988" y="2292350"/>
            <a:ext cx="4248150" cy="3095625"/>
          </a:xfrm>
          <a:prstGeom prst="parallelogram">
            <a:avLst>
              <a:gd name="adj" fmla="val 3430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Rhomboid</a:t>
            </a:r>
            <a:endParaRPr lang="en-US" altLang="en-US" smtClean="0"/>
          </a:p>
        </p:txBody>
      </p:sp>
      <p:sp>
        <p:nvSpPr>
          <p:cNvPr id="7171" name="Freeform 3"/>
          <p:cNvSpPr>
            <a:spLocks/>
          </p:cNvSpPr>
          <p:nvPr/>
        </p:nvSpPr>
        <p:spPr bwMode="auto">
          <a:xfrm>
            <a:off x="1058863" y="1973263"/>
            <a:ext cx="6985000" cy="3743325"/>
          </a:xfrm>
          <a:custGeom>
            <a:avLst/>
            <a:gdLst>
              <a:gd name="T0" fmla="*/ 0 w 2540"/>
              <a:gd name="T1" fmla="*/ 1873540 h 997"/>
              <a:gd name="T2" fmla="*/ 3492500 w 2540"/>
              <a:gd name="T3" fmla="*/ 0 h 997"/>
              <a:gd name="T4" fmla="*/ 6985000 w 2540"/>
              <a:gd name="T5" fmla="*/ 1873540 h 997"/>
              <a:gd name="T6" fmla="*/ 3492500 w 2540"/>
              <a:gd name="T7" fmla="*/ 3743325 h 997"/>
              <a:gd name="T8" fmla="*/ 0 w 2540"/>
              <a:gd name="T9" fmla="*/ 1873540 h 99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0" h="997">
                <a:moveTo>
                  <a:pt x="0" y="499"/>
                </a:moveTo>
                <a:lnTo>
                  <a:pt x="1270" y="0"/>
                </a:lnTo>
                <a:lnTo>
                  <a:pt x="2540" y="499"/>
                </a:lnTo>
                <a:lnTo>
                  <a:pt x="1270" y="997"/>
                </a:lnTo>
                <a:lnTo>
                  <a:pt x="0" y="49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484438" y="6021388"/>
            <a:ext cx="4662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800"/>
              <a:t>Rhombus or diamond shape</a:t>
            </a:r>
            <a:endParaRPr lang="en-US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Parallelogram</a:t>
            </a:r>
            <a:endParaRPr lang="en-US" altLang="en-US" smtClean="0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466975" y="2205038"/>
            <a:ext cx="4176713" cy="2735262"/>
          </a:xfrm>
          <a:custGeom>
            <a:avLst/>
            <a:gdLst>
              <a:gd name="T0" fmla="*/ 0 w 2631"/>
              <a:gd name="T1" fmla="*/ 2735262 h 1723"/>
              <a:gd name="T2" fmla="*/ 4176713 w 2631"/>
              <a:gd name="T3" fmla="*/ 2735262 h 1723"/>
              <a:gd name="T4" fmla="*/ 3816350 w 2631"/>
              <a:gd name="T5" fmla="*/ 0 h 1723"/>
              <a:gd name="T6" fmla="*/ 1512888 w 2631"/>
              <a:gd name="T7" fmla="*/ 0 h 1723"/>
              <a:gd name="T8" fmla="*/ 0 w 2631"/>
              <a:gd name="T9" fmla="*/ 2735262 h 17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31" h="1723">
                <a:moveTo>
                  <a:pt x="0" y="1723"/>
                </a:moveTo>
                <a:lnTo>
                  <a:pt x="2631" y="1723"/>
                </a:lnTo>
                <a:lnTo>
                  <a:pt x="2404" y="0"/>
                </a:lnTo>
                <a:lnTo>
                  <a:pt x="953" y="0"/>
                </a:lnTo>
                <a:lnTo>
                  <a:pt x="0" y="172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354388" y="5530850"/>
            <a:ext cx="2406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Two sides are parallel</a:t>
            </a:r>
            <a:endParaRPr lang="en-US" altLang="en-US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109788" y="6270625"/>
            <a:ext cx="489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Click on edit points (on the draw menu) to edit 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Irregular Quadrilateral</a:t>
            </a:r>
            <a:endParaRPr lang="en-US" altLang="en-US" smtClean="0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2268538" y="1557338"/>
            <a:ext cx="4543425" cy="4465637"/>
          </a:xfrm>
          <a:custGeom>
            <a:avLst/>
            <a:gdLst>
              <a:gd name="T0" fmla="*/ 0 w 2862"/>
              <a:gd name="T1" fmla="*/ 4465637 h 2813"/>
              <a:gd name="T2" fmla="*/ 3522663 w 2862"/>
              <a:gd name="T3" fmla="*/ 4121150 h 2813"/>
              <a:gd name="T4" fmla="*/ 4543425 w 2862"/>
              <a:gd name="T5" fmla="*/ 1851025 h 2813"/>
              <a:gd name="T6" fmla="*/ 576263 w 2862"/>
              <a:gd name="T7" fmla="*/ 0 h 2813"/>
              <a:gd name="T8" fmla="*/ 0 w 2862"/>
              <a:gd name="T9" fmla="*/ 4465637 h 28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862" h="2813">
                <a:moveTo>
                  <a:pt x="0" y="2813"/>
                </a:moveTo>
                <a:lnTo>
                  <a:pt x="2219" y="2596"/>
                </a:lnTo>
                <a:lnTo>
                  <a:pt x="2862" y="1166"/>
                </a:lnTo>
                <a:lnTo>
                  <a:pt x="363" y="0"/>
                </a:lnTo>
                <a:lnTo>
                  <a:pt x="0" y="281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124075" y="6237288"/>
            <a:ext cx="489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Click on edit points (on the draw menu) to edit </a:t>
            </a: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Square</a:t>
            </a:r>
            <a:endParaRPr lang="en-US" altLang="en-US" smtClean="0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484438" y="2074863"/>
            <a:ext cx="4105275" cy="3529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Rectangle</a:t>
            </a:r>
            <a:endParaRPr lang="en-US" alt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317625" y="2146300"/>
            <a:ext cx="6481763" cy="3384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Pythagoras Theorem</a:t>
            </a:r>
            <a:endParaRPr lang="en-US" altLang="en-US" smtClean="0"/>
          </a:p>
        </p:txBody>
      </p:sp>
      <p:sp>
        <p:nvSpPr>
          <p:cNvPr id="17411" name="Rectangle 3"/>
          <p:cNvSpPr>
            <a:spLocks noChangeAspect="1" noChangeArrowheads="1"/>
          </p:cNvSpPr>
          <p:nvPr/>
        </p:nvSpPr>
        <p:spPr bwMode="auto">
          <a:xfrm rot="2220000">
            <a:off x="4287838" y="1716088"/>
            <a:ext cx="2251075" cy="2251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2" name="Rectangle 4"/>
          <p:cNvSpPr>
            <a:spLocks noChangeAspect="1" noChangeArrowheads="1"/>
          </p:cNvSpPr>
          <p:nvPr/>
        </p:nvSpPr>
        <p:spPr bwMode="auto">
          <a:xfrm>
            <a:off x="3838575" y="4429125"/>
            <a:ext cx="1800225" cy="1800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3" name="Rectangle 5"/>
          <p:cNvSpPr>
            <a:spLocks noChangeAspect="1" noChangeArrowheads="1"/>
          </p:cNvSpPr>
          <p:nvPr/>
        </p:nvSpPr>
        <p:spPr bwMode="auto">
          <a:xfrm>
            <a:off x="2497138" y="3081338"/>
            <a:ext cx="1349375" cy="1349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Text Box 6"/>
          <p:cNvSpPr txBox="1">
            <a:spLocks noChangeAspect="1" noChangeArrowheads="1"/>
          </p:cNvSpPr>
          <p:nvPr/>
        </p:nvSpPr>
        <p:spPr bwMode="auto">
          <a:xfrm>
            <a:off x="3319463" y="3527425"/>
            <a:ext cx="3889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a</a:t>
            </a:r>
            <a:endParaRPr lang="en-US" altLang="en-US" sz="2400"/>
          </a:p>
        </p:txBody>
      </p:sp>
      <p:sp>
        <p:nvSpPr>
          <p:cNvPr id="17415" name="Text Box 7"/>
          <p:cNvSpPr txBox="1">
            <a:spLocks noChangeAspect="1" noChangeArrowheads="1"/>
          </p:cNvSpPr>
          <p:nvPr/>
        </p:nvSpPr>
        <p:spPr bwMode="auto">
          <a:xfrm>
            <a:off x="4643438" y="3257550"/>
            <a:ext cx="373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c</a:t>
            </a:r>
            <a:endParaRPr lang="en-US" altLang="en-US" sz="2400"/>
          </a:p>
        </p:txBody>
      </p:sp>
      <p:sp>
        <p:nvSpPr>
          <p:cNvPr id="17416" name="Text Box 8"/>
          <p:cNvSpPr txBox="1">
            <a:spLocks noChangeAspect="1" noChangeArrowheads="1"/>
          </p:cNvSpPr>
          <p:nvPr/>
        </p:nvSpPr>
        <p:spPr bwMode="auto">
          <a:xfrm>
            <a:off x="4545013" y="4508500"/>
            <a:ext cx="388937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/>
              <a:t>b</a:t>
            </a:r>
            <a:endParaRPr lang="en-US" altLang="en-US" sz="2400"/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684213" y="5805488"/>
            <a:ext cx="22828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3200"/>
              <a:t> a</a:t>
            </a:r>
            <a:r>
              <a:rPr lang="en-US" altLang="en-US" sz="3200"/>
              <a:t>² + b² = c²</a:t>
            </a:r>
          </a:p>
        </p:txBody>
      </p:sp>
      <p:sp>
        <p:nvSpPr>
          <p:cNvPr id="17418" name="AutoShape 10"/>
          <p:cNvSpPr>
            <a:spLocks noChangeAspect="1" noChangeArrowheads="1"/>
          </p:cNvSpPr>
          <p:nvPr/>
        </p:nvSpPr>
        <p:spPr bwMode="auto">
          <a:xfrm>
            <a:off x="3838575" y="3081338"/>
            <a:ext cx="1800225" cy="1349375"/>
          </a:xfrm>
          <a:prstGeom prst="rtTriangle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221</Words>
  <Application>Microsoft Office PowerPoint</Application>
  <PresentationFormat>On-screen Show (4:3)</PresentationFormat>
  <Paragraphs>40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Default Design</vt:lpstr>
      <vt:lpstr>Geometric shapes (Can be coloured and scaled to size)</vt:lpstr>
      <vt:lpstr>Parallelogram</vt:lpstr>
      <vt:lpstr>Rhomboid</vt:lpstr>
      <vt:lpstr>Parallelogram</vt:lpstr>
      <vt:lpstr>Irregular Quadrilateral</vt:lpstr>
      <vt:lpstr>Square</vt:lpstr>
      <vt:lpstr>Rectangle</vt:lpstr>
      <vt:lpstr>Pythagoras Theorem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Shapes</dc:title>
  <dc:creator>Presentation Magazine</dc:creator>
  <cp:lastModifiedBy>Jonty Pearce</cp:lastModifiedBy>
  <cp:revision>6</cp:revision>
  <dcterms:created xsi:type="dcterms:W3CDTF">2009-11-03T13:35:13Z</dcterms:created>
  <dcterms:modified xsi:type="dcterms:W3CDTF">2015-02-22T11:13:01Z</dcterms:modified>
</cp:coreProperties>
</file>