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69" r:id="rId4"/>
    <p:sldId id="270" r:id="rId5"/>
    <p:sldId id="274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51A13C1-0BEC-47C3-82EC-7D2283EAB4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400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E87D7-6367-41C7-A669-BE0C9AE1405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3521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0F1F8F-458A-4F33-9C16-C74F93FE8C3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07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BE83E0-006F-4E5A-9AA2-271AFB17DCD6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727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3BF6C1-1481-4F7C-8734-A5B98261927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3708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A95CE4-17E1-4494-A064-B65437BB8FB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8743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05CDA-57B7-43A5-B332-22737AB0649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6844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F28951-3304-4502-826D-470A9F65580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4001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4618E6-EDF1-47AE-A4A9-E8E50B7DC1F4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3413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F2968B-D99C-4DFD-A283-0D229419FF98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6152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2255-8556-44F9-9C79-B869337EA1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97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04042-43E9-4BA2-A022-B4F125BF1D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8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757B-7AE1-40BC-A446-E734A783D2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350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19066-696F-449C-8BBC-EBB737C25F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221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4B239-3401-480E-A9D8-71820BC045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57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1BEE-4B27-40E0-AC37-201CB5052A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999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5D51F-C602-4B06-AC4B-C013B55213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1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9CD94-1F9F-4552-BD33-C7C507ED68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1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5D71-F9DB-4870-BA7A-2CF4C8A77E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59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7FE28-DAF3-4209-B897-8C575529C4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31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D28F9-8730-4BC0-ABF6-93C07418CC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13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A5D8260-BD8D-45FC-983C-3BE1533A3D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08238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Warning signs</a:t>
            </a: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620713" y="395288"/>
            <a:ext cx="2093912" cy="1954212"/>
            <a:chOff x="1280" y="1330"/>
            <a:chExt cx="3200" cy="2986"/>
          </a:xfrm>
        </p:grpSpPr>
        <p:sp>
          <p:nvSpPr>
            <p:cNvPr id="3156" name="Rectangle 4"/>
            <p:cNvSpPr>
              <a:spLocks noChangeArrowheads="1"/>
            </p:cNvSpPr>
            <p:nvPr/>
          </p:nvSpPr>
          <p:spPr bwMode="auto">
            <a:xfrm>
              <a:off x="2880" y="2716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7" name="Freeform 5"/>
            <p:cNvSpPr>
              <a:spLocks/>
            </p:cNvSpPr>
            <p:nvPr/>
          </p:nvSpPr>
          <p:spPr bwMode="auto">
            <a:xfrm>
              <a:off x="3146" y="1330"/>
              <a:ext cx="1334" cy="1386"/>
            </a:xfrm>
            <a:custGeom>
              <a:avLst/>
              <a:gdLst>
                <a:gd name="T0" fmla="*/ 266 w 1334"/>
                <a:gd name="T1" fmla="*/ 1386 h 1386"/>
                <a:gd name="T2" fmla="*/ 1334 w 1334"/>
                <a:gd name="T3" fmla="*/ 1386 h 1386"/>
                <a:gd name="T4" fmla="*/ 1334 w 1334"/>
                <a:gd name="T5" fmla="*/ 1386 h 1386"/>
                <a:gd name="T6" fmla="*/ 1334 w 1334"/>
                <a:gd name="T7" fmla="*/ 1330 h 1386"/>
                <a:gd name="T8" fmla="*/ 1332 w 1334"/>
                <a:gd name="T9" fmla="*/ 1276 h 1386"/>
                <a:gd name="T10" fmla="*/ 1326 w 1334"/>
                <a:gd name="T11" fmla="*/ 1222 h 1386"/>
                <a:gd name="T12" fmla="*/ 1320 w 1334"/>
                <a:gd name="T13" fmla="*/ 1168 h 1386"/>
                <a:gd name="T14" fmla="*/ 1312 w 1334"/>
                <a:gd name="T15" fmla="*/ 1114 h 1386"/>
                <a:gd name="T16" fmla="*/ 1302 w 1334"/>
                <a:gd name="T17" fmla="*/ 1062 h 1386"/>
                <a:gd name="T18" fmla="*/ 1290 w 1334"/>
                <a:gd name="T19" fmla="*/ 1010 h 1386"/>
                <a:gd name="T20" fmla="*/ 1278 w 1334"/>
                <a:gd name="T21" fmla="*/ 958 h 1386"/>
                <a:gd name="T22" fmla="*/ 1262 w 1334"/>
                <a:gd name="T23" fmla="*/ 908 h 1386"/>
                <a:gd name="T24" fmla="*/ 1246 w 1334"/>
                <a:gd name="T25" fmla="*/ 858 h 1386"/>
                <a:gd name="T26" fmla="*/ 1228 w 1334"/>
                <a:gd name="T27" fmla="*/ 808 h 1386"/>
                <a:gd name="T28" fmla="*/ 1208 w 1334"/>
                <a:gd name="T29" fmla="*/ 760 h 1386"/>
                <a:gd name="T30" fmla="*/ 1186 w 1334"/>
                <a:gd name="T31" fmla="*/ 712 h 1386"/>
                <a:gd name="T32" fmla="*/ 1164 w 1334"/>
                <a:gd name="T33" fmla="*/ 666 h 1386"/>
                <a:gd name="T34" fmla="*/ 1140 w 1334"/>
                <a:gd name="T35" fmla="*/ 620 h 1386"/>
                <a:gd name="T36" fmla="*/ 1114 w 1334"/>
                <a:gd name="T37" fmla="*/ 574 h 1386"/>
                <a:gd name="T38" fmla="*/ 1088 w 1334"/>
                <a:gd name="T39" fmla="*/ 530 h 1386"/>
                <a:gd name="T40" fmla="*/ 1058 w 1334"/>
                <a:gd name="T41" fmla="*/ 486 h 1386"/>
                <a:gd name="T42" fmla="*/ 1030 w 1334"/>
                <a:gd name="T43" fmla="*/ 444 h 1386"/>
                <a:gd name="T44" fmla="*/ 998 w 1334"/>
                <a:gd name="T45" fmla="*/ 404 h 1386"/>
                <a:gd name="T46" fmla="*/ 966 w 1334"/>
                <a:gd name="T47" fmla="*/ 364 h 1386"/>
                <a:gd name="T48" fmla="*/ 932 w 1334"/>
                <a:gd name="T49" fmla="*/ 324 h 1386"/>
                <a:gd name="T50" fmla="*/ 898 w 1334"/>
                <a:gd name="T51" fmla="*/ 286 h 1386"/>
                <a:gd name="T52" fmla="*/ 862 w 1334"/>
                <a:gd name="T53" fmla="*/ 250 h 1386"/>
                <a:gd name="T54" fmla="*/ 824 w 1334"/>
                <a:gd name="T55" fmla="*/ 214 h 1386"/>
                <a:gd name="T56" fmla="*/ 786 w 1334"/>
                <a:gd name="T57" fmla="*/ 180 h 1386"/>
                <a:gd name="T58" fmla="*/ 748 w 1334"/>
                <a:gd name="T59" fmla="*/ 146 h 1386"/>
                <a:gd name="T60" fmla="*/ 706 w 1334"/>
                <a:gd name="T61" fmla="*/ 114 h 1386"/>
                <a:gd name="T62" fmla="*/ 666 w 1334"/>
                <a:gd name="T63" fmla="*/ 84 h 1386"/>
                <a:gd name="T64" fmla="*/ 622 w 1334"/>
                <a:gd name="T65" fmla="*/ 54 h 1386"/>
                <a:gd name="T66" fmla="*/ 580 w 1334"/>
                <a:gd name="T67" fmla="*/ 26 h 1386"/>
                <a:gd name="T68" fmla="*/ 536 w 1334"/>
                <a:gd name="T69" fmla="*/ 0 h 1386"/>
                <a:gd name="T70" fmla="*/ 0 w 1334"/>
                <a:gd name="T71" fmla="*/ 926 h 1386"/>
                <a:gd name="T72" fmla="*/ 0 w 1334"/>
                <a:gd name="T73" fmla="*/ 926 h 1386"/>
                <a:gd name="T74" fmla="*/ 30 w 1334"/>
                <a:gd name="T75" fmla="*/ 944 h 1386"/>
                <a:gd name="T76" fmla="*/ 58 w 1334"/>
                <a:gd name="T77" fmla="*/ 964 h 1386"/>
                <a:gd name="T78" fmla="*/ 84 w 1334"/>
                <a:gd name="T79" fmla="*/ 986 h 1386"/>
                <a:gd name="T80" fmla="*/ 108 w 1334"/>
                <a:gd name="T81" fmla="*/ 1008 h 1386"/>
                <a:gd name="T82" fmla="*/ 132 w 1334"/>
                <a:gd name="T83" fmla="*/ 1034 h 1386"/>
                <a:gd name="T84" fmla="*/ 154 w 1334"/>
                <a:gd name="T85" fmla="*/ 1060 h 1386"/>
                <a:gd name="T86" fmla="*/ 174 w 1334"/>
                <a:gd name="T87" fmla="*/ 1088 h 1386"/>
                <a:gd name="T88" fmla="*/ 192 w 1334"/>
                <a:gd name="T89" fmla="*/ 1116 h 1386"/>
                <a:gd name="T90" fmla="*/ 208 w 1334"/>
                <a:gd name="T91" fmla="*/ 1146 h 1386"/>
                <a:gd name="T92" fmla="*/ 224 w 1334"/>
                <a:gd name="T93" fmla="*/ 1178 h 1386"/>
                <a:gd name="T94" fmla="*/ 236 w 1334"/>
                <a:gd name="T95" fmla="*/ 1210 h 1386"/>
                <a:gd name="T96" fmla="*/ 246 w 1334"/>
                <a:gd name="T97" fmla="*/ 1244 h 1386"/>
                <a:gd name="T98" fmla="*/ 254 w 1334"/>
                <a:gd name="T99" fmla="*/ 1278 h 1386"/>
                <a:gd name="T100" fmla="*/ 260 w 1334"/>
                <a:gd name="T101" fmla="*/ 1314 h 1386"/>
                <a:gd name="T102" fmla="*/ 264 w 1334"/>
                <a:gd name="T103" fmla="*/ 1348 h 1386"/>
                <a:gd name="T104" fmla="*/ 266 w 1334"/>
                <a:gd name="T105" fmla="*/ 1386 h 1386"/>
                <a:gd name="T106" fmla="*/ 266 w 1334"/>
                <a:gd name="T107" fmla="*/ 138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4" h="1386">
                  <a:moveTo>
                    <a:pt x="266" y="1386"/>
                  </a:moveTo>
                  <a:lnTo>
                    <a:pt x="1334" y="1386"/>
                  </a:lnTo>
                  <a:lnTo>
                    <a:pt x="1334" y="1330"/>
                  </a:lnTo>
                  <a:lnTo>
                    <a:pt x="1332" y="1276"/>
                  </a:lnTo>
                  <a:lnTo>
                    <a:pt x="1326" y="1222"/>
                  </a:lnTo>
                  <a:lnTo>
                    <a:pt x="1320" y="1168"/>
                  </a:lnTo>
                  <a:lnTo>
                    <a:pt x="1312" y="1114"/>
                  </a:lnTo>
                  <a:lnTo>
                    <a:pt x="1302" y="1062"/>
                  </a:lnTo>
                  <a:lnTo>
                    <a:pt x="1290" y="1010"/>
                  </a:lnTo>
                  <a:lnTo>
                    <a:pt x="1278" y="958"/>
                  </a:lnTo>
                  <a:lnTo>
                    <a:pt x="1262" y="908"/>
                  </a:lnTo>
                  <a:lnTo>
                    <a:pt x="1246" y="858"/>
                  </a:lnTo>
                  <a:lnTo>
                    <a:pt x="1228" y="808"/>
                  </a:lnTo>
                  <a:lnTo>
                    <a:pt x="1208" y="760"/>
                  </a:lnTo>
                  <a:lnTo>
                    <a:pt x="1186" y="712"/>
                  </a:lnTo>
                  <a:lnTo>
                    <a:pt x="1164" y="666"/>
                  </a:lnTo>
                  <a:lnTo>
                    <a:pt x="1140" y="620"/>
                  </a:lnTo>
                  <a:lnTo>
                    <a:pt x="1114" y="574"/>
                  </a:lnTo>
                  <a:lnTo>
                    <a:pt x="1088" y="530"/>
                  </a:lnTo>
                  <a:lnTo>
                    <a:pt x="1058" y="486"/>
                  </a:lnTo>
                  <a:lnTo>
                    <a:pt x="1030" y="444"/>
                  </a:lnTo>
                  <a:lnTo>
                    <a:pt x="998" y="404"/>
                  </a:lnTo>
                  <a:lnTo>
                    <a:pt x="966" y="364"/>
                  </a:lnTo>
                  <a:lnTo>
                    <a:pt x="932" y="324"/>
                  </a:lnTo>
                  <a:lnTo>
                    <a:pt x="898" y="286"/>
                  </a:lnTo>
                  <a:lnTo>
                    <a:pt x="862" y="250"/>
                  </a:lnTo>
                  <a:lnTo>
                    <a:pt x="824" y="214"/>
                  </a:lnTo>
                  <a:lnTo>
                    <a:pt x="786" y="180"/>
                  </a:lnTo>
                  <a:lnTo>
                    <a:pt x="748" y="146"/>
                  </a:lnTo>
                  <a:lnTo>
                    <a:pt x="706" y="114"/>
                  </a:lnTo>
                  <a:lnTo>
                    <a:pt x="666" y="84"/>
                  </a:lnTo>
                  <a:lnTo>
                    <a:pt x="622" y="54"/>
                  </a:lnTo>
                  <a:lnTo>
                    <a:pt x="580" y="2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30" y="944"/>
                  </a:lnTo>
                  <a:lnTo>
                    <a:pt x="58" y="964"/>
                  </a:lnTo>
                  <a:lnTo>
                    <a:pt x="84" y="986"/>
                  </a:lnTo>
                  <a:lnTo>
                    <a:pt x="108" y="1008"/>
                  </a:lnTo>
                  <a:lnTo>
                    <a:pt x="132" y="1034"/>
                  </a:lnTo>
                  <a:lnTo>
                    <a:pt x="154" y="1060"/>
                  </a:lnTo>
                  <a:lnTo>
                    <a:pt x="174" y="1088"/>
                  </a:lnTo>
                  <a:lnTo>
                    <a:pt x="192" y="1116"/>
                  </a:lnTo>
                  <a:lnTo>
                    <a:pt x="208" y="1146"/>
                  </a:lnTo>
                  <a:lnTo>
                    <a:pt x="224" y="1178"/>
                  </a:lnTo>
                  <a:lnTo>
                    <a:pt x="236" y="1210"/>
                  </a:lnTo>
                  <a:lnTo>
                    <a:pt x="246" y="1244"/>
                  </a:lnTo>
                  <a:lnTo>
                    <a:pt x="254" y="1278"/>
                  </a:lnTo>
                  <a:lnTo>
                    <a:pt x="260" y="1314"/>
                  </a:lnTo>
                  <a:lnTo>
                    <a:pt x="264" y="1348"/>
                  </a:lnTo>
                  <a:lnTo>
                    <a:pt x="266" y="138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6"/>
            <p:cNvSpPr>
              <a:spLocks/>
            </p:cNvSpPr>
            <p:nvPr/>
          </p:nvSpPr>
          <p:spPr bwMode="auto">
            <a:xfrm>
              <a:off x="2080" y="3176"/>
              <a:ext cx="1602" cy="1140"/>
            </a:xfrm>
            <a:custGeom>
              <a:avLst/>
              <a:gdLst>
                <a:gd name="T0" fmla="*/ 800 w 1602"/>
                <a:gd name="T1" fmla="*/ 70 h 1140"/>
                <a:gd name="T2" fmla="*/ 800 w 1602"/>
                <a:gd name="T3" fmla="*/ 70 h 1140"/>
                <a:gd name="T4" fmla="*/ 766 w 1602"/>
                <a:gd name="T5" fmla="*/ 68 h 1140"/>
                <a:gd name="T6" fmla="*/ 730 w 1602"/>
                <a:gd name="T7" fmla="*/ 66 h 1140"/>
                <a:gd name="T8" fmla="*/ 696 w 1602"/>
                <a:gd name="T9" fmla="*/ 60 h 1140"/>
                <a:gd name="T10" fmla="*/ 662 w 1602"/>
                <a:gd name="T11" fmla="*/ 52 h 1140"/>
                <a:gd name="T12" fmla="*/ 628 w 1602"/>
                <a:gd name="T13" fmla="*/ 42 h 1140"/>
                <a:gd name="T14" fmla="*/ 596 w 1602"/>
                <a:gd name="T15" fmla="*/ 30 h 1140"/>
                <a:gd name="T16" fmla="*/ 566 w 1602"/>
                <a:gd name="T17" fmla="*/ 16 h 1140"/>
                <a:gd name="T18" fmla="*/ 536 w 1602"/>
                <a:gd name="T19" fmla="*/ 0 h 1140"/>
                <a:gd name="T20" fmla="*/ 0 w 1602"/>
                <a:gd name="T21" fmla="*/ 926 h 1140"/>
                <a:gd name="T22" fmla="*/ 0 w 1602"/>
                <a:gd name="T23" fmla="*/ 926 h 1140"/>
                <a:gd name="T24" fmla="*/ 46 w 1602"/>
                <a:gd name="T25" fmla="*/ 950 h 1140"/>
                <a:gd name="T26" fmla="*/ 90 w 1602"/>
                <a:gd name="T27" fmla="*/ 974 h 1140"/>
                <a:gd name="T28" fmla="*/ 138 w 1602"/>
                <a:gd name="T29" fmla="*/ 996 h 1140"/>
                <a:gd name="T30" fmla="*/ 184 w 1602"/>
                <a:gd name="T31" fmla="*/ 1016 h 1140"/>
                <a:gd name="T32" fmla="*/ 232 w 1602"/>
                <a:gd name="T33" fmla="*/ 1036 h 1140"/>
                <a:gd name="T34" fmla="*/ 280 w 1602"/>
                <a:gd name="T35" fmla="*/ 1052 h 1140"/>
                <a:gd name="T36" fmla="*/ 330 w 1602"/>
                <a:gd name="T37" fmla="*/ 1068 h 1140"/>
                <a:gd name="T38" fmla="*/ 380 w 1602"/>
                <a:gd name="T39" fmla="*/ 1084 h 1140"/>
                <a:gd name="T40" fmla="*/ 430 w 1602"/>
                <a:gd name="T41" fmla="*/ 1096 h 1140"/>
                <a:gd name="T42" fmla="*/ 482 w 1602"/>
                <a:gd name="T43" fmla="*/ 1108 h 1140"/>
                <a:gd name="T44" fmla="*/ 534 w 1602"/>
                <a:gd name="T45" fmla="*/ 1118 h 1140"/>
                <a:gd name="T46" fmla="*/ 586 w 1602"/>
                <a:gd name="T47" fmla="*/ 1126 h 1140"/>
                <a:gd name="T48" fmla="*/ 640 w 1602"/>
                <a:gd name="T49" fmla="*/ 1132 h 1140"/>
                <a:gd name="T50" fmla="*/ 692 w 1602"/>
                <a:gd name="T51" fmla="*/ 1136 h 1140"/>
                <a:gd name="T52" fmla="*/ 746 w 1602"/>
                <a:gd name="T53" fmla="*/ 1138 h 1140"/>
                <a:gd name="T54" fmla="*/ 800 w 1602"/>
                <a:gd name="T55" fmla="*/ 1140 h 1140"/>
                <a:gd name="T56" fmla="*/ 800 w 1602"/>
                <a:gd name="T57" fmla="*/ 1140 h 1140"/>
                <a:gd name="T58" fmla="*/ 856 w 1602"/>
                <a:gd name="T59" fmla="*/ 1138 h 1140"/>
                <a:gd name="T60" fmla="*/ 910 w 1602"/>
                <a:gd name="T61" fmla="*/ 1136 h 1140"/>
                <a:gd name="T62" fmla="*/ 962 w 1602"/>
                <a:gd name="T63" fmla="*/ 1132 h 1140"/>
                <a:gd name="T64" fmla="*/ 1016 w 1602"/>
                <a:gd name="T65" fmla="*/ 1126 h 1140"/>
                <a:gd name="T66" fmla="*/ 1068 w 1602"/>
                <a:gd name="T67" fmla="*/ 1118 h 1140"/>
                <a:gd name="T68" fmla="*/ 1120 w 1602"/>
                <a:gd name="T69" fmla="*/ 1108 h 1140"/>
                <a:gd name="T70" fmla="*/ 1172 w 1602"/>
                <a:gd name="T71" fmla="*/ 1096 h 1140"/>
                <a:gd name="T72" fmla="*/ 1222 w 1602"/>
                <a:gd name="T73" fmla="*/ 1084 h 1140"/>
                <a:gd name="T74" fmla="*/ 1272 w 1602"/>
                <a:gd name="T75" fmla="*/ 1068 h 1140"/>
                <a:gd name="T76" fmla="*/ 1322 w 1602"/>
                <a:gd name="T77" fmla="*/ 1052 h 1140"/>
                <a:gd name="T78" fmla="*/ 1370 w 1602"/>
                <a:gd name="T79" fmla="*/ 1036 h 1140"/>
                <a:gd name="T80" fmla="*/ 1418 w 1602"/>
                <a:gd name="T81" fmla="*/ 1016 h 1140"/>
                <a:gd name="T82" fmla="*/ 1464 w 1602"/>
                <a:gd name="T83" fmla="*/ 996 h 1140"/>
                <a:gd name="T84" fmla="*/ 1512 w 1602"/>
                <a:gd name="T85" fmla="*/ 974 h 1140"/>
                <a:gd name="T86" fmla="*/ 1556 w 1602"/>
                <a:gd name="T87" fmla="*/ 950 h 1140"/>
                <a:gd name="T88" fmla="*/ 1602 w 1602"/>
                <a:gd name="T89" fmla="*/ 926 h 1140"/>
                <a:gd name="T90" fmla="*/ 1066 w 1602"/>
                <a:gd name="T91" fmla="*/ 0 h 1140"/>
                <a:gd name="T92" fmla="*/ 1066 w 1602"/>
                <a:gd name="T93" fmla="*/ 0 h 1140"/>
                <a:gd name="T94" fmla="*/ 1036 w 1602"/>
                <a:gd name="T95" fmla="*/ 16 h 1140"/>
                <a:gd name="T96" fmla="*/ 1006 w 1602"/>
                <a:gd name="T97" fmla="*/ 30 h 1140"/>
                <a:gd name="T98" fmla="*/ 974 w 1602"/>
                <a:gd name="T99" fmla="*/ 42 h 1140"/>
                <a:gd name="T100" fmla="*/ 940 w 1602"/>
                <a:gd name="T101" fmla="*/ 52 h 1140"/>
                <a:gd name="T102" fmla="*/ 906 w 1602"/>
                <a:gd name="T103" fmla="*/ 60 h 1140"/>
                <a:gd name="T104" fmla="*/ 872 w 1602"/>
                <a:gd name="T105" fmla="*/ 66 h 1140"/>
                <a:gd name="T106" fmla="*/ 836 w 1602"/>
                <a:gd name="T107" fmla="*/ 68 h 1140"/>
                <a:gd name="T108" fmla="*/ 800 w 1602"/>
                <a:gd name="T109" fmla="*/ 70 h 1140"/>
                <a:gd name="T110" fmla="*/ 800 w 1602"/>
                <a:gd name="T111" fmla="*/ 70 h 11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02" h="1140">
                  <a:moveTo>
                    <a:pt x="800" y="70"/>
                  </a:moveTo>
                  <a:lnTo>
                    <a:pt x="800" y="70"/>
                  </a:lnTo>
                  <a:lnTo>
                    <a:pt x="766" y="68"/>
                  </a:lnTo>
                  <a:lnTo>
                    <a:pt x="730" y="66"/>
                  </a:lnTo>
                  <a:lnTo>
                    <a:pt x="696" y="60"/>
                  </a:lnTo>
                  <a:lnTo>
                    <a:pt x="662" y="52"/>
                  </a:lnTo>
                  <a:lnTo>
                    <a:pt x="628" y="42"/>
                  </a:lnTo>
                  <a:lnTo>
                    <a:pt x="596" y="30"/>
                  </a:lnTo>
                  <a:lnTo>
                    <a:pt x="566" y="1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46" y="950"/>
                  </a:lnTo>
                  <a:lnTo>
                    <a:pt x="90" y="974"/>
                  </a:lnTo>
                  <a:lnTo>
                    <a:pt x="138" y="996"/>
                  </a:lnTo>
                  <a:lnTo>
                    <a:pt x="184" y="1016"/>
                  </a:lnTo>
                  <a:lnTo>
                    <a:pt x="232" y="1036"/>
                  </a:lnTo>
                  <a:lnTo>
                    <a:pt x="280" y="1052"/>
                  </a:lnTo>
                  <a:lnTo>
                    <a:pt x="330" y="1068"/>
                  </a:lnTo>
                  <a:lnTo>
                    <a:pt x="380" y="1084"/>
                  </a:lnTo>
                  <a:lnTo>
                    <a:pt x="430" y="1096"/>
                  </a:lnTo>
                  <a:lnTo>
                    <a:pt x="482" y="1108"/>
                  </a:lnTo>
                  <a:lnTo>
                    <a:pt x="534" y="1118"/>
                  </a:lnTo>
                  <a:lnTo>
                    <a:pt x="586" y="1126"/>
                  </a:lnTo>
                  <a:lnTo>
                    <a:pt x="640" y="1132"/>
                  </a:lnTo>
                  <a:lnTo>
                    <a:pt x="692" y="1136"/>
                  </a:lnTo>
                  <a:lnTo>
                    <a:pt x="746" y="1138"/>
                  </a:lnTo>
                  <a:lnTo>
                    <a:pt x="800" y="1140"/>
                  </a:lnTo>
                  <a:lnTo>
                    <a:pt x="856" y="1138"/>
                  </a:lnTo>
                  <a:lnTo>
                    <a:pt x="910" y="1136"/>
                  </a:lnTo>
                  <a:lnTo>
                    <a:pt x="962" y="1132"/>
                  </a:lnTo>
                  <a:lnTo>
                    <a:pt x="1016" y="1126"/>
                  </a:lnTo>
                  <a:lnTo>
                    <a:pt x="1068" y="1118"/>
                  </a:lnTo>
                  <a:lnTo>
                    <a:pt x="1120" y="1108"/>
                  </a:lnTo>
                  <a:lnTo>
                    <a:pt x="1172" y="1096"/>
                  </a:lnTo>
                  <a:lnTo>
                    <a:pt x="1222" y="1084"/>
                  </a:lnTo>
                  <a:lnTo>
                    <a:pt x="1272" y="1068"/>
                  </a:lnTo>
                  <a:lnTo>
                    <a:pt x="1322" y="1052"/>
                  </a:lnTo>
                  <a:lnTo>
                    <a:pt x="1370" y="1036"/>
                  </a:lnTo>
                  <a:lnTo>
                    <a:pt x="1418" y="1016"/>
                  </a:lnTo>
                  <a:lnTo>
                    <a:pt x="1464" y="996"/>
                  </a:lnTo>
                  <a:lnTo>
                    <a:pt x="1512" y="974"/>
                  </a:lnTo>
                  <a:lnTo>
                    <a:pt x="1556" y="950"/>
                  </a:lnTo>
                  <a:lnTo>
                    <a:pt x="1602" y="926"/>
                  </a:lnTo>
                  <a:lnTo>
                    <a:pt x="1066" y="0"/>
                  </a:lnTo>
                  <a:lnTo>
                    <a:pt x="1036" y="16"/>
                  </a:lnTo>
                  <a:lnTo>
                    <a:pt x="1006" y="30"/>
                  </a:lnTo>
                  <a:lnTo>
                    <a:pt x="974" y="42"/>
                  </a:lnTo>
                  <a:lnTo>
                    <a:pt x="940" y="52"/>
                  </a:lnTo>
                  <a:lnTo>
                    <a:pt x="906" y="60"/>
                  </a:lnTo>
                  <a:lnTo>
                    <a:pt x="872" y="66"/>
                  </a:lnTo>
                  <a:lnTo>
                    <a:pt x="836" y="68"/>
                  </a:lnTo>
                  <a:lnTo>
                    <a:pt x="800" y="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7"/>
            <p:cNvSpPr>
              <a:spLocks/>
            </p:cNvSpPr>
            <p:nvPr/>
          </p:nvSpPr>
          <p:spPr bwMode="auto">
            <a:xfrm>
              <a:off x="1280" y="1330"/>
              <a:ext cx="1336" cy="1386"/>
            </a:xfrm>
            <a:custGeom>
              <a:avLst/>
              <a:gdLst>
                <a:gd name="T0" fmla="*/ 1336 w 1336"/>
                <a:gd name="T1" fmla="*/ 926 h 1386"/>
                <a:gd name="T2" fmla="*/ 800 w 1336"/>
                <a:gd name="T3" fmla="*/ 0 h 1386"/>
                <a:gd name="T4" fmla="*/ 800 w 1336"/>
                <a:gd name="T5" fmla="*/ 0 h 1386"/>
                <a:gd name="T6" fmla="*/ 756 w 1336"/>
                <a:gd name="T7" fmla="*/ 26 h 1386"/>
                <a:gd name="T8" fmla="*/ 714 w 1336"/>
                <a:gd name="T9" fmla="*/ 54 h 1386"/>
                <a:gd name="T10" fmla="*/ 670 w 1336"/>
                <a:gd name="T11" fmla="*/ 84 h 1386"/>
                <a:gd name="T12" fmla="*/ 630 w 1336"/>
                <a:gd name="T13" fmla="*/ 114 h 1386"/>
                <a:gd name="T14" fmla="*/ 588 w 1336"/>
                <a:gd name="T15" fmla="*/ 146 h 1386"/>
                <a:gd name="T16" fmla="*/ 550 w 1336"/>
                <a:gd name="T17" fmla="*/ 180 h 1386"/>
                <a:gd name="T18" fmla="*/ 512 w 1336"/>
                <a:gd name="T19" fmla="*/ 214 h 1386"/>
                <a:gd name="T20" fmla="*/ 474 w 1336"/>
                <a:gd name="T21" fmla="*/ 250 h 1386"/>
                <a:gd name="T22" fmla="*/ 438 w 1336"/>
                <a:gd name="T23" fmla="*/ 286 h 1386"/>
                <a:gd name="T24" fmla="*/ 404 w 1336"/>
                <a:gd name="T25" fmla="*/ 324 h 1386"/>
                <a:gd name="T26" fmla="*/ 370 w 1336"/>
                <a:gd name="T27" fmla="*/ 364 h 1386"/>
                <a:gd name="T28" fmla="*/ 338 w 1336"/>
                <a:gd name="T29" fmla="*/ 404 h 1386"/>
                <a:gd name="T30" fmla="*/ 306 w 1336"/>
                <a:gd name="T31" fmla="*/ 444 h 1386"/>
                <a:gd name="T32" fmla="*/ 276 w 1336"/>
                <a:gd name="T33" fmla="*/ 486 h 1386"/>
                <a:gd name="T34" fmla="*/ 248 w 1336"/>
                <a:gd name="T35" fmla="*/ 530 h 1386"/>
                <a:gd name="T36" fmla="*/ 222 w 1336"/>
                <a:gd name="T37" fmla="*/ 574 h 1386"/>
                <a:gd name="T38" fmla="*/ 196 w 1336"/>
                <a:gd name="T39" fmla="*/ 620 h 1386"/>
                <a:gd name="T40" fmla="*/ 172 w 1336"/>
                <a:gd name="T41" fmla="*/ 666 h 1386"/>
                <a:gd name="T42" fmla="*/ 150 w 1336"/>
                <a:gd name="T43" fmla="*/ 712 h 1386"/>
                <a:gd name="T44" fmla="*/ 128 w 1336"/>
                <a:gd name="T45" fmla="*/ 760 h 1386"/>
                <a:gd name="T46" fmla="*/ 108 w 1336"/>
                <a:gd name="T47" fmla="*/ 808 h 1386"/>
                <a:gd name="T48" fmla="*/ 90 w 1336"/>
                <a:gd name="T49" fmla="*/ 858 h 1386"/>
                <a:gd name="T50" fmla="*/ 74 w 1336"/>
                <a:gd name="T51" fmla="*/ 908 h 1386"/>
                <a:gd name="T52" fmla="*/ 58 w 1336"/>
                <a:gd name="T53" fmla="*/ 958 h 1386"/>
                <a:gd name="T54" fmla="*/ 46 w 1336"/>
                <a:gd name="T55" fmla="*/ 1010 h 1386"/>
                <a:gd name="T56" fmla="*/ 34 w 1336"/>
                <a:gd name="T57" fmla="*/ 1062 h 1386"/>
                <a:gd name="T58" fmla="*/ 24 w 1336"/>
                <a:gd name="T59" fmla="*/ 1114 h 1386"/>
                <a:gd name="T60" fmla="*/ 16 w 1336"/>
                <a:gd name="T61" fmla="*/ 1168 h 1386"/>
                <a:gd name="T62" fmla="*/ 10 w 1336"/>
                <a:gd name="T63" fmla="*/ 1222 h 1386"/>
                <a:gd name="T64" fmla="*/ 4 w 1336"/>
                <a:gd name="T65" fmla="*/ 1276 h 1386"/>
                <a:gd name="T66" fmla="*/ 2 w 1336"/>
                <a:gd name="T67" fmla="*/ 1330 h 1386"/>
                <a:gd name="T68" fmla="*/ 0 w 1336"/>
                <a:gd name="T69" fmla="*/ 1386 h 1386"/>
                <a:gd name="T70" fmla="*/ 1070 w 1336"/>
                <a:gd name="T71" fmla="*/ 1386 h 1386"/>
                <a:gd name="T72" fmla="*/ 1070 w 1336"/>
                <a:gd name="T73" fmla="*/ 1386 h 1386"/>
                <a:gd name="T74" fmla="*/ 1072 w 1336"/>
                <a:gd name="T75" fmla="*/ 1348 h 1386"/>
                <a:gd name="T76" fmla="*/ 1076 w 1336"/>
                <a:gd name="T77" fmla="*/ 1314 h 1386"/>
                <a:gd name="T78" fmla="*/ 1082 w 1336"/>
                <a:gd name="T79" fmla="*/ 1278 h 1386"/>
                <a:gd name="T80" fmla="*/ 1090 w 1336"/>
                <a:gd name="T81" fmla="*/ 1244 h 1386"/>
                <a:gd name="T82" fmla="*/ 1100 w 1336"/>
                <a:gd name="T83" fmla="*/ 1210 h 1386"/>
                <a:gd name="T84" fmla="*/ 1112 w 1336"/>
                <a:gd name="T85" fmla="*/ 1178 h 1386"/>
                <a:gd name="T86" fmla="*/ 1126 w 1336"/>
                <a:gd name="T87" fmla="*/ 1146 h 1386"/>
                <a:gd name="T88" fmla="*/ 1144 w 1336"/>
                <a:gd name="T89" fmla="*/ 1116 h 1386"/>
                <a:gd name="T90" fmla="*/ 1162 w 1336"/>
                <a:gd name="T91" fmla="*/ 1088 h 1386"/>
                <a:gd name="T92" fmla="*/ 1182 w 1336"/>
                <a:gd name="T93" fmla="*/ 1060 h 1386"/>
                <a:gd name="T94" fmla="*/ 1204 w 1336"/>
                <a:gd name="T95" fmla="*/ 1034 h 1386"/>
                <a:gd name="T96" fmla="*/ 1228 w 1336"/>
                <a:gd name="T97" fmla="*/ 1008 h 1386"/>
                <a:gd name="T98" fmla="*/ 1252 w 1336"/>
                <a:gd name="T99" fmla="*/ 986 h 1386"/>
                <a:gd name="T100" fmla="*/ 1278 w 1336"/>
                <a:gd name="T101" fmla="*/ 964 h 1386"/>
                <a:gd name="T102" fmla="*/ 1306 w 1336"/>
                <a:gd name="T103" fmla="*/ 944 h 1386"/>
                <a:gd name="T104" fmla="*/ 1336 w 1336"/>
                <a:gd name="T105" fmla="*/ 926 h 1386"/>
                <a:gd name="T106" fmla="*/ 1336 w 1336"/>
                <a:gd name="T107" fmla="*/ 92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6" h="1386">
                  <a:moveTo>
                    <a:pt x="1336" y="926"/>
                  </a:moveTo>
                  <a:lnTo>
                    <a:pt x="800" y="0"/>
                  </a:lnTo>
                  <a:lnTo>
                    <a:pt x="756" y="26"/>
                  </a:lnTo>
                  <a:lnTo>
                    <a:pt x="714" y="54"/>
                  </a:lnTo>
                  <a:lnTo>
                    <a:pt x="670" y="84"/>
                  </a:lnTo>
                  <a:lnTo>
                    <a:pt x="630" y="114"/>
                  </a:lnTo>
                  <a:lnTo>
                    <a:pt x="588" y="146"/>
                  </a:lnTo>
                  <a:lnTo>
                    <a:pt x="550" y="180"/>
                  </a:lnTo>
                  <a:lnTo>
                    <a:pt x="512" y="214"/>
                  </a:lnTo>
                  <a:lnTo>
                    <a:pt x="474" y="250"/>
                  </a:lnTo>
                  <a:lnTo>
                    <a:pt x="438" y="286"/>
                  </a:lnTo>
                  <a:lnTo>
                    <a:pt x="404" y="324"/>
                  </a:lnTo>
                  <a:lnTo>
                    <a:pt x="370" y="364"/>
                  </a:lnTo>
                  <a:lnTo>
                    <a:pt x="338" y="404"/>
                  </a:lnTo>
                  <a:lnTo>
                    <a:pt x="306" y="444"/>
                  </a:lnTo>
                  <a:lnTo>
                    <a:pt x="276" y="486"/>
                  </a:lnTo>
                  <a:lnTo>
                    <a:pt x="248" y="530"/>
                  </a:lnTo>
                  <a:lnTo>
                    <a:pt x="222" y="574"/>
                  </a:lnTo>
                  <a:lnTo>
                    <a:pt x="196" y="620"/>
                  </a:lnTo>
                  <a:lnTo>
                    <a:pt x="172" y="666"/>
                  </a:lnTo>
                  <a:lnTo>
                    <a:pt x="150" y="712"/>
                  </a:lnTo>
                  <a:lnTo>
                    <a:pt x="128" y="760"/>
                  </a:lnTo>
                  <a:lnTo>
                    <a:pt x="108" y="808"/>
                  </a:lnTo>
                  <a:lnTo>
                    <a:pt x="90" y="858"/>
                  </a:lnTo>
                  <a:lnTo>
                    <a:pt x="74" y="908"/>
                  </a:lnTo>
                  <a:lnTo>
                    <a:pt x="58" y="958"/>
                  </a:lnTo>
                  <a:lnTo>
                    <a:pt x="46" y="1010"/>
                  </a:lnTo>
                  <a:lnTo>
                    <a:pt x="34" y="1062"/>
                  </a:lnTo>
                  <a:lnTo>
                    <a:pt x="24" y="1114"/>
                  </a:lnTo>
                  <a:lnTo>
                    <a:pt x="16" y="1168"/>
                  </a:lnTo>
                  <a:lnTo>
                    <a:pt x="10" y="1222"/>
                  </a:lnTo>
                  <a:lnTo>
                    <a:pt x="4" y="1276"/>
                  </a:lnTo>
                  <a:lnTo>
                    <a:pt x="2" y="1330"/>
                  </a:lnTo>
                  <a:lnTo>
                    <a:pt x="0" y="1386"/>
                  </a:lnTo>
                  <a:lnTo>
                    <a:pt x="1070" y="1386"/>
                  </a:lnTo>
                  <a:lnTo>
                    <a:pt x="1072" y="1348"/>
                  </a:lnTo>
                  <a:lnTo>
                    <a:pt x="1076" y="1314"/>
                  </a:lnTo>
                  <a:lnTo>
                    <a:pt x="1082" y="1278"/>
                  </a:lnTo>
                  <a:lnTo>
                    <a:pt x="1090" y="1244"/>
                  </a:lnTo>
                  <a:lnTo>
                    <a:pt x="1100" y="1210"/>
                  </a:lnTo>
                  <a:lnTo>
                    <a:pt x="1112" y="1178"/>
                  </a:lnTo>
                  <a:lnTo>
                    <a:pt x="1126" y="1146"/>
                  </a:lnTo>
                  <a:lnTo>
                    <a:pt x="1144" y="1116"/>
                  </a:lnTo>
                  <a:lnTo>
                    <a:pt x="1162" y="1088"/>
                  </a:lnTo>
                  <a:lnTo>
                    <a:pt x="1182" y="1060"/>
                  </a:lnTo>
                  <a:lnTo>
                    <a:pt x="1204" y="1034"/>
                  </a:lnTo>
                  <a:lnTo>
                    <a:pt x="1228" y="1008"/>
                  </a:lnTo>
                  <a:lnTo>
                    <a:pt x="1252" y="986"/>
                  </a:lnTo>
                  <a:lnTo>
                    <a:pt x="1278" y="964"/>
                  </a:lnTo>
                  <a:lnTo>
                    <a:pt x="1306" y="944"/>
                  </a:lnTo>
                  <a:lnTo>
                    <a:pt x="1336" y="92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8"/>
            <p:cNvSpPr>
              <a:spLocks/>
            </p:cNvSpPr>
            <p:nvPr/>
          </p:nvSpPr>
          <p:spPr bwMode="auto">
            <a:xfrm>
              <a:off x="2486" y="2320"/>
              <a:ext cx="790" cy="790"/>
            </a:xfrm>
            <a:custGeom>
              <a:avLst/>
              <a:gdLst>
                <a:gd name="T0" fmla="*/ 790 w 790"/>
                <a:gd name="T1" fmla="*/ 396 h 790"/>
                <a:gd name="T2" fmla="*/ 782 w 790"/>
                <a:gd name="T3" fmla="*/ 476 h 790"/>
                <a:gd name="T4" fmla="*/ 760 w 790"/>
                <a:gd name="T5" fmla="*/ 550 h 790"/>
                <a:gd name="T6" fmla="*/ 722 w 790"/>
                <a:gd name="T7" fmla="*/ 616 h 790"/>
                <a:gd name="T8" fmla="*/ 674 w 790"/>
                <a:gd name="T9" fmla="*/ 674 h 790"/>
                <a:gd name="T10" fmla="*/ 616 w 790"/>
                <a:gd name="T11" fmla="*/ 724 h 790"/>
                <a:gd name="T12" fmla="*/ 548 w 790"/>
                <a:gd name="T13" fmla="*/ 760 h 790"/>
                <a:gd name="T14" fmla="*/ 474 w 790"/>
                <a:gd name="T15" fmla="*/ 782 h 790"/>
                <a:gd name="T16" fmla="*/ 394 w 790"/>
                <a:gd name="T17" fmla="*/ 790 h 790"/>
                <a:gd name="T18" fmla="*/ 354 w 790"/>
                <a:gd name="T19" fmla="*/ 788 h 790"/>
                <a:gd name="T20" fmla="*/ 278 w 790"/>
                <a:gd name="T21" fmla="*/ 772 h 790"/>
                <a:gd name="T22" fmla="*/ 206 w 790"/>
                <a:gd name="T23" fmla="*/ 744 h 790"/>
                <a:gd name="T24" fmla="*/ 144 w 790"/>
                <a:gd name="T25" fmla="*/ 700 h 790"/>
                <a:gd name="T26" fmla="*/ 90 w 790"/>
                <a:gd name="T27" fmla="*/ 646 h 790"/>
                <a:gd name="T28" fmla="*/ 48 w 790"/>
                <a:gd name="T29" fmla="*/ 584 h 790"/>
                <a:gd name="T30" fmla="*/ 18 w 790"/>
                <a:gd name="T31" fmla="*/ 514 h 790"/>
                <a:gd name="T32" fmla="*/ 2 w 790"/>
                <a:gd name="T33" fmla="*/ 436 h 790"/>
                <a:gd name="T34" fmla="*/ 0 w 790"/>
                <a:gd name="T35" fmla="*/ 396 h 790"/>
                <a:gd name="T36" fmla="*/ 8 w 790"/>
                <a:gd name="T37" fmla="*/ 316 h 790"/>
                <a:gd name="T38" fmla="*/ 30 w 790"/>
                <a:gd name="T39" fmla="*/ 242 h 790"/>
                <a:gd name="T40" fmla="*/ 68 w 790"/>
                <a:gd name="T41" fmla="*/ 174 h 790"/>
                <a:gd name="T42" fmla="*/ 116 w 790"/>
                <a:gd name="T43" fmla="*/ 116 h 790"/>
                <a:gd name="T44" fmla="*/ 174 w 790"/>
                <a:gd name="T45" fmla="*/ 68 h 790"/>
                <a:gd name="T46" fmla="*/ 242 w 790"/>
                <a:gd name="T47" fmla="*/ 32 h 790"/>
                <a:gd name="T48" fmla="*/ 316 w 790"/>
                <a:gd name="T49" fmla="*/ 8 h 790"/>
                <a:gd name="T50" fmla="*/ 394 w 790"/>
                <a:gd name="T51" fmla="*/ 0 h 790"/>
                <a:gd name="T52" fmla="*/ 436 w 790"/>
                <a:gd name="T53" fmla="*/ 2 h 790"/>
                <a:gd name="T54" fmla="*/ 512 w 790"/>
                <a:gd name="T55" fmla="*/ 18 h 790"/>
                <a:gd name="T56" fmla="*/ 584 w 790"/>
                <a:gd name="T57" fmla="*/ 48 h 790"/>
                <a:gd name="T58" fmla="*/ 646 w 790"/>
                <a:gd name="T59" fmla="*/ 90 h 790"/>
                <a:gd name="T60" fmla="*/ 700 w 790"/>
                <a:gd name="T61" fmla="*/ 144 h 790"/>
                <a:gd name="T62" fmla="*/ 742 w 790"/>
                <a:gd name="T63" fmla="*/ 208 h 790"/>
                <a:gd name="T64" fmla="*/ 772 w 790"/>
                <a:gd name="T65" fmla="*/ 278 h 790"/>
                <a:gd name="T66" fmla="*/ 788 w 790"/>
                <a:gd name="T67" fmla="*/ 356 h 790"/>
                <a:gd name="T68" fmla="*/ 790 w 790"/>
                <a:gd name="T69" fmla="*/ 396 h 7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90" h="790">
                  <a:moveTo>
                    <a:pt x="790" y="396"/>
                  </a:moveTo>
                  <a:lnTo>
                    <a:pt x="790" y="396"/>
                  </a:lnTo>
                  <a:lnTo>
                    <a:pt x="788" y="436"/>
                  </a:lnTo>
                  <a:lnTo>
                    <a:pt x="782" y="476"/>
                  </a:lnTo>
                  <a:lnTo>
                    <a:pt x="772" y="514"/>
                  </a:lnTo>
                  <a:lnTo>
                    <a:pt x="760" y="550"/>
                  </a:lnTo>
                  <a:lnTo>
                    <a:pt x="742" y="584"/>
                  </a:lnTo>
                  <a:lnTo>
                    <a:pt x="722" y="616"/>
                  </a:lnTo>
                  <a:lnTo>
                    <a:pt x="700" y="646"/>
                  </a:lnTo>
                  <a:lnTo>
                    <a:pt x="674" y="674"/>
                  </a:lnTo>
                  <a:lnTo>
                    <a:pt x="646" y="700"/>
                  </a:lnTo>
                  <a:lnTo>
                    <a:pt x="616" y="724"/>
                  </a:lnTo>
                  <a:lnTo>
                    <a:pt x="584" y="744"/>
                  </a:lnTo>
                  <a:lnTo>
                    <a:pt x="548" y="760"/>
                  </a:lnTo>
                  <a:lnTo>
                    <a:pt x="512" y="772"/>
                  </a:lnTo>
                  <a:lnTo>
                    <a:pt x="474" y="782"/>
                  </a:lnTo>
                  <a:lnTo>
                    <a:pt x="436" y="788"/>
                  </a:lnTo>
                  <a:lnTo>
                    <a:pt x="394" y="790"/>
                  </a:lnTo>
                  <a:lnTo>
                    <a:pt x="354" y="788"/>
                  </a:lnTo>
                  <a:lnTo>
                    <a:pt x="316" y="782"/>
                  </a:lnTo>
                  <a:lnTo>
                    <a:pt x="278" y="772"/>
                  </a:lnTo>
                  <a:lnTo>
                    <a:pt x="242" y="760"/>
                  </a:lnTo>
                  <a:lnTo>
                    <a:pt x="206" y="744"/>
                  </a:lnTo>
                  <a:lnTo>
                    <a:pt x="174" y="724"/>
                  </a:lnTo>
                  <a:lnTo>
                    <a:pt x="144" y="700"/>
                  </a:lnTo>
                  <a:lnTo>
                    <a:pt x="116" y="674"/>
                  </a:lnTo>
                  <a:lnTo>
                    <a:pt x="90" y="646"/>
                  </a:lnTo>
                  <a:lnTo>
                    <a:pt x="68" y="616"/>
                  </a:lnTo>
                  <a:lnTo>
                    <a:pt x="48" y="584"/>
                  </a:lnTo>
                  <a:lnTo>
                    <a:pt x="30" y="550"/>
                  </a:lnTo>
                  <a:lnTo>
                    <a:pt x="18" y="514"/>
                  </a:lnTo>
                  <a:lnTo>
                    <a:pt x="8" y="476"/>
                  </a:lnTo>
                  <a:lnTo>
                    <a:pt x="2" y="436"/>
                  </a:lnTo>
                  <a:lnTo>
                    <a:pt x="0" y="396"/>
                  </a:lnTo>
                  <a:lnTo>
                    <a:pt x="2" y="356"/>
                  </a:lnTo>
                  <a:lnTo>
                    <a:pt x="8" y="316"/>
                  </a:lnTo>
                  <a:lnTo>
                    <a:pt x="18" y="278"/>
                  </a:lnTo>
                  <a:lnTo>
                    <a:pt x="30" y="242"/>
                  </a:lnTo>
                  <a:lnTo>
                    <a:pt x="48" y="208"/>
                  </a:lnTo>
                  <a:lnTo>
                    <a:pt x="68" y="174"/>
                  </a:lnTo>
                  <a:lnTo>
                    <a:pt x="90" y="144"/>
                  </a:lnTo>
                  <a:lnTo>
                    <a:pt x="116" y="116"/>
                  </a:lnTo>
                  <a:lnTo>
                    <a:pt x="144" y="90"/>
                  </a:lnTo>
                  <a:lnTo>
                    <a:pt x="174" y="68"/>
                  </a:lnTo>
                  <a:lnTo>
                    <a:pt x="206" y="48"/>
                  </a:lnTo>
                  <a:lnTo>
                    <a:pt x="242" y="32"/>
                  </a:lnTo>
                  <a:lnTo>
                    <a:pt x="278" y="18"/>
                  </a:lnTo>
                  <a:lnTo>
                    <a:pt x="316" y="8"/>
                  </a:lnTo>
                  <a:lnTo>
                    <a:pt x="354" y="2"/>
                  </a:lnTo>
                  <a:lnTo>
                    <a:pt x="394" y="0"/>
                  </a:lnTo>
                  <a:lnTo>
                    <a:pt x="436" y="2"/>
                  </a:lnTo>
                  <a:lnTo>
                    <a:pt x="474" y="8"/>
                  </a:lnTo>
                  <a:lnTo>
                    <a:pt x="512" y="18"/>
                  </a:lnTo>
                  <a:lnTo>
                    <a:pt x="548" y="32"/>
                  </a:lnTo>
                  <a:lnTo>
                    <a:pt x="584" y="48"/>
                  </a:lnTo>
                  <a:lnTo>
                    <a:pt x="616" y="68"/>
                  </a:lnTo>
                  <a:lnTo>
                    <a:pt x="646" y="90"/>
                  </a:lnTo>
                  <a:lnTo>
                    <a:pt x="674" y="116"/>
                  </a:lnTo>
                  <a:lnTo>
                    <a:pt x="700" y="144"/>
                  </a:lnTo>
                  <a:lnTo>
                    <a:pt x="722" y="174"/>
                  </a:lnTo>
                  <a:lnTo>
                    <a:pt x="742" y="208"/>
                  </a:lnTo>
                  <a:lnTo>
                    <a:pt x="760" y="242"/>
                  </a:lnTo>
                  <a:lnTo>
                    <a:pt x="772" y="278"/>
                  </a:lnTo>
                  <a:lnTo>
                    <a:pt x="782" y="316"/>
                  </a:lnTo>
                  <a:lnTo>
                    <a:pt x="788" y="356"/>
                  </a:lnTo>
                  <a:lnTo>
                    <a:pt x="790" y="39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Rectangle 10"/>
          <p:cNvSpPr>
            <a:spLocks noChangeArrowheads="1"/>
          </p:cNvSpPr>
          <p:nvPr/>
        </p:nvSpPr>
        <p:spPr bwMode="auto">
          <a:xfrm>
            <a:off x="6172200" y="409575"/>
            <a:ext cx="2460625" cy="185896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6296025" y="490538"/>
            <a:ext cx="22145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00000"/>
                </a:solidFill>
              </a:rPr>
              <a:t>Radioactive Area</a:t>
            </a:r>
          </a:p>
        </p:txBody>
      </p:sp>
      <p:grpSp>
        <p:nvGrpSpPr>
          <p:cNvPr id="3078" name="Group 12"/>
          <p:cNvGrpSpPr>
            <a:grpSpLocks/>
          </p:cNvGrpSpPr>
          <p:nvPr/>
        </p:nvGrpSpPr>
        <p:grpSpPr bwMode="auto">
          <a:xfrm>
            <a:off x="6926263" y="896938"/>
            <a:ext cx="946150" cy="882650"/>
            <a:chOff x="1280" y="1330"/>
            <a:chExt cx="3200" cy="2986"/>
          </a:xfrm>
        </p:grpSpPr>
        <p:sp>
          <p:nvSpPr>
            <p:cNvPr id="3151" name="Rectangle 13"/>
            <p:cNvSpPr>
              <a:spLocks noChangeArrowheads="1"/>
            </p:cNvSpPr>
            <p:nvPr/>
          </p:nvSpPr>
          <p:spPr bwMode="auto">
            <a:xfrm>
              <a:off x="2880" y="2716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2" name="Freeform 14"/>
            <p:cNvSpPr>
              <a:spLocks/>
            </p:cNvSpPr>
            <p:nvPr/>
          </p:nvSpPr>
          <p:spPr bwMode="auto">
            <a:xfrm>
              <a:off x="3146" y="1330"/>
              <a:ext cx="1334" cy="1386"/>
            </a:xfrm>
            <a:custGeom>
              <a:avLst/>
              <a:gdLst>
                <a:gd name="T0" fmla="*/ 266 w 1334"/>
                <a:gd name="T1" fmla="*/ 1386 h 1386"/>
                <a:gd name="T2" fmla="*/ 1334 w 1334"/>
                <a:gd name="T3" fmla="*/ 1386 h 1386"/>
                <a:gd name="T4" fmla="*/ 1334 w 1334"/>
                <a:gd name="T5" fmla="*/ 1386 h 1386"/>
                <a:gd name="T6" fmla="*/ 1334 w 1334"/>
                <a:gd name="T7" fmla="*/ 1330 h 1386"/>
                <a:gd name="T8" fmla="*/ 1332 w 1334"/>
                <a:gd name="T9" fmla="*/ 1276 h 1386"/>
                <a:gd name="T10" fmla="*/ 1326 w 1334"/>
                <a:gd name="T11" fmla="*/ 1222 h 1386"/>
                <a:gd name="T12" fmla="*/ 1320 w 1334"/>
                <a:gd name="T13" fmla="*/ 1168 h 1386"/>
                <a:gd name="T14" fmla="*/ 1312 w 1334"/>
                <a:gd name="T15" fmla="*/ 1114 h 1386"/>
                <a:gd name="T16" fmla="*/ 1302 w 1334"/>
                <a:gd name="T17" fmla="*/ 1062 h 1386"/>
                <a:gd name="T18" fmla="*/ 1290 w 1334"/>
                <a:gd name="T19" fmla="*/ 1010 h 1386"/>
                <a:gd name="T20" fmla="*/ 1278 w 1334"/>
                <a:gd name="T21" fmla="*/ 958 h 1386"/>
                <a:gd name="T22" fmla="*/ 1262 w 1334"/>
                <a:gd name="T23" fmla="*/ 908 h 1386"/>
                <a:gd name="T24" fmla="*/ 1246 w 1334"/>
                <a:gd name="T25" fmla="*/ 858 h 1386"/>
                <a:gd name="T26" fmla="*/ 1228 w 1334"/>
                <a:gd name="T27" fmla="*/ 808 h 1386"/>
                <a:gd name="T28" fmla="*/ 1208 w 1334"/>
                <a:gd name="T29" fmla="*/ 760 h 1386"/>
                <a:gd name="T30" fmla="*/ 1186 w 1334"/>
                <a:gd name="T31" fmla="*/ 712 h 1386"/>
                <a:gd name="T32" fmla="*/ 1164 w 1334"/>
                <a:gd name="T33" fmla="*/ 666 h 1386"/>
                <a:gd name="T34" fmla="*/ 1140 w 1334"/>
                <a:gd name="T35" fmla="*/ 620 h 1386"/>
                <a:gd name="T36" fmla="*/ 1114 w 1334"/>
                <a:gd name="T37" fmla="*/ 574 h 1386"/>
                <a:gd name="T38" fmla="*/ 1088 w 1334"/>
                <a:gd name="T39" fmla="*/ 530 h 1386"/>
                <a:gd name="T40" fmla="*/ 1058 w 1334"/>
                <a:gd name="T41" fmla="*/ 486 h 1386"/>
                <a:gd name="T42" fmla="*/ 1030 w 1334"/>
                <a:gd name="T43" fmla="*/ 444 h 1386"/>
                <a:gd name="T44" fmla="*/ 998 w 1334"/>
                <a:gd name="T45" fmla="*/ 404 h 1386"/>
                <a:gd name="T46" fmla="*/ 966 w 1334"/>
                <a:gd name="T47" fmla="*/ 364 h 1386"/>
                <a:gd name="T48" fmla="*/ 932 w 1334"/>
                <a:gd name="T49" fmla="*/ 324 h 1386"/>
                <a:gd name="T50" fmla="*/ 898 w 1334"/>
                <a:gd name="T51" fmla="*/ 286 h 1386"/>
                <a:gd name="T52" fmla="*/ 862 w 1334"/>
                <a:gd name="T53" fmla="*/ 250 h 1386"/>
                <a:gd name="T54" fmla="*/ 824 w 1334"/>
                <a:gd name="T55" fmla="*/ 214 h 1386"/>
                <a:gd name="T56" fmla="*/ 786 w 1334"/>
                <a:gd name="T57" fmla="*/ 180 h 1386"/>
                <a:gd name="T58" fmla="*/ 748 w 1334"/>
                <a:gd name="T59" fmla="*/ 146 h 1386"/>
                <a:gd name="T60" fmla="*/ 706 w 1334"/>
                <a:gd name="T61" fmla="*/ 114 h 1386"/>
                <a:gd name="T62" fmla="*/ 666 w 1334"/>
                <a:gd name="T63" fmla="*/ 84 h 1386"/>
                <a:gd name="T64" fmla="*/ 622 w 1334"/>
                <a:gd name="T65" fmla="*/ 54 h 1386"/>
                <a:gd name="T66" fmla="*/ 580 w 1334"/>
                <a:gd name="T67" fmla="*/ 26 h 1386"/>
                <a:gd name="T68" fmla="*/ 536 w 1334"/>
                <a:gd name="T69" fmla="*/ 0 h 1386"/>
                <a:gd name="T70" fmla="*/ 0 w 1334"/>
                <a:gd name="T71" fmla="*/ 926 h 1386"/>
                <a:gd name="T72" fmla="*/ 0 w 1334"/>
                <a:gd name="T73" fmla="*/ 926 h 1386"/>
                <a:gd name="T74" fmla="*/ 30 w 1334"/>
                <a:gd name="T75" fmla="*/ 944 h 1386"/>
                <a:gd name="T76" fmla="*/ 58 w 1334"/>
                <a:gd name="T77" fmla="*/ 964 h 1386"/>
                <a:gd name="T78" fmla="*/ 84 w 1334"/>
                <a:gd name="T79" fmla="*/ 986 h 1386"/>
                <a:gd name="T80" fmla="*/ 108 w 1334"/>
                <a:gd name="T81" fmla="*/ 1008 h 1386"/>
                <a:gd name="T82" fmla="*/ 132 w 1334"/>
                <a:gd name="T83" fmla="*/ 1034 h 1386"/>
                <a:gd name="T84" fmla="*/ 154 w 1334"/>
                <a:gd name="T85" fmla="*/ 1060 h 1386"/>
                <a:gd name="T86" fmla="*/ 174 w 1334"/>
                <a:gd name="T87" fmla="*/ 1088 h 1386"/>
                <a:gd name="T88" fmla="*/ 192 w 1334"/>
                <a:gd name="T89" fmla="*/ 1116 h 1386"/>
                <a:gd name="T90" fmla="*/ 208 w 1334"/>
                <a:gd name="T91" fmla="*/ 1146 h 1386"/>
                <a:gd name="T92" fmla="*/ 224 w 1334"/>
                <a:gd name="T93" fmla="*/ 1178 h 1386"/>
                <a:gd name="T94" fmla="*/ 236 w 1334"/>
                <a:gd name="T95" fmla="*/ 1210 h 1386"/>
                <a:gd name="T96" fmla="*/ 246 w 1334"/>
                <a:gd name="T97" fmla="*/ 1244 h 1386"/>
                <a:gd name="T98" fmla="*/ 254 w 1334"/>
                <a:gd name="T99" fmla="*/ 1278 h 1386"/>
                <a:gd name="T100" fmla="*/ 260 w 1334"/>
                <a:gd name="T101" fmla="*/ 1314 h 1386"/>
                <a:gd name="T102" fmla="*/ 264 w 1334"/>
                <a:gd name="T103" fmla="*/ 1348 h 1386"/>
                <a:gd name="T104" fmla="*/ 266 w 1334"/>
                <a:gd name="T105" fmla="*/ 1386 h 1386"/>
                <a:gd name="T106" fmla="*/ 266 w 1334"/>
                <a:gd name="T107" fmla="*/ 138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4" h="1386">
                  <a:moveTo>
                    <a:pt x="266" y="1386"/>
                  </a:moveTo>
                  <a:lnTo>
                    <a:pt x="1334" y="1386"/>
                  </a:lnTo>
                  <a:lnTo>
                    <a:pt x="1334" y="1330"/>
                  </a:lnTo>
                  <a:lnTo>
                    <a:pt x="1332" y="1276"/>
                  </a:lnTo>
                  <a:lnTo>
                    <a:pt x="1326" y="1222"/>
                  </a:lnTo>
                  <a:lnTo>
                    <a:pt x="1320" y="1168"/>
                  </a:lnTo>
                  <a:lnTo>
                    <a:pt x="1312" y="1114"/>
                  </a:lnTo>
                  <a:lnTo>
                    <a:pt x="1302" y="1062"/>
                  </a:lnTo>
                  <a:lnTo>
                    <a:pt x="1290" y="1010"/>
                  </a:lnTo>
                  <a:lnTo>
                    <a:pt x="1278" y="958"/>
                  </a:lnTo>
                  <a:lnTo>
                    <a:pt x="1262" y="908"/>
                  </a:lnTo>
                  <a:lnTo>
                    <a:pt x="1246" y="858"/>
                  </a:lnTo>
                  <a:lnTo>
                    <a:pt x="1228" y="808"/>
                  </a:lnTo>
                  <a:lnTo>
                    <a:pt x="1208" y="760"/>
                  </a:lnTo>
                  <a:lnTo>
                    <a:pt x="1186" y="712"/>
                  </a:lnTo>
                  <a:lnTo>
                    <a:pt x="1164" y="666"/>
                  </a:lnTo>
                  <a:lnTo>
                    <a:pt x="1140" y="620"/>
                  </a:lnTo>
                  <a:lnTo>
                    <a:pt x="1114" y="574"/>
                  </a:lnTo>
                  <a:lnTo>
                    <a:pt x="1088" y="530"/>
                  </a:lnTo>
                  <a:lnTo>
                    <a:pt x="1058" y="486"/>
                  </a:lnTo>
                  <a:lnTo>
                    <a:pt x="1030" y="444"/>
                  </a:lnTo>
                  <a:lnTo>
                    <a:pt x="998" y="404"/>
                  </a:lnTo>
                  <a:lnTo>
                    <a:pt x="966" y="364"/>
                  </a:lnTo>
                  <a:lnTo>
                    <a:pt x="932" y="324"/>
                  </a:lnTo>
                  <a:lnTo>
                    <a:pt x="898" y="286"/>
                  </a:lnTo>
                  <a:lnTo>
                    <a:pt x="862" y="250"/>
                  </a:lnTo>
                  <a:lnTo>
                    <a:pt x="824" y="214"/>
                  </a:lnTo>
                  <a:lnTo>
                    <a:pt x="786" y="180"/>
                  </a:lnTo>
                  <a:lnTo>
                    <a:pt x="748" y="146"/>
                  </a:lnTo>
                  <a:lnTo>
                    <a:pt x="706" y="114"/>
                  </a:lnTo>
                  <a:lnTo>
                    <a:pt x="666" y="84"/>
                  </a:lnTo>
                  <a:lnTo>
                    <a:pt x="622" y="54"/>
                  </a:lnTo>
                  <a:lnTo>
                    <a:pt x="580" y="2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30" y="944"/>
                  </a:lnTo>
                  <a:lnTo>
                    <a:pt x="58" y="964"/>
                  </a:lnTo>
                  <a:lnTo>
                    <a:pt x="84" y="986"/>
                  </a:lnTo>
                  <a:lnTo>
                    <a:pt x="108" y="1008"/>
                  </a:lnTo>
                  <a:lnTo>
                    <a:pt x="132" y="1034"/>
                  </a:lnTo>
                  <a:lnTo>
                    <a:pt x="154" y="1060"/>
                  </a:lnTo>
                  <a:lnTo>
                    <a:pt x="174" y="1088"/>
                  </a:lnTo>
                  <a:lnTo>
                    <a:pt x="192" y="1116"/>
                  </a:lnTo>
                  <a:lnTo>
                    <a:pt x="208" y="1146"/>
                  </a:lnTo>
                  <a:lnTo>
                    <a:pt x="224" y="1178"/>
                  </a:lnTo>
                  <a:lnTo>
                    <a:pt x="236" y="1210"/>
                  </a:lnTo>
                  <a:lnTo>
                    <a:pt x="246" y="1244"/>
                  </a:lnTo>
                  <a:lnTo>
                    <a:pt x="254" y="1278"/>
                  </a:lnTo>
                  <a:lnTo>
                    <a:pt x="260" y="1314"/>
                  </a:lnTo>
                  <a:lnTo>
                    <a:pt x="264" y="1348"/>
                  </a:lnTo>
                  <a:lnTo>
                    <a:pt x="266" y="138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15"/>
            <p:cNvSpPr>
              <a:spLocks/>
            </p:cNvSpPr>
            <p:nvPr/>
          </p:nvSpPr>
          <p:spPr bwMode="auto">
            <a:xfrm>
              <a:off x="2080" y="3176"/>
              <a:ext cx="1602" cy="1140"/>
            </a:xfrm>
            <a:custGeom>
              <a:avLst/>
              <a:gdLst>
                <a:gd name="T0" fmla="*/ 800 w 1602"/>
                <a:gd name="T1" fmla="*/ 70 h 1140"/>
                <a:gd name="T2" fmla="*/ 800 w 1602"/>
                <a:gd name="T3" fmla="*/ 70 h 1140"/>
                <a:gd name="T4" fmla="*/ 766 w 1602"/>
                <a:gd name="T5" fmla="*/ 68 h 1140"/>
                <a:gd name="T6" fmla="*/ 730 w 1602"/>
                <a:gd name="T7" fmla="*/ 66 h 1140"/>
                <a:gd name="T8" fmla="*/ 696 w 1602"/>
                <a:gd name="T9" fmla="*/ 60 h 1140"/>
                <a:gd name="T10" fmla="*/ 662 w 1602"/>
                <a:gd name="T11" fmla="*/ 52 h 1140"/>
                <a:gd name="T12" fmla="*/ 628 w 1602"/>
                <a:gd name="T13" fmla="*/ 42 h 1140"/>
                <a:gd name="T14" fmla="*/ 596 w 1602"/>
                <a:gd name="T15" fmla="*/ 30 h 1140"/>
                <a:gd name="T16" fmla="*/ 566 w 1602"/>
                <a:gd name="T17" fmla="*/ 16 h 1140"/>
                <a:gd name="T18" fmla="*/ 536 w 1602"/>
                <a:gd name="T19" fmla="*/ 0 h 1140"/>
                <a:gd name="T20" fmla="*/ 0 w 1602"/>
                <a:gd name="T21" fmla="*/ 926 h 1140"/>
                <a:gd name="T22" fmla="*/ 0 w 1602"/>
                <a:gd name="T23" fmla="*/ 926 h 1140"/>
                <a:gd name="T24" fmla="*/ 46 w 1602"/>
                <a:gd name="T25" fmla="*/ 950 h 1140"/>
                <a:gd name="T26" fmla="*/ 90 w 1602"/>
                <a:gd name="T27" fmla="*/ 974 h 1140"/>
                <a:gd name="T28" fmla="*/ 138 w 1602"/>
                <a:gd name="T29" fmla="*/ 996 h 1140"/>
                <a:gd name="T30" fmla="*/ 184 w 1602"/>
                <a:gd name="T31" fmla="*/ 1016 h 1140"/>
                <a:gd name="T32" fmla="*/ 232 w 1602"/>
                <a:gd name="T33" fmla="*/ 1036 h 1140"/>
                <a:gd name="T34" fmla="*/ 280 w 1602"/>
                <a:gd name="T35" fmla="*/ 1052 h 1140"/>
                <a:gd name="T36" fmla="*/ 330 w 1602"/>
                <a:gd name="T37" fmla="*/ 1068 h 1140"/>
                <a:gd name="T38" fmla="*/ 380 w 1602"/>
                <a:gd name="T39" fmla="*/ 1084 h 1140"/>
                <a:gd name="T40" fmla="*/ 430 w 1602"/>
                <a:gd name="T41" fmla="*/ 1096 h 1140"/>
                <a:gd name="T42" fmla="*/ 482 w 1602"/>
                <a:gd name="T43" fmla="*/ 1108 h 1140"/>
                <a:gd name="T44" fmla="*/ 534 w 1602"/>
                <a:gd name="T45" fmla="*/ 1118 h 1140"/>
                <a:gd name="T46" fmla="*/ 586 w 1602"/>
                <a:gd name="T47" fmla="*/ 1126 h 1140"/>
                <a:gd name="T48" fmla="*/ 640 w 1602"/>
                <a:gd name="T49" fmla="*/ 1132 h 1140"/>
                <a:gd name="T50" fmla="*/ 692 w 1602"/>
                <a:gd name="T51" fmla="*/ 1136 h 1140"/>
                <a:gd name="T52" fmla="*/ 746 w 1602"/>
                <a:gd name="T53" fmla="*/ 1138 h 1140"/>
                <a:gd name="T54" fmla="*/ 800 w 1602"/>
                <a:gd name="T55" fmla="*/ 1140 h 1140"/>
                <a:gd name="T56" fmla="*/ 800 w 1602"/>
                <a:gd name="T57" fmla="*/ 1140 h 1140"/>
                <a:gd name="T58" fmla="*/ 856 w 1602"/>
                <a:gd name="T59" fmla="*/ 1138 h 1140"/>
                <a:gd name="T60" fmla="*/ 910 w 1602"/>
                <a:gd name="T61" fmla="*/ 1136 h 1140"/>
                <a:gd name="T62" fmla="*/ 962 w 1602"/>
                <a:gd name="T63" fmla="*/ 1132 h 1140"/>
                <a:gd name="T64" fmla="*/ 1016 w 1602"/>
                <a:gd name="T65" fmla="*/ 1126 h 1140"/>
                <a:gd name="T66" fmla="*/ 1068 w 1602"/>
                <a:gd name="T67" fmla="*/ 1118 h 1140"/>
                <a:gd name="T68" fmla="*/ 1120 w 1602"/>
                <a:gd name="T69" fmla="*/ 1108 h 1140"/>
                <a:gd name="T70" fmla="*/ 1172 w 1602"/>
                <a:gd name="T71" fmla="*/ 1096 h 1140"/>
                <a:gd name="T72" fmla="*/ 1222 w 1602"/>
                <a:gd name="T73" fmla="*/ 1084 h 1140"/>
                <a:gd name="T74" fmla="*/ 1272 w 1602"/>
                <a:gd name="T75" fmla="*/ 1068 h 1140"/>
                <a:gd name="T76" fmla="*/ 1322 w 1602"/>
                <a:gd name="T77" fmla="*/ 1052 h 1140"/>
                <a:gd name="T78" fmla="*/ 1370 w 1602"/>
                <a:gd name="T79" fmla="*/ 1036 h 1140"/>
                <a:gd name="T80" fmla="*/ 1418 w 1602"/>
                <a:gd name="T81" fmla="*/ 1016 h 1140"/>
                <a:gd name="T82" fmla="*/ 1464 w 1602"/>
                <a:gd name="T83" fmla="*/ 996 h 1140"/>
                <a:gd name="T84" fmla="*/ 1512 w 1602"/>
                <a:gd name="T85" fmla="*/ 974 h 1140"/>
                <a:gd name="T86" fmla="*/ 1556 w 1602"/>
                <a:gd name="T87" fmla="*/ 950 h 1140"/>
                <a:gd name="T88" fmla="*/ 1602 w 1602"/>
                <a:gd name="T89" fmla="*/ 926 h 1140"/>
                <a:gd name="T90" fmla="*/ 1066 w 1602"/>
                <a:gd name="T91" fmla="*/ 0 h 1140"/>
                <a:gd name="T92" fmla="*/ 1066 w 1602"/>
                <a:gd name="T93" fmla="*/ 0 h 1140"/>
                <a:gd name="T94" fmla="*/ 1036 w 1602"/>
                <a:gd name="T95" fmla="*/ 16 h 1140"/>
                <a:gd name="T96" fmla="*/ 1006 w 1602"/>
                <a:gd name="T97" fmla="*/ 30 h 1140"/>
                <a:gd name="T98" fmla="*/ 974 w 1602"/>
                <a:gd name="T99" fmla="*/ 42 h 1140"/>
                <a:gd name="T100" fmla="*/ 940 w 1602"/>
                <a:gd name="T101" fmla="*/ 52 h 1140"/>
                <a:gd name="T102" fmla="*/ 906 w 1602"/>
                <a:gd name="T103" fmla="*/ 60 h 1140"/>
                <a:gd name="T104" fmla="*/ 872 w 1602"/>
                <a:gd name="T105" fmla="*/ 66 h 1140"/>
                <a:gd name="T106" fmla="*/ 836 w 1602"/>
                <a:gd name="T107" fmla="*/ 68 h 1140"/>
                <a:gd name="T108" fmla="*/ 800 w 1602"/>
                <a:gd name="T109" fmla="*/ 70 h 1140"/>
                <a:gd name="T110" fmla="*/ 800 w 1602"/>
                <a:gd name="T111" fmla="*/ 70 h 11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02" h="1140">
                  <a:moveTo>
                    <a:pt x="800" y="70"/>
                  </a:moveTo>
                  <a:lnTo>
                    <a:pt x="800" y="70"/>
                  </a:lnTo>
                  <a:lnTo>
                    <a:pt x="766" y="68"/>
                  </a:lnTo>
                  <a:lnTo>
                    <a:pt x="730" y="66"/>
                  </a:lnTo>
                  <a:lnTo>
                    <a:pt x="696" y="60"/>
                  </a:lnTo>
                  <a:lnTo>
                    <a:pt x="662" y="52"/>
                  </a:lnTo>
                  <a:lnTo>
                    <a:pt x="628" y="42"/>
                  </a:lnTo>
                  <a:lnTo>
                    <a:pt x="596" y="30"/>
                  </a:lnTo>
                  <a:lnTo>
                    <a:pt x="566" y="1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46" y="950"/>
                  </a:lnTo>
                  <a:lnTo>
                    <a:pt x="90" y="974"/>
                  </a:lnTo>
                  <a:lnTo>
                    <a:pt x="138" y="996"/>
                  </a:lnTo>
                  <a:lnTo>
                    <a:pt x="184" y="1016"/>
                  </a:lnTo>
                  <a:lnTo>
                    <a:pt x="232" y="1036"/>
                  </a:lnTo>
                  <a:lnTo>
                    <a:pt x="280" y="1052"/>
                  </a:lnTo>
                  <a:lnTo>
                    <a:pt x="330" y="1068"/>
                  </a:lnTo>
                  <a:lnTo>
                    <a:pt x="380" y="1084"/>
                  </a:lnTo>
                  <a:lnTo>
                    <a:pt x="430" y="1096"/>
                  </a:lnTo>
                  <a:lnTo>
                    <a:pt x="482" y="1108"/>
                  </a:lnTo>
                  <a:lnTo>
                    <a:pt x="534" y="1118"/>
                  </a:lnTo>
                  <a:lnTo>
                    <a:pt x="586" y="1126"/>
                  </a:lnTo>
                  <a:lnTo>
                    <a:pt x="640" y="1132"/>
                  </a:lnTo>
                  <a:lnTo>
                    <a:pt x="692" y="1136"/>
                  </a:lnTo>
                  <a:lnTo>
                    <a:pt x="746" y="1138"/>
                  </a:lnTo>
                  <a:lnTo>
                    <a:pt x="800" y="1140"/>
                  </a:lnTo>
                  <a:lnTo>
                    <a:pt x="856" y="1138"/>
                  </a:lnTo>
                  <a:lnTo>
                    <a:pt x="910" y="1136"/>
                  </a:lnTo>
                  <a:lnTo>
                    <a:pt x="962" y="1132"/>
                  </a:lnTo>
                  <a:lnTo>
                    <a:pt x="1016" y="1126"/>
                  </a:lnTo>
                  <a:lnTo>
                    <a:pt x="1068" y="1118"/>
                  </a:lnTo>
                  <a:lnTo>
                    <a:pt x="1120" y="1108"/>
                  </a:lnTo>
                  <a:lnTo>
                    <a:pt x="1172" y="1096"/>
                  </a:lnTo>
                  <a:lnTo>
                    <a:pt x="1222" y="1084"/>
                  </a:lnTo>
                  <a:lnTo>
                    <a:pt x="1272" y="1068"/>
                  </a:lnTo>
                  <a:lnTo>
                    <a:pt x="1322" y="1052"/>
                  </a:lnTo>
                  <a:lnTo>
                    <a:pt x="1370" y="1036"/>
                  </a:lnTo>
                  <a:lnTo>
                    <a:pt x="1418" y="1016"/>
                  </a:lnTo>
                  <a:lnTo>
                    <a:pt x="1464" y="996"/>
                  </a:lnTo>
                  <a:lnTo>
                    <a:pt x="1512" y="974"/>
                  </a:lnTo>
                  <a:lnTo>
                    <a:pt x="1556" y="950"/>
                  </a:lnTo>
                  <a:lnTo>
                    <a:pt x="1602" y="926"/>
                  </a:lnTo>
                  <a:lnTo>
                    <a:pt x="1066" y="0"/>
                  </a:lnTo>
                  <a:lnTo>
                    <a:pt x="1036" y="16"/>
                  </a:lnTo>
                  <a:lnTo>
                    <a:pt x="1006" y="30"/>
                  </a:lnTo>
                  <a:lnTo>
                    <a:pt x="974" y="42"/>
                  </a:lnTo>
                  <a:lnTo>
                    <a:pt x="940" y="52"/>
                  </a:lnTo>
                  <a:lnTo>
                    <a:pt x="906" y="60"/>
                  </a:lnTo>
                  <a:lnTo>
                    <a:pt x="872" y="66"/>
                  </a:lnTo>
                  <a:lnTo>
                    <a:pt x="836" y="68"/>
                  </a:lnTo>
                  <a:lnTo>
                    <a:pt x="800" y="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16"/>
            <p:cNvSpPr>
              <a:spLocks/>
            </p:cNvSpPr>
            <p:nvPr/>
          </p:nvSpPr>
          <p:spPr bwMode="auto">
            <a:xfrm>
              <a:off x="1280" y="1330"/>
              <a:ext cx="1336" cy="1386"/>
            </a:xfrm>
            <a:custGeom>
              <a:avLst/>
              <a:gdLst>
                <a:gd name="T0" fmla="*/ 1336 w 1336"/>
                <a:gd name="T1" fmla="*/ 926 h 1386"/>
                <a:gd name="T2" fmla="*/ 800 w 1336"/>
                <a:gd name="T3" fmla="*/ 0 h 1386"/>
                <a:gd name="T4" fmla="*/ 800 w 1336"/>
                <a:gd name="T5" fmla="*/ 0 h 1386"/>
                <a:gd name="T6" fmla="*/ 756 w 1336"/>
                <a:gd name="T7" fmla="*/ 26 h 1386"/>
                <a:gd name="T8" fmla="*/ 714 w 1336"/>
                <a:gd name="T9" fmla="*/ 54 h 1386"/>
                <a:gd name="T10" fmla="*/ 670 w 1336"/>
                <a:gd name="T11" fmla="*/ 84 h 1386"/>
                <a:gd name="T12" fmla="*/ 630 w 1336"/>
                <a:gd name="T13" fmla="*/ 114 h 1386"/>
                <a:gd name="T14" fmla="*/ 588 w 1336"/>
                <a:gd name="T15" fmla="*/ 146 h 1386"/>
                <a:gd name="T16" fmla="*/ 550 w 1336"/>
                <a:gd name="T17" fmla="*/ 180 h 1386"/>
                <a:gd name="T18" fmla="*/ 512 w 1336"/>
                <a:gd name="T19" fmla="*/ 214 h 1386"/>
                <a:gd name="T20" fmla="*/ 474 w 1336"/>
                <a:gd name="T21" fmla="*/ 250 h 1386"/>
                <a:gd name="T22" fmla="*/ 438 w 1336"/>
                <a:gd name="T23" fmla="*/ 286 h 1386"/>
                <a:gd name="T24" fmla="*/ 404 w 1336"/>
                <a:gd name="T25" fmla="*/ 324 h 1386"/>
                <a:gd name="T26" fmla="*/ 370 w 1336"/>
                <a:gd name="T27" fmla="*/ 364 h 1386"/>
                <a:gd name="T28" fmla="*/ 338 w 1336"/>
                <a:gd name="T29" fmla="*/ 404 h 1386"/>
                <a:gd name="T30" fmla="*/ 306 w 1336"/>
                <a:gd name="T31" fmla="*/ 444 h 1386"/>
                <a:gd name="T32" fmla="*/ 276 w 1336"/>
                <a:gd name="T33" fmla="*/ 486 h 1386"/>
                <a:gd name="T34" fmla="*/ 248 w 1336"/>
                <a:gd name="T35" fmla="*/ 530 h 1386"/>
                <a:gd name="T36" fmla="*/ 222 w 1336"/>
                <a:gd name="T37" fmla="*/ 574 h 1386"/>
                <a:gd name="T38" fmla="*/ 196 w 1336"/>
                <a:gd name="T39" fmla="*/ 620 h 1386"/>
                <a:gd name="T40" fmla="*/ 172 w 1336"/>
                <a:gd name="T41" fmla="*/ 666 h 1386"/>
                <a:gd name="T42" fmla="*/ 150 w 1336"/>
                <a:gd name="T43" fmla="*/ 712 h 1386"/>
                <a:gd name="T44" fmla="*/ 128 w 1336"/>
                <a:gd name="T45" fmla="*/ 760 h 1386"/>
                <a:gd name="T46" fmla="*/ 108 w 1336"/>
                <a:gd name="T47" fmla="*/ 808 h 1386"/>
                <a:gd name="T48" fmla="*/ 90 w 1336"/>
                <a:gd name="T49" fmla="*/ 858 h 1386"/>
                <a:gd name="T50" fmla="*/ 74 w 1336"/>
                <a:gd name="T51" fmla="*/ 908 h 1386"/>
                <a:gd name="T52" fmla="*/ 58 w 1336"/>
                <a:gd name="T53" fmla="*/ 958 h 1386"/>
                <a:gd name="T54" fmla="*/ 46 w 1336"/>
                <a:gd name="T55" fmla="*/ 1010 h 1386"/>
                <a:gd name="T56" fmla="*/ 34 w 1336"/>
                <a:gd name="T57" fmla="*/ 1062 h 1386"/>
                <a:gd name="T58" fmla="*/ 24 w 1336"/>
                <a:gd name="T59" fmla="*/ 1114 h 1386"/>
                <a:gd name="T60" fmla="*/ 16 w 1336"/>
                <a:gd name="T61" fmla="*/ 1168 h 1386"/>
                <a:gd name="T62" fmla="*/ 10 w 1336"/>
                <a:gd name="T63" fmla="*/ 1222 h 1386"/>
                <a:gd name="T64" fmla="*/ 4 w 1336"/>
                <a:gd name="T65" fmla="*/ 1276 h 1386"/>
                <a:gd name="T66" fmla="*/ 2 w 1336"/>
                <a:gd name="T67" fmla="*/ 1330 h 1386"/>
                <a:gd name="T68" fmla="*/ 0 w 1336"/>
                <a:gd name="T69" fmla="*/ 1386 h 1386"/>
                <a:gd name="T70" fmla="*/ 1070 w 1336"/>
                <a:gd name="T71" fmla="*/ 1386 h 1386"/>
                <a:gd name="T72" fmla="*/ 1070 w 1336"/>
                <a:gd name="T73" fmla="*/ 1386 h 1386"/>
                <a:gd name="T74" fmla="*/ 1072 w 1336"/>
                <a:gd name="T75" fmla="*/ 1348 h 1386"/>
                <a:gd name="T76" fmla="*/ 1076 w 1336"/>
                <a:gd name="T77" fmla="*/ 1314 h 1386"/>
                <a:gd name="T78" fmla="*/ 1082 w 1336"/>
                <a:gd name="T79" fmla="*/ 1278 h 1386"/>
                <a:gd name="T80" fmla="*/ 1090 w 1336"/>
                <a:gd name="T81" fmla="*/ 1244 h 1386"/>
                <a:gd name="T82" fmla="*/ 1100 w 1336"/>
                <a:gd name="T83" fmla="*/ 1210 h 1386"/>
                <a:gd name="T84" fmla="*/ 1112 w 1336"/>
                <a:gd name="T85" fmla="*/ 1178 h 1386"/>
                <a:gd name="T86" fmla="*/ 1126 w 1336"/>
                <a:gd name="T87" fmla="*/ 1146 h 1386"/>
                <a:gd name="T88" fmla="*/ 1144 w 1336"/>
                <a:gd name="T89" fmla="*/ 1116 h 1386"/>
                <a:gd name="T90" fmla="*/ 1162 w 1336"/>
                <a:gd name="T91" fmla="*/ 1088 h 1386"/>
                <a:gd name="T92" fmla="*/ 1182 w 1336"/>
                <a:gd name="T93" fmla="*/ 1060 h 1386"/>
                <a:gd name="T94" fmla="*/ 1204 w 1336"/>
                <a:gd name="T95" fmla="*/ 1034 h 1386"/>
                <a:gd name="T96" fmla="*/ 1228 w 1336"/>
                <a:gd name="T97" fmla="*/ 1008 h 1386"/>
                <a:gd name="T98" fmla="*/ 1252 w 1336"/>
                <a:gd name="T99" fmla="*/ 986 h 1386"/>
                <a:gd name="T100" fmla="*/ 1278 w 1336"/>
                <a:gd name="T101" fmla="*/ 964 h 1386"/>
                <a:gd name="T102" fmla="*/ 1306 w 1336"/>
                <a:gd name="T103" fmla="*/ 944 h 1386"/>
                <a:gd name="T104" fmla="*/ 1336 w 1336"/>
                <a:gd name="T105" fmla="*/ 926 h 1386"/>
                <a:gd name="T106" fmla="*/ 1336 w 1336"/>
                <a:gd name="T107" fmla="*/ 92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6" h="1386">
                  <a:moveTo>
                    <a:pt x="1336" y="926"/>
                  </a:moveTo>
                  <a:lnTo>
                    <a:pt x="800" y="0"/>
                  </a:lnTo>
                  <a:lnTo>
                    <a:pt x="756" y="26"/>
                  </a:lnTo>
                  <a:lnTo>
                    <a:pt x="714" y="54"/>
                  </a:lnTo>
                  <a:lnTo>
                    <a:pt x="670" y="84"/>
                  </a:lnTo>
                  <a:lnTo>
                    <a:pt x="630" y="114"/>
                  </a:lnTo>
                  <a:lnTo>
                    <a:pt x="588" y="146"/>
                  </a:lnTo>
                  <a:lnTo>
                    <a:pt x="550" y="180"/>
                  </a:lnTo>
                  <a:lnTo>
                    <a:pt x="512" y="214"/>
                  </a:lnTo>
                  <a:lnTo>
                    <a:pt x="474" y="250"/>
                  </a:lnTo>
                  <a:lnTo>
                    <a:pt x="438" y="286"/>
                  </a:lnTo>
                  <a:lnTo>
                    <a:pt x="404" y="324"/>
                  </a:lnTo>
                  <a:lnTo>
                    <a:pt x="370" y="364"/>
                  </a:lnTo>
                  <a:lnTo>
                    <a:pt x="338" y="404"/>
                  </a:lnTo>
                  <a:lnTo>
                    <a:pt x="306" y="444"/>
                  </a:lnTo>
                  <a:lnTo>
                    <a:pt x="276" y="486"/>
                  </a:lnTo>
                  <a:lnTo>
                    <a:pt x="248" y="530"/>
                  </a:lnTo>
                  <a:lnTo>
                    <a:pt x="222" y="574"/>
                  </a:lnTo>
                  <a:lnTo>
                    <a:pt x="196" y="620"/>
                  </a:lnTo>
                  <a:lnTo>
                    <a:pt x="172" y="666"/>
                  </a:lnTo>
                  <a:lnTo>
                    <a:pt x="150" y="712"/>
                  </a:lnTo>
                  <a:lnTo>
                    <a:pt x="128" y="760"/>
                  </a:lnTo>
                  <a:lnTo>
                    <a:pt x="108" y="808"/>
                  </a:lnTo>
                  <a:lnTo>
                    <a:pt x="90" y="858"/>
                  </a:lnTo>
                  <a:lnTo>
                    <a:pt x="74" y="908"/>
                  </a:lnTo>
                  <a:lnTo>
                    <a:pt x="58" y="958"/>
                  </a:lnTo>
                  <a:lnTo>
                    <a:pt x="46" y="1010"/>
                  </a:lnTo>
                  <a:lnTo>
                    <a:pt x="34" y="1062"/>
                  </a:lnTo>
                  <a:lnTo>
                    <a:pt x="24" y="1114"/>
                  </a:lnTo>
                  <a:lnTo>
                    <a:pt x="16" y="1168"/>
                  </a:lnTo>
                  <a:lnTo>
                    <a:pt x="10" y="1222"/>
                  </a:lnTo>
                  <a:lnTo>
                    <a:pt x="4" y="1276"/>
                  </a:lnTo>
                  <a:lnTo>
                    <a:pt x="2" y="1330"/>
                  </a:lnTo>
                  <a:lnTo>
                    <a:pt x="0" y="1386"/>
                  </a:lnTo>
                  <a:lnTo>
                    <a:pt x="1070" y="1386"/>
                  </a:lnTo>
                  <a:lnTo>
                    <a:pt x="1072" y="1348"/>
                  </a:lnTo>
                  <a:lnTo>
                    <a:pt x="1076" y="1314"/>
                  </a:lnTo>
                  <a:lnTo>
                    <a:pt x="1082" y="1278"/>
                  </a:lnTo>
                  <a:lnTo>
                    <a:pt x="1090" y="1244"/>
                  </a:lnTo>
                  <a:lnTo>
                    <a:pt x="1100" y="1210"/>
                  </a:lnTo>
                  <a:lnTo>
                    <a:pt x="1112" y="1178"/>
                  </a:lnTo>
                  <a:lnTo>
                    <a:pt x="1126" y="1146"/>
                  </a:lnTo>
                  <a:lnTo>
                    <a:pt x="1144" y="1116"/>
                  </a:lnTo>
                  <a:lnTo>
                    <a:pt x="1162" y="1088"/>
                  </a:lnTo>
                  <a:lnTo>
                    <a:pt x="1182" y="1060"/>
                  </a:lnTo>
                  <a:lnTo>
                    <a:pt x="1204" y="1034"/>
                  </a:lnTo>
                  <a:lnTo>
                    <a:pt x="1228" y="1008"/>
                  </a:lnTo>
                  <a:lnTo>
                    <a:pt x="1252" y="986"/>
                  </a:lnTo>
                  <a:lnTo>
                    <a:pt x="1278" y="964"/>
                  </a:lnTo>
                  <a:lnTo>
                    <a:pt x="1306" y="944"/>
                  </a:lnTo>
                  <a:lnTo>
                    <a:pt x="1336" y="92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17"/>
            <p:cNvSpPr>
              <a:spLocks/>
            </p:cNvSpPr>
            <p:nvPr/>
          </p:nvSpPr>
          <p:spPr bwMode="auto">
            <a:xfrm>
              <a:off x="2486" y="2320"/>
              <a:ext cx="790" cy="790"/>
            </a:xfrm>
            <a:custGeom>
              <a:avLst/>
              <a:gdLst>
                <a:gd name="T0" fmla="*/ 790 w 790"/>
                <a:gd name="T1" fmla="*/ 396 h 790"/>
                <a:gd name="T2" fmla="*/ 782 w 790"/>
                <a:gd name="T3" fmla="*/ 476 h 790"/>
                <a:gd name="T4" fmla="*/ 760 w 790"/>
                <a:gd name="T5" fmla="*/ 550 h 790"/>
                <a:gd name="T6" fmla="*/ 722 w 790"/>
                <a:gd name="T7" fmla="*/ 616 h 790"/>
                <a:gd name="T8" fmla="*/ 674 w 790"/>
                <a:gd name="T9" fmla="*/ 674 h 790"/>
                <a:gd name="T10" fmla="*/ 616 w 790"/>
                <a:gd name="T11" fmla="*/ 724 h 790"/>
                <a:gd name="T12" fmla="*/ 548 w 790"/>
                <a:gd name="T13" fmla="*/ 760 h 790"/>
                <a:gd name="T14" fmla="*/ 474 w 790"/>
                <a:gd name="T15" fmla="*/ 782 h 790"/>
                <a:gd name="T16" fmla="*/ 394 w 790"/>
                <a:gd name="T17" fmla="*/ 790 h 790"/>
                <a:gd name="T18" fmla="*/ 354 w 790"/>
                <a:gd name="T19" fmla="*/ 788 h 790"/>
                <a:gd name="T20" fmla="*/ 278 w 790"/>
                <a:gd name="T21" fmla="*/ 772 h 790"/>
                <a:gd name="T22" fmla="*/ 206 w 790"/>
                <a:gd name="T23" fmla="*/ 744 h 790"/>
                <a:gd name="T24" fmla="*/ 144 w 790"/>
                <a:gd name="T25" fmla="*/ 700 h 790"/>
                <a:gd name="T26" fmla="*/ 90 w 790"/>
                <a:gd name="T27" fmla="*/ 646 h 790"/>
                <a:gd name="T28" fmla="*/ 48 w 790"/>
                <a:gd name="T29" fmla="*/ 584 h 790"/>
                <a:gd name="T30" fmla="*/ 18 w 790"/>
                <a:gd name="T31" fmla="*/ 514 h 790"/>
                <a:gd name="T32" fmla="*/ 2 w 790"/>
                <a:gd name="T33" fmla="*/ 436 h 790"/>
                <a:gd name="T34" fmla="*/ 0 w 790"/>
                <a:gd name="T35" fmla="*/ 396 h 790"/>
                <a:gd name="T36" fmla="*/ 8 w 790"/>
                <a:gd name="T37" fmla="*/ 316 h 790"/>
                <a:gd name="T38" fmla="*/ 30 w 790"/>
                <a:gd name="T39" fmla="*/ 242 h 790"/>
                <a:gd name="T40" fmla="*/ 68 w 790"/>
                <a:gd name="T41" fmla="*/ 174 h 790"/>
                <a:gd name="T42" fmla="*/ 116 w 790"/>
                <a:gd name="T43" fmla="*/ 116 h 790"/>
                <a:gd name="T44" fmla="*/ 174 w 790"/>
                <a:gd name="T45" fmla="*/ 68 h 790"/>
                <a:gd name="T46" fmla="*/ 242 w 790"/>
                <a:gd name="T47" fmla="*/ 32 h 790"/>
                <a:gd name="T48" fmla="*/ 316 w 790"/>
                <a:gd name="T49" fmla="*/ 8 h 790"/>
                <a:gd name="T50" fmla="*/ 394 w 790"/>
                <a:gd name="T51" fmla="*/ 0 h 790"/>
                <a:gd name="T52" fmla="*/ 436 w 790"/>
                <a:gd name="T53" fmla="*/ 2 h 790"/>
                <a:gd name="T54" fmla="*/ 512 w 790"/>
                <a:gd name="T55" fmla="*/ 18 h 790"/>
                <a:gd name="T56" fmla="*/ 584 w 790"/>
                <a:gd name="T57" fmla="*/ 48 h 790"/>
                <a:gd name="T58" fmla="*/ 646 w 790"/>
                <a:gd name="T59" fmla="*/ 90 h 790"/>
                <a:gd name="T60" fmla="*/ 700 w 790"/>
                <a:gd name="T61" fmla="*/ 144 h 790"/>
                <a:gd name="T62" fmla="*/ 742 w 790"/>
                <a:gd name="T63" fmla="*/ 208 h 790"/>
                <a:gd name="T64" fmla="*/ 772 w 790"/>
                <a:gd name="T65" fmla="*/ 278 h 790"/>
                <a:gd name="T66" fmla="*/ 788 w 790"/>
                <a:gd name="T67" fmla="*/ 356 h 790"/>
                <a:gd name="T68" fmla="*/ 790 w 790"/>
                <a:gd name="T69" fmla="*/ 396 h 7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90" h="790">
                  <a:moveTo>
                    <a:pt x="790" y="396"/>
                  </a:moveTo>
                  <a:lnTo>
                    <a:pt x="790" y="396"/>
                  </a:lnTo>
                  <a:lnTo>
                    <a:pt x="788" y="436"/>
                  </a:lnTo>
                  <a:lnTo>
                    <a:pt x="782" y="476"/>
                  </a:lnTo>
                  <a:lnTo>
                    <a:pt x="772" y="514"/>
                  </a:lnTo>
                  <a:lnTo>
                    <a:pt x="760" y="550"/>
                  </a:lnTo>
                  <a:lnTo>
                    <a:pt x="742" y="584"/>
                  </a:lnTo>
                  <a:lnTo>
                    <a:pt x="722" y="616"/>
                  </a:lnTo>
                  <a:lnTo>
                    <a:pt x="700" y="646"/>
                  </a:lnTo>
                  <a:lnTo>
                    <a:pt x="674" y="674"/>
                  </a:lnTo>
                  <a:lnTo>
                    <a:pt x="646" y="700"/>
                  </a:lnTo>
                  <a:lnTo>
                    <a:pt x="616" y="724"/>
                  </a:lnTo>
                  <a:lnTo>
                    <a:pt x="584" y="744"/>
                  </a:lnTo>
                  <a:lnTo>
                    <a:pt x="548" y="760"/>
                  </a:lnTo>
                  <a:lnTo>
                    <a:pt x="512" y="772"/>
                  </a:lnTo>
                  <a:lnTo>
                    <a:pt x="474" y="782"/>
                  </a:lnTo>
                  <a:lnTo>
                    <a:pt x="436" y="788"/>
                  </a:lnTo>
                  <a:lnTo>
                    <a:pt x="394" y="790"/>
                  </a:lnTo>
                  <a:lnTo>
                    <a:pt x="354" y="788"/>
                  </a:lnTo>
                  <a:lnTo>
                    <a:pt x="316" y="782"/>
                  </a:lnTo>
                  <a:lnTo>
                    <a:pt x="278" y="772"/>
                  </a:lnTo>
                  <a:lnTo>
                    <a:pt x="242" y="760"/>
                  </a:lnTo>
                  <a:lnTo>
                    <a:pt x="206" y="744"/>
                  </a:lnTo>
                  <a:lnTo>
                    <a:pt x="174" y="724"/>
                  </a:lnTo>
                  <a:lnTo>
                    <a:pt x="144" y="700"/>
                  </a:lnTo>
                  <a:lnTo>
                    <a:pt x="116" y="674"/>
                  </a:lnTo>
                  <a:lnTo>
                    <a:pt x="90" y="646"/>
                  </a:lnTo>
                  <a:lnTo>
                    <a:pt x="68" y="616"/>
                  </a:lnTo>
                  <a:lnTo>
                    <a:pt x="48" y="584"/>
                  </a:lnTo>
                  <a:lnTo>
                    <a:pt x="30" y="550"/>
                  </a:lnTo>
                  <a:lnTo>
                    <a:pt x="18" y="514"/>
                  </a:lnTo>
                  <a:lnTo>
                    <a:pt x="8" y="476"/>
                  </a:lnTo>
                  <a:lnTo>
                    <a:pt x="2" y="436"/>
                  </a:lnTo>
                  <a:lnTo>
                    <a:pt x="0" y="396"/>
                  </a:lnTo>
                  <a:lnTo>
                    <a:pt x="2" y="356"/>
                  </a:lnTo>
                  <a:lnTo>
                    <a:pt x="8" y="316"/>
                  </a:lnTo>
                  <a:lnTo>
                    <a:pt x="18" y="278"/>
                  </a:lnTo>
                  <a:lnTo>
                    <a:pt x="30" y="242"/>
                  </a:lnTo>
                  <a:lnTo>
                    <a:pt x="48" y="208"/>
                  </a:lnTo>
                  <a:lnTo>
                    <a:pt x="68" y="174"/>
                  </a:lnTo>
                  <a:lnTo>
                    <a:pt x="90" y="144"/>
                  </a:lnTo>
                  <a:lnTo>
                    <a:pt x="116" y="116"/>
                  </a:lnTo>
                  <a:lnTo>
                    <a:pt x="144" y="90"/>
                  </a:lnTo>
                  <a:lnTo>
                    <a:pt x="174" y="68"/>
                  </a:lnTo>
                  <a:lnTo>
                    <a:pt x="206" y="48"/>
                  </a:lnTo>
                  <a:lnTo>
                    <a:pt x="242" y="32"/>
                  </a:lnTo>
                  <a:lnTo>
                    <a:pt x="278" y="18"/>
                  </a:lnTo>
                  <a:lnTo>
                    <a:pt x="316" y="8"/>
                  </a:lnTo>
                  <a:lnTo>
                    <a:pt x="354" y="2"/>
                  </a:lnTo>
                  <a:lnTo>
                    <a:pt x="394" y="0"/>
                  </a:lnTo>
                  <a:lnTo>
                    <a:pt x="436" y="2"/>
                  </a:lnTo>
                  <a:lnTo>
                    <a:pt x="474" y="8"/>
                  </a:lnTo>
                  <a:lnTo>
                    <a:pt x="512" y="18"/>
                  </a:lnTo>
                  <a:lnTo>
                    <a:pt x="548" y="32"/>
                  </a:lnTo>
                  <a:lnTo>
                    <a:pt x="584" y="48"/>
                  </a:lnTo>
                  <a:lnTo>
                    <a:pt x="616" y="68"/>
                  </a:lnTo>
                  <a:lnTo>
                    <a:pt x="646" y="90"/>
                  </a:lnTo>
                  <a:lnTo>
                    <a:pt x="674" y="116"/>
                  </a:lnTo>
                  <a:lnTo>
                    <a:pt x="700" y="144"/>
                  </a:lnTo>
                  <a:lnTo>
                    <a:pt x="722" y="174"/>
                  </a:lnTo>
                  <a:lnTo>
                    <a:pt x="742" y="208"/>
                  </a:lnTo>
                  <a:lnTo>
                    <a:pt x="760" y="242"/>
                  </a:lnTo>
                  <a:lnTo>
                    <a:pt x="772" y="278"/>
                  </a:lnTo>
                  <a:lnTo>
                    <a:pt x="782" y="316"/>
                  </a:lnTo>
                  <a:lnTo>
                    <a:pt x="788" y="356"/>
                  </a:lnTo>
                  <a:lnTo>
                    <a:pt x="790" y="39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9" name="Text Box 18"/>
          <p:cNvSpPr txBox="1">
            <a:spLocks noChangeArrowheads="1"/>
          </p:cNvSpPr>
          <p:nvPr/>
        </p:nvSpPr>
        <p:spPr bwMode="auto">
          <a:xfrm>
            <a:off x="6773863" y="1820863"/>
            <a:ext cx="12811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>
                <a:solidFill>
                  <a:srgbClr val="000000"/>
                </a:solidFill>
              </a:rPr>
              <a:t>KEEP OUT !!!</a:t>
            </a:r>
          </a:p>
        </p:txBody>
      </p:sp>
      <p:sp>
        <p:nvSpPr>
          <p:cNvPr id="3080" name="AutoShape 19"/>
          <p:cNvSpPr>
            <a:spLocks noChangeArrowheads="1"/>
          </p:cNvSpPr>
          <p:nvPr/>
        </p:nvSpPr>
        <p:spPr bwMode="auto">
          <a:xfrm>
            <a:off x="6310313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AutoShape 20"/>
          <p:cNvSpPr>
            <a:spLocks noChangeArrowheads="1"/>
          </p:cNvSpPr>
          <p:nvPr/>
        </p:nvSpPr>
        <p:spPr bwMode="auto">
          <a:xfrm>
            <a:off x="6645275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" name="AutoShape 21"/>
          <p:cNvSpPr>
            <a:spLocks noChangeArrowheads="1"/>
          </p:cNvSpPr>
          <p:nvPr/>
        </p:nvSpPr>
        <p:spPr bwMode="auto">
          <a:xfrm>
            <a:off x="6981825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3" name="AutoShape 22"/>
          <p:cNvSpPr>
            <a:spLocks noChangeArrowheads="1"/>
          </p:cNvSpPr>
          <p:nvPr/>
        </p:nvSpPr>
        <p:spPr bwMode="auto">
          <a:xfrm>
            <a:off x="7318375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4" name="AutoShape 23"/>
          <p:cNvSpPr>
            <a:spLocks noChangeArrowheads="1"/>
          </p:cNvSpPr>
          <p:nvPr/>
        </p:nvSpPr>
        <p:spPr bwMode="auto">
          <a:xfrm>
            <a:off x="7654925" y="2220913"/>
            <a:ext cx="236538" cy="39687"/>
          </a:xfrm>
          <a:prstGeom prst="parallelogram">
            <a:avLst>
              <a:gd name="adj" fmla="val 10593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5" name="AutoShape 24"/>
          <p:cNvSpPr>
            <a:spLocks noChangeArrowheads="1"/>
          </p:cNvSpPr>
          <p:nvPr/>
        </p:nvSpPr>
        <p:spPr bwMode="auto">
          <a:xfrm>
            <a:off x="7989888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6" name="AutoShape 25"/>
          <p:cNvSpPr>
            <a:spLocks noChangeArrowheads="1"/>
          </p:cNvSpPr>
          <p:nvPr/>
        </p:nvSpPr>
        <p:spPr bwMode="auto">
          <a:xfrm>
            <a:off x="8326438" y="2220913"/>
            <a:ext cx="238125" cy="39687"/>
          </a:xfrm>
          <a:prstGeom prst="parallelogram">
            <a:avLst>
              <a:gd name="adj" fmla="val 10664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7" name="AutoShape 26"/>
          <p:cNvSpPr>
            <a:spLocks noChangeArrowheads="1"/>
          </p:cNvSpPr>
          <p:nvPr/>
        </p:nvSpPr>
        <p:spPr bwMode="auto">
          <a:xfrm>
            <a:off x="6256338" y="4159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8" name="AutoShape 27"/>
          <p:cNvSpPr>
            <a:spLocks noChangeArrowheads="1"/>
          </p:cNvSpPr>
          <p:nvPr/>
        </p:nvSpPr>
        <p:spPr bwMode="auto">
          <a:xfrm>
            <a:off x="6596063" y="415925"/>
            <a:ext cx="236537" cy="41275"/>
          </a:xfrm>
          <a:prstGeom prst="parallelogram">
            <a:avLst>
              <a:gd name="adj" fmla="val 10185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9" name="AutoShape 28"/>
          <p:cNvSpPr>
            <a:spLocks noChangeArrowheads="1"/>
          </p:cNvSpPr>
          <p:nvPr/>
        </p:nvSpPr>
        <p:spPr bwMode="auto">
          <a:xfrm>
            <a:off x="6934200" y="4159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0" name="AutoShape 29"/>
          <p:cNvSpPr>
            <a:spLocks noChangeArrowheads="1"/>
          </p:cNvSpPr>
          <p:nvPr/>
        </p:nvSpPr>
        <p:spPr bwMode="auto">
          <a:xfrm>
            <a:off x="7273925" y="4159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1" name="AutoShape 30"/>
          <p:cNvSpPr>
            <a:spLocks noChangeArrowheads="1"/>
          </p:cNvSpPr>
          <p:nvPr/>
        </p:nvSpPr>
        <p:spPr bwMode="auto">
          <a:xfrm>
            <a:off x="7613650" y="415925"/>
            <a:ext cx="236538" cy="41275"/>
          </a:xfrm>
          <a:prstGeom prst="parallelogram">
            <a:avLst>
              <a:gd name="adj" fmla="val 10185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2" name="AutoShape 31"/>
          <p:cNvSpPr>
            <a:spLocks noChangeArrowheads="1"/>
          </p:cNvSpPr>
          <p:nvPr/>
        </p:nvSpPr>
        <p:spPr bwMode="auto">
          <a:xfrm>
            <a:off x="7951788" y="4159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3" name="AutoShape 32"/>
          <p:cNvSpPr>
            <a:spLocks noChangeArrowheads="1"/>
          </p:cNvSpPr>
          <p:nvPr/>
        </p:nvSpPr>
        <p:spPr bwMode="auto">
          <a:xfrm>
            <a:off x="8291513" y="4159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4" name="AutoShape 33"/>
          <p:cNvSpPr>
            <a:spLocks noChangeArrowheads="1"/>
          </p:cNvSpPr>
          <p:nvPr/>
        </p:nvSpPr>
        <p:spPr bwMode="auto">
          <a:xfrm rot="5400000" flipH="1">
            <a:off x="8493125" y="514350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5" name="AutoShape 34"/>
          <p:cNvSpPr>
            <a:spLocks noChangeArrowheads="1"/>
          </p:cNvSpPr>
          <p:nvPr/>
        </p:nvSpPr>
        <p:spPr bwMode="auto">
          <a:xfrm rot="5400000" flipH="1">
            <a:off x="8493125" y="820738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" name="AutoShape 35"/>
          <p:cNvSpPr>
            <a:spLocks noChangeArrowheads="1"/>
          </p:cNvSpPr>
          <p:nvPr/>
        </p:nvSpPr>
        <p:spPr bwMode="auto">
          <a:xfrm rot="5400000" flipH="1">
            <a:off x="8493125" y="11271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7" name="AutoShape 36"/>
          <p:cNvSpPr>
            <a:spLocks noChangeArrowheads="1"/>
          </p:cNvSpPr>
          <p:nvPr/>
        </p:nvSpPr>
        <p:spPr bwMode="auto">
          <a:xfrm rot="5400000" flipH="1">
            <a:off x="8493125" y="1433513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8" name="AutoShape 37"/>
          <p:cNvSpPr>
            <a:spLocks noChangeArrowheads="1"/>
          </p:cNvSpPr>
          <p:nvPr/>
        </p:nvSpPr>
        <p:spPr bwMode="auto">
          <a:xfrm rot="5400000" flipH="1">
            <a:off x="8493919" y="1740694"/>
            <a:ext cx="236537" cy="41275"/>
          </a:xfrm>
          <a:prstGeom prst="parallelogram">
            <a:avLst>
              <a:gd name="adj" fmla="val 10185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9" name="AutoShape 38"/>
          <p:cNvSpPr>
            <a:spLocks noChangeArrowheads="1"/>
          </p:cNvSpPr>
          <p:nvPr/>
        </p:nvSpPr>
        <p:spPr bwMode="auto">
          <a:xfrm rot="5400000" flipH="1">
            <a:off x="8493125" y="204787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0" name="AutoShape 39"/>
          <p:cNvSpPr>
            <a:spLocks noChangeArrowheads="1"/>
          </p:cNvSpPr>
          <p:nvPr/>
        </p:nvSpPr>
        <p:spPr bwMode="auto">
          <a:xfrm rot="5400000" flipH="1">
            <a:off x="6076157" y="588169"/>
            <a:ext cx="236537" cy="41275"/>
          </a:xfrm>
          <a:prstGeom prst="parallelogram">
            <a:avLst>
              <a:gd name="adj" fmla="val 10185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1" name="AutoShape 40"/>
          <p:cNvSpPr>
            <a:spLocks noChangeArrowheads="1"/>
          </p:cNvSpPr>
          <p:nvPr/>
        </p:nvSpPr>
        <p:spPr bwMode="auto">
          <a:xfrm rot="5400000" flipH="1">
            <a:off x="6075363" y="895350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2" name="AutoShape 41"/>
          <p:cNvSpPr>
            <a:spLocks noChangeArrowheads="1"/>
          </p:cNvSpPr>
          <p:nvPr/>
        </p:nvSpPr>
        <p:spPr bwMode="auto">
          <a:xfrm rot="5400000" flipH="1">
            <a:off x="6075363" y="1201738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3" name="AutoShape 42"/>
          <p:cNvSpPr>
            <a:spLocks noChangeArrowheads="1"/>
          </p:cNvSpPr>
          <p:nvPr/>
        </p:nvSpPr>
        <p:spPr bwMode="auto">
          <a:xfrm rot="5400000" flipH="1">
            <a:off x="6075363" y="1508125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4" name="AutoShape 43"/>
          <p:cNvSpPr>
            <a:spLocks noChangeArrowheads="1"/>
          </p:cNvSpPr>
          <p:nvPr/>
        </p:nvSpPr>
        <p:spPr bwMode="auto">
          <a:xfrm rot="5400000" flipH="1">
            <a:off x="6075363" y="1814513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5" name="AutoShape 44"/>
          <p:cNvSpPr>
            <a:spLocks noChangeArrowheads="1"/>
          </p:cNvSpPr>
          <p:nvPr/>
        </p:nvSpPr>
        <p:spPr bwMode="auto">
          <a:xfrm rot="5400000" flipH="1">
            <a:off x="6075363" y="2120900"/>
            <a:ext cx="238125" cy="41275"/>
          </a:xfrm>
          <a:prstGeom prst="parallelogram">
            <a:avLst>
              <a:gd name="adj" fmla="val 10253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106" name="Group 45"/>
          <p:cNvGrpSpPr>
            <a:grpSpLocks/>
          </p:cNvGrpSpPr>
          <p:nvPr/>
        </p:nvGrpSpPr>
        <p:grpSpPr bwMode="auto">
          <a:xfrm>
            <a:off x="769938" y="4022725"/>
            <a:ext cx="1566862" cy="1822450"/>
            <a:chOff x="485" y="2534"/>
            <a:chExt cx="987" cy="1148"/>
          </a:xfrm>
        </p:grpSpPr>
        <p:sp>
          <p:nvSpPr>
            <p:cNvPr id="3132" name="Freeform 46"/>
            <p:cNvSpPr>
              <a:spLocks/>
            </p:cNvSpPr>
            <p:nvPr/>
          </p:nvSpPr>
          <p:spPr bwMode="auto">
            <a:xfrm>
              <a:off x="485" y="3231"/>
              <a:ext cx="987" cy="451"/>
            </a:xfrm>
            <a:custGeom>
              <a:avLst/>
              <a:gdLst>
                <a:gd name="T0" fmla="*/ 959 w 2014"/>
                <a:gd name="T1" fmla="*/ 395 h 920"/>
                <a:gd name="T2" fmla="*/ 966 w 2014"/>
                <a:gd name="T3" fmla="*/ 411 h 920"/>
                <a:gd name="T4" fmla="*/ 966 w 2014"/>
                <a:gd name="T5" fmla="*/ 424 h 920"/>
                <a:gd name="T6" fmla="*/ 965 w 2014"/>
                <a:gd name="T7" fmla="*/ 428 h 920"/>
                <a:gd name="T8" fmla="*/ 957 w 2014"/>
                <a:gd name="T9" fmla="*/ 440 h 920"/>
                <a:gd name="T10" fmla="*/ 944 w 2014"/>
                <a:gd name="T11" fmla="*/ 448 h 920"/>
                <a:gd name="T12" fmla="*/ 927 w 2014"/>
                <a:gd name="T13" fmla="*/ 451 h 920"/>
                <a:gd name="T14" fmla="*/ 909 w 2014"/>
                <a:gd name="T15" fmla="*/ 447 h 920"/>
                <a:gd name="T16" fmla="*/ 902 w 2014"/>
                <a:gd name="T17" fmla="*/ 444 h 920"/>
                <a:gd name="T18" fmla="*/ 890 w 2014"/>
                <a:gd name="T19" fmla="*/ 435 h 920"/>
                <a:gd name="T20" fmla="*/ 881 w 2014"/>
                <a:gd name="T21" fmla="*/ 425 h 920"/>
                <a:gd name="T22" fmla="*/ 877 w 2014"/>
                <a:gd name="T23" fmla="*/ 412 h 920"/>
                <a:gd name="T24" fmla="*/ 84 w 2014"/>
                <a:gd name="T25" fmla="*/ 117 h 920"/>
                <a:gd name="T26" fmla="*/ 79 w 2014"/>
                <a:gd name="T27" fmla="*/ 122 h 920"/>
                <a:gd name="T28" fmla="*/ 69 w 2014"/>
                <a:gd name="T29" fmla="*/ 128 h 920"/>
                <a:gd name="T30" fmla="*/ 55 w 2014"/>
                <a:gd name="T31" fmla="*/ 131 h 920"/>
                <a:gd name="T32" fmla="*/ 40 w 2014"/>
                <a:gd name="T33" fmla="*/ 130 h 920"/>
                <a:gd name="T34" fmla="*/ 32 w 2014"/>
                <a:gd name="T35" fmla="*/ 128 h 920"/>
                <a:gd name="T36" fmla="*/ 17 w 2014"/>
                <a:gd name="T37" fmla="*/ 120 h 920"/>
                <a:gd name="T38" fmla="*/ 6 w 2014"/>
                <a:gd name="T39" fmla="*/ 107 h 920"/>
                <a:gd name="T40" fmla="*/ 0 w 2014"/>
                <a:gd name="T41" fmla="*/ 92 h 920"/>
                <a:gd name="T42" fmla="*/ 2 w 2014"/>
                <a:gd name="T43" fmla="*/ 77 h 920"/>
                <a:gd name="T44" fmla="*/ 4 w 2014"/>
                <a:gd name="T45" fmla="*/ 74 h 920"/>
                <a:gd name="T46" fmla="*/ 12 w 2014"/>
                <a:gd name="T47" fmla="*/ 64 h 920"/>
                <a:gd name="T48" fmla="*/ 27 w 2014"/>
                <a:gd name="T49" fmla="*/ 56 h 920"/>
                <a:gd name="T50" fmla="*/ 24 w 2014"/>
                <a:gd name="T51" fmla="*/ 48 h 920"/>
                <a:gd name="T52" fmla="*/ 20 w 2014"/>
                <a:gd name="T53" fmla="*/ 31 h 920"/>
                <a:gd name="T54" fmla="*/ 22 w 2014"/>
                <a:gd name="T55" fmla="*/ 23 h 920"/>
                <a:gd name="T56" fmla="*/ 25 w 2014"/>
                <a:gd name="T57" fmla="*/ 16 h 920"/>
                <a:gd name="T58" fmla="*/ 36 w 2014"/>
                <a:gd name="T59" fmla="*/ 6 h 920"/>
                <a:gd name="T60" fmla="*/ 51 w 2014"/>
                <a:gd name="T61" fmla="*/ 0 h 920"/>
                <a:gd name="T62" fmla="*/ 69 w 2014"/>
                <a:gd name="T63" fmla="*/ 1 h 920"/>
                <a:gd name="T64" fmla="*/ 77 w 2014"/>
                <a:gd name="T65" fmla="*/ 3 h 920"/>
                <a:gd name="T66" fmla="*/ 91 w 2014"/>
                <a:gd name="T67" fmla="*/ 10 h 920"/>
                <a:gd name="T68" fmla="*/ 102 w 2014"/>
                <a:gd name="T69" fmla="*/ 21 h 920"/>
                <a:gd name="T70" fmla="*/ 108 w 2014"/>
                <a:gd name="T71" fmla="*/ 32 h 920"/>
                <a:gd name="T72" fmla="*/ 110 w 2014"/>
                <a:gd name="T73" fmla="*/ 45 h 920"/>
                <a:gd name="T74" fmla="*/ 903 w 2014"/>
                <a:gd name="T75" fmla="*/ 333 h 920"/>
                <a:gd name="T76" fmla="*/ 913 w 2014"/>
                <a:gd name="T77" fmla="*/ 326 h 920"/>
                <a:gd name="T78" fmla="*/ 925 w 2014"/>
                <a:gd name="T79" fmla="*/ 320 h 920"/>
                <a:gd name="T80" fmla="*/ 940 w 2014"/>
                <a:gd name="T81" fmla="*/ 319 h 920"/>
                <a:gd name="T82" fmla="*/ 955 w 2014"/>
                <a:gd name="T83" fmla="*/ 323 h 920"/>
                <a:gd name="T84" fmla="*/ 963 w 2014"/>
                <a:gd name="T85" fmla="*/ 326 h 920"/>
                <a:gd name="T86" fmla="*/ 976 w 2014"/>
                <a:gd name="T87" fmla="*/ 337 h 920"/>
                <a:gd name="T88" fmla="*/ 985 w 2014"/>
                <a:gd name="T89" fmla="*/ 351 h 920"/>
                <a:gd name="T90" fmla="*/ 987 w 2014"/>
                <a:gd name="T91" fmla="*/ 366 h 920"/>
                <a:gd name="T92" fmla="*/ 985 w 2014"/>
                <a:gd name="T93" fmla="*/ 374 h 920"/>
                <a:gd name="T94" fmla="*/ 981 w 2014"/>
                <a:gd name="T95" fmla="*/ 380 h 920"/>
                <a:gd name="T96" fmla="*/ 967 w 2014"/>
                <a:gd name="T97" fmla="*/ 392 h 920"/>
                <a:gd name="T98" fmla="*/ 959 w 2014"/>
                <a:gd name="T99" fmla="*/ 395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1956" y="806"/>
                  </a:moveTo>
                  <a:lnTo>
                    <a:pt x="1956" y="806"/>
                  </a:lnTo>
                  <a:lnTo>
                    <a:pt x="1966" y="822"/>
                  </a:lnTo>
                  <a:lnTo>
                    <a:pt x="1972" y="838"/>
                  </a:lnTo>
                  <a:lnTo>
                    <a:pt x="1974" y="856"/>
                  </a:lnTo>
                  <a:lnTo>
                    <a:pt x="1972" y="864"/>
                  </a:lnTo>
                  <a:lnTo>
                    <a:pt x="1970" y="874"/>
                  </a:lnTo>
                  <a:lnTo>
                    <a:pt x="1962" y="888"/>
                  </a:lnTo>
                  <a:lnTo>
                    <a:pt x="1952" y="898"/>
                  </a:lnTo>
                  <a:lnTo>
                    <a:pt x="1940" y="908"/>
                  </a:lnTo>
                  <a:lnTo>
                    <a:pt x="1926" y="914"/>
                  </a:lnTo>
                  <a:lnTo>
                    <a:pt x="1908" y="918"/>
                  </a:lnTo>
                  <a:lnTo>
                    <a:pt x="1892" y="920"/>
                  </a:lnTo>
                  <a:lnTo>
                    <a:pt x="1874" y="918"/>
                  </a:lnTo>
                  <a:lnTo>
                    <a:pt x="1854" y="912"/>
                  </a:lnTo>
                  <a:lnTo>
                    <a:pt x="1840" y="906"/>
                  </a:lnTo>
                  <a:lnTo>
                    <a:pt x="1828" y="898"/>
                  </a:lnTo>
                  <a:lnTo>
                    <a:pt x="1816" y="888"/>
                  </a:lnTo>
                  <a:lnTo>
                    <a:pt x="1806" y="878"/>
                  </a:lnTo>
                  <a:lnTo>
                    <a:pt x="1798" y="866"/>
                  </a:lnTo>
                  <a:lnTo>
                    <a:pt x="1792" y="854"/>
                  </a:lnTo>
                  <a:lnTo>
                    <a:pt x="1790" y="840"/>
                  </a:lnTo>
                  <a:lnTo>
                    <a:pt x="1790" y="828"/>
                  </a:lnTo>
                  <a:lnTo>
                    <a:pt x="172" y="238"/>
                  </a:lnTo>
                  <a:lnTo>
                    <a:pt x="162" y="248"/>
                  </a:lnTo>
                  <a:lnTo>
                    <a:pt x="152" y="256"/>
                  </a:lnTo>
                  <a:lnTo>
                    <a:pt x="140" y="262"/>
                  </a:lnTo>
                  <a:lnTo>
                    <a:pt x="126" y="266"/>
                  </a:lnTo>
                  <a:lnTo>
                    <a:pt x="112" y="268"/>
                  </a:lnTo>
                  <a:lnTo>
                    <a:pt x="96" y="268"/>
                  </a:lnTo>
                  <a:lnTo>
                    <a:pt x="82" y="266"/>
                  </a:lnTo>
                  <a:lnTo>
                    <a:pt x="66" y="262"/>
                  </a:lnTo>
                  <a:lnTo>
                    <a:pt x="48" y="254"/>
                  </a:lnTo>
                  <a:lnTo>
                    <a:pt x="34" y="244"/>
                  </a:lnTo>
                  <a:lnTo>
                    <a:pt x="20" y="232"/>
                  </a:lnTo>
                  <a:lnTo>
                    <a:pt x="12" y="218"/>
                  </a:lnTo>
                  <a:lnTo>
                    <a:pt x="4" y="204"/>
                  </a:lnTo>
                  <a:lnTo>
                    <a:pt x="0" y="188"/>
                  </a:lnTo>
                  <a:lnTo>
                    <a:pt x="0" y="172"/>
                  </a:lnTo>
                  <a:lnTo>
                    <a:pt x="4" y="158"/>
                  </a:lnTo>
                  <a:lnTo>
                    <a:pt x="8" y="150"/>
                  </a:lnTo>
                  <a:lnTo>
                    <a:pt x="12" y="142"/>
                  </a:lnTo>
                  <a:lnTo>
                    <a:pt x="24" y="130"/>
                  </a:lnTo>
                  <a:lnTo>
                    <a:pt x="40" y="120"/>
                  </a:lnTo>
                  <a:lnTo>
                    <a:pt x="56" y="114"/>
                  </a:lnTo>
                  <a:lnTo>
                    <a:pt x="48" y="98"/>
                  </a:lnTo>
                  <a:lnTo>
                    <a:pt x="42" y="80"/>
                  </a:lnTo>
                  <a:lnTo>
                    <a:pt x="40" y="64"/>
                  </a:lnTo>
                  <a:lnTo>
                    <a:pt x="42" y="54"/>
                  </a:lnTo>
                  <a:lnTo>
                    <a:pt x="44" y="46"/>
                  </a:lnTo>
                  <a:lnTo>
                    <a:pt x="52" y="32"/>
                  </a:lnTo>
                  <a:lnTo>
                    <a:pt x="62" y="20"/>
                  </a:lnTo>
                  <a:lnTo>
                    <a:pt x="74" y="12"/>
                  </a:lnTo>
                  <a:lnTo>
                    <a:pt x="88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0" y="2"/>
                  </a:lnTo>
                  <a:lnTo>
                    <a:pt x="158" y="6"/>
                  </a:lnTo>
                  <a:lnTo>
                    <a:pt x="174" y="12"/>
                  </a:lnTo>
                  <a:lnTo>
                    <a:pt x="186" y="20"/>
                  </a:lnTo>
                  <a:lnTo>
                    <a:pt x="198" y="30"/>
                  </a:lnTo>
                  <a:lnTo>
                    <a:pt x="208" y="42"/>
                  </a:lnTo>
                  <a:lnTo>
                    <a:pt x="216" y="54"/>
                  </a:lnTo>
                  <a:lnTo>
                    <a:pt x="220" y="66"/>
                  </a:lnTo>
                  <a:lnTo>
                    <a:pt x="224" y="78"/>
                  </a:lnTo>
                  <a:lnTo>
                    <a:pt x="224" y="92"/>
                  </a:lnTo>
                  <a:lnTo>
                    <a:pt x="1842" y="680"/>
                  </a:lnTo>
                  <a:lnTo>
                    <a:pt x="1852" y="670"/>
                  </a:lnTo>
                  <a:lnTo>
                    <a:pt x="1862" y="664"/>
                  </a:lnTo>
                  <a:lnTo>
                    <a:pt x="1874" y="658"/>
                  </a:lnTo>
                  <a:lnTo>
                    <a:pt x="1888" y="652"/>
                  </a:lnTo>
                  <a:lnTo>
                    <a:pt x="1902" y="650"/>
                  </a:lnTo>
                  <a:lnTo>
                    <a:pt x="1918" y="650"/>
                  </a:lnTo>
                  <a:lnTo>
                    <a:pt x="1932" y="652"/>
                  </a:lnTo>
                  <a:lnTo>
                    <a:pt x="1948" y="658"/>
                  </a:lnTo>
                  <a:lnTo>
                    <a:pt x="1966" y="666"/>
                  </a:lnTo>
                  <a:lnTo>
                    <a:pt x="1980" y="676"/>
                  </a:lnTo>
                  <a:lnTo>
                    <a:pt x="1992" y="688"/>
                  </a:lnTo>
                  <a:lnTo>
                    <a:pt x="2002" y="702"/>
                  </a:lnTo>
                  <a:lnTo>
                    <a:pt x="2010" y="716"/>
                  </a:lnTo>
                  <a:lnTo>
                    <a:pt x="2014" y="730"/>
                  </a:lnTo>
                  <a:lnTo>
                    <a:pt x="2014" y="746"/>
                  </a:lnTo>
                  <a:lnTo>
                    <a:pt x="2010" y="762"/>
                  </a:lnTo>
                  <a:lnTo>
                    <a:pt x="2006" y="770"/>
                  </a:lnTo>
                  <a:lnTo>
                    <a:pt x="2002" y="776"/>
                  </a:lnTo>
                  <a:lnTo>
                    <a:pt x="1990" y="790"/>
                  </a:lnTo>
                  <a:lnTo>
                    <a:pt x="1974" y="800"/>
                  </a:lnTo>
                  <a:lnTo>
                    <a:pt x="1956" y="80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47"/>
            <p:cNvSpPr>
              <a:spLocks/>
            </p:cNvSpPr>
            <p:nvPr/>
          </p:nvSpPr>
          <p:spPr bwMode="auto">
            <a:xfrm>
              <a:off x="875" y="3273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2 w 50"/>
                <a:gd name="T9" fmla="*/ 29 h 66"/>
                <a:gd name="T10" fmla="*/ 18 w 50"/>
                <a:gd name="T11" fmla="*/ 32 h 66"/>
                <a:gd name="T12" fmla="*/ 13 w 50"/>
                <a:gd name="T13" fmla="*/ 33 h 66"/>
                <a:gd name="T14" fmla="*/ 13 w 50"/>
                <a:gd name="T15" fmla="*/ 33 h 66"/>
                <a:gd name="T16" fmla="*/ 13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5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48"/>
            <p:cNvSpPr>
              <a:spLocks/>
            </p:cNvSpPr>
            <p:nvPr/>
          </p:nvSpPr>
          <p:spPr bwMode="auto">
            <a:xfrm>
              <a:off x="875" y="3273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2 w 50"/>
                <a:gd name="T9" fmla="*/ 29 h 66"/>
                <a:gd name="T10" fmla="*/ 18 w 50"/>
                <a:gd name="T11" fmla="*/ 32 h 66"/>
                <a:gd name="T12" fmla="*/ 13 w 50"/>
                <a:gd name="T13" fmla="*/ 33 h 66"/>
                <a:gd name="T14" fmla="*/ 13 w 50"/>
                <a:gd name="T15" fmla="*/ 33 h 66"/>
                <a:gd name="T16" fmla="*/ 13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49"/>
            <p:cNvSpPr>
              <a:spLocks/>
            </p:cNvSpPr>
            <p:nvPr/>
          </p:nvSpPr>
          <p:spPr bwMode="auto">
            <a:xfrm>
              <a:off x="1058" y="3274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1 w 50"/>
                <a:gd name="T9" fmla="*/ 29 h 66"/>
                <a:gd name="T10" fmla="*/ 17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5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50"/>
            <p:cNvSpPr>
              <a:spLocks/>
            </p:cNvSpPr>
            <p:nvPr/>
          </p:nvSpPr>
          <p:spPr bwMode="auto">
            <a:xfrm>
              <a:off x="1058" y="3274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1 w 50"/>
                <a:gd name="T9" fmla="*/ 29 h 66"/>
                <a:gd name="T10" fmla="*/ 17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51"/>
            <p:cNvSpPr>
              <a:spLocks/>
            </p:cNvSpPr>
            <p:nvPr/>
          </p:nvSpPr>
          <p:spPr bwMode="auto">
            <a:xfrm>
              <a:off x="1032" y="3274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4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52"/>
            <p:cNvSpPr>
              <a:spLocks/>
            </p:cNvSpPr>
            <p:nvPr/>
          </p:nvSpPr>
          <p:spPr bwMode="auto">
            <a:xfrm>
              <a:off x="1032" y="3274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53"/>
            <p:cNvSpPr>
              <a:spLocks/>
            </p:cNvSpPr>
            <p:nvPr/>
          </p:nvSpPr>
          <p:spPr bwMode="auto">
            <a:xfrm>
              <a:off x="1005" y="3274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2 w 50"/>
                <a:gd name="T9" fmla="*/ 29 h 66"/>
                <a:gd name="T10" fmla="*/ 18 w 50"/>
                <a:gd name="T11" fmla="*/ 32 h 66"/>
                <a:gd name="T12" fmla="*/ 13 w 50"/>
                <a:gd name="T13" fmla="*/ 33 h 66"/>
                <a:gd name="T14" fmla="*/ 13 w 50"/>
                <a:gd name="T15" fmla="*/ 33 h 66"/>
                <a:gd name="T16" fmla="*/ 13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5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54"/>
            <p:cNvSpPr>
              <a:spLocks/>
            </p:cNvSpPr>
            <p:nvPr/>
          </p:nvSpPr>
          <p:spPr bwMode="auto">
            <a:xfrm>
              <a:off x="1005" y="3274"/>
              <a:ext cx="25" cy="33"/>
            </a:xfrm>
            <a:custGeom>
              <a:avLst/>
              <a:gdLst>
                <a:gd name="T0" fmla="*/ 25 w 50"/>
                <a:gd name="T1" fmla="*/ 0 h 66"/>
                <a:gd name="T2" fmla="*/ 25 w 50"/>
                <a:gd name="T3" fmla="*/ 18 h 66"/>
                <a:gd name="T4" fmla="*/ 25 w 50"/>
                <a:gd name="T5" fmla="*/ 18 h 66"/>
                <a:gd name="T6" fmla="*/ 24 w 50"/>
                <a:gd name="T7" fmla="*/ 25 h 66"/>
                <a:gd name="T8" fmla="*/ 22 w 50"/>
                <a:gd name="T9" fmla="*/ 29 h 66"/>
                <a:gd name="T10" fmla="*/ 18 w 50"/>
                <a:gd name="T11" fmla="*/ 32 h 66"/>
                <a:gd name="T12" fmla="*/ 13 w 50"/>
                <a:gd name="T13" fmla="*/ 33 h 66"/>
                <a:gd name="T14" fmla="*/ 13 w 50"/>
                <a:gd name="T15" fmla="*/ 33 h 66"/>
                <a:gd name="T16" fmla="*/ 13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5"/>
            <p:cNvSpPr>
              <a:spLocks/>
            </p:cNvSpPr>
            <p:nvPr/>
          </p:nvSpPr>
          <p:spPr bwMode="auto">
            <a:xfrm>
              <a:off x="980" y="3275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4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56"/>
            <p:cNvSpPr>
              <a:spLocks/>
            </p:cNvSpPr>
            <p:nvPr/>
          </p:nvSpPr>
          <p:spPr bwMode="auto">
            <a:xfrm>
              <a:off x="980" y="3275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57"/>
            <p:cNvSpPr>
              <a:spLocks/>
            </p:cNvSpPr>
            <p:nvPr/>
          </p:nvSpPr>
          <p:spPr bwMode="auto">
            <a:xfrm>
              <a:off x="954" y="3275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4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58"/>
            <p:cNvSpPr>
              <a:spLocks/>
            </p:cNvSpPr>
            <p:nvPr/>
          </p:nvSpPr>
          <p:spPr bwMode="auto">
            <a:xfrm>
              <a:off x="954" y="3275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8 w 50"/>
                <a:gd name="T19" fmla="*/ 32 h 66"/>
                <a:gd name="T20" fmla="*/ 4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59"/>
            <p:cNvSpPr>
              <a:spLocks/>
            </p:cNvSpPr>
            <p:nvPr/>
          </p:nvSpPr>
          <p:spPr bwMode="auto">
            <a:xfrm>
              <a:off x="927" y="3274"/>
              <a:ext cx="26" cy="33"/>
            </a:xfrm>
            <a:custGeom>
              <a:avLst/>
              <a:gdLst>
                <a:gd name="T0" fmla="*/ 26 w 52"/>
                <a:gd name="T1" fmla="*/ 0 h 66"/>
                <a:gd name="T2" fmla="*/ 26 w 52"/>
                <a:gd name="T3" fmla="*/ 18 h 66"/>
                <a:gd name="T4" fmla="*/ 26 w 52"/>
                <a:gd name="T5" fmla="*/ 18 h 66"/>
                <a:gd name="T6" fmla="*/ 25 w 52"/>
                <a:gd name="T7" fmla="*/ 25 h 66"/>
                <a:gd name="T8" fmla="*/ 22 w 52"/>
                <a:gd name="T9" fmla="*/ 29 h 66"/>
                <a:gd name="T10" fmla="*/ 18 w 52"/>
                <a:gd name="T11" fmla="*/ 32 h 66"/>
                <a:gd name="T12" fmla="*/ 13 w 52"/>
                <a:gd name="T13" fmla="*/ 33 h 66"/>
                <a:gd name="T14" fmla="*/ 13 w 52"/>
                <a:gd name="T15" fmla="*/ 33 h 66"/>
                <a:gd name="T16" fmla="*/ 13 w 52"/>
                <a:gd name="T17" fmla="*/ 33 h 66"/>
                <a:gd name="T18" fmla="*/ 8 w 52"/>
                <a:gd name="T19" fmla="*/ 32 h 66"/>
                <a:gd name="T20" fmla="*/ 4 w 52"/>
                <a:gd name="T21" fmla="*/ 29 h 66"/>
                <a:gd name="T22" fmla="*/ 1 w 52"/>
                <a:gd name="T23" fmla="*/ 25 h 66"/>
                <a:gd name="T24" fmla="*/ 0 w 52"/>
                <a:gd name="T25" fmla="*/ 18 h 66"/>
                <a:gd name="T26" fmla="*/ 0 w 52"/>
                <a:gd name="T27" fmla="*/ 0 h 66"/>
                <a:gd name="T28" fmla="*/ 26 w 52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60"/>
            <p:cNvSpPr>
              <a:spLocks/>
            </p:cNvSpPr>
            <p:nvPr/>
          </p:nvSpPr>
          <p:spPr bwMode="auto">
            <a:xfrm>
              <a:off x="927" y="3274"/>
              <a:ext cx="26" cy="33"/>
            </a:xfrm>
            <a:custGeom>
              <a:avLst/>
              <a:gdLst>
                <a:gd name="T0" fmla="*/ 26 w 52"/>
                <a:gd name="T1" fmla="*/ 0 h 66"/>
                <a:gd name="T2" fmla="*/ 26 w 52"/>
                <a:gd name="T3" fmla="*/ 18 h 66"/>
                <a:gd name="T4" fmla="*/ 26 w 52"/>
                <a:gd name="T5" fmla="*/ 18 h 66"/>
                <a:gd name="T6" fmla="*/ 25 w 52"/>
                <a:gd name="T7" fmla="*/ 25 h 66"/>
                <a:gd name="T8" fmla="*/ 22 w 52"/>
                <a:gd name="T9" fmla="*/ 29 h 66"/>
                <a:gd name="T10" fmla="*/ 18 w 52"/>
                <a:gd name="T11" fmla="*/ 32 h 66"/>
                <a:gd name="T12" fmla="*/ 13 w 52"/>
                <a:gd name="T13" fmla="*/ 33 h 66"/>
                <a:gd name="T14" fmla="*/ 13 w 52"/>
                <a:gd name="T15" fmla="*/ 33 h 66"/>
                <a:gd name="T16" fmla="*/ 13 w 52"/>
                <a:gd name="T17" fmla="*/ 33 h 66"/>
                <a:gd name="T18" fmla="*/ 8 w 52"/>
                <a:gd name="T19" fmla="*/ 32 h 66"/>
                <a:gd name="T20" fmla="*/ 4 w 52"/>
                <a:gd name="T21" fmla="*/ 29 h 66"/>
                <a:gd name="T22" fmla="*/ 1 w 52"/>
                <a:gd name="T23" fmla="*/ 25 h 66"/>
                <a:gd name="T24" fmla="*/ 0 w 52"/>
                <a:gd name="T25" fmla="*/ 18 h 66"/>
                <a:gd name="T26" fmla="*/ 0 w 52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61"/>
            <p:cNvSpPr>
              <a:spLocks/>
            </p:cNvSpPr>
            <p:nvPr/>
          </p:nvSpPr>
          <p:spPr bwMode="auto">
            <a:xfrm>
              <a:off x="902" y="3274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24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62"/>
            <p:cNvSpPr>
              <a:spLocks/>
            </p:cNvSpPr>
            <p:nvPr/>
          </p:nvSpPr>
          <p:spPr bwMode="auto">
            <a:xfrm>
              <a:off x="902" y="3274"/>
              <a:ext cx="24" cy="33"/>
            </a:xfrm>
            <a:custGeom>
              <a:avLst/>
              <a:gdLst>
                <a:gd name="T0" fmla="*/ 24 w 50"/>
                <a:gd name="T1" fmla="*/ 0 h 66"/>
                <a:gd name="T2" fmla="*/ 24 w 50"/>
                <a:gd name="T3" fmla="*/ 18 h 66"/>
                <a:gd name="T4" fmla="*/ 24 w 50"/>
                <a:gd name="T5" fmla="*/ 18 h 66"/>
                <a:gd name="T6" fmla="*/ 23 w 50"/>
                <a:gd name="T7" fmla="*/ 25 h 66"/>
                <a:gd name="T8" fmla="*/ 20 w 50"/>
                <a:gd name="T9" fmla="*/ 29 h 66"/>
                <a:gd name="T10" fmla="*/ 16 w 50"/>
                <a:gd name="T11" fmla="*/ 32 h 66"/>
                <a:gd name="T12" fmla="*/ 12 w 50"/>
                <a:gd name="T13" fmla="*/ 33 h 66"/>
                <a:gd name="T14" fmla="*/ 12 w 50"/>
                <a:gd name="T15" fmla="*/ 33 h 66"/>
                <a:gd name="T16" fmla="*/ 12 w 50"/>
                <a:gd name="T17" fmla="*/ 33 h 66"/>
                <a:gd name="T18" fmla="*/ 7 w 50"/>
                <a:gd name="T19" fmla="*/ 32 h 66"/>
                <a:gd name="T20" fmla="*/ 3 w 50"/>
                <a:gd name="T21" fmla="*/ 29 h 66"/>
                <a:gd name="T22" fmla="*/ 1 w 50"/>
                <a:gd name="T23" fmla="*/ 25 h 66"/>
                <a:gd name="T24" fmla="*/ 0 w 50"/>
                <a:gd name="T25" fmla="*/ 18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63"/>
            <p:cNvSpPr>
              <a:spLocks noEditPoints="1"/>
            </p:cNvSpPr>
            <p:nvPr/>
          </p:nvSpPr>
          <p:spPr bwMode="auto">
            <a:xfrm>
              <a:off x="656" y="2534"/>
              <a:ext cx="645" cy="743"/>
            </a:xfrm>
            <a:custGeom>
              <a:avLst/>
              <a:gdLst>
                <a:gd name="T0" fmla="*/ 560 w 1318"/>
                <a:gd name="T1" fmla="*/ 82 h 1516"/>
                <a:gd name="T2" fmla="*/ 466 w 1318"/>
                <a:gd name="T3" fmla="*/ 21 h 1516"/>
                <a:gd name="T4" fmla="*/ 402 w 1318"/>
                <a:gd name="T5" fmla="*/ 6 h 1516"/>
                <a:gd name="T6" fmla="*/ 322 w 1318"/>
                <a:gd name="T7" fmla="*/ 0 h 1516"/>
                <a:gd name="T8" fmla="*/ 282 w 1318"/>
                <a:gd name="T9" fmla="*/ 3 h 1516"/>
                <a:gd name="T10" fmla="*/ 179 w 1318"/>
                <a:gd name="T11" fmla="*/ 21 h 1516"/>
                <a:gd name="T12" fmla="*/ 100 w 1318"/>
                <a:gd name="T13" fmla="*/ 70 h 1516"/>
                <a:gd name="T14" fmla="*/ 63 w 1318"/>
                <a:gd name="T15" fmla="*/ 112 h 1516"/>
                <a:gd name="T16" fmla="*/ 12 w 1318"/>
                <a:gd name="T17" fmla="*/ 248 h 1516"/>
                <a:gd name="T18" fmla="*/ 0 w 1318"/>
                <a:gd name="T19" fmla="*/ 331 h 1516"/>
                <a:gd name="T20" fmla="*/ 20 w 1318"/>
                <a:gd name="T21" fmla="*/ 420 h 1516"/>
                <a:gd name="T22" fmla="*/ 77 w 1318"/>
                <a:gd name="T23" fmla="*/ 559 h 1516"/>
                <a:gd name="T24" fmla="*/ 107 w 1318"/>
                <a:gd name="T25" fmla="*/ 590 h 1516"/>
                <a:gd name="T26" fmla="*/ 162 w 1318"/>
                <a:gd name="T27" fmla="*/ 630 h 1516"/>
                <a:gd name="T28" fmla="*/ 180 w 1318"/>
                <a:gd name="T29" fmla="*/ 669 h 1516"/>
                <a:gd name="T30" fmla="*/ 196 w 1318"/>
                <a:gd name="T31" fmla="*/ 729 h 1516"/>
                <a:gd name="T32" fmla="*/ 210 w 1318"/>
                <a:gd name="T33" fmla="*/ 739 h 1516"/>
                <a:gd name="T34" fmla="*/ 320 w 1318"/>
                <a:gd name="T35" fmla="*/ 743 h 1516"/>
                <a:gd name="T36" fmla="*/ 325 w 1318"/>
                <a:gd name="T37" fmla="*/ 742 h 1516"/>
                <a:gd name="T38" fmla="*/ 435 w 1318"/>
                <a:gd name="T39" fmla="*/ 739 h 1516"/>
                <a:gd name="T40" fmla="*/ 449 w 1318"/>
                <a:gd name="T41" fmla="*/ 729 h 1516"/>
                <a:gd name="T42" fmla="*/ 465 w 1318"/>
                <a:gd name="T43" fmla="*/ 669 h 1516"/>
                <a:gd name="T44" fmla="*/ 483 w 1318"/>
                <a:gd name="T45" fmla="*/ 630 h 1516"/>
                <a:gd name="T46" fmla="*/ 538 w 1318"/>
                <a:gd name="T47" fmla="*/ 590 h 1516"/>
                <a:gd name="T48" fmla="*/ 568 w 1318"/>
                <a:gd name="T49" fmla="*/ 559 h 1516"/>
                <a:gd name="T50" fmla="*/ 625 w 1318"/>
                <a:gd name="T51" fmla="*/ 420 h 1516"/>
                <a:gd name="T52" fmla="*/ 645 w 1318"/>
                <a:gd name="T53" fmla="*/ 331 h 1516"/>
                <a:gd name="T54" fmla="*/ 633 w 1318"/>
                <a:gd name="T55" fmla="*/ 248 h 1516"/>
                <a:gd name="T56" fmla="*/ 582 w 1318"/>
                <a:gd name="T57" fmla="*/ 112 h 1516"/>
                <a:gd name="T58" fmla="*/ 238 w 1318"/>
                <a:gd name="T59" fmla="*/ 510 h 1516"/>
                <a:gd name="T60" fmla="*/ 186 w 1318"/>
                <a:gd name="T61" fmla="*/ 504 h 1516"/>
                <a:gd name="T62" fmla="*/ 138 w 1318"/>
                <a:gd name="T63" fmla="*/ 461 h 1516"/>
                <a:gd name="T64" fmla="*/ 121 w 1318"/>
                <a:gd name="T65" fmla="*/ 424 h 1516"/>
                <a:gd name="T66" fmla="*/ 134 w 1318"/>
                <a:gd name="T67" fmla="*/ 389 h 1516"/>
                <a:gd name="T68" fmla="*/ 171 w 1318"/>
                <a:gd name="T69" fmla="*/ 366 h 1516"/>
                <a:gd name="T70" fmla="*/ 222 w 1318"/>
                <a:gd name="T71" fmla="*/ 345 h 1516"/>
                <a:gd name="T72" fmla="*/ 252 w 1318"/>
                <a:gd name="T73" fmla="*/ 355 h 1516"/>
                <a:gd name="T74" fmla="*/ 281 w 1318"/>
                <a:gd name="T75" fmla="*/ 395 h 1516"/>
                <a:gd name="T76" fmla="*/ 294 w 1318"/>
                <a:gd name="T77" fmla="*/ 441 h 1516"/>
                <a:gd name="T78" fmla="*/ 283 w 1318"/>
                <a:gd name="T79" fmla="*/ 492 h 1516"/>
                <a:gd name="T80" fmla="*/ 265 w 1318"/>
                <a:gd name="T81" fmla="*/ 506 h 1516"/>
                <a:gd name="T82" fmla="*/ 358 w 1318"/>
                <a:gd name="T83" fmla="*/ 629 h 1516"/>
                <a:gd name="T84" fmla="*/ 320 w 1318"/>
                <a:gd name="T85" fmla="*/ 633 h 1516"/>
                <a:gd name="T86" fmla="*/ 294 w 1318"/>
                <a:gd name="T87" fmla="*/ 629 h 1516"/>
                <a:gd name="T88" fmla="*/ 282 w 1318"/>
                <a:gd name="T89" fmla="*/ 616 h 1516"/>
                <a:gd name="T90" fmla="*/ 291 w 1318"/>
                <a:gd name="T91" fmla="*/ 576 h 1516"/>
                <a:gd name="T92" fmla="*/ 298 w 1318"/>
                <a:gd name="T93" fmla="*/ 562 h 1516"/>
                <a:gd name="T94" fmla="*/ 327 w 1318"/>
                <a:gd name="T95" fmla="*/ 555 h 1516"/>
                <a:gd name="T96" fmla="*/ 347 w 1318"/>
                <a:gd name="T97" fmla="*/ 562 h 1516"/>
                <a:gd name="T98" fmla="*/ 362 w 1318"/>
                <a:gd name="T99" fmla="*/ 608 h 1516"/>
                <a:gd name="T100" fmla="*/ 361 w 1318"/>
                <a:gd name="T101" fmla="*/ 625 h 1516"/>
                <a:gd name="T102" fmla="*/ 519 w 1318"/>
                <a:gd name="T103" fmla="*/ 469 h 1516"/>
                <a:gd name="T104" fmla="*/ 469 w 1318"/>
                <a:gd name="T105" fmla="*/ 509 h 1516"/>
                <a:gd name="T106" fmla="*/ 415 w 1318"/>
                <a:gd name="T107" fmla="*/ 508 h 1516"/>
                <a:gd name="T108" fmla="*/ 390 w 1318"/>
                <a:gd name="T109" fmla="*/ 502 h 1516"/>
                <a:gd name="T110" fmla="*/ 375 w 1318"/>
                <a:gd name="T111" fmla="*/ 472 h 1516"/>
                <a:gd name="T112" fmla="*/ 370 w 1318"/>
                <a:gd name="T113" fmla="*/ 430 h 1516"/>
                <a:gd name="T114" fmla="*/ 396 w 1318"/>
                <a:gd name="T115" fmla="*/ 372 h 1516"/>
                <a:gd name="T116" fmla="*/ 419 w 1318"/>
                <a:gd name="T117" fmla="*/ 349 h 1516"/>
                <a:gd name="T118" fmla="*/ 452 w 1318"/>
                <a:gd name="T119" fmla="*/ 348 h 1516"/>
                <a:gd name="T120" fmla="*/ 503 w 1318"/>
                <a:gd name="T121" fmla="*/ 372 h 1516"/>
                <a:gd name="T122" fmla="*/ 540 w 1318"/>
                <a:gd name="T123" fmla="*/ 402 h 1516"/>
                <a:gd name="T124" fmla="*/ 534 w 1318"/>
                <a:gd name="T125" fmla="*/ 446 h 1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18" h="1516">
                  <a:moveTo>
                    <a:pt x="1190" y="228"/>
                  </a:moveTo>
                  <a:lnTo>
                    <a:pt x="1190" y="228"/>
                  </a:lnTo>
                  <a:lnTo>
                    <a:pt x="1180" y="212"/>
                  </a:lnTo>
                  <a:lnTo>
                    <a:pt x="1170" y="198"/>
                  </a:lnTo>
                  <a:lnTo>
                    <a:pt x="1144" y="168"/>
                  </a:lnTo>
                  <a:lnTo>
                    <a:pt x="1114" y="142"/>
                  </a:lnTo>
                  <a:lnTo>
                    <a:pt x="1082" y="118"/>
                  </a:lnTo>
                  <a:lnTo>
                    <a:pt x="1050" y="96"/>
                  </a:lnTo>
                  <a:lnTo>
                    <a:pt x="1016" y="76"/>
                  </a:lnTo>
                  <a:lnTo>
                    <a:pt x="952" y="42"/>
                  </a:lnTo>
                  <a:lnTo>
                    <a:pt x="926" y="32"/>
                  </a:lnTo>
                  <a:lnTo>
                    <a:pt x="896" y="24"/>
                  </a:lnTo>
                  <a:lnTo>
                    <a:pt x="860" y="18"/>
                  </a:lnTo>
                  <a:lnTo>
                    <a:pt x="822" y="12"/>
                  </a:lnTo>
                  <a:lnTo>
                    <a:pt x="742" y="6"/>
                  </a:lnTo>
                  <a:lnTo>
                    <a:pt x="664" y="2"/>
                  </a:lnTo>
                  <a:lnTo>
                    <a:pt x="664" y="0"/>
                  </a:lnTo>
                  <a:lnTo>
                    <a:pt x="658" y="0"/>
                  </a:lnTo>
                  <a:lnTo>
                    <a:pt x="654" y="0"/>
                  </a:lnTo>
                  <a:lnTo>
                    <a:pt x="654" y="2"/>
                  </a:lnTo>
                  <a:lnTo>
                    <a:pt x="576" y="6"/>
                  </a:lnTo>
                  <a:lnTo>
                    <a:pt x="496" y="12"/>
                  </a:lnTo>
                  <a:lnTo>
                    <a:pt x="458" y="18"/>
                  </a:lnTo>
                  <a:lnTo>
                    <a:pt x="422" y="24"/>
                  </a:lnTo>
                  <a:lnTo>
                    <a:pt x="392" y="32"/>
                  </a:lnTo>
                  <a:lnTo>
                    <a:pt x="366" y="42"/>
                  </a:lnTo>
                  <a:lnTo>
                    <a:pt x="302" y="76"/>
                  </a:lnTo>
                  <a:lnTo>
                    <a:pt x="268" y="96"/>
                  </a:lnTo>
                  <a:lnTo>
                    <a:pt x="234" y="118"/>
                  </a:lnTo>
                  <a:lnTo>
                    <a:pt x="204" y="142"/>
                  </a:lnTo>
                  <a:lnTo>
                    <a:pt x="174" y="168"/>
                  </a:lnTo>
                  <a:lnTo>
                    <a:pt x="148" y="198"/>
                  </a:lnTo>
                  <a:lnTo>
                    <a:pt x="138" y="212"/>
                  </a:lnTo>
                  <a:lnTo>
                    <a:pt x="128" y="228"/>
                  </a:lnTo>
                  <a:lnTo>
                    <a:pt x="108" y="266"/>
                  </a:lnTo>
                  <a:lnTo>
                    <a:pt x="86" y="318"/>
                  </a:lnTo>
                  <a:lnTo>
                    <a:pt x="64" y="376"/>
                  </a:lnTo>
                  <a:lnTo>
                    <a:pt x="42" y="442"/>
                  </a:lnTo>
                  <a:lnTo>
                    <a:pt x="24" y="506"/>
                  </a:lnTo>
                  <a:lnTo>
                    <a:pt x="10" y="570"/>
                  </a:lnTo>
                  <a:lnTo>
                    <a:pt x="4" y="600"/>
                  </a:lnTo>
                  <a:lnTo>
                    <a:pt x="2" y="628"/>
                  </a:lnTo>
                  <a:lnTo>
                    <a:pt x="0" y="654"/>
                  </a:lnTo>
                  <a:lnTo>
                    <a:pt x="0" y="676"/>
                  </a:lnTo>
                  <a:lnTo>
                    <a:pt x="2" y="698"/>
                  </a:lnTo>
                  <a:lnTo>
                    <a:pt x="6" y="726"/>
                  </a:lnTo>
                  <a:lnTo>
                    <a:pt x="20" y="788"/>
                  </a:lnTo>
                  <a:lnTo>
                    <a:pt x="40" y="856"/>
                  </a:lnTo>
                  <a:lnTo>
                    <a:pt x="64" y="930"/>
                  </a:lnTo>
                  <a:lnTo>
                    <a:pt x="92" y="1000"/>
                  </a:lnTo>
                  <a:lnTo>
                    <a:pt x="118" y="1064"/>
                  </a:lnTo>
                  <a:lnTo>
                    <a:pt x="146" y="1118"/>
                  </a:lnTo>
                  <a:lnTo>
                    <a:pt x="158" y="1140"/>
                  </a:lnTo>
                  <a:lnTo>
                    <a:pt x="170" y="1158"/>
                  </a:lnTo>
                  <a:lnTo>
                    <a:pt x="182" y="1172"/>
                  </a:lnTo>
                  <a:lnTo>
                    <a:pt x="194" y="1184"/>
                  </a:lnTo>
                  <a:lnTo>
                    <a:pt x="218" y="1204"/>
                  </a:lnTo>
                  <a:lnTo>
                    <a:pt x="244" y="1222"/>
                  </a:lnTo>
                  <a:lnTo>
                    <a:pt x="268" y="1236"/>
                  </a:lnTo>
                  <a:lnTo>
                    <a:pt x="290" y="1252"/>
                  </a:lnTo>
                  <a:lnTo>
                    <a:pt x="312" y="1268"/>
                  </a:lnTo>
                  <a:lnTo>
                    <a:pt x="332" y="1286"/>
                  </a:lnTo>
                  <a:lnTo>
                    <a:pt x="340" y="1296"/>
                  </a:lnTo>
                  <a:lnTo>
                    <a:pt x="346" y="1308"/>
                  </a:lnTo>
                  <a:lnTo>
                    <a:pt x="358" y="1336"/>
                  </a:lnTo>
                  <a:lnTo>
                    <a:pt x="368" y="1366"/>
                  </a:lnTo>
                  <a:lnTo>
                    <a:pt x="376" y="1396"/>
                  </a:lnTo>
                  <a:lnTo>
                    <a:pt x="382" y="1428"/>
                  </a:lnTo>
                  <a:lnTo>
                    <a:pt x="388" y="1456"/>
                  </a:lnTo>
                  <a:lnTo>
                    <a:pt x="396" y="1478"/>
                  </a:lnTo>
                  <a:lnTo>
                    <a:pt x="400" y="1488"/>
                  </a:lnTo>
                  <a:lnTo>
                    <a:pt x="404" y="1496"/>
                  </a:lnTo>
                  <a:lnTo>
                    <a:pt x="408" y="1502"/>
                  </a:lnTo>
                  <a:lnTo>
                    <a:pt x="414" y="1504"/>
                  </a:lnTo>
                  <a:lnTo>
                    <a:pt x="430" y="1508"/>
                  </a:lnTo>
                  <a:lnTo>
                    <a:pt x="452" y="1510"/>
                  </a:lnTo>
                  <a:lnTo>
                    <a:pt x="514" y="1512"/>
                  </a:lnTo>
                  <a:lnTo>
                    <a:pt x="586" y="1512"/>
                  </a:lnTo>
                  <a:lnTo>
                    <a:pt x="654" y="1514"/>
                  </a:lnTo>
                  <a:lnTo>
                    <a:pt x="654" y="1516"/>
                  </a:lnTo>
                  <a:lnTo>
                    <a:pt x="658" y="1514"/>
                  </a:lnTo>
                  <a:lnTo>
                    <a:pt x="664" y="1516"/>
                  </a:lnTo>
                  <a:lnTo>
                    <a:pt x="664" y="1514"/>
                  </a:lnTo>
                  <a:lnTo>
                    <a:pt x="732" y="1512"/>
                  </a:lnTo>
                  <a:lnTo>
                    <a:pt x="804" y="1512"/>
                  </a:lnTo>
                  <a:lnTo>
                    <a:pt x="866" y="1510"/>
                  </a:lnTo>
                  <a:lnTo>
                    <a:pt x="888" y="1508"/>
                  </a:lnTo>
                  <a:lnTo>
                    <a:pt x="904" y="1504"/>
                  </a:lnTo>
                  <a:lnTo>
                    <a:pt x="910" y="1502"/>
                  </a:lnTo>
                  <a:lnTo>
                    <a:pt x="914" y="1496"/>
                  </a:lnTo>
                  <a:lnTo>
                    <a:pt x="918" y="1488"/>
                  </a:lnTo>
                  <a:lnTo>
                    <a:pt x="922" y="1478"/>
                  </a:lnTo>
                  <a:lnTo>
                    <a:pt x="928" y="1456"/>
                  </a:lnTo>
                  <a:lnTo>
                    <a:pt x="936" y="1428"/>
                  </a:lnTo>
                  <a:lnTo>
                    <a:pt x="942" y="1396"/>
                  </a:lnTo>
                  <a:lnTo>
                    <a:pt x="950" y="1366"/>
                  </a:lnTo>
                  <a:lnTo>
                    <a:pt x="958" y="1336"/>
                  </a:lnTo>
                  <a:lnTo>
                    <a:pt x="970" y="1308"/>
                  </a:lnTo>
                  <a:lnTo>
                    <a:pt x="978" y="1296"/>
                  </a:lnTo>
                  <a:lnTo>
                    <a:pt x="986" y="1286"/>
                  </a:lnTo>
                  <a:lnTo>
                    <a:pt x="1006" y="1268"/>
                  </a:lnTo>
                  <a:lnTo>
                    <a:pt x="1026" y="1252"/>
                  </a:lnTo>
                  <a:lnTo>
                    <a:pt x="1050" y="1236"/>
                  </a:lnTo>
                  <a:lnTo>
                    <a:pt x="1074" y="1222"/>
                  </a:lnTo>
                  <a:lnTo>
                    <a:pt x="1100" y="1204"/>
                  </a:lnTo>
                  <a:lnTo>
                    <a:pt x="1124" y="1184"/>
                  </a:lnTo>
                  <a:lnTo>
                    <a:pt x="1136" y="1172"/>
                  </a:lnTo>
                  <a:lnTo>
                    <a:pt x="1148" y="1158"/>
                  </a:lnTo>
                  <a:lnTo>
                    <a:pt x="1160" y="1140"/>
                  </a:lnTo>
                  <a:lnTo>
                    <a:pt x="1172" y="1118"/>
                  </a:lnTo>
                  <a:lnTo>
                    <a:pt x="1200" y="1064"/>
                  </a:lnTo>
                  <a:lnTo>
                    <a:pt x="1226" y="1000"/>
                  </a:lnTo>
                  <a:lnTo>
                    <a:pt x="1254" y="930"/>
                  </a:lnTo>
                  <a:lnTo>
                    <a:pt x="1278" y="856"/>
                  </a:lnTo>
                  <a:lnTo>
                    <a:pt x="1298" y="788"/>
                  </a:lnTo>
                  <a:lnTo>
                    <a:pt x="1312" y="726"/>
                  </a:lnTo>
                  <a:lnTo>
                    <a:pt x="1316" y="698"/>
                  </a:lnTo>
                  <a:lnTo>
                    <a:pt x="1318" y="676"/>
                  </a:lnTo>
                  <a:lnTo>
                    <a:pt x="1318" y="654"/>
                  </a:lnTo>
                  <a:lnTo>
                    <a:pt x="1316" y="628"/>
                  </a:lnTo>
                  <a:lnTo>
                    <a:pt x="1312" y="600"/>
                  </a:lnTo>
                  <a:lnTo>
                    <a:pt x="1308" y="570"/>
                  </a:lnTo>
                  <a:lnTo>
                    <a:pt x="1294" y="506"/>
                  </a:lnTo>
                  <a:lnTo>
                    <a:pt x="1274" y="442"/>
                  </a:lnTo>
                  <a:lnTo>
                    <a:pt x="1254" y="376"/>
                  </a:lnTo>
                  <a:lnTo>
                    <a:pt x="1232" y="318"/>
                  </a:lnTo>
                  <a:lnTo>
                    <a:pt x="1210" y="266"/>
                  </a:lnTo>
                  <a:lnTo>
                    <a:pt x="1190" y="228"/>
                  </a:lnTo>
                  <a:close/>
                  <a:moveTo>
                    <a:pt x="530" y="1034"/>
                  </a:moveTo>
                  <a:lnTo>
                    <a:pt x="530" y="1034"/>
                  </a:lnTo>
                  <a:lnTo>
                    <a:pt x="508" y="1036"/>
                  </a:lnTo>
                  <a:lnTo>
                    <a:pt x="486" y="1040"/>
                  </a:lnTo>
                  <a:lnTo>
                    <a:pt x="450" y="1044"/>
                  </a:lnTo>
                  <a:lnTo>
                    <a:pt x="432" y="1046"/>
                  </a:lnTo>
                  <a:lnTo>
                    <a:pt x="416" y="1044"/>
                  </a:lnTo>
                  <a:lnTo>
                    <a:pt x="398" y="1038"/>
                  </a:lnTo>
                  <a:lnTo>
                    <a:pt x="380" y="1028"/>
                  </a:lnTo>
                  <a:lnTo>
                    <a:pt x="344" y="1002"/>
                  </a:lnTo>
                  <a:lnTo>
                    <a:pt x="310" y="972"/>
                  </a:lnTo>
                  <a:lnTo>
                    <a:pt x="296" y="956"/>
                  </a:lnTo>
                  <a:lnTo>
                    <a:pt x="282" y="940"/>
                  </a:lnTo>
                  <a:lnTo>
                    <a:pt x="272" y="926"/>
                  </a:lnTo>
                  <a:lnTo>
                    <a:pt x="264" y="910"/>
                  </a:lnTo>
                  <a:lnTo>
                    <a:pt x="252" y="882"/>
                  </a:lnTo>
                  <a:lnTo>
                    <a:pt x="248" y="866"/>
                  </a:lnTo>
                  <a:lnTo>
                    <a:pt x="246" y="850"/>
                  </a:lnTo>
                  <a:lnTo>
                    <a:pt x="248" y="834"/>
                  </a:lnTo>
                  <a:lnTo>
                    <a:pt x="252" y="820"/>
                  </a:lnTo>
                  <a:lnTo>
                    <a:pt x="260" y="806"/>
                  </a:lnTo>
                  <a:lnTo>
                    <a:pt x="274" y="794"/>
                  </a:lnTo>
                  <a:lnTo>
                    <a:pt x="304" y="772"/>
                  </a:lnTo>
                  <a:lnTo>
                    <a:pt x="328" y="758"/>
                  </a:lnTo>
                  <a:lnTo>
                    <a:pt x="350" y="746"/>
                  </a:lnTo>
                  <a:lnTo>
                    <a:pt x="422" y="712"/>
                  </a:lnTo>
                  <a:lnTo>
                    <a:pt x="432" y="710"/>
                  </a:lnTo>
                  <a:lnTo>
                    <a:pt x="442" y="706"/>
                  </a:lnTo>
                  <a:lnTo>
                    <a:pt x="454" y="704"/>
                  </a:lnTo>
                  <a:lnTo>
                    <a:pt x="468" y="704"/>
                  </a:lnTo>
                  <a:lnTo>
                    <a:pt x="484" y="706"/>
                  </a:lnTo>
                  <a:lnTo>
                    <a:pt x="500" y="712"/>
                  </a:lnTo>
                  <a:lnTo>
                    <a:pt x="508" y="718"/>
                  </a:lnTo>
                  <a:lnTo>
                    <a:pt x="514" y="724"/>
                  </a:lnTo>
                  <a:lnTo>
                    <a:pt x="530" y="740"/>
                  </a:lnTo>
                  <a:lnTo>
                    <a:pt x="544" y="760"/>
                  </a:lnTo>
                  <a:lnTo>
                    <a:pt x="560" y="782"/>
                  </a:lnTo>
                  <a:lnTo>
                    <a:pt x="574" y="806"/>
                  </a:lnTo>
                  <a:lnTo>
                    <a:pt x="588" y="830"/>
                  </a:lnTo>
                  <a:lnTo>
                    <a:pt x="596" y="856"/>
                  </a:lnTo>
                  <a:lnTo>
                    <a:pt x="600" y="878"/>
                  </a:lnTo>
                  <a:lnTo>
                    <a:pt x="600" y="890"/>
                  </a:lnTo>
                  <a:lnTo>
                    <a:pt x="600" y="900"/>
                  </a:lnTo>
                  <a:lnTo>
                    <a:pt x="594" y="942"/>
                  </a:lnTo>
                  <a:lnTo>
                    <a:pt x="590" y="964"/>
                  </a:lnTo>
                  <a:lnTo>
                    <a:pt x="584" y="984"/>
                  </a:lnTo>
                  <a:lnTo>
                    <a:pt x="578" y="1004"/>
                  </a:lnTo>
                  <a:lnTo>
                    <a:pt x="572" y="1012"/>
                  </a:lnTo>
                  <a:lnTo>
                    <a:pt x="566" y="1018"/>
                  </a:lnTo>
                  <a:lnTo>
                    <a:pt x="560" y="1024"/>
                  </a:lnTo>
                  <a:lnTo>
                    <a:pt x="552" y="1028"/>
                  </a:lnTo>
                  <a:lnTo>
                    <a:pt x="542" y="1032"/>
                  </a:lnTo>
                  <a:lnTo>
                    <a:pt x="530" y="1034"/>
                  </a:lnTo>
                  <a:close/>
                  <a:moveTo>
                    <a:pt x="738" y="1276"/>
                  </a:moveTo>
                  <a:lnTo>
                    <a:pt x="738" y="1276"/>
                  </a:lnTo>
                  <a:lnTo>
                    <a:pt x="732" y="1284"/>
                  </a:lnTo>
                  <a:lnTo>
                    <a:pt x="724" y="1288"/>
                  </a:lnTo>
                  <a:lnTo>
                    <a:pt x="714" y="1290"/>
                  </a:lnTo>
                  <a:lnTo>
                    <a:pt x="700" y="1292"/>
                  </a:lnTo>
                  <a:lnTo>
                    <a:pt x="676" y="1292"/>
                  </a:lnTo>
                  <a:lnTo>
                    <a:pt x="654" y="1292"/>
                  </a:lnTo>
                  <a:lnTo>
                    <a:pt x="636" y="1294"/>
                  </a:lnTo>
                  <a:lnTo>
                    <a:pt x="618" y="1290"/>
                  </a:lnTo>
                  <a:lnTo>
                    <a:pt x="610" y="1288"/>
                  </a:lnTo>
                  <a:lnTo>
                    <a:pt x="600" y="1284"/>
                  </a:lnTo>
                  <a:lnTo>
                    <a:pt x="592" y="1278"/>
                  </a:lnTo>
                  <a:lnTo>
                    <a:pt x="584" y="1272"/>
                  </a:lnTo>
                  <a:lnTo>
                    <a:pt x="578" y="1264"/>
                  </a:lnTo>
                  <a:lnTo>
                    <a:pt x="576" y="1256"/>
                  </a:lnTo>
                  <a:lnTo>
                    <a:pt x="576" y="1246"/>
                  </a:lnTo>
                  <a:lnTo>
                    <a:pt x="580" y="1236"/>
                  </a:lnTo>
                  <a:lnTo>
                    <a:pt x="588" y="1210"/>
                  </a:lnTo>
                  <a:lnTo>
                    <a:pt x="592" y="1194"/>
                  </a:lnTo>
                  <a:lnTo>
                    <a:pt x="594" y="1176"/>
                  </a:lnTo>
                  <a:lnTo>
                    <a:pt x="596" y="1166"/>
                  </a:lnTo>
                  <a:lnTo>
                    <a:pt x="600" y="1158"/>
                  </a:lnTo>
                  <a:lnTo>
                    <a:pt x="604" y="1152"/>
                  </a:lnTo>
                  <a:lnTo>
                    <a:pt x="608" y="1146"/>
                  </a:lnTo>
                  <a:lnTo>
                    <a:pt x="614" y="1142"/>
                  </a:lnTo>
                  <a:lnTo>
                    <a:pt x="622" y="1138"/>
                  </a:lnTo>
                  <a:lnTo>
                    <a:pt x="636" y="1134"/>
                  </a:lnTo>
                  <a:lnTo>
                    <a:pt x="652" y="1132"/>
                  </a:lnTo>
                  <a:lnTo>
                    <a:pt x="668" y="1132"/>
                  </a:lnTo>
                  <a:lnTo>
                    <a:pt x="690" y="1132"/>
                  </a:lnTo>
                  <a:lnTo>
                    <a:pt x="698" y="1134"/>
                  </a:lnTo>
                  <a:lnTo>
                    <a:pt x="704" y="1140"/>
                  </a:lnTo>
                  <a:lnTo>
                    <a:pt x="710" y="1146"/>
                  </a:lnTo>
                  <a:lnTo>
                    <a:pt x="714" y="1154"/>
                  </a:lnTo>
                  <a:lnTo>
                    <a:pt x="722" y="1176"/>
                  </a:lnTo>
                  <a:lnTo>
                    <a:pt x="728" y="1196"/>
                  </a:lnTo>
                  <a:lnTo>
                    <a:pt x="740" y="1240"/>
                  </a:lnTo>
                  <a:lnTo>
                    <a:pt x="742" y="1250"/>
                  </a:lnTo>
                  <a:lnTo>
                    <a:pt x="742" y="1260"/>
                  </a:lnTo>
                  <a:lnTo>
                    <a:pt x="742" y="1268"/>
                  </a:lnTo>
                  <a:lnTo>
                    <a:pt x="738" y="1276"/>
                  </a:lnTo>
                  <a:close/>
                  <a:moveTo>
                    <a:pt x="1092" y="910"/>
                  </a:moveTo>
                  <a:lnTo>
                    <a:pt x="1092" y="910"/>
                  </a:lnTo>
                  <a:lnTo>
                    <a:pt x="1084" y="926"/>
                  </a:lnTo>
                  <a:lnTo>
                    <a:pt x="1074" y="940"/>
                  </a:lnTo>
                  <a:lnTo>
                    <a:pt x="1060" y="956"/>
                  </a:lnTo>
                  <a:lnTo>
                    <a:pt x="1046" y="972"/>
                  </a:lnTo>
                  <a:lnTo>
                    <a:pt x="1012" y="1002"/>
                  </a:lnTo>
                  <a:lnTo>
                    <a:pt x="974" y="1028"/>
                  </a:lnTo>
                  <a:lnTo>
                    <a:pt x="958" y="1038"/>
                  </a:lnTo>
                  <a:lnTo>
                    <a:pt x="940" y="1044"/>
                  </a:lnTo>
                  <a:lnTo>
                    <a:pt x="924" y="1046"/>
                  </a:lnTo>
                  <a:lnTo>
                    <a:pt x="906" y="1044"/>
                  </a:lnTo>
                  <a:lnTo>
                    <a:pt x="870" y="1040"/>
                  </a:lnTo>
                  <a:lnTo>
                    <a:pt x="848" y="1036"/>
                  </a:lnTo>
                  <a:lnTo>
                    <a:pt x="826" y="1034"/>
                  </a:lnTo>
                  <a:lnTo>
                    <a:pt x="814" y="1032"/>
                  </a:lnTo>
                  <a:lnTo>
                    <a:pt x="804" y="1028"/>
                  </a:lnTo>
                  <a:lnTo>
                    <a:pt x="796" y="1024"/>
                  </a:lnTo>
                  <a:lnTo>
                    <a:pt x="790" y="1018"/>
                  </a:lnTo>
                  <a:lnTo>
                    <a:pt x="784" y="1012"/>
                  </a:lnTo>
                  <a:lnTo>
                    <a:pt x="778" y="1004"/>
                  </a:lnTo>
                  <a:lnTo>
                    <a:pt x="770" y="984"/>
                  </a:lnTo>
                  <a:lnTo>
                    <a:pt x="766" y="964"/>
                  </a:lnTo>
                  <a:lnTo>
                    <a:pt x="762" y="942"/>
                  </a:lnTo>
                  <a:lnTo>
                    <a:pt x="756" y="900"/>
                  </a:lnTo>
                  <a:lnTo>
                    <a:pt x="754" y="890"/>
                  </a:lnTo>
                  <a:lnTo>
                    <a:pt x="756" y="878"/>
                  </a:lnTo>
                  <a:lnTo>
                    <a:pt x="760" y="856"/>
                  </a:lnTo>
                  <a:lnTo>
                    <a:pt x="768" y="830"/>
                  </a:lnTo>
                  <a:lnTo>
                    <a:pt x="780" y="806"/>
                  </a:lnTo>
                  <a:lnTo>
                    <a:pt x="796" y="782"/>
                  </a:lnTo>
                  <a:lnTo>
                    <a:pt x="810" y="760"/>
                  </a:lnTo>
                  <a:lnTo>
                    <a:pt x="826" y="740"/>
                  </a:lnTo>
                  <a:lnTo>
                    <a:pt x="842" y="724"/>
                  </a:lnTo>
                  <a:lnTo>
                    <a:pt x="848" y="718"/>
                  </a:lnTo>
                  <a:lnTo>
                    <a:pt x="856" y="712"/>
                  </a:lnTo>
                  <a:lnTo>
                    <a:pt x="872" y="706"/>
                  </a:lnTo>
                  <a:lnTo>
                    <a:pt x="886" y="704"/>
                  </a:lnTo>
                  <a:lnTo>
                    <a:pt x="902" y="704"/>
                  </a:lnTo>
                  <a:lnTo>
                    <a:pt x="914" y="706"/>
                  </a:lnTo>
                  <a:lnTo>
                    <a:pt x="924" y="710"/>
                  </a:lnTo>
                  <a:lnTo>
                    <a:pt x="934" y="712"/>
                  </a:lnTo>
                  <a:lnTo>
                    <a:pt x="1006" y="746"/>
                  </a:lnTo>
                  <a:lnTo>
                    <a:pt x="1028" y="758"/>
                  </a:lnTo>
                  <a:lnTo>
                    <a:pt x="1052" y="772"/>
                  </a:lnTo>
                  <a:lnTo>
                    <a:pt x="1082" y="794"/>
                  </a:lnTo>
                  <a:lnTo>
                    <a:pt x="1094" y="806"/>
                  </a:lnTo>
                  <a:lnTo>
                    <a:pt x="1104" y="820"/>
                  </a:lnTo>
                  <a:lnTo>
                    <a:pt x="1108" y="834"/>
                  </a:lnTo>
                  <a:lnTo>
                    <a:pt x="1108" y="850"/>
                  </a:lnTo>
                  <a:lnTo>
                    <a:pt x="1108" y="866"/>
                  </a:lnTo>
                  <a:lnTo>
                    <a:pt x="1104" y="882"/>
                  </a:lnTo>
                  <a:lnTo>
                    <a:pt x="1092" y="91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64"/>
            <p:cNvSpPr>
              <a:spLocks/>
            </p:cNvSpPr>
            <p:nvPr/>
          </p:nvSpPr>
          <p:spPr bwMode="auto">
            <a:xfrm>
              <a:off x="485" y="3231"/>
              <a:ext cx="987" cy="451"/>
            </a:xfrm>
            <a:custGeom>
              <a:avLst/>
              <a:gdLst>
                <a:gd name="T0" fmla="*/ 27 w 2014"/>
                <a:gd name="T1" fmla="*/ 395 h 920"/>
                <a:gd name="T2" fmla="*/ 21 w 2014"/>
                <a:gd name="T3" fmla="*/ 411 h 920"/>
                <a:gd name="T4" fmla="*/ 21 w 2014"/>
                <a:gd name="T5" fmla="*/ 424 h 920"/>
                <a:gd name="T6" fmla="*/ 22 w 2014"/>
                <a:gd name="T7" fmla="*/ 428 h 920"/>
                <a:gd name="T8" fmla="*/ 30 w 2014"/>
                <a:gd name="T9" fmla="*/ 440 h 920"/>
                <a:gd name="T10" fmla="*/ 43 w 2014"/>
                <a:gd name="T11" fmla="*/ 448 h 920"/>
                <a:gd name="T12" fmla="*/ 60 w 2014"/>
                <a:gd name="T13" fmla="*/ 451 h 920"/>
                <a:gd name="T14" fmla="*/ 77 w 2014"/>
                <a:gd name="T15" fmla="*/ 447 h 920"/>
                <a:gd name="T16" fmla="*/ 85 w 2014"/>
                <a:gd name="T17" fmla="*/ 444 h 920"/>
                <a:gd name="T18" fmla="*/ 97 w 2014"/>
                <a:gd name="T19" fmla="*/ 435 h 920"/>
                <a:gd name="T20" fmla="*/ 106 w 2014"/>
                <a:gd name="T21" fmla="*/ 425 h 920"/>
                <a:gd name="T22" fmla="*/ 110 w 2014"/>
                <a:gd name="T23" fmla="*/ 412 h 920"/>
                <a:gd name="T24" fmla="*/ 903 w 2014"/>
                <a:gd name="T25" fmla="*/ 117 h 920"/>
                <a:gd name="T26" fmla="*/ 908 w 2014"/>
                <a:gd name="T27" fmla="*/ 122 h 920"/>
                <a:gd name="T28" fmla="*/ 918 w 2014"/>
                <a:gd name="T29" fmla="*/ 128 h 920"/>
                <a:gd name="T30" fmla="*/ 932 w 2014"/>
                <a:gd name="T31" fmla="*/ 131 h 920"/>
                <a:gd name="T32" fmla="*/ 947 w 2014"/>
                <a:gd name="T33" fmla="*/ 130 h 920"/>
                <a:gd name="T34" fmla="*/ 955 w 2014"/>
                <a:gd name="T35" fmla="*/ 128 h 920"/>
                <a:gd name="T36" fmla="*/ 970 w 2014"/>
                <a:gd name="T37" fmla="*/ 120 h 920"/>
                <a:gd name="T38" fmla="*/ 981 w 2014"/>
                <a:gd name="T39" fmla="*/ 107 h 920"/>
                <a:gd name="T40" fmla="*/ 987 w 2014"/>
                <a:gd name="T41" fmla="*/ 92 h 920"/>
                <a:gd name="T42" fmla="*/ 985 w 2014"/>
                <a:gd name="T43" fmla="*/ 77 h 920"/>
                <a:gd name="T44" fmla="*/ 983 w 2014"/>
                <a:gd name="T45" fmla="*/ 74 h 920"/>
                <a:gd name="T46" fmla="*/ 975 w 2014"/>
                <a:gd name="T47" fmla="*/ 64 h 920"/>
                <a:gd name="T48" fmla="*/ 959 w 2014"/>
                <a:gd name="T49" fmla="*/ 56 h 920"/>
                <a:gd name="T50" fmla="*/ 963 w 2014"/>
                <a:gd name="T51" fmla="*/ 48 h 920"/>
                <a:gd name="T52" fmla="*/ 967 w 2014"/>
                <a:gd name="T53" fmla="*/ 31 h 920"/>
                <a:gd name="T54" fmla="*/ 965 w 2014"/>
                <a:gd name="T55" fmla="*/ 23 h 920"/>
                <a:gd name="T56" fmla="*/ 962 w 2014"/>
                <a:gd name="T57" fmla="*/ 16 h 920"/>
                <a:gd name="T58" fmla="*/ 951 w 2014"/>
                <a:gd name="T59" fmla="*/ 6 h 920"/>
                <a:gd name="T60" fmla="*/ 935 w 2014"/>
                <a:gd name="T61" fmla="*/ 0 h 920"/>
                <a:gd name="T62" fmla="*/ 918 w 2014"/>
                <a:gd name="T63" fmla="*/ 1 h 920"/>
                <a:gd name="T64" fmla="*/ 909 w 2014"/>
                <a:gd name="T65" fmla="*/ 3 h 920"/>
                <a:gd name="T66" fmla="*/ 896 w 2014"/>
                <a:gd name="T67" fmla="*/ 10 h 920"/>
                <a:gd name="T68" fmla="*/ 885 w 2014"/>
                <a:gd name="T69" fmla="*/ 21 h 920"/>
                <a:gd name="T70" fmla="*/ 878 w 2014"/>
                <a:gd name="T71" fmla="*/ 32 h 920"/>
                <a:gd name="T72" fmla="*/ 877 w 2014"/>
                <a:gd name="T73" fmla="*/ 45 h 920"/>
                <a:gd name="T74" fmla="*/ 84 w 2014"/>
                <a:gd name="T75" fmla="*/ 333 h 920"/>
                <a:gd name="T76" fmla="*/ 74 w 2014"/>
                <a:gd name="T77" fmla="*/ 326 h 920"/>
                <a:gd name="T78" fmla="*/ 62 w 2014"/>
                <a:gd name="T79" fmla="*/ 320 h 920"/>
                <a:gd name="T80" fmla="*/ 47 w 2014"/>
                <a:gd name="T81" fmla="*/ 319 h 920"/>
                <a:gd name="T82" fmla="*/ 32 w 2014"/>
                <a:gd name="T83" fmla="*/ 323 h 920"/>
                <a:gd name="T84" fmla="*/ 24 w 2014"/>
                <a:gd name="T85" fmla="*/ 326 h 920"/>
                <a:gd name="T86" fmla="*/ 10 w 2014"/>
                <a:gd name="T87" fmla="*/ 337 h 920"/>
                <a:gd name="T88" fmla="*/ 2 w 2014"/>
                <a:gd name="T89" fmla="*/ 351 h 920"/>
                <a:gd name="T90" fmla="*/ 0 w 2014"/>
                <a:gd name="T91" fmla="*/ 366 h 920"/>
                <a:gd name="T92" fmla="*/ 2 w 2014"/>
                <a:gd name="T93" fmla="*/ 374 h 920"/>
                <a:gd name="T94" fmla="*/ 6 w 2014"/>
                <a:gd name="T95" fmla="*/ 380 h 920"/>
                <a:gd name="T96" fmla="*/ 20 w 2014"/>
                <a:gd name="T97" fmla="*/ 392 h 920"/>
                <a:gd name="T98" fmla="*/ 27 w 2014"/>
                <a:gd name="T99" fmla="*/ 395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56" y="806"/>
                  </a:moveTo>
                  <a:lnTo>
                    <a:pt x="56" y="806"/>
                  </a:lnTo>
                  <a:lnTo>
                    <a:pt x="48" y="822"/>
                  </a:lnTo>
                  <a:lnTo>
                    <a:pt x="42" y="838"/>
                  </a:lnTo>
                  <a:lnTo>
                    <a:pt x="40" y="856"/>
                  </a:lnTo>
                  <a:lnTo>
                    <a:pt x="42" y="864"/>
                  </a:lnTo>
                  <a:lnTo>
                    <a:pt x="44" y="874"/>
                  </a:lnTo>
                  <a:lnTo>
                    <a:pt x="52" y="888"/>
                  </a:lnTo>
                  <a:lnTo>
                    <a:pt x="62" y="898"/>
                  </a:lnTo>
                  <a:lnTo>
                    <a:pt x="74" y="908"/>
                  </a:lnTo>
                  <a:lnTo>
                    <a:pt x="88" y="914"/>
                  </a:lnTo>
                  <a:lnTo>
                    <a:pt x="104" y="918"/>
                  </a:lnTo>
                  <a:lnTo>
                    <a:pt x="122" y="920"/>
                  </a:lnTo>
                  <a:lnTo>
                    <a:pt x="140" y="918"/>
                  </a:lnTo>
                  <a:lnTo>
                    <a:pt x="158" y="912"/>
                  </a:lnTo>
                  <a:lnTo>
                    <a:pt x="174" y="906"/>
                  </a:lnTo>
                  <a:lnTo>
                    <a:pt x="186" y="898"/>
                  </a:lnTo>
                  <a:lnTo>
                    <a:pt x="198" y="888"/>
                  </a:lnTo>
                  <a:lnTo>
                    <a:pt x="208" y="878"/>
                  </a:lnTo>
                  <a:lnTo>
                    <a:pt x="216" y="866"/>
                  </a:lnTo>
                  <a:lnTo>
                    <a:pt x="220" y="854"/>
                  </a:lnTo>
                  <a:lnTo>
                    <a:pt x="224" y="840"/>
                  </a:lnTo>
                  <a:lnTo>
                    <a:pt x="224" y="828"/>
                  </a:lnTo>
                  <a:lnTo>
                    <a:pt x="1842" y="238"/>
                  </a:lnTo>
                  <a:lnTo>
                    <a:pt x="1852" y="248"/>
                  </a:lnTo>
                  <a:lnTo>
                    <a:pt x="1862" y="256"/>
                  </a:lnTo>
                  <a:lnTo>
                    <a:pt x="1874" y="262"/>
                  </a:lnTo>
                  <a:lnTo>
                    <a:pt x="1888" y="266"/>
                  </a:lnTo>
                  <a:lnTo>
                    <a:pt x="1902" y="268"/>
                  </a:lnTo>
                  <a:lnTo>
                    <a:pt x="1918" y="268"/>
                  </a:lnTo>
                  <a:lnTo>
                    <a:pt x="1932" y="266"/>
                  </a:lnTo>
                  <a:lnTo>
                    <a:pt x="1948" y="262"/>
                  </a:lnTo>
                  <a:lnTo>
                    <a:pt x="1966" y="254"/>
                  </a:lnTo>
                  <a:lnTo>
                    <a:pt x="1980" y="244"/>
                  </a:lnTo>
                  <a:lnTo>
                    <a:pt x="1992" y="232"/>
                  </a:lnTo>
                  <a:lnTo>
                    <a:pt x="2002" y="218"/>
                  </a:lnTo>
                  <a:lnTo>
                    <a:pt x="2010" y="204"/>
                  </a:lnTo>
                  <a:lnTo>
                    <a:pt x="2014" y="188"/>
                  </a:lnTo>
                  <a:lnTo>
                    <a:pt x="2014" y="172"/>
                  </a:lnTo>
                  <a:lnTo>
                    <a:pt x="2010" y="158"/>
                  </a:lnTo>
                  <a:lnTo>
                    <a:pt x="2006" y="150"/>
                  </a:lnTo>
                  <a:lnTo>
                    <a:pt x="2002" y="142"/>
                  </a:lnTo>
                  <a:lnTo>
                    <a:pt x="1990" y="130"/>
                  </a:lnTo>
                  <a:lnTo>
                    <a:pt x="1974" y="120"/>
                  </a:lnTo>
                  <a:lnTo>
                    <a:pt x="1956" y="114"/>
                  </a:lnTo>
                  <a:lnTo>
                    <a:pt x="1966" y="98"/>
                  </a:lnTo>
                  <a:lnTo>
                    <a:pt x="1972" y="80"/>
                  </a:lnTo>
                  <a:lnTo>
                    <a:pt x="1974" y="64"/>
                  </a:lnTo>
                  <a:lnTo>
                    <a:pt x="1972" y="54"/>
                  </a:lnTo>
                  <a:lnTo>
                    <a:pt x="1970" y="46"/>
                  </a:lnTo>
                  <a:lnTo>
                    <a:pt x="1962" y="32"/>
                  </a:lnTo>
                  <a:lnTo>
                    <a:pt x="1952" y="20"/>
                  </a:lnTo>
                  <a:lnTo>
                    <a:pt x="1940" y="12"/>
                  </a:lnTo>
                  <a:lnTo>
                    <a:pt x="1926" y="4"/>
                  </a:lnTo>
                  <a:lnTo>
                    <a:pt x="1908" y="0"/>
                  </a:lnTo>
                  <a:lnTo>
                    <a:pt x="1892" y="0"/>
                  </a:lnTo>
                  <a:lnTo>
                    <a:pt x="1874" y="2"/>
                  </a:lnTo>
                  <a:lnTo>
                    <a:pt x="1854" y="6"/>
                  </a:lnTo>
                  <a:lnTo>
                    <a:pt x="1840" y="12"/>
                  </a:lnTo>
                  <a:lnTo>
                    <a:pt x="1828" y="20"/>
                  </a:lnTo>
                  <a:lnTo>
                    <a:pt x="1816" y="30"/>
                  </a:lnTo>
                  <a:lnTo>
                    <a:pt x="1806" y="42"/>
                  </a:lnTo>
                  <a:lnTo>
                    <a:pt x="1798" y="54"/>
                  </a:lnTo>
                  <a:lnTo>
                    <a:pt x="1792" y="66"/>
                  </a:lnTo>
                  <a:lnTo>
                    <a:pt x="1790" y="78"/>
                  </a:lnTo>
                  <a:lnTo>
                    <a:pt x="1790" y="92"/>
                  </a:lnTo>
                  <a:lnTo>
                    <a:pt x="172" y="680"/>
                  </a:lnTo>
                  <a:lnTo>
                    <a:pt x="162" y="670"/>
                  </a:lnTo>
                  <a:lnTo>
                    <a:pt x="152" y="664"/>
                  </a:lnTo>
                  <a:lnTo>
                    <a:pt x="140" y="658"/>
                  </a:lnTo>
                  <a:lnTo>
                    <a:pt x="126" y="652"/>
                  </a:lnTo>
                  <a:lnTo>
                    <a:pt x="112" y="650"/>
                  </a:lnTo>
                  <a:lnTo>
                    <a:pt x="96" y="650"/>
                  </a:lnTo>
                  <a:lnTo>
                    <a:pt x="82" y="652"/>
                  </a:lnTo>
                  <a:lnTo>
                    <a:pt x="66" y="658"/>
                  </a:lnTo>
                  <a:lnTo>
                    <a:pt x="48" y="666"/>
                  </a:lnTo>
                  <a:lnTo>
                    <a:pt x="34" y="676"/>
                  </a:lnTo>
                  <a:lnTo>
                    <a:pt x="20" y="688"/>
                  </a:lnTo>
                  <a:lnTo>
                    <a:pt x="12" y="702"/>
                  </a:lnTo>
                  <a:lnTo>
                    <a:pt x="4" y="716"/>
                  </a:lnTo>
                  <a:lnTo>
                    <a:pt x="0" y="730"/>
                  </a:lnTo>
                  <a:lnTo>
                    <a:pt x="0" y="746"/>
                  </a:lnTo>
                  <a:lnTo>
                    <a:pt x="4" y="762"/>
                  </a:lnTo>
                  <a:lnTo>
                    <a:pt x="8" y="770"/>
                  </a:lnTo>
                  <a:lnTo>
                    <a:pt x="12" y="776"/>
                  </a:lnTo>
                  <a:lnTo>
                    <a:pt x="24" y="790"/>
                  </a:lnTo>
                  <a:lnTo>
                    <a:pt x="40" y="800"/>
                  </a:lnTo>
                  <a:lnTo>
                    <a:pt x="56" y="80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7" name="Group 65"/>
          <p:cNvGrpSpPr>
            <a:grpSpLocks/>
          </p:cNvGrpSpPr>
          <p:nvPr/>
        </p:nvGrpSpPr>
        <p:grpSpPr bwMode="auto">
          <a:xfrm>
            <a:off x="3467100" y="4070350"/>
            <a:ext cx="1949450" cy="1727200"/>
            <a:chOff x="2184" y="2574"/>
            <a:chExt cx="1228" cy="1088"/>
          </a:xfrm>
        </p:grpSpPr>
        <p:sp>
          <p:nvSpPr>
            <p:cNvPr id="3130" name="Freeform 66"/>
            <p:cNvSpPr>
              <a:spLocks noEditPoints="1"/>
            </p:cNvSpPr>
            <p:nvPr/>
          </p:nvSpPr>
          <p:spPr bwMode="auto">
            <a:xfrm>
              <a:off x="2184" y="2574"/>
              <a:ext cx="1228" cy="1088"/>
            </a:xfrm>
            <a:custGeom>
              <a:avLst/>
              <a:gdLst>
                <a:gd name="T0" fmla="*/ 17 w 2216"/>
                <a:gd name="T1" fmla="*/ 942 h 1964"/>
                <a:gd name="T2" fmla="*/ 10 w 2216"/>
                <a:gd name="T3" fmla="*/ 955 h 1964"/>
                <a:gd name="T4" fmla="*/ 2 w 2216"/>
                <a:gd name="T5" fmla="*/ 982 h 1964"/>
                <a:gd name="T6" fmla="*/ 1 w 2216"/>
                <a:gd name="T7" fmla="*/ 1007 h 1964"/>
                <a:gd name="T8" fmla="*/ 7 w 2216"/>
                <a:gd name="T9" fmla="*/ 1031 h 1964"/>
                <a:gd name="T10" fmla="*/ 12 w 2216"/>
                <a:gd name="T11" fmla="*/ 1043 h 1964"/>
                <a:gd name="T12" fmla="*/ 28 w 2216"/>
                <a:gd name="T13" fmla="*/ 1061 h 1964"/>
                <a:gd name="T14" fmla="*/ 48 w 2216"/>
                <a:gd name="T15" fmla="*/ 1076 h 1964"/>
                <a:gd name="T16" fmla="*/ 73 w 2216"/>
                <a:gd name="T17" fmla="*/ 1085 h 1964"/>
                <a:gd name="T18" fmla="*/ 102 w 2216"/>
                <a:gd name="T19" fmla="*/ 1088 h 1964"/>
                <a:gd name="T20" fmla="*/ 1126 w 2216"/>
                <a:gd name="T21" fmla="*/ 1088 h 1964"/>
                <a:gd name="T22" fmla="*/ 1155 w 2216"/>
                <a:gd name="T23" fmla="*/ 1085 h 1964"/>
                <a:gd name="T24" fmla="*/ 1180 w 2216"/>
                <a:gd name="T25" fmla="*/ 1076 h 1964"/>
                <a:gd name="T26" fmla="*/ 1201 w 2216"/>
                <a:gd name="T27" fmla="*/ 1061 h 1964"/>
                <a:gd name="T28" fmla="*/ 1216 w 2216"/>
                <a:gd name="T29" fmla="*/ 1043 h 1964"/>
                <a:gd name="T30" fmla="*/ 1221 w 2216"/>
                <a:gd name="T31" fmla="*/ 1031 h 1964"/>
                <a:gd name="T32" fmla="*/ 1227 w 2216"/>
                <a:gd name="T33" fmla="*/ 1007 h 1964"/>
                <a:gd name="T34" fmla="*/ 1226 w 2216"/>
                <a:gd name="T35" fmla="*/ 982 h 1964"/>
                <a:gd name="T36" fmla="*/ 1218 w 2216"/>
                <a:gd name="T37" fmla="*/ 955 h 1964"/>
                <a:gd name="T38" fmla="*/ 698 w 2216"/>
                <a:gd name="T39" fmla="*/ 54 h 1964"/>
                <a:gd name="T40" fmla="*/ 690 w 2216"/>
                <a:gd name="T41" fmla="*/ 42 h 1964"/>
                <a:gd name="T42" fmla="*/ 672 w 2216"/>
                <a:gd name="T43" fmla="*/ 22 h 1964"/>
                <a:gd name="T44" fmla="*/ 651 w 2216"/>
                <a:gd name="T45" fmla="*/ 8 h 1964"/>
                <a:gd name="T46" fmla="*/ 626 w 2216"/>
                <a:gd name="T47" fmla="*/ 0 h 1964"/>
                <a:gd name="T48" fmla="*/ 614 w 2216"/>
                <a:gd name="T49" fmla="*/ 0 h 1964"/>
                <a:gd name="T50" fmla="*/ 590 w 2216"/>
                <a:gd name="T51" fmla="*/ 3 h 1964"/>
                <a:gd name="T52" fmla="*/ 566 w 2216"/>
                <a:gd name="T53" fmla="*/ 14 h 1964"/>
                <a:gd name="T54" fmla="*/ 546 w 2216"/>
                <a:gd name="T55" fmla="*/ 31 h 1964"/>
                <a:gd name="T56" fmla="*/ 530 w 2216"/>
                <a:gd name="T57" fmla="*/ 54 h 1964"/>
                <a:gd name="T58" fmla="*/ 98 w 2216"/>
                <a:gd name="T59" fmla="*/ 988 h 1964"/>
                <a:gd name="T60" fmla="*/ 610 w 2216"/>
                <a:gd name="T61" fmla="*/ 101 h 1964"/>
                <a:gd name="T62" fmla="*/ 614 w 2216"/>
                <a:gd name="T63" fmla="*/ 95 h 1964"/>
                <a:gd name="T64" fmla="*/ 1130 w 2216"/>
                <a:gd name="T65" fmla="*/ 988 h 1964"/>
                <a:gd name="T66" fmla="*/ 1134 w 2216"/>
                <a:gd name="T67" fmla="*/ 995 h 1964"/>
                <a:gd name="T68" fmla="*/ 1126 w 2216"/>
                <a:gd name="T69" fmla="*/ 995 h 1964"/>
                <a:gd name="T70" fmla="*/ 102 w 2216"/>
                <a:gd name="T71" fmla="*/ 995 h 1964"/>
                <a:gd name="T72" fmla="*/ 94 w 2216"/>
                <a:gd name="T73" fmla="*/ 995 h 1964"/>
                <a:gd name="T74" fmla="*/ 98 w 2216"/>
                <a:gd name="T75" fmla="*/ 988 h 19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216" h="1964">
                  <a:moveTo>
                    <a:pt x="956" y="98"/>
                  </a:moveTo>
                  <a:lnTo>
                    <a:pt x="30" y="1700"/>
                  </a:lnTo>
                  <a:lnTo>
                    <a:pt x="18" y="1724"/>
                  </a:lnTo>
                  <a:lnTo>
                    <a:pt x="10" y="1748"/>
                  </a:lnTo>
                  <a:lnTo>
                    <a:pt x="4" y="1772"/>
                  </a:lnTo>
                  <a:lnTo>
                    <a:pt x="0" y="1794"/>
                  </a:lnTo>
                  <a:lnTo>
                    <a:pt x="2" y="1818"/>
                  </a:lnTo>
                  <a:lnTo>
                    <a:pt x="4" y="1840"/>
                  </a:lnTo>
                  <a:lnTo>
                    <a:pt x="12" y="1862"/>
                  </a:lnTo>
                  <a:lnTo>
                    <a:pt x="22" y="1882"/>
                  </a:lnTo>
                  <a:lnTo>
                    <a:pt x="34" y="1900"/>
                  </a:lnTo>
                  <a:lnTo>
                    <a:pt x="50" y="1916"/>
                  </a:lnTo>
                  <a:lnTo>
                    <a:pt x="66" y="1932"/>
                  </a:lnTo>
                  <a:lnTo>
                    <a:pt x="86" y="1942"/>
                  </a:lnTo>
                  <a:lnTo>
                    <a:pt x="108" y="1952"/>
                  </a:lnTo>
                  <a:lnTo>
                    <a:pt x="132" y="1958"/>
                  </a:lnTo>
                  <a:lnTo>
                    <a:pt x="156" y="1964"/>
                  </a:lnTo>
                  <a:lnTo>
                    <a:pt x="184" y="1964"/>
                  </a:lnTo>
                  <a:lnTo>
                    <a:pt x="2032" y="1964"/>
                  </a:lnTo>
                  <a:lnTo>
                    <a:pt x="2060" y="1964"/>
                  </a:lnTo>
                  <a:lnTo>
                    <a:pt x="2084" y="1958"/>
                  </a:lnTo>
                  <a:lnTo>
                    <a:pt x="2108" y="1952"/>
                  </a:lnTo>
                  <a:lnTo>
                    <a:pt x="2130" y="1942"/>
                  </a:lnTo>
                  <a:lnTo>
                    <a:pt x="2150" y="1932"/>
                  </a:lnTo>
                  <a:lnTo>
                    <a:pt x="2168" y="1916"/>
                  </a:lnTo>
                  <a:lnTo>
                    <a:pt x="2182" y="1900"/>
                  </a:lnTo>
                  <a:lnTo>
                    <a:pt x="2194" y="1882"/>
                  </a:lnTo>
                  <a:lnTo>
                    <a:pt x="2204" y="1862"/>
                  </a:lnTo>
                  <a:lnTo>
                    <a:pt x="2212" y="1840"/>
                  </a:lnTo>
                  <a:lnTo>
                    <a:pt x="2214" y="1818"/>
                  </a:lnTo>
                  <a:lnTo>
                    <a:pt x="2216" y="1794"/>
                  </a:lnTo>
                  <a:lnTo>
                    <a:pt x="2212" y="1772"/>
                  </a:lnTo>
                  <a:lnTo>
                    <a:pt x="2206" y="1748"/>
                  </a:lnTo>
                  <a:lnTo>
                    <a:pt x="2198" y="1724"/>
                  </a:lnTo>
                  <a:lnTo>
                    <a:pt x="2186" y="1700"/>
                  </a:lnTo>
                  <a:lnTo>
                    <a:pt x="1260" y="98"/>
                  </a:lnTo>
                  <a:lnTo>
                    <a:pt x="1246" y="76"/>
                  </a:lnTo>
                  <a:lnTo>
                    <a:pt x="1230" y="56"/>
                  </a:lnTo>
                  <a:lnTo>
                    <a:pt x="1212" y="40"/>
                  </a:lnTo>
                  <a:lnTo>
                    <a:pt x="1194" y="26"/>
                  </a:lnTo>
                  <a:lnTo>
                    <a:pt x="1174" y="14"/>
                  </a:lnTo>
                  <a:lnTo>
                    <a:pt x="1152" y="6"/>
                  </a:lnTo>
                  <a:lnTo>
                    <a:pt x="1130" y="0"/>
                  </a:lnTo>
                  <a:lnTo>
                    <a:pt x="1108" y="0"/>
                  </a:lnTo>
                  <a:lnTo>
                    <a:pt x="1086" y="0"/>
                  </a:lnTo>
                  <a:lnTo>
                    <a:pt x="1064" y="6"/>
                  </a:lnTo>
                  <a:lnTo>
                    <a:pt x="1042" y="14"/>
                  </a:lnTo>
                  <a:lnTo>
                    <a:pt x="1022" y="26"/>
                  </a:lnTo>
                  <a:lnTo>
                    <a:pt x="1004" y="40"/>
                  </a:lnTo>
                  <a:lnTo>
                    <a:pt x="986" y="56"/>
                  </a:lnTo>
                  <a:lnTo>
                    <a:pt x="970" y="76"/>
                  </a:lnTo>
                  <a:lnTo>
                    <a:pt x="956" y="98"/>
                  </a:lnTo>
                  <a:close/>
                  <a:moveTo>
                    <a:pt x="176" y="1784"/>
                  </a:moveTo>
                  <a:lnTo>
                    <a:pt x="1100" y="182"/>
                  </a:lnTo>
                  <a:lnTo>
                    <a:pt x="1108" y="172"/>
                  </a:lnTo>
                  <a:lnTo>
                    <a:pt x="1116" y="182"/>
                  </a:lnTo>
                  <a:lnTo>
                    <a:pt x="2040" y="1784"/>
                  </a:lnTo>
                  <a:lnTo>
                    <a:pt x="2046" y="1796"/>
                  </a:lnTo>
                  <a:lnTo>
                    <a:pt x="2032" y="1796"/>
                  </a:lnTo>
                  <a:lnTo>
                    <a:pt x="184" y="1796"/>
                  </a:lnTo>
                  <a:lnTo>
                    <a:pt x="170" y="1796"/>
                  </a:lnTo>
                  <a:lnTo>
                    <a:pt x="176" y="1784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67"/>
            <p:cNvSpPr>
              <a:spLocks noEditPoints="1"/>
            </p:cNvSpPr>
            <p:nvPr/>
          </p:nvSpPr>
          <p:spPr bwMode="auto">
            <a:xfrm>
              <a:off x="2736" y="2890"/>
              <a:ext cx="125" cy="583"/>
            </a:xfrm>
            <a:custGeom>
              <a:avLst/>
              <a:gdLst>
                <a:gd name="T0" fmla="*/ 77 w 226"/>
                <a:gd name="T1" fmla="*/ 409 h 1052"/>
                <a:gd name="T2" fmla="*/ 19 w 226"/>
                <a:gd name="T3" fmla="*/ 248 h 1052"/>
                <a:gd name="T4" fmla="*/ 9 w 226"/>
                <a:gd name="T5" fmla="*/ 167 h 1052"/>
                <a:gd name="T6" fmla="*/ 2 w 226"/>
                <a:gd name="T7" fmla="*/ 111 h 1052"/>
                <a:gd name="T8" fmla="*/ 0 w 226"/>
                <a:gd name="T9" fmla="*/ 71 h 1052"/>
                <a:gd name="T10" fmla="*/ 2 w 226"/>
                <a:gd name="T11" fmla="*/ 55 h 1052"/>
                <a:gd name="T12" fmla="*/ 3 w 226"/>
                <a:gd name="T13" fmla="*/ 43 h 1052"/>
                <a:gd name="T14" fmla="*/ 10 w 226"/>
                <a:gd name="T15" fmla="*/ 24 h 1052"/>
                <a:gd name="T16" fmla="*/ 15 w 226"/>
                <a:gd name="T17" fmla="*/ 18 h 1052"/>
                <a:gd name="T18" fmla="*/ 29 w 226"/>
                <a:gd name="T19" fmla="*/ 8 h 1052"/>
                <a:gd name="T20" fmla="*/ 48 w 226"/>
                <a:gd name="T21" fmla="*/ 2 h 1052"/>
                <a:gd name="T22" fmla="*/ 62 w 226"/>
                <a:gd name="T23" fmla="*/ 0 h 1052"/>
                <a:gd name="T24" fmla="*/ 74 w 226"/>
                <a:gd name="T25" fmla="*/ 1 h 1052"/>
                <a:gd name="T26" fmla="*/ 94 w 226"/>
                <a:gd name="T27" fmla="*/ 10 h 1052"/>
                <a:gd name="T28" fmla="*/ 102 w 226"/>
                <a:gd name="T29" fmla="*/ 18 h 1052"/>
                <a:gd name="T30" fmla="*/ 110 w 226"/>
                <a:gd name="T31" fmla="*/ 27 h 1052"/>
                <a:gd name="T32" fmla="*/ 117 w 226"/>
                <a:gd name="T33" fmla="*/ 52 h 1052"/>
                <a:gd name="T34" fmla="*/ 118 w 226"/>
                <a:gd name="T35" fmla="*/ 68 h 1052"/>
                <a:gd name="T36" fmla="*/ 112 w 226"/>
                <a:gd name="T37" fmla="*/ 167 h 1052"/>
                <a:gd name="T38" fmla="*/ 93 w 226"/>
                <a:gd name="T39" fmla="*/ 308 h 1052"/>
                <a:gd name="T40" fmla="*/ 82 w 226"/>
                <a:gd name="T41" fmla="*/ 388 h 1052"/>
                <a:gd name="T42" fmla="*/ 77 w 226"/>
                <a:gd name="T43" fmla="*/ 409 h 1052"/>
                <a:gd name="T44" fmla="*/ 0 w 226"/>
                <a:gd name="T45" fmla="*/ 521 h 1052"/>
                <a:gd name="T46" fmla="*/ 4 w 226"/>
                <a:gd name="T47" fmla="*/ 499 h 1052"/>
                <a:gd name="T48" fmla="*/ 17 w 226"/>
                <a:gd name="T49" fmla="*/ 480 h 1052"/>
                <a:gd name="T50" fmla="*/ 29 w 226"/>
                <a:gd name="T51" fmla="*/ 471 h 1052"/>
                <a:gd name="T52" fmla="*/ 52 w 226"/>
                <a:gd name="T53" fmla="*/ 460 h 1052"/>
                <a:gd name="T54" fmla="*/ 63 w 226"/>
                <a:gd name="T55" fmla="*/ 459 h 1052"/>
                <a:gd name="T56" fmla="*/ 75 w 226"/>
                <a:gd name="T57" fmla="*/ 460 h 1052"/>
                <a:gd name="T58" fmla="*/ 97 w 226"/>
                <a:gd name="T59" fmla="*/ 469 h 1052"/>
                <a:gd name="T60" fmla="*/ 107 w 226"/>
                <a:gd name="T61" fmla="*/ 477 h 1052"/>
                <a:gd name="T62" fmla="*/ 121 w 226"/>
                <a:gd name="T63" fmla="*/ 497 h 1052"/>
                <a:gd name="T64" fmla="*/ 125 w 226"/>
                <a:gd name="T65" fmla="*/ 521 h 1052"/>
                <a:gd name="T66" fmla="*/ 124 w 226"/>
                <a:gd name="T67" fmla="*/ 533 h 1052"/>
                <a:gd name="T68" fmla="*/ 115 w 226"/>
                <a:gd name="T69" fmla="*/ 555 h 1052"/>
                <a:gd name="T70" fmla="*/ 108 w 226"/>
                <a:gd name="T71" fmla="*/ 565 h 1052"/>
                <a:gd name="T72" fmla="*/ 88 w 226"/>
                <a:gd name="T73" fmla="*/ 579 h 1052"/>
                <a:gd name="T74" fmla="*/ 64 w 226"/>
                <a:gd name="T75" fmla="*/ 583 h 1052"/>
                <a:gd name="T76" fmla="*/ 51 w 226"/>
                <a:gd name="T77" fmla="*/ 582 h 1052"/>
                <a:gd name="T78" fmla="*/ 29 w 226"/>
                <a:gd name="T79" fmla="*/ 572 h 1052"/>
                <a:gd name="T80" fmla="*/ 19 w 226"/>
                <a:gd name="T81" fmla="*/ 564 h 1052"/>
                <a:gd name="T82" fmla="*/ 4 w 226"/>
                <a:gd name="T83" fmla="*/ 544 h 1052"/>
                <a:gd name="T84" fmla="*/ 0 w 226"/>
                <a:gd name="T85" fmla="*/ 521 h 10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6" h="1052">
                  <a:moveTo>
                    <a:pt x="140" y="738"/>
                  </a:moveTo>
                  <a:lnTo>
                    <a:pt x="140" y="738"/>
                  </a:lnTo>
                  <a:lnTo>
                    <a:pt x="78" y="740"/>
                  </a:lnTo>
                  <a:lnTo>
                    <a:pt x="34" y="448"/>
                  </a:lnTo>
                  <a:lnTo>
                    <a:pt x="16" y="302"/>
                  </a:lnTo>
                  <a:lnTo>
                    <a:pt x="4" y="200"/>
                  </a:lnTo>
                  <a:lnTo>
                    <a:pt x="2" y="158"/>
                  </a:lnTo>
                  <a:lnTo>
                    <a:pt x="0" y="128"/>
                  </a:lnTo>
                  <a:lnTo>
                    <a:pt x="4" y="100"/>
                  </a:lnTo>
                  <a:lnTo>
                    <a:pt x="6" y="78"/>
                  </a:lnTo>
                  <a:lnTo>
                    <a:pt x="10" y="60"/>
                  </a:lnTo>
                  <a:lnTo>
                    <a:pt x="18" y="44"/>
                  </a:lnTo>
                  <a:lnTo>
                    <a:pt x="28" y="32"/>
                  </a:lnTo>
                  <a:lnTo>
                    <a:pt x="38" y="20"/>
                  </a:lnTo>
                  <a:lnTo>
                    <a:pt x="52" y="14"/>
                  </a:lnTo>
                  <a:lnTo>
                    <a:pt x="68" y="8"/>
                  </a:lnTo>
                  <a:lnTo>
                    <a:pt x="86" y="4"/>
                  </a:lnTo>
                  <a:lnTo>
                    <a:pt x="112" y="0"/>
                  </a:lnTo>
                  <a:lnTo>
                    <a:pt x="134" y="2"/>
                  </a:lnTo>
                  <a:lnTo>
                    <a:pt x="152" y="8"/>
                  </a:lnTo>
                  <a:lnTo>
                    <a:pt x="170" y="18"/>
                  </a:lnTo>
                  <a:lnTo>
                    <a:pt x="184" y="32"/>
                  </a:lnTo>
                  <a:lnTo>
                    <a:pt x="192" y="40"/>
                  </a:lnTo>
                  <a:lnTo>
                    <a:pt x="198" y="48"/>
                  </a:lnTo>
                  <a:lnTo>
                    <a:pt x="206" y="70"/>
                  </a:lnTo>
                  <a:lnTo>
                    <a:pt x="212" y="94"/>
                  </a:lnTo>
                  <a:lnTo>
                    <a:pt x="214" y="122"/>
                  </a:lnTo>
                  <a:lnTo>
                    <a:pt x="212" y="194"/>
                  </a:lnTo>
                  <a:lnTo>
                    <a:pt x="202" y="302"/>
                  </a:lnTo>
                  <a:lnTo>
                    <a:pt x="168" y="556"/>
                  </a:lnTo>
                  <a:lnTo>
                    <a:pt x="156" y="656"/>
                  </a:lnTo>
                  <a:lnTo>
                    <a:pt x="148" y="700"/>
                  </a:lnTo>
                  <a:lnTo>
                    <a:pt x="140" y="738"/>
                  </a:lnTo>
                  <a:close/>
                  <a:moveTo>
                    <a:pt x="0" y="940"/>
                  </a:moveTo>
                  <a:lnTo>
                    <a:pt x="0" y="940"/>
                  </a:lnTo>
                  <a:lnTo>
                    <a:pt x="2" y="918"/>
                  </a:lnTo>
                  <a:lnTo>
                    <a:pt x="8" y="900"/>
                  </a:lnTo>
                  <a:lnTo>
                    <a:pt x="18" y="882"/>
                  </a:lnTo>
                  <a:lnTo>
                    <a:pt x="30" y="866"/>
                  </a:lnTo>
                  <a:lnTo>
                    <a:pt x="52" y="850"/>
                  </a:lnTo>
                  <a:lnTo>
                    <a:pt x="72" y="838"/>
                  </a:lnTo>
                  <a:lnTo>
                    <a:pt x="94" y="830"/>
                  </a:lnTo>
                  <a:lnTo>
                    <a:pt x="104" y="828"/>
                  </a:lnTo>
                  <a:lnTo>
                    <a:pt x="114" y="828"/>
                  </a:lnTo>
                  <a:lnTo>
                    <a:pt x="136" y="830"/>
                  </a:lnTo>
                  <a:lnTo>
                    <a:pt x="158" y="836"/>
                  </a:lnTo>
                  <a:lnTo>
                    <a:pt x="176" y="846"/>
                  </a:lnTo>
                  <a:lnTo>
                    <a:pt x="194" y="860"/>
                  </a:lnTo>
                  <a:lnTo>
                    <a:pt x="208" y="878"/>
                  </a:lnTo>
                  <a:lnTo>
                    <a:pt x="218" y="896"/>
                  </a:lnTo>
                  <a:lnTo>
                    <a:pt x="224" y="918"/>
                  </a:lnTo>
                  <a:lnTo>
                    <a:pt x="226" y="940"/>
                  </a:lnTo>
                  <a:lnTo>
                    <a:pt x="224" y="962"/>
                  </a:lnTo>
                  <a:lnTo>
                    <a:pt x="218" y="984"/>
                  </a:lnTo>
                  <a:lnTo>
                    <a:pt x="208" y="1002"/>
                  </a:lnTo>
                  <a:lnTo>
                    <a:pt x="196" y="1020"/>
                  </a:lnTo>
                  <a:lnTo>
                    <a:pt x="178" y="1034"/>
                  </a:lnTo>
                  <a:lnTo>
                    <a:pt x="160" y="1044"/>
                  </a:lnTo>
                  <a:lnTo>
                    <a:pt x="140" y="1050"/>
                  </a:lnTo>
                  <a:lnTo>
                    <a:pt x="116" y="1052"/>
                  </a:lnTo>
                  <a:lnTo>
                    <a:pt x="92" y="1050"/>
                  </a:lnTo>
                  <a:lnTo>
                    <a:pt x="70" y="1044"/>
                  </a:lnTo>
                  <a:lnTo>
                    <a:pt x="52" y="1032"/>
                  </a:lnTo>
                  <a:lnTo>
                    <a:pt x="34" y="1018"/>
                  </a:lnTo>
                  <a:lnTo>
                    <a:pt x="18" y="1000"/>
                  </a:lnTo>
                  <a:lnTo>
                    <a:pt x="8" y="982"/>
                  </a:lnTo>
                  <a:lnTo>
                    <a:pt x="2" y="962"/>
                  </a:lnTo>
                  <a:lnTo>
                    <a:pt x="0" y="9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8" name="Group 68"/>
          <p:cNvGrpSpPr>
            <a:grpSpLocks/>
          </p:cNvGrpSpPr>
          <p:nvPr/>
        </p:nvGrpSpPr>
        <p:grpSpPr bwMode="auto">
          <a:xfrm>
            <a:off x="6530975" y="4071938"/>
            <a:ext cx="1722438" cy="1722437"/>
            <a:chOff x="4114" y="2564"/>
            <a:chExt cx="1085" cy="1085"/>
          </a:xfrm>
        </p:grpSpPr>
        <p:grpSp>
          <p:nvGrpSpPr>
            <p:cNvPr id="3122" name="Group 69"/>
            <p:cNvGrpSpPr>
              <a:grpSpLocks/>
            </p:cNvGrpSpPr>
            <p:nvPr/>
          </p:nvGrpSpPr>
          <p:grpSpPr bwMode="auto">
            <a:xfrm>
              <a:off x="4250" y="2795"/>
              <a:ext cx="747" cy="510"/>
              <a:chOff x="1998" y="1622"/>
              <a:chExt cx="1654" cy="1128"/>
            </a:xfrm>
          </p:grpSpPr>
          <p:sp>
            <p:nvSpPr>
              <p:cNvPr id="3126" name="Freeform 70"/>
              <p:cNvSpPr>
                <a:spLocks/>
              </p:cNvSpPr>
              <p:nvPr/>
            </p:nvSpPr>
            <p:spPr bwMode="auto">
              <a:xfrm>
                <a:off x="2108" y="1622"/>
                <a:ext cx="1544" cy="1128"/>
              </a:xfrm>
              <a:custGeom>
                <a:avLst/>
                <a:gdLst>
                  <a:gd name="T0" fmla="*/ 1218 w 1544"/>
                  <a:gd name="T1" fmla="*/ 0 h 1128"/>
                  <a:gd name="T2" fmla="*/ 1242 w 1544"/>
                  <a:gd name="T3" fmla="*/ 6 h 1128"/>
                  <a:gd name="T4" fmla="*/ 1288 w 1544"/>
                  <a:gd name="T5" fmla="*/ 26 h 1128"/>
                  <a:gd name="T6" fmla="*/ 1306 w 1544"/>
                  <a:gd name="T7" fmla="*/ 36 h 1128"/>
                  <a:gd name="T8" fmla="*/ 1352 w 1544"/>
                  <a:gd name="T9" fmla="*/ 68 h 1128"/>
                  <a:gd name="T10" fmla="*/ 1446 w 1544"/>
                  <a:gd name="T11" fmla="*/ 144 h 1128"/>
                  <a:gd name="T12" fmla="*/ 1472 w 1544"/>
                  <a:gd name="T13" fmla="*/ 164 h 1128"/>
                  <a:gd name="T14" fmla="*/ 1514 w 1544"/>
                  <a:gd name="T15" fmla="*/ 204 h 1128"/>
                  <a:gd name="T16" fmla="*/ 1540 w 1544"/>
                  <a:gd name="T17" fmla="*/ 242 h 1128"/>
                  <a:gd name="T18" fmla="*/ 1544 w 1544"/>
                  <a:gd name="T19" fmla="*/ 252 h 1128"/>
                  <a:gd name="T20" fmla="*/ 1536 w 1544"/>
                  <a:gd name="T21" fmla="*/ 272 h 1128"/>
                  <a:gd name="T22" fmla="*/ 1514 w 1544"/>
                  <a:gd name="T23" fmla="*/ 300 h 1128"/>
                  <a:gd name="T24" fmla="*/ 1464 w 1544"/>
                  <a:gd name="T25" fmla="*/ 358 h 1128"/>
                  <a:gd name="T26" fmla="*/ 1294 w 1544"/>
                  <a:gd name="T27" fmla="*/ 558 h 1128"/>
                  <a:gd name="T28" fmla="*/ 1126 w 1544"/>
                  <a:gd name="T29" fmla="*/ 758 h 1128"/>
                  <a:gd name="T30" fmla="*/ 1114 w 1544"/>
                  <a:gd name="T31" fmla="*/ 782 h 1128"/>
                  <a:gd name="T32" fmla="*/ 1044 w 1544"/>
                  <a:gd name="T33" fmla="*/ 926 h 1128"/>
                  <a:gd name="T34" fmla="*/ 988 w 1544"/>
                  <a:gd name="T35" fmla="*/ 1030 h 1128"/>
                  <a:gd name="T36" fmla="*/ 962 w 1544"/>
                  <a:gd name="T37" fmla="*/ 1068 h 1128"/>
                  <a:gd name="T38" fmla="*/ 940 w 1544"/>
                  <a:gd name="T39" fmla="*/ 1090 h 1128"/>
                  <a:gd name="T40" fmla="*/ 918 w 1544"/>
                  <a:gd name="T41" fmla="*/ 1102 h 1128"/>
                  <a:gd name="T42" fmla="*/ 866 w 1544"/>
                  <a:gd name="T43" fmla="*/ 1120 h 1128"/>
                  <a:gd name="T44" fmla="*/ 808 w 1544"/>
                  <a:gd name="T45" fmla="*/ 1128 h 1128"/>
                  <a:gd name="T46" fmla="*/ 750 w 1544"/>
                  <a:gd name="T47" fmla="*/ 1124 h 1128"/>
                  <a:gd name="T48" fmla="*/ 722 w 1544"/>
                  <a:gd name="T49" fmla="*/ 1116 h 1128"/>
                  <a:gd name="T50" fmla="*/ 462 w 1544"/>
                  <a:gd name="T51" fmla="*/ 1020 h 1128"/>
                  <a:gd name="T52" fmla="*/ 408 w 1544"/>
                  <a:gd name="T53" fmla="*/ 998 h 1128"/>
                  <a:gd name="T54" fmla="*/ 334 w 1544"/>
                  <a:gd name="T55" fmla="*/ 958 h 1128"/>
                  <a:gd name="T56" fmla="*/ 196 w 1544"/>
                  <a:gd name="T57" fmla="*/ 884 h 1128"/>
                  <a:gd name="T58" fmla="*/ 154 w 1544"/>
                  <a:gd name="T59" fmla="*/ 854 h 1128"/>
                  <a:gd name="T60" fmla="*/ 116 w 1544"/>
                  <a:gd name="T61" fmla="*/ 822 h 1128"/>
                  <a:gd name="T62" fmla="*/ 48 w 1544"/>
                  <a:gd name="T63" fmla="*/ 754 h 1128"/>
                  <a:gd name="T64" fmla="*/ 12 w 1544"/>
                  <a:gd name="T65" fmla="*/ 708 h 1128"/>
                  <a:gd name="T66" fmla="*/ 2 w 1544"/>
                  <a:gd name="T67" fmla="*/ 688 h 1128"/>
                  <a:gd name="T68" fmla="*/ 0 w 1544"/>
                  <a:gd name="T69" fmla="*/ 674 h 1128"/>
                  <a:gd name="T70" fmla="*/ 4 w 1544"/>
                  <a:gd name="T71" fmla="*/ 658 h 1128"/>
                  <a:gd name="T72" fmla="*/ 24 w 1544"/>
                  <a:gd name="T73" fmla="*/ 630 h 1128"/>
                  <a:gd name="T74" fmla="*/ 52 w 1544"/>
                  <a:gd name="T75" fmla="*/ 612 h 1128"/>
                  <a:gd name="T76" fmla="*/ 74 w 1544"/>
                  <a:gd name="T77" fmla="*/ 608 h 1128"/>
                  <a:gd name="T78" fmla="*/ 80 w 1544"/>
                  <a:gd name="T79" fmla="*/ 608 h 1128"/>
                  <a:gd name="T80" fmla="*/ 248 w 1544"/>
                  <a:gd name="T81" fmla="*/ 658 h 1128"/>
                  <a:gd name="T82" fmla="*/ 350 w 1544"/>
                  <a:gd name="T83" fmla="*/ 680 h 1128"/>
                  <a:gd name="T84" fmla="*/ 378 w 1544"/>
                  <a:gd name="T85" fmla="*/ 684 h 1128"/>
                  <a:gd name="T86" fmla="*/ 454 w 1544"/>
                  <a:gd name="T87" fmla="*/ 684 h 1128"/>
                  <a:gd name="T88" fmla="*/ 558 w 1544"/>
                  <a:gd name="T89" fmla="*/ 676 h 1128"/>
                  <a:gd name="T90" fmla="*/ 664 w 1544"/>
                  <a:gd name="T91" fmla="*/ 660 h 1128"/>
                  <a:gd name="T92" fmla="*/ 728 w 1544"/>
                  <a:gd name="T93" fmla="*/ 642 h 1128"/>
                  <a:gd name="T94" fmla="*/ 746 w 1544"/>
                  <a:gd name="T95" fmla="*/ 636 h 1128"/>
                  <a:gd name="T96" fmla="*/ 802 w 1544"/>
                  <a:gd name="T97" fmla="*/ 604 h 1128"/>
                  <a:gd name="T98" fmla="*/ 858 w 1544"/>
                  <a:gd name="T99" fmla="*/ 552 h 1128"/>
                  <a:gd name="T100" fmla="*/ 918 w 1544"/>
                  <a:gd name="T101" fmla="*/ 474 h 1128"/>
                  <a:gd name="T102" fmla="*/ 988 w 1544"/>
                  <a:gd name="T103" fmla="*/ 360 h 1128"/>
                  <a:gd name="T104" fmla="*/ 1062 w 1544"/>
                  <a:gd name="T105" fmla="*/ 228 h 1128"/>
                  <a:gd name="T106" fmla="*/ 1172 w 1544"/>
                  <a:gd name="T107" fmla="*/ 30 h 1128"/>
                  <a:gd name="T108" fmla="*/ 1192 w 1544"/>
                  <a:gd name="T109" fmla="*/ 2 h 1128"/>
                  <a:gd name="T110" fmla="*/ 1196 w 1544"/>
                  <a:gd name="T111" fmla="*/ 0 h 1128"/>
                  <a:gd name="T112" fmla="*/ 1218 w 1544"/>
                  <a:gd name="T113" fmla="*/ 0 h 112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544" h="1128">
                    <a:moveTo>
                      <a:pt x="1218" y="0"/>
                    </a:moveTo>
                    <a:lnTo>
                      <a:pt x="1218" y="0"/>
                    </a:lnTo>
                    <a:lnTo>
                      <a:pt x="1224" y="2"/>
                    </a:lnTo>
                    <a:lnTo>
                      <a:pt x="1242" y="6"/>
                    </a:lnTo>
                    <a:lnTo>
                      <a:pt x="1270" y="18"/>
                    </a:lnTo>
                    <a:lnTo>
                      <a:pt x="1288" y="26"/>
                    </a:lnTo>
                    <a:lnTo>
                      <a:pt x="1306" y="36"/>
                    </a:lnTo>
                    <a:lnTo>
                      <a:pt x="1328" y="50"/>
                    </a:lnTo>
                    <a:lnTo>
                      <a:pt x="1352" y="68"/>
                    </a:lnTo>
                    <a:lnTo>
                      <a:pt x="1402" y="108"/>
                    </a:lnTo>
                    <a:lnTo>
                      <a:pt x="1446" y="144"/>
                    </a:lnTo>
                    <a:lnTo>
                      <a:pt x="1472" y="164"/>
                    </a:lnTo>
                    <a:lnTo>
                      <a:pt x="1490" y="180"/>
                    </a:lnTo>
                    <a:lnTo>
                      <a:pt x="1514" y="204"/>
                    </a:lnTo>
                    <a:lnTo>
                      <a:pt x="1534" y="232"/>
                    </a:lnTo>
                    <a:lnTo>
                      <a:pt x="1540" y="242"/>
                    </a:lnTo>
                    <a:lnTo>
                      <a:pt x="1544" y="252"/>
                    </a:lnTo>
                    <a:lnTo>
                      <a:pt x="1542" y="260"/>
                    </a:lnTo>
                    <a:lnTo>
                      <a:pt x="1536" y="272"/>
                    </a:lnTo>
                    <a:lnTo>
                      <a:pt x="1526" y="286"/>
                    </a:lnTo>
                    <a:lnTo>
                      <a:pt x="1514" y="300"/>
                    </a:lnTo>
                    <a:lnTo>
                      <a:pt x="1488" y="330"/>
                    </a:lnTo>
                    <a:lnTo>
                      <a:pt x="1464" y="358"/>
                    </a:lnTo>
                    <a:lnTo>
                      <a:pt x="1294" y="558"/>
                    </a:lnTo>
                    <a:lnTo>
                      <a:pt x="1186" y="684"/>
                    </a:lnTo>
                    <a:lnTo>
                      <a:pt x="1126" y="758"/>
                    </a:lnTo>
                    <a:lnTo>
                      <a:pt x="1114" y="782"/>
                    </a:lnTo>
                    <a:lnTo>
                      <a:pt x="1094" y="820"/>
                    </a:lnTo>
                    <a:lnTo>
                      <a:pt x="1044" y="926"/>
                    </a:lnTo>
                    <a:lnTo>
                      <a:pt x="1016" y="980"/>
                    </a:lnTo>
                    <a:lnTo>
                      <a:pt x="988" y="1030"/>
                    </a:lnTo>
                    <a:lnTo>
                      <a:pt x="976" y="1052"/>
                    </a:lnTo>
                    <a:lnTo>
                      <a:pt x="962" y="1068"/>
                    </a:lnTo>
                    <a:lnTo>
                      <a:pt x="952" y="1082"/>
                    </a:lnTo>
                    <a:lnTo>
                      <a:pt x="940" y="1090"/>
                    </a:lnTo>
                    <a:lnTo>
                      <a:pt x="918" y="1102"/>
                    </a:lnTo>
                    <a:lnTo>
                      <a:pt x="894" y="1112"/>
                    </a:lnTo>
                    <a:lnTo>
                      <a:pt x="866" y="1120"/>
                    </a:lnTo>
                    <a:lnTo>
                      <a:pt x="838" y="1124"/>
                    </a:lnTo>
                    <a:lnTo>
                      <a:pt x="808" y="1128"/>
                    </a:lnTo>
                    <a:lnTo>
                      <a:pt x="778" y="1128"/>
                    </a:lnTo>
                    <a:lnTo>
                      <a:pt x="750" y="1124"/>
                    </a:lnTo>
                    <a:lnTo>
                      <a:pt x="722" y="1116"/>
                    </a:lnTo>
                    <a:lnTo>
                      <a:pt x="552" y="1054"/>
                    </a:lnTo>
                    <a:lnTo>
                      <a:pt x="462" y="1020"/>
                    </a:lnTo>
                    <a:lnTo>
                      <a:pt x="430" y="1008"/>
                    </a:lnTo>
                    <a:lnTo>
                      <a:pt x="408" y="998"/>
                    </a:lnTo>
                    <a:lnTo>
                      <a:pt x="334" y="958"/>
                    </a:lnTo>
                    <a:lnTo>
                      <a:pt x="260" y="920"/>
                    </a:lnTo>
                    <a:lnTo>
                      <a:pt x="196" y="884"/>
                    </a:lnTo>
                    <a:lnTo>
                      <a:pt x="172" y="868"/>
                    </a:lnTo>
                    <a:lnTo>
                      <a:pt x="154" y="854"/>
                    </a:lnTo>
                    <a:lnTo>
                      <a:pt x="116" y="822"/>
                    </a:lnTo>
                    <a:lnTo>
                      <a:pt x="70" y="776"/>
                    </a:lnTo>
                    <a:lnTo>
                      <a:pt x="48" y="754"/>
                    </a:lnTo>
                    <a:lnTo>
                      <a:pt x="28" y="730"/>
                    </a:lnTo>
                    <a:lnTo>
                      <a:pt x="12" y="708"/>
                    </a:lnTo>
                    <a:lnTo>
                      <a:pt x="2" y="688"/>
                    </a:lnTo>
                    <a:lnTo>
                      <a:pt x="2" y="682"/>
                    </a:lnTo>
                    <a:lnTo>
                      <a:pt x="0" y="674"/>
                    </a:lnTo>
                    <a:lnTo>
                      <a:pt x="2" y="666"/>
                    </a:lnTo>
                    <a:lnTo>
                      <a:pt x="4" y="658"/>
                    </a:lnTo>
                    <a:lnTo>
                      <a:pt x="12" y="644"/>
                    </a:lnTo>
                    <a:lnTo>
                      <a:pt x="24" y="630"/>
                    </a:lnTo>
                    <a:lnTo>
                      <a:pt x="36" y="620"/>
                    </a:lnTo>
                    <a:lnTo>
                      <a:pt x="52" y="612"/>
                    </a:lnTo>
                    <a:lnTo>
                      <a:pt x="66" y="608"/>
                    </a:lnTo>
                    <a:lnTo>
                      <a:pt x="74" y="608"/>
                    </a:lnTo>
                    <a:lnTo>
                      <a:pt x="80" y="608"/>
                    </a:lnTo>
                    <a:lnTo>
                      <a:pt x="168" y="636"/>
                    </a:lnTo>
                    <a:lnTo>
                      <a:pt x="248" y="658"/>
                    </a:lnTo>
                    <a:lnTo>
                      <a:pt x="318" y="674"/>
                    </a:lnTo>
                    <a:lnTo>
                      <a:pt x="350" y="680"/>
                    </a:lnTo>
                    <a:lnTo>
                      <a:pt x="378" y="684"/>
                    </a:lnTo>
                    <a:lnTo>
                      <a:pt x="410" y="686"/>
                    </a:lnTo>
                    <a:lnTo>
                      <a:pt x="454" y="684"/>
                    </a:lnTo>
                    <a:lnTo>
                      <a:pt x="504" y="682"/>
                    </a:lnTo>
                    <a:lnTo>
                      <a:pt x="558" y="676"/>
                    </a:lnTo>
                    <a:lnTo>
                      <a:pt x="612" y="668"/>
                    </a:lnTo>
                    <a:lnTo>
                      <a:pt x="664" y="660"/>
                    </a:lnTo>
                    <a:lnTo>
                      <a:pt x="710" y="648"/>
                    </a:lnTo>
                    <a:lnTo>
                      <a:pt x="728" y="642"/>
                    </a:lnTo>
                    <a:lnTo>
                      <a:pt x="746" y="636"/>
                    </a:lnTo>
                    <a:lnTo>
                      <a:pt x="774" y="622"/>
                    </a:lnTo>
                    <a:lnTo>
                      <a:pt x="802" y="604"/>
                    </a:lnTo>
                    <a:lnTo>
                      <a:pt x="830" y="580"/>
                    </a:lnTo>
                    <a:lnTo>
                      <a:pt x="858" y="552"/>
                    </a:lnTo>
                    <a:lnTo>
                      <a:pt x="888" y="518"/>
                    </a:lnTo>
                    <a:lnTo>
                      <a:pt x="918" y="474"/>
                    </a:lnTo>
                    <a:lnTo>
                      <a:pt x="952" y="422"/>
                    </a:lnTo>
                    <a:lnTo>
                      <a:pt x="988" y="360"/>
                    </a:lnTo>
                    <a:lnTo>
                      <a:pt x="1062" y="228"/>
                    </a:lnTo>
                    <a:lnTo>
                      <a:pt x="1126" y="112"/>
                    </a:lnTo>
                    <a:lnTo>
                      <a:pt x="1172" y="30"/>
                    </a:lnTo>
                    <a:lnTo>
                      <a:pt x="1188" y="8"/>
                    </a:lnTo>
                    <a:lnTo>
                      <a:pt x="1192" y="2"/>
                    </a:lnTo>
                    <a:lnTo>
                      <a:pt x="1196" y="0"/>
                    </a:lnTo>
                    <a:lnTo>
                      <a:pt x="1212" y="0"/>
                    </a:lnTo>
                    <a:lnTo>
                      <a:pt x="12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Freeform 71"/>
              <p:cNvSpPr>
                <a:spLocks/>
              </p:cNvSpPr>
              <p:nvPr/>
            </p:nvSpPr>
            <p:spPr bwMode="auto">
              <a:xfrm>
                <a:off x="2098" y="1844"/>
                <a:ext cx="138" cy="350"/>
              </a:xfrm>
              <a:custGeom>
                <a:avLst/>
                <a:gdLst>
                  <a:gd name="T0" fmla="*/ 8 w 138"/>
                  <a:gd name="T1" fmla="*/ 0 h 350"/>
                  <a:gd name="T2" fmla="*/ 8 w 138"/>
                  <a:gd name="T3" fmla="*/ 0 h 350"/>
                  <a:gd name="T4" fmla="*/ 2 w 138"/>
                  <a:gd name="T5" fmla="*/ 6 h 350"/>
                  <a:gd name="T6" fmla="*/ 0 w 138"/>
                  <a:gd name="T7" fmla="*/ 10 h 350"/>
                  <a:gd name="T8" fmla="*/ 0 w 138"/>
                  <a:gd name="T9" fmla="*/ 16 h 350"/>
                  <a:gd name="T10" fmla="*/ 0 w 138"/>
                  <a:gd name="T11" fmla="*/ 20 h 350"/>
                  <a:gd name="T12" fmla="*/ 0 w 138"/>
                  <a:gd name="T13" fmla="*/ 24 h 350"/>
                  <a:gd name="T14" fmla="*/ 4 w 138"/>
                  <a:gd name="T15" fmla="*/ 30 h 350"/>
                  <a:gd name="T16" fmla="*/ 8 w 138"/>
                  <a:gd name="T17" fmla="*/ 32 h 350"/>
                  <a:gd name="T18" fmla="*/ 14 w 138"/>
                  <a:gd name="T19" fmla="*/ 36 h 350"/>
                  <a:gd name="T20" fmla="*/ 68 w 138"/>
                  <a:gd name="T21" fmla="*/ 56 h 350"/>
                  <a:gd name="T22" fmla="*/ 68 w 138"/>
                  <a:gd name="T23" fmla="*/ 56 h 350"/>
                  <a:gd name="T24" fmla="*/ 72 w 138"/>
                  <a:gd name="T25" fmla="*/ 58 h 350"/>
                  <a:gd name="T26" fmla="*/ 78 w 138"/>
                  <a:gd name="T27" fmla="*/ 62 h 350"/>
                  <a:gd name="T28" fmla="*/ 80 w 138"/>
                  <a:gd name="T29" fmla="*/ 66 h 350"/>
                  <a:gd name="T30" fmla="*/ 82 w 138"/>
                  <a:gd name="T31" fmla="*/ 72 h 350"/>
                  <a:gd name="T32" fmla="*/ 82 w 138"/>
                  <a:gd name="T33" fmla="*/ 76 h 350"/>
                  <a:gd name="T34" fmla="*/ 80 w 138"/>
                  <a:gd name="T35" fmla="*/ 82 h 350"/>
                  <a:gd name="T36" fmla="*/ 78 w 138"/>
                  <a:gd name="T37" fmla="*/ 86 h 350"/>
                  <a:gd name="T38" fmla="*/ 74 w 138"/>
                  <a:gd name="T39" fmla="*/ 92 h 350"/>
                  <a:gd name="T40" fmla="*/ 36 w 138"/>
                  <a:gd name="T41" fmla="*/ 128 h 350"/>
                  <a:gd name="T42" fmla="*/ 36 w 138"/>
                  <a:gd name="T43" fmla="*/ 128 h 350"/>
                  <a:gd name="T44" fmla="*/ 32 w 138"/>
                  <a:gd name="T45" fmla="*/ 134 h 350"/>
                  <a:gd name="T46" fmla="*/ 28 w 138"/>
                  <a:gd name="T47" fmla="*/ 138 h 350"/>
                  <a:gd name="T48" fmla="*/ 28 w 138"/>
                  <a:gd name="T49" fmla="*/ 144 h 350"/>
                  <a:gd name="T50" fmla="*/ 28 w 138"/>
                  <a:gd name="T51" fmla="*/ 148 h 350"/>
                  <a:gd name="T52" fmla="*/ 28 w 138"/>
                  <a:gd name="T53" fmla="*/ 154 h 350"/>
                  <a:gd name="T54" fmla="*/ 32 w 138"/>
                  <a:gd name="T55" fmla="*/ 158 h 350"/>
                  <a:gd name="T56" fmla="*/ 36 w 138"/>
                  <a:gd name="T57" fmla="*/ 162 h 350"/>
                  <a:gd name="T58" fmla="*/ 42 w 138"/>
                  <a:gd name="T59" fmla="*/ 164 h 350"/>
                  <a:gd name="T60" fmla="*/ 94 w 138"/>
                  <a:gd name="T61" fmla="*/ 184 h 350"/>
                  <a:gd name="T62" fmla="*/ 94 w 138"/>
                  <a:gd name="T63" fmla="*/ 184 h 350"/>
                  <a:gd name="T64" fmla="*/ 100 w 138"/>
                  <a:gd name="T65" fmla="*/ 188 h 350"/>
                  <a:gd name="T66" fmla="*/ 104 w 138"/>
                  <a:gd name="T67" fmla="*/ 192 h 350"/>
                  <a:gd name="T68" fmla="*/ 106 w 138"/>
                  <a:gd name="T69" fmla="*/ 196 h 350"/>
                  <a:gd name="T70" fmla="*/ 108 w 138"/>
                  <a:gd name="T71" fmla="*/ 200 h 350"/>
                  <a:gd name="T72" fmla="*/ 108 w 138"/>
                  <a:gd name="T73" fmla="*/ 206 h 350"/>
                  <a:gd name="T74" fmla="*/ 108 w 138"/>
                  <a:gd name="T75" fmla="*/ 210 h 350"/>
                  <a:gd name="T76" fmla="*/ 104 w 138"/>
                  <a:gd name="T77" fmla="*/ 216 h 350"/>
                  <a:gd name="T78" fmla="*/ 100 w 138"/>
                  <a:gd name="T79" fmla="*/ 220 h 350"/>
                  <a:gd name="T80" fmla="*/ 62 w 138"/>
                  <a:gd name="T81" fmla="*/ 260 h 350"/>
                  <a:gd name="T82" fmla="*/ 62 w 138"/>
                  <a:gd name="T83" fmla="*/ 260 h 350"/>
                  <a:gd name="T84" fmla="*/ 58 w 138"/>
                  <a:gd name="T85" fmla="*/ 266 h 350"/>
                  <a:gd name="T86" fmla="*/ 54 w 138"/>
                  <a:gd name="T87" fmla="*/ 270 h 350"/>
                  <a:gd name="T88" fmla="*/ 54 w 138"/>
                  <a:gd name="T89" fmla="*/ 276 h 350"/>
                  <a:gd name="T90" fmla="*/ 54 w 138"/>
                  <a:gd name="T91" fmla="*/ 280 h 350"/>
                  <a:gd name="T92" fmla="*/ 56 w 138"/>
                  <a:gd name="T93" fmla="*/ 284 h 350"/>
                  <a:gd name="T94" fmla="*/ 60 w 138"/>
                  <a:gd name="T95" fmla="*/ 288 h 350"/>
                  <a:gd name="T96" fmla="*/ 64 w 138"/>
                  <a:gd name="T97" fmla="*/ 292 h 350"/>
                  <a:gd name="T98" fmla="*/ 70 w 138"/>
                  <a:gd name="T99" fmla="*/ 296 h 350"/>
                  <a:gd name="T100" fmla="*/ 122 w 138"/>
                  <a:gd name="T101" fmla="*/ 314 h 350"/>
                  <a:gd name="T102" fmla="*/ 122 w 138"/>
                  <a:gd name="T103" fmla="*/ 314 h 350"/>
                  <a:gd name="T104" fmla="*/ 128 w 138"/>
                  <a:gd name="T105" fmla="*/ 316 h 350"/>
                  <a:gd name="T106" fmla="*/ 132 w 138"/>
                  <a:gd name="T107" fmla="*/ 320 h 350"/>
                  <a:gd name="T108" fmla="*/ 136 w 138"/>
                  <a:gd name="T109" fmla="*/ 324 h 350"/>
                  <a:gd name="T110" fmla="*/ 138 w 138"/>
                  <a:gd name="T111" fmla="*/ 328 h 350"/>
                  <a:gd name="T112" fmla="*/ 138 w 138"/>
                  <a:gd name="T113" fmla="*/ 334 h 350"/>
                  <a:gd name="T114" fmla="*/ 138 w 138"/>
                  <a:gd name="T115" fmla="*/ 340 h 350"/>
                  <a:gd name="T116" fmla="*/ 136 w 138"/>
                  <a:gd name="T117" fmla="*/ 344 h 350"/>
                  <a:gd name="T118" fmla="*/ 132 w 138"/>
                  <a:gd name="T119" fmla="*/ 350 h 35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38" h="350">
                    <a:moveTo>
                      <a:pt x="8" y="0"/>
                    </a:moveTo>
                    <a:lnTo>
                      <a:pt x="8" y="0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4" y="30"/>
                    </a:lnTo>
                    <a:lnTo>
                      <a:pt x="8" y="32"/>
                    </a:lnTo>
                    <a:lnTo>
                      <a:pt x="14" y="36"/>
                    </a:lnTo>
                    <a:lnTo>
                      <a:pt x="68" y="56"/>
                    </a:lnTo>
                    <a:lnTo>
                      <a:pt x="72" y="58"/>
                    </a:lnTo>
                    <a:lnTo>
                      <a:pt x="78" y="62"/>
                    </a:lnTo>
                    <a:lnTo>
                      <a:pt x="80" y="66"/>
                    </a:lnTo>
                    <a:lnTo>
                      <a:pt x="82" y="72"/>
                    </a:lnTo>
                    <a:lnTo>
                      <a:pt x="82" y="76"/>
                    </a:lnTo>
                    <a:lnTo>
                      <a:pt x="80" y="82"/>
                    </a:lnTo>
                    <a:lnTo>
                      <a:pt x="78" y="86"/>
                    </a:lnTo>
                    <a:lnTo>
                      <a:pt x="74" y="92"/>
                    </a:lnTo>
                    <a:lnTo>
                      <a:pt x="36" y="128"/>
                    </a:lnTo>
                    <a:lnTo>
                      <a:pt x="32" y="134"/>
                    </a:lnTo>
                    <a:lnTo>
                      <a:pt x="28" y="138"/>
                    </a:lnTo>
                    <a:lnTo>
                      <a:pt x="28" y="144"/>
                    </a:lnTo>
                    <a:lnTo>
                      <a:pt x="28" y="148"/>
                    </a:lnTo>
                    <a:lnTo>
                      <a:pt x="28" y="154"/>
                    </a:lnTo>
                    <a:lnTo>
                      <a:pt x="32" y="158"/>
                    </a:lnTo>
                    <a:lnTo>
                      <a:pt x="36" y="162"/>
                    </a:lnTo>
                    <a:lnTo>
                      <a:pt x="42" y="164"/>
                    </a:lnTo>
                    <a:lnTo>
                      <a:pt x="94" y="184"/>
                    </a:lnTo>
                    <a:lnTo>
                      <a:pt x="100" y="188"/>
                    </a:lnTo>
                    <a:lnTo>
                      <a:pt x="104" y="192"/>
                    </a:lnTo>
                    <a:lnTo>
                      <a:pt x="106" y="196"/>
                    </a:lnTo>
                    <a:lnTo>
                      <a:pt x="108" y="200"/>
                    </a:lnTo>
                    <a:lnTo>
                      <a:pt x="108" y="206"/>
                    </a:lnTo>
                    <a:lnTo>
                      <a:pt x="108" y="210"/>
                    </a:lnTo>
                    <a:lnTo>
                      <a:pt x="104" y="216"/>
                    </a:lnTo>
                    <a:lnTo>
                      <a:pt x="100" y="220"/>
                    </a:lnTo>
                    <a:lnTo>
                      <a:pt x="62" y="260"/>
                    </a:lnTo>
                    <a:lnTo>
                      <a:pt x="58" y="266"/>
                    </a:lnTo>
                    <a:lnTo>
                      <a:pt x="54" y="270"/>
                    </a:lnTo>
                    <a:lnTo>
                      <a:pt x="54" y="276"/>
                    </a:lnTo>
                    <a:lnTo>
                      <a:pt x="54" y="280"/>
                    </a:lnTo>
                    <a:lnTo>
                      <a:pt x="56" y="284"/>
                    </a:lnTo>
                    <a:lnTo>
                      <a:pt x="60" y="288"/>
                    </a:lnTo>
                    <a:lnTo>
                      <a:pt x="64" y="292"/>
                    </a:lnTo>
                    <a:lnTo>
                      <a:pt x="70" y="296"/>
                    </a:lnTo>
                    <a:lnTo>
                      <a:pt x="122" y="314"/>
                    </a:lnTo>
                    <a:lnTo>
                      <a:pt x="128" y="316"/>
                    </a:lnTo>
                    <a:lnTo>
                      <a:pt x="132" y="320"/>
                    </a:lnTo>
                    <a:lnTo>
                      <a:pt x="136" y="324"/>
                    </a:lnTo>
                    <a:lnTo>
                      <a:pt x="138" y="328"/>
                    </a:lnTo>
                    <a:lnTo>
                      <a:pt x="138" y="334"/>
                    </a:lnTo>
                    <a:lnTo>
                      <a:pt x="138" y="340"/>
                    </a:lnTo>
                    <a:lnTo>
                      <a:pt x="136" y="344"/>
                    </a:lnTo>
                    <a:lnTo>
                      <a:pt x="132" y="35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Freeform 72"/>
              <p:cNvSpPr>
                <a:spLocks/>
              </p:cNvSpPr>
              <p:nvPr/>
            </p:nvSpPr>
            <p:spPr bwMode="auto">
              <a:xfrm>
                <a:off x="1998" y="1838"/>
                <a:ext cx="138" cy="348"/>
              </a:xfrm>
              <a:custGeom>
                <a:avLst/>
                <a:gdLst>
                  <a:gd name="T0" fmla="*/ 8 w 138"/>
                  <a:gd name="T1" fmla="*/ 0 h 348"/>
                  <a:gd name="T2" fmla="*/ 8 w 138"/>
                  <a:gd name="T3" fmla="*/ 0 h 348"/>
                  <a:gd name="T4" fmla="*/ 2 w 138"/>
                  <a:gd name="T5" fmla="*/ 4 h 348"/>
                  <a:gd name="T6" fmla="*/ 0 w 138"/>
                  <a:gd name="T7" fmla="*/ 10 h 348"/>
                  <a:gd name="T8" fmla="*/ 0 w 138"/>
                  <a:gd name="T9" fmla="*/ 14 h 348"/>
                  <a:gd name="T10" fmla="*/ 0 w 138"/>
                  <a:gd name="T11" fmla="*/ 20 h 348"/>
                  <a:gd name="T12" fmla="*/ 0 w 138"/>
                  <a:gd name="T13" fmla="*/ 24 h 348"/>
                  <a:gd name="T14" fmla="*/ 4 w 138"/>
                  <a:gd name="T15" fmla="*/ 28 h 348"/>
                  <a:gd name="T16" fmla="*/ 8 w 138"/>
                  <a:gd name="T17" fmla="*/ 32 h 348"/>
                  <a:gd name="T18" fmla="*/ 14 w 138"/>
                  <a:gd name="T19" fmla="*/ 34 h 348"/>
                  <a:gd name="T20" fmla="*/ 68 w 138"/>
                  <a:gd name="T21" fmla="*/ 54 h 348"/>
                  <a:gd name="T22" fmla="*/ 68 w 138"/>
                  <a:gd name="T23" fmla="*/ 54 h 348"/>
                  <a:gd name="T24" fmla="*/ 72 w 138"/>
                  <a:gd name="T25" fmla="*/ 58 h 348"/>
                  <a:gd name="T26" fmla="*/ 78 w 138"/>
                  <a:gd name="T27" fmla="*/ 62 h 348"/>
                  <a:gd name="T28" fmla="*/ 80 w 138"/>
                  <a:gd name="T29" fmla="*/ 66 h 348"/>
                  <a:gd name="T30" fmla="*/ 82 w 138"/>
                  <a:gd name="T31" fmla="*/ 70 h 348"/>
                  <a:gd name="T32" fmla="*/ 82 w 138"/>
                  <a:gd name="T33" fmla="*/ 76 h 348"/>
                  <a:gd name="T34" fmla="*/ 80 w 138"/>
                  <a:gd name="T35" fmla="*/ 80 h 348"/>
                  <a:gd name="T36" fmla="*/ 78 w 138"/>
                  <a:gd name="T37" fmla="*/ 86 h 348"/>
                  <a:gd name="T38" fmla="*/ 74 w 138"/>
                  <a:gd name="T39" fmla="*/ 90 h 348"/>
                  <a:gd name="T40" fmla="*/ 36 w 138"/>
                  <a:gd name="T41" fmla="*/ 128 h 348"/>
                  <a:gd name="T42" fmla="*/ 36 w 138"/>
                  <a:gd name="T43" fmla="*/ 128 h 348"/>
                  <a:gd name="T44" fmla="*/ 32 w 138"/>
                  <a:gd name="T45" fmla="*/ 132 h 348"/>
                  <a:gd name="T46" fmla="*/ 28 w 138"/>
                  <a:gd name="T47" fmla="*/ 138 h 348"/>
                  <a:gd name="T48" fmla="*/ 28 w 138"/>
                  <a:gd name="T49" fmla="*/ 142 h 348"/>
                  <a:gd name="T50" fmla="*/ 28 w 138"/>
                  <a:gd name="T51" fmla="*/ 148 h 348"/>
                  <a:gd name="T52" fmla="*/ 28 w 138"/>
                  <a:gd name="T53" fmla="*/ 152 h 348"/>
                  <a:gd name="T54" fmla="*/ 32 w 138"/>
                  <a:gd name="T55" fmla="*/ 156 h 348"/>
                  <a:gd name="T56" fmla="*/ 36 w 138"/>
                  <a:gd name="T57" fmla="*/ 160 h 348"/>
                  <a:gd name="T58" fmla="*/ 42 w 138"/>
                  <a:gd name="T59" fmla="*/ 164 h 348"/>
                  <a:gd name="T60" fmla="*/ 94 w 138"/>
                  <a:gd name="T61" fmla="*/ 184 h 348"/>
                  <a:gd name="T62" fmla="*/ 94 w 138"/>
                  <a:gd name="T63" fmla="*/ 184 h 348"/>
                  <a:gd name="T64" fmla="*/ 100 w 138"/>
                  <a:gd name="T65" fmla="*/ 186 h 348"/>
                  <a:gd name="T66" fmla="*/ 104 w 138"/>
                  <a:gd name="T67" fmla="*/ 190 h 348"/>
                  <a:gd name="T68" fmla="*/ 106 w 138"/>
                  <a:gd name="T69" fmla="*/ 194 h 348"/>
                  <a:gd name="T70" fmla="*/ 108 w 138"/>
                  <a:gd name="T71" fmla="*/ 200 h 348"/>
                  <a:gd name="T72" fmla="*/ 108 w 138"/>
                  <a:gd name="T73" fmla="*/ 204 h 348"/>
                  <a:gd name="T74" fmla="*/ 108 w 138"/>
                  <a:gd name="T75" fmla="*/ 210 h 348"/>
                  <a:gd name="T76" fmla="*/ 104 w 138"/>
                  <a:gd name="T77" fmla="*/ 214 h 348"/>
                  <a:gd name="T78" fmla="*/ 100 w 138"/>
                  <a:gd name="T79" fmla="*/ 220 h 348"/>
                  <a:gd name="T80" fmla="*/ 62 w 138"/>
                  <a:gd name="T81" fmla="*/ 260 h 348"/>
                  <a:gd name="T82" fmla="*/ 62 w 138"/>
                  <a:gd name="T83" fmla="*/ 260 h 348"/>
                  <a:gd name="T84" fmla="*/ 58 w 138"/>
                  <a:gd name="T85" fmla="*/ 264 h 348"/>
                  <a:gd name="T86" fmla="*/ 54 w 138"/>
                  <a:gd name="T87" fmla="*/ 270 h 348"/>
                  <a:gd name="T88" fmla="*/ 54 w 138"/>
                  <a:gd name="T89" fmla="*/ 274 h 348"/>
                  <a:gd name="T90" fmla="*/ 54 w 138"/>
                  <a:gd name="T91" fmla="*/ 280 h 348"/>
                  <a:gd name="T92" fmla="*/ 56 w 138"/>
                  <a:gd name="T93" fmla="*/ 284 h 348"/>
                  <a:gd name="T94" fmla="*/ 60 w 138"/>
                  <a:gd name="T95" fmla="*/ 288 h 348"/>
                  <a:gd name="T96" fmla="*/ 64 w 138"/>
                  <a:gd name="T97" fmla="*/ 292 h 348"/>
                  <a:gd name="T98" fmla="*/ 70 w 138"/>
                  <a:gd name="T99" fmla="*/ 294 h 348"/>
                  <a:gd name="T100" fmla="*/ 122 w 138"/>
                  <a:gd name="T101" fmla="*/ 312 h 348"/>
                  <a:gd name="T102" fmla="*/ 122 w 138"/>
                  <a:gd name="T103" fmla="*/ 312 h 348"/>
                  <a:gd name="T104" fmla="*/ 128 w 138"/>
                  <a:gd name="T105" fmla="*/ 316 h 348"/>
                  <a:gd name="T106" fmla="*/ 134 w 138"/>
                  <a:gd name="T107" fmla="*/ 320 h 348"/>
                  <a:gd name="T108" fmla="*/ 136 w 138"/>
                  <a:gd name="T109" fmla="*/ 324 h 348"/>
                  <a:gd name="T110" fmla="*/ 138 w 138"/>
                  <a:gd name="T111" fmla="*/ 328 h 348"/>
                  <a:gd name="T112" fmla="*/ 138 w 138"/>
                  <a:gd name="T113" fmla="*/ 332 h 348"/>
                  <a:gd name="T114" fmla="*/ 138 w 138"/>
                  <a:gd name="T115" fmla="*/ 338 h 348"/>
                  <a:gd name="T116" fmla="*/ 136 w 138"/>
                  <a:gd name="T117" fmla="*/ 344 h 348"/>
                  <a:gd name="T118" fmla="*/ 132 w 138"/>
                  <a:gd name="T119" fmla="*/ 348 h 34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38" h="348">
                    <a:moveTo>
                      <a:pt x="8" y="0"/>
                    </a:moveTo>
                    <a:lnTo>
                      <a:pt x="8" y="0"/>
                    </a:lnTo>
                    <a:lnTo>
                      <a:pt x="2" y="4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2"/>
                    </a:lnTo>
                    <a:lnTo>
                      <a:pt x="14" y="34"/>
                    </a:lnTo>
                    <a:lnTo>
                      <a:pt x="68" y="54"/>
                    </a:lnTo>
                    <a:lnTo>
                      <a:pt x="72" y="58"/>
                    </a:lnTo>
                    <a:lnTo>
                      <a:pt x="78" y="62"/>
                    </a:lnTo>
                    <a:lnTo>
                      <a:pt x="80" y="66"/>
                    </a:lnTo>
                    <a:lnTo>
                      <a:pt x="82" y="70"/>
                    </a:lnTo>
                    <a:lnTo>
                      <a:pt x="82" y="76"/>
                    </a:lnTo>
                    <a:lnTo>
                      <a:pt x="80" y="80"/>
                    </a:lnTo>
                    <a:lnTo>
                      <a:pt x="78" y="86"/>
                    </a:lnTo>
                    <a:lnTo>
                      <a:pt x="74" y="90"/>
                    </a:lnTo>
                    <a:lnTo>
                      <a:pt x="36" y="128"/>
                    </a:lnTo>
                    <a:lnTo>
                      <a:pt x="32" y="132"/>
                    </a:lnTo>
                    <a:lnTo>
                      <a:pt x="28" y="138"/>
                    </a:lnTo>
                    <a:lnTo>
                      <a:pt x="28" y="142"/>
                    </a:lnTo>
                    <a:lnTo>
                      <a:pt x="28" y="148"/>
                    </a:lnTo>
                    <a:lnTo>
                      <a:pt x="28" y="152"/>
                    </a:lnTo>
                    <a:lnTo>
                      <a:pt x="32" y="156"/>
                    </a:lnTo>
                    <a:lnTo>
                      <a:pt x="36" y="160"/>
                    </a:lnTo>
                    <a:lnTo>
                      <a:pt x="42" y="164"/>
                    </a:lnTo>
                    <a:lnTo>
                      <a:pt x="94" y="184"/>
                    </a:lnTo>
                    <a:lnTo>
                      <a:pt x="100" y="186"/>
                    </a:lnTo>
                    <a:lnTo>
                      <a:pt x="104" y="190"/>
                    </a:lnTo>
                    <a:lnTo>
                      <a:pt x="106" y="194"/>
                    </a:lnTo>
                    <a:lnTo>
                      <a:pt x="108" y="200"/>
                    </a:lnTo>
                    <a:lnTo>
                      <a:pt x="108" y="204"/>
                    </a:lnTo>
                    <a:lnTo>
                      <a:pt x="108" y="210"/>
                    </a:lnTo>
                    <a:lnTo>
                      <a:pt x="104" y="214"/>
                    </a:lnTo>
                    <a:lnTo>
                      <a:pt x="100" y="220"/>
                    </a:lnTo>
                    <a:lnTo>
                      <a:pt x="62" y="260"/>
                    </a:lnTo>
                    <a:lnTo>
                      <a:pt x="58" y="264"/>
                    </a:lnTo>
                    <a:lnTo>
                      <a:pt x="54" y="270"/>
                    </a:lnTo>
                    <a:lnTo>
                      <a:pt x="54" y="274"/>
                    </a:lnTo>
                    <a:lnTo>
                      <a:pt x="54" y="280"/>
                    </a:lnTo>
                    <a:lnTo>
                      <a:pt x="56" y="284"/>
                    </a:lnTo>
                    <a:lnTo>
                      <a:pt x="60" y="288"/>
                    </a:lnTo>
                    <a:lnTo>
                      <a:pt x="64" y="292"/>
                    </a:lnTo>
                    <a:lnTo>
                      <a:pt x="70" y="294"/>
                    </a:lnTo>
                    <a:lnTo>
                      <a:pt x="122" y="312"/>
                    </a:lnTo>
                    <a:lnTo>
                      <a:pt x="128" y="316"/>
                    </a:lnTo>
                    <a:lnTo>
                      <a:pt x="134" y="320"/>
                    </a:lnTo>
                    <a:lnTo>
                      <a:pt x="136" y="324"/>
                    </a:lnTo>
                    <a:lnTo>
                      <a:pt x="138" y="328"/>
                    </a:lnTo>
                    <a:lnTo>
                      <a:pt x="138" y="332"/>
                    </a:lnTo>
                    <a:lnTo>
                      <a:pt x="138" y="338"/>
                    </a:lnTo>
                    <a:lnTo>
                      <a:pt x="136" y="344"/>
                    </a:lnTo>
                    <a:lnTo>
                      <a:pt x="132" y="34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Freeform 73"/>
              <p:cNvSpPr>
                <a:spLocks/>
              </p:cNvSpPr>
              <p:nvPr/>
            </p:nvSpPr>
            <p:spPr bwMode="auto">
              <a:xfrm>
                <a:off x="2198" y="1852"/>
                <a:ext cx="138" cy="348"/>
              </a:xfrm>
              <a:custGeom>
                <a:avLst/>
                <a:gdLst>
                  <a:gd name="T0" fmla="*/ 8 w 138"/>
                  <a:gd name="T1" fmla="*/ 0 h 348"/>
                  <a:gd name="T2" fmla="*/ 8 w 138"/>
                  <a:gd name="T3" fmla="*/ 0 h 348"/>
                  <a:gd name="T4" fmla="*/ 2 w 138"/>
                  <a:gd name="T5" fmla="*/ 4 h 348"/>
                  <a:gd name="T6" fmla="*/ 0 w 138"/>
                  <a:gd name="T7" fmla="*/ 10 h 348"/>
                  <a:gd name="T8" fmla="*/ 0 w 138"/>
                  <a:gd name="T9" fmla="*/ 14 h 348"/>
                  <a:gd name="T10" fmla="*/ 0 w 138"/>
                  <a:gd name="T11" fmla="*/ 20 h 348"/>
                  <a:gd name="T12" fmla="*/ 0 w 138"/>
                  <a:gd name="T13" fmla="*/ 24 h 348"/>
                  <a:gd name="T14" fmla="*/ 4 w 138"/>
                  <a:gd name="T15" fmla="*/ 28 h 348"/>
                  <a:gd name="T16" fmla="*/ 8 w 138"/>
                  <a:gd name="T17" fmla="*/ 32 h 348"/>
                  <a:gd name="T18" fmla="*/ 14 w 138"/>
                  <a:gd name="T19" fmla="*/ 34 h 348"/>
                  <a:gd name="T20" fmla="*/ 66 w 138"/>
                  <a:gd name="T21" fmla="*/ 54 h 348"/>
                  <a:gd name="T22" fmla="*/ 66 w 138"/>
                  <a:gd name="T23" fmla="*/ 54 h 348"/>
                  <a:gd name="T24" fmla="*/ 72 w 138"/>
                  <a:gd name="T25" fmla="*/ 58 h 348"/>
                  <a:gd name="T26" fmla="*/ 78 w 138"/>
                  <a:gd name="T27" fmla="*/ 62 h 348"/>
                  <a:gd name="T28" fmla="*/ 80 w 138"/>
                  <a:gd name="T29" fmla="*/ 66 h 348"/>
                  <a:gd name="T30" fmla="*/ 82 w 138"/>
                  <a:gd name="T31" fmla="*/ 70 h 348"/>
                  <a:gd name="T32" fmla="*/ 82 w 138"/>
                  <a:gd name="T33" fmla="*/ 76 h 348"/>
                  <a:gd name="T34" fmla="*/ 80 w 138"/>
                  <a:gd name="T35" fmla="*/ 80 h 348"/>
                  <a:gd name="T36" fmla="*/ 78 w 138"/>
                  <a:gd name="T37" fmla="*/ 86 h 348"/>
                  <a:gd name="T38" fmla="*/ 74 w 138"/>
                  <a:gd name="T39" fmla="*/ 90 h 348"/>
                  <a:gd name="T40" fmla="*/ 36 w 138"/>
                  <a:gd name="T41" fmla="*/ 128 h 348"/>
                  <a:gd name="T42" fmla="*/ 36 w 138"/>
                  <a:gd name="T43" fmla="*/ 128 h 348"/>
                  <a:gd name="T44" fmla="*/ 32 w 138"/>
                  <a:gd name="T45" fmla="*/ 132 h 348"/>
                  <a:gd name="T46" fmla="*/ 28 w 138"/>
                  <a:gd name="T47" fmla="*/ 138 h 348"/>
                  <a:gd name="T48" fmla="*/ 28 w 138"/>
                  <a:gd name="T49" fmla="*/ 144 h 348"/>
                  <a:gd name="T50" fmla="*/ 28 w 138"/>
                  <a:gd name="T51" fmla="*/ 148 h 348"/>
                  <a:gd name="T52" fmla="*/ 28 w 138"/>
                  <a:gd name="T53" fmla="*/ 152 h 348"/>
                  <a:gd name="T54" fmla="*/ 32 w 138"/>
                  <a:gd name="T55" fmla="*/ 156 h 348"/>
                  <a:gd name="T56" fmla="*/ 36 w 138"/>
                  <a:gd name="T57" fmla="*/ 160 h 348"/>
                  <a:gd name="T58" fmla="*/ 42 w 138"/>
                  <a:gd name="T59" fmla="*/ 164 h 348"/>
                  <a:gd name="T60" fmla="*/ 94 w 138"/>
                  <a:gd name="T61" fmla="*/ 184 h 348"/>
                  <a:gd name="T62" fmla="*/ 94 w 138"/>
                  <a:gd name="T63" fmla="*/ 184 h 348"/>
                  <a:gd name="T64" fmla="*/ 100 w 138"/>
                  <a:gd name="T65" fmla="*/ 186 h 348"/>
                  <a:gd name="T66" fmla="*/ 104 w 138"/>
                  <a:gd name="T67" fmla="*/ 190 h 348"/>
                  <a:gd name="T68" fmla="*/ 106 w 138"/>
                  <a:gd name="T69" fmla="*/ 194 h 348"/>
                  <a:gd name="T70" fmla="*/ 108 w 138"/>
                  <a:gd name="T71" fmla="*/ 200 h 348"/>
                  <a:gd name="T72" fmla="*/ 108 w 138"/>
                  <a:gd name="T73" fmla="*/ 204 h 348"/>
                  <a:gd name="T74" fmla="*/ 108 w 138"/>
                  <a:gd name="T75" fmla="*/ 210 h 348"/>
                  <a:gd name="T76" fmla="*/ 104 w 138"/>
                  <a:gd name="T77" fmla="*/ 214 h 348"/>
                  <a:gd name="T78" fmla="*/ 100 w 138"/>
                  <a:gd name="T79" fmla="*/ 220 h 348"/>
                  <a:gd name="T80" fmla="*/ 62 w 138"/>
                  <a:gd name="T81" fmla="*/ 260 h 348"/>
                  <a:gd name="T82" fmla="*/ 62 w 138"/>
                  <a:gd name="T83" fmla="*/ 260 h 348"/>
                  <a:gd name="T84" fmla="*/ 58 w 138"/>
                  <a:gd name="T85" fmla="*/ 264 h 348"/>
                  <a:gd name="T86" fmla="*/ 54 w 138"/>
                  <a:gd name="T87" fmla="*/ 270 h 348"/>
                  <a:gd name="T88" fmla="*/ 54 w 138"/>
                  <a:gd name="T89" fmla="*/ 274 h 348"/>
                  <a:gd name="T90" fmla="*/ 54 w 138"/>
                  <a:gd name="T91" fmla="*/ 280 h 348"/>
                  <a:gd name="T92" fmla="*/ 56 w 138"/>
                  <a:gd name="T93" fmla="*/ 284 h 348"/>
                  <a:gd name="T94" fmla="*/ 60 w 138"/>
                  <a:gd name="T95" fmla="*/ 288 h 348"/>
                  <a:gd name="T96" fmla="*/ 64 w 138"/>
                  <a:gd name="T97" fmla="*/ 292 h 348"/>
                  <a:gd name="T98" fmla="*/ 70 w 138"/>
                  <a:gd name="T99" fmla="*/ 294 h 348"/>
                  <a:gd name="T100" fmla="*/ 122 w 138"/>
                  <a:gd name="T101" fmla="*/ 314 h 348"/>
                  <a:gd name="T102" fmla="*/ 122 w 138"/>
                  <a:gd name="T103" fmla="*/ 314 h 348"/>
                  <a:gd name="T104" fmla="*/ 128 w 138"/>
                  <a:gd name="T105" fmla="*/ 316 h 348"/>
                  <a:gd name="T106" fmla="*/ 132 w 138"/>
                  <a:gd name="T107" fmla="*/ 320 h 348"/>
                  <a:gd name="T108" fmla="*/ 136 w 138"/>
                  <a:gd name="T109" fmla="*/ 324 h 348"/>
                  <a:gd name="T110" fmla="*/ 138 w 138"/>
                  <a:gd name="T111" fmla="*/ 328 h 348"/>
                  <a:gd name="T112" fmla="*/ 138 w 138"/>
                  <a:gd name="T113" fmla="*/ 332 h 348"/>
                  <a:gd name="T114" fmla="*/ 138 w 138"/>
                  <a:gd name="T115" fmla="*/ 338 h 348"/>
                  <a:gd name="T116" fmla="*/ 136 w 138"/>
                  <a:gd name="T117" fmla="*/ 344 h 348"/>
                  <a:gd name="T118" fmla="*/ 132 w 138"/>
                  <a:gd name="T119" fmla="*/ 348 h 34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38" h="348">
                    <a:moveTo>
                      <a:pt x="8" y="0"/>
                    </a:moveTo>
                    <a:lnTo>
                      <a:pt x="8" y="0"/>
                    </a:lnTo>
                    <a:lnTo>
                      <a:pt x="2" y="4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2"/>
                    </a:lnTo>
                    <a:lnTo>
                      <a:pt x="14" y="34"/>
                    </a:lnTo>
                    <a:lnTo>
                      <a:pt x="66" y="54"/>
                    </a:lnTo>
                    <a:lnTo>
                      <a:pt x="72" y="58"/>
                    </a:lnTo>
                    <a:lnTo>
                      <a:pt x="78" y="62"/>
                    </a:lnTo>
                    <a:lnTo>
                      <a:pt x="80" y="66"/>
                    </a:lnTo>
                    <a:lnTo>
                      <a:pt x="82" y="70"/>
                    </a:lnTo>
                    <a:lnTo>
                      <a:pt x="82" y="76"/>
                    </a:lnTo>
                    <a:lnTo>
                      <a:pt x="80" y="80"/>
                    </a:lnTo>
                    <a:lnTo>
                      <a:pt x="78" y="86"/>
                    </a:lnTo>
                    <a:lnTo>
                      <a:pt x="74" y="90"/>
                    </a:lnTo>
                    <a:lnTo>
                      <a:pt x="36" y="128"/>
                    </a:lnTo>
                    <a:lnTo>
                      <a:pt x="32" y="132"/>
                    </a:lnTo>
                    <a:lnTo>
                      <a:pt x="28" y="138"/>
                    </a:lnTo>
                    <a:lnTo>
                      <a:pt x="28" y="144"/>
                    </a:lnTo>
                    <a:lnTo>
                      <a:pt x="28" y="148"/>
                    </a:lnTo>
                    <a:lnTo>
                      <a:pt x="28" y="152"/>
                    </a:lnTo>
                    <a:lnTo>
                      <a:pt x="32" y="156"/>
                    </a:lnTo>
                    <a:lnTo>
                      <a:pt x="36" y="160"/>
                    </a:lnTo>
                    <a:lnTo>
                      <a:pt x="42" y="164"/>
                    </a:lnTo>
                    <a:lnTo>
                      <a:pt x="94" y="184"/>
                    </a:lnTo>
                    <a:lnTo>
                      <a:pt x="100" y="186"/>
                    </a:lnTo>
                    <a:lnTo>
                      <a:pt x="104" y="190"/>
                    </a:lnTo>
                    <a:lnTo>
                      <a:pt x="106" y="194"/>
                    </a:lnTo>
                    <a:lnTo>
                      <a:pt x="108" y="200"/>
                    </a:lnTo>
                    <a:lnTo>
                      <a:pt x="108" y="204"/>
                    </a:lnTo>
                    <a:lnTo>
                      <a:pt x="108" y="210"/>
                    </a:lnTo>
                    <a:lnTo>
                      <a:pt x="104" y="214"/>
                    </a:lnTo>
                    <a:lnTo>
                      <a:pt x="100" y="220"/>
                    </a:lnTo>
                    <a:lnTo>
                      <a:pt x="62" y="260"/>
                    </a:lnTo>
                    <a:lnTo>
                      <a:pt x="58" y="264"/>
                    </a:lnTo>
                    <a:lnTo>
                      <a:pt x="54" y="270"/>
                    </a:lnTo>
                    <a:lnTo>
                      <a:pt x="54" y="274"/>
                    </a:lnTo>
                    <a:lnTo>
                      <a:pt x="54" y="280"/>
                    </a:lnTo>
                    <a:lnTo>
                      <a:pt x="56" y="284"/>
                    </a:lnTo>
                    <a:lnTo>
                      <a:pt x="60" y="288"/>
                    </a:lnTo>
                    <a:lnTo>
                      <a:pt x="64" y="292"/>
                    </a:lnTo>
                    <a:lnTo>
                      <a:pt x="70" y="294"/>
                    </a:lnTo>
                    <a:lnTo>
                      <a:pt x="122" y="314"/>
                    </a:lnTo>
                    <a:lnTo>
                      <a:pt x="128" y="316"/>
                    </a:lnTo>
                    <a:lnTo>
                      <a:pt x="132" y="320"/>
                    </a:lnTo>
                    <a:lnTo>
                      <a:pt x="136" y="324"/>
                    </a:lnTo>
                    <a:lnTo>
                      <a:pt x="138" y="328"/>
                    </a:lnTo>
                    <a:lnTo>
                      <a:pt x="138" y="332"/>
                    </a:lnTo>
                    <a:lnTo>
                      <a:pt x="138" y="338"/>
                    </a:lnTo>
                    <a:lnTo>
                      <a:pt x="136" y="344"/>
                    </a:lnTo>
                    <a:lnTo>
                      <a:pt x="132" y="34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23" name="Group 74"/>
            <p:cNvGrpSpPr>
              <a:grpSpLocks/>
            </p:cNvGrpSpPr>
            <p:nvPr/>
          </p:nvGrpSpPr>
          <p:grpSpPr bwMode="auto">
            <a:xfrm>
              <a:off x="4114" y="2564"/>
              <a:ext cx="1085" cy="1085"/>
              <a:chOff x="1515" y="1185"/>
              <a:chExt cx="2400" cy="2400"/>
            </a:xfrm>
          </p:grpSpPr>
          <p:sp>
            <p:nvSpPr>
              <p:cNvPr id="3124" name="Rectangle 75"/>
              <p:cNvSpPr>
                <a:spLocks noChangeArrowheads="1"/>
              </p:cNvSpPr>
              <p:nvPr/>
            </p:nvSpPr>
            <p:spPr bwMode="auto">
              <a:xfrm rot="2700000">
                <a:off x="1544" y="2263"/>
                <a:ext cx="2342" cy="244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5" name="Freeform 76"/>
              <p:cNvSpPr>
                <a:spLocks noEditPoints="1"/>
              </p:cNvSpPr>
              <p:nvPr/>
            </p:nvSpPr>
            <p:spPr bwMode="auto">
              <a:xfrm>
                <a:off x="1515" y="1185"/>
                <a:ext cx="2400" cy="2400"/>
              </a:xfrm>
              <a:custGeom>
                <a:avLst/>
                <a:gdLst>
                  <a:gd name="T0" fmla="*/ 1018 w 2400"/>
                  <a:gd name="T1" fmla="*/ 14 h 2400"/>
                  <a:gd name="T2" fmla="*/ 732 w 2400"/>
                  <a:gd name="T3" fmla="*/ 94 h 2400"/>
                  <a:gd name="T4" fmla="*/ 482 w 2400"/>
                  <a:gd name="T5" fmla="*/ 238 h 2400"/>
                  <a:gd name="T6" fmla="*/ 274 w 2400"/>
                  <a:gd name="T7" fmla="*/ 436 h 2400"/>
                  <a:gd name="T8" fmla="*/ 118 w 2400"/>
                  <a:gd name="T9" fmla="*/ 680 h 2400"/>
                  <a:gd name="T10" fmla="*/ 24 w 2400"/>
                  <a:gd name="T11" fmla="*/ 958 h 2400"/>
                  <a:gd name="T12" fmla="*/ 0 w 2400"/>
                  <a:gd name="T13" fmla="*/ 1200 h 2400"/>
                  <a:gd name="T14" fmla="*/ 38 w 2400"/>
                  <a:gd name="T15" fmla="*/ 1500 h 2400"/>
                  <a:gd name="T16" fmla="*/ 144 w 2400"/>
                  <a:gd name="T17" fmla="*/ 1772 h 2400"/>
                  <a:gd name="T18" fmla="*/ 312 w 2400"/>
                  <a:gd name="T19" fmla="*/ 2006 h 2400"/>
                  <a:gd name="T20" fmla="*/ 530 w 2400"/>
                  <a:gd name="T21" fmla="*/ 2194 h 2400"/>
                  <a:gd name="T22" fmla="*/ 788 w 2400"/>
                  <a:gd name="T23" fmla="*/ 2326 h 2400"/>
                  <a:gd name="T24" fmla="*/ 1078 w 2400"/>
                  <a:gd name="T25" fmla="*/ 2394 h 2400"/>
                  <a:gd name="T26" fmla="*/ 1322 w 2400"/>
                  <a:gd name="T27" fmla="*/ 2394 h 2400"/>
                  <a:gd name="T28" fmla="*/ 1612 w 2400"/>
                  <a:gd name="T29" fmla="*/ 2326 h 2400"/>
                  <a:gd name="T30" fmla="*/ 1870 w 2400"/>
                  <a:gd name="T31" fmla="*/ 2194 h 2400"/>
                  <a:gd name="T32" fmla="*/ 2088 w 2400"/>
                  <a:gd name="T33" fmla="*/ 2006 h 2400"/>
                  <a:gd name="T34" fmla="*/ 2256 w 2400"/>
                  <a:gd name="T35" fmla="*/ 1772 h 2400"/>
                  <a:gd name="T36" fmla="*/ 2362 w 2400"/>
                  <a:gd name="T37" fmla="*/ 1500 h 2400"/>
                  <a:gd name="T38" fmla="*/ 2400 w 2400"/>
                  <a:gd name="T39" fmla="*/ 1200 h 2400"/>
                  <a:gd name="T40" fmla="*/ 2376 w 2400"/>
                  <a:gd name="T41" fmla="*/ 958 h 2400"/>
                  <a:gd name="T42" fmla="*/ 2282 w 2400"/>
                  <a:gd name="T43" fmla="*/ 680 h 2400"/>
                  <a:gd name="T44" fmla="*/ 2126 w 2400"/>
                  <a:gd name="T45" fmla="*/ 436 h 2400"/>
                  <a:gd name="T46" fmla="*/ 1918 w 2400"/>
                  <a:gd name="T47" fmla="*/ 238 h 2400"/>
                  <a:gd name="T48" fmla="*/ 1668 w 2400"/>
                  <a:gd name="T49" fmla="*/ 94 h 2400"/>
                  <a:gd name="T50" fmla="*/ 1382 w 2400"/>
                  <a:gd name="T51" fmla="*/ 14 h 2400"/>
                  <a:gd name="T52" fmla="*/ 1200 w 2400"/>
                  <a:gd name="T53" fmla="*/ 2194 h 2400"/>
                  <a:gd name="T54" fmla="*/ 1000 w 2400"/>
                  <a:gd name="T55" fmla="*/ 2174 h 2400"/>
                  <a:gd name="T56" fmla="*/ 768 w 2400"/>
                  <a:gd name="T57" fmla="*/ 2096 h 2400"/>
                  <a:gd name="T58" fmla="*/ 566 w 2400"/>
                  <a:gd name="T59" fmla="*/ 1968 h 2400"/>
                  <a:gd name="T60" fmla="*/ 402 w 2400"/>
                  <a:gd name="T61" fmla="*/ 1794 h 2400"/>
                  <a:gd name="T62" fmla="*/ 282 w 2400"/>
                  <a:gd name="T63" fmla="*/ 1586 h 2400"/>
                  <a:gd name="T64" fmla="*/ 216 w 2400"/>
                  <a:gd name="T65" fmla="*/ 1350 h 2400"/>
                  <a:gd name="T66" fmla="*/ 206 w 2400"/>
                  <a:gd name="T67" fmla="*/ 1148 h 2400"/>
                  <a:gd name="T68" fmla="*/ 250 w 2400"/>
                  <a:gd name="T69" fmla="*/ 904 h 2400"/>
                  <a:gd name="T70" fmla="*/ 348 w 2400"/>
                  <a:gd name="T71" fmla="*/ 684 h 2400"/>
                  <a:gd name="T72" fmla="*/ 496 w 2400"/>
                  <a:gd name="T73" fmla="*/ 496 h 2400"/>
                  <a:gd name="T74" fmla="*/ 684 w 2400"/>
                  <a:gd name="T75" fmla="*/ 348 h 2400"/>
                  <a:gd name="T76" fmla="*/ 904 w 2400"/>
                  <a:gd name="T77" fmla="*/ 248 h 2400"/>
                  <a:gd name="T78" fmla="*/ 1148 w 2400"/>
                  <a:gd name="T79" fmla="*/ 206 h 2400"/>
                  <a:gd name="T80" fmla="*/ 1352 w 2400"/>
                  <a:gd name="T81" fmla="*/ 216 h 2400"/>
                  <a:gd name="T82" fmla="*/ 1588 w 2400"/>
                  <a:gd name="T83" fmla="*/ 282 h 2400"/>
                  <a:gd name="T84" fmla="*/ 1796 w 2400"/>
                  <a:gd name="T85" fmla="*/ 402 h 2400"/>
                  <a:gd name="T86" fmla="*/ 1968 w 2400"/>
                  <a:gd name="T87" fmla="*/ 566 h 2400"/>
                  <a:gd name="T88" fmla="*/ 2098 w 2400"/>
                  <a:gd name="T89" fmla="*/ 768 h 2400"/>
                  <a:gd name="T90" fmla="*/ 2176 w 2400"/>
                  <a:gd name="T91" fmla="*/ 998 h 2400"/>
                  <a:gd name="T92" fmla="*/ 2196 w 2400"/>
                  <a:gd name="T93" fmla="*/ 1200 h 2400"/>
                  <a:gd name="T94" fmla="*/ 2164 w 2400"/>
                  <a:gd name="T95" fmla="*/ 1448 h 2400"/>
                  <a:gd name="T96" fmla="*/ 2076 w 2400"/>
                  <a:gd name="T97" fmla="*/ 1674 h 2400"/>
                  <a:gd name="T98" fmla="*/ 1936 w 2400"/>
                  <a:gd name="T99" fmla="*/ 1868 h 2400"/>
                  <a:gd name="T100" fmla="*/ 1756 w 2400"/>
                  <a:gd name="T101" fmla="*/ 2024 h 2400"/>
                  <a:gd name="T102" fmla="*/ 1542 w 2400"/>
                  <a:gd name="T103" fmla="*/ 2134 h 2400"/>
                  <a:gd name="T104" fmla="*/ 1302 w 2400"/>
                  <a:gd name="T105" fmla="*/ 2190 h 240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400" h="2400">
                    <a:moveTo>
                      <a:pt x="1200" y="0"/>
                    </a:moveTo>
                    <a:lnTo>
                      <a:pt x="1200" y="0"/>
                    </a:lnTo>
                    <a:lnTo>
                      <a:pt x="1138" y="0"/>
                    </a:lnTo>
                    <a:lnTo>
                      <a:pt x="1078" y="6"/>
                    </a:lnTo>
                    <a:lnTo>
                      <a:pt x="1018" y="14"/>
                    </a:lnTo>
                    <a:lnTo>
                      <a:pt x="958" y="24"/>
                    </a:lnTo>
                    <a:lnTo>
                      <a:pt x="900" y="38"/>
                    </a:lnTo>
                    <a:lnTo>
                      <a:pt x="844" y="54"/>
                    </a:lnTo>
                    <a:lnTo>
                      <a:pt x="788" y="72"/>
                    </a:lnTo>
                    <a:lnTo>
                      <a:pt x="732" y="94"/>
                    </a:lnTo>
                    <a:lnTo>
                      <a:pt x="680" y="118"/>
                    </a:lnTo>
                    <a:lnTo>
                      <a:pt x="628" y="144"/>
                    </a:lnTo>
                    <a:lnTo>
                      <a:pt x="578" y="174"/>
                    </a:lnTo>
                    <a:lnTo>
                      <a:pt x="530" y="204"/>
                    </a:lnTo>
                    <a:lnTo>
                      <a:pt x="482" y="238"/>
                    </a:lnTo>
                    <a:lnTo>
                      <a:pt x="436" y="274"/>
                    </a:lnTo>
                    <a:lnTo>
                      <a:pt x="394" y="312"/>
                    </a:lnTo>
                    <a:lnTo>
                      <a:pt x="352" y="350"/>
                    </a:lnTo>
                    <a:lnTo>
                      <a:pt x="312" y="392"/>
                    </a:lnTo>
                    <a:lnTo>
                      <a:pt x="274" y="436"/>
                    </a:lnTo>
                    <a:lnTo>
                      <a:pt x="238" y="482"/>
                    </a:lnTo>
                    <a:lnTo>
                      <a:pt x="204" y="528"/>
                    </a:lnTo>
                    <a:lnTo>
                      <a:pt x="174" y="578"/>
                    </a:lnTo>
                    <a:lnTo>
                      <a:pt x="144" y="628"/>
                    </a:lnTo>
                    <a:lnTo>
                      <a:pt x="118" y="680"/>
                    </a:lnTo>
                    <a:lnTo>
                      <a:pt x="94" y="732"/>
                    </a:lnTo>
                    <a:lnTo>
                      <a:pt x="72" y="786"/>
                    </a:lnTo>
                    <a:lnTo>
                      <a:pt x="54" y="842"/>
                    </a:lnTo>
                    <a:lnTo>
                      <a:pt x="38" y="900"/>
                    </a:lnTo>
                    <a:lnTo>
                      <a:pt x="24" y="958"/>
                    </a:lnTo>
                    <a:lnTo>
                      <a:pt x="14" y="1016"/>
                    </a:lnTo>
                    <a:lnTo>
                      <a:pt x="6" y="1076"/>
                    </a:lnTo>
                    <a:lnTo>
                      <a:pt x="2" y="1138"/>
                    </a:lnTo>
                    <a:lnTo>
                      <a:pt x="0" y="1200"/>
                    </a:lnTo>
                    <a:lnTo>
                      <a:pt x="2" y="1262"/>
                    </a:lnTo>
                    <a:lnTo>
                      <a:pt x="6" y="1322"/>
                    </a:lnTo>
                    <a:lnTo>
                      <a:pt x="14" y="1382"/>
                    </a:lnTo>
                    <a:lnTo>
                      <a:pt x="24" y="1442"/>
                    </a:lnTo>
                    <a:lnTo>
                      <a:pt x="38" y="1500"/>
                    </a:lnTo>
                    <a:lnTo>
                      <a:pt x="54" y="1556"/>
                    </a:lnTo>
                    <a:lnTo>
                      <a:pt x="72" y="1612"/>
                    </a:lnTo>
                    <a:lnTo>
                      <a:pt x="94" y="1666"/>
                    </a:lnTo>
                    <a:lnTo>
                      <a:pt x="118" y="1720"/>
                    </a:lnTo>
                    <a:lnTo>
                      <a:pt x="144" y="1772"/>
                    </a:lnTo>
                    <a:lnTo>
                      <a:pt x="174" y="1822"/>
                    </a:lnTo>
                    <a:lnTo>
                      <a:pt x="204" y="1870"/>
                    </a:lnTo>
                    <a:lnTo>
                      <a:pt x="238" y="1918"/>
                    </a:lnTo>
                    <a:lnTo>
                      <a:pt x="274" y="1962"/>
                    </a:lnTo>
                    <a:lnTo>
                      <a:pt x="312" y="2006"/>
                    </a:lnTo>
                    <a:lnTo>
                      <a:pt x="352" y="2048"/>
                    </a:lnTo>
                    <a:lnTo>
                      <a:pt x="394" y="2088"/>
                    </a:lnTo>
                    <a:lnTo>
                      <a:pt x="436" y="2126"/>
                    </a:lnTo>
                    <a:lnTo>
                      <a:pt x="482" y="2162"/>
                    </a:lnTo>
                    <a:lnTo>
                      <a:pt x="530" y="2194"/>
                    </a:lnTo>
                    <a:lnTo>
                      <a:pt x="578" y="2226"/>
                    </a:lnTo>
                    <a:lnTo>
                      <a:pt x="628" y="2254"/>
                    </a:lnTo>
                    <a:lnTo>
                      <a:pt x="680" y="2282"/>
                    </a:lnTo>
                    <a:lnTo>
                      <a:pt x="732" y="2306"/>
                    </a:lnTo>
                    <a:lnTo>
                      <a:pt x="788" y="2326"/>
                    </a:lnTo>
                    <a:lnTo>
                      <a:pt x="844" y="2346"/>
                    </a:lnTo>
                    <a:lnTo>
                      <a:pt x="900" y="2362"/>
                    </a:lnTo>
                    <a:lnTo>
                      <a:pt x="958" y="2376"/>
                    </a:lnTo>
                    <a:lnTo>
                      <a:pt x="1018" y="2386"/>
                    </a:lnTo>
                    <a:lnTo>
                      <a:pt x="1078" y="2394"/>
                    </a:lnTo>
                    <a:lnTo>
                      <a:pt x="1138" y="2398"/>
                    </a:lnTo>
                    <a:lnTo>
                      <a:pt x="1200" y="2400"/>
                    </a:lnTo>
                    <a:lnTo>
                      <a:pt x="1262" y="2398"/>
                    </a:lnTo>
                    <a:lnTo>
                      <a:pt x="1322" y="2394"/>
                    </a:lnTo>
                    <a:lnTo>
                      <a:pt x="1382" y="2386"/>
                    </a:lnTo>
                    <a:lnTo>
                      <a:pt x="1442" y="2376"/>
                    </a:lnTo>
                    <a:lnTo>
                      <a:pt x="1500" y="2362"/>
                    </a:lnTo>
                    <a:lnTo>
                      <a:pt x="1556" y="2346"/>
                    </a:lnTo>
                    <a:lnTo>
                      <a:pt x="1612" y="2326"/>
                    </a:lnTo>
                    <a:lnTo>
                      <a:pt x="1668" y="2306"/>
                    </a:lnTo>
                    <a:lnTo>
                      <a:pt x="1720" y="2282"/>
                    </a:lnTo>
                    <a:lnTo>
                      <a:pt x="1772" y="2254"/>
                    </a:lnTo>
                    <a:lnTo>
                      <a:pt x="1822" y="2226"/>
                    </a:lnTo>
                    <a:lnTo>
                      <a:pt x="1870" y="2194"/>
                    </a:lnTo>
                    <a:lnTo>
                      <a:pt x="1918" y="2162"/>
                    </a:lnTo>
                    <a:lnTo>
                      <a:pt x="1964" y="2126"/>
                    </a:lnTo>
                    <a:lnTo>
                      <a:pt x="2006" y="2088"/>
                    </a:lnTo>
                    <a:lnTo>
                      <a:pt x="2048" y="2048"/>
                    </a:lnTo>
                    <a:lnTo>
                      <a:pt x="2088" y="2006"/>
                    </a:lnTo>
                    <a:lnTo>
                      <a:pt x="2126" y="1962"/>
                    </a:lnTo>
                    <a:lnTo>
                      <a:pt x="2162" y="1918"/>
                    </a:lnTo>
                    <a:lnTo>
                      <a:pt x="2196" y="1870"/>
                    </a:lnTo>
                    <a:lnTo>
                      <a:pt x="2226" y="1822"/>
                    </a:lnTo>
                    <a:lnTo>
                      <a:pt x="2256" y="1772"/>
                    </a:lnTo>
                    <a:lnTo>
                      <a:pt x="2282" y="1720"/>
                    </a:lnTo>
                    <a:lnTo>
                      <a:pt x="2306" y="1666"/>
                    </a:lnTo>
                    <a:lnTo>
                      <a:pt x="2328" y="1612"/>
                    </a:lnTo>
                    <a:lnTo>
                      <a:pt x="2346" y="1556"/>
                    </a:lnTo>
                    <a:lnTo>
                      <a:pt x="2362" y="1500"/>
                    </a:lnTo>
                    <a:lnTo>
                      <a:pt x="2376" y="1442"/>
                    </a:lnTo>
                    <a:lnTo>
                      <a:pt x="2386" y="1382"/>
                    </a:lnTo>
                    <a:lnTo>
                      <a:pt x="2394" y="1322"/>
                    </a:lnTo>
                    <a:lnTo>
                      <a:pt x="2398" y="1262"/>
                    </a:lnTo>
                    <a:lnTo>
                      <a:pt x="2400" y="1200"/>
                    </a:lnTo>
                    <a:lnTo>
                      <a:pt x="2398" y="1138"/>
                    </a:lnTo>
                    <a:lnTo>
                      <a:pt x="2394" y="1076"/>
                    </a:lnTo>
                    <a:lnTo>
                      <a:pt x="2386" y="1016"/>
                    </a:lnTo>
                    <a:lnTo>
                      <a:pt x="2376" y="958"/>
                    </a:lnTo>
                    <a:lnTo>
                      <a:pt x="2362" y="900"/>
                    </a:lnTo>
                    <a:lnTo>
                      <a:pt x="2346" y="842"/>
                    </a:lnTo>
                    <a:lnTo>
                      <a:pt x="2328" y="786"/>
                    </a:lnTo>
                    <a:lnTo>
                      <a:pt x="2306" y="732"/>
                    </a:lnTo>
                    <a:lnTo>
                      <a:pt x="2282" y="680"/>
                    </a:lnTo>
                    <a:lnTo>
                      <a:pt x="2256" y="628"/>
                    </a:lnTo>
                    <a:lnTo>
                      <a:pt x="2226" y="578"/>
                    </a:lnTo>
                    <a:lnTo>
                      <a:pt x="2196" y="528"/>
                    </a:lnTo>
                    <a:lnTo>
                      <a:pt x="2162" y="482"/>
                    </a:lnTo>
                    <a:lnTo>
                      <a:pt x="2126" y="436"/>
                    </a:lnTo>
                    <a:lnTo>
                      <a:pt x="2088" y="392"/>
                    </a:lnTo>
                    <a:lnTo>
                      <a:pt x="2048" y="350"/>
                    </a:lnTo>
                    <a:lnTo>
                      <a:pt x="2006" y="312"/>
                    </a:lnTo>
                    <a:lnTo>
                      <a:pt x="1964" y="274"/>
                    </a:lnTo>
                    <a:lnTo>
                      <a:pt x="1918" y="238"/>
                    </a:lnTo>
                    <a:lnTo>
                      <a:pt x="1870" y="204"/>
                    </a:lnTo>
                    <a:lnTo>
                      <a:pt x="1822" y="174"/>
                    </a:lnTo>
                    <a:lnTo>
                      <a:pt x="1772" y="144"/>
                    </a:lnTo>
                    <a:lnTo>
                      <a:pt x="1720" y="118"/>
                    </a:lnTo>
                    <a:lnTo>
                      <a:pt x="1668" y="94"/>
                    </a:lnTo>
                    <a:lnTo>
                      <a:pt x="1612" y="72"/>
                    </a:lnTo>
                    <a:lnTo>
                      <a:pt x="1556" y="54"/>
                    </a:lnTo>
                    <a:lnTo>
                      <a:pt x="1500" y="38"/>
                    </a:lnTo>
                    <a:lnTo>
                      <a:pt x="1442" y="24"/>
                    </a:lnTo>
                    <a:lnTo>
                      <a:pt x="1382" y="14"/>
                    </a:lnTo>
                    <a:lnTo>
                      <a:pt x="1322" y="6"/>
                    </a:lnTo>
                    <a:lnTo>
                      <a:pt x="1262" y="0"/>
                    </a:lnTo>
                    <a:lnTo>
                      <a:pt x="1200" y="0"/>
                    </a:lnTo>
                    <a:close/>
                    <a:moveTo>
                      <a:pt x="1200" y="2194"/>
                    </a:moveTo>
                    <a:lnTo>
                      <a:pt x="1200" y="2194"/>
                    </a:lnTo>
                    <a:lnTo>
                      <a:pt x="1148" y="2194"/>
                    </a:lnTo>
                    <a:lnTo>
                      <a:pt x="1098" y="2190"/>
                    </a:lnTo>
                    <a:lnTo>
                      <a:pt x="1048" y="2184"/>
                    </a:lnTo>
                    <a:lnTo>
                      <a:pt x="1000" y="2174"/>
                    </a:lnTo>
                    <a:lnTo>
                      <a:pt x="952" y="2164"/>
                    </a:lnTo>
                    <a:lnTo>
                      <a:pt x="904" y="2150"/>
                    </a:lnTo>
                    <a:lnTo>
                      <a:pt x="858" y="2134"/>
                    </a:lnTo>
                    <a:lnTo>
                      <a:pt x="812" y="2116"/>
                    </a:lnTo>
                    <a:lnTo>
                      <a:pt x="768" y="2096"/>
                    </a:lnTo>
                    <a:lnTo>
                      <a:pt x="726" y="2074"/>
                    </a:lnTo>
                    <a:lnTo>
                      <a:pt x="684" y="2050"/>
                    </a:lnTo>
                    <a:lnTo>
                      <a:pt x="644" y="2024"/>
                    </a:lnTo>
                    <a:lnTo>
                      <a:pt x="604" y="1996"/>
                    </a:lnTo>
                    <a:lnTo>
                      <a:pt x="566" y="1968"/>
                    </a:lnTo>
                    <a:lnTo>
                      <a:pt x="530" y="1936"/>
                    </a:lnTo>
                    <a:lnTo>
                      <a:pt x="496" y="1904"/>
                    </a:lnTo>
                    <a:lnTo>
                      <a:pt x="464" y="1868"/>
                    </a:lnTo>
                    <a:lnTo>
                      <a:pt x="432" y="1832"/>
                    </a:lnTo>
                    <a:lnTo>
                      <a:pt x="402" y="1794"/>
                    </a:lnTo>
                    <a:lnTo>
                      <a:pt x="374" y="1756"/>
                    </a:lnTo>
                    <a:lnTo>
                      <a:pt x="348" y="1716"/>
                    </a:lnTo>
                    <a:lnTo>
                      <a:pt x="324" y="1674"/>
                    </a:lnTo>
                    <a:lnTo>
                      <a:pt x="302" y="1630"/>
                    </a:lnTo>
                    <a:lnTo>
                      <a:pt x="282" y="1586"/>
                    </a:lnTo>
                    <a:lnTo>
                      <a:pt x="266" y="1542"/>
                    </a:lnTo>
                    <a:lnTo>
                      <a:pt x="250" y="1496"/>
                    </a:lnTo>
                    <a:lnTo>
                      <a:pt x="236" y="1448"/>
                    </a:lnTo>
                    <a:lnTo>
                      <a:pt x="226" y="1400"/>
                    </a:lnTo>
                    <a:lnTo>
                      <a:pt x="216" y="1350"/>
                    </a:lnTo>
                    <a:lnTo>
                      <a:pt x="210" y="1302"/>
                    </a:lnTo>
                    <a:lnTo>
                      <a:pt x="206" y="1250"/>
                    </a:lnTo>
                    <a:lnTo>
                      <a:pt x="204" y="1200"/>
                    </a:lnTo>
                    <a:lnTo>
                      <a:pt x="206" y="1148"/>
                    </a:lnTo>
                    <a:lnTo>
                      <a:pt x="210" y="1098"/>
                    </a:lnTo>
                    <a:lnTo>
                      <a:pt x="216" y="1048"/>
                    </a:lnTo>
                    <a:lnTo>
                      <a:pt x="226" y="998"/>
                    </a:lnTo>
                    <a:lnTo>
                      <a:pt x="236" y="950"/>
                    </a:lnTo>
                    <a:lnTo>
                      <a:pt x="250" y="904"/>
                    </a:lnTo>
                    <a:lnTo>
                      <a:pt x="266" y="858"/>
                    </a:lnTo>
                    <a:lnTo>
                      <a:pt x="282" y="812"/>
                    </a:lnTo>
                    <a:lnTo>
                      <a:pt x="302" y="768"/>
                    </a:lnTo>
                    <a:lnTo>
                      <a:pt x="324" y="726"/>
                    </a:lnTo>
                    <a:lnTo>
                      <a:pt x="348" y="684"/>
                    </a:lnTo>
                    <a:lnTo>
                      <a:pt x="374" y="642"/>
                    </a:lnTo>
                    <a:lnTo>
                      <a:pt x="402" y="604"/>
                    </a:lnTo>
                    <a:lnTo>
                      <a:pt x="432" y="566"/>
                    </a:lnTo>
                    <a:lnTo>
                      <a:pt x="464" y="530"/>
                    </a:lnTo>
                    <a:lnTo>
                      <a:pt x="496" y="496"/>
                    </a:lnTo>
                    <a:lnTo>
                      <a:pt x="530" y="462"/>
                    </a:lnTo>
                    <a:lnTo>
                      <a:pt x="566" y="432"/>
                    </a:lnTo>
                    <a:lnTo>
                      <a:pt x="604" y="402"/>
                    </a:lnTo>
                    <a:lnTo>
                      <a:pt x="644" y="374"/>
                    </a:lnTo>
                    <a:lnTo>
                      <a:pt x="684" y="348"/>
                    </a:lnTo>
                    <a:lnTo>
                      <a:pt x="726" y="324"/>
                    </a:lnTo>
                    <a:lnTo>
                      <a:pt x="768" y="302"/>
                    </a:lnTo>
                    <a:lnTo>
                      <a:pt x="812" y="282"/>
                    </a:lnTo>
                    <a:lnTo>
                      <a:pt x="858" y="264"/>
                    </a:lnTo>
                    <a:lnTo>
                      <a:pt x="904" y="248"/>
                    </a:lnTo>
                    <a:lnTo>
                      <a:pt x="952" y="236"/>
                    </a:lnTo>
                    <a:lnTo>
                      <a:pt x="1000" y="224"/>
                    </a:lnTo>
                    <a:lnTo>
                      <a:pt x="1048" y="216"/>
                    </a:lnTo>
                    <a:lnTo>
                      <a:pt x="1098" y="210"/>
                    </a:lnTo>
                    <a:lnTo>
                      <a:pt x="1148" y="206"/>
                    </a:lnTo>
                    <a:lnTo>
                      <a:pt x="1200" y="204"/>
                    </a:lnTo>
                    <a:lnTo>
                      <a:pt x="1252" y="206"/>
                    </a:lnTo>
                    <a:lnTo>
                      <a:pt x="1302" y="210"/>
                    </a:lnTo>
                    <a:lnTo>
                      <a:pt x="1352" y="216"/>
                    </a:lnTo>
                    <a:lnTo>
                      <a:pt x="1400" y="224"/>
                    </a:lnTo>
                    <a:lnTo>
                      <a:pt x="1448" y="236"/>
                    </a:lnTo>
                    <a:lnTo>
                      <a:pt x="1496" y="248"/>
                    </a:lnTo>
                    <a:lnTo>
                      <a:pt x="1542" y="264"/>
                    </a:lnTo>
                    <a:lnTo>
                      <a:pt x="1588" y="282"/>
                    </a:lnTo>
                    <a:lnTo>
                      <a:pt x="1632" y="302"/>
                    </a:lnTo>
                    <a:lnTo>
                      <a:pt x="1674" y="324"/>
                    </a:lnTo>
                    <a:lnTo>
                      <a:pt x="1716" y="348"/>
                    </a:lnTo>
                    <a:lnTo>
                      <a:pt x="1756" y="374"/>
                    </a:lnTo>
                    <a:lnTo>
                      <a:pt x="1796" y="402"/>
                    </a:lnTo>
                    <a:lnTo>
                      <a:pt x="1834" y="432"/>
                    </a:lnTo>
                    <a:lnTo>
                      <a:pt x="1870" y="462"/>
                    </a:lnTo>
                    <a:lnTo>
                      <a:pt x="1904" y="496"/>
                    </a:lnTo>
                    <a:lnTo>
                      <a:pt x="1936" y="530"/>
                    </a:lnTo>
                    <a:lnTo>
                      <a:pt x="1968" y="566"/>
                    </a:lnTo>
                    <a:lnTo>
                      <a:pt x="1998" y="604"/>
                    </a:lnTo>
                    <a:lnTo>
                      <a:pt x="2026" y="642"/>
                    </a:lnTo>
                    <a:lnTo>
                      <a:pt x="2052" y="684"/>
                    </a:lnTo>
                    <a:lnTo>
                      <a:pt x="2076" y="726"/>
                    </a:lnTo>
                    <a:lnTo>
                      <a:pt x="2098" y="768"/>
                    </a:lnTo>
                    <a:lnTo>
                      <a:pt x="2118" y="812"/>
                    </a:lnTo>
                    <a:lnTo>
                      <a:pt x="2134" y="858"/>
                    </a:lnTo>
                    <a:lnTo>
                      <a:pt x="2150" y="904"/>
                    </a:lnTo>
                    <a:lnTo>
                      <a:pt x="2164" y="950"/>
                    </a:lnTo>
                    <a:lnTo>
                      <a:pt x="2176" y="998"/>
                    </a:lnTo>
                    <a:lnTo>
                      <a:pt x="2184" y="1048"/>
                    </a:lnTo>
                    <a:lnTo>
                      <a:pt x="2190" y="1098"/>
                    </a:lnTo>
                    <a:lnTo>
                      <a:pt x="2194" y="1148"/>
                    </a:lnTo>
                    <a:lnTo>
                      <a:pt x="2196" y="1200"/>
                    </a:lnTo>
                    <a:lnTo>
                      <a:pt x="2194" y="1250"/>
                    </a:lnTo>
                    <a:lnTo>
                      <a:pt x="2190" y="1302"/>
                    </a:lnTo>
                    <a:lnTo>
                      <a:pt x="2184" y="1350"/>
                    </a:lnTo>
                    <a:lnTo>
                      <a:pt x="2176" y="1400"/>
                    </a:lnTo>
                    <a:lnTo>
                      <a:pt x="2164" y="1448"/>
                    </a:lnTo>
                    <a:lnTo>
                      <a:pt x="2150" y="1496"/>
                    </a:lnTo>
                    <a:lnTo>
                      <a:pt x="2134" y="1542"/>
                    </a:lnTo>
                    <a:lnTo>
                      <a:pt x="2118" y="1586"/>
                    </a:lnTo>
                    <a:lnTo>
                      <a:pt x="2098" y="1630"/>
                    </a:lnTo>
                    <a:lnTo>
                      <a:pt x="2076" y="1674"/>
                    </a:lnTo>
                    <a:lnTo>
                      <a:pt x="2052" y="1716"/>
                    </a:lnTo>
                    <a:lnTo>
                      <a:pt x="2026" y="1756"/>
                    </a:lnTo>
                    <a:lnTo>
                      <a:pt x="1998" y="1794"/>
                    </a:lnTo>
                    <a:lnTo>
                      <a:pt x="1968" y="1832"/>
                    </a:lnTo>
                    <a:lnTo>
                      <a:pt x="1936" y="1868"/>
                    </a:lnTo>
                    <a:lnTo>
                      <a:pt x="1904" y="1904"/>
                    </a:lnTo>
                    <a:lnTo>
                      <a:pt x="1870" y="1936"/>
                    </a:lnTo>
                    <a:lnTo>
                      <a:pt x="1834" y="1968"/>
                    </a:lnTo>
                    <a:lnTo>
                      <a:pt x="1796" y="1996"/>
                    </a:lnTo>
                    <a:lnTo>
                      <a:pt x="1756" y="2024"/>
                    </a:lnTo>
                    <a:lnTo>
                      <a:pt x="1716" y="2050"/>
                    </a:lnTo>
                    <a:lnTo>
                      <a:pt x="1674" y="2074"/>
                    </a:lnTo>
                    <a:lnTo>
                      <a:pt x="1632" y="2096"/>
                    </a:lnTo>
                    <a:lnTo>
                      <a:pt x="1588" y="2116"/>
                    </a:lnTo>
                    <a:lnTo>
                      <a:pt x="1542" y="2134"/>
                    </a:lnTo>
                    <a:lnTo>
                      <a:pt x="1496" y="2150"/>
                    </a:lnTo>
                    <a:lnTo>
                      <a:pt x="1448" y="2164"/>
                    </a:lnTo>
                    <a:lnTo>
                      <a:pt x="1400" y="2174"/>
                    </a:lnTo>
                    <a:lnTo>
                      <a:pt x="1352" y="2184"/>
                    </a:lnTo>
                    <a:lnTo>
                      <a:pt x="1302" y="2190"/>
                    </a:lnTo>
                    <a:lnTo>
                      <a:pt x="1252" y="2194"/>
                    </a:lnTo>
                    <a:lnTo>
                      <a:pt x="1200" y="2194"/>
                    </a:lnTo>
                    <a:close/>
                  </a:path>
                </a:pathLst>
              </a:cu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109" name="Group 77"/>
          <p:cNvGrpSpPr>
            <a:grpSpLocks/>
          </p:cNvGrpSpPr>
          <p:nvPr/>
        </p:nvGrpSpPr>
        <p:grpSpPr bwMode="auto">
          <a:xfrm>
            <a:off x="3214688" y="598488"/>
            <a:ext cx="2387600" cy="1482725"/>
            <a:chOff x="1727" y="542"/>
            <a:chExt cx="1504" cy="934"/>
          </a:xfrm>
        </p:grpSpPr>
        <p:sp>
          <p:nvSpPr>
            <p:cNvPr id="3110" name="Rectangle 78"/>
            <p:cNvSpPr>
              <a:spLocks noChangeArrowheads="1"/>
            </p:cNvSpPr>
            <p:nvPr/>
          </p:nvSpPr>
          <p:spPr bwMode="auto">
            <a:xfrm>
              <a:off x="1732" y="545"/>
              <a:ext cx="1494" cy="931"/>
            </a:xfrm>
            <a:prstGeom prst="rect">
              <a:avLst/>
            </a:prstGeom>
            <a:solidFill>
              <a:srgbClr val="F9661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1" name="Freeform 79"/>
            <p:cNvSpPr>
              <a:spLocks/>
            </p:cNvSpPr>
            <p:nvPr/>
          </p:nvSpPr>
          <p:spPr bwMode="auto">
            <a:xfrm>
              <a:off x="2550" y="621"/>
              <a:ext cx="617" cy="565"/>
            </a:xfrm>
            <a:custGeom>
              <a:avLst/>
              <a:gdLst>
                <a:gd name="T0" fmla="*/ 617 w 1998"/>
                <a:gd name="T1" fmla="*/ 281 h 1830"/>
                <a:gd name="T2" fmla="*/ 308 w 1998"/>
                <a:gd name="T3" fmla="*/ 0 h 1830"/>
                <a:gd name="T4" fmla="*/ 0 w 1998"/>
                <a:gd name="T5" fmla="*/ 281 h 1830"/>
                <a:gd name="T6" fmla="*/ 311 w 1998"/>
                <a:gd name="T7" fmla="*/ 565 h 1830"/>
                <a:gd name="T8" fmla="*/ 617 w 1998"/>
                <a:gd name="T9" fmla="*/ 281 h 18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98" h="1830">
                  <a:moveTo>
                    <a:pt x="1998" y="910"/>
                  </a:moveTo>
                  <a:lnTo>
                    <a:pt x="998" y="0"/>
                  </a:lnTo>
                  <a:lnTo>
                    <a:pt x="0" y="910"/>
                  </a:lnTo>
                  <a:lnTo>
                    <a:pt x="1006" y="1830"/>
                  </a:lnTo>
                  <a:lnTo>
                    <a:pt x="1998" y="910"/>
                  </a:lnTo>
                  <a:close/>
                </a:path>
              </a:pathLst>
            </a:custGeom>
            <a:solidFill>
              <a:srgbClr val="F6302F"/>
            </a:solidFill>
            <a:ln w="57150" cmpd="sng">
              <a:solidFill>
                <a:srgbClr val="933B25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12" name="Group 80"/>
            <p:cNvGrpSpPr>
              <a:grpSpLocks/>
            </p:cNvGrpSpPr>
            <p:nvPr/>
          </p:nvGrpSpPr>
          <p:grpSpPr bwMode="auto">
            <a:xfrm>
              <a:off x="2790" y="700"/>
              <a:ext cx="128" cy="145"/>
              <a:chOff x="4055" y="2808"/>
              <a:chExt cx="460" cy="522"/>
            </a:xfrm>
          </p:grpSpPr>
          <p:sp>
            <p:nvSpPr>
              <p:cNvPr id="3120" name="Freeform 81"/>
              <p:cNvSpPr>
                <a:spLocks/>
              </p:cNvSpPr>
              <p:nvPr/>
            </p:nvSpPr>
            <p:spPr bwMode="auto">
              <a:xfrm>
                <a:off x="4055" y="2808"/>
                <a:ext cx="460" cy="520"/>
              </a:xfrm>
              <a:custGeom>
                <a:avLst/>
                <a:gdLst>
                  <a:gd name="T0" fmla="*/ 388 w 460"/>
                  <a:gd name="T1" fmla="*/ 294 h 520"/>
                  <a:gd name="T2" fmla="*/ 416 w 460"/>
                  <a:gd name="T3" fmla="*/ 222 h 520"/>
                  <a:gd name="T4" fmla="*/ 422 w 460"/>
                  <a:gd name="T5" fmla="*/ 176 h 520"/>
                  <a:gd name="T6" fmla="*/ 340 w 460"/>
                  <a:gd name="T7" fmla="*/ 242 h 520"/>
                  <a:gd name="T8" fmla="*/ 342 w 460"/>
                  <a:gd name="T9" fmla="*/ 234 h 520"/>
                  <a:gd name="T10" fmla="*/ 354 w 460"/>
                  <a:gd name="T11" fmla="*/ 216 h 520"/>
                  <a:gd name="T12" fmla="*/ 378 w 460"/>
                  <a:gd name="T13" fmla="*/ 146 h 520"/>
                  <a:gd name="T14" fmla="*/ 386 w 460"/>
                  <a:gd name="T15" fmla="*/ 88 h 520"/>
                  <a:gd name="T16" fmla="*/ 310 w 460"/>
                  <a:gd name="T17" fmla="*/ 170 h 520"/>
                  <a:gd name="T18" fmla="*/ 290 w 460"/>
                  <a:gd name="T19" fmla="*/ 178 h 520"/>
                  <a:gd name="T20" fmla="*/ 290 w 460"/>
                  <a:gd name="T21" fmla="*/ 156 h 520"/>
                  <a:gd name="T22" fmla="*/ 298 w 460"/>
                  <a:gd name="T23" fmla="*/ 126 h 520"/>
                  <a:gd name="T24" fmla="*/ 292 w 460"/>
                  <a:gd name="T25" fmla="*/ 48 h 520"/>
                  <a:gd name="T26" fmla="*/ 272 w 460"/>
                  <a:gd name="T27" fmla="*/ 0 h 520"/>
                  <a:gd name="T28" fmla="*/ 246 w 460"/>
                  <a:gd name="T29" fmla="*/ 90 h 520"/>
                  <a:gd name="T30" fmla="*/ 216 w 460"/>
                  <a:gd name="T31" fmla="*/ 164 h 520"/>
                  <a:gd name="T32" fmla="*/ 198 w 460"/>
                  <a:gd name="T33" fmla="*/ 182 h 520"/>
                  <a:gd name="T34" fmla="*/ 192 w 460"/>
                  <a:gd name="T35" fmla="*/ 180 h 520"/>
                  <a:gd name="T36" fmla="*/ 164 w 460"/>
                  <a:gd name="T37" fmla="*/ 150 h 520"/>
                  <a:gd name="T38" fmla="*/ 128 w 460"/>
                  <a:gd name="T39" fmla="*/ 84 h 520"/>
                  <a:gd name="T40" fmla="*/ 126 w 460"/>
                  <a:gd name="T41" fmla="*/ 126 h 520"/>
                  <a:gd name="T42" fmla="*/ 134 w 460"/>
                  <a:gd name="T43" fmla="*/ 190 h 520"/>
                  <a:gd name="T44" fmla="*/ 144 w 460"/>
                  <a:gd name="T45" fmla="*/ 226 h 520"/>
                  <a:gd name="T46" fmla="*/ 138 w 460"/>
                  <a:gd name="T47" fmla="*/ 236 h 520"/>
                  <a:gd name="T48" fmla="*/ 110 w 460"/>
                  <a:gd name="T49" fmla="*/ 212 h 520"/>
                  <a:gd name="T50" fmla="*/ 60 w 460"/>
                  <a:gd name="T51" fmla="*/ 158 h 520"/>
                  <a:gd name="T52" fmla="*/ 72 w 460"/>
                  <a:gd name="T53" fmla="*/ 228 h 520"/>
                  <a:gd name="T54" fmla="*/ 98 w 460"/>
                  <a:gd name="T55" fmla="*/ 282 h 520"/>
                  <a:gd name="T56" fmla="*/ 100 w 460"/>
                  <a:gd name="T57" fmla="*/ 288 h 520"/>
                  <a:gd name="T58" fmla="*/ 32 w 460"/>
                  <a:gd name="T59" fmla="*/ 234 h 520"/>
                  <a:gd name="T60" fmla="*/ 42 w 460"/>
                  <a:gd name="T61" fmla="*/ 290 h 520"/>
                  <a:gd name="T62" fmla="*/ 76 w 460"/>
                  <a:gd name="T63" fmla="*/ 354 h 520"/>
                  <a:gd name="T64" fmla="*/ 78 w 460"/>
                  <a:gd name="T65" fmla="*/ 362 h 520"/>
                  <a:gd name="T66" fmla="*/ 0 w 460"/>
                  <a:gd name="T67" fmla="*/ 302 h 520"/>
                  <a:gd name="T68" fmla="*/ 4 w 460"/>
                  <a:gd name="T69" fmla="*/ 346 h 520"/>
                  <a:gd name="T70" fmla="*/ 28 w 460"/>
                  <a:gd name="T71" fmla="*/ 416 h 520"/>
                  <a:gd name="T72" fmla="*/ 50 w 460"/>
                  <a:gd name="T73" fmla="*/ 458 h 520"/>
                  <a:gd name="T74" fmla="*/ 78 w 460"/>
                  <a:gd name="T75" fmla="*/ 488 h 520"/>
                  <a:gd name="T76" fmla="*/ 132 w 460"/>
                  <a:gd name="T77" fmla="*/ 516 h 520"/>
                  <a:gd name="T78" fmla="*/ 272 w 460"/>
                  <a:gd name="T79" fmla="*/ 520 h 520"/>
                  <a:gd name="T80" fmla="*/ 302 w 460"/>
                  <a:gd name="T81" fmla="*/ 514 h 520"/>
                  <a:gd name="T82" fmla="*/ 354 w 460"/>
                  <a:gd name="T83" fmla="*/ 490 h 520"/>
                  <a:gd name="T84" fmla="*/ 388 w 460"/>
                  <a:gd name="T85" fmla="*/ 458 h 520"/>
                  <a:gd name="T86" fmla="*/ 408 w 460"/>
                  <a:gd name="T87" fmla="*/ 428 h 520"/>
                  <a:gd name="T88" fmla="*/ 448 w 460"/>
                  <a:gd name="T89" fmla="*/ 336 h 520"/>
                  <a:gd name="T90" fmla="*/ 460 w 460"/>
                  <a:gd name="T91" fmla="*/ 272 h 520"/>
                  <a:gd name="T92" fmla="*/ 404 w 460"/>
                  <a:gd name="T93" fmla="*/ 304 h 520"/>
                  <a:gd name="T94" fmla="*/ 366 w 460"/>
                  <a:gd name="T95" fmla="*/ 330 h 520"/>
                  <a:gd name="T96" fmla="*/ 370 w 460"/>
                  <a:gd name="T97" fmla="*/ 320 h 52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460" h="520">
                    <a:moveTo>
                      <a:pt x="370" y="320"/>
                    </a:moveTo>
                    <a:lnTo>
                      <a:pt x="370" y="320"/>
                    </a:lnTo>
                    <a:lnTo>
                      <a:pt x="388" y="294"/>
                    </a:lnTo>
                    <a:lnTo>
                      <a:pt x="400" y="270"/>
                    </a:lnTo>
                    <a:lnTo>
                      <a:pt x="410" y="244"/>
                    </a:lnTo>
                    <a:lnTo>
                      <a:pt x="416" y="222"/>
                    </a:lnTo>
                    <a:lnTo>
                      <a:pt x="420" y="204"/>
                    </a:lnTo>
                    <a:lnTo>
                      <a:pt x="422" y="190"/>
                    </a:lnTo>
                    <a:lnTo>
                      <a:pt x="422" y="176"/>
                    </a:lnTo>
                    <a:lnTo>
                      <a:pt x="368" y="220"/>
                    </a:lnTo>
                    <a:lnTo>
                      <a:pt x="340" y="242"/>
                    </a:lnTo>
                    <a:lnTo>
                      <a:pt x="336" y="244"/>
                    </a:lnTo>
                    <a:lnTo>
                      <a:pt x="336" y="242"/>
                    </a:lnTo>
                    <a:lnTo>
                      <a:pt x="342" y="234"/>
                    </a:lnTo>
                    <a:lnTo>
                      <a:pt x="348" y="226"/>
                    </a:lnTo>
                    <a:lnTo>
                      <a:pt x="354" y="216"/>
                    </a:lnTo>
                    <a:lnTo>
                      <a:pt x="364" y="194"/>
                    </a:lnTo>
                    <a:lnTo>
                      <a:pt x="372" y="170"/>
                    </a:lnTo>
                    <a:lnTo>
                      <a:pt x="378" y="146"/>
                    </a:lnTo>
                    <a:lnTo>
                      <a:pt x="384" y="104"/>
                    </a:lnTo>
                    <a:lnTo>
                      <a:pt x="386" y="88"/>
                    </a:lnTo>
                    <a:lnTo>
                      <a:pt x="368" y="110"/>
                    </a:lnTo>
                    <a:lnTo>
                      <a:pt x="328" y="152"/>
                    </a:lnTo>
                    <a:lnTo>
                      <a:pt x="310" y="170"/>
                    </a:lnTo>
                    <a:lnTo>
                      <a:pt x="302" y="176"/>
                    </a:lnTo>
                    <a:lnTo>
                      <a:pt x="294" y="178"/>
                    </a:lnTo>
                    <a:lnTo>
                      <a:pt x="290" y="178"/>
                    </a:lnTo>
                    <a:lnTo>
                      <a:pt x="288" y="176"/>
                    </a:lnTo>
                    <a:lnTo>
                      <a:pt x="288" y="168"/>
                    </a:lnTo>
                    <a:lnTo>
                      <a:pt x="290" y="156"/>
                    </a:lnTo>
                    <a:lnTo>
                      <a:pt x="294" y="140"/>
                    </a:lnTo>
                    <a:lnTo>
                      <a:pt x="298" y="126"/>
                    </a:lnTo>
                    <a:lnTo>
                      <a:pt x="298" y="98"/>
                    </a:lnTo>
                    <a:lnTo>
                      <a:pt x="296" y="70"/>
                    </a:lnTo>
                    <a:lnTo>
                      <a:pt x="292" y="48"/>
                    </a:lnTo>
                    <a:lnTo>
                      <a:pt x="284" y="28"/>
                    </a:lnTo>
                    <a:lnTo>
                      <a:pt x="278" y="12"/>
                    </a:lnTo>
                    <a:lnTo>
                      <a:pt x="272" y="0"/>
                    </a:lnTo>
                    <a:lnTo>
                      <a:pt x="264" y="28"/>
                    </a:lnTo>
                    <a:lnTo>
                      <a:pt x="246" y="90"/>
                    </a:lnTo>
                    <a:lnTo>
                      <a:pt x="234" y="122"/>
                    </a:lnTo>
                    <a:lnTo>
                      <a:pt x="222" y="152"/>
                    </a:lnTo>
                    <a:lnTo>
                      <a:pt x="216" y="164"/>
                    </a:lnTo>
                    <a:lnTo>
                      <a:pt x="210" y="174"/>
                    </a:lnTo>
                    <a:lnTo>
                      <a:pt x="204" y="180"/>
                    </a:lnTo>
                    <a:lnTo>
                      <a:pt x="198" y="182"/>
                    </a:lnTo>
                    <a:lnTo>
                      <a:pt x="196" y="180"/>
                    </a:lnTo>
                    <a:lnTo>
                      <a:pt x="192" y="180"/>
                    </a:lnTo>
                    <a:lnTo>
                      <a:pt x="186" y="176"/>
                    </a:lnTo>
                    <a:lnTo>
                      <a:pt x="176" y="164"/>
                    </a:lnTo>
                    <a:lnTo>
                      <a:pt x="164" y="150"/>
                    </a:lnTo>
                    <a:lnTo>
                      <a:pt x="152" y="132"/>
                    </a:lnTo>
                    <a:lnTo>
                      <a:pt x="136" y="100"/>
                    </a:lnTo>
                    <a:lnTo>
                      <a:pt x="128" y="84"/>
                    </a:lnTo>
                    <a:lnTo>
                      <a:pt x="126" y="96"/>
                    </a:lnTo>
                    <a:lnTo>
                      <a:pt x="126" y="126"/>
                    </a:lnTo>
                    <a:lnTo>
                      <a:pt x="128" y="144"/>
                    </a:lnTo>
                    <a:lnTo>
                      <a:pt x="130" y="166"/>
                    </a:lnTo>
                    <a:lnTo>
                      <a:pt x="134" y="190"/>
                    </a:lnTo>
                    <a:lnTo>
                      <a:pt x="142" y="216"/>
                    </a:lnTo>
                    <a:lnTo>
                      <a:pt x="144" y="226"/>
                    </a:lnTo>
                    <a:lnTo>
                      <a:pt x="144" y="232"/>
                    </a:lnTo>
                    <a:lnTo>
                      <a:pt x="142" y="236"/>
                    </a:lnTo>
                    <a:lnTo>
                      <a:pt x="138" y="236"/>
                    </a:lnTo>
                    <a:lnTo>
                      <a:pt x="132" y="232"/>
                    </a:lnTo>
                    <a:lnTo>
                      <a:pt x="126" y="228"/>
                    </a:lnTo>
                    <a:lnTo>
                      <a:pt x="110" y="212"/>
                    </a:lnTo>
                    <a:lnTo>
                      <a:pt x="76" y="176"/>
                    </a:lnTo>
                    <a:lnTo>
                      <a:pt x="60" y="158"/>
                    </a:lnTo>
                    <a:lnTo>
                      <a:pt x="62" y="172"/>
                    </a:lnTo>
                    <a:lnTo>
                      <a:pt x="68" y="208"/>
                    </a:lnTo>
                    <a:lnTo>
                      <a:pt x="72" y="228"/>
                    </a:lnTo>
                    <a:lnTo>
                      <a:pt x="80" y="248"/>
                    </a:lnTo>
                    <a:lnTo>
                      <a:pt x="88" y="266"/>
                    </a:lnTo>
                    <a:lnTo>
                      <a:pt x="98" y="282"/>
                    </a:lnTo>
                    <a:lnTo>
                      <a:pt x="104" y="288"/>
                    </a:lnTo>
                    <a:lnTo>
                      <a:pt x="100" y="288"/>
                    </a:lnTo>
                    <a:lnTo>
                      <a:pt x="76" y="270"/>
                    </a:lnTo>
                    <a:lnTo>
                      <a:pt x="32" y="234"/>
                    </a:lnTo>
                    <a:lnTo>
                      <a:pt x="32" y="244"/>
                    </a:lnTo>
                    <a:lnTo>
                      <a:pt x="36" y="272"/>
                    </a:lnTo>
                    <a:lnTo>
                      <a:pt x="42" y="290"/>
                    </a:lnTo>
                    <a:lnTo>
                      <a:pt x="50" y="310"/>
                    </a:lnTo>
                    <a:lnTo>
                      <a:pt x="60" y="332"/>
                    </a:lnTo>
                    <a:lnTo>
                      <a:pt x="76" y="354"/>
                    </a:lnTo>
                    <a:lnTo>
                      <a:pt x="80" y="362"/>
                    </a:lnTo>
                    <a:lnTo>
                      <a:pt x="78" y="362"/>
                    </a:lnTo>
                    <a:lnTo>
                      <a:pt x="74" y="360"/>
                    </a:lnTo>
                    <a:lnTo>
                      <a:pt x="46" y="340"/>
                    </a:lnTo>
                    <a:lnTo>
                      <a:pt x="0" y="302"/>
                    </a:lnTo>
                    <a:lnTo>
                      <a:pt x="0" y="314"/>
                    </a:lnTo>
                    <a:lnTo>
                      <a:pt x="4" y="346"/>
                    </a:lnTo>
                    <a:lnTo>
                      <a:pt x="10" y="366"/>
                    </a:lnTo>
                    <a:lnTo>
                      <a:pt x="18" y="390"/>
                    </a:lnTo>
                    <a:lnTo>
                      <a:pt x="28" y="416"/>
                    </a:lnTo>
                    <a:lnTo>
                      <a:pt x="42" y="444"/>
                    </a:lnTo>
                    <a:lnTo>
                      <a:pt x="50" y="458"/>
                    </a:lnTo>
                    <a:lnTo>
                      <a:pt x="60" y="470"/>
                    </a:lnTo>
                    <a:lnTo>
                      <a:pt x="68" y="480"/>
                    </a:lnTo>
                    <a:lnTo>
                      <a:pt x="78" y="488"/>
                    </a:lnTo>
                    <a:lnTo>
                      <a:pt x="98" y="502"/>
                    </a:lnTo>
                    <a:lnTo>
                      <a:pt x="116" y="510"/>
                    </a:lnTo>
                    <a:lnTo>
                      <a:pt x="132" y="516"/>
                    </a:lnTo>
                    <a:lnTo>
                      <a:pt x="144" y="520"/>
                    </a:lnTo>
                    <a:lnTo>
                      <a:pt x="156" y="520"/>
                    </a:lnTo>
                    <a:lnTo>
                      <a:pt x="272" y="520"/>
                    </a:lnTo>
                    <a:lnTo>
                      <a:pt x="286" y="518"/>
                    </a:lnTo>
                    <a:lnTo>
                      <a:pt x="302" y="514"/>
                    </a:lnTo>
                    <a:lnTo>
                      <a:pt x="322" y="508"/>
                    </a:lnTo>
                    <a:lnTo>
                      <a:pt x="344" y="498"/>
                    </a:lnTo>
                    <a:lnTo>
                      <a:pt x="354" y="490"/>
                    </a:lnTo>
                    <a:lnTo>
                      <a:pt x="366" y="482"/>
                    </a:lnTo>
                    <a:lnTo>
                      <a:pt x="378" y="470"/>
                    </a:lnTo>
                    <a:lnTo>
                      <a:pt x="388" y="458"/>
                    </a:lnTo>
                    <a:lnTo>
                      <a:pt x="398" y="444"/>
                    </a:lnTo>
                    <a:lnTo>
                      <a:pt x="408" y="428"/>
                    </a:lnTo>
                    <a:lnTo>
                      <a:pt x="426" y="396"/>
                    </a:lnTo>
                    <a:lnTo>
                      <a:pt x="438" y="364"/>
                    </a:lnTo>
                    <a:lnTo>
                      <a:pt x="448" y="336"/>
                    </a:lnTo>
                    <a:lnTo>
                      <a:pt x="454" y="310"/>
                    </a:lnTo>
                    <a:lnTo>
                      <a:pt x="458" y="288"/>
                    </a:lnTo>
                    <a:lnTo>
                      <a:pt x="460" y="272"/>
                    </a:lnTo>
                    <a:lnTo>
                      <a:pt x="460" y="260"/>
                    </a:lnTo>
                    <a:lnTo>
                      <a:pt x="404" y="304"/>
                    </a:lnTo>
                    <a:lnTo>
                      <a:pt x="384" y="318"/>
                    </a:lnTo>
                    <a:lnTo>
                      <a:pt x="370" y="328"/>
                    </a:lnTo>
                    <a:lnTo>
                      <a:pt x="366" y="330"/>
                    </a:lnTo>
                    <a:lnTo>
                      <a:pt x="364" y="330"/>
                    </a:lnTo>
                    <a:lnTo>
                      <a:pt x="366" y="326"/>
                    </a:lnTo>
                    <a:lnTo>
                      <a:pt x="370" y="32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Freeform 82"/>
              <p:cNvSpPr>
                <a:spLocks/>
              </p:cNvSpPr>
              <p:nvPr/>
            </p:nvSpPr>
            <p:spPr bwMode="auto">
              <a:xfrm>
                <a:off x="4145" y="3012"/>
                <a:ext cx="280" cy="318"/>
              </a:xfrm>
              <a:custGeom>
                <a:avLst/>
                <a:gdLst>
                  <a:gd name="T0" fmla="*/ 54 w 280"/>
                  <a:gd name="T1" fmla="*/ 196 h 318"/>
                  <a:gd name="T2" fmla="*/ 36 w 280"/>
                  <a:gd name="T3" fmla="*/ 164 h 318"/>
                  <a:gd name="T4" fmla="*/ 26 w 280"/>
                  <a:gd name="T5" fmla="*/ 136 h 318"/>
                  <a:gd name="T6" fmla="*/ 22 w 280"/>
                  <a:gd name="T7" fmla="*/ 108 h 318"/>
                  <a:gd name="T8" fmla="*/ 56 w 280"/>
                  <a:gd name="T9" fmla="*/ 134 h 318"/>
                  <a:gd name="T10" fmla="*/ 76 w 280"/>
                  <a:gd name="T11" fmla="*/ 148 h 318"/>
                  <a:gd name="T12" fmla="*/ 72 w 280"/>
                  <a:gd name="T13" fmla="*/ 144 h 318"/>
                  <a:gd name="T14" fmla="*/ 58 w 280"/>
                  <a:gd name="T15" fmla="*/ 120 h 318"/>
                  <a:gd name="T16" fmla="*/ 50 w 280"/>
                  <a:gd name="T17" fmla="*/ 90 h 318"/>
                  <a:gd name="T18" fmla="*/ 44 w 280"/>
                  <a:gd name="T19" fmla="*/ 54 h 318"/>
                  <a:gd name="T20" fmla="*/ 56 w 280"/>
                  <a:gd name="T21" fmla="*/ 68 h 318"/>
                  <a:gd name="T22" fmla="*/ 92 w 280"/>
                  <a:gd name="T23" fmla="*/ 104 h 318"/>
                  <a:gd name="T24" fmla="*/ 104 w 280"/>
                  <a:gd name="T25" fmla="*/ 110 h 318"/>
                  <a:gd name="T26" fmla="*/ 104 w 280"/>
                  <a:gd name="T27" fmla="*/ 104 h 318"/>
                  <a:gd name="T28" fmla="*/ 102 w 280"/>
                  <a:gd name="T29" fmla="*/ 96 h 318"/>
                  <a:gd name="T30" fmla="*/ 98 w 280"/>
                  <a:gd name="T31" fmla="*/ 60 h 318"/>
                  <a:gd name="T32" fmla="*/ 102 w 280"/>
                  <a:gd name="T33" fmla="*/ 30 h 318"/>
                  <a:gd name="T34" fmla="*/ 114 w 280"/>
                  <a:gd name="T35" fmla="*/ 0 h 318"/>
                  <a:gd name="T36" fmla="*/ 118 w 280"/>
                  <a:gd name="T37" fmla="*/ 18 h 318"/>
                  <a:gd name="T38" fmla="*/ 136 w 280"/>
                  <a:gd name="T39" fmla="*/ 76 h 318"/>
                  <a:gd name="T40" fmla="*/ 152 w 280"/>
                  <a:gd name="T41" fmla="*/ 106 h 318"/>
                  <a:gd name="T42" fmla="*/ 160 w 280"/>
                  <a:gd name="T43" fmla="*/ 112 h 318"/>
                  <a:gd name="T44" fmla="*/ 160 w 280"/>
                  <a:gd name="T45" fmla="*/ 110 h 318"/>
                  <a:gd name="T46" fmla="*/ 172 w 280"/>
                  <a:gd name="T47" fmla="*/ 102 h 318"/>
                  <a:gd name="T48" fmla="*/ 202 w 280"/>
                  <a:gd name="T49" fmla="*/ 52 h 318"/>
                  <a:gd name="T50" fmla="*/ 202 w 280"/>
                  <a:gd name="T51" fmla="*/ 60 h 318"/>
                  <a:gd name="T52" fmla="*/ 200 w 280"/>
                  <a:gd name="T53" fmla="*/ 102 h 318"/>
                  <a:gd name="T54" fmla="*/ 194 w 280"/>
                  <a:gd name="T55" fmla="*/ 132 h 318"/>
                  <a:gd name="T56" fmla="*/ 192 w 280"/>
                  <a:gd name="T57" fmla="*/ 142 h 318"/>
                  <a:gd name="T58" fmla="*/ 196 w 280"/>
                  <a:gd name="T59" fmla="*/ 144 h 318"/>
                  <a:gd name="T60" fmla="*/ 212 w 280"/>
                  <a:gd name="T61" fmla="*/ 130 h 318"/>
                  <a:gd name="T62" fmla="*/ 242 w 280"/>
                  <a:gd name="T63" fmla="*/ 98 h 318"/>
                  <a:gd name="T64" fmla="*/ 242 w 280"/>
                  <a:gd name="T65" fmla="*/ 106 h 318"/>
                  <a:gd name="T66" fmla="*/ 232 w 280"/>
                  <a:gd name="T67" fmla="*/ 152 h 318"/>
                  <a:gd name="T68" fmla="*/ 220 w 280"/>
                  <a:gd name="T69" fmla="*/ 172 h 318"/>
                  <a:gd name="T70" fmla="*/ 216 w 280"/>
                  <a:gd name="T71" fmla="*/ 176 h 318"/>
                  <a:gd name="T72" fmla="*/ 234 w 280"/>
                  <a:gd name="T73" fmla="*/ 164 h 318"/>
                  <a:gd name="T74" fmla="*/ 260 w 280"/>
                  <a:gd name="T75" fmla="*/ 142 h 318"/>
                  <a:gd name="T76" fmla="*/ 258 w 280"/>
                  <a:gd name="T77" fmla="*/ 166 h 318"/>
                  <a:gd name="T78" fmla="*/ 250 w 280"/>
                  <a:gd name="T79" fmla="*/ 190 h 318"/>
                  <a:gd name="T80" fmla="*/ 234 w 280"/>
                  <a:gd name="T81" fmla="*/ 216 h 318"/>
                  <a:gd name="T82" fmla="*/ 232 w 280"/>
                  <a:gd name="T83" fmla="*/ 220 h 318"/>
                  <a:gd name="T84" fmla="*/ 252 w 280"/>
                  <a:gd name="T85" fmla="*/ 208 h 318"/>
                  <a:gd name="T86" fmla="*/ 280 w 280"/>
                  <a:gd name="T87" fmla="*/ 186 h 318"/>
                  <a:gd name="T88" fmla="*/ 276 w 280"/>
                  <a:gd name="T89" fmla="*/ 210 h 318"/>
                  <a:gd name="T90" fmla="*/ 262 w 280"/>
                  <a:gd name="T91" fmla="*/ 254 h 318"/>
                  <a:gd name="T92" fmla="*/ 254 w 280"/>
                  <a:gd name="T93" fmla="*/ 272 h 318"/>
                  <a:gd name="T94" fmla="*/ 232 w 280"/>
                  <a:gd name="T95" fmla="*/ 298 h 318"/>
                  <a:gd name="T96" fmla="*/ 210 w 280"/>
                  <a:gd name="T97" fmla="*/ 312 h 318"/>
                  <a:gd name="T98" fmla="*/ 192 w 280"/>
                  <a:gd name="T99" fmla="*/ 316 h 318"/>
                  <a:gd name="T100" fmla="*/ 114 w 280"/>
                  <a:gd name="T101" fmla="*/ 316 h 318"/>
                  <a:gd name="T102" fmla="*/ 106 w 280"/>
                  <a:gd name="T103" fmla="*/ 316 h 318"/>
                  <a:gd name="T104" fmla="*/ 84 w 280"/>
                  <a:gd name="T105" fmla="*/ 310 h 318"/>
                  <a:gd name="T106" fmla="*/ 56 w 280"/>
                  <a:gd name="T107" fmla="*/ 294 h 318"/>
                  <a:gd name="T108" fmla="*/ 30 w 280"/>
                  <a:gd name="T109" fmla="*/ 262 h 318"/>
                  <a:gd name="T110" fmla="*/ 20 w 280"/>
                  <a:gd name="T111" fmla="*/ 242 h 318"/>
                  <a:gd name="T112" fmla="*/ 6 w 280"/>
                  <a:gd name="T113" fmla="*/ 204 h 318"/>
                  <a:gd name="T114" fmla="*/ 0 w 280"/>
                  <a:gd name="T115" fmla="*/ 168 h 318"/>
                  <a:gd name="T116" fmla="*/ 0 w 280"/>
                  <a:gd name="T117" fmla="*/ 158 h 318"/>
                  <a:gd name="T118" fmla="*/ 54 w 280"/>
                  <a:gd name="T119" fmla="*/ 200 h 318"/>
                  <a:gd name="T120" fmla="*/ 54 w 280"/>
                  <a:gd name="T121" fmla="*/ 196 h 31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80" h="318">
                    <a:moveTo>
                      <a:pt x="54" y="196"/>
                    </a:moveTo>
                    <a:lnTo>
                      <a:pt x="54" y="196"/>
                    </a:lnTo>
                    <a:lnTo>
                      <a:pt x="44" y="180"/>
                    </a:lnTo>
                    <a:lnTo>
                      <a:pt x="36" y="164"/>
                    </a:lnTo>
                    <a:lnTo>
                      <a:pt x="30" y="150"/>
                    </a:lnTo>
                    <a:lnTo>
                      <a:pt x="26" y="136"/>
                    </a:lnTo>
                    <a:lnTo>
                      <a:pt x="22" y="116"/>
                    </a:lnTo>
                    <a:lnTo>
                      <a:pt x="22" y="108"/>
                    </a:lnTo>
                    <a:lnTo>
                      <a:pt x="56" y="134"/>
                    </a:lnTo>
                    <a:lnTo>
                      <a:pt x="72" y="148"/>
                    </a:lnTo>
                    <a:lnTo>
                      <a:pt x="76" y="148"/>
                    </a:lnTo>
                    <a:lnTo>
                      <a:pt x="72" y="144"/>
                    </a:lnTo>
                    <a:lnTo>
                      <a:pt x="64" y="132"/>
                    </a:lnTo>
                    <a:lnTo>
                      <a:pt x="58" y="120"/>
                    </a:lnTo>
                    <a:lnTo>
                      <a:pt x="52" y="104"/>
                    </a:lnTo>
                    <a:lnTo>
                      <a:pt x="50" y="90"/>
                    </a:lnTo>
                    <a:lnTo>
                      <a:pt x="46" y="64"/>
                    </a:lnTo>
                    <a:lnTo>
                      <a:pt x="44" y="54"/>
                    </a:lnTo>
                    <a:lnTo>
                      <a:pt x="56" y="68"/>
                    </a:lnTo>
                    <a:lnTo>
                      <a:pt x="80" y="94"/>
                    </a:lnTo>
                    <a:lnTo>
                      <a:pt x="92" y="104"/>
                    </a:lnTo>
                    <a:lnTo>
                      <a:pt x="100" y="110"/>
                    </a:lnTo>
                    <a:lnTo>
                      <a:pt x="104" y="110"/>
                    </a:lnTo>
                    <a:lnTo>
                      <a:pt x="104" y="108"/>
                    </a:lnTo>
                    <a:lnTo>
                      <a:pt x="104" y="104"/>
                    </a:lnTo>
                    <a:lnTo>
                      <a:pt x="102" y="96"/>
                    </a:lnTo>
                    <a:lnTo>
                      <a:pt x="98" y="78"/>
                    </a:lnTo>
                    <a:lnTo>
                      <a:pt x="98" y="60"/>
                    </a:lnTo>
                    <a:lnTo>
                      <a:pt x="100" y="44"/>
                    </a:lnTo>
                    <a:lnTo>
                      <a:pt x="102" y="30"/>
                    </a:lnTo>
                    <a:lnTo>
                      <a:pt x="110" y="8"/>
                    </a:lnTo>
                    <a:lnTo>
                      <a:pt x="114" y="0"/>
                    </a:lnTo>
                    <a:lnTo>
                      <a:pt x="118" y="18"/>
                    </a:lnTo>
                    <a:lnTo>
                      <a:pt x="130" y="56"/>
                    </a:lnTo>
                    <a:lnTo>
                      <a:pt x="136" y="76"/>
                    </a:lnTo>
                    <a:lnTo>
                      <a:pt x="144" y="94"/>
                    </a:lnTo>
                    <a:lnTo>
                      <a:pt x="152" y="106"/>
                    </a:lnTo>
                    <a:lnTo>
                      <a:pt x="156" y="110"/>
                    </a:lnTo>
                    <a:lnTo>
                      <a:pt x="160" y="112"/>
                    </a:lnTo>
                    <a:lnTo>
                      <a:pt x="160" y="110"/>
                    </a:lnTo>
                    <a:lnTo>
                      <a:pt x="166" y="108"/>
                    </a:lnTo>
                    <a:lnTo>
                      <a:pt x="172" y="102"/>
                    </a:lnTo>
                    <a:lnTo>
                      <a:pt x="186" y="82"/>
                    </a:lnTo>
                    <a:lnTo>
                      <a:pt x="202" y="52"/>
                    </a:lnTo>
                    <a:lnTo>
                      <a:pt x="202" y="60"/>
                    </a:lnTo>
                    <a:lnTo>
                      <a:pt x="202" y="76"/>
                    </a:lnTo>
                    <a:lnTo>
                      <a:pt x="200" y="102"/>
                    </a:lnTo>
                    <a:lnTo>
                      <a:pt x="198" y="118"/>
                    </a:lnTo>
                    <a:lnTo>
                      <a:pt x="194" y="132"/>
                    </a:lnTo>
                    <a:lnTo>
                      <a:pt x="192" y="142"/>
                    </a:lnTo>
                    <a:lnTo>
                      <a:pt x="194" y="144"/>
                    </a:lnTo>
                    <a:lnTo>
                      <a:pt x="196" y="144"/>
                    </a:lnTo>
                    <a:lnTo>
                      <a:pt x="204" y="140"/>
                    </a:lnTo>
                    <a:lnTo>
                      <a:pt x="212" y="130"/>
                    </a:lnTo>
                    <a:lnTo>
                      <a:pt x="232" y="108"/>
                    </a:lnTo>
                    <a:lnTo>
                      <a:pt x="242" y="98"/>
                    </a:lnTo>
                    <a:lnTo>
                      <a:pt x="242" y="106"/>
                    </a:lnTo>
                    <a:lnTo>
                      <a:pt x="238" y="128"/>
                    </a:lnTo>
                    <a:lnTo>
                      <a:pt x="232" y="152"/>
                    </a:lnTo>
                    <a:lnTo>
                      <a:pt x="226" y="164"/>
                    </a:lnTo>
                    <a:lnTo>
                      <a:pt x="220" y="172"/>
                    </a:lnTo>
                    <a:lnTo>
                      <a:pt x="216" y="176"/>
                    </a:lnTo>
                    <a:lnTo>
                      <a:pt x="218" y="176"/>
                    </a:lnTo>
                    <a:lnTo>
                      <a:pt x="234" y="164"/>
                    </a:lnTo>
                    <a:lnTo>
                      <a:pt x="260" y="142"/>
                    </a:lnTo>
                    <a:lnTo>
                      <a:pt x="260" y="150"/>
                    </a:lnTo>
                    <a:lnTo>
                      <a:pt x="258" y="166"/>
                    </a:lnTo>
                    <a:lnTo>
                      <a:pt x="254" y="178"/>
                    </a:lnTo>
                    <a:lnTo>
                      <a:pt x="250" y="190"/>
                    </a:lnTo>
                    <a:lnTo>
                      <a:pt x="242" y="204"/>
                    </a:lnTo>
                    <a:lnTo>
                      <a:pt x="234" y="216"/>
                    </a:lnTo>
                    <a:lnTo>
                      <a:pt x="232" y="220"/>
                    </a:lnTo>
                    <a:lnTo>
                      <a:pt x="234" y="220"/>
                    </a:lnTo>
                    <a:lnTo>
                      <a:pt x="252" y="208"/>
                    </a:lnTo>
                    <a:lnTo>
                      <a:pt x="280" y="186"/>
                    </a:lnTo>
                    <a:lnTo>
                      <a:pt x="280" y="192"/>
                    </a:lnTo>
                    <a:lnTo>
                      <a:pt x="276" y="210"/>
                    </a:lnTo>
                    <a:lnTo>
                      <a:pt x="268" y="238"/>
                    </a:lnTo>
                    <a:lnTo>
                      <a:pt x="262" y="254"/>
                    </a:lnTo>
                    <a:lnTo>
                      <a:pt x="254" y="272"/>
                    </a:lnTo>
                    <a:lnTo>
                      <a:pt x="244" y="286"/>
                    </a:lnTo>
                    <a:lnTo>
                      <a:pt x="232" y="298"/>
                    </a:lnTo>
                    <a:lnTo>
                      <a:pt x="220" y="306"/>
                    </a:lnTo>
                    <a:lnTo>
                      <a:pt x="210" y="312"/>
                    </a:lnTo>
                    <a:lnTo>
                      <a:pt x="200" y="316"/>
                    </a:lnTo>
                    <a:lnTo>
                      <a:pt x="192" y="316"/>
                    </a:lnTo>
                    <a:lnTo>
                      <a:pt x="184" y="318"/>
                    </a:lnTo>
                    <a:lnTo>
                      <a:pt x="114" y="316"/>
                    </a:lnTo>
                    <a:lnTo>
                      <a:pt x="106" y="316"/>
                    </a:lnTo>
                    <a:lnTo>
                      <a:pt x="96" y="314"/>
                    </a:lnTo>
                    <a:lnTo>
                      <a:pt x="84" y="310"/>
                    </a:lnTo>
                    <a:lnTo>
                      <a:pt x="70" y="304"/>
                    </a:lnTo>
                    <a:lnTo>
                      <a:pt x="56" y="294"/>
                    </a:lnTo>
                    <a:lnTo>
                      <a:pt x="44" y="280"/>
                    </a:lnTo>
                    <a:lnTo>
                      <a:pt x="30" y="262"/>
                    </a:lnTo>
                    <a:lnTo>
                      <a:pt x="20" y="242"/>
                    </a:lnTo>
                    <a:lnTo>
                      <a:pt x="12" y="222"/>
                    </a:lnTo>
                    <a:lnTo>
                      <a:pt x="6" y="204"/>
                    </a:lnTo>
                    <a:lnTo>
                      <a:pt x="4" y="190"/>
                    </a:lnTo>
                    <a:lnTo>
                      <a:pt x="0" y="168"/>
                    </a:lnTo>
                    <a:lnTo>
                      <a:pt x="0" y="158"/>
                    </a:lnTo>
                    <a:lnTo>
                      <a:pt x="34" y="186"/>
                    </a:lnTo>
                    <a:lnTo>
                      <a:pt x="54" y="200"/>
                    </a:lnTo>
                    <a:lnTo>
                      <a:pt x="58" y="202"/>
                    </a:lnTo>
                    <a:lnTo>
                      <a:pt x="54" y="196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13" name="Text Box 83"/>
            <p:cNvSpPr txBox="1">
              <a:spLocks noChangeArrowheads="1"/>
            </p:cNvSpPr>
            <p:nvPr/>
          </p:nvSpPr>
          <p:spPr bwMode="auto">
            <a:xfrm>
              <a:off x="2631" y="857"/>
              <a:ext cx="46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700" b="1">
                  <a:solidFill>
                    <a:srgbClr val="000000"/>
                  </a:solidFill>
                </a:rPr>
                <a:t>FLAMMABLE</a:t>
              </a:r>
            </a:p>
            <a:p>
              <a:pPr algn="ctr" eaLnBrk="1" hangingPunct="1"/>
              <a:r>
                <a:rPr lang="en-GB" altLang="en-US" sz="700" b="1">
                  <a:solidFill>
                    <a:srgbClr val="000000"/>
                  </a:solidFill>
                </a:rPr>
                <a:t>LIQUID</a:t>
              </a:r>
            </a:p>
          </p:txBody>
        </p:sp>
        <p:sp>
          <p:nvSpPr>
            <p:cNvPr id="3114" name="Line 84"/>
            <p:cNvSpPr>
              <a:spLocks noChangeShapeType="1"/>
            </p:cNvSpPr>
            <p:nvPr/>
          </p:nvSpPr>
          <p:spPr bwMode="auto">
            <a:xfrm>
              <a:off x="1727" y="1258"/>
              <a:ext cx="150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Line 85"/>
            <p:cNvSpPr>
              <a:spLocks noChangeShapeType="1"/>
            </p:cNvSpPr>
            <p:nvPr/>
          </p:nvSpPr>
          <p:spPr bwMode="auto">
            <a:xfrm flipV="1">
              <a:off x="2488" y="542"/>
              <a:ext cx="0" cy="7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Line 86"/>
            <p:cNvSpPr>
              <a:spLocks noChangeShapeType="1"/>
            </p:cNvSpPr>
            <p:nvPr/>
          </p:nvSpPr>
          <p:spPr bwMode="auto">
            <a:xfrm>
              <a:off x="1730" y="903"/>
              <a:ext cx="75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Text Box 87"/>
            <p:cNvSpPr txBox="1">
              <a:spLocks noChangeArrowheads="1"/>
            </p:cNvSpPr>
            <p:nvPr/>
          </p:nvSpPr>
          <p:spPr bwMode="auto">
            <a:xfrm>
              <a:off x="1895" y="601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3YE</a:t>
              </a:r>
            </a:p>
          </p:txBody>
        </p:sp>
        <p:sp>
          <p:nvSpPr>
            <p:cNvPr id="3118" name="Text Box 88"/>
            <p:cNvSpPr txBox="1">
              <a:spLocks noChangeArrowheads="1"/>
            </p:cNvSpPr>
            <p:nvPr/>
          </p:nvSpPr>
          <p:spPr bwMode="auto">
            <a:xfrm>
              <a:off x="1877" y="962"/>
              <a:ext cx="4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>
                  <a:solidFill>
                    <a:srgbClr val="000000"/>
                  </a:solidFill>
                </a:rPr>
                <a:t>1234</a:t>
              </a:r>
            </a:p>
          </p:txBody>
        </p:sp>
        <p:sp>
          <p:nvSpPr>
            <p:cNvPr id="3119" name="Text Box 89"/>
            <p:cNvSpPr txBox="1">
              <a:spLocks noChangeArrowheads="1"/>
            </p:cNvSpPr>
            <p:nvPr/>
          </p:nvSpPr>
          <p:spPr bwMode="auto">
            <a:xfrm>
              <a:off x="1844" y="1303"/>
              <a:ext cx="131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800" b="1">
                  <a:solidFill>
                    <a:srgbClr val="000000"/>
                  </a:solidFill>
                </a:rPr>
                <a:t>WARNING HAZARDOUS SUBSTENCES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Radioactive Area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800350" y="1787525"/>
            <a:ext cx="3517900" cy="3282950"/>
            <a:chOff x="1280" y="1330"/>
            <a:chExt cx="3200" cy="2986"/>
          </a:xfrm>
        </p:grpSpPr>
        <p:sp>
          <p:nvSpPr>
            <p:cNvPr id="5151" name="Rectangle 4"/>
            <p:cNvSpPr>
              <a:spLocks noChangeArrowheads="1"/>
            </p:cNvSpPr>
            <p:nvPr/>
          </p:nvSpPr>
          <p:spPr bwMode="auto">
            <a:xfrm>
              <a:off x="2880" y="2716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2" name="Freeform 5"/>
            <p:cNvSpPr>
              <a:spLocks/>
            </p:cNvSpPr>
            <p:nvPr/>
          </p:nvSpPr>
          <p:spPr bwMode="auto">
            <a:xfrm>
              <a:off x="3146" y="1330"/>
              <a:ext cx="1334" cy="1386"/>
            </a:xfrm>
            <a:custGeom>
              <a:avLst/>
              <a:gdLst>
                <a:gd name="T0" fmla="*/ 266 w 1334"/>
                <a:gd name="T1" fmla="*/ 1386 h 1386"/>
                <a:gd name="T2" fmla="*/ 1334 w 1334"/>
                <a:gd name="T3" fmla="*/ 1386 h 1386"/>
                <a:gd name="T4" fmla="*/ 1334 w 1334"/>
                <a:gd name="T5" fmla="*/ 1386 h 1386"/>
                <a:gd name="T6" fmla="*/ 1334 w 1334"/>
                <a:gd name="T7" fmla="*/ 1330 h 1386"/>
                <a:gd name="T8" fmla="*/ 1332 w 1334"/>
                <a:gd name="T9" fmla="*/ 1276 h 1386"/>
                <a:gd name="T10" fmla="*/ 1326 w 1334"/>
                <a:gd name="T11" fmla="*/ 1222 h 1386"/>
                <a:gd name="T12" fmla="*/ 1320 w 1334"/>
                <a:gd name="T13" fmla="*/ 1168 h 1386"/>
                <a:gd name="T14" fmla="*/ 1312 w 1334"/>
                <a:gd name="T15" fmla="*/ 1114 h 1386"/>
                <a:gd name="T16" fmla="*/ 1302 w 1334"/>
                <a:gd name="T17" fmla="*/ 1062 h 1386"/>
                <a:gd name="T18" fmla="*/ 1290 w 1334"/>
                <a:gd name="T19" fmla="*/ 1010 h 1386"/>
                <a:gd name="T20" fmla="*/ 1278 w 1334"/>
                <a:gd name="T21" fmla="*/ 958 h 1386"/>
                <a:gd name="T22" fmla="*/ 1262 w 1334"/>
                <a:gd name="T23" fmla="*/ 908 h 1386"/>
                <a:gd name="T24" fmla="*/ 1246 w 1334"/>
                <a:gd name="T25" fmla="*/ 858 h 1386"/>
                <a:gd name="T26" fmla="*/ 1228 w 1334"/>
                <a:gd name="T27" fmla="*/ 808 h 1386"/>
                <a:gd name="T28" fmla="*/ 1208 w 1334"/>
                <a:gd name="T29" fmla="*/ 760 h 1386"/>
                <a:gd name="T30" fmla="*/ 1186 w 1334"/>
                <a:gd name="T31" fmla="*/ 712 h 1386"/>
                <a:gd name="T32" fmla="*/ 1164 w 1334"/>
                <a:gd name="T33" fmla="*/ 666 h 1386"/>
                <a:gd name="T34" fmla="*/ 1140 w 1334"/>
                <a:gd name="T35" fmla="*/ 620 h 1386"/>
                <a:gd name="T36" fmla="*/ 1114 w 1334"/>
                <a:gd name="T37" fmla="*/ 574 h 1386"/>
                <a:gd name="T38" fmla="*/ 1088 w 1334"/>
                <a:gd name="T39" fmla="*/ 530 h 1386"/>
                <a:gd name="T40" fmla="*/ 1058 w 1334"/>
                <a:gd name="T41" fmla="*/ 486 h 1386"/>
                <a:gd name="T42" fmla="*/ 1030 w 1334"/>
                <a:gd name="T43" fmla="*/ 444 h 1386"/>
                <a:gd name="T44" fmla="*/ 998 w 1334"/>
                <a:gd name="T45" fmla="*/ 404 h 1386"/>
                <a:gd name="T46" fmla="*/ 966 w 1334"/>
                <a:gd name="T47" fmla="*/ 364 h 1386"/>
                <a:gd name="T48" fmla="*/ 932 w 1334"/>
                <a:gd name="T49" fmla="*/ 324 h 1386"/>
                <a:gd name="T50" fmla="*/ 898 w 1334"/>
                <a:gd name="T51" fmla="*/ 286 h 1386"/>
                <a:gd name="T52" fmla="*/ 862 w 1334"/>
                <a:gd name="T53" fmla="*/ 250 h 1386"/>
                <a:gd name="T54" fmla="*/ 824 w 1334"/>
                <a:gd name="T55" fmla="*/ 214 h 1386"/>
                <a:gd name="T56" fmla="*/ 786 w 1334"/>
                <a:gd name="T57" fmla="*/ 180 h 1386"/>
                <a:gd name="T58" fmla="*/ 748 w 1334"/>
                <a:gd name="T59" fmla="*/ 146 h 1386"/>
                <a:gd name="T60" fmla="*/ 706 w 1334"/>
                <a:gd name="T61" fmla="*/ 114 h 1386"/>
                <a:gd name="T62" fmla="*/ 666 w 1334"/>
                <a:gd name="T63" fmla="*/ 84 h 1386"/>
                <a:gd name="T64" fmla="*/ 622 w 1334"/>
                <a:gd name="T65" fmla="*/ 54 h 1386"/>
                <a:gd name="T66" fmla="*/ 580 w 1334"/>
                <a:gd name="T67" fmla="*/ 26 h 1386"/>
                <a:gd name="T68" fmla="*/ 536 w 1334"/>
                <a:gd name="T69" fmla="*/ 0 h 1386"/>
                <a:gd name="T70" fmla="*/ 0 w 1334"/>
                <a:gd name="T71" fmla="*/ 926 h 1386"/>
                <a:gd name="T72" fmla="*/ 0 w 1334"/>
                <a:gd name="T73" fmla="*/ 926 h 1386"/>
                <a:gd name="T74" fmla="*/ 30 w 1334"/>
                <a:gd name="T75" fmla="*/ 944 h 1386"/>
                <a:gd name="T76" fmla="*/ 58 w 1334"/>
                <a:gd name="T77" fmla="*/ 964 h 1386"/>
                <a:gd name="T78" fmla="*/ 84 w 1334"/>
                <a:gd name="T79" fmla="*/ 986 h 1386"/>
                <a:gd name="T80" fmla="*/ 108 w 1334"/>
                <a:gd name="T81" fmla="*/ 1008 h 1386"/>
                <a:gd name="T82" fmla="*/ 132 w 1334"/>
                <a:gd name="T83" fmla="*/ 1034 h 1386"/>
                <a:gd name="T84" fmla="*/ 154 w 1334"/>
                <a:gd name="T85" fmla="*/ 1060 h 1386"/>
                <a:gd name="T86" fmla="*/ 174 w 1334"/>
                <a:gd name="T87" fmla="*/ 1088 h 1386"/>
                <a:gd name="T88" fmla="*/ 192 w 1334"/>
                <a:gd name="T89" fmla="*/ 1116 h 1386"/>
                <a:gd name="T90" fmla="*/ 208 w 1334"/>
                <a:gd name="T91" fmla="*/ 1146 h 1386"/>
                <a:gd name="T92" fmla="*/ 224 w 1334"/>
                <a:gd name="T93" fmla="*/ 1178 h 1386"/>
                <a:gd name="T94" fmla="*/ 236 w 1334"/>
                <a:gd name="T95" fmla="*/ 1210 h 1386"/>
                <a:gd name="T96" fmla="*/ 246 w 1334"/>
                <a:gd name="T97" fmla="*/ 1244 h 1386"/>
                <a:gd name="T98" fmla="*/ 254 w 1334"/>
                <a:gd name="T99" fmla="*/ 1278 h 1386"/>
                <a:gd name="T100" fmla="*/ 260 w 1334"/>
                <a:gd name="T101" fmla="*/ 1314 h 1386"/>
                <a:gd name="T102" fmla="*/ 264 w 1334"/>
                <a:gd name="T103" fmla="*/ 1348 h 1386"/>
                <a:gd name="T104" fmla="*/ 266 w 1334"/>
                <a:gd name="T105" fmla="*/ 1386 h 1386"/>
                <a:gd name="T106" fmla="*/ 266 w 1334"/>
                <a:gd name="T107" fmla="*/ 138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4" h="1386">
                  <a:moveTo>
                    <a:pt x="266" y="1386"/>
                  </a:moveTo>
                  <a:lnTo>
                    <a:pt x="1334" y="1386"/>
                  </a:lnTo>
                  <a:lnTo>
                    <a:pt x="1334" y="1330"/>
                  </a:lnTo>
                  <a:lnTo>
                    <a:pt x="1332" y="1276"/>
                  </a:lnTo>
                  <a:lnTo>
                    <a:pt x="1326" y="1222"/>
                  </a:lnTo>
                  <a:lnTo>
                    <a:pt x="1320" y="1168"/>
                  </a:lnTo>
                  <a:lnTo>
                    <a:pt x="1312" y="1114"/>
                  </a:lnTo>
                  <a:lnTo>
                    <a:pt x="1302" y="1062"/>
                  </a:lnTo>
                  <a:lnTo>
                    <a:pt x="1290" y="1010"/>
                  </a:lnTo>
                  <a:lnTo>
                    <a:pt x="1278" y="958"/>
                  </a:lnTo>
                  <a:lnTo>
                    <a:pt x="1262" y="908"/>
                  </a:lnTo>
                  <a:lnTo>
                    <a:pt x="1246" y="858"/>
                  </a:lnTo>
                  <a:lnTo>
                    <a:pt x="1228" y="808"/>
                  </a:lnTo>
                  <a:lnTo>
                    <a:pt x="1208" y="760"/>
                  </a:lnTo>
                  <a:lnTo>
                    <a:pt x="1186" y="712"/>
                  </a:lnTo>
                  <a:lnTo>
                    <a:pt x="1164" y="666"/>
                  </a:lnTo>
                  <a:lnTo>
                    <a:pt x="1140" y="620"/>
                  </a:lnTo>
                  <a:lnTo>
                    <a:pt x="1114" y="574"/>
                  </a:lnTo>
                  <a:lnTo>
                    <a:pt x="1088" y="530"/>
                  </a:lnTo>
                  <a:lnTo>
                    <a:pt x="1058" y="486"/>
                  </a:lnTo>
                  <a:lnTo>
                    <a:pt x="1030" y="444"/>
                  </a:lnTo>
                  <a:lnTo>
                    <a:pt x="998" y="404"/>
                  </a:lnTo>
                  <a:lnTo>
                    <a:pt x="966" y="364"/>
                  </a:lnTo>
                  <a:lnTo>
                    <a:pt x="932" y="324"/>
                  </a:lnTo>
                  <a:lnTo>
                    <a:pt x="898" y="286"/>
                  </a:lnTo>
                  <a:lnTo>
                    <a:pt x="862" y="250"/>
                  </a:lnTo>
                  <a:lnTo>
                    <a:pt x="824" y="214"/>
                  </a:lnTo>
                  <a:lnTo>
                    <a:pt x="786" y="180"/>
                  </a:lnTo>
                  <a:lnTo>
                    <a:pt x="748" y="146"/>
                  </a:lnTo>
                  <a:lnTo>
                    <a:pt x="706" y="114"/>
                  </a:lnTo>
                  <a:lnTo>
                    <a:pt x="666" y="84"/>
                  </a:lnTo>
                  <a:lnTo>
                    <a:pt x="622" y="54"/>
                  </a:lnTo>
                  <a:lnTo>
                    <a:pt x="580" y="2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30" y="944"/>
                  </a:lnTo>
                  <a:lnTo>
                    <a:pt x="58" y="964"/>
                  </a:lnTo>
                  <a:lnTo>
                    <a:pt x="84" y="986"/>
                  </a:lnTo>
                  <a:lnTo>
                    <a:pt x="108" y="1008"/>
                  </a:lnTo>
                  <a:lnTo>
                    <a:pt x="132" y="1034"/>
                  </a:lnTo>
                  <a:lnTo>
                    <a:pt x="154" y="1060"/>
                  </a:lnTo>
                  <a:lnTo>
                    <a:pt x="174" y="1088"/>
                  </a:lnTo>
                  <a:lnTo>
                    <a:pt x="192" y="1116"/>
                  </a:lnTo>
                  <a:lnTo>
                    <a:pt x="208" y="1146"/>
                  </a:lnTo>
                  <a:lnTo>
                    <a:pt x="224" y="1178"/>
                  </a:lnTo>
                  <a:lnTo>
                    <a:pt x="236" y="1210"/>
                  </a:lnTo>
                  <a:lnTo>
                    <a:pt x="246" y="1244"/>
                  </a:lnTo>
                  <a:lnTo>
                    <a:pt x="254" y="1278"/>
                  </a:lnTo>
                  <a:lnTo>
                    <a:pt x="260" y="1314"/>
                  </a:lnTo>
                  <a:lnTo>
                    <a:pt x="264" y="1348"/>
                  </a:lnTo>
                  <a:lnTo>
                    <a:pt x="266" y="138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6"/>
            <p:cNvSpPr>
              <a:spLocks/>
            </p:cNvSpPr>
            <p:nvPr/>
          </p:nvSpPr>
          <p:spPr bwMode="auto">
            <a:xfrm>
              <a:off x="2080" y="3176"/>
              <a:ext cx="1602" cy="1140"/>
            </a:xfrm>
            <a:custGeom>
              <a:avLst/>
              <a:gdLst>
                <a:gd name="T0" fmla="*/ 800 w 1602"/>
                <a:gd name="T1" fmla="*/ 70 h 1140"/>
                <a:gd name="T2" fmla="*/ 800 w 1602"/>
                <a:gd name="T3" fmla="*/ 70 h 1140"/>
                <a:gd name="T4" fmla="*/ 766 w 1602"/>
                <a:gd name="T5" fmla="*/ 68 h 1140"/>
                <a:gd name="T6" fmla="*/ 730 w 1602"/>
                <a:gd name="T7" fmla="*/ 66 h 1140"/>
                <a:gd name="T8" fmla="*/ 696 w 1602"/>
                <a:gd name="T9" fmla="*/ 60 h 1140"/>
                <a:gd name="T10" fmla="*/ 662 w 1602"/>
                <a:gd name="T11" fmla="*/ 52 h 1140"/>
                <a:gd name="T12" fmla="*/ 628 w 1602"/>
                <a:gd name="T13" fmla="*/ 42 h 1140"/>
                <a:gd name="T14" fmla="*/ 596 w 1602"/>
                <a:gd name="T15" fmla="*/ 30 h 1140"/>
                <a:gd name="T16" fmla="*/ 566 w 1602"/>
                <a:gd name="T17" fmla="*/ 16 h 1140"/>
                <a:gd name="T18" fmla="*/ 536 w 1602"/>
                <a:gd name="T19" fmla="*/ 0 h 1140"/>
                <a:gd name="T20" fmla="*/ 0 w 1602"/>
                <a:gd name="T21" fmla="*/ 926 h 1140"/>
                <a:gd name="T22" fmla="*/ 0 w 1602"/>
                <a:gd name="T23" fmla="*/ 926 h 1140"/>
                <a:gd name="T24" fmla="*/ 46 w 1602"/>
                <a:gd name="T25" fmla="*/ 950 h 1140"/>
                <a:gd name="T26" fmla="*/ 90 w 1602"/>
                <a:gd name="T27" fmla="*/ 974 h 1140"/>
                <a:gd name="T28" fmla="*/ 138 w 1602"/>
                <a:gd name="T29" fmla="*/ 996 h 1140"/>
                <a:gd name="T30" fmla="*/ 184 w 1602"/>
                <a:gd name="T31" fmla="*/ 1016 h 1140"/>
                <a:gd name="T32" fmla="*/ 232 w 1602"/>
                <a:gd name="T33" fmla="*/ 1036 h 1140"/>
                <a:gd name="T34" fmla="*/ 280 w 1602"/>
                <a:gd name="T35" fmla="*/ 1052 h 1140"/>
                <a:gd name="T36" fmla="*/ 330 w 1602"/>
                <a:gd name="T37" fmla="*/ 1068 h 1140"/>
                <a:gd name="T38" fmla="*/ 380 w 1602"/>
                <a:gd name="T39" fmla="*/ 1084 h 1140"/>
                <a:gd name="T40" fmla="*/ 430 w 1602"/>
                <a:gd name="T41" fmla="*/ 1096 h 1140"/>
                <a:gd name="T42" fmla="*/ 482 w 1602"/>
                <a:gd name="T43" fmla="*/ 1108 h 1140"/>
                <a:gd name="T44" fmla="*/ 534 w 1602"/>
                <a:gd name="T45" fmla="*/ 1118 h 1140"/>
                <a:gd name="T46" fmla="*/ 586 w 1602"/>
                <a:gd name="T47" fmla="*/ 1126 h 1140"/>
                <a:gd name="T48" fmla="*/ 640 w 1602"/>
                <a:gd name="T49" fmla="*/ 1132 h 1140"/>
                <a:gd name="T50" fmla="*/ 692 w 1602"/>
                <a:gd name="T51" fmla="*/ 1136 h 1140"/>
                <a:gd name="T52" fmla="*/ 746 w 1602"/>
                <a:gd name="T53" fmla="*/ 1138 h 1140"/>
                <a:gd name="T54" fmla="*/ 800 w 1602"/>
                <a:gd name="T55" fmla="*/ 1140 h 1140"/>
                <a:gd name="T56" fmla="*/ 800 w 1602"/>
                <a:gd name="T57" fmla="*/ 1140 h 1140"/>
                <a:gd name="T58" fmla="*/ 856 w 1602"/>
                <a:gd name="T59" fmla="*/ 1138 h 1140"/>
                <a:gd name="T60" fmla="*/ 910 w 1602"/>
                <a:gd name="T61" fmla="*/ 1136 h 1140"/>
                <a:gd name="T62" fmla="*/ 962 w 1602"/>
                <a:gd name="T63" fmla="*/ 1132 h 1140"/>
                <a:gd name="T64" fmla="*/ 1016 w 1602"/>
                <a:gd name="T65" fmla="*/ 1126 h 1140"/>
                <a:gd name="T66" fmla="*/ 1068 w 1602"/>
                <a:gd name="T67" fmla="*/ 1118 h 1140"/>
                <a:gd name="T68" fmla="*/ 1120 w 1602"/>
                <a:gd name="T69" fmla="*/ 1108 h 1140"/>
                <a:gd name="T70" fmla="*/ 1172 w 1602"/>
                <a:gd name="T71" fmla="*/ 1096 h 1140"/>
                <a:gd name="T72" fmla="*/ 1222 w 1602"/>
                <a:gd name="T73" fmla="*/ 1084 h 1140"/>
                <a:gd name="T74" fmla="*/ 1272 w 1602"/>
                <a:gd name="T75" fmla="*/ 1068 h 1140"/>
                <a:gd name="T76" fmla="*/ 1322 w 1602"/>
                <a:gd name="T77" fmla="*/ 1052 h 1140"/>
                <a:gd name="T78" fmla="*/ 1370 w 1602"/>
                <a:gd name="T79" fmla="*/ 1036 h 1140"/>
                <a:gd name="T80" fmla="*/ 1418 w 1602"/>
                <a:gd name="T81" fmla="*/ 1016 h 1140"/>
                <a:gd name="T82" fmla="*/ 1464 w 1602"/>
                <a:gd name="T83" fmla="*/ 996 h 1140"/>
                <a:gd name="T84" fmla="*/ 1512 w 1602"/>
                <a:gd name="T85" fmla="*/ 974 h 1140"/>
                <a:gd name="T86" fmla="*/ 1556 w 1602"/>
                <a:gd name="T87" fmla="*/ 950 h 1140"/>
                <a:gd name="T88" fmla="*/ 1602 w 1602"/>
                <a:gd name="T89" fmla="*/ 926 h 1140"/>
                <a:gd name="T90" fmla="*/ 1066 w 1602"/>
                <a:gd name="T91" fmla="*/ 0 h 1140"/>
                <a:gd name="T92" fmla="*/ 1066 w 1602"/>
                <a:gd name="T93" fmla="*/ 0 h 1140"/>
                <a:gd name="T94" fmla="*/ 1036 w 1602"/>
                <a:gd name="T95" fmla="*/ 16 h 1140"/>
                <a:gd name="T96" fmla="*/ 1006 w 1602"/>
                <a:gd name="T97" fmla="*/ 30 h 1140"/>
                <a:gd name="T98" fmla="*/ 974 w 1602"/>
                <a:gd name="T99" fmla="*/ 42 h 1140"/>
                <a:gd name="T100" fmla="*/ 940 w 1602"/>
                <a:gd name="T101" fmla="*/ 52 h 1140"/>
                <a:gd name="T102" fmla="*/ 906 w 1602"/>
                <a:gd name="T103" fmla="*/ 60 h 1140"/>
                <a:gd name="T104" fmla="*/ 872 w 1602"/>
                <a:gd name="T105" fmla="*/ 66 h 1140"/>
                <a:gd name="T106" fmla="*/ 836 w 1602"/>
                <a:gd name="T107" fmla="*/ 68 h 1140"/>
                <a:gd name="T108" fmla="*/ 800 w 1602"/>
                <a:gd name="T109" fmla="*/ 70 h 1140"/>
                <a:gd name="T110" fmla="*/ 800 w 1602"/>
                <a:gd name="T111" fmla="*/ 70 h 11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02" h="1140">
                  <a:moveTo>
                    <a:pt x="800" y="70"/>
                  </a:moveTo>
                  <a:lnTo>
                    <a:pt x="800" y="70"/>
                  </a:lnTo>
                  <a:lnTo>
                    <a:pt x="766" y="68"/>
                  </a:lnTo>
                  <a:lnTo>
                    <a:pt x="730" y="66"/>
                  </a:lnTo>
                  <a:lnTo>
                    <a:pt x="696" y="60"/>
                  </a:lnTo>
                  <a:lnTo>
                    <a:pt x="662" y="52"/>
                  </a:lnTo>
                  <a:lnTo>
                    <a:pt x="628" y="42"/>
                  </a:lnTo>
                  <a:lnTo>
                    <a:pt x="596" y="30"/>
                  </a:lnTo>
                  <a:lnTo>
                    <a:pt x="566" y="1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46" y="950"/>
                  </a:lnTo>
                  <a:lnTo>
                    <a:pt x="90" y="974"/>
                  </a:lnTo>
                  <a:lnTo>
                    <a:pt x="138" y="996"/>
                  </a:lnTo>
                  <a:lnTo>
                    <a:pt x="184" y="1016"/>
                  </a:lnTo>
                  <a:lnTo>
                    <a:pt x="232" y="1036"/>
                  </a:lnTo>
                  <a:lnTo>
                    <a:pt x="280" y="1052"/>
                  </a:lnTo>
                  <a:lnTo>
                    <a:pt x="330" y="1068"/>
                  </a:lnTo>
                  <a:lnTo>
                    <a:pt x="380" y="1084"/>
                  </a:lnTo>
                  <a:lnTo>
                    <a:pt x="430" y="1096"/>
                  </a:lnTo>
                  <a:lnTo>
                    <a:pt x="482" y="1108"/>
                  </a:lnTo>
                  <a:lnTo>
                    <a:pt x="534" y="1118"/>
                  </a:lnTo>
                  <a:lnTo>
                    <a:pt x="586" y="1126"/>
                  </a:lnTo>
                  <a:lnTo>
                    <a:pt x="640" y="1132"/>
                  </a:lnTo>
                  <a:lnTo>
                    <a:pt x="692" y="1136"/>
                  </a:lnTo>
                  <a:lnTo>
                    <a:pt x="746" y="1138"/>
                  </a:lnTo>
                  <a:lnTo>
                    <a:pt x="800" y="1140"/>
                  </a:lnTo>
                  <a:lnTo>
                    <a:pt x="856" y="1138"/>
                  </a:lnTo>
                  <a:lnTo>
                    <a:pt x="910" y="1136"/>
                  </a:lnTo>
                  <a:lnTo>
                    <a:pt x="962" y="1132"/>
                  </a:lnTo>
                  <a:lnTo>
                    <a:pt x="1016" y="1126"/>
                  </a:lnTo>
                  <a:lnTo>
                    <a:pt x="1068" y="1118"/>
                  </a:lnTo>
                  <a:lnTo>
                    <a:pt x="1120" y="1108"/>
                  </a:lnTo>
                  <a:lnTo>
                    <a:pt x="1172" y="1096"/>
                  </a:lnTo>
                  <a:lnTo>
                    <a:pt x="1222" y="1084"/>
                  </a:lnTo>
                  <a:lnTo>
                    <a:pt x="1272" y="1068"/>
                  </a:lnTo>
                  <a:lnTo>
                    <a:pt x="1322" y="1052"/>
                  </a:lnTo>
                  <a:lnTo>
                    <a:pt x="1370" y="1036"/>
                  </a:lnTo>
                  <a:lnTo>
                    <a:pt x="1418" y="1016"/>
                  </a:lnTo>
                  <a:lnTo>
                    <a:pt x="1464" y="996"/>
                  </a:lnTo>
                  <a:lnTo>
                    <a:pt x="1512" y="974"/>
                  </a:lnTo>
                  <a:lnTo>
                    <a:pt x="1556" y="950"/>
                  </a:lnTo>
                  <a:lnTo>
                    <a:pt x="1602" y="926"/>
                  </a:lnTo>
                  <a:lnTo>
                    <a:pt x="1066" y="0"/>
                  </a:lnTo>
                  <a:lnTo>
                    <a:pt x="1036" y="16"/>
                  </a:lnTo>
                  <a:lnTo>
                    <a:pt x="1006" y="30"/>
                  </a:lnTo>
                  <a:lnTo>
                    <a:pt x="974" y="42"/>
                  </a:lnTo>
                  <a:lnTo>
                    <a:pt x="940" y="52"/>
                  </a:lnTo>
                  <a:lnTo>
                    <a:pt x="906" y="60"/>
                  </a:lnTo>
                  <a:lnTo>
                    <a:pt x="872" y="66"/>
                  </a:lnTo>
                  <a:lnTo>
                    <a:pt x="836" y="68"/>
                  </a:lnTo>
                  <a:lnTo>
                    <a:pt x="800" y="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7"/>
            <p:cNvSpPr>
              <a:spLocks/>
            </p:cNvSpPr>
            <p:nvPr/>
          </p:nvSpPr>
          <p:spPr bwMode="auto">
            <a:xfrm>
              <a:off x="1280" y="1330"/>
              <a:ext cx="1336" cy="1386"/>
            </a:xfrm>
            <a:custGeom>
              <a:avLst/>
              <a:gdLst>
                <a:gd name="T0" fmla="*/ 1336 w 1336"/>
                <a:gd name="T1" fmla="*/ 926 h 1386"/>
                <a:gd name="T2" fmla="*/ 800 w 1336"/>
                <a:gd name="T3" fmla="*/ 0 h 1386"/>
                <a:gd name="T4" fmla="*/ 800 w 1336"/>
                <a:gd name="T5" fmla="*/ 0 h 1386"/>
                <a:gd name="T6" fmla="*/ 756 w 1336"/>
                <a:gd name="T7" fmla="*/ 26 h 1386"/>
                <a:gd name="T8" fmla="*/ 714 w 1336"/>
                <a:gd name="T9" fmla="*/ 54 h 1386"/>
                <a:gd name="T10" fmla="*/ 670 w 1336"/>
                <a:gd name="T11" fmla="*/ 84 h 1386"/>
                <a:gd name="T12" fmla="*/ 630 w 1336"/>
                <a:gd name="T13" fmla="*/ 114 h 1386"/>
                <a:gd name="T14" fmla="*/ 588 w 1336"/>
                <a:gd name="T15" fmla="*/ 146 h 1386"/>
                <a:gd name="T16" fmla="*/ 550 w 1336"/>
                <a:gd name="T17" fmla="*/ 180 h 1386"/>
                <a:gd name="T18" fmla="*/ 512 w 1336"/>
                <a:gd name="T19" fmla="*/ 214 h 1386"/>
                <a:gd name="T20" fmla="*/ 474 w 1336"/>
                <a:gd name="T21" fmla="*/ 250 h 1386"/>
                <a:gd name="T22" fmla="*/ 438 w 1336"/>
                <a:gd name="T23" fmla="*/ 286 h 1386"/>
                <a:gd name="T24" fmla="*/ 404 w 1336"/>
                <a:gd name="T25" fmla="*/ 324 h 1386"/>
                <a:gd name="T26" fmla="*/ 370 w 1336"/>
                <a:gd name="T27" fmla="*/ 364 h 1386"/>
                <a:gd name="T28" fmla="*/ 338 w 1336"/>
                <a:gd name="T29" fmla="*/ 404 h 1386"/>
                <a:gd name="T30" fmla="*/ 306 w 1336"/>
                <a:gd name="T31" fmla="*/ 444 h 1386"/>
                <a:gd name="T32" fmla="*/ 276 w 1336"/>
                <a:gd name="T33" fmla="*/ 486 h 1386"/>
                <a:gd name="T34" fmla="*/ 248 w 1336"/>
                <a:gd name="T35" fmla="*/ 530 h 1386"/>
                <a:gd name="T36" fmla="*/ 222 w 1336"/>
                <a:gd name="T37" fmla="*/ 574 h 1386"/>
                <a:gd name="T38" fmla="*/ 196 w 1336"/>
                <a:gd name="T39" fmla="*/ 620 h 1386"/>
                <a:gd name="T40" fmla="*/ 172 w 1336"/>
                <a:gd name="T41" fmla="*/ 666 h 1386"/>
                <a:gd name="T42" fmla="*/ 150 w 1336"/>
                <a:gd name="T43" fmla="*/ 712 h 1386"/>
                <a:gd name="T44" fmla="*/ 128 w 1336"/>
                <a:gd name="T45" fmla="*/ 760 h 1386"/>
                <a:gd name="T46" fmla="*/ 108 w 1336"/>
                <a:gd name="T47" fmla="*/ 808 h 1386"/>
                <a:gd name="T48" fmla="*/ 90 w 1336"/>
                <a:gd name="T49" fmla="*/ 858 h 1386"/>
                <a:gd name="T50" fmla="*/ 74 w 1336"/>
                <a:gd name="T51" fmla="*/ 908 h 1386"/>
                <a:gd name="T52" fmla="*/ 58 w 1336"/>
                <a:gd name="T53" fmla="*/ 958 h 1386"/>
                <a:gd name="T54" fmla="*/ 46 w 1336"/>
                <a:gd name="T55" fmla="*/ 1010 h 1386"/>
                <a:gd name="T56" fmla="*/ 34 w 1336"/>
                <a:gd name="T57" fmla="*/ 1062 h 1386"/>
                <a:gd name="T58" fmla="*/ 24 w 1336"/>
                <a:gd name="T59" fmla="*/ 1114 h 1386"/>
                <a:gd name="T60" fmla="*/ 16 w 1336"/>
                <a:gd name="T61" fmla="*/ 1168 h 1386"/>
                <a:gd name="T62" fmla="*/ 10 w 1336"/>
                <a:gd name="T63" fmla="*/ 1222 h 1386"/>
                <a:gd name="T64" fmla="*/ 4 w 1336"/>
                <a:gd name="T65" fmla="*/ 1276 h 1386"/>
                <a:gd name="T66" fmla="*/ 2 w 1336"/>
                <a:gd name="T67" fmla="*/ 1330 h 1386"/>
                <a:gd name="T68" fmla="*/ 0 w 1336"/>
                <a:gd name="T69" fmla="*/ 1386 h 1386"/>
                <a:gd name="T70" fmla="*/ 1070 w 1336"/>
                <a:gd name="T71" fmla="*/ 1386 h 1386"/>
                <a:gd name="T72" fmla="*/ 1070 w 1336"/>
                <a:gd name="T73" fmla="*/ 1386 h 1386"/>
                <a:gd name="T74" fmla="*/ 1072 w 1336"/>
                <a:gd name="T75" fmla="*/ 1348 h 1386"/>
                <a:gd name="T76" fmla="*/ 1076 w 1336"/>
                <a:gd name="T77" fmla="*/ 1314 h 1386"/>
                <a:gd name="T78" fmla="*/ 1082 w 1336"/>
                <a:gd name="T79" fmla="*/ 1278 h 1386"/>
                <a:gd name="T80" fmla="*/ 1090 w 1336"/>
                <a:gd name="T81" fmla="*/ 1244 h 1386"/>
                <a:gd name="T82" fmla="*/ 1100 w 1336"/>
                <a:gd name="T83" fmla="*/ 1210 h 1386"/>
                <a:gd name="T84" fmla="*/ 1112 w 1336"/>
                <a:gd name="T85" fmla="*/ 1178 h 1386"/>
                <a:gd name="T86" fmla="*/ 1126 w 1336"/>
                <a:gd name="T87" fmla="*/ 1146 h 1386"/>
                <a:gd name="T88" fmla="*/ 1144 w 1336"/>
                <a:gd name="T89" fmla="*/ 1116 h 1386"/>
                <a:gd name="T90" fmla="*/ 1162 w 1336"/>
                <a:gd name="T91" fmla="*/ 1088 h 1386"/>
                <a:gd name="T92" fmla="*/ 1182 w 1336"/>
                <a:gd name="T93" fmla="*/ 1060 h 1386"/>
                <a:gd name="T94" fmla="*/ 1204 w 1336"/>
                <a:gd name="T95" fmla="*/ 1034 h 1386"/>
                <a:gd name="T96" fmla="*/ 1228 w 1336"/>
                <a:gd name="T97" fmla="*/ 1008 h 1386"/>
                <a:gd name="T98" fmla="*/ 1252 w 1336"/>
                <a:gd name="T99" fmla="*/ 986 h 1386"/>
                <a:gd name="T100" fmla="*/ 1278 w 1336"/>
                <a:gd name="T101" fmla="*/ 964 h 1386"/>
                <a:gd name="T102" fmla="*/ 1306 w 1336"/>
                <a:gd name="T103" fmla="*/ 944 h 1386"/>
                <a:gd name="T104" fmla="*/ 1336 w 1336"/>
                <a:gd name="T105" fmla="*/ 926 h 1386"/>
                <a:gd name="T106" fmla="*/ 1336 w 1336"/>
                <a:gd name="T107" fmla="*/ 92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6" h="1386">
                  <a:moveTo>
                    <a:pt x="1336" y="926"/>
                  </a:moveTo>
                  <a:lnTo>
                    <a:pt x="800" y="0"/>
                  </a:lnTo>
                  <a:lnTo>
                    <a:pt x="756" y="26"/>
                  </a:lnTo>
                  <a:lnTo>
                    <a:pt x="714" y="54"/>
                  </a:lnTo>
                  <a:lnTo>
                    <a:pt x="670" y="84"/>
                  </a:lnTo>
                  <a:lnTo>
                    <a:pt x="630" y="114"/>
                  </a:lnTo>
                  <a:lnTo>
                    <a:pt x="588" y="146"/>
                  </a:lnTo>
                  <a:lnTo>
                    <a:pt x="550" y="180"/>
                  </a:lnTo>
                  <a:lnTo>
                    <a:pt x="512" y="214"/>
                  </a:lnTo>
                  <a:lnTo>
                    <a:pt x="474" y="250"/>
                  </a:lnTo>
                  <a:lnTo>
                    <a:pt x="438" y="286"/>
                  </a:lnTo>
                  <a:lnTo>
                    <a:pt x="404" y="324"/>
                  </a:lnTo>
                  <a:lnTo>
                    <a:pt x="370" y="364"/>
                  </a:lnTo>
                  <a:lnTo>
                    <a:pt x="338" y="404"/>
                  </a:lnTo>
                  <a:lnTo>
                    <a:pt x="306" y="444"/>
                  </a:lnTo>
                  <a:lnTo>
                    <a:pt x="276" y="486"/>
                  </a:lnTo>
                  <a:lnTo>
                    <a:pt x="248" y="530"/>
                  </a:lnTo>
                  <a:lnTo>
                    <a:pt x="222" y="574"/>
                  </a:lnTo>
                  <a:lnTo>
                    <a:pt x="196" y="620"/>
                  </a:lnTo>
                  <a:lnTo>
                    <a:pt x="172" y="666"/>
                  </a:lnTo>
                  <a:lnTo>
                    <a:pt x="150" y="712"/>
                  </a:lnTo>
                  <a:lnTo>
                    <a:pt x="128" y="760"/>
                  </a:lnTo>
                  <a:lnTo>
                    <a:pt x="108" y="808"/>
                  </a:lnTo>
                  <a:lnTo>
                    <a:pt x="90" y="858"/>
                  </a:lnTo>
                  <a:lnTo>
                    <a:pt x="74" y="908"/>
                  </a:lnTo>
                  <a:lnTo>
                    <a:pt x="58" y="958"/>
                  </a:lnTo>
                  <a:lnTo>
                    <a:pt x="46" y="1010"/>
                  </a:lnTo>
                  <a:lnTo>
                    <a:pt x="34" y="1062"/>
                  </a:lnTo>
                  <a:lnTo>
                    <a:pt x="24" y="1114"/>
                  </a:lnTo>
                  <a:lnTo>
                    <a:pt x="16" y="1168"/>
                  </a:lnTo>
                  <a:lnTo>
                    <a:pt x="10" y="1222"/>
                  </a:lnTo>
                  <a:lnTo>
                    <a:pt x="4" y="1276"/>
                  </a:lnTo>
                  <a:lnTo>
                    <a:pt x="2" y="1330"/>
                  </a:lnTo>
                  <a:lnTo>
                    <a:pt x="0" y="1386"/>
                  </a:lnTo>
                  <a:lnTo>
                    <a:pt x="1070" y="1386"/>
                  </a:lnTo>
                  <a:lnTo>
                    <a:pt x="1072" y="1348"/>
                  </a:lnTo>
                  <a:lnTo>
                    <a:pt x="1076" y="1314"/>
                  </a:lnTo>
                  <a:lnTo>
                    <a:pt x="1082" y="1278"/>
                  </a:lnTo>
                  <a:lnTo>
                    <a:pt x="1090" y="1244"/>
                  </a:lnTo>
                  <a:lnTo>
                    <a:pt x="1100" y="1210"/>
                  </a:lnTo>
                  <a:lnTo>
                    <a:pt x="1112" y="1178"/>
                  </a:lnTo>
                  <a:lnTo>
                    <a:pt x="1126" y="1146"/>
                  </a:lnTo>
                  <a:lnTo>
                    <a:pt x="1144" y="1116"/>
                  </a:lnTo>
                  <a:lnTo>
                    <a:pt x="1162" y="1088"/>
                  </a:lnTo>
                  <a:lnTo>
                    <a:pt x="1182" y="1060"/>
                  </a:lnTo>
                  <a:lnTo>
                    <a:pt x="1204" y="1034"/>
                  </a:lnTo>
                  <a:lnTo>
                    <a:pt x="1228" y="1008"/>
                  </a:lnTo>
                  <a:lnTo>
                    <a:pt x="1252" y="986"/>
                  </a:lnTo>
                  <a:lnTo>
                    <a:pt x="1278" y="964"/>
                  </a:lnTo>
                  <a:lnTo>
                    <a:pt x="1306" y="944"/>
                  </a:lnTo>
                  <a:lnTo>
                    <a:pt x="1336" y="92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8"/>
            <p:cNvSpPr>
              <a:spLocks/>
            </p:cNvSpPr>
            <p:nvPr/>
          </p:nvSpPr>
          <p:spPr bwMode="auto">
            <a:xfrm>
              <a:off x="2486" y="2320"/>
              <a:ext cx="790" cy="790"/>
            </a:xfrm>
            <a:custGeom>
              <a:avLst/>
              <a:gdLst>
                <a:gd name="T0" fmla="*/ 790 w 790"/>
                <a:gd name="T1" fmla="*/ 396 h 790"/>
                <a:gd name="T2" fmla="*/ 782 w 790"/>
                <a:gd name="T3" fmla="*/ 476 h 790"/>
                <a:gd name="T4" fmla="*/ 760 w 790"/>
                <a:gd name="T5" fmla="*/ 550 h 790"/>
                <a:gd name="T6" fmla="*/ 722 w 790"/>
                <a:gd name="T7" fmla="*/ 616 h 790"/>
                <a:gd name="T8" fmla="*/ 674 w 790"/>
                <a:gd name="T9" fmla="*/ 674 h 790"/>
                <a:gd name="T10" fmla="*/ 616 w 790"/>
                <a:gd name="T11" fmla="*/ 724 h 790"/>
                <a:gd name="T12" fmla="*/ 548 w 790"/>
                <a:gd name="T13" fmla="*/ 760 h 790"/>
                <a:gd name="T14" fmla="*/ 474 w 790"/>
                <a:gd name="T15" fmla="*/ 782 h 790"/>
                <a:gd name="T16" fmla="*/ 394 w 790"/>
                <a:gd name="T17" fmla="*/ 790 h 790"/>
                <a:gd name="T18" fmla="*/ 354 w 790"/>
                <a:gd name="T19" fmla="*/ 788 h 790"/>
                <a:gd name="T20" fmla="*/ 278 w 790"/>
                <a:gd name="T21" fmla="*/ 772 h 790"/>
                <a:gd name="T22" fmla="*/ 206 w 790"/>
                <a:gd name="T23" fmla="*/ 744 h 790"/>
                <a:gd name="T24" fmla="*/ 144 w 790"/>
                <a:gd name="T25" fmla="*/ 700 h 790"/>
                <a:gd name="T26" fmla="*/ 90 w 790"/>
                <a:gd name="T27" fmla="*/ 646 h 790"/>
                <a:gd name="T28" fmla="*/ 48 w 790"/>
                <a:gd name="T29" fmla="*/ 584 h 790"/>
                <a:gd name="T30" fmla="*/ 18 w 790"/>
                <a:gd name="T31" fmla="*/ 514 h 790"/>
                <a:gd name="T32" fmla="*/ 2 w 790"/>
                <a:gd name="T33" fmla="*/ 436 h 790"/>
                <a:gd name="T34" fmla="*/ 0 w 790"/>
                <a:gd name="T35" fmla="*/ 396 h 790"/>
                <a:gd name="T36" fmla="*/ 8 w 790"/>
                <a:gd name="T37" fmla="*/ 316 h 790"/>
                <a:gd name="T38" fmla="*/ 30 w 790"/>
                <a:gd name="T39" fmla="*/ 242 h 790"/>
                <a:gd name="T40" fmla="*/ 68 w 790"/>
                <a:gd name="T41" fmla="*/ 174 h 790"/>
                <a:gd name="T42" fmla="*/ 116 w 790"/>
                <a:gd name="T43" fmla="*/ 116 h 790"/>
                <a:gd name="T44" fmla="*/ 174 w 790"/>
                <a:gd name="T45" fmla="*/ 68 h 790"/>
                <a:gd name="T46" fmla="*/ 242 w 790"/>
                <a:gd name="T47" fmla="*/ 32 h 790"/>
                <a:gd name="T48" fmla="*/ 316 w 790"/>
                <a:gd name="T49" fmla="*/ 8 h 790"/>
                <a:gd name="T50" fmla="*/ 394 w 790"/>
                <a:gd name="T51" fmla="*/ 0 h 790"/>
                <a:gd name="T52" fmla="*/ 436 w 790"/>
                <a:gd name="T53" fmla="*/ 2 h 790"/>
                <a:gd name="T54" fmla="*/ 512 w 790"/>
                <a:gd name="T55" fmla="*/ 18 h 790"/>
                <a:gd name="T56" fmla="*/ 584 w 790"/>
                <a:gd name="T57" fmla="*/ 48 h 790"/>
                <a:gd name="T58" fmla="*/ 646 w 790"/>
                <a:gd name="T59" fmla="*/ 90 h 790"/>
                <a:gd name="T60" fmla="*/ 700 w 790"/>
                <a:gd name="T61" fmla="*/ 144 h 790"/>
                <a:gd name="T62" fmla="*/ 742 w 790"/>
                <a:gd name="T63" fmla="*/ 208 h 790"/>
                <a:gd name="T64" fmla="*/ 772 w 790"/>
                <a:gd name="T65" fmla="*/ 278 h 790"/>
                <a:gd name="T66" fmla="*/ 788 w 790"/>
                <a:gd name="T67" fmla="*/ 356 h 790"/>
                <a:gd name="T68" fmla="*/ 790 w 790"/>
                <a:gd name="T69" fmla="*/ 396 h 7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90" h="790">
                  <a:moveTo>
                    <a:pt x="790" y="396"/>
                  </a:moveTo>
                  <a:lnTo>
                    <a:pt x="790" y="396"/>
                  </a:lnTo>
                  <a:lnTo>
                    <a:pt x="788" y="436"/>
                  </a:lnTo>
                  <a:lnTo>
                    <a:pt x="782" y="476"/>
                  </a:lnTo>
                  <a:lnTo>
                    <a:pt x="772" y="514"/>
                  </a:lnTo>
                  <a:lnTo>
                    <a:pt x="760" y="550"/>
                  </a:lnTo>
                  <a:lnTo>
                    <a:pt x="742" y="584"/>
                  </a:lnTo>
                  <a:lnTo>
                    <a:pt x="722" y="616"/>
                  </a:lnTo>
                  <a:lnTo>
                    <a:pt x="700" y="646"/>
                  </a:lnTo>
                  <a:lnTo>
                    <a:pt x="674" y="674"/>
                  </a:lnTo>
                  <a:lnTo>
                    <a:pt x="646" y="700"/>
                  </a:lnTo>
                  <a:lnTo>
                    <a:pt x="616" y="724"/>
                  </a:lnTo>
                  <a:lnTo>
                    <a:pt x="584" y="744"/>
                  </a:lnTo>
                  <a:lnTo>
                    <a:pt x="548" y="760"/>
                  </a:lnTo>
                  <a:lnTo>
                    <a:pt x="512" y="772"/>
                  </a:lnTo>
                  <a:lnTo>
                    <a:pt x="474" y="782"/>
                  </a:lnTo>
                  <a:lnTo>
                    <a:pt x="436" y="788"/>
                  </a:lnTo>
                  <a:lnTo>
                    <a:pt x="394" y="790"/>
                  </a:lnTo>
                  <a:lnTo>
                    <a:pt x="354" y="788"/>
                  </a:lnTo>
                  <a:lnTo>
                    <a:pt x="316" y="782"/>
                  </a:lnTo>
                  <a:lnTo>
                    <a:pt x="278" y="772"/>
                  </a:lnTo>
                  <a:lnTo>
                    <a:pt x="242" y="760"/>
                  </a:lnTo>
                  <a:lnTo>
                    <a:pt x="206" y="744"/>
                  </a:lnTo>
                  <a:lnTo>
                    <a:pt x="174" y="724"/>
                  </a:lnTo>
                  <a:lnTo>
                    <a:pt x="144" y="700"/>
                  </a:lnTo>
                  <a:lnTo>
                    <a:pt x="116" y="674"/>
                  </a:lnTo>
                  <a:lnTo>
                    <a:pt x="90" y="646"/>
                  </a:lnTo>
                  <a:lnTo>
                    <a:pt x="68" y="616"/>
                  </a:lnTo>
                  <a:lnTo>
                    <a:pt x="48" y="584"/>
                  </a:lnTo>
                  <a:lnTo>
                    <a:pt x="30" y="550"/>
                  </a:lnTo>
                  <a:lnTo>
                    <a:pt x="18" y="514"/>
                  </a:lnTo>
                  <a:lnTo>
                    <a:pt x="8" y="476"/>
                  </a:lnTo>
                  <a:lnTo>
                    <a:pt x="2" y="436"/>
                  </a:lnTo>
                  <a:lnTo>
                    <a:pt x="0" y="396"/>
                  </a:lnTo>
                  <a:lnTo>
                    <a:pt x="2" y="356"/>
                  </a:lnTo>
                  <a:lnTo>
                    <a:pt x="8" y="316"/>
                  </a:lnTo>
                  <a:lnTo>
                    <a:pt x="18" y="278"/>
                  </a:lnTo>
                  <a:lnTo>
                    <a:pt x="30" y="242"/>
                  </a:lnTo>
                  <a:lnTo>
                    <a:pt x="48" y="208"/>
                  </a:lnTo>
                  <a:lnTo>
                    <a:pt x="68" y="174"/>
                  </a:lnTo>
                  <a:lnTo>
                    <a:pt x="90" y="144"/>
                  </a:lnTo>
                  <a:lnTo>
                    <a:pt x="116" y="116"/>
                  </a:lnTo>
                  <a:lnTo>
                    <a:pt x="144" y="90"/>
                  </a:lnTo>
                  <a:lnTo>
                    <a:pt x="174" y="68"/>
                  </a:lnTo>
                  <a:lnTo>
                    <a:pt x="206" y="48"/>
                  </a:lnTo>
                  <a:lnTo>
                    <a:pt x="242" y="32"/>
                  </a:lnTo>
                  <a:lnTo>
                    <a:pt x="278" y="18"/>
                  </a:lnTo>
                  <a:lnTo>
                    <a:pt x="316" y="8"/>
                  </a:lnTo>
                  <a:lnTo>
                    <a:pt x="354" y="2"/>
                  </a:lnTo>
                  <a:lnTo>
                    <a:pt x="394" y="0"/>
                  </a:lnTo>
                  <a:lnTo>
                    <a:pt x="436" y="2"/>
                  </a:lnTo>
                  <a:lnTo>
                    <a:pt x="474" y="8"/>
                  </a:lnTo>
                  <a:lnTo>
                    <a:pt x="512" y="18"/>
                  </a:lnTo>
                  <a:lnTo>
                    <a:pt x="548" y="32"/>
                  </a:lnTo>
                  <a:lnTo>
                    <a:pt x="584" y="48"/>
                  </a:lnTo>
                  <a:lnTo>
                    <a:pt x="616" y="68"/>
                  </a:lnTo>
                  <a:lnTo>
                    <a:pt x="646" y="90"/>
                  </a:lnTo>
                  <a:lnTo>
                    <a:pt x="674" y="116"/>
                  </a:lnTo>
                  <a:lnTo>
                    <a:pt x="700" y="144"/>
                  </a:lnTo>
                  <a:lnTo>
                    <a:pt x="722" y="174"/>
                  </a:lnTo>
                  <a:lnTo>
                    <a:pt x="742" y="208"/>
                  </a:lnTo>
                  <a:lnTo>
                    <a:pt x="760" y="242"/>
                  </a:lnTo>
                  <a:lnTo>
                    <a:pt x="772" y="278"/>
                  </a:lnTo>
                  <a:lnTo>
                    <a:pt x="782" y="316"/>
                  </a:lnTo>
                  <a:lnTo>
                    <a:pt x="788" y="356"/>
                  </a:lnTo>
                  <a:lnTo>
                    <a:pt x="790" y="39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3059113" y="5454650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>
                <a:solidFill>
                  <a:srgbClr val="000000"/>
                </a:solidFill>
              </a:rPr>
              <a:t>KEEP OUT !!!</a:t>
            </a:r>
          </a:p>
        </p:txBody>
      </p:sp>
      <p:sp>
        <p:nvSpPr>
          <p:cNvPr id="5125" name="AutoShape 10"/>
          <p:cNvSpPr>
            <a:spLocks noChangeArrowheads="1"/>
          </p:cNvSpPr>
          <p:nvPr/>
        </p:nvSpPr>
        <p:spPr bwMode="auto">
          <a:xfrm>
            <a:off x="50641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AutoShape 11"/>
          <p:cNvSpPr>
            <a:spLocks noChangeArrowheads="1"/>
          </p:cNvSpPr>
          <p:nvPr/>
        </p:nvSpPr>
        <p:spPr bwMode="auto">
          <a:xfrm>
            <a:off x="1755775" y="6707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12"/>
          <p:cNvSpPr>
            <a:spLocks noChangeArrowheads="1"/>
          </p:cNvSpPr>
          <p:nvPr/>
        </p:nvSpPr>
        <p:spPr bwMode="auto">
          <a:xfrm>
            <a:off x="3005138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>
            <a:off x="4256088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AutoShape 14"/>
          <p:cNvSpPr>
            <a:spLocks noChangeArrowheads="1"/>
          </p:cNvSpPr>
          <p:nvPr/>
        </p:nvSpPr>
        <p:spPr bwMode="auto">
          <a:xfrm>
            <a:off x="5505450" y="6707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AutoShape 15"/>
          <p:cNvSpPr>
            <a:spLocks noChangeArrowheads="1"/>
          </p:cNvSpPr>
          <p:nvPr/>
        </p:nvSpPr>
        <p:spPr bwMode="auto">
          <a:xfrm>
            <a:off x="675481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6"/>
          <p:cNvSpPr>
            <a:spLocks noChangeArrowheads="1"/>
          </p:cNvSpPr>
          <p:nvPr/>
        </p:nvSpPr>
        <p:spPr bwMode="auto">
          <a:xfrm>
            <a:off x="800576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AutoShape 17"/>
          <p:cNvSpPr>
            <a:spLocks noChangeArrowheads="1"/>
          </p:cNvSpPr>
          <p:nvPr/>
        </p:nvSpPr>
        <p:spPr bwMode="auto">
          <a:xfrm>
            <a:off x="307975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AutoShape 18"/>
          <p:cNvSpPr>
            <a:spLocks noChangeArrowheads="1"/>
          </p:cNvSpPr>
          <p:nvPr/>
        </p:nvSpPr>
        <p:spPr bwMode="auto">
          <a:xfrm>
            <a:off x="1568450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AutoShape 19"/>
          <p:cNvSpPr>
            <a:spLocks noChangeArrowheads="1"/>
          </p:cNvSpPr>
          <p:nvPr/>
        </p:nvSpPr>
        <p:spPr bwMode="auto">
          <a:xfrm>
            <a:off x="2828925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AutoShape 20"/>
          <p:cNvSpPr>
            <a:spLocks noChangeArrowheads="1"/>
          </p:cNvSpPr>
          <p:nvPr/>
        </p:nvSpPr>
        <p:spPr bwMode="auto">
          <a:xfrm>
            <a:off x="4090988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AutoShape 21"/>
          <p:cNvSpPr>
            <a:spLocks noChangeArrowheads="1"/>
          </p:cNvSpPr>
          <p:nvPr/>
        </p:nvSpPr>
        <p:spPr bwMode="auto">
          <a:xfrm>
            <a:off x="5351463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AutoShape 22"/>
          <p:cNvSpPr>
            <a:spLocks noChangeArrowheads="1"/>
          </p:cNvSpPr>
          <p:nvPr/>
        </p:nvSpPr>
        <p:spPr bwMode="auto">
          <a:xfrm>
            <a:off x="6611938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AutoShape 23"/>
          <p:cNvSpPr>
            <a:spLocks noChangeArrowheads="1"/>
          </p:cNvSpPr>
          <p:nvPr/>
        </p:nvSpPr>
        <p:spPr bwMode="auto">
          <a:xfrm>
            <a:off x="7874000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AutoShape 24"/>
          <p:cNvSpPr>
            <a:spLocks noChangeArrowheads="1"/>
          </p:cNvSpPr>
          <p:nvPr/>
        </p:nvSpPr>
        <p:spPr bwMode="auto">
          <a:xfrm rot="5400000" flipH="1">
            <a:off x="8626475" y="36671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AutoShape 25"/>
          <p:cNvSpPr>
            <a:spLocks noChangeArrowheads="1"/>
          </p:cNvSpPr>
          <p:nvPr/>
        </p:nvSpPr>
        <p:spPr bwMode="auto">
          <a:xfrm rot="5400000" flipH="1">
            <a:off x="8626475" y="150653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AutoShape 26"/>
          <p:cNvSpPr>
            <a:spLocks noChangeArrowheads="1"/>
          </p:cNvSpPr>
          <p:nvPr/>
        </p:nvSpPr>
        <p:spPr bwMode="auto">
          <a:xfrm rot="5400000" flipH="1">
            <a:off x="8626475" y="264636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AutoShape 27"/>
          <p:cNvSpPr>
            <a:spLocks noChangeArrowheads="1"/>
          </p:cNvSpPr>
          <p:nvPr/>
        </p:nvSpPr>
        <p:spPr bwMode="auto">
          <a:xfrm rot="5400000" flipH="1">
            <a:off x="8626475" y="3786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AutoShape 28"/>
          <p:cNvSpPr>
            <a:spLocks noChangeArrowheads="1"/>
          </p:cNvSpPr>
          <p:nvPr/>
        </p:nvSpPr>
        <p:spPr bwMode="auto">
          <a:xfrm rot="5400000" flipH="1">
            <a:off x="8626475" y="492601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AutoShape 29"/>
          <p:cNvSpPr>
            <a:spLocks noChangeArrowheads="1"/>
          </p:cNvSpPr>
          <p:nvPr/>
        </p:nvSpPr>
        <p:spPr bwMode="auto">
          <a:xfrm rot="5400000" flipH="1">
            <a:off x="8626475" y="606583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5" name="AutoShape 30"/>
          <p:cNvSpPr>
            <a:spLocks noChangeArrowheads="1"/>
          </p:cNvSpPr>
          <p:nvPr/>
        </p:nvSpPr>
        <p:spPr bwMode="auto">
          <a:xfrm rot="5400000" flipH="1">
            <a:off x="-366712" y="64135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6" name="AutoShape 31"/>
          <p:cNvSpPr>
            <a:spLocks noChangeArrowheads="1"/>
          </p:cNvSpPr>
          <p:nvPr/>
        </p:nvSpPr>
        <p:spPr bwMode="auto">
          <a:xfrm rot="5400000" flipH="1">
            <a:off x="-366712" y="178117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7" name="AutoShape 32"/>
          <p:cNvSpPr>
            <a:spLocks noChangeArrowheads="1"/>
          </p:cNvSpPr>
          <p:nvPr/>
        </p:nvSpPr>
        <p:spPr bwMode="auto">
          <a:xfrm rot="5400000" flipH="1">
            <a:off x="-366712" y="292100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8" name="AutoShape 33"/>
          <p:cNvSpPr>
            <a:spLocks noChangeArrowheads="1"/>
          </p:cNvSpPr>
          <p:nvPr/>
        </p:nvSpPr>
        <p:spPr bwMode="auto">
          <a:xfrm rot="5400000" flipH="1">
            <a:off x="-366712" y="406082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9" name="AutoShape 34"/>
          <p:cNvSpPr>
            <a:spLocks noChangeArrowheads="1"/>
          </p:cNvSpPr>
          <p:nvPr/>
        </p:nvSpPr>
        <p:spPr bwMode="auto">
          <a:xfrm rot="5400000" flipH="1">
            <a:off x="-366712" y="520065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0" name="AutoShape 35"/>
          <p:cNvSpPr>
            <a:spLocks noChangeArrowheads="1"/>
          </p:cNvSpPr>
          <p:nvPr/>
        </p:nvSpPr>
        <p:spPr bwMode="auto">
          <a:xfrm rot="5400000" flipH="1">
            <a:off x="-366712" y="634047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Watch out</a:t>
            </a:r>
          </a:p>
        </p:txBody>
      </p:sp>
      <p:sp>
        <p:nvSpPr>
          <p:cNvPr id="7171" name="Freeform 3"/>
          <p:cNvSpPr>
            <a:spLocks noEditPoints="1"/>
          </p:cNvSpPr>
          <p:nvPr/>
        </p:nvSpPr>
        <p:spPr bwMode="auto">
          <a:xfrm>
            <a:off x="2813050" y="1639888"/>
            <a:ext cx="3517900" cy="3117850"/>
          </a:xfrm>
          <a:custGeom>
            <a:avLst/>
            <a:gdLst>
              <a:gd name="T0" fmla="*/ 47625 w 2216"/>
              <a:gd name="T1" fmla="*/ 2698750 h 1964"/>
              <a:gd name="T2" fmla="*/ 28575 w 2216"/>
              <a:gd name="T3" fmla="*/ 2736850 h 1964"/>
              <a:gd name="T4" fmla="*/ 6350 w 2216"/>
              <a:gd name="T5" fmla="*/ 2813050 h 1964"/>
              <a:gd name="T6" fmla="*/ 3175 w 2216"/>
              <a:gd name="T7" fmla="*/ 2886075 h 1964"/>
              <a:gd name="T8" fmla="*/ 19050 w 2216"/>
              <a:gd name="T9" fmla="*/ 2955925 h 1964"/>
              <a:gd name="T10" fmla="*/ 34925 w 2216"/>
              <a:gd name="T11" fmla="*/ 2987675 h 1964"/>
              <a:gd name="T12" fmla="*/ 79375 w 2216"/>
              <a:gd name="T13" fmla="*/ 3041650 h 1964"/>
              <a:gd name="T14" fmla="*/ 136525 w 2216"/>
              <a:gd name="T15" fmla="*/ 3082925 h 1964"/>
              <a:gd name="T16" fmla="*/ 209550 w 2216"/>
              <a:gd name="T17" fmla="*/ 3108325 h 1964"/>
              <a:gd name="T18" fmla="*/ 292100 w 2216"/>
              <a:gd name="T19" fmla="*/ 3117850 h 1964"/>
              <a:gd name="T20" fmla="*/ 3225800 w 2216"/>
              <a:gd name="T21" fmla="*/ 3117850 h 1964"/>
              <a:gd name="T22" fmla="*/ 3308350 w 2216"/>
              <a:gd name="T23" fmla="*/ 3108325 h 1964"/>
              <a:gd name="T24" fmla="*/ 3381375 w 2216"/>
              <a:gd name="T25" fmla="*/ 3082925 h 1964"/>
              <a:gd name="T26" fmla="*/ 3441700 w 2216"/>
              <a:gd name="T27" fmla="*/ 3041650 h 1964"/>
              <a:gd name="T28" fmla="*/ 3482975 w 2216"/>
              <a:gd name="T29" fmla="*/ 2987675 h 1964"/>
              <a:gd name="T30" fmla="*/ 3498850 w 2216"/>
              <a:gd name="T31" fmla="*/ 2955925 h 1964"/>
              <a:gd name="T32" fmla="*/ 3514725 w 2216"/>
              <a:gd name="T33" fmla="*/ 2886075 h 1964"/>
              <a:gd name="T34" fmla="*/ 3511550 w 2216"/>
              <a:gd name="T35" fmla="*/ 2813050 h 1964"/>
              <a:gd name="T36" fmla="*/ 3489325 w 2216"/>
              <a:gd name="T37" fmla="*/ 2736850 h 1964"/>
              <a:gd name="T38" fmla="*/ 2000250 w 2216"/>
              <a:gd name="T39" fmla="*/ 155575 h 1964"/>
              <a:gd name="T40" fmla="*/ 1978025 w 2216"/>
              <a:gd name="T41" fmla="*/ 120650 h 1964"/>
              <a:gd name="T42" fmla="*/ 1924050 w 2216"/>
              <a:gd name="T43" fmla="*/ 63500 h 1964"/>
              <a:gd name="T44" fmla="*/ 1863725 w 2216"/>
              <a:gd name="T45" fmla="*/ 22225 h 1964"/>
              <a:gd name="T46" fmla="*/ 1793875 w 2216"/>
              <a:gd name="T47" fmla="*/ 0 h 1964"/>
              <a:gd name="T48" fmla="*/ 1758950 w 2216"/>
              <a:gd name="T49" fmla="*/ 0 h 1964"/>
              <a:gd name="T50" fmla="*/ 1689100 w 2216"/>
              <a:gd name="T51" fmla="*/ 9525 h 1964"/>
              <a:gd name="T52" fmla="*/ 1622425 w 2216"/>
              <a:gd name="T53" fmla="*/ 41275 h 1964"/>
              <a:gd name="T54" fmla="*/ 1565275 w 2216"/>
              <a:gd name="T55" fmla="*/ 88900 h 1964"/>
              <a:gd name="T56" fmla="*/ 1517650 w 2216"/>
              <a:gd name="T57" fmla="*/ 155575 h 1964"/>
              <a:gd name="T58" fmla="*/ 279400 w 2216"/>
              <a:gd name="T59" fmla="*/ 2832100 h 1964"/>
              <a:gd name="T60" fmla="*/ 1746250 w 2216"/>
              <a:gd name="T61" fmla="*/ 288925 h 1964"/>
              <a:gd name="T62" fmla="*/ 1758950 w 2216"/>
              <a:gd name="T63" fmla="*/ 273050 h 1964"/>
              <a:gd name="T64" fmla="*/ 3238500 w 2216"/>
              <a:gd name="T65" fmla="*/ 2832100 h 1964"/>
              <a:gd name="T66" fmla="*/ 3248025 w 2216"/>
              <a:gd name="T67" fmla="*/ 2851150 h 1964"/>
              <a:gd name="T68" fmla="*/ 3225800 w 2216"/>
              <a:gd name="T69" fmla="*/ 2851150 h 1964"/>
              <a:gd name="T70" fmla="*/ 292100 w 2216"/>
              <a:gd name="T71" fmla="*/ 2851150 h 1964"/>
              <a:gd name="T72" fmla="*/ 269875 w 2216"/>
              <a:gd name="T73" fmla="*/ 2851150 h 1964"/>
              <a:gd name="T74" fmla="*/ 279400 w 2216"/>
              <a:gd name="T75" fmla="*/ 2832100 h 19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216" h="1964">
                <a:moveTo>
                  <a:pt x="956" y="98"/>
                </a:moveTo>
                <a:lnTo>
                  <a:pt x="30" y="1700"/>
                </a:lnTo>
                <a:lnTo>
                  <a:pt x="18" y="1724"/>
                </a:lnTo>
                <a:lnTo>
                  <a:pt x="10" y="1748"/>
                </a:lnTo>
                <a:lnTo>
                  <a:pt x="4" y="1772"/>
                </a:lnTo>
                <a:lnTo>
                  <a:pt x="0" y="1794"/>
                </a:lnTo>
                <a:lnTo>
                  <a:pt x="2" y="1818"/>
                </a:lnTo>
                <a:lnTo>
                  <a:pt x="4" y="1840"/>
                </a:lnTo>
                <a:lnTo>
                  <a:pt x="12" y="1862"/>
                </a:lnTo>
                <a:lnTo>
                  <a:pt x="22" y="1882"/>
                </a:lnTo>
                <a:lnTo>
                  <a:pt x="34" y="1900"/>
                </a:lnTo>
                <a:lnTo>
                  <a:pt x="50" y="1916"/>
                </a:lnTo>
                <a:lnTo>
                  <a:pt x="66" y="1932"/>
                </a:lnTo>
                <a:lnTo>
                  <a:pt x="86" y="1942"/>
                </a:lnTo>
                <a:lnTo>
                  <a:pt x="108" y="1952"/>
                </a:lnTo>
                <a:lnTo>
                  <a:pt x="132" y="1958"/>
                </a:lnTo>
                <a:lnTo>
                  <a:pt x="156" y="1964"/>
                </a:lnTo>
                <a:lnTo>
                  <a:pt x="184" y="1964"/>
                </a:lnTo>
                <a:lnTo>
                  <a:pt x="2032" y="1964"/>
                </a:lnTo>
                <a:lnTo>
                  <a:pt x="2060" y="1964"/>
                </a:lnTo>
                <a:lnTo>
                  <a:pt x="2084" y="1958"/>
                </a:lnTo>
                <a:lnTo>
                  <a:pt x="2108" y="1952"/>
                </a:lnTo>
                <a:lnTo>
                  <a:pt x="2130" y="1942"/>
                </a:lnTo>
                <a:lnTo>
                  <a:pt x="2150" y="1932"/>
                </a:lnTo>
                <a:lnTo>
                  <a:pt x="2168" y="1916"/>
                </a:lnTo>
                <a:lnTo>
                  <a:pt x="2182" y="1900"/>
                </a:lnTo>
                <a:lnTo>
                  <a:pt x="2194" y="1882"/>
                </a:lnTo>
                <a:lnTo>
                  <a:pt x="2204" y="1862"/>
                </a:lnTo>
                <a:lnTo>
                  <a:pt x="2212" y="1840"/>
                </a:lnTo>
                <a:lnTo>
                  <a:pt x="2214" y="1818"/>
                </a:lnTo>
                <a:lnTo>
                  <a:pt x="2216" y="1794"/>
                </a:lnTo>
                <a:lnTo>
                  <a:pt x="2212" y="1772"/>
                </a:lnTo>
                <a:lnTo>
                  <a:pt x="2206" y="1748"/>
                </a:lnTo>
                <a:lnTo>
                  <a:pt x="2198" y="1724"/>
                </a:lnTo>
                <a:lnTo>
                  <a:pt x="2186" y="1700"/>
                </a:lnTo>
                <a:lnTo>
                  <a:pt x="1260" y="98"/>
                </a:lnTo>
                <a:lnTo>
                  <a:pt x="1246" y="76"/>
                </a:lnTo>
                <a:lnTo>
                  <a:pt x="1230" y="56"/>
                </a:lnTo>
                <a:lnTo>
                  <a:pt x="1212" y="40"/>
                </a:lnTo>
                <a:lnTo>
                  <a:pt x="1194" y="26"/>
                </a:lnTo>
                <a:lnTo>
                  <a:pt x="1174" y="14"/>
                </a:lnTo>
                <a:lnTo>
                  <a:pt x="1152" y="6"/>
                </a:lnTo>
                <a:lnTo>
                  <a:pt x="1130" y="0"/>
                </a:lnTo>
                <a:lnTo>
                  <a:pt x="1108" y="0"/>
                </a:lnTo>
                <a:lnTo>
                  <a:pt x="1086" y="0"/>
                </a:lnTo>
                <a:lnTo>
                  <a:pt x="1064" y="6"/>
                </a:lnTo>
                <a:lnTo>
                  <a:pt x="1042" y="14"/>
                </a:lnTo>
                <a:lnTo>
                  <a:pt x="1022" y="26"/>
                </a:lnTo>
                <a:lnTo>
                  <a:pt x="1004" y="40"/>
                </a:lnTo>
                <a:lnTo>
                  <a:pt x="986" y="56"/>
                </a:lnTo>
                <a:lnTo>
                  <a:pt x="970" y="76"/>
                </a:lnTo>
                <a:lnTo>
                  <a:pt x="956" y="98"/>
                </a:lnTo>
                <a:close/>
                <a:moveTo>
                  <a:pt x="176" y="1784"/>
                </a:moveTo>
                <a:lnTo>
                  <a:pt x="1100" y="182"/>
                </a:lnTo>
                <a:lnTo>
                  <a:pt x="1108" y="172"/>
                </a:lnTo>
                <a:lnTo>
                  <a:pt x="1116" y="182"/>
                </a:lnTo>
                <a:lnTo>
                  <a:pt x="2040" y="1784"/>
                </a:lnTo>
                <a:lnTo>
                  <a:pt x="2046" y="1796"/>
                </a:lnTo>
                <a:lnTo>
                  <a:pt x="2032" y="1796"/>
                </a:lnTo>
                <a:lnTo>
                  <a:pt x="184" y="1796"/>
                </a:lnTo>
                <a:lnTo>
                  <a:pt x="170" y="1796"/>
                </a:lnTo>
                <a:lnTo>
                  <a:pt x="176" y="1784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"/>
          <p:cNvSpPr>
            <a:spLocks noEditPoints="1"/>
          </p:cNvSpPr>
          <p:nvPr/>
        </p:nvSpPr>
        <p:spPr bwMode="auto">
          <a:xfrm>
            <a:off x="4392613" y="2609850"/>
            <a:ext cx="358775" cy="1670050"/>
          </a:xfrm>
          <a:custGeom>
            <a:avLst/>
            <a:gdLst>
              <a:gd name="T0" fmla="*/ 222250 w 226"/>
              <a:gd name="T1" fmla="*/ 1171575 h 1052"/>
              <a:gd name="T2" fmla="*/ 53975 w 226"/>
              <a:gd name="T3" fmla="*/ 711200 h 1052"/>
              <a:gd name="T4" fmla="*/ 25400 w 226"/>
              <a:gd name="T5" fmla="*/ 479425 h 1052"/>
              <a:gd name="T6" fmla="*/ 6350 w 226"/>
              <a:gd name="T7" fmla="*/ 317500 h 1052"/>
              <a:gd name="T8" fmla="*/ 0 w 226"/>
              <a:gd name="T9" fmla="*/ 203200 h 1052"/>
              <a:gd name="T10" fmla="*/ 6350 w 226"/>
              <a:gd name="T11" fmla="*/ 158750 h 1052"/>
              <a:gd name="T12" fmla="*/ 9525 w 226"/>
              <a:gd name="T13" fmla="*/ 123825 h 1052"/>
              <a:gd name="T14" fmla="*/ 28575 w 226"/>
              <a:gd name="T15" fmla="*/ 69850 h 1052"/>
              <a:gd name="T16" fmla="*/ 44450 w 226"/>
              <a:gd name="T17" fmla="*/ 50800 h 1052"/>
              <a:gd name="T18" fmla="*/ 82550 w 226"/>
              <a:gd name="T19" fmla="*/ 22225 h 1052"/>
              <a:gd name="T20" fmla="*/ 136525 w 226"/>
              <a:gd name="T21" fmla="*/ 6350 h 1052"/>
              <a:gd name="T22" fmla="*/ 177800 w 226"/>
              <a:gd name="T23" fmla="*/ 0 h 1052"/>
              <a:gd name="T24" fmla="*/ 212725 w 226"/>
              <a:gd name="T25" fmla="*/ 3175 h 1052"/>
              <a:gd name="T26" fmla="*/ 269875 w 226"/>
              <a:gd name="T27" fmla="*/ 28575 h 1052"/>
              <a:gd name="T28" fmla="*/ 292100 w 226"/>
              <a:gd name="T29" fmla="*/ 50800 h 1052"/>
              <a:gd name="T30" fmla="*/ 314325 w 226"/>
              <a:gd name="T31" fmla="*/ 76200 h 1052"/>
              <a:gd name="T32" fmla="*/ 336550 w 226"/>
              <a:gd name="T33" fmla="*/ 149225 h 1052"/>
              <a:gd name="T34" fmla="*/ 339725 w 226"/>
              <a:gd name="T35" fmla="*/ 193675 h 1052"/>
              <a:gd name="T36" fmla="*/ 320675 w 226"/>
              <a:gd name="T37" fmla="*/ 479425 h 1052"/>
              <a:gd name="T38" fmla="*/ 266700 w 226"/>
              <a:gd name="T39" fmla="*/ 882650 h 1052"/>
              <a:gd name="T40" fmla="*/ 234950 w 226"/>
              <a:gd name="T41" fmla="*/ 1111250 h 1052"/>
              <a:gd name="T42" fmla="*/ 222250 w 226"/>
              <a:gd name="T43" fmla="*/ 1171575 h 1052"/>
              <a:gd name="T44" fmla="*/ 0 w 226"/>
              <a:gd name="T45" fmla="*/ 1492250 h 1052"/>
              <a:gd name="T46" fmla="*/ 12700 w 226"/>
              <a:gd name="T47" fmla="*/ 1428750 h 1052"/>
              <a:gd name="T48" fmla="*/ 47625 w 226"/>
              <a:gd name="T49" fmla="*/ 1374775 h 1052"/>
              <a:gd name="T50" fmla="*/ 82550 w 226"/>
              <a:gd name="T51" fmla="*/ 1349375 h 1052"/>
              <a:gd name="T52" fmla="*/ 149225 w 226"/>
              <a:gd name="T53" fmla="*/ 1317625 h 1052"/>
              <a:gd name="T54" fmla="*/ 180975 w 226"/>
              <a:gd name="T55" fmla="*/ 1314450 h 1052"/>
              <a:gd name="T56" fmla="*/ 215900 w 226"/>
              <a:gd name="T57" fmla="*/ 1317625 h 1052"/>
              <a:gd name="T58" fmla="*/ 279400 w 226"/>
              <a:gd name="T59" fmla="*/ 1343025 h 1052"/>
              <a:gd name="T60" fmla="*/ 307975 w 226"/>
              <a:gd name="T61" fmla="*/ 1365250 h 1052"/>
              <a:gd name="T62" fmla="*/ 346075 w 226"/>
              <a:gd name="T63" fmla="*/ 1422400 h 1052"/>
              <a:gd name="T64" fmla="*/ 358775 w 226"/>
              <a:gd name="T65" fmla="*/ 1492250 h 1052"/>
              <a:gd name="T66" fmla="*/ 355600 w 226"/>
              <a:gd name="T67" fmla="*/ 1527175 h 1052"/>
              <a:gd name="T68" fmla="*/ 330200 w 226"/>
              <a:gd name="T69" fmla="*/ 1590675 h 1052"/>
              <a:gd name="T70" fmla="*/ 311150 w 226"/>
              <a:gd name="T71" fmla="*/ 1619250 h 1052"/>
              <a:gd name="T72" fmla="*/ 254000 w 226"/>
              <a:gd name="T73" fmla="*/ 1657350 h 1052"/>
              <a:gd name="T74" fmla="*/ 184150 w 226"/>
              <a:gd name="T75" fmla="*/ 1670050 h 1052"/>
              <a:gd name="T76" fmla="*/ 146050 w 226"/>
              <a:gd name="T77" fmla="*/ 1666875 h 1052"/>
              <a:gd name="T78" fmla="*/ 82550 w 226"/>
              <a:gd name="T79" fmla="*/ 1638300 h 1052"/>
              <a:gd name="T80" fmla="*/ 53975 w 226"/>
              <a:gd name="T81" fmla="*/ 1616075 h 1052"/>
              <a:gd name="T82" fmla="*/ 12700 w 226"/>
              <a:gd name="T83" fmla="*/ 1558925 h 1052"/>
              <a:gd name="T84" fmla="*/ 0 w 226"/>
              <a:gd name="T85" fmla="*/ 1492250 h 105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26" h="1052">
                <a:moveTo>
                  <a:pt x="140" y="738"/>
                </a:moveTo>
                <a:lnTo>
                  <a:pt x="140" y="738"/>
                </a:lnTo>
                <a:lnTo>
                  <a:pt x="78" y="740"/>
                </a:lnTo>
                <a:lnTo>
                  <a:pt x="34" y="448"/>
                </a:lnTo>
                <a:lnTo>
                  <a:pt x="16" y="302"/>
                </a:lnTo>
                <a:lnTo>
                  <a:pt x="4" y="200"/>
                </a:lnTo>
                <a:lnTo>
                  <a:pt x="2" y="158"/>
                </a:lnTo>
                <a:lnTo>
                  <a:pt x="0" y="128"/>
                </a:lnTo>
                <a:lnTo>
                  <a:pt x="4" y="100"/>
                </a:lnTo>
                <a:lnTo>
                  <a:pt x="6" y="78"/>
                </a:lnTo>
                <a:lnTo>
                  <a:pt x="10" y="60"/>
                </a:lnTo>
                <a:lnTo>
                  <a:pt x="18" y="44"/>
                </a:lnTo>
                <a:lnTo>
                  <a:pt x="28" y="32"/>
                </a:lnTo>
                <a:lnTo>
                  <a:pt x="38" y="20"/>
                </a:lnTo>
                <a:lnTo>
                  <a:pt x="52" y="14"/>
                </a:lnTo>
                <a:lnTo>
                  <a:pt x="68" y="8"/>
                </a:lnTo>
                <a:lnTo>
                  <a:pt x="86" y="4"/>
                </a:lnTo>
                <a:lnTo>
                  <a:pt x="112" y="0"/>
                </a:lnTo>
                <a:lnTo>
                  <a:pt x="134" y="2"/>
                </a:lnTo>
                <a:lnTo>
                  <a:pt x="152" y="8"/>
                </a:lnTo>
                <a:lnTo>
                  <a:pt x="170" y="18"/>
                </a:lnTo>
                <a:lnTo>
                  <a:pt x="184" y="32"/>
                </a:lnTo>
                <a:lnTo>
                  <a:pt x="192" y="40"/>
                </a:lnTo>
                <a:lnTo>
                  <a:pt x="198" y="48"/>
                </a:lnTo>
                <a:lnTo>
                  <a:pt x="206" y="70"/>
                </a:lnTo>
                <a:lnTo>
                  <a:pt x="212" y="94"/>
                </a:lnTo>
                <a:lnTo>
                  <a:pt x="214" y="122"/>
                </a:lnTo>
                <a:lnTo>
                  <a:pt x="212" y="194"/>
                </a:lnTo>
                <a:lnTo>
                  <a:pt x="202" y="302"/>
                </a:lnTo>
                <a:lnTo>
                  <a:pt x="168" y="556"/>
                </a:lnTo>
                <a:lnTo>
                  <a:pt x="156" y="656"/>
                </a:lnTo>
                <a:lnTo>
                  <a:pt x="148" y="700"/>
                </a:lnTo>
                <a:lnTo>
                  <a:pt x="140" y="738"/>
                </a:lnTo>
                <a:close/>
                <a:moveTo>
                  <a:pt x="0" y="940"/>
                </a:moveTo>
                <a:lnTo>
                  <a:pt x="0" y="940"/>
                </a:lnTo>
                <a:lnTo>
                  <a:pt x="2" y="918"/>
                </a:lnTo>
                <a:lnTo>
                  <a:pt x="8" y="900"/>
                </a:lnTo>
                <a:lnTo>
                  <a:pt x="18" y="882"/>
                </a:lnTo>
                <a:lnTo>
                  <a:pt x="30" y="866"/>
                </a:lnTo>
                <a:lnTo>
                  <a:pt x="52" y="850"/>
                </a:lnTo>
                <a:lnTo>
                  <a:pt x="72" y="838"/>
                </a:lnTo>
                <a:lnTo>
                  <a:pt x="94" y="830"/>
                </a:lnTo>
                <a:lnTo>
                  <a:pt x="104" y="828"/>
                </a:lnTo>
                <a:lnTo>
                  <a:pt x="114" y="828"/>
                </a:lnTo>
                <a:lnTo>
                  <a:pt x="136" y="830"/>
                </a:lnTo>
                <a:lnTo>
                  <a:pt x="158" y="836"/>
                </a:lnTo>
                <a:lnTo>
                  <a:pt x="176" y="846"/>
                </a:lnTo>
                <a:lnTo>
                  <a:pt x="194" y="860"/>
                </a:lnTo>
                <a:lnTo>
                  <a:pt x="208" y="878"/>
                </a:lnTo>
                <a:lnTo>
                  <a:pt x="218" y="896"/>
                </a:lnTo>
                <a:lnTo>
                  <a:pt x="224" y="918"/>
                </a:lnTo>
                <a:lnTo>
                  <a:pt x="226" y="940"/>
                </a:lnTo>
                <a:lnTo>
                  <a:pt x="224" y="962"/>
                </a:lnTo>
                <a:lnTo>
                  <a:pt x="218" y="984"/>
                </a:lnTo>
                <a:lnTo>
                  <a:pt x="208" y="1002"/>
                </a:lnTo>
                <a:lnTo>
                  <a:pt x="196" y="1020"/>
                </a:lnTo>
                <a:lnTo>
                  <a:pt x="178" y="1034"/>
                </a:lnTo>
                <a:lnTo>
                  <a:pt x="160" y="1044"/>
                </a:lnTo>
                <a:lnTo>
                  <a:pt x="140" y="1050"/>
                </a:lnTo>
                <a:lnTo>
                  <a:pt x="116" y="1052"/>
                </a:lnTo>
                <a:lnTo>
                  <a:pt x="92" y="1050"/>
                </a:lnTo>
                <a:lnTo>
                  <a:pt x="70" y="1044"/>
                </a:lnTo>
                <a:lnTo>
                  <a:pt x="52" y="1032"/>
                </a:lnTo>
                <a:lnTo>
                  <a:pt x="34" y="1018"/>
                </a:lnTo>
                <a:lnTo>
                  <a:pt x="18" y="1000"/>
                </a:lnTo>
                <a:lnTo>
                  <a:pt x="8" y="982"/>
                </a:lnTo>
                <a:lnTo>
                  <a:pt x="2" y="962"/>
                </a:lnTo>
                <a:lnTo>
                  <a:pt x="0" y="9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81338" y="5321300"/>
            <a:ext cx="2981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000000"/>
                </a:solidFill>
              </a:rPr>
              <a:t>Genius at 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Charley’s Room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59113" y="5835650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>
                <a:solidFill>
                  <a:schemeClr val="bg1"/>
                </a:solidFill>
              </a:rPr>
              <a:t>KEEP OUT !!!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973388" y="1570038"/>
            <a:ext cx="3197225" cy="3717925"/>
            <a:chOff x="1873" y="989"/>
            <a:chExt cx="2014" cy="2342"/>
          </a:xfrm>
        </p:grpSpPr>
        <p:sp>
          <p:nvSpPr>
            <p:cNvPr id="9221" name="Freeform 5"/>
            <p:cNvSpPr>
              <a:spLocks/>
            </p:cNvSpPr>
            <p:nvPr/>
          </p:nvSpPr>
          <p:spPr bwMode="auto">
            <a:xfrm>
              <a:off x="1873" y="2411"/>
              <a:ext cx="2014" cy="920"/>
            </a:xfrm>
            <a:custGeom>
              <a:avLst/>
              <a:gdLst>
                <a:gd name="T0" fmla="*/ 1956 w 2014"/>
                <a:gd name="T1" fmla="*/ 806 h 920"/>
                <a:gd name="T2" fmla="*/ 1972 w 2014"/>
                <a:gd name="T3" fmla="*/ 838 h 920"/>
                <a:gd name="T4" fmla="*/ 1972 w 2014"/>
                <a:gd name="T5" fmla="*/ 864 h 920"/>
                <a:gd name="T6" fmla="*/ 1970 w 2014"/>
                <a:gd name="T7" fmla="*/ 874 h 920"/>
                <a:gd name="T8" fmla="*/ 1952 w 2014"/>
                <a:gd name="T9" fmla="*/ 898 h 920"/>
                <a:gd name="T10" fmla="*/ 1926 w 2014"/>
                <a:gd name="T11" fmla="*/ 914 h 920"/>
                <a:gd name="T12" fmla="*/ 1892 w 2014"/>
                <a:gd name="T13" fmla="*/ 920 h 920"/>
                <a:gd name="T14" fmla="*/ 1854 w 2014"/>
                <a:gd name="T15" fmla="*/ 912 h 920"/>
                <a:gd name="T16" fmla="*/ 1840 w 2014"/>
                <a:gd name="T17" fmla="*/ 906 h 920"/>
                <a:gd name="T18" fmla="*/ 1816 w 2014"/>
                <a:gd name="T19" fmla="*/ 888 h 920"/>
                <a:gd name="T20" fmla="*/ 1798 w 2014"/>
                <a:gd name="T21" fmla="*/ 866 h 920"/>
                <a:gd name="T22" fmla="*/ 1790 w 2014"/>
                <a:gd name="T23" fmla="*/ 840 h 920"/>
                <a:gd name="T24" fmla="*/ 172 w 2014"/>
                <a:gd name="T25" fmla="*/ 238 h 920"/>
                <a:gd name="T26" fmla="*/ 162 w 2014"/>
                <a:gd name="T27" fmla="*/ 248 h 920"/>
                <a:gd name="T28" fmla="*/ 140 w 2014"/>
                <a:gd name="T29" fmla="*/ 262 h 920"/>
                <a:gd name="T30" fmla="*/ 112 w 2014"/>
                <a:gd name="T31" fmla="*/ 268 h 920"/>
                <a:gd name="T32" fmla="*/ 82 w 2014"/>
                <a:gd name="T33" fmla="*/ 266 h 920"/>
                <a:gd name="T34" fmla="*/ 66 w 2014"/>
                <a:gd name="T35" fmla="*/ 262 h 920"/>
                <a:gd name="T36" fmla="*/ 34 w 2014"/>
                <a:gd name="T37" fmla="*/ 244 h 920"/>
                <a:gd name="T38" fmla="*/ 12 w 2014"/>
                <a:gd name="T39" fmla="*/ 218 h 920"/>
                <a:gd name="T40" fmla="*/ 0 w 2014"/>
                <a:gd name="T41" fmla="*/ 188 h 920"/>
                <a:gd name="T42" fmla="*/ 4 w 2014"/>
                <a:gd name="T43" fmla="*/ 158 h 920"/>
                <a:gd name="T44" fmla="*/ 8 w 2014"/>
                <a:gd name="T45" fmla="*/ 150 h 920"/>
                <a:gd name="T46" fmla="*/ 24 w 2014"/>
                <a:gd name="T47" fmla="*/ 130 h 920"/>
                <a:gd name="T48" fmla="*/ 56 w 2014"/>
                <a:gd name="T49" fmla="*/ 114 h 920"/>
                <a:gd name="T50" fmla="*/ 48 w 2014"/>
                <a:gd name="T51" fmla="*/ 98 h 920"/>
                <a:gd name="T52" fmla="*/ 40 w 2014"/>
                <a:gd name="T53" fmla="*/ 64 h 920"/>
                <a:gd name="T54" fmla="*/ 44 w 2014"/>
                <a:gd name="T55" fmla="*/ 46 h 920"/>
                <a:gd name="T56" fmla="*/ 52 w 2014"/>
                <a:gd name="T57" fmla="*/ 32 h 920"/>
                <a:gd name="T58" fmla="*/ 74 w 2014"/>
                <a:gd name="T59" fmla="*/ 12 h 920"/>
                <a:gd name="T60" fmla="*/ 104 w 2014"/>
                <a:gd name="T61" fmla="*/ 0 h 920"/>
                <a:gd name="T62" fmla="*/ 140 w 2014"/>
                <a:gd name="T63" fmla="*/ 2 h 920"/>
                <a:gd name="T64" fmla="*/ 158 w 2014"/>
                <a:gd name="T65" fmla="*/ 6 h 920"/>
                <a:gd name="T66" fmla="*/ 186 w 2014"/>
                <a:gd name="T67" fmla="*/ 20 h 920"/>
                <a:gd name="T68" fmla="*/ 208 w 2014"/>
                <a:gd name="T69" fmla="*/ 42 h 920"/>
                <a:gd name="T70" fmla="*/ 220 w 2014"/>
                <a:gd name="T71" fmla="*/ 66 h 920"/>
                <a:gd name="T72" fmla="*/ 224 w 2014"/>
                <a:gd name="T73" fmla="*/ 92 h 920"/>
                <a:gd name="T74" fmla="*/ 1842 w 2014"/>
                <a:gd name="T75" fmla="*/ 680 h 920"/>
                <a:gd name="T76" fmla="*/ 1862 w 2014"/>
                <a:gd name="T77" fmla="*/ 664 h 920"/>
                <a:gd name="T78" fmla="*/ 1888 w 2014"/>
                <a:gd name="T79" fmla="*/ 652 h 920"/>
                <a:gd name="T80" fmla="*/ 1918 w 2014"/>
                <a:gd name="T81" fmla="*/ 650 h 920"/>
                <a:gd name="T82" fmla="*/ 1948 w 2014"/>
                <a:gd name="T83" fmla="*/ 658 h 920"/>
                <a:gd name="T84" fmla="*/ 1966 w 2014"/>
                <a:gd name="T85" fmla="*/ 666 h 920"/>
                <a:gd name="T86" fmla="*/ 1992 w 2014"/>
                <a:gd name="T87" fmla="*/ 688 h 920"/>
                <a:gd name="T88" fmla="*/ 2010 w 2014"/>
                <a:gd name="T89" fmla="*/ 716 h 920"/>
                <a:gd name="T90" fmla="*/ 2014 w 2014"/>
                <a:gd name="T91" fmla="*/ 746 h 920"/>
                <a:gd name="T92" fmla="*/ 2010 w 2014"/>
                <a:gd name="T93" fmla="*/ 762 h 920"/>
                <a:gd name="T94" fmla="*/ 2002 w 2014"/>
                <a:gd name="T95" fmla="*/ 776 h 920"/>
                <a:gd name="T96" fmla="*/ 1974 w 2014"/>
                <a:gd name="T97" fmla="*/ 800 h 920"/>
                <a:gd name="T98" fmla="*/ 1956 w 2014"/>
                <a:gd name="T99" fmla="*/ 806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1956" y="806"/>
                  </a:moveTo>
                  <a:lnTo>
                    <a:pt x="1956" y="806"/>
                  </a:lnTo>
                  <a:lnTo>
                    <a:pt x="1966" y="822"/>
                  </a:lnTo>
                  <a:lnTo>
                    <a:pt x="1972" y="838"/>
                  </a:lnTo>
                  <a:lnTo>
                    <a:pt x="1974" y="856"/>
                  </a:lnTo>
                  <a:lnTo>
                    <a:pt x="1972" y="864"/>
                  </a:lnTo>
                  <a:lnTo>
                    <a:pt x="1970" y="874"/>
                  </a:lnTo>
                  <a:lnTo>
                    <a:pt x="1962" y="888"/>
                  </a:lnTo>
                  <a:lnTo>
                    <a:pt x="1952" y="898"/>
                  </a:lnTo>
                  <a:lnTo>
                    <a:pt x="1940" y="908"/>
                  </a:lnTo>
                  <a:lnTo>
                    <a:pt x="1926" y="914"/>
                  </a:lnTo>
                  <a:lnTo>
                    <a:pt x="1908" y="918"/>
                  </a:lnTo>
                  <a:lnTo>
                    <a:pt x="1892" y="920"/>
                  </a:lnTo>
                  <a:lnTo>
                    <a:pt x="1874" y="918"/>
                  </a:lnTo>
                  <a:lnTo>
                    <a:pt x="1854" y="912"/>
                  </a:lnTo>
                  <a:lnTo>
                    <a:pt x="1840" y="906"/>
                  </a:lnTo>
                  <a:lnTo>
                    <a:pt x="1828" y="898"/>
                  </a:lnTo>
                  <a:lnTo>
                    <a:pt x="1816" y="888"/>
                  </a:lnTo>
                  <a:lnTo>
                    <a:pt x="1806" y="878"/>
                  </a:lnTo>
                  <a:lnTo>
                    <a:pt x="1798" y="866"/>
                  </a:lnTo>
                  <a:lnTo>
                    <a:pt x="1792" y="854"/>
                  </a:lnTo>
                  <a:lnTo>
                    <a:pt x="1790" y="840"/>
                  </a:lnTo>
                  <a:lnTo>
                    <a:pt x="1790" y="828"/>
                  </a:lnTo>
                  <a:lnTo>
                    <a:pt x="172" y="238"/>
                  </a:lnTo>
                  <a:lnTo>
                    <a:pt x="162" y="248"/>
                  </a:lnTo>
                  <a:lnTo>
                    <a:pt x="152" y="256"/>
                  </a:lnTo>
                  <a:lnTo>
                    <a:pt x="140" y="262"/>
                  </a:lnTo>
                  <a:lnTo>
                    <a:pt x="126" y="266"/>
                  </a:lnTo>
                  <a:lnTo>
                    <a:pt x="112" y="268"/>
                  </a:lnTo>
                  <a:lnTo>
                    <a:pt x="96" y="268"/>
                  </a:lnTo>
                  <a:lnTo>
                    <a:pt x="82" y="266"/>
                  </a:lnTo>
                  <a:lnTo>
                    <a:pt x="66" y="262"/>
                  </a:lnTo>
                  <a:lnTo>
                    <a:pt x="48" y="254"/>
                  </a:lnTo>
                  <a:lnTo>
                    <a:pt x="34" y="244"/>
                  </a:lnTo>
                  <a:lnTo>
                    <a:pt x="20" y="232"/>
                  </a:lnTo>
                  <a:lnTo>
                    <a:pt x="12" y="218"/>
                  </a:lnTo>
                  <a:lnTo>
                    <a:pt x="4" y="204"/>
                  </a:lnTo>
                  <a:lnTo>
                    <a:pt x="0" y="188"/>
                  </a:lnTo>
                  <a:lnTo>
                    <a:pt x="0" y="172"/>
                  </a:lnTo>
                  <a:lnTo>
                    <a:pt x="4" y="158"/>
                  </a:lnTo>
                  <a:lnTo>
                    <a:pt x="8" y="150"/>
                  </a:lnTo>
                  <a:lnTo>
                    <a:pt x="12" y="142"/>
                  </a:lnTo>
                  <a:lnTo>
                    <a:pt x="24" y="130"/>
                  </a:lnTo>
                  <a:lnTo>
                    <a:pt x="40" y="120"/>
                  </a:lnTo>
                  <a:lnTo>
                    <a:pt x="56" y="114"/>
                  </a:lnTo>
                  <a:lnTo>
                    <a:pt x="48" y="98"/>
                  </a:lnTo>
                  <a:lnTo>
                    <a:pt x="42" y="80"/>
                  </a:lnTo>
                  <a:lnTo>
                    <a:pt x="40" y="64"/>
                  </a:lnTo>
                  <a:lnTo>
                    <a:pt x="42" y="54"/>
                  </a:lnTo>
                  <a:lnTo>
                    <a:pt x="44" y="46"/>
                  </a:lnTo>
                  <a:lnTo>
                    <a:pt x="52" y="32"/>
                  </a:lnTo>
                  <a:lnTo>
                    <a:pt x="62" y="20"/>
                  </a:lnTo>
                  <a:lnTo>
                    <a:pt x="74" y="12"/>
                  </a:lnTo>
                  <a:lnTo>
                    <a:pt x="88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0" y="2"/>
                  </a:lnTo>
                  <a:lnTo>
                    <a:pt x="158" y="6"/>
                  </a:lnTo>
                  <a:lnTo>
                    <a:pt x="174" y="12"/>
                  </a:lnTo>
                  <a:lnTo>
                    <a:pt x="186" y="20"/>
                  </a:lnTo>
                  <a:lnTo>
                    <a:pt x="198" y="30"/>
                  </a:lnTo>
                  <a:lnTo>
                    <a:pt x="208" y="42"/>
                  </a:lnTo>
                  <a:lnTo>
                    <a:pt x="216" y="54"/>
                  </a:lnTo>
                  <a:lnTo>
                    <a:pt x="220" y="66"/>
                  </a:lnTo>
                  <a:lnTo>
                    <a:pt x="224" y="78"/>
                  </a:lnTo>
                  <a:lnTo>
                    <a:pt x="224" y="92"/>
                  </a:lnTo>
                  <a:lnTo>
                    <a:pt x="1842" y="680"/>
                  </a:lnTo>
                  <a:lnTo>
                    <a:pt x="1852" y="670"/>
                  </a:lnTo>
                  <a:lnTo>
                    <a:pt x="1862" y="664"/>
                  </a:lnTo>
                  <a:lnTo>
                    <a:pt x="1874" y="658"/>
                  </a:lnTo>
                  <a:lnTo>
                    <a:pt x="1888" y="652"/>
                  </a:lnTo>
                  <a:lnTo>
                    <a:pt x="1902" y="650"/>
                  </a:lnTo>
                  <a:lnTo>
                    <a:pt x="1918" y="650"/>
                  </a:lnTo>
                  <a:lnTo>
                    <a:pt x="1932" y="652"/>
                  </a:lnTo>
                  <a:lnTo>
                    <a:pt x="1948" y="658"/>
                  </a:lnTo>
                  <a:lnTo>
                    <a:pt x="1966" y="666"/>
                  </a:lnTo>
                  <a:lnTo>
                    <a:pt x="1980" y="676"/>
                  </a:lnTo>
                  <a:lnTo>
                    <a:pt x="1992" y="688"/>
                  </a:lnTo>
                  <a:lnTo>
                    <a:pt x="2002" y="702"/>
                  </a:lnTo>
                  <a:lnTo>
                    <a:pt x="2010" y="716"/>
                  </a:lnTo>
                  <a:lnTo>
                    <a:pt x="2014" y="730"/>
                  </a:lnTo>
                  <a:lnTo>
                    <a:pt x="2014" y="746"/>
                  </a:lnTo>
                  <a:lnTo>
                    <a:pt x="2010" y="762"/>
                  </a:lnTo>
                  <a:lnTo>
                    <a:pt x="2006" y="770"/>
                  </a:lnTo>
                  <a:lnTo>
                    <a:pt x="2002" y="776"/>
                  </a:lnTo>
                  <a:lnTo>
                    <a:pt x="1990" y="790"/>
                  </a:lnTo>
                  <a:lnTo>
                    <a:pt x="1974" y="800"/>
                  </a:lnTo>
                  <a:lnTo>
                    <a:pt x="1956" y="80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auto">
            <a:xfrm>
              <a:off x="2669" y="2497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auto">
            <a:xfrm>
              <a:off x="2669" y="2497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auto">
            <a:xfrm>
              <a:off x="304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auto">
            <a:xfrm>
              <a:off x="304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auto">
            <a:xfrm>
              <a:off x="2989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auto">
            <a:xfrm>
              <a:off x="2989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2935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2935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auto">
            <a:xfrm>
              <a:off x="2883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auto">
            <a:xfrm>
              <a:off x="2883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2829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2829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>
              <a:off x="2775" y="2499"/>
              <a:ext cx="52" cy="66"/>
            </a:xfrm>
            <a:custGeom>
              <a:avLst/>
              <a:gdLst>
                <a:gd name="T0" fmla="*/ 52 w 52"/>
                <a:gd name="T1" fmla="*/ 0 h 66"/>
                <a:gd name="T2" fmla="*/ 52 w 52"/>
                <a:gd name="T3" fmla="*/ 36 h 66"/>
                <a:gd name="T4" fmla="*/ 52 w 52"/>
                <a:gd name="T5" fmla="*/ 36 h 66"/>
                <a:gd name="T6" fmla="*/ 50 w 52"/>
                <a:gd name="T7" fmla="*/ 50 h 66"/>
                <a:gd name="T8" fmla="*/ 44 w 52"/>
                <a:gd name="T9" fmla="*/ 58 h 66"/>
                <a:gd name="T10" fmla="*/ 36 w 52"/>
                <a:gd name="T11" fmla="*/ 64 h 66"/>
                <a:gd name="T12" fmla="*/ 26 w 52"/>
                <a:gd name="T13" fmla="*/ 66 h 66"/>
                <a:gd name="T14" fmla="*/ 26 w 52"/>
                <a:gd name="T15" fmla="*/ 66 h 66"/>
                <a:gd name="T16" fmla="*/ 26 w 52"/>
                <a:gd name="T17" fmla="*/ 66 h 66"/>
                <a:gd name="T18" fmla="*/ 16 w 52"/>
                <a:gd name="T19" fmla="*/ 64 h 66"/>
                <a:gd name="T20" fmla="*/ 8 w 52"/>
                <a:gd name="T21" fmla="*/ 58 h 66"/>
                <a:gd name="T22" fmla="*/ 2 w 52"/>
                <a:gd name="T23" fmla="*/ 50 h 66"/>
                <a:gd name="T24" fmla="*/ 0 w 52"/>
                <a:gd name="T25" fmla="*/ 36 h 66"/>
                <a:gd name="T26" fmla="*/ 0 w 52"/>
                <a:gd name="T27" fmla="*/ 0 h 66"/>
                <a:gd name="T28" fmla="*/ 52 w 52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>
              <a:off x="2775" y="2499"/>
              <a:ext cx="52" cy="66"/>
            </a:xfrm>
            <a:custGeom>
              <a:avLst/>
              <a:gdLst>
                <a:gd name="T0" fmla="*/ 52 w 52"/>
                <a:gd name="T1" fmla="*/ 0 h 66"/>
                <a:gd name="T2" fmla="*/ 52 w 52"/>
                <a:gd name="T3" fmla="*/ 36 h 66"/>
                <a:gd name="T4" fmla="*/ 52 w 52"/>
                <a:gd name="T5" fmla="*/ 36 h 66"/>
                <a:gd name="T6" fmla="*/ 50 w 52"/>
                <a:gd name="T7" fmla="*/ 50 h 66"/>
                <a:gd name="T8" fmla="*/ 44 w 52"/>
                <a:gd name="T9" fmla="*/ 58 h 66"/>
                <a:gd name="T10" fmla="*/ 36 w 52"/>
                <a:gd name="T11" fmla="*/ 64 h 66"/>
                <a:gd name="T12" fmla="*/ 26 w 52"/>
                <a:gd name="T13" fmla="*/ 66 h 66"/>
                <a:gd name="T14" fmla="*/ 26 w 52"/>
                <a:gd name="T15" fmla="*/ 66 h 66"/>
                <a:gd name="T16" fmla="*/ 26 w 52"/>
                <a:gd name="T17" fmla="*/ 66 h 66"/>
                <a:gd name="T18" fmla="*/ 16 w 52"/>
                <a:gd name="T19" fmla="*/ 64 h 66"/>
                <a:gd name="T20" fmla="*/ 8 w 52"/>
                <a:gd name="T21" fmla="*/ 58 h 66"/>
                <a:gd name="T22" fmla="*/ 2 w 52"/>
                <a:gd name="T23" fmla="*/ 50 h 66"/>
                <a:gd name="T24" fmla="*/ 0 w 52"/>
                <a:gd name="T25" fmla="*/ 36 h 66"/>
                <a:gd name="T26" fmla="*/ 0 w 52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272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272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22"/>
            <p:cNvSpPr>
              <a:spLocks noEditPoints="1"/>
            </p:cNvSpPr>
            <p:nvPr/>
          </p:nvSpPr>
          <p:spPr bwMode="auto">
            <a:xfrm>
              <a:off x="2221" y="989"/>
              <a:ext cx="1318" cy="1516"/>
            </a:xfrm>
            <a:custGeom>
              <a:avLst/>
              <a:gdLst>
                <a:gd name="T0" fmla="*/ 1144 w 1318"/>
                <a:gd name="T1" fmla="*/ 168 h 1516"/>
                <a:gd name="T2" fmla="*/ 952 w 1318"/>
                <a:gd name="T3" fmla="*/ 42 h 1516"/>
                <a:gd name="T4" fmla="*/ 822 w 1318"/>
                <a:gd name="T5" fmla="*/ 12 h 1516"/>
                <a:gd name="T6" fmla="*/ 658 w 1318"/>
                <a:gd name="T7" fmla="*/ 0 h 1516"/>
                <a:gd name="T8" fmla="*/ 576 w 1318"/>
                <a:gd name="T9" fmla="*/ 6 h 1516"/>
                <a:gd name="T10" fmla="*/ 366 w 1318"/>
                <a:gd name="T11" fmla="*/ 42 h 1516"/>
                <a:gd name="T12" fmla="*/ 204 w 1318"/>
                <a:gd name="T13" fmla="*/ 142 h 1516"/>
                <a:gd name="T14" fmla="*/ 128 w 1318"/>
                <a:gd name="T15" fmla="*/ 228 h 1516"/>
                <a:gd name="T16" fmla="*/ 24 w 1318"/>
                <a:gd name="T17" fmla="*/ 506 h 1516"/>
                <a:gd name="T18" fmla="*/ 0 w 1318"/>
                <a:gd name="T19" fmla="*/ 676 h 1516"/>
                <a:gd name="T20" fmla="*/ 40 w 1318"/>
                <a:gd name="T21" fmla="*/ 856 h 1516"/>
                <a:gd name="T22" fmla="*/ 158 w 1318"/>
                <a:gd name="T23" fmla="*/ 1140 h 1516"/>
                <a:gd name="T24" fmla="*/ 218 w 1318"/>
                <a:gd name="T25" fmla="*/ 1204 h 1516"/>
                <a:gd name="T26" fmla="*/ 332 w 1318"/>
                <a:gd name="T27" fmla="*/ 1286 h 1516"/>
                <a:gd name="T28" fmla="*/ 368 w 1318"/>
                <a:gd name="T29" fmla="*/ 1366 h 1516"/>
                <a:gd name="T30" fmla="*/ 400 w 1318"/>
                <a:gd name="T31" fmla="*/ 1488 h 1516"/>
                <a:gd name="T32" fmla="*/ 430 w 1318"/>
                <a:gd name="T33" fmla="*/ 1508 h 1516"/>
                <a:gd name="T34" fmla="*/ 654 w 1318"/>
                <a:gd name="T35" fmla="*/ 1516 h 1516"/>
                <a:gd name="T36" fmla="*/ 664 w 1318"/>
                <a:gd name="T37" fmla="*/ 1514 h 1516"/>
                <a:gd name="T38" fmla="*/ 888 w 1318"/>
                <a:gd name="T39" fmla="*/ 1508 h 1516"/>
                <a:gd name="T40" fmla="*/ 918 w 1318"/>
                <a:gd name="T41" fmla="*/ 1488 h 1516"/>
                <a:gd name="T42" fmla="*/ 950 w 1318"/>
                <a:gd name="T43" fmla="*/ 1366 h 1516"/>
                <a:gd name="T44" fmla="*/ 986 w 1318"/>
                <a:gd name="T45" fmla="*/ 1286 h 1516"/>
                <a:gd name="T46" fmla="*/ 1100 w 1318"/>
                <a:gd name="T47" fmla="*/ 1204 h 1516"/>
                <a:gd name="T48" fmla="*/ 1160 w 1318"/>
                <a:gd name="T49" fmla="*/ 1140 h 1516"/>
                <a:gd name="T50" fmla="*/ 1278 w 1318"/>
                <a:gd name="T51" fmla="*/ 856 h 1516"/>
                <a:gd name="T52" fmla="*/ 1318 w 1318"/>
                <a:gd name="T53" fmla="*/ 676 h 1516"/>
                <a:gd name="T54" fmla="*/ 1294 w 1318"/>
                <a:gd name="T55" fmla="*/ 506 h 1516"/>
                <a:gd name="T56" fmla="*/ 1190 w 1318"/>
                <a:gd name="T57" fmla="*/ 228 h 1516"/>
                <a:gd name="T58" fmla="*/ 486 w 1318"/>
                <a:gd name="T59" fmla="*/ 1040 h 1516"/>
                <a:gd name="T60" fmla="*/ 380 w 1318"/>
                <a:gd name="T61" fmla="*/ 1028 h 1516"/>
                <a:gd name="T62" fmla="*/ 282 w 1318"/>
                <a:gd name="T63" fmla="*/ 940 h 1516"/>
                <a:gd name="T64" fmla="*/ 248 w 1318"/>
                <a:gd name="T65" fmla="*/ 866 h 1516"/>
                <a:gd name="T66" fmla="*/ 274 w 1318"/>
                <a:gd name="T67" fmla="*/ 794 h 1516"/>
                <a:gd name="T68" fmla="*/ 350 w 1318"/>
                <a:gd name="T69" fmla="*/ 746 h 1516"/>
                <a:gd name="T70" fmla="*/ 454 w 1318"/>
                <a:gd name="T71" fmla="*/ 704 h 1516"/>
                <a:gd name="T72" fmla="*/ 514 w 1318"/>
                <a:gd name="T73" fmla="*/ 724 h 1516"/>
                <a:gd name="T74" fmla="*/ 574 w 1318"/>
                <a:gd name="T75" fmla="*/ 806 h 1516"/>
                <a:gd name="T76" fmla="*/ 600 w 1318"/>
                <a:gd name="T77" fmla="*/ 900 h 1516"/>
                <a:gd name="T78" fmla="*/ 578 w 1318"/>
                <a:gd name="T79" fmla="*/ 1004 h 1516"/>
                <a:gd name="T80" fmla="*/ 542 w 1318"/>
                <a:gd name="T81" fmla="*/ 1032 h 1516"/>
                <a:gd name="T82" fmla="*/ 732 w 1318"/>
                <a:gd name="T83" fmla="*/ 1284 h 1516"/>
                <a:gd name="T84" fmla="*/ 654 w 1318"/>
                <a:gd name="T85" fmla="*/ 1292 h 1516"/>
                <a:gd name="T86" fmla="*/ 600 w 1318"/>
                <a:gd name="T87" fmla="*/ 1284 h 1516"/>
                <a:gd name="T88" fmla="*/ 576 w 1318"/>
                <a:gd name="T89" fmla="*/ 1256 h 1516"/>
                <a:gd name="T90" fmla="*/ 594 w 1318"/>
                <a:gd name="T91" fmla="*/ 1176 h 1516"/>
                <a:gd name="T92" fmla="*/ 608 w 1318"/>
                <a:gd name="T93" fmla="*/ 1146 h 1516"/>
                <a:gd name="T94" fmla="*/ 668 w 1318"/>
                <a:gd name="T95" fmla="*/ 1132 h 1516"/>
                <a:gd name="T96" fmla="*/ 710 w 1318"/>
                <a:gd name="T97" fmla="*/ 1146 h 1516"/>
                <a:gd name="T98" fmla="*/ 740 w 1318"/>
                <a:gd name="T99" fmla="*/ 1240 h 1516"/>
                <a:gd name="T100" fmla="*/ 738 w 1318"/>
                <a:gd name="T101" fmla="*/ 1276 h 1516"/>
                <a:gd name="T102" fmla="*/ 1060 w 1318"/>
                <a:gd name="T103" fmla="*/ 956 h 1516"/>
                <a:gd name="T104" fmla="*/ 958 w 1318"/>
                <a:gd name="T105" fmla="*/ 1038 h 1516"/>
                <a:gd name="T106" fmla="*/ 848 w 1318"/>
                <a:gd name="T107" fmla="*/ 1036 h 1516"/>
                <a:gd name="T108" fmla="*/ 796 w 1318"/>
                <a:gd name="T109" fmla="*/ 1024 h 1516"/>
                <a:gd name="T110" fmla="*/ 766 w 1318"/>
                <a:gd name="T111" fmla="*/ 964 h 1516"/>
                <a:gd name="T112" fmla="*/ 756 w 1318"/>
                <a:gd name="T113" fmla="*/ 878 h 1516"/>
                <a:gd name="T114" fmla="*/ 810 w 1318"/>
                <a:gd name="T115" fmla="*/ 760 h 1516"/>
                <a:gd name="T116" fmla="*/ 856 w 1318"/>
                <a:gd name="T117" fmla="*/ 712 h 1516"/>
                <a:gd name="T118" fmla="*/ 924 w 1318"/>
                <a:gd name="T119" fmla="*/ 710 h 1516"/>
                <a:gd name="T120" fmla="*/ 1028 w 1318"/>
                <a:gd name="T121" fmla="*/ 758 h 1516"/>
                <a:gd name="T122" fmla="*/ 1104 w 1318"/>
                <a:gd name="T123" fmla="*/ 820 h 1516"/>
                <a:gd name="T124" fmla="*/ 1092 w 1318"/>
                <a:gd name="T125" fmla="*/ 910 h 1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18" h="1516">
                  <a:moveTo>
                    <a:pt x="1190" y="228"/>
                  </a:moveTo>
                  <a:lnTo>
                    <a:pt x="1190" y="228"/>
                  </a:lnTo>
                  <a:lnTo>
                    <a:pt x="1180" y="212"/>
                  </a:lnTo>
                  <a:lnTo>
                    <a:pt x="1170" y="198"/>
                  </a:lnTo>
                  <a:lnTo>
                    <a:pt x="1144" y="168"/>
                  </a:lnTo>
                  <a:lnTo>
                    <a:pt x="1114" y="142"/>
                  </a:lnTo>
                  <a:lnTo>
                    <a:pt x="1082" y="118"/>
                  </a:lnTo>
                  <a:lnTo>
                    <a:pt x="1050" y="96"/>
                  </a:lnTo>
                  <a:lnTo>
                    <a:pt x="1016" y="76"/>
                  </a:lnTo>
                  <a:lnTo>
                    <a:pt x="952" y="42"/>
                  </a:lnTo>
                  <a:lnTo>
                    <a:pt x="926" y="32"/>
                  </a:lnTo>
                  <a:lnTo>
                    <a:pt x="896" y="24"/>
                  </a:lnTo>
                  <a:lnTo>
                    <a:pt x="860" y="18"/>
                  </a:lnTo>
                  <a:lnTo>
                    <a:pt x="822" y="12"/>
                  </a:lnTo>
                  <a:lnTo>
                    <a:pt x="742" y="6"/>
                  </a:lnTo>
                  <a:lnTo>
                    <a:pt x="664" y="2"/>
                  </a:lnTo>
                  <a:lnTo>
                    <a:pt x="664" y="0"/>
                  </a:lnTo>
                  <a:lnTo>
                    <a:pt x="658" y="0"/>
                  </a:lnTo>
                  <a:lnTo>
                    <a:pt x="654" y="0"/>
                  </a:lnTo>
                  <a:lnTo>
                    <a:pt x="654" y="2"/>
                  </a:lnTo>
                  <a:lnTo>
                    <a:pt x="576" y="6"/>
                  </a:lnTo>
                  <a:lnTo>
                    <a:pt x="496" y="12"/>
                  </a:lnTo>
                  <a:lnTo>
                    <a:pt x="458" y="18"/>
                  </a:lnTo>
                  <a:lnTo>
                    <a:pt x="422" y="24"/>
                  </a:lnTo>
                  <a:lnTo>
                    <a:pt x="392" y="32"/>
                  </a:lnTo>
                  <a:lnTo>
                    <a:pt x="366" y="42"/>
                  </a:lnTo>
                  <a:lnTo>
                    <a:pt x="302" y="76"/>
                  </a:lnTo>
                  <a:lnTo>
                    <a:pt x="268" y="96"/>
                  </a:lnTo>
                  <a:lnTo>
                    <a:pt x="234" y="118"/>
                  </a:lnTo>
                  <a:lnTo>
                    <a:pt x="204" y="142"/>
                  </a:lnTo>
                  <a:lnTo>
                    <a:pt x="174" y="168"/>
                  </a:lnTo>
                  <a:lnTo>
                    <a:pt x="148" y="198"/>
                  </a:lnTo>
                  <a:lnTo>
                    <a:pt x="138" y="212"/>
                  </a:lnTo>
                  <a:lnTo>
                    <a:pt x="128" y="228"/>
                  </a:lnTo>
                  <a:lnTo>
                    <a:pt x="108" y="266"/>
                  </a:lnTo>
                  <a:lnTo>
                    <a:pt x="86" y="318"/>
                  </a:lnTo>
                  <a:lnTo>
                    <a:pt x="64" y="376"/>
                  </a:lnTo>
                  <a:lnTo>
                    <a:pt x="42" y="442"/>
                  </a:lnTo>
                  <a:lnTo>
                    <a:pt x="24" y="506"/>
                  </a:lnTo>
                  <a:lnTo>
                    <a:pt x="10" y="570"/>
                  </a:lnTo>
                  <a:lnTo>
                    <a:pt x="4" y="600"/>
                  </a:lnTo>
                  <a:lnTo>
                    <a:pt x="2" y="628"/>
                  </a:lnTo>
                  <a:lnTo>
                    <a:pt x="0" y="654"/>
                  </a:lnTo>
                  <a:lnTo>
                    <a:pt x="0" y="676"/>
                  </a:lnTo>
                  <a:lnTo>
                    <a:pt x="2" y="698"/>
                  </a:lnTo>
                  <a:lnTo>
                    <a:pt x="6" y="726"/>
                  </a:lnTo>
                  <a:lnTo>
                    <a:pt x="20" y="788"/>
                  </a:lnTo>
                  <a:lnTo>
                    <a:pt x="40" y="856"/>
                  </a:lnTo>
                  <a:lnTo>
                    <a:pt x="64" y="930"/>
                  </a:lnTo>
                  <a:lnTo>
                    <a:pt x="92" y="1000"/>
                  </a:lnTo>
                  <a:lnTo>
                    <a:pt x="118" y="1064"/>
                  </a:lnTo>
                  <a:lnTo>
                    <a:pt x="146" y="1118"/>
                  </a:lnTo>
                  <a:lnTo>
                    <a:pt x="158" y="1140"/>
                  </a:lnTo>
                  <a:lnTo>
                    <a:pt x="170" y="1158"/>
                  </a:lnTo>
                  <a:lnTo>
                    <a:pt x="182" y="1172"/>
                  </a:lnTo>
                  <a:lnTo>
                    <a:pt x="194" y="1184"/>
                  </a:lnTo>
                  <a:lnTo>
                    <a:pt x="218" y="1204"/>
                  </a:lnTo>
                  <a:lnTo>
                    <a:pt x="244" y="1222"/>
                  </a:lnTo>
                  <a:lnTo>
                    <a:pt x="268" y="1236"/>
                  </a:lnTo>
                  <a:lnTo>
                    <a:pt x="290" y="1252"/>
                  </a:lnTo>
                  <a:lnTo>
                    <a:pt x="312" y="1268"/>
                  </a:lnTo>
                  <a:lnTo>
                    <a:pt x="332" y="1286"/>
                  </a:lnTo>
                  <a:lnTo>
                    <a:pt x="340" y="1296"/>
                  </a:lnTo>
                  <a:lnTo>
                    <a:pt x="346" y="1308"/>
                  </a:lnTo>
                  <a:lnTo>
                    <a:pt x="358" y="1336"/>
                  </a:lnTo>
                  <a:lnTo>
                    <a:pt x="368" y="1366"/>
                  </a:lnTo>
                  <a:lnTo>
                    <a:pt x="376" y="1396"/>
                  </a:lnTo>
                  <a:lnTo>
                    <a:pt x="382" y="1428"/>
                  </a:lnTo>
                  <a:lnTo>
                    <a:pt x="388" y="1456"/>
                  </a:lnTo>
                  <a:lnTo>
                    <a:pt x="396" y="1478"/>
                  </a:lnTo>
                  <a:lnTo>
                    <a:pt x="400" y="1488"/>
                  </a:lnTo>
                  <a:lnTo>
                    <a:pt x="404" y="1496"/>
                  </a:lnTo>
                  <a:lnTo>
                    <a:pt x="408" y="1502"/>
                  </a:lnTo>
                  <a:lnTo>
                    <a:pt x="414" y="1504"/>
                  </a:lnTo>
                  <a:lnTo>
                    <a:pt x="430" y="1508"/>
                  </a:lnTo>
                  <a:lnTo>
                    <a:pt x="452" y="1510"/>
                  </a:lnTo>
                  <a:lnTo>
                    <a:pt x="514" y="1512"/>
                  </a:lnTo>
                  <a:lnTo>
                    <a:pt x="586" y="1512"/>
                  </a:lnTo>
                  <a:lnTo>
                    <a:pt x="654" y="1514"/>
                  </a:lnTo>
                  <a:lnTo>
                    <a:pt x="654" y="1516"/>
                  </a:lnTo>
                  <a:lnTo>
                    <a:pt x="658" y="1514"/>
                  </a:lnTo>
                  <a:lnTo>
                    <a:pt x="664" y="1516"/>
                  </a:lnTo>
                  <a:lnTo>
                    <a:pt x="664" y="1514"/>
                  </a:lnTo>
                  <a:lnTo>
                    <a:pt x="732" y="1512"/>
                  </a:lnTo>
                  <a:lnTo>
                    <a:pt x="804" y="1512"/>
                  </a:lnTo>
                  <a:lnTo>
                    <a:pt x="866" y="1510"/>
                  </a:lnTo>
                  <a:lnTo>
                    <a:pt x="888" y="1508"/>
                  </a:lnTo>
                  <a:lnTo>
                    <a:pt x="904" y="1504"/>
                  </a:lnTo>
                  <a:lnTo>
                    <a:pt x="910" y="1502"/>
                  </a:lnTo>
                  <a:lnTo>
                    <a:pt x="914" y="1496"/>
                  </a:lnTo>
                  <a:lnTo>
                    <a:pt x="918" y="1488"/>
                  </a:lnTo>
                  <a:lnTo>
                    <a:pt x="922" y="1478"/>
                  </a:lnTo>
                  <a:lnTo>
                    <a:pt x="928" y="1456"/>
                  </a:lnTo>
                  <a:lnTo>
                    <a:pt x="936" y="1428"/>
                  </a:lnTo>
                  <a:lnTo>
                    <a:pt x="942" y="1396"/>
                  </a:lnTo>
                  <a:lnTo>
                    <a:pt x="950" y="1366"/>
                  </a:lnTo>
                  <a:lnTo>
                    <a:pt x="958" y="1336"/>
                  </a:lnTo>
                  <a:lnTo>
                    <a:pt x="970" y="1308"/>
                  </a:lnTo>
                  <a:lnTo>
                    <a:pt x="978" y="1296"/>
                  </a:lnTo>
                  <a:lnTo>
                    <a:pt x="986" y="1286"/>
                  </a:lnTo>
                  <a:lnTo>
                    <a:pt x="1006" y="1268"/>
                  </a:lnTo>
                  <a:lnTo>
                    <a:pt x="1026" y="1252"/>
                  </a:lnTo>
                  <a:lnTo>
                    <a:pt x="1050" y="1236"/>
                  </a:lnTo>
                  <a:lnTo>
                    <a:pt x="1074" y="1222"/>
                  </a:lnTo>
                  <a:lnTo>
                    <a:pt x="1100" y="1204"/>
                  </a:lnTo>
                  <a:lnTo>
                    <a:pt x="1124" y="1184"/>
                  </a:lnTo>
                  <a:lnTo>
                    <a:pt x="1136" y="1172"/>
                  </a:lnTo>
                  <a:lnTo>
                    <a:pt x="1148" y="1158"/>
                  </a:lnTo>
                  <a:lnTo>
                    <a:pt x="1160" y="1140"/>
                  </a:lnTo>
                  <a:lnTo>
                    <a:pt x="1172" y="1118"/>
                  </a:lnTo>
                  <a:lnTo>
                    <a:pt x="1200" y="1064"/>
                  </a:lnTo>
                  <a:lnTo>
                    <a:pt x="1226" y="1000"/>
                  </a:lnTo>
                  <a:lnTo>
                    <a:pt x="1254" y="930"/>
                  </a:lnTo>
                  <a:lnTo>
                    <a:pt x="1278" y="856"/>
                  </a:lnTo>
                  <a:lnTo>
                    <a:pt x="1298" y="788"/>
                  </a:lnTo>
                  <a:lnTo>
                    <a:pt x="1312" y="726"/>
                  </a:lnTo>
                  <a:lnTo>
                    <a:pt x="1316" y="698"/>
                  </a:lnTo>
                  <a:lnTo>
                    <a:pt x="1318" y="676"/>
                  </a:lnTo>
                  <a:lnTo>
                    <a:pt x="1318" y="654"/>
                  </a:lnTo>
                  <a:lnTo>
                    <a:pt x="1316" y="628"/>
                  </a:lnTo>
                  <a:lnTo>
                    <a:pt x="1312" y="600"/>
                  </a:lnTo>
                  <a:lnTo>
                    <a:pt x="1308" y="570"/>
                  </a:lnTo>
                  <a:lnTo>
                    <a:pt x="1294" y="506"/>
                  </a:lnTo>
                  <a:lnTo>
                    <a:pt x="1274" y="442"/>
                  </a:lnTo>
                  <a:lnTo>
                    <a:pt x="1254" y="376"/>
                  </a:lnTo>
                  <a:lnTo>
                    <a:pt x="1232" y="318"/>
                  </a:lnTo>
                  <a:lnTo>
                    <a:pt x="1210" y="266"/>
                  </a:lnTo>
                  <a:lnTo>
                    <a:pt x="1190" y="228"/>
                  </a:lnTo>
                  <a:close/>
                  <a:moveTo>
                    <a:pt x="530" y="1034"/>
                  </a:moveTo>
                  <a:lnTo>
                    <a:pt x="530" y="1034"/>
                  </a:lnTo>
                  <a:lnTo>
                    <a:pt x="508" y="1036"/>
                  </a:lnTo>
                  <a:lnTo>
                    <a:pt x="486" y="1040"/>
                  </a:lnTo>
                  <a:lnTo>
                    <a:pt x="450" y="1044"/>
                  </a:lnTo>
                  <a:lnTo>
                    <a:pt x="432" y="1046"/>
                  </a:lnTo>
                  <a:lnTo>
                    <a:pt x="416" y="1044"/>
                  </a:lnTo>
                  <a:lnTo>
                    <a:pt x="398" y="1038"/>
                  </a:lnTo>
                  <a:lnTo>
                    <a:pt x="380" y="1028"/>
                  </a:lnTo>
                  <a:lnTo>
                    <a:pt x="344" y="1002"/>
                  </a:lnTo>
                  <a:lnTo>
                    <a:pt x="310" y="972"/>
                  </a:lnTo>
                  <a:lnTo>
                    <a:pt x="296" y="956"/>
                  </a:lnTo>
                  <a:lnTo>
                    <a:pt x="282" y="940"/>
                  </a:lnTo>
                  <a:lnTo>
                    <a:pt x="272" y="926"/>
                  </a:lnTo>
                  <a:lnTo>
                    <a:pt x="264" y="910"/>
                  </a:lnTo>
                  <a:lnTo>
                    <a:pt x="252" y="882"/>
                  </a:lnTo>
                  <a:lnTo>
                    <a:pt x="248" y="866"/>
                  </a:lnTo>
                  <a:lnTo>
                    <a:pt x="246" y="850"/>
                  </a:lnTo>
                  <a:lnTo>
                    <a:pt x="248" y="834"/>
                  </a:lnTo>
                  <a:lnTo>
                    <a:pt x="252" y="820"/>
                  </a:lnTo>
                  <a:lnTo>
                    <a:pt x="260" y="806"/>
                  </a:lnTo>
                  <a:lnTo>
                    <a:pt x="274" y="794"/>
                  </a:lnTo>
                  <a:lnTo>
                    <a:pt x="304" y="772"/>
                  </a:lnTo>
                  <a:lnTo>
                    <a:pt x="328" y="758"/>
                  </a:lnTo>
                  <a:lnTo>
                    <a:pt x="350" y="746"/>
                  </a:lnTo>
                  <a:lnTo>
                    <a:pt x="422" y="712"/>
                  </a:lnTo>
                  <a:lnTo>
                    <a:pt x="432" y="710"/>
                  </a:lnTo>
                  <a:lnTo>
                    <a:pt x="442" y="706"/>
                  </a:lnTo>
                  <a:lnTo>
                    <a:pt x="454" y="704"/>
                  </a:lnTo>
                  <a:lnTo>
                    <a:pt x="468" y="704"/>
                  </a:lnTo>
                  <a:lnTo>
                    <a:pt x="484" y="706"/>
                  </a:lnTo>
                  <a:lnTo>
                    <a:pt x="500" y="712"/>
                  </a:lnTo>
                  <a:lnTo>
                    <a:pt x="508" y="718"/>
                  </a:lnTo>
                  <a:lnTo>
                    <a:pt x="514" y="724"/>
                  </a:lnTo>
                  <a:lnTo>
                    <a:pt x="530" y="740"/>
                  </a:lnTo>
                  <a:lnTo>
                    <a:pt x="544" y="760"/>
                  </a:lnTo>
                  <a:lnTo>
                    <a:pt x="560" y="782"/>
                  </a:lnTo>
                  <a:lnTo>
                    <a:pt x="574" y="806"/>
                  </a:lnTo>
                  <a:lnTo>
                    <a:pt x="588" y="830"/>
                  </a:lnTo>
                  <a:lnTo>
                    <a:pt x="596" y="856"/>
                  </a:lnTo>
                  <a:lnTo>
                    <a:pt x="600" y="878"/>
                  </a:lnTo>
                  <a:lnTo>
                    <a:pt x="600" y="890"/>
                  </a:lnTo>
                  <a:lnTo>
                    <a:pt x="600" y="900"/>
                  </a:lnTo>
                  <a:lnTo>
                    <a:pt x="594" y="942"/>
                  </a:lnTo>
                  <a:lnTo>
                    <a:pt x="590" y="964"/>
                  </a:lnTo>
                  <a:lnTo>
                    <a:pt x="584" y="984"/>
                  </a:lnTo>
                  <a:lnTo>
                    <a:pt x="578" y="1004"/>
                  </a:lnTo>
                  <a:lnTo>
                    <a:pt x="572" y="1012"/>
                  </a:lnTo>
                  <a:lnTo>
                    <a:pt x="566" y="1018"/>
                  </a:lnTo>
                  <a:lnTo>
                    <a:pt x="560" y="1024"/>
                  </a:lnTo>
                  <a:lnTo>
                    <a:pt x="552" y="1028"/>
                  </a:lnTo>
                  <a:lnTo>
                    <a:pt x="542" y="1032"/>
                  </a:lnTo>
                  <a:lnTo>
                    <a:pt x="530" y="1034"/>
                  </a:lnTo>
                  <a:close/>
                  <a:moveTo>
                    <a:pt x="738" y="1276"/>
                  </a:moveTo>
                  <a:lnTo>
                    <a:pt x="738" y="1276"/>
                  </a:lnTo>
                  <a:lnTo>
                    <a:pt x="732" y="1284"/>
                  </a:lnTo>
                  <a:lnTo>
                    <a:pt x="724" y="1288"/>
                  </a:lnTo>
                  <a:lnTo>
                    <a:pt x="714" y="1290"/>
                  </a:lnTo>
                  <a:lnTo>
                    <a:pt x="700" y="1292"/>
                  </a:lnTo>
                  <a:lnTo>
                    <a:pt x="676" y="1292"/>
                  </a:lnTo>
                  <a:lnTo>
                    <a:pt x="654" y="1292"/>
                  </a:lnTo>
                  <a:lnTo>
                    <a:pt x="636" y="1294"/>
                  </a:lnTo>
                  <a:lnTo>
                    <a:pt x="618" y="1290"/>
                  </a:lnTo>
                  <a:lnTo>
                    <a:pt x="610" y="1288"/>
                  </a:lnTo>
                  <a:lnTo>
                    <a:pt x="600" y="1284"/>
                  </a:lnTo>
                  <a:lnTo>
                    <a:pt x="592" y="1278"/>
                  </a:lnTo>
                  <a:lnTo>
                    <a:pt x="584" y="1272"/>
                  </a:lnTo>
                  <a:lnTo>
                    <a:pt x="578" y="1264"/>
                  </a:lnTo>
                  <a:lnTo>
                    <a:pt x="576" y="1256"/>
                  </a:lnTo>
                  <a:lnTo>
                    <a:pt x="576" y="1246"/>
                  </a:lnTo>
                  <a:lnTo>
                    <a:pt x="580" y="1236"/>
                  </a:lnTo>
                  <a:lnTo>
                    <a:pt x="588" y="1210"/>
                  </a:lnTo>
                  <a:lnTo>
                    <a:pt x="592" y="1194"/>
                  </a:lnTo>
                  <a:lnTo>
                    <a:pt x="594" y="1176"/>
                  </a:lnTo>
                  <a:lnTo>
                    <a:pt x="596" y="1166"/>
                  </a:lnTo>
                  <a:lnTo>
                    <a:pt x="600" y="1158"/>
                  </a:lnTo>
                  <a:lnTo>
                    <a:pt x="604" y="1152"/>
                  </a:lnTo>
                  <a:lnTo>
                    <a:pt x="608" y="1146"/>
                  </a:lnTo>
                  <a:lnTo>
                    <a:pt x="614" y="1142"/>
                  </a:lnTo>
                  <a:lnTo>
                    <a:pt x="622" y="1138"/>
                  </a:lnTo>
                  <a:lnTo>
                    <a:pt x="636" y="1134"/>
                  </a:lnTo>
                  <a:lnTo>
                    <a:pt x="652" y="1132"/>
                  </a:lnTo>
                  <a:lnTo>
                    <a:pt x="668" y="1132"/>
                  </a:lnTo>
                  <a:lnTo>
                    <a:pt x="690" y="1132"/>
                  </a:lnTo>
                  <a:lnTo>
                    <a:pt x="698" y="1134"/>
                  </a:lnTo>
                  <a:lnTo>
                    <a:pt x="704" y="1140"/>
                  </a:lnTo>
                  <a:lnTo>
                    <a:pt x="710" y="1146"/>
                  </a:lnTo>
                  <a:lnTo>
                    <a:pt x="714" y="1154"/>
                  </a:lnTo>
                  <a:lnTo>
                    <a:pt x="722" y="1176"/>
                  </a:lnTo>
                  <a:lnTo>
                    <a:pt x="728" y="1196"/>
                  </a:lnTo>
                  <a:lnTo>
                    <a:pt x="740" y="1240"/>
                  </a:lnTo>
                  <a:lnTo>
                    <a:pt x="742" y="1250"/>
                  </a:lnTo>
                  <a:lnTo>
                    <a:pt x="742" y="1260"/>
                  </a:lnTo>
                  <a:lnTo>
                    <a:pt x="742" y="1268"/>
                  </a:lnTo>
                  <a:lnTo>
                    <a:pt x="738" y="1276"/>
                  </a:lnTo>
                  <a:close/>
                  <a:moveTo>
                    <a:pt x="1092" y="910"/>
                  </a:moveTo>
                  <a:lnTo>
                    <a:pt x="1092" y="910"/>
                  </a:lnTo>
                  <a:lnTo>
                    <a:pt x="1084" y="926"/>
                  </a:lnTo>
                  <a:lnTo>
                    <a:pt x="1074" y="940"/>
                  </a:lnTo>
                  <a:lnTo>
                    <a:pt x="1060" y="956"/>
                  </a:lnTo>
                  <a:lnTo>
                    <a:pt x="1046" y="972"/>
                  </a:lnTo>
                  <a:lnTo>
                    <a:pt x="1012" y="1002"/>
                  </a:lnTo>
                  <a:lnTo>
                    <a:pt x="974" y="1028"/>
                  </a:lnTo>
                  <a:lnTo>
                    <a:pt x="958" y="1038"/>
                  </a:lnTo>
                  <a:lnTo>
                    <a:pt x="940" y="1044"/>
                  </a:lnTo>
                  <a:lnTo>
                    <a:pt x="924" y="1046"/>
                  </a:lnTo>
                  <a:lnTo>
                    <a:pt x="906" y="1044"/>
                  </a:lnTo>
                  <a:lnTo>
                    <a:pt x="870" y="1040"/>
                  </a:lnTo>
                  <a:lnTo>
                    <a:pt x="848" y="1036"/>
                  </a:lnTo>
                  <a:lnTo>
                    <a:pt x="826" y="1034"/>
                  </a:lnTo>
                  <a:lnTo>
                    <a:pt x="814" y="1032"/>
                  </a:lnTo>
                  <a:lnTo>
                    <a:pt x="804" y="1028"/>
                  </a:lnTo>
                  <a:lnTo>
                    <a:pt x="796" y="1024"/>
                  </a:lnTo>
                  <a:lnTo>
                    <a:pt x="790" y="1018"/>
                  </a:lnTo>
                  <a:lnTo>
                    <a:pt x="784" y="1012"/>
                  </a:lnTo>
                  <a:lnTo>
                    <a:pt x="778" y="1004"/>
                  </a:lnTo>
                  <a:lnTo>
                    <a:pt x="770" y="984"/>
                  </a:lnTo>
                  <a:lnTo>
                    <a:pt x="766" y="964"/>
                  </a:lnTo>
                  <a:lnTo>
                    <a:pt x="762" y="942"/>
                  </a:lnTo>
                  <a:lnTo>
                    <a:pt x="756" y="900"/>
                  </a:lnTo>
                  <a:lnTo>
                    <a:pt x="754" y="890"/>
                  </a:lnTo>
                  <a:lnTo>
                    <a:pt x="756" y="878"/>
                  </a:lnTo>
                  <a:lnTo>
                    <a:pt x="760" y="856"/>
                  </a:lnTo>
                  <a:lnTo>
                    <a:pt x="768" y="830"/>
                  </a:lnTo>
                  <a:lnTo>
                    <a:pt x="780" y="806"/>
                  </a:lnTo>
                  <a:lnTo>
                    <a:pt x="796" y="782"/>
                  </a:lnTo>
                  <a:lnTo>
                    <a:pt x="810" y="760"/>
                  </a:lnTo>
                  <a:lnTo>
                    <a:pt x="826" y="740"/>
                  </a:lnTo>
                  <a:lnTo>
                    <a:pt x="842" y="724"/>
                  </a:lnTo>
                  <a:lnTo>
                    <a:pt x="848" y="718"/>
                  </a:lnTo>
                  <a:lnTo>
                    <a:pt x="856" y="712"/>
                  </a:lnTo>
                  <a:lnTo>
                    <a:pt x="872" y="706"/>
                  </a:lnTo>
                  <a:lnTo>
                    <a:pt x="886" y="704"/>
                  </a:lnTo>
                  <a:lnTo>
                    <a:pt x="902" y="704"/>
                  </a:lnTo>
                  <a:lnTo>
                    <a:pt x="914" y="706"/>
                  </a:lnTo>
                  <a:lnTo>
                    <a:pt x="924" y="710"/>
                  </a:lnTo>
                  <a:lnTo>
                    <a:pt x="934" y="712"/>
                  </a:lnTo>
                  <a:lnTo>
                    <a:pt x="1006" y="746"/>
                  </a:lnTo>
                  <a:lnTo>
                    <a:pt x="1028" y="758"/>
                  </a:lnTo>
                  <a:lnTo>
                    <a:pt x="1052" y="772"/>
                  </a:lnTo>
                  <a:lnTo>
                    <a:pt x="1082" y="794"/>
                  </a:lnTo>
                  <a:lnTo>
                    <a:pt x="1094" y="806"/>
                  </a:lnTo>
                  <a:lnTo>
                    <a:pt x="1104" y="820"/>
                  </a:lnTo>
                  <a:lnTo>
                    <a:pt x="1108" y="834"/>
                  </a:lnTo>
                  <a:lnTo>
                    <a:pt x="1108" y="850"/>
                  </a:lnTo>
                  <a:lnTo>
                    <a:pt x="1108" y="866"/>
                  </a:lnTo>
                  <a:lnTo>
                    <a:pt x="1104" y="882"/>
                  </a:lnTo>
                  <a:lnTo>
                    <a:pt x="1092" y="91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auto">
            <a:xfrm>
              <a:off x="1873" y="2411"/>
              <a:ext cx="2014" cy="920"/>
            </a:xfrm>
            <a:custGeom>
              <a:avLst/>
              <a:gdLst>
                <a:gd name="T0" fmla="*/ 56 w 2014"/>
                <a:gd name="T1" fmla="*/ 806 h 920"/>
                <a:gd name="T2" fmla="*/ 42 w 2014"/>
                <a:gd name="T3" fmla="*/ 838 h 920"/>
                <a:gd name="T4" fmla="*/ 42 w 2014"/>
                <a:gd name="T5" fmla="*/ 864 h 920"/>
                <a:gd name="T6" fmla="*/ 44 w 2014"/>
                <a:gd name="T7" fmla="*/ 874 h 920"/>
                <a:gd name="T8" fmla="*/ 62 w 2014"/>
                <a:gd name="T9" fmla="*/ 898 h 920"/>
                <a:gd name="T10" fmla="*/ 88 w 2014"/>
                <a:gd name="T11" fmla="*/ 914 h 920"/>
                <a:gd name="T12" fmla="*/ 122 w 2014"/>
                <a:gd name="T13" fmla="*/ 920 h 920"/>
                <a:gd name="T14" fmla="*/ 158 w 2014"/>
                <a:gd name="T15" fmla="*/ 912 h 920"/>
                <a:gd name="T16" fmla="*/ 174 w 2014"/>
                <a:gd name="T17" fmla="*/ 906 h 920"/>
                <a:gd name="T18" fmla="*/ 198 w 2014"/>
                <a:gd name="T19" fmla="*/ 888 h 920"/>
                <a:gd name="T20" fmla="*/ 216 w 2014"/>
                <a:gd name="T21" fmla="*/ 866 h 920"/>
                <a:gd name="T22" fmla="*/ 224 w 2014"/>
                <a:gd name="T23" fmla="*/ 840 h 920"/>
                <a:gd name="T24" fmla="*/ 1842 w 2014"/>
                <a:gd name="T25" fmla="*/ 238 h 920"/>
                <a:gd name="T26" fmla="*/ 1852 w 2014"/>
                <a:gd name="T27" fmla="*/ 248 h 920"/>
                <a:gd name="T28" fmla="*/ 1874 w 2014"/>
                <a:gd name="T29" fmla="*/ 262 h 920"/>
                <a:gd name="T30" fmla="*/ 1902 w 2014"/>
                <a:gd name="T31" fmla="*/ 268 h 920"/>
                <a:gd name="T32" fmla="*/ 1932 w 2014"/>
                <a:gd name="T33" fmla="*/ 266 h 920"/>
                <a:gd name="T34" fmla="*/ 1948 w 2014"/>
                <a:gd name="T35" fmla="*/ 262 h 920"/>
                <a:gd name="T36" fmla="*/ 1980 w 2014"/>
                <a:gd name="T37" fmla="*/ 244 h 920"/>
                <a:gd name="T38" fmla="*/ 2002 w 2014"/>
                <a:gd name="T39" fmla="*/ 218 h 920"/>
                <a:gd name="T40" fmla="*/ 2014 w 2014"/>
                <a:gd name="T41" fmla="*/ 188 h 920"/>
                <a:gd name="T42" fmla="*/ 2010 w 2014"/>
                <a:gd name="T43" fmla="*/ 158 h 920"/>
                <a:gd name="T44" fmla="*/ 2006 w 2014"/>
                <a:gd name="T45" fmla="*/ 150 h 920"/>
                <a:gd name="T46" fmla="*/ 1990 w 2014"/>
                <a:gd name="T47" fmla="*/ 130 h 920"/>
                <a:gd name="T48" fmla="*/ 1956 w 2014"/>
                <a:gd name="T49" fmla="*/ 114 h 920"/>
                <a:gd name="T50" fmla="*/ 1966 w 2014"/>
                <a:gd name="T51" fmla="*/ 98 h 920"/>
                <a:gd name="T52" fmla="*/ 1974 w 2014"/>
                <a:gd name="T53" fmla="*/ 64 h 920"/>
                <a:gd name="T54" fmla="*/ 1970 w 2014"/>
                <a:gd name="T55" fmla="*/ 46 h 920"/>
                <a:gd name="T56" fmla="*/ 1962 w 2014"/>
                <a:gd name="T57" fmla="*/ 32 h 920"/>
                <a:gd name="T58" fmla="*/ 1940 w 2014"/>
                <a:gd name="T59" fmla="*/ 12 h 920"/>
                <a:gd name="T60" fmla="*/ 1908 w 2014"/>
                <a:gd name="T61" fmla="*/ 0 h 920"/>
                <a:gd name="T62" fmla="*/ 1874 w 2014"/>
                <a:gd name="T63" fmla="*/ 2 h 920"/>
                <a:gd name="T64" fmla="*/ 1854 w 2014"/>
                <a:gd name="T65" fmla="*/ 6 h 920"/>
                <a:gd name="T66" fmla="*/ 1828 w 2014"/>
                <a:gd name="T67" fmla="*/ 20 h 920"/>
                <a:gd name="T68" fmla="*/ 1806 w 2014"/>
                <a:gd name="T69" fmla="*/ 42 h 920"/>
                <a:gd name="T70" fmla="*/ 1792 w 2014"/>
                <a:gd name="T71" fmla="*/ 66 h 920"/>
                <a:gd name="T72" fmla="*/ 1790 w 2014"/>
                <a:gd name="T73" fmla="*/ 92 h 920"/>
                <a:gd name="T74" fmla="*/ 172 w 2014"/>
                <a:gd name="T75" fmla="*/ 680 h 920"/>
                <a:gd name="T76" fmla="*/ 152 w 2014"/>
                <a:gd name="T77" fmla="*/ 664 h 920"/>
                <a:gd name="T78" fmla="*/ 126 w 2014"/>
                <a:gd name="T79" fmla="*/ 652 h 920"/>
                <a:gd name="T80" fmla="*/ 96 w 2014"/>
                <a:gd name="T81" fmla="*/ 650 h 920"/>
                <a:gd name="T82" fmla="*/ 66 w 2014"/>
                <a:gd name="T83" fmla="*/ 658 h 920"/>
                <a:gd name="T84" fmla="*/ 48 w 2014"/>
                <a:gd name="T85" fmla="*/ 666 h 920"/>
                <a:gd name="T86" fmla="*/ 20 w 2014"/>
                <a:gd name="T87" fmla="*/ 688 h 920"/>
                <a:gd name="T88" fmla="*/ 4 w 2014"/>
                <a:gd name="T89" fmla="*/ 716 h 920"/>
                <a:gd name="T90" fmla="*/ 0 w 2014"/>
                <a:gd name="T91" fmla="*/ 746 h 920"/>
                <a:gd name="T92" fmla="*/ 4 w 2014"/>
                <a:gd name="T93" fmla="*/ 762 h 920"/>
                <a:gd name="T94" fmla="*/ 12 w 2014"/>
                <a:gd name="T95" fmla="*/ 776 h 920"/>
                <a:gd name="T96" fmla="*/ 40 w 2014"/>
                <a:gd name="T97" fmla="*/ 800 h 920"/>
                <a:gd name="T98" fmla="*/ 56 w 2014"/>
                <a:gd name="T99" fmla="*/ 806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56" y="806"/>
                  </a:moveTo>
                  <a:lnTo>
                    <a:pt x="56" y="806"/>
                  </a:lnTo>
                  <a:lnTo>
                    <a:pt x="48" y="822"/>
                  </a:lnTo>
                  <a:lnTo>
                    <a:pt x="42" y="838"/>
                  </a:lnTo>
                  <a:lnTo>
                    <a:pt x="40" y="856"/>
                  </a:lnTo>
                  <a:lnTo>
                    <a:pt x="42" y="864"/>
                  </a:lnTo>
                  <a:lnTo>
                    <a:pt x="44" y="874"/>
                  </a:lnTo>
                  <a:lnTo>
                    <a:pt x="52" y="888"/>
                  </a:lnTo>
                  <a:lnTo>
                    <a:pt x="62" y="898"/>
                  </a:lnTo>
                  <a:lnTo>
                    <a:pt x="74" y="908"/>
                  </a:lnTo>
                  <a:lnTo>
                    <a:pt x="88" y="914"/>
                  </a:lnTo>
                  <a:lnTo>
                    <a:pt x="104" y="918"/>
                  </a:lnTo>
                  <a:lnTo>
                    <a:pt x="122" y="920"/>
                  </a:lnTo>
                  <a:lnTo>
                    <a:pt x="140" y="918"/>
                  </a:lnTo>
                  <a:lnTo>
                    <a:pt x="158" y="912"/>
                  </a:lnTo>
                  <a:lnTo>
                    <a:pt x="174" y="906"/>
                  </a:lnTo>
                  <a:lnTo>
                    <a:pt x="186" y="898"/>
                  </a:lnTo>
                  <a:lnTo>
                    <a:pt x="198" y="888"/>
                  </a:lnTo>
                  <a:lnTo>
                    <a:pt x="208" y="878"/>
                  </a:lnTo>
                  <a:lnTo>
                    <a:pt x="216" y="866"/>
                  </a:lnTo>
                  <a:lnTo>
                    <a:pt x="220" y="854"/>
                  </a:lnTo>
                  <a:lnTo>
                    <a:pt x="224" y="840"/>
                  </a:lnTo>
                  <a:lnTo>
                    <a:pt x="224" y="828"/>
                  </a:lnTo>
                  <a:lnTo>
                    <a:pt x="1842" y="238"/>
                  </a:lnTo>
                  <a:lnTo>
                    <a:pt x="1852" y="248"/>
                  </a:lnTo>
                  <a:lnTo>
                    <a:pt x="1862" y="256"/>
                  </a:lnTo>
                  <a:lnTo>
                    <a:pt x="1874" y="262"/>
                  </a:lnTo>
                  <a:lnTo>
                    <a:pt x="1888" y="266"/>
                  </a:lnTo>
                  <a:lnTo>
                    <a:pt x="1902" y="268"/>
                  </a:lnTo>
                  <a:lnTo>
                    <a:pt x="1918" y="268"/>
                  </a:lnTo>
                  <a:lnTo>
                    <a:pt x="1932" y="266"/>
                  </a:lnTo>
                  <a:lnTo>
                    <a:pt x="1948" y="262"/>
                  </a:lnTo>
                  <a:lnTo>
                    <a:pt x="1966" y="254"/>
                  </a:lnTo>
                  <a:lnTo>
                    <a:pt x="1980" y="244"/>
                  </a:lnTo>
                  <a:lnTo>
                    <a:pt x="1992" y="232"/>
                  </a:lnTo>
                  <a:lnTo>
                    <a:pt x="2002" y="218"/>
                  </a:lnTo>
                  <a:lnTo>
                    <a:pt x="2010" y="204"/>
                  </a:lnTo>
                  <a:lnTo>
                    <a:pt x="2014" y="188"/>
                  </a:lnTo>
                  <a:lnTo>
                    <a:pt x="2014" y="172"/>
                  </a:lnTo>
                  <a:lnTo>
                    <a:pt x="2010" y="158"/>
                  </a:lnTo>
                  <a:lnTo>
                    <a:pt x="2006" y="150"/>
                  </a:lnTo>
                  <a:lnTo>
                    <a:pt x="2002" y="142"/>
                  </a:lnTo>
                  <a:lnTo>
                    <a:pt x="1990" y="130"/>
                  </a:lnTo>
                  <a:lnTo>
                    <a:pt x="1974" y="120"/>
                  </a:lnTo>
                  <a:lnTo>
                    <a:pt x="1956" y="114"/>
                  </a:lnTo>
                  <a:lnTo>
                    <a:pt x="1966" y="98"/>
                  </a:lnTo>
                  <a:lnTo>
                    <a:pt x="1972" y="80"/>
                  </a:lnTo>
                  <a:lnTo>
                    <a:pt x="1974" y="64"/>
                  </a:lnTo>
                  <a:lnTo>
                    <a:pt x="1972" y="54"/>
                  </a:lnTo>
                  <a:lnTo>
                    <a:pt x="1970" y="46"/>
                  </a:lnTo>
                  <a:lnTo>
                    <a:pt x="1962" y="32"/>
                  </a:lnTo>
                  <a:lnTo>
                    <a:pt x="1952" y="20"/>
                  </a:lnTo>
                  <a:lnTo>
                    <a:pt x="1940" y="12"/>
                  </a:lnTo>
                  <a:lnTo>
                    <a:pt x="1926" y="4"/>
                  </a:lnTo>
                  <a:lnTo>
                    <a:pt x="1908" y="0"/>
                  </a:lnTo>
                  <a:lnTo>
                    <a:pt x="1892" y="0"/>
                  </a:lnTo>
                  <a:lnTo>
                    <a:pt x="1874" y="2"/>
                  </a:lnTo>
                  <a:lnTo>
                    <a:pt x="1854" y="6"/>
                  </a:lnTo>
                  <a:lnTo>
                    <a:pt x="1840" y="12"/>
                  </a:lnTo>
                  <a:lnTo>
                    <a:pt x="1828" y="20"/>
                  </a:lnTo>
                  <a:lnTo>
                    <a:pt x="1816" y="30"/>
                  </a:lnTo>
                  <a:lnTo>
                    <a:pt x="1806" y="42"/>
                  </a:lnTo>
                  <a:lnTo>
                    <a:pt x="1798" y="54"/>
                  </a:lnTo>
                  <a:lnTo>
                    <a:pt x="1792" y="66"/>
                  </a:lnTo>
                  <a:lnTo>
                    <a:pt x="1790" y="78"/>
                  </a:lnTo>
                  <a:lnTo>
                    <a:pt x="1790" y="92"/>
                  </a:lnTo>
                  <a:lnTo>
                    <a:pt x="172" y="680"/>
                  </a:lnTo>
                  <a:lnTo>
                    <a:pt x="162" y="670"/>
                  </a:lnTo>
                  <a:lnTo>
                    <a:pt x="152" y="664"/>
                  </a:lnTo>
                  <a:lnTo>
                    <a:pt x="140" y="658"/>
                  </a:lnTo>
                  <a:lnTo>
                    <a:pt x="126" y="652"/>
                  </a:lnTo>
                  <a:lnTo>
                    <a:pt x="112" y="650"/>
                  </a:lnTo>
                  <a:lnTo>
                    <a:pt x="96" y="650"/>
                  </a:lnTo>
                  <a:lnTo>
                    <a:pt x="82" y="652"/>
                  </a:lnTo>
                  <a:lnTo>
                    <a:pt x="66" y="658"/>
                  </a:lnTo>
                  <a:lnTo>
                    <a:pt x="48" y="666"/>
                  </a:lnTo>
                  <a:lnTo>
                    <a:pt x="34" y="676"/>
                  </a:lnTo>
                  <a:lnTo>
                    <a:pt x="20" y="688"/>
                  </a:lnTo>
                  <a:lnTo>
                    <a:pt x="12" y="702"/>
                  </a:lnTo>
                  <a:lnTo>
                    <a:pt x="4" y="716"/>
                  </a:lnTo>
                  <a:lnTo>
                    <a:pt x="0" y="730"/>
                  </a:lnTo>
                  <a:lnTo>
                    <a:pt x="0" y="746"/>
                  </a:lnTo>
                  <a:lnTo>
                    <a:pt x="4" y="762"/>
                  </a:lnTo>
                  <a:lnTo>
                    <a:pt x="8" y="770"/>
                  </a:lnTo>
                  <a:lnTo>
                    <a:pt x="12" y="776"/>
                  </a:lnTo>
                  <a:lnTo>
                    <a:pt x="24" y="790"/>
                  </a:lnTo>
                  <a:lnTo>
                    <a:pt x="40" y="800"/>
                  </a:lnTo>
                  <a:lnTo>
                    <a:pt x="56" y="80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Charley’s Room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59113" y="5835650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>
                <a:solidFill>
                  <a:srgbClr val="000000"/>
                </a:solidFill>
              </a:rPr>
              <a:t>KEEP OUT !!!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2973388" y="1570038"/>
            <a:ext cx="3197225" cy="3717925"/>
            <a:chOff x="1873" y="989"/>
            <a:chExt cx="2014" cy="2342"/>
          </a:xfrm>
        </p:grpSpPr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1873" y="2411"/>
              <a:ext cx="2014" cy="920"/>
            </a:xfrm>
            <a:custGeom>
              <a:avLst/>
              <a:gdLst>
                <a:gd name="T0" fmla="*/ 1956 w 2014"/>
                <a:gd name="T1" fmla="*/ 806 h 920"/>
                <a:gd name="T2" fmla="*/ 1972 w 2014"/>
                <a:gd name="T3" fmla="*/ 838 h 920"/>
                <a:gd name="T4" fmla="*/ 1972 w 2014"/>
                <a:gd name="T5" fmla="*/ 864 h 920"/>
                <a:gd name="T6" fmla="*/ 1970 w 2014"/>
                <a:gd name="T7" fmla="*/ 874 h 920"/>
                <a:gd name="T8" fmla="*/ 1952 w 2014"/>
                <a:gd name="T9" fmla="*/ 898 h 920"/>
                <a:gd name="T10" fmla="*/ 1926 w 2014"/>
                <a:gd name="T11" fmla="*/ 914 h 920"/>
                <a:gd name="T12" fmla="*/ 1892 w 2014"/>
                <a:gd name="T13" fmla="*/ 920 h 920"/>
                <a:gd name="T14" fmla="*/ 1854 w 2014"/>
                <a:gd name="T15" fmla="*/ 912 h 920"/>
                <a:gd name="T16" fmla="*/ 1840 w 2014"/>
                <a:gd name="T17" fmla="*/ 906 h 920"/>
                <a:gd name="T18" fmla="*/ 1816 w 2014"/>
                <a:gd name="T19" fmla="*/ 888 h 920"/>
                <a:gd name="T20" fmla="*/ 1798 w 2014"/>
                <a:gd name="T21" fmla="*/ 866 h 920"/>
                <a:gd name="T22" fmla="*/ 1790 w 2014"/>
                <a:gd name="T23" fmla="*/ 840 h 920"/>
                <a:gd name="T24" fmla="*/ 172 w 2014"/>
                <a:gd name="T25" fmla="*/ 238 h 920"/>
                <a:gd name="T26" fmla="*/ 162 w 2014"/>
                <a:gd name="T27" fmla="*/ 248 h 920"/>
                <a:gd name="T28" fmla="*/ 140 w 2014"/>
                <a:gd name="T29" fmla="*/ 262 h 920"/>
                <a:gd name="T30" fmla="*/ 112 w 2014"/>
                <a:gd name="T31" fmla="*/ 268 h 920"/>
                <a:gd name="T32" fmla="*/ 82 w 2014"/>
                <a:gd name="T33" fmla="*/ 266 h 920"/>
                <a:gd name="T34" fmla="*/ 66 w 2014"/>
                <a:gd name="T35" fmla="*/ 262 h 920"/>
                <a:gd name="T36" fmla="*/ 34 w 2014"/>
                <a:gd name="T37" fmla="*/ 244 h 920"/>
                <a:gd name="T38" fmla="*/ 12 w 2014"/>
                <a:gd name="T39" fmla="*/ 218 h 920"/>
                <a:gd name="T40" fmla="*/ 0 w 2014"/>
                <a:gd name="T41" fmla="*/ 188 h 920"/>
                <a:gd name="T42" fmla="*/ 4 w 2014"/>
                <a:gd name="T43" fmla="*/ 158 h 920"/>
                <a:gd name="T44" fmla="*/ 8 w 2014"/>
                <a:gd name="T45" fmla="*/ 150 h 920"/>
                <a:gd name="T46" fmla="*/ 24 w 2014"/>
                <a:gd name="T47" fmla="*/ 130 h 920"/>
                <a:gd name="T48" fmla="*/ 56 w 2014"/>
                <a:gd name="T49" fmla="*/ 114 h 920"/>
                <a:gd name="T50" fmla="*/ 48 w 2014"/>
                <a:gd name="T51" fmla="*/ 98 h 920"/>
                <a:gd name="T52" fmla="*/ 40 w 2014"/>
                <a:gd name="T53" fmla="*/ 64 h 920"/>
                <a:gd name="T54" fmla="*/ 44 w 2014"/>
                <a:gd name="T55" fmla="*/ 46 h 920"/>
                <a:gd name="T56" fmla="*/ 52 w 2014"/>
                <a:gd name="T57" fmla="*/ 32 h 920"/>
                <a:gd name="T58" fmla="*/ 74 w 2014"/>
                <a:gd name="T59" fmla="*/ 12 h 920"/>
                <a:gd name="T60" fmla="*/ 104 w 2014"/>
                <a:gd name="T61" fmla="*/ 0 h 920"/>
                <a:gd name="T62" fmla="*/ 140 w 2014"/>
                <a:gd name="T63" fmla="*/ 2 h 920"/>
                <a:gd name="T64" fmla="*/ 158 w 2014"/>
                <a:gd name="T65" fmla="*/ 6 h 920"/>
                <a:gd name="T66" fmla="*/ 186 w 2014"/>
                <a:gd name="T67" fmla="*/ 20 h 920"/>
                <a:gd name="T68" fmla="*/ 208 w 2014"/>
                <a:gd name="T69" fmla="*/ 42 h 920"/>
                <a:gd name="T70" fmla="*/ 220 w 2014"/>
                <a:gd name="T71" fmla="*/ 66 h 920"/>
                <a:gd name="T72" fmla="*/ 224 w 2014"/>
                <a:gd name="T73" fmla="*/ 92 h 920"/>
                <a:gd name="T74" fmla="*/ 1842 w 2014"/>
                <a:gd name="T75" fmla="*/ 680 h 920"/>
                <a:gd name="T76" fmla="*/ 1862 w 2014"/>
                <a:gd name="T77" fmla="*/ 664 h 920"/>
                <a:gd name="T78" fmla="*/ 1888 w 2014"/>
                <a:gd name="T79" fmla="*/ 652 h 920"/>
                <a:gd name="T80" fmla="*/ 1918 w 2014"/>
                <a:gd name="T81" fmla="*/ 650 h 920"/>
                <a:gd name="T82" fmla="*/ 1948 w 2014"/>
                <a:gd name="T83" fmla="*/ 658 h 920"/>
                <a:gd name="T84" fmla="*/ 1966 w 2014"/>
                <a:gd name="T85" fmla="*/ 666 h 920"/>
                <a:gd name="T86" fmla="*/ 1992 w 2014"/>
                <a:gd name="T87" fmla="*/ 688 h 920"/>
                <a:gd name="T88" fmla="*/ 2010 w 2014"/>
                <a:gd name="T89" fmla="*/ 716 h 920"/>
                <a:gd name="T90" fmla="*/ 2014 w 2014"/>
                <a:gd name="T91" fmla="*/ 746 h 920"/>
                <a:gd name="T92" fmla="*/ 2010 w 2014"/>
                <a:gd name="T93" fmla="*/ 762 h 920"/>
                <a:gd name="T94" fmla="*/ 2002 w 2014"/>
                <a:gd name="T95" fmla="*/ 776 h 920"/>
                <a:gd name="T96" fmla="*/ 1974 w 2014"/>
                <a:gd name="T97" fmla="*/ 800 h 920"/>
                <a:gd name="T98" fmla="*/ 1956 w 2014"/>
                <a:gd name="T99" fmla="*/ 806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1956" y="806"/>
                  </a:moveTo>
                  <a:lnTo>
                    <a:pt x="1956" y="806"/>
                  </a:lnTo>
                  <a:lnTo>
                    <a:pt x="1966" y="822"/>
                  </a:lnTo>
                  <a:lnTo>
                    <a:pt x="1972" y="838"/>
                  </a:lnTo>
                  <a:lnTo>
                    <a:pt x="1974" y="856"/>
                  </a:lnTo>
                  <a:lnTo>
                    <a:pt x="1972" y="864"/>
                  </a:lnTo>
                  <a:lnTo>
                    <a:pt x="1970" y="874"/>
                  </a:lnTo>
                  <a:lnTo>
                    <a:pt x="1962" y="888"/>
                  </a:lnTo>
                  <a:lnTo>
                    <a:pt x="1952" y="898"/>
                  </a:lnTo>
                  <a:lnTo>
                    <a:pt x="1940" y="908"/>
                  </a:lnTo>
                  <a:lnTo>
                    <a:pt x="1926" y="914"/>
                  </a:lnTo>
                  <a:lnTo>
                    <a:pt x="1908" y="918"/>
                  </a:lnTo>
                  <a:lnTo>
                    <a:pt x="1892" y="920"/>
                  </a:lnTo>
                  <a:lnTo>
                    <a:pt x="1874" y="918"/>
                  </a:lnTo>
                  <a:lnTo>
                    <a:pt x="1854" y="912"/>
                  </a:lnTo>
                  <a:lnTo>
                    <a:pt x="1840" y="906"/>
                  </a:lnTo>
                  <a:lnTo>
                    <a:pt x="1828" y="898"/>
                  </a:lnTo>
                  <a:lnTo>
                    <a:pt x="1816" y="888"/>
                  </a:lnTo>
                  <a:lnTo>
                    <a:pt x="1806" y="878"/>
                  </a:lnTo>
                  <a:lnTo>
                    <a:pt x="1798" y="866"/>
                  </a:lnTo>
                  <a:lnTo>
                    <a:pt x="1792" y="854"/>
                  </a:lnTo>
                  <a:lnTo>
                    <a:pt x="1790" y="840"/>
                  </a:lnTo>
                  <a:lnTo>
                    <a:pt x="1790" y="828"/>
                  </a:lnTo>
                  <a:lnTo>
                    <a:pt x="172" y="238"/>
                  </a:lnTo>
                  <a:lnTo>
                    <a:pt x="162" y="248"/>
                  </a:lnTo>
                  <a:lnTo>
                    <a:pt x="152" y="256"/>
                  </a:lnTo>
                  <a:lnTo>
                    <a:pt x="140" y="262"/>
                  </a:lnTo>
                  <a:lnTo>
                    <a:pt x="126" y="266"/>
                  </a:lnTo>
                  <a:lnTo>
                    <a:pt x="112" y="268"/>
                  </a:lnTo>
                  <a:lnTo>
                    <a:pt x="96" y="268"/>
                  </a:lnTo>
                  <a:lnTo>
                    <a:pt x="82" y="266"/>
                  </a:lnTo>
                  <a:lnTo>
                    <a:pt x="66" y="262"/>
                  </a:lnTo>
                  <a:lnTo>
                    <a:pt x="48" y="254"/>
                  </a:lnTo>
                  <a:lnTo>
                    <a:pt x="34" y="244"/>
                  </a:lnTo>
                  <a:lnTo>
                    <a:pt x="20" y="232"/>
                  </a:lnTo>
                  <a:lnTo>
                    <a:pt x="12" y="218"/>
                  </a:lnTo>
                  <a:lnTo>
                    <a:pt x="4" y="204"/>
                  </a:lnTo>
                  <a:lnTo>
                    <a:pt x="0" y="188"/>
                  </a:lnTo>
                  <a:lnTo>
                    <a:pt x="0" y="172"/>
                  </a:lnTo>
                  <a:lnTo>
                    <a:pt x="4" y="158"/>
                  </a:lnTo>
                  <a:lnTo>
                    <a:pt x="8" y="150"/>
                  </a:lnTo>
                  <a:lnTo>
                    <a:pt x="12" y="142"/>
                  </a:lnTo>
                  <a:lnTo>
                    <a:pt x="24" y="130"/>
                  </a:lnTo>
                  <a:lnTo>
                    <a:pt x="40" y="120"/>
                  </a:lnTo>
                  <a:lnTo>
                    <a:pt x="56" y="114"/>
                  </a:lnTo>
                  <a:lnTo>
                    <a:pt x="48" y="98"/>
                  </a:lnTo>
                  <a:lnTo>
                    <a:pt x="42" y="80"/>
                  </a:lnTo>
                  <a:lnTo>
                    <a:pt x="40" y="64"/>
                  </a:lnTo>
                  <a:lnTo>
                    <a:pt x="42" y="54"/>
                  </a:lnTo>
                  <a:lnTo>
                    <a:pt x="44" y="46"/>
                  </a:lnTo>
                  <a:lnTo>
                    <a:pt x="52" y="32"/>
                  </a:lnTo>
                  <a:lnTo>
                    <a:pt x="62" y="20"/>
                  </a:lnTo>
                  <a:lnTo>
                    <a:pt x="74" y="12"/>
                  </a:lnTo>
                  <a:lnTo>
                    <a:pt x="88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0" y="2"/>
                  </a:lnTo>
                  <a:lnTo>
                    <a:pt x="158" y="6"/>
                  </a:lnTo>
                  <a:lnTo>
                    <a:pt x="174" y="12"/>
                  </a:lnTo>
                  <a:lnTo>
                    <a:pt x="186" y="20"/>
                  </a:lnTo>
                  <a:lnTo>
                    <a:pt x="198" y="30"/>
                  </a:lnTo>
                  <a:lnTo>
                    <a:pt x="208" y="42"/>
                  </a:lnTo>
                  <a:lnTo>
                    <a:pt x="216" y="54"/>
                  </a:lnTo>
                  <a:lnTo>
                    <a:pt x="220" y="66"/>
                  </a:lnTo>
                  <a:lnTo>
                    <a:pt x="224" y="78"/>
                  </a:lnTo>
                  <a:lnTo>
                    <a:pt x="224" y="92"/>
                  </a:lnTo>
                  <a:lnTo>
                    <a:pt x="1842" y="680"/>
                  </a:lnTo>
                  <a:lnTo>
                    <a:pt x="1852" y="670"/>
                  </a:lnTo>
                  <a:lnTo>
                    <a:pt x="1862" y="664"/>
                  </a:lnTo>
                  <a:lnTo>
                    <a:pt x="1874" y="658"/>
                  </a:lnTo>
                  <a:lnTo>
                    <a:pt x="1888" y="652"/>
                  </a:lnTo>
                  <a:lnTo>
                    <a:pt x="1902" y="650"/>
                  </a:lnTo>
                  <a:lnTo>
                    <a:pt x="1918" y="650"/>
                  </a:lnTo>
                  <a:lnTo>
                    <a:pt x="1932" y="652"/>
                  </a:lnTo>
                  <a:lnTo>
                    <a:pt x="1948" y="658"/>
                  </a:lnTo>
                  <a:lnTo>
                    <a:pt x="1966" y="666"/>
                  </a:lnTo>
                  <a:lnTo>
                    <a:pt x="1980" y="676"/>
                  </a:lnTo>
                  <a:lnTo>
                    <a:pt x="1992" y="688"/>
                  </a:lnTo>
                  <a:lnTo>
                    <a:pt x="2002" y="702"/>
                  </a:lnTo>
                  <a:lnTo>
                    <a:pt x="2010" y="716"/>
                  </a:lnTo>
                  <a:lnTo>
                    <a:pt x="2014" y="730"/>
                  </a:lnTo>
                  <a:lnTo>
                    <a:pt x="2014" y="746"/>
                  </a:lnTo>
                  <a:lnTo>
                    <a:pt x="2010" y="762"/>
                  </a:lnTo>
                  <a:lnTo>
                    <a:pt x="2006" y="770"/>
                  </a:lnTo>
                  <a:lnTo>
                    <a:pt x="2002" y="776"/>
                  </a:lnTo>
                  <a:lnTo>
                    <a:pt x="1990" y="790"/>
                  </a:lnTo>
                  <a:lnTo>
                    <a:pt x="1974" y="800"/>
                  </a:lnTo>
                  <a:lnTo>
                    <a:pt x="1956" y="80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auto">
            <a:xfrm>
              <a:off x="2669" y="2497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auto">
            <a:xfrm>
              <a:off x="2669" y="2497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auto">
            <a:xfrm>
              <a:off x="304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auto">
            <a:xfrm>
              <a:off x="304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auto">
            <a:xfrm>
              <a:off x="2989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auto">
            <a:xfrm>
              <a:off x="2989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auto">
            <a:xfrm>
              <a:off x="2935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>
              <a:off x="2935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4 w 50"/>
                <a:gd name="T9" fmla="*/ 58 h 66"/>
                <a:gd name="T10" fmla="*/ 36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2883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2883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2829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2829" y="2501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6 w 50"/>
                <a:gd name="T13" fmla="*/ 66 h 66"/>
                <a:gd name="T14" fmla="*/ 26 w 50"/>
                <a:gd name="T15" fmla="*/ 66 h 66"/>
                <a:gd name="T16" fmla="*/ 26 w 50"/>
                <a:gd name="T17" fmla="*/ 66 h 66"/>
                <a:gd name="T18" fmla="*/ 16 w 50"/>
                <a:gd name="T19" fmla="*/ 64 h 66"/>
                <a:gd name="T20" fmla="*/ 8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2775" y="2499"/>
              <a:ext cx="52" cy="66"/>
            </a:xfrm>
            <a:custGeom>
              <a:avLst/>
              <a:gdLst>
                <a:gd name="T0" fmla="*/ 52 w 52"/>
                <a:gd name="T1" fmla="*/ 0 h 66"/>
                <a:gd name="T2" fmla="*/ 52 w 52"/>
                <a:gd name="T3" fmla="*/ 36 h 66"/>
                <a:gd name="T4" fmla="*/ 52 w 52"/>
                <a:gd name="T5" fmla="*/ 36 h 66"/>
                <a:gd name="T6" fmla="*/ 50 w 52"/>
                <a:gd name="T7" fmla="*/ 50 h 66"/>
                <a:gd name="T8" fmla="*/ 44 w 52"/>
                <a:gd name="T9" fmla="*/ 58 h 66"/>
                <a:gd name="T10" fmla="*/ 36 w 52"/>
                <a:gd name="T11" fmla="*/ 64 h 66"/>
                <a:gd name="T12" fmla="*/ 26 w 52"/>
                <a:gd name="T13" fmla="*/ 66 h 66"/>
                <a:gd name="T14" fmla="*/ 26 w 52"/>
                <a:gd name="T15" fmla="*/ 66 h 66"/>
                <a:gd name="T16" fmla="*/ 26 w 52"/>
                <a:gd name="T17" fmla="*/ 66 h 66"/>
                <a:gd name="T18" fmla="*/ 16 w 52"/>
                <a:gd name="T19" fmla="*/ 64 h 66"/>
                <a:gd name="T20" fmla="*/ 8 w 52"/>
                <a:gd name="T21" fmla="*/ 58 h 66"/>
                <a:gd name="T22" fmla="*/ 2 w 52"/>
                <a:gd name="T23" fmla="*/ 50 h 66"/>
                <a:gd name="T24" fmla="*/ 0 w 52"/>
                <a:gd name="T25" fmla="*/ 36 h 66"/>
                <a:gd name="T26" fmla="*/ 0 w 52"/>
                <a:gd name="T27" fmla="*/ 0 h 66"/>
                <a:gd name="T28" fmla="*/ 52 w 52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2775" y="2499"/>
              <a:ext cx="52" cy="66"/>
            </a:xfrm>
            <a:custGeom>
              <a:avLst/>
              <a:gdLst>
                <a:gd name="T0" fmla="*/ 52 w 52"/>
                <a:gd name="T1" fmla="*/ 0 h 66"/>
                <a:gd name="T2" fmla="*/ 52 w 52"/>
                <a:gd name="T3" fmla="*/ 36 h 66"/>
                <a:gd name="T4" fmla="*/ 52 w 52"/>
                <a:gd name="T5" fmla="*/ 36 h 66"/>
                <a:gd name="T6" fmla="*/ 50 w 52"/>
                <a:gd name="T7" fmla="*/ 50 h 66"/>
                <a:gd name="T8" fmla="*/ 44 w 52"/>
                <a:gd name="T9" fmla="*/ 58 h 66"/>
                <a:gd name="T10" fmla="*/ 36 w 52"/>
                <a:gd name="T11" fmla="*/ 64 h 66"/>
                <a:gd name="T12" fmla="*/ 26 w 52"/>
                <a:gd name="T13" fmla="*/ 66 h 66"/>
                <a:gd name="T14" fmla="*/ 26 w 52"/>
                <a:gd name="T15" fmla="*/ 66 h 66"/>
                <a:gd name="T16" fmla="*/ 26 w 52"/>
                <a:gd name="T17" fmla="*/ 66 h 66"/>
                <a:gd name="T18" fmla="*/ 16 w 52"/>
                <a:gd name="T19" fmla="*/ 64 h 66"/>
                <a:gd name="T20" fmla="*/ 8 w 52"/>
                <a:gd name="T21" fmla="*/ 58 h 66"/>
                <a:gd name="T22" fmla="*/ 2 w 52"/>
                <a:gd name="T23" fmla="*/ 50 h 66"/>
                <a:gd name="T24" fmla="*/ 0 w 52"/>
                <a:gd name="T25" fmla="*/ 36 h 66"/>
                <a:gd name="T26" fmla="*/ 0 w 52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66">
                  <a:moveTo>
                    <a:pt x="52" y="0"/>
                  </a:moveTo>
                  <a:lnTo>
                    <a:pt x="52" y="36"/>
                  </a:lnTo>
                  <a:lnTo>
                    <a:pt x="50" y="50"/>
                  </a:lnTo>
                  <a:lnTo>
                    <a:pt x="44" y="58"/>
                  </a:lnTo>
                  <a:lnTo>
                    <a:pt x="36" y="64"/>
                  </a:lnTo>
                  <a:lnTo>
                    <a:pt x="26" y="66"/>
                  </a:lnTo>
                  <a:lnTo>
                    <a:pt x="16" y="64"/>
                  </a:lnTo>
                  <a:lnTo>
                    <a:pt x="8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auto">
            <a:xfrm>
              <a:off x="272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50 w 50"/>
                <a:gd name="T29" fmla="*/ 0 h 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auto">
            <a:xfrm>
              <a:off x="2723" y="2499"/>
              <a:ext cx="50" cy="66"/>
            </a:xfrm>
            <a:custGeom>
              <a:avLst/>
              <a:gdLst>
                <a:gd name="T0" fmla="*/ 50 w 50"/>
                <a:gd name="T1" fmla="*/ 0 h 66"/>
                <a:gd name="T2" fmla="*/ 50 w 50"/>
                <a:gd name="T3" fmla="*/ 36 h 66"/>
                <a:gd name="T4" fmla="*/ 50 w 50"/>
                <a:gd name="T5" fmla="*/ 36 h 66"/>
                <a:gd name="T6" fmla="*/ 48 w 50"/>
                <a:gd name="T7" fmla="*/ 50 h 66"/>
                <a:gd name="T8" fmla="*/ 42 w 50"/>
                <a:gd name="T9" fmla="*/ 58 h 66"/>
                <a:gd name="T10" fmla="*/ 34 w 50"/>
                <a:gd name="T11" fmla="*/ 64 h 66"/>
                <a:gd name="T12" fmla="*/ 24 w 50"/>
                <a:gd name="T13" fmla="*/ 66 h 66"/>
                <a:gd name="T14" fmla="*/ 24 w 50"/>
                <a:gd name="T15" fmla="*/ 66 h 66"/>
                <a:gd name="T16" fmla="*/ 24 w 50"/>
                <a:gd name="T17" fmla="*/ 66 h 66"/>
                <a:gd name="T18" fmla="*/ 14 w 50"/>
                <a:gd name="T19" fmla="*/ 64 h 66"/>
                <a:gd name="T20" fmla="*/ 6 w 50"/>
                <a:gd name="T21" fmla="*/ 58 h 66"/>
                <a:gd name="T22" fmla="*/ 2 w 50"/>
                <a:gd name="T23" fmla="*/ 50 h 66"/>
                <a:gd name="T24" fmla="*/ 0 w 50"/>
                <a:gd name="T25" fmla="*/ 36 h 66"/>
                <a:gd name="T26" fmla="*/ 0 w 50"/>
                <a:gd name="T27" fmla="*/ 0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0" h="66">
                  <a:moveTo>
                    <a:pt x="50" y="0"/>
                  </a:moveTo>
                  <a:lnTo>
                    <a:pt x="50" y="36"/>
                  </a:lnTo>
                  <a:lnTo>
                    <a:pt x="48" y="50"/>
                  </a:lnTo>
                  <a:lnTo>
                    <a:pt x="42" y="58"/>
                  </a:lnTo>
                  <a:lnTo>
                    <a:pt x="34" y="64"/>
                  </a:lnTo>
                  <a:lnTo>
                    <a:pt x="24" y="66"/>
                  </a:lnTo>
                  <a:lnTo>
                    <a:pt x="14" y="64"/>
                  </a:lnTo>
                  <a:lnTo>
                    <a:pt x="6" y="58"/>
                  </a:lnTo>
                  <a:lnTo>
                    <a:pt x="2" y="50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22"/>
            <p:cNvSpPr>
              <a:spLocks noEditPoints="1"/>
            </p:cNvSpPr>
            <p:nvPr/>
          </p:nvSpPr>
          <p:spPr bwMode="auto">
            <a:xfrm>
              <a:off x="2221" y="989"/>
              <a:ext cx="1318" cy="1516"/>
            </a:xfrm>
            <a:custGeom>
              <a:avLst/>
              <a:gdLst>
                <a:gd name="T0" fmla="*/ 1144 w 1318"/>
                <a:gd name="T1" fmla="*/ 168 h 1516"/>
                <a:gd name="T2" fmla="*/ 952 w 1318"/>
                <a:gd name="T3" fmla="*/ 42 h 1516"/>
                <a:gd name="T4" fmla="*/ 822 w 1318"/>
                <a:gd name="T5" fmla="*/ 12 h 1516"/>
                <a:gd name="T6" fmla="*/ 658 w 1318"/>
                <a:gd name="T7" fmla="*/ 0 h 1516"/>
                <a:gd name="T8" fmla="*/ 576 w 1318"/>
                <a:gd name="T9" fmla="*/ 6 h 1516"/>
                <a:gd name="T10" fmla="*/ 366 w 1318"/>
                <a:gd name="T11" fmla="*/ 42 h 1516"/>
                <a:gd name="T12" fmla="*/ 204 w 1318"/>
                <a:gd name="T13" fmla="*/ 142 h 1516"/>
                <a:gd name="T14" fmla="*/ 128 w 1318"/>
                <a:gd name="T15" fmla="*/ 228 h 1516"/>
                <a:gd name="T16" fmla="*/ 24 w 1318"/>
                <a:gd name="T17" fmla="*/ 506 h 1516"/>
                <a:gd name="T18" fmla="*/ 0 w 1318"/>
                <a:gd name="T19" fmla="*/ 676 h 1516"/>
                <a:gd name="T20" fmla="*/ 40 w 1318"/>
                <a:gd name="T21" fmla="*/ 856 h 1516"/>
                <a:gd name="T22" fmla="*/ 158 w 1318"/>
                <a:gd name="T23" fmla="*/ 1140 h 1516"/>
                <a:gd name="T24" fmla="*/ 218 w 1318"/>
                <a:gd name="T25" fmla="*/ 1204 h 1516"/>
                <a:gd name="T26" fmla="*/ 332 w 1318"/>
                <a:gd name="T27" fmla="*/ 1286 h 1516"/>
                <a:gd name="T28" fmla="*/ 368 w 1318"/>
                <a:gd name="T29" fmla="*/ 1366 h 1516"/>
                <a:gd name="T30" fmla="*/ 400 w 1318"/>
                <a:gd name="T31" fmla="*/ 1488 h 1516"/>
                <a:gd name="T32" fmla="*/ 430 w 1318"/>
                <a:gd name="T33" fmla="*/ 1508 h 1516"/>
                <a:gd name="T34" fmla="*/ 654 w 1318"/>
                <a:gd name="T35" fmla="*/ 1516 h 1516"/>
                <a:gd name="T36" fmla="*/ 664 w 1318"/>
                <a:gd name="T37" fmla="*/ 1514 h 1516"/>
                <a:gd name="T38" fmla="*/ 888 w 1318"/>
                <a:gd name="T39" fmla="*/ 1508 h 1516"/>
                <a:gd name="T40" fmla="*/ 918 w 1318"/>
                <a:gd name="T41" fmla="*/ 1488 h 1516"/>
                <a:gd name="T42" fmla="*/ 950 w 1318"/>
                <a:gd name="T43" fmla="*/ 1366 h 1516"/>
                <a:gd name="T44" fmla="*/ 986 w 1318"/>
                <a:gd name="T45" fmla="*/ 1286 h 1516"/>
                <a:gd name="T46" fmla="*/ 1100 w 1318"/>
                <a:gd name="T47" fmla="*/ 1204 h 1516"/>
                <a:gd name="T48" fmla="*/ 1160 w 1318"/>
                <a:gd name="T49" fmla="*/ 1140 h 1516"/>
                <a:gd name="T50" fmla="*/ 1278 w 1318"/>
                <a:gd name="T51" fmla="*/ 856 h 1516"/>
                <a:gd name="T52" fmla="*/ 1318 w 1318"/>
                <a:gd name="T53" fmla="*/ 676 h 1516"/>
                <a:gd name="T54" fmla="*/ 1294 w 1318"/>
                <a:gd name="T55" fmla="*/ 506 h 1516"/>
                <a:gd name="T56" fmla="*/ 1190 w 1318"/>
                <a:gd name="T57" fmla="*/ 228 h 1516"/>
                <a:gd name="T58" fmla="*/ 486 w 1318"/>
                <a:gd name="T59" fmla="*/ 1040 h 1516"/>
                <a:gd name="T60" fmla="*/ 380 w 1318"/>
                <a:gd name="T61" fmla="*/ 1028 h 1516"/>
                <a:gd name="T62" fmla="*/ 282 w 1318"/>
                <a:gd name="T63" fmla="*/ 940 h 1516"/>
                <a:gd name="T64" fmla="*/ 248 w 1318"/>
                <a:gd name="T65" fmla="*/ 866 h 1516"/>
                <a:gd name="T66" fmla="*/ 274 w 1318"/>
                <a:gd name="T67" fmla="*/ 794 h 1516"/>
                <a:gd name="T68" fmla="*/ 350 w 1318"/>
                <a:gd name="T69" fmla="*/ 746 h 1516"/>
                <a:gd name="T70" fmla="*/ 454 w 1318"/>
                <a:gd name="T71" fmla="*/ 704 h 1516"/>
                <a:gd name="T72" fmla="*/ 514 w 1318"/>
                <a:gd name="T73" fmla="*/ 724 h 1516"/>
                <a:gd name="T74" fmla="*/ 574 w 1318"/>
                <a:gd name="T75" fmla="*/ 806 h 1516"/>
                <a:gd name="T76" fmla="*/ 600 w 1318"/>
                <a:gd name="T77" fmla="*/ 900 h 1516"/>
                <a:gd name="T78" fmla="*/ 578 w 1318"/>
                <a:gd name="T79" fmla="*/ 1004 h 1516"/>
                <a:gd name="T80" fmla="*/ 542 w 1318"/>
                <a:gd name="T81" fmla="*/ 1032 h 1516"/>
                <a:gd name="T82" fmla="*/ 732 w 1318"/>
                <a:gd name="T83" fmla="*/ 1284 h 1516"/>
                <a:gd name="T84" fmla="*/ 654 w 1318"/>
                <a:gd name="T85" fmla="*/ 1292 h 1516"/>
                <a:gd name="T86" fmla="*/ 600 w 1318"/>
                <a:gd name="T87" fmla="*/ 1284 h 1516"/>
                <a:gd name="T88" fmla="*/ 576 w 1318"/>
                <a:gd name="T89" fmla="*/ 1256 h 1516"/>
                <a:gd name="T90" fmla="*/ 594 w 1318"/>
                <a:gd name="T91" fmla="*/ 1176 h 1516"/>
                <a:gd name="T92" fmla="*/ 608 w 1318"/>
                <a:gd name="T93" fmla="*/ 1146 h 1516"/>
                <a:gd name="T94" fmla="*/ 668 w 1318"/>
                <a:gd name="T95" fmla="*/ 1132 h 1516"/>
                <a:gd name="T96" fmla="*/ 710 w 1318"/>
                <a:gd name="T97" fmla="*/ 1146 h 1516"/>
                <a:gd name="T98" fmla="*/ 740 w 1318"/>
                <a:gd name="T99" fmla="*/ 1240 h 1516"/>
                <a:gd name="T100" fmla="*/ 738 w 1318"/>
                <a:gd name="T101" fmla="*/ 1276 h 1516"/>
                <a:gd name="T102" fmla="*/ 1060 w 1318"/>
                <a:gd name="T103" fmla="*/ 956 h 1516"/>
                <a:gd name="T104" fmla="*/ 958 w 1318"/>
                <a:gd name="T105" fmla="*/ 1038 h 1516"/>
                <a:gd name="T106" fmla="*/ 848 w 1318"/>
                <a:gd name="T107" fmla="*/ 1036 h 1516"/>
                <a:gd name="T108" fmla="*/ 796 w 1318"/>
                <a:gd name="T109" fmla="*/ 1024 h 1516"/>
                <a:gd name="T110" fmla="*/ 766 w 1318"/>
                <a:gd name="T111" fmla="*/ 964 h 1516"/>
                <a:gd name="T112" fmla="*/ 756 w 1318"/>
                <a:gd name="T113" fmla="*/ 878 h 1516"/>
                <a:gd name="T114" fmla="*/ 810 w 1318"/>
                <a:gd name="T115" fmla="*/ 760 h 1516"/>
                <a:gd name="T116" fmla="*/ 856 w 1318"/>
                <a:gd name="T117" fmla="*/ 712 h 1516"/>
                <a:gd name="T118" fmla="*/ 924 w 1318"/>
                <a:gd name="T119" fmla="*/ 710 h 1516"/>
                <a:gd name="T120" fmla="*/ 1028 w 1318"/>
                <a:gd name="T121" fmla="*/ 758 h 1516"/>
                <a:gd name="T122" fmla="*/ 1104 w 1318"/>
                <a:gd name="T123" fmla="*/ 820 h 1516"/>
                <a:gd name="T124" fmla="*/ 1092 w 1318"/>
                <a:gd name="T125" fmla="*/ 910 h 1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18" h="1516">
                  <a:moveTo>
                    <a:pt x="1190" y="228"/>
                  </a:moveTo>
                  <a:lnTo>
                    <a:pt x="1190" y="228"/>
                  </a:lnTo>
                  <a:lnTo>
                    <a:pt x="1180" y="212"/>
                  </a:lnTo>
                  <a:lnTo>
                    <a:pt x="1170" y="198"/>
                  </a:lnTo>
                  <a:lnTo>
                    <a:pt x="1144" y="168"/>
                  </a:lnTo>
                  <a:lnTo>
                    <a:pt x="1114" y="142"/>
                  </a:lnTo>
                  <a:lnTo>
                    <a:pt x="1082" y="118"/>
                  </a:lnTo>
                  <a:lnTo>
                    <a:pt x="1050" y="96"/>
                  </a:lnTo>
                  <a:lnTo>
                    <a:pt x="1016" y="76"/>
                  </a:lnTo>
                  <a:lnTo>
                    <a:pt x="952" y="42"/>
                  </a:lnTo>
                  <a:lnTo>
                    <a:pt x="926" y="32"/>
                  </a:lnTo>
                  <a:lnTo>
                    <a:pt x="896" y="24"/>
                  </a:lnTo>
                  <a:lnTo>
                    <a:pt x="860" y="18"/>
                  </a:lnTo>
                  <a:lnTo>
                    <a:pt x="822" y="12"/>
                  </a:lnTo>
                  <a:lnTo>
                    <a:pt x="742" y="6"/>
                  </a:lnTo>
                  <a:lnTo>
                    <a:pt x="664" y="2"/>
                  </a:lnTo>
                  <a:lnTo>
                    <a:pt x="664" y="0"/>
                  </a:lnTo>
                  <a:lnTo>
                    <a:pt x="658" y="0"/>
                  </a:lnTo>
                  <a:lnTo>
                    <a:pt x="654" y="0"/>
                  </a:lnTo>
                  <a:lnTo>
                    <a:pt x="654" y="2"/>
                  </a:lnTo>
                  <a:lnTo>
                    <a:pt x="576" y="6"/>
                  </a:lnTo>
                  <a:lnTo>
                    <a:pt x="496" y="12"/>
                  </a:lnTo>
                  <a:lnTo>
                    <a:pt x="458" y="18"/>
                  </a:lnTo>
                  <a:lnTo>
                    <a:pt x="422" y="24"/>
                  </a:lnTo>
                  <a:lnTo>
                    <a:pt x="392" y="32"/>
                  </a:lnTo>
                  <a:lnTo>
                    <a:pt x="366" y="42"/>
                  </a:lnTo>
                  <a:lnTo>
                    <a:pt x="302" y="76"/>
                  </a:lnTo>
                  <a:lnTo>
                    <a:pt x="268" y="96"/>
                  </a:lnTo>
                  <a:lnTo>
                    <a:pt x="234" y="118"/>
                  </a:lnTo>
                  <a:lnTo>
                    <a:pt x="204" y="142"/>
                  </a:lnTo>
                  <a:lnTo>
                    <a:pt x="174" y="168"/>
                  </a:lnTo>
                  <a:lnTo>
                    <a:pt x="148" y="198"/>
                  </a:lnTo>
                  <a:lnTo>
                    <a:pt x="138" y="212"/>
                  </a:lnTo>
                  <a:lnTo>
                    <a:pt x="128" y="228"/>
                  </a:lnTo>
                  <a:lnTo>
                    <a:pt x="108" y="266"/>
                  </a:lnTo>
                  <a:lnTo>
                    <a:pt x="86" y="318"/>
                  </a:lnTo>
                  <a:lnTo>
                    <a:pt x="64" y="376"/>
                  </a:lnTo>
                  <a:lnTo>
                    <a:pt x="42" y="442"/>
                  </a:lnTo>
                  <a:lnTo>
                    <a:pt x="24" y="506"/>
                  </a:lnTo>
                  <a:lnTo>
                    <a:pt x="10" y="570"/>
                  </a:lnTo>
                  <a:lnTo>
                    <a:pt x="4" y="600"/>
                  </a:lnTo>
                  <a:lnTo>
                    <a:pt x="2" y="628"/>
                  </a:lnTo>
                  <a:lnTo>
                    <a:pt x="0" y="654"/>
                  </a:lnTo>
                  <a:lnTo>
                    <a:pt x="0" y="676"/>
                  </a:lnTo>
                  <a:lnTo>
                    <a:pt x="2" y="698"/>
                  </a:lnTo>
                  <a:lnTo>
                    <a:pt x="6" y="726"/>
                  </a:lnTo>
                  <a:lnTo>
                    <a:pt x="20" y="788"/>
                  </a:lnTo>
                  <a:lnTo>
                    <a:pt x="40" y="856"/>
                  </a:lnTo>
                  <a:lnTo>
                    <a:pt x="64" y="930"/>
                  </a:lnTo>
                  <a:lnTo>
                    <a:pt x="92" y="1000"/>
                  </a:lnTo>
                  <a:lnTo>
                    <a:pt x="118" y="1064"/>
                  </a:lnTo>
                  <a:lnTo>
                    <a:pt x="146" y="1118"/>
                  </a:lnTo>
                  <a:lnTo>
                    <a:pt x="158" y="1140"/>
                  </a:lnTo>
                  <a:lnTo>
                    <a:pt x="170" y="1158"/>
                  </a:lnTo>
                  <a:lnTo>
                    <a:pt x="182" y="1172"/>
                  </a:lnTo>
                  <a:lnTo>
                    <a:pt x="194" y="1184"/>
                  </a:lnTo>
                  <a:lnTo>
                    <a:pt x="218" y="1204"/>
                  </a:lnTo>
                  <a:lnTo>
                    <a:pt x="244" y="1222"/>
                  </a:lnTo>
                  <a:lnTo>
                    <a:pt x="268" y="1236"/>
                  </a:lnTo>
                  <a:lnTo>
                    <a:pt x="290" y="1252"/>
                  </a:lnTo>
                  <a:lnTo>
                    <a:pt x="312" y="1268"/>
                  </a:lnTo>
                  <a:lnTo>
                    <a:pt x="332" y="1286"/>
                  </a:lnTo>
                  <a:lnTo>
                    <a:pt x="340" y="1296"/>
                  </a:lnTo>
                  <a:lnTo>
                    <a:pt x="346" y="1308"/>
                  </a:lnTo>
                  <a:lnTo>
                    <a:pt x="358" y="1336"/>
                  </a:lnTo>
                  <a:lnTo>
                    <a:pt x="368" y="1366"/>
                  </a:lnTo>
                  <a:lnTo>
                    <a:pt x="376" y="1396"/>
                  </a:lnTo>
                  <a:lnTo>
                    <a:pt x="382" y="1428"/>
                  </a:lnTo>
                  <a:lnTo>
                    <a:pt x="388" y="1456"/>
                  </a:lnTo>
                  <a:lnTo>
                    <a:pt x="396" y="1478"/>
                  </a:lnTo>
                  <a:lnTo>
                    <a:pt x="400" y="1488"/>
                  </a:lnTo>
                  <a:lnTo>
                    <a:pt x="404" y="1496"/>
                  </a:lnTo>
                  <a:lnTo>
                    <a:pt x="408" y="1502"/>
                  </a:lnTo>
                  <a:lnTo>
                    <a:pt x="414" y="1504"/>
                  </a:lnTo>
                  <a:lnTo>
                    <a:pt x="430" y="1508"/>
                  </a:lnTo>
                  <a:lnTo>
                    <a:pt x="452" y="1510"/>
                  </a:lnTo>
                  <a:lnTo>
                    <a:pt x="514" y="1512"/>
                  </a:lnTo>
                  <a:lnTo>
                    <a:pt x="586" y="1512"/>
                  </a:lnTo>
                  <a:lnTo>
                    <a:pt x="654" y="1514"/>
                  </a:lnTo>
                  <a:lnTo>
                    <a:pt x="654" y="1516"/>
                  </a:lnTo>
                  <a:lnTo>
                    <a:pt x="658" y="1514"/>
                  </a:lnTo>
                  <a:lnTo>
                    <a:pt x="664" y="1516"/>
                  </a:lnTo>
                  <a:lnTo>
                    <a:pt x="664" y="1514"/>
                  </a:lnTo>
                  <a:lnTo>
                    <a:pt x="732" y="1512"/>
                  </a:lnTo>
                  <a:lnTo>
                    <a:pt x="804" y="1512"/>
                  </a:lnTo>
                  <a:lnTo>
                    <a:pt x="866" y="1510"/>
                  </a:lnTo>
                  <a:lnTo>
                    <a:pt x="888" y="1508"/>
                  </a:lnTo>
                  <a:lnTo>
                    <a:pt x="904" y="1504"/>
                  </a:lnTo>
                  <a:lnTo>
                    <a:pt x="910" y="1502"/>
                  </a:lnTo>
                  <a:lnTo>
                    <a:pt x="914" y="1496"/>
                  </a:lnTo>
                  <a:lnTo>
                    <a:pt x="918" y="1488"/>
                  </a:lnTo>
                  <a:lnTo>
                    <a:pt x="922" y="1478"/>
                  </a:lnTo>
                  <a:lnTo>
                    <a:pt x="928" y="1456"/>
                  </a:lnTo>
                  <a:lnTo>
                    <a:pt x="936" y="1428"/>
                  </a:lnTo>
                  <a:lnTo>
                    <a:pt x="942" y="1396"/>
                  </a:lnTo>
                  <a:lnTo>
                    <a:pt x="950" y="1366"/>
                  </a:lnTo>
                  <a:lnTo>
                    <a:pt x="958" y="1336"/>
                  </a:lnTo>
                  <a:lnTo>
                    <a:pt x="970" y="1308"/>
                  </a:lnTo>
                  <a:lnTo>
                    <a:pt x="978" y="1296"/>
                  </a:lnTo>
                  <a:lnTo>
                    <a:pt x="986" y="1286"/>
                  </a:lnTo>
                  <a:lnTo>
                    <a:pt x="1006" y="1268"/>
                  </a:lnTo>
                  <a:lnTo>
                    <a:pt x="1026" y="1252"/>
                  </a:lnTo>
                  <a:lnTo>
                    <a:pt x="1050" y="1236"/>
                  </a:lnTo>
                  <a:lnTo>
                    <a:pt x="1074" y="1222"/>
                  </a:lnTo>
                  <a:lnTo>
                    <a:pt x="1100" y="1204"/>
                  </a:lnTo>
                  <a:lnTo>
                    <a:pt x="1124" y="1184"/>
                  </a:lnTo>
                  <a:lnTo>
                    <a:pt x="1136" y="1172"/>
                  </a:lnTo>
                  <a:lnTo>
                    <a:pt x="1148" y="1158"/>
                  </a:lnTo>
                  <a:lnTo>
                    <a:pt x="1160" y="1140"/>
                  </a:lnTo>
                  <a:lnTo>
                    <a:pt x="1172" y="1118"/>
                  </a:lnTo>
                  <a:lnTo>
                    <a:pt x="1200" y="1064"/>
                  </a:lnTo>
                  <a:lnTo>
                    <a:pt x="1226" y="1000"/>
                  </a:lnTo>
                  <a:lnTo>
                    <a:pt x="1254" y="930"/>
                  </a:lnTo>
                  <a:lnTo>
                    <a:pt x="1278" y="856"/>
                  </a:lnTo>
                  <a:lnTo>
                    <a:pt x="1298" y="788"/>
                  </a:lnTo>
                  <a:lnTo>
                    <a:pt x="1312" y="726"/>
                  </a:lnTo>
                  <a:lnTo>
                    <a:pt x="1316" y="698"/>
                  </a:lnTo>
                  <a:lnTo>
                    <a:pt x="1318" y="676"/>
                  </a:lnTo>
                  <a:lnTo>
                    <a:pt x="1318" y="654"/>
                  </a:lnTo>
                  <a:lnTo>
                    <a:pt x="1316" y="628"/>
                  </a:lnTo>
                  <a:lnTo>
                    <a:pt x="1312" y="600"/>
                  </a:lnTo>
                  <a:lnTo>
                    <a:pt x="1308" y="570"/>
                  </a:lnTo>
                  <a:lnTo>
                    <a:pt x="1294" y="506"/>
                  </a:lnTo>
                  <a:lnTo>
                    <a:pt x="1274" y="442"/>
                  </a:lnTo>
                  <a:lnTo>
                    <a:pt x="1254" y="376"/>
                  </a:lnTo>
                  <a:lnTo>
                    <a:pt x="1232" y="318"/>
                  </a:lnTo>
                  <a:lnTo>
                    <a:pt x="1210" y="266"/>
                  </a:lnTo>
                  <a:lnTo>
                    <a:pt x="1190" y="228"/>
                  </a:lnTo>
                  <a:close/>
                  <a:moveTo>
                    <a:pt x="530" y="1034"/>
                  </a:moveTo>
                  <a:lnTo>
                    <a:pt x="530" y="1034"/>
                  </a:lnTo>
                  <a:lnTo>
                    <a:pt x="508" y="1036"/>
                  </a:lnTo>
                  <a:lnTo>
                    <a:pt x="486" y="1040"/>
                  </a:lnTo>
                  <a:lnTo>
                    <a:pt x="450" y="1044"/>
                  </a:lnTo>
                  <a:lnTo>
                    <a:pt x="432" y="1046"/>
                  </a:lnTo>
                  <a:lnTo>
                    <a:pt x="416" y="1044"/>
                  </a:lnTo>
                  <a:lnTo>
                    <a:pt x="398" y="1038"/>
                  </a:lnTo>
                  <a:lnTo>
                    <a:pt x="380" y="1028"/>
                  </a:lnTo>
                  <a:lnTo>
                    <a:pt x="344" y="1002"/>
                  </a:lnTo>
                  <a:lnTo>
                    <a:pt x="310" y="972"/>
                  </a:lnTo>
                  <a:lnTo>
                    <a:pt x="296" y="956"/>
                  </a:lnTo>
                  <a:lnTo>
                    <a:pt x="282" y="940"/>
                  </a:lnTo>
                  <a:lnTo>
                    <a:pt x="272" y="926"/>
                  </a:lnTo>
                  <a:lnTo>
                    <a:pt x="264" y="910"/>
                  </a:lnTo>
                  <a:lnTo>
                    <a:pt x="252" y="882"/>
                  </a:lnTo>
                  <a:lnTo>
                    <a:pt x="248" y="866"/>
                  </a:lnTo>
                  <a:lnTo>
                    <a:pt x="246" y="850"/>
                  </a:lnTo>
                  <a:lnTo>
                    <a:pt x="248" y="834"/>
                  </a:lnTo>
                  <a:lnTo>
                    <a:pt x="252" y="820"/>
                  </a:lnTo>
                  <a:lnTo>
                    <a:pt x="260" y="806"/>
                  </a:lnTo>
                  <a:lnTo>
                    <a:pt x="274" y="794"/>
                  </a:lnTo>
                  <a:lnTo>
                    <a:pt x="304" y="772"/>
                  </a:lnTo>
                  <a:lnTo>
                    <a:pt x="328" y="758"/>
                  </a:lnTo>
                  <a:lnTo>
                    <a:pt x="350" y="746"/>
                  </a:lnTo>
                  <a:lnTo>
                    <a:pt x="422" y="712"/>
                  </a:lnTo>
                  <a:lnTo>
                    <a:pt x="432" y="710"/>
                  </a:lnTo>
                  <a:lnTo>
                    <a:pt x="442" y="706"/>
                  </a:lnTo>
                  <a:lnTo>
                    <a:pt x="454" y="704"/>
                  </a:lnTo>
                  <a:lnTo>
                    <a:pt x="468" y="704"/>
                  </a:lnTo>
                  <a:lnTo>
                    <a:pt x="484" y="706"/>
                  </a:lnTo>
                  <a:lnTo>
                    <a:pt x="500" y="712"/>
                  </a:lnTo>
                  <a:lnTo>
                    <a:pt x="508" y="718"/>
                  </a:lnTo>
                  <a:lnTo>
                    <a:pt x="514" y="724"/>
                  </a:lnTo>
                  <a:lnTo>
                    <a:pt x="530" y="740"/>
                  </a:lnTo>
                  <a:lnTo>
                    <a:pt x="544" y="760"/>
                  </a:lnTo>
                  <a:lnTo>
                    <a:pt x="560" y="782"/>
                  </a:lnTo>
                  <a:lnTo>
                    <a:pt x="574" y="806"/>
                  </a:lnTo>
                  <a:lnTo>
                    <a:pt x="588" y="830"/>
                  </a:lnTo>
                  <a:lnTo>
                    <a:pt x="596" y="856"/>
                  </a:lnTo>
                  <a:lnTo>
                    <a:pt x="600" y="878"/>
                  </a:lnTo>
                  <a:lnTo>
                    <a:pt x="600" y="890"/>
                  </a:lnTo>
                  <a:lnTo>
                    <a:pt x="600" y="900"/>
                  </a:lnTo>
                  <a:lnTo>
                    <a:pt x="594" y="942"/>
                  </a:lnTo>
                  <a:lnTo>
                    <a:pt x="590" y="964"/>
                  </a:lnTo>
                  <a:lnTo>
                    <a:pt x="584" y="984"/>
                  </a:lnTo>
                  <a:lnTo>
                    <a:pt x="578" y="1004"/>
                  </a:lnTo>
                  <a:lnTo>
                    <a:pt x="572" y="1012"/>
                  </a:lnTo>
                  <a:lnTo>
                    <a:pt x="566" y="1018"/>
                  </a:lnTo>
                  <a:lnTo>
                    <a:pt x="560" y="1024"/>
                  </a:lnTo>
                  <a:lnTo>
                    <a:pt x="552" y="1028"/>
                  </a:lnTo>
                  <a:lnTo>
                    <a:pt x="542" y="1032"/>
                  </a:lnTo>
                  <a:lnTo>
                    <a:pt x="530" y="1034"/>
                  </a:lnTo>
                  <a:close/>
                  <a:moveTo>
                    <a:pt x="738" y="1276"/>
                  </a:moveTo>
                  <a:lnTo>
                    <a:pt x="738" y="1276"/>
                  </a:lnTo>
                  <a:lnTo>
                    <a:pt x="732" y="1284"/>
                  </a:lnTo>
                  <a:lnTo>
                    <a:pt x="724" y="1288"/>
                  </a:lnTo>
                  <a:lnTo>
                    <a:pt x="714" y="1290"/>
                  </a:lnTo>
                  <a:lnTo>
                    <a:pt x="700" y="1292"/>
                  </a:lnTo>
                  <a:lnTo>
                    <a:pt x="676" y="1292"/>
                  </a:lnTo>
                  <a:lnTo>
                    <a:pt x="654" y="1292"/>
                  </a:lnTo>
                  <a:lnTo>
                    <a:pt x="636" y="1294"/>
                  </a:lnTo>
                  <a:lnTo>
                    <a:pt x="618" y="1290"/>
                  </a:lnTo>
                  <a:lnTo>
                    <a:pt x="610" y="1288"/>
                  </a:lnTo>
                  <a:lnTo>
                    <a:pt x="600" y="1284"/>
                  </a:lnTo>
                  <a:lnTo>
                    <a:pt x="592" y="1278"/>
                  </a:lnTo>
                  <a:lnTo>
                    <a:pt x="584" y="1272"/>
                  </a:lnTo>
                  <a:lnTo>
                    <a:pt x="578" y="1264"/>
                  </a:lnTo>
                  <a:lnTo>
                    <a:pt x="576" y="1256"/>
                  </a:lnTo>
                  <a:lnTo>
                    <a:pt x="576" y="1246"/>
                  </a:lnTo>
                  <a:lnTo>
                    <a:pt x="580" y="1236"/>
                  </a:lnTo>
                  <a:lnTo>
                    <a:pt x="588" y="1210"/>
                  </a:lnTo>
                  <a:lnTo>
                    <a:pt x="592" y="1194"/>
                  </a:lnTo>
                  <a:lnTo>
                    <a:pt x="594" y="1176"/>
                  </a:lnTo>
                  <a:lnTo>
                    <a:pt x="596" y="1166"/>
                  </a:lnTo>
                  <a:lnTo>
                    <a:pt x="600" y="1158"/>
                  </a:lnTo>
                  <a:lnTo>
                    <a:pt x="604" y="1152"/>
                  </a:lnTo>
                  <a:lnTo>
                    <a:pt x="608" y="1146"/>
                  </a:lnTo>
                  <a:lnTo>
                    <a:pt x="614" y="1142"/>
                  </a:lnTo>
                  <a:lnTo>
                    <a:pt x="622" y="1138"/>
                  </a:lnTo>
                  <a:lnTo>
                    <a:pt x="636" y="1134"/>
                  </a:lnTo>
                  <a:lnTo>
                    <a:pt x="652" y="1132"/>
                  </a:lnTo>
                  <a:lnTo>
                    <a:pt x="668" y="1132"/>
                  </a:lnTo>
                  <a:lnTo>
                    <a:pt x="690" y="1132"/>
                  </a:lnTo>
                  <a:lnTo>
                    <a:pt x="698" y="1134"/>
                  </a:lnTo>
                  <a:lnTo>
                    <a:pt x="704" y="1140"/>
                  </a:lnTo>
                  <a:lnTo>
                    <a:pt x="710" y="1146"/>
                  </a:lnTo>
                  <a:lnTo>
                    <a:pt x="714" y="1154"/>
                  </a:lnTo>
                  <a:lnTo>
                    <a:pt x="722" y="1176"/>
                  </a:lnTo>
                  <a:lnTo>
                    <a:pt x="728" y="1196"/>
                  </a:lnTo>
                  <a:lnTo>
                    <a:pt x="740" y="1240"/>
                  </a:lnTo>
                  <a:lnTo>
                    <a:pt x="742" y="1250"/>
                  </a:lnTo>
                  <a:lnTo>
                    <a:pt x="742" y="1260"/>
                  </a:lnTo>
                  <a:lnTo>
                    <a:pt x="742" y="1268"/>
                  </a:lnTo>
                  <a:lnTo>
                    <a:pt x="738" y="1276"/>
                  </a:lnTo>
                  <a:close/>
                  <a:moveTo>
                    <a:pt x="1092" y="910"/>
                  </a:moveTo>
                  <a:lnTo>
                    <a:pt x="1092" y="910"/>
                  </a:lnTo>
                  <a:lnTo>
                    <a:pt x="1084" y="926"/>
                  </a:lnTo>
                  <a:lnTo>
                    <a:pt x="1074" y="940"/>
                  </a:lnTo>
                  <a:lnTo>
                    <a:pt x="1060" y="956"/>
                  </a:lnTo>
                  <a:lnTo>
                    <a:pt x="1046" y="972"/>
                  </a:lnTo>
                  <a:lnTo>
                    <a:pt x="1012" y="1002"/>
                  </a:lnTo>
                  <a:lnTo>
                    <a:pt x="974" y="1028"/>
                  </a:lnTo>
                  <a:lnTo>
                    <a:pt x="958" y="1038"/>
                  </a:lnTo>
                  <a:lnTo>
                    <a:pt x="940" y="1044"/>
                  </a:lnTo>
                  <a:lnTo>
                    <a:pt x="924" y="1046"/>
                  </a:lnTo>
                  <a:lnTo>
                    <a:pt x="906" y="1044"/>
                  </a:lnTo>
                  <a:lnTo>
                    <a:pt x="870" y="1040"/>
                  </a:lnTo>
                  <a:lnTo>
                    <a:pt x="848" y="1036"/>
                  </a:lnTo>
                  <a:lnTo>
                    <a:pt x="826" y="1034"/>
                  </a:lnTo>
                  <a:lnTo>
                    <a:pt x="814" y="1032"/>
                  </a:lnTo>
                  <a:lnTo>
                    <a:pt x="804" y="1028"/>
                  </a:lnTo>
                  <a:lnTo>
                    <a:pt x="796" y="1024"/>
                  </a:lnTo>
                  <a:lnTo>
                    <a:pt x="790" y="1018"/>
                  </a:lnTo>
                  <a:lnTo>
                    <a:pt x="784" y="1012"/>
                  </a:lnTo>
                  <a:lnTo>
                    <a:pt x="778" y="1004"/>
                  </a:lnTo>
                  <a:lnTo>
                    <a:pt x="770" y="984"/>
                  </a:lnTo>
                  <a:lnTo>
                    <a:pt x="766" y="964"/>
                  </a:lnTo>
                  <a:lnTo>
                    <a:pt x="762" y="942"/>
                  </a:lnTo>
                  <a:lnTo>
                    <a:pt x="756" y="900"/>
                  </a:lnTo>
                  <a:lnTo>
                    <a:pt x="754" y="890"/>
                  </a:lnTo>
                  <a:lnTo>
                    <a:pt x="756" y="878"/>
                  </a:lnTo>
                  <a:lnTo>
                    <a:pt x="760" y="856"/>
                  </a:lnTo>
                  <a:lnTo>
                    <a:pt x="768" y="830"/>
                  </a:lnTo>
                  <a:lnTo>
                    <a:pt x="780" y="806"/>
                  </a:lnTo>
                  <a:lnTo>
                    <a:pt x="796" y="782"/>
                  </a:lnTo>
                  <a:lnTo>
                    <a:pt x="810" y="760"/>
                  </a:lnTo>
                  <a:lnTo>
                    <a:pt x="826" y="740"/>
                  </a:lnTo>
                  <a:lnTo>
                    <a:pt x="842" y="724"/>
                  </a:lnTo>
                  <a:lnTo>
                    <a:pt x="848" y="718"/>
                  </a:lnTo>
                  <a:lnTo>
                    <a:pt x="856" y="712"/>
                  </a:lnTo>
                  <a:lnTo>
                    <a:pt x="872" y="706"/>
                  </a:lnTo>
                  <a:lnTo>
                    <a:pt x="886" y="704"/>
                  </a:lnTo>
                  <a:lnTo>
                    <a:pt x="902" y="704"/>
                  </a:lnTo>
                  <a:lnTo>
                    <a:pt x="914" y="706"/>
                  </a:lnTo>
                  <a:lnTo>
                    <a:pt x="924" y="710"/>
                  </a:lnTo>
                  <a:lnTo>
                    <a:pt x="934" y="712"/>
                  </a:lnTo>
                  <a:lnTo>
                    <a:pt x="1006" y="746"/>
                  </a:lnTo>
                  <a:lnTo>
                    <a:pt x="1028" y="758"/>
                  </a:lnTo>
                  <a:lnTo>
                    <a:pt x="1052" y="772"/>
                  </a:lnTo>
                  <a:lnTo>
                    <a:pt x="1082" y="794"/>
                  </a:lnTo>
                  <a:lnTo>
                    <a:pt x="1094" y="806"/>
                  </a:lnTo>
                  <a:lnTo>
                    <a:pt x="1104" y="820"/>
                  </a:lnTo>
                  <a:lnTo>
                    <a:pt x="1108" y="834"/>
                  </a:lnTo>
                  <a:lnTo>
                    <a:pt x="1108" y="850"/>
                  </a:lnTo>
                  <a:lnTo>
                    <a:pt x="1108" y="866"/>
                  </a:lnTo>
                  <a:lnTo>
                    <a:pt x="1104" y="882"/>
                  </a:lnTo>
                  <a:lnTo>
                    <a:pt x="1092" y="91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auto">
            <a:xfrm>
              <a:off x="1873" y="2411"/>
              <a:ext cx="2014" cy="920"/>
            </a:xfrm>
            <a:custGeom>
              <a:avLst/>
              <a:gdLst>
                <a:gd name="T0" fmla="*/ 56 w 2014"/>
                <a:gd name="T1" fmla="*/ 806 h 920"/>
                <a:gd name="T2" fmla="*/ 42 w 2014"/>
                <a:gd name="T3" fmla="*/ 838 h 920"/>
                <a:gd name="T4" fmla="*/ 42 w 2014"/>
                <a:gd name="T5" fmla="*/ 864 h 920"/>
                <a:gd name="T6" fmla="*/ 44 w 2014"/>
                <a:gd name="T7" fmla="*/ 874 h 920"/>
                <a:gd name="T8" fmla="*/ 62 w 2014"/>
                <a:gd name="T9" fmla="*/ 898 h 920"/>
                <a:gd name="T10" fmla="*/ 88 w 2014"/>
                <a:gd name="T11" fmla="*/ 914 h 920"/>
                <a:gd name="T12" fmla="*/ 122 w 2014"/>
                <a:gd name="T13" fmla="*/ 920 h 920"/>
                <a:gd name="T14" fmla="*/ 158 w 2014"/>
                <a:gd name="T15" fmla="*/ 912 h 920"/>
                <a:gd name="T16" fmla="*/ 174 w 2014"/>
                <a:gd name="T17" fmla="*/ 906 h 920"/>
                <a:gd name="T18" fmla="*/ 198 w 2014"/>
                <a:gd name="T19" fmla="*/ 888 h 920"/>
                <a:gd name="T20" fmla="*/ 216 w 2014"/>
                <a:gd name="T21" fmla="*/ 866 h 920"/>
                <a:gd name="T22" fmla="*/ 224 w 2014"/>
                <a:gd name="T23" fmla="*/ 840 h 920"/>
                <a:gd name="T24" fmla="*/ 1842 w 2014"/>
                <a:gd name="T25" fmla="*/ 238 h 920"/>
                <a:gd name="T26" fmla="*/ 1852 w 2014"/>
                <a:gd name="T27" fmla="*/ 248 h 920"/>
                <a:gd name="T28" fmla="*/ 1874 w 2014"/>
                <a:gd name="T29" fmla="*/ 262 h 920"/>
                <a:gd name="T30" fmla="*/ 1902 w 2014"/>
                <a:gd name="T31" fmla="*/ 268 h 920"/>
                <a:gd name="T32" fmla="*/ 1932 w 2014"/>
                <a:gd name="T33" fmla="*/ 266 h 920"/>
                <a:gd name="T34" fmla="*/ 1948 w 2014"/>
                <a:gd name="T35" fmla="*/ 262 h 920"/>
                <a:gd name="T36" fmla="*/ 1980 w 2014"/>
                <a:gd name="T37" fmla="*/ 244 h 920"/>
                <a:gd name="T38" fmla="*/ 2002 w 2014"/>
                <a:gd name="T39" fmla="*/ 218 h 920"/>
                <a:gd name="T40" fmla="*/ 2014 w 2014"/>
                <a:gd name="T41" fmla="*/ 188 h 920"/>
                <a:gd name="T42" fmla="*/ 2010 w 2014"/>
                <a:gd name="T43" fmla="*/ 158 h 920"/>
                <a:gd name="T44" fmla="*/ 2006 w 2014"/>
                <a:gd name="T45" fmla="*/ 150 h 920"/>
                <a:gd name="T46" fmla="*/ 1990 w 2014"/>
                <a:gd name="T47" fmla="*/ 130 h 920"/>
                <a:gd name="T48" fmla="*/ 1956 w 2014"/>
                <a:gd name="T49" fmla="*/ 114 h 920"/>
                <a:gd name="T50" fmla="*/ 1966 w 2014"/>
                <a:gd name="T51" fmla="*/ 98 h 920"/>
                <a:gd name="T52" fmla="*/ 1974 w 2014"/>
                <a:gd name="T53" fmla="*/ 64 h 920"/>
                <a:gd name="T54" fmla="*/ 1970 w 2014"/>
                <a:gd name="T55" fmla="*/ 46 h 920"/>
                <a:gd name="T56" fmla="*/ 1962 w 2014"/>
                <a:gd name="T57" fmla="*/ 32 h 920"/>
                <a:gd name="T58" fmla="*/ 1940 w 2014"/>
                <a:gd name="T59" fmla="*/ 12 h 920"/>
                <a:gd name="T60" fmla="*/ 1908 w 2014"/>
                <a:gd name="T61" fmla="*/ 0 h 920"/>
                <a:gd name="T62" fmla="*/ 1874 w 2014"/>
                <a:gd name="T63" fmla="*/ 2 h 920"/>
                <a:gd name="T64" fmla="*/ 1854 w 2014"/>
                <a:gd name="T65" fmla="*/ 6 h 920"/>
                <a:gd name="T66" fmla="*/ 1828 w 2014"/>
                <a:gd name="T67" fmla="*/ 20 h 920"/>
                <a:gd name="T68" fmla="*/ 1806 w 2014"/>
                <a:gd name="T69" fmla="*/ 42 h 920"/>
                <a:gd name="T70" fmla="*/ 1792 w 2014"/>
                <a:gd name="T71" fmla="*/ 66 h 920"/>
                <a:gd name="T72" fmla="*/ 1790 w 2014"/>
                <a:gd name="T73" fmla="*/ 92 h 920"/>
                <a:gd name="T74" fmla="*/ 172 w 2014"/>
                <a:gd name="T75" fmla="*/ 680 h 920"/>
                <a:gd name="T76" fmla="*/ 152 w 2014"/>
                <a:gd name="T77" fmla="*/ 664 h 920"/>
                <a:gd name="T78" fmla="*/ 126 w 2014"/>
                <a:gd name="T79" fmla="*/ 652 h 920"/>
                <a:gd name="T80" fmla="*/ 96 w 2014"/>
                <a:gd name="T81" fmla="*/ 650 h 920"/>
                <a:gd name="T82" fmla="*/ 66 w 2014"/>
                <a:gd name="T83" fmla="*/ 658 h 920"/>
                <a:gd name="T84" fmla="*/ 48 w 2014"/>
                <a:gd name="T85" fmla="*/ 666 h 920"/>
                <a:gd name="T86" fmla="*/ 20 w 2014"/>
                <a:gd name="T87" fmla="*/ 688 h 920"/>
                <a:gd name="T88" fmla="*/ 4 w 2014"/>
                <a:gd name="T89" fmla="*/ 716 h 920"/>
                <a:gd name="T90" fmla="*/ 0 w 2014"/>
                <a:gd name="T91" fmla="*/ 746 h 920"/>
                <a:gd name="T92" fmla="*/ 4 w 2014"/>
                <a:gd name="T93" fmla="*/ 762 h 920"/>
                <a:gd name="T94" fmla="*/ 12 w 2014"/>
                <a:gd name="T95" fmla="*/ 776 h 920"/>
                <a:gd name="T96" fmla="*/ 40 w 2014"/>
                <a:gd name="T97" fmla="*/ 800 h 920"/>
                <a:gd name="T98" fmla="*/ 56 w 2014"/>
                <a:gd name="T99" fmla="*/ 806 h 9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14" h="920">
                  <a:moveTo>
                    <a:pt x="56" y="806"/>
                  </a:moveTo>
                  <a:lnTo>
                    <a:pt x="56" y="806"/>
                  </a:lnTo>
                  <a:lnTo>
                    <a:pt x="48" y="822"/>
                  </a:lnTo>
                  <a:lnTo>
                    <a:pt x="42" y="838"/>
                  </a:lnTo>
                  <a:lnTo>
                    <a:pt x="40" y="856"/>
                  </a:lnTo>
                  <a:lnTo>
                    <a:pt x="42" y="864"/>
                  </a:lnTo>
                  <a:lnTo>
                    <a:pt x="44" y="874"/>
                  </a:lnTo>
                  <a:lnTo>
                    <a:pt x="52" y="888"/>
                  </a:lnTo>
                  <a:lnTo>
                    <a:pt x="62" y="898"/>
                  </a:lnTo>
                  <a:lnTo>
                    <a:pt x="74" y="908"/>
                  </a:lnTo>
                  <a:lnTo>
                    <a:pt x="88" y="914"/>
                  </a:lnTo>
                  <a:lnTo>
                    <a:pt x="104" y="918"/>
                  </a:lnTo>
                  <a:lnTo>
                    <a:pt x="122" y="920"/>
                  </a:lnTo>
                  <a:lnTo>
                    <a:pt x="140" y="918"/>
                  </a:lnTo>
                  <a:lnTo>
                    <a:pt x="158" y="912"/>
                  </a:lnTo>
                  <a:lnTo>
                    <a:pt x="174" y="906"/>
                  </a:lnTo>
                  <a:lnTo>
                    <a:pt x="186" y="898"/>
                  </a:lnTo>
                  <a:lnTo>
                    <a:pt x="198" y="888"/>
                  </a:lnTo>
                  <a:lnTo>
                    <a:pt x="208" y="878"/>
                  </a:lnTo>
                  <a:lnTo>
                    <a:pt x="216" y="866"/>
                  </a:lnTo>
                  <a:lnTo>
                    <a:pt x="220" y="854"/>
                  </a:lnTo>
                  <a:lnTo>
                    <a:pt x="224" y="840"/>
                  </a:lnTo>
                  <a:lnTo>
                    <a:pt x="224" y="828"/>
                  </a:lnTo>
                  <a:lnTo>
                    <a:pt x="1842" y="238"/>
                  </a:lnTo>
                  <a:lnTo>
                    <a:pt x="1852" y="248"/>
                  </a:lnTo>
                  <a:lnTo>
                    <a:pt x="1862" y="256"/>
                  </a:lnTo>
                  <a:lnTo>
                    <a:pt x="1874" y="262"/>
                  </a:lnTo>
                  <a:lnTo>
                    <a:pt x="1888" y="266"/>
                  </a:lnTo>
                  <a:lnTo>
                    <a:pt x="1902" y="268"/>
                  </a:lnTo>
                  <a:lnTo>
                    <a:pt x="1918" y="268"/>
                  </a:lnTo>
                  <a:lnTo>
                    <a:pt x="1932" y="266"/>
                  </a:lnTo>
                  <a:lnTo>
                    <a:pt x="1948" y="262"/>
                  </a:lnTo>
                  <a:lnTo>
                    <a:pt x="1966" y="254"/>
                  </a:lnTo>
                  <a:lnTo>
                    <a:pt x="1980" y="244"/>
                  </a:lnTo>
                  <a:lnTo>
                    <a:pt x="1992" y="232"/>
                  </a:lnTo>
                  <a:lnTo>
                    <a:pt x="2002" y="218"/>
                  </a:lnTo>
                  <a:lnTo>
                    <a:pt x="2010" y="204"/>
                  </a:lnTo>
                  <a:lnTo>
                    <a:pt x="2014" y="188"/>
                  </a:lnTo>
                  <a:lnTo>
                    <a:pt x="2014" y="172"/>
                  </a:lnTo>
                  <a:lnTo>
                    <a:pt x="2010" y="158"/>
                  </a:lnTo>
                  <a:lnTo>
                    <a:pt x="2006" y="150"/>
                  </a:lnTo>
                  <a:lnTo>
                    <a:pt x="2002" y="142"/>
                  </a:lnTo>
                  <a:lnTo>
                    <a:pt x="1990" y="130"/>
                  </a:lnTo>
                  <a:lnTo>
                    <a:pt x="1974" y="120"/>
                  </a:lnTo>
                  <a:lnTo>
                    <a:pt x="1956" y="114"/>
                  </a:lnTo>
                  <a:lnTo>
                    <a:pt x="1966" y="98"/>
                  </a:lnTo>
                  <a:lnTo>
                    <a:pt x="1972" y="80"/>
                  </a:lnTo>
                  <a:lnTo>
                    <a:pt x="1974" y="64"/>
                  </a:lnTo>
                  <a:lnTo>
                    <a:pt x="1972" y="54"/>
                  </a:lnTo>
                  <a:lnTo>
                    <a:pt x="1970" y="46"/>
                  </a:lnTo>
                  <a:lnTo>
                    <a:pt x="1962" y="32"/>
                  </a:lnTo>
                  <a:lnTo>
                    <a:pt x="1952" y="20"/>
                  </a:lnTo>
                  <a:lnTo>
                    <a:pt x="1940" y="12"/>
                  </a:lnTo>
                  <a:lnTo>
                    <a:pt x="1926" y="4"/>
                  </a:lnTo>
                  <a:lnTo>
                    <a:pt x="1908" y="0"/>
                  </a:lnTo>
                  <a:lnTo>
                    <a:pt x="1892" y="0"/>
                  </a:lnTo>
                  <a:lnTo>
                    <a:pt x="1874" y="2"/>
                  </a:lnTo>
                  <a:lnTo>
                    <a:pt x="1854" y="6"/>
                  </a:lnTo>
                  <a:lnTo>
                    <a:pt x="1840" y="12"/>
                  </a:lnTo>
                  <a:lnTo>
                    <a:pt x="1828" y="20"/>
                  </a:lnTo>
                  <a:lnTo>
                    <a:pt x="1816" y="30"/>
                  </a:lnTo>
                  <a:lnTo>
                    <a:pt x="1806" y="42"/>
                  </a:lnTo>
                  <a:lnTo>
                    <a:pt x="1798" y="54"/>
                  </a:lnTo>
                  <a:lnTo>
                    <a:pt x="1792" y="66"/>
                  </a:lnTo>
                  <a:lnTo>
                    <a:pt x="1790" y="78"/>
                  </a:lnTo>
                  <a:lnTo>
                    <a:pt x="1790" y="92"/>
                  </a:lnTo>
                  <a:lnTo>
                    <a:pt x="172" y="680"/>
                  </a:lnTo>
                  <a:lnTo>
                    <a:pt x="162" y="670"/>
                  </a:lnTo>
                  <a:lnTo>
                    <a:pt x="152" y="664"/>
                  </a:lnTo>
                  <a:lnTo>
                    <a:pt x="140" y="658"/>
                  </a:lnTo>
                  <a:lnTo>
                    <a:pt x="126" y="652"/>
                  </a:lnTo>
                  <a:lnTo>
                    <a:pt x="112" y="650"/>
                  </a:lnTo>
                  <a:lnTo>
                    <a:pt x="96" y="650"/>
                  </a:lnTo>
                  <a:lnTo>
                    <a:pt x="82" y="652"/>
                  </a:lnTo>
                  <a:lnTo>
                    <a:pt x="66" y="658"/>
                  </a:lnTo>
                  <a:lnTo>
                    <a:pt x="48" y="666"/>
                  </a:lnTo>
                  <a:lnTo>
                    <a:pt x="34" y="676"/>
                  </a:lnTo>
                  <a:lnTo>
                    <a:pt x="20" y="688"/>
                  </a:lnTo>
                  <a:lnTo>
                    <a:pt x="12" y="702"/>
                  </a:lnTo>
                  <a:lnTo>
                    <a:pt x="4" y="716"/>
                  </a:lnTo>
                  <a:lnTo>
                    <a:pt x="0" y="730"/>
                  </a:lnTo>
                  <a:lnTo>
                    <a:pt x="0" y="746"/>
                  </a:lnTo>
                  <a:lnTo>
                    <a:pt x="4" y="762"/>
                  </a:lnTo>
                  <a:lnTo>
                    <a:pt x="8" y="770"/>
                  </a:lnTo>
                  <a:lnTo>
                    <a:pt x="12" y="776"/>
                  </a:lnTo>
                  <a:lnTo>
                    <a:pt x="24" y="790"/>
                  </a:lnTo>
                  <a:lnTo>
                    <a:pt x="40" y="800"/>
                  </a:lnTo>
                  <a:lnTo>
                    <a:pt x="56" y="80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Charley’s Room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800350" y="1787525"/>
            <a:ext cx="3517900" cy="3282950"/>
            <a:chOff x="1280" y="1330"/>
            <a:chExt cx="3200" cy="2986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auto">
            <a:xfrm>
              <a:off x="2880" y="2716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8" name="Freeform 5"/>
            <p:cNvSpPr>
              <a:spLocks/>
            </p:cNvSpPr>
            <p:nvPr/>
          </p:nvSpPr>
          <p:spPr bwMode="auto">
            <a:xfrm>
              <a:off x="3146" y="1330"/>
              <a:ext cx="1334" cy="1386"/>
            </a:xfrm>
            <a:custGeom>
              <a:avLst/>
              <a:gdLst>
                <a:gd name="T0" fmla="*/ 266 w 1334"/>
                <a:gd name="T1" fmla="*/ 1386 h 1386"/>
                <a:gd name="T2" fmla="*/ 1334 w 1334"/>
                <a:gd name="T3" fmla="*/ 1386 h 1386"/>
                <a:gd name="T4" fmla="*/ 1334 w 1334"/>
                <a:gd name="T5" fmla="*/ 1386 h 1386"/>
                <a:gd name="T6" fmla="*/ 1334 w 1334"/>
                <a:gd name="T7" fmla="*/ 1330 h 1386"/>
                <a:gd name="T8" fmla="*/ 1332 w 1334"/>
                <a:gd name="T9" fmla="*/ 1276 h 1386"/>
                <a:gd name="T10" fmla="*/ 1326 w 1334"/>
                <a:gd name="T11" fmla="*/ 1222 h 1386"/>
                <a:gd name="T12" fmla="*/ 1320 w 1334"/>
                <a:gd name="T13" fmla="*/ 1168 h 1386"/>
                <a:gd name="T14" fmla="*/ 1312 w 1334"/>
                <a:gd name="T15" fmla="*/ 1114 h 1386"/>
                <a:gd name="T16" fmla="*/ 1302 w 1334"/>
                <a:gd name="T17" fmla="*/ 1062 h 1386"/>
                <a:gd name="T18" fmla="*/ 1290 w 1334"/>
                <a:gd name="T19" fmla="*/ 1010 h 1386"/>
                <a:gd name="T20" fmla="*/ 1278 w 1334"/>
                <a:gd name="T21" fmla="*/ 958 h 1386"/>
                <a:gd name="T22" fmla="*/ 1262 w 1334"/>
                <a:gd name="T23" fmla="*/ 908 h 1386"/>
                <a:gd name="T24" fmla="*/ 1246 w 1334"/>
                <a:gd name="T25" fmla="*/ 858 h 1386"/>
                <a:gd name="T26" fmla="*/ 1228 w 1334"/>
                <a:gd name="T27" fmla="*/ 808 h 1386"/>
                <a:gd name="T28" fmla="*/ 1208 w 1334"/>
                <a:gd name="T29" fmla="*/ 760 h 1386"/>
                <a:gd name="T30" fmla="*/ 1186 w 1334"/>
                <a:gd name="T31" fmla="*/ 712 h 1386"/>
                <a:gd name="T32" fmla="*/ 1164 w 1334"/>
                <a:gd name="T33" fmla="*/ 666 h 1386"/>
                <a:gd name="T34" fmla="*/ 1140 w 1334"/>
                <a:gd name="T35" fmla="*/ 620 h 1386"/>
                <a:gd name="T36" fmla="*/ 1114 w 1334"/>
                <a:gd name="T37" fmla="*/ 574 h 1386"/>
                <a:gd name="T38" fmla="*/ 1088 w 1334"/>
                <a:gd name="T39" fmla="*/ 530 h 1386"/>
                <a:gd name="T40" fmla="*/ 1058 w 1334"/>
                <a:gd name="T41" fmla="*/ 486 h 1386"/>
                <a:gd name="T42" fmla="*/ 1030 w 1334"/>
                <a:gd name="T43" fmla="*/ 444 h 1386"/>
                <a:gd name="T44" fmla="*/ 998 w 1334"/>
                <a:gd name="T45" fmla="*/ 404 h 1386"/>
                <a:gd name="T46" fmla="*/ 966 w 1334"/>
                <a:gd name="T47" fmla="*/ 364 h 1386"/>
                <a:gd name="T48" fmla="*/ 932 w 1334"/>
                <a:gd name="T49" fmla="*/ 324 h 1386"/>
                <a:gd name="T50" fmla="*/ 898 w 1334"/>
                <a:gd name="T51" fmla="*/ 286 h 1386"/>
                <a:gd name="T52" fmla="*/ 862 w 1334"/>
                <a:gd name="T53" fmla="*/ 250 h 1386"/>
                <a:gd name="T54" fmla="*/ 824 w 1334"/>
                <a:gd name="T55" fmla="*/ 214 h 1386"/>
                <a:gd name="T56" fmla="*/ 786 w 1334"/>
                <a:gd name="T57" fmla="*/ 180 h 1386"/>
                <a:gd name="T58" fmla="*/ 748 w 1334"/>
                <a:gd name="T59" fmla="*/ 146 h 1386"/>
                <a:gd name="T60" fmla="*/ 706 w 1334"/>
                <a:gd name="T61" fmla="*/ 114 h 1386"/>
                <a:gd name="T62" fmla="*/ 666 w 1334"/>
                <a:gd name="T63" fmla="*/ 84 h 1386"/>
                <a:gd name="T64" fmla="*/ 622 w 1334"/>
                <a:gd name="T65" fmla="*/ 54 h 1386"/>
                <a:gd name="T66" fmla="*/ 580 w 1334"/>
                <a:gd name="T67" fmla="*/ 26 h 1386"/>
                <a:gd name="T68" fmla="*/ 536 w 1334"/>
                <a:gd name="T69" fmla="*/ 0 h 1386"/>
                <a:gd name="T70" fmla="*/ 0 w 1334"/>
                <a:gd name="T71" fmla="*/ 926 h 1386"/>
                <a:gd name="T72" fmla="*/ 0 w 1334"/>
                <a:gd name="T73" fmla="*/ 926 h 1386"/>
                <a:gd name="T74" fmla="*/ 30 w 1334"/>
                <a:gd name="T75" fmla="*/ 944 h 1386"/>
                <a:gd name="T76" fmla="*/ 58 w 1334"/>
                <a:gd name="T77" fmla="*/ 964 h 1386"/>
                <a:gd name="T78" fmla="*/ 84 w 1334"/>
                <a:gd name="T79" fmla="*/ 986 h 1386"/>
                <a:gd name="T80" fmla="*/ 108 w 1334"/>
                <a:gd name="T81" fmla="*/ 1008 h 1386"/>
                <a:gd name="T82" fmla="*/ 132 w 1334"/>
                <a:gd name="T83" fmla="*/ 1034 h 1386"/>
                <a:gd name="T84" fmla="*/ 154 w 1334"/>
                <a:gd name="T85" fmla="*/ 1060 h 1386"/>
                <a:gd name="T86" fmla="*/ 174 w 1334"/>
                <a:gd name="T87" fmla="*/ 1088 h 1386"/>
                <a:gd name="T88" fmla="*/ 192 w 1334"/>
                <a:gd name="T89" fmla="*/ 1116 h 1386"/>
                <a:gd name="T90" fmla="*/ 208 w 1334"/>
                <a:gd name="T91" fmla="*/ 1146 h 1386"/>
                <a:gd name="T92" fmla="*/ 224 w 1334"/>
                <a:gd name="T93" fmla="*/ 1178 h 1386"/>
                <a:gd name="T94" fmla="*/ 236 w 1334"/>
                <a:gd name="T95" fmla="*/ 1210 h 1386"/>
                <a:gd name="T96" fmla="*/ 246 w 1334"/>
                <a:gd name="T97" fmla="*/ 1244 h 1386"/>
                <a:gd name="T98" fmla="*/ 254 w 1334"/>
                <a:gd name="T99" fmla="*/ 1278 h 1386"/>
                <a:gd name="T100" fmla="*/ 260 w 1334"/>
                <a:gd name="T101" fmla="*/ 1314 h 1386"/>
                <a:gd name="T102" fmla="*/ 264 w 1334"/>
                <a:gd name="T103" fmla="*/ 1348 h 1386"/>
                <a:gd name="T104" fmla="*/ 266 w 1334"/>
                <a:gd name="T105" fmla="*/ 1386 h 1386"/>
                <a:gd name="T106" fmla="*/ 266 w 1334"/>
                <a:gd name="T107" fmla="*/ 138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4" h="1386">
                  <a:moveTo>
                    <a:pt x="266" y="1386"/>
                  </a:moveTo>
                  <a:lnTo>
                    <a:pt x="1334" y="1386"/>
                  </a:lnTo>
                  <a:lnTo>
                    <a:pt x="1334" y="1330"/>
                  </a:lnTo>
                  <a:lnTo>
                    <a:pt x="1332" y="1276"/>
                  </a:lnTo>
                  <a:lnTo>
                    <a:pt x="1326" y="1222"/>
                  </a:lnTo>
                  <a:lnTo>
                    <a:pt x="1320" y="1168"/>
                  </a:lnTo>
                  <a:lnTo>
                    <a:pt x="1312" y="1114"/>
                  </a:lnTo>
                  <a:lnTo>
                    <a:pt x="1302" y="1062"/>
                  </a:lnTo>
                  <a:lnTo>
                    <a:pt x="1290" y="1010"/>
                  </a:lnTo>
                  <a:lnTo>
                    <a:pt x="1278" y="958"/>
                  </a:lnTo>
                  <a:lnTo>
                    <a:pt x="1262" y="908"/>
                  </a:lnTo>
                  <a:lnTo>
                    <a:pt x="1246" y="858"/>
                  </a:lnTo>
                  <a:lnTo>
                    <a:pt x="1228" y="808"/>
                  </a:lnTo>
                  <a:lnTo>
                    <a:pt x="1208" y="760"/>
                  </a:lnTo>
                  <a:lnTo>
                    <a:pt x="1186" y="712"/>
                  </a:lnTo>
                  <a:lnTo>
                    <a:pt x="1164" y="666"/>
                  </a:lnTo>
                  <a:lnTo>
                    <a:pt x="1140" y="620"/>
                  </a:lnTo>
                  <a:lnTo>
                    <a:pt x="1114" y="574"/>
                  </a:lnTo>
                  <a:lnTo>
                    <a:pt x="1088" y="530"/>
                  </a:lnTo>
                  <a:lnTo>
                    <a:pt x="1058" y="486"/>
                  </a:lnTo>
                  <a:lnTo>
                    <a:pt x="1030" y="444"/>
                  </a:lnTo>
                  <a:lnTo>
                    <a:pt x="998" y="404"/>
                  </a:lnTo>
                  <a:lnTo>
                    <a:pt x="966" y="364"/>
                  </a:lnTo>
                  <a:lnTo>
                    <a:pt x="932" y="324"/>
                  </a:lnTo>
                  <a:lnTo>
                    <a:pt x="898" y="286"/>
                  </a:lnTo>
                  <a:lnTo>
                    <a:pt x="862" y="250"/>
                  </a:lnTo>
                  <a:lnTo>
                    <a:pt x="824" y="214"/>
                  </a:lnTo>
                  <a:lnTo>
                    <a:pt x="786" y="180"/>
                  </a:lnTo>
                  <a:lnTo>
                    <a:pt x="748" y="146"/>
                  </a:lnTo>
                  <a:lnTo>
                    <a:pt x="706" y="114"/>
                  </a:lnTo>
                  <a:lnTo>
                    <a:pt x="666" y="84"/>
                  </a:lnTo>
                  <a:lnTo>
                    <a:pt x="622" y="54"/>
                  </a:lnTo>
                  <a:lnTo>
                    <a:pt x="580" y="2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30" y="944"/>
                  </a:lnTo>
                  <a:lnTo>
                    <a:pt x="58" y="964"/>
                  </a:lnTo>
                  <a:lnTo>
                    <a:pt x="84" y="986"/>
                  </a:lnTo>
                  <a:lnTo>
                    <a:pt x="108" y="1008"/>
                  </a:lnTo>
                  <a:lnTo>
                    <a:pt x="132" y="1034"/>
                  </a:lnTo>
                  <a:lnTo>
                    <a:pt x="154" y="1060"/>
                  </a:lnTo>
                  <a:lnTo>
                    <a:pt x="174" y="1088"/>
                  </a:lnTo>
                  <a:lnTo>
                    <a:pt x="192" y="1116"/>
                  </a:lnTo>
                  <a:lnTo>
                    <a:pt x="208" y="1146"/>
                  </a:lnTo>
                  <a:lnTo>
                    <a:pt x="224" y="1178"/>
                  </a:lnTo>
                  <a:lnTo>
                    <a:pt x="236" y="1210"/>
                  </a:lnTo>
                  <a:lnTo>
                    <a:pt x="246" y="1244"/>
                  </a:lnTo>
                  <a:lnTo>
                    <a:pt x="254" y="1278"/>
                  </a:lnTo>
                  <a:lnTo>
                    <a:pt x="260" y="1314"/>
                  </a:lnTo>
                  <a:lnTo>
                    <a:pt x="264" y="1348"/>
                  </a:lnTo>
                  <a:lnTo>
                    <a:pt x="266" y="138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9" name="Freeform 6"/>
            <p:cNvSpPr>
              <a:spLocks/>
            </p:cNvSpPr>
            <p:nvPr/>
          </p:nvSpPr>
          <p:spPr bwMode="auto">
            <a:xfrm>
              <a:off x="2080" y="3176"/>
              <a:ext cx="1602" cy="1140"/>
            </a:xfrm>
            <a:custGeom>
              <a:avLst/>
              <a:gdLst>
                <a:gd name="T0" fmla="*/ 800 w 1602"/>
                <a:gd name="T1" fmla="*/ 70 h 1140"/>
                <a:gd name="T2" fmla="*/ 800 w 1602"/>
                <a:gd name="T3" fmla="*/ 70 h 1140"/>
                <a:gd name="T4" fmla="*/ 766 w 1602"/>
                <a:gd name="T5" fmla="*/ 68 h 1140"/>
                <a:gd name="T6" fmla="*/ 730 w 1602"/>
                <a:gd name="T7" fmla="*/ 66 h 1140"/>
                <a:gd name="T8" fmla="*/ 696 w 1602"/>
                <a:gd name="T9" fmla="*/ 60 h 1140"/>
                <a:gd name="T10" fmla="*/ 662 w 1602"/>
                <a:gd name="T11" fmla="*/ 52 h 1140"/>
                <a:gd name="T12" fmla="*/ 628 w 1602"/>
                <a:gd name="T13" fmla="*/ 42 h 1140"/>
                <a:gd name="T14" fmla="*/ 596 w 1602"/>
                <a:gd name="T15" fmla="*/ 30 h 1140"/>
                <a:gd name="T16" fmla="*/ 566 w 1602"/>
                <a:gd name="T17" fmla="*/ 16 h 1140"/>
                <a:gd name="T18" fmla="*/ 536 w 1602"/>
                <a:gd name="T19" fmla="*/ 0 h 1140"/>
                <a:gd name="T20" fmla="*/ 0 w 1602"/>
                <a:gd name="T21" fmla="*/ 926 h 1140"/>
                <a:gd name="T22" fmla="*/ 0 w 1602"/>
                <a:gd name="T23" fmla="*/ 926 h 1140"/>
                <a:gd name="T24" fmla="*/ 46 w 1602"/>
                <a:gd name="T25" fmla="*/ 950 h 1140"/>
                <a:gd name="T26" fmla="*/ 90 w 1602"/>
                <a:gd name="T27" fmla="*/ 974 h 1140"/>
                <a:gd name="T28" fmla="*/ 138 w 1602"/>
                <a:gd name="T29" fmla="*/ 996 h 1140"/>
                <a:gd name="T30" fmla="*/ 184 w 1602"/>
                <a:gd name="T31" fmla="*/ 1016 h 1140"/>
                <a:gd name="T32" fmla="*/ 232 w 1602"/>
                <a:gd name="T33" fmla="*/ 1036 h 1140"/>
                <a:gd name="T34" fmla="*/ 280 w 1602"/>
                <a:gd name="T35" fmla="*/ 1052 h 1140"/>
                <a:gd name="T36" fmla="*/ 330 w 1602"/>
                <a:gd name="T37" fmla="*/ 1068 h 1140"/>
                <a:gd name="T38" fmla="*/ 380 w 1602"/>
                <a:gd name="T39" fmla="*/ 1084 h 1140"/>
                <a:gd name="T40" fmla="*/ 430 w 1602"/>
                <a:gd name="T41" fmla="*/ 1096 h 1140"/>
                <a:gd name="T42" fmla="*/ 482 w 1602"/>
                <a:gd name="T43" fmla="*/ 1108 h 1140"/>
                <a:gd name="T44" fmla="*/ 534 w 1602"/>
                <a:gd name="T45" fmla="*/ 1118 h 1140"/>
                <a:gd name="T46" fmla="*/ 586 w 1602"/>
                <a:gd name="T47" fmla="*/ 1126 h 1140"/>
                <a:gd name="T48" fmla="*/ 640 w 1602"/>
                <a:gd name="T49" fmla="*/ 1132 h 1140"/>
                <a:gd name="T50" fmla="*/ 692 w 1602"/>
                <a:gd name="T51" fmla="*/ 1136 h 1140"/>
                <a:gd name="T52" fmla="*/ 746 w 1602"/>
                <a:gd name="T53" fmla="*/ 1138 h 1140"/>
                <a:gd name="T54" fmla="*/ 800 w 1602"/>
                <a:gd name="T55" fmla="*/ 1140 h 1140"/>
                <a:gd name="T56" fmla="*/ 800 w 1602"/>
                <a:gd name="T57" fmla="*/ 1140 h 1140"/>
                <a:gd name="T58" fmla="*/ 856 w 1602"/>
                <a:gd name="T59" fmla="*/ 1138 h 1140"/>
                <a:gd name="T60" fmla="*/ 910 w 1602"/>
                <a:gd name="T61" fmla="*/ 1136 h 1140"/>
                <a:gd name="T62" fmla="*/ 962 w 1602"/>
                <a:gd name="T63" fmla="*/ 1132 h 1140"/>
                <a:gd name="T64" fmla="*/ 1016 w 1602"/>
                <a:gd name="T65" fmla="*/ 1126 h 1140"/>
                <a:gd name="T66" fmla="*/ 1068 w 1602"/>
                <a:gd name="T67" fmla="*/ 1118 h 1140"/>
                <a:gd name="T68" fmla="*/ 1120 w 1602"/>
                <a:gd name="T69" fmla="*/ 1108 h 1140"/>
                <a:gd name="T70" fmla="*/ 1172 w 1602"/>
                <a:gd name="T71" fmla="*/ 1096 h 1140"/>
                <a:gd name="T72" fmla="*/ 1222 w 1602"/>
                <a:gd name="T73" fmla="*/ 1084 h 1140"/>
                <a:gd name="T74" fmla="*/ 1272 w 1602"/>
                <a:gd name="T75" fmla="*/ 1068 h 1140"/>
                <a:gd name="T76" fmla="*/ 1322 w 1602"/>
                <a:gd name="T77" fmla="*/ 1052 h 1140"/>
                <a:gd name="T78" fmla="*/ 1370 w 1602"/>
                <a:gd name="T79" fmla="*/ 1036 h 1140"/>
                <a:gd name="T80" fmla="*/ 1418 w 1602"/>
                <a:gd name="T81" fmla="*/ 1016 h 1140"/>
                <a:gd name="T82" fmla="*/ 1464 w 1602"/>
                <a:gd name="T83" fmla="*/ 996 h 1140"/>
                <a:gd name="T84" fmla="*/ 1512 w 1602"/>
                <a:gd name="T85" fmla="*/ 974 h 1140"/>
                <a:gd name="T86" fmla="*/ 1556 w 1602"/>
                <a:gd name="T87" fmla="*/ 950 h 1140"/>
                <a:gd name="T88" fmla="*/ 1602 w 1602"/>
                <a:gd name="T89" fmla="*/ 926 h 1140"/>
                <a:gd name="T90" fmla="*/ 1066 w 1602"/>
                <a:gd name="T91" fmla="*/ 0 h 1140"/>
                <a:gd name="T92" fmla="*/ 1066 w 1602"/>
                <a:gd name="T93" fmla="*/ 0 h 1140"/>
                <a:gd name="T94" fmla="*/ 1036 w 1602"/>
                <a:gd name="T95" fmla="*/ 16 h 1140"/>
                <a:gd name="T96" fmla="*/ 1006 w 1602"/>
                <a:gd name="T97" fmla="*/ 30 h 1140"/>
                <a:gd name="T98" fmla="*/ 974 w 1602"/>
                <a:gd name="T99" fmla="*/ 42 h 1140"/>
                <a:gd name="T100" fmla="*/ 940 w 1602"/>
                <a:gd name="T101" fmla="*/ 52 h 1140"/>
                <a:gd name="T102" fmla="*/ 906 w 1602"/>
                <a:gd name="T103" fmla="*/ 60 h 1140"/>
                <a:gd name="T104" fmla="*/ 872 w 1602"/>
                <a:gd name="T105" fmla="*/ 66 h 1140"/>
                <a:gd name="T106" fmla="*/ 836 w 1602"/>
                <a:gd name="T107" fmla="*/ 68 h 1140"/>
                <a:gd name="T108" fmla="*/ 800 w 1602"/>
                <a:gd name="T109" fmla="*/ 70 h 1140"/>
                <a:gd name="T110" fmla="*/ 800 w 1602"/>
                <a:gd name="T111" fmla="*/ 70 h 11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602" h="1140">
                  <a:moveTo>
                    <a:pt x="800" y="70"/>
                  </a:moveTo>
                  <a:lnTo>
                    <a:pt x="800" y="70"/>
                  </a:lnTo>
                  <a:lnTo>
                    <a:pt x="766" y="68"/>
                  </a:lnTo>
                  <a:lnTo>
                    <a:pt x="730" y="66"/>
                  </a:lnTo>
                  <a:lnTo>
                    <a:pt x="696" y="60"/>
                  </a:lnTo>
                  <a:lnTo>
                    <a:pt x="662" y="52"/>
                  </a:lnTo>
                  <a:lnTo>
                    <a:pt x="628" y="42"/>
                  </a:lnTo>
                  <a:lnTo>
                    <a:pt x="596" y="30"/>
                  </a:lnTo>
                  <a:lnTo>
                    <a:pt x="566" y="16"/>
                  </a:lnTo>
                  <a:lnTo>
                    <a:pt x="536" y="0"/>
                  </a:lnTo>
                  <a:lnTo>
                    <a:pt x="0" y="926"/>
                  </a:lnTo>
                  <a:lnTo>
                    <a:pt x="46" y="950"/>
                  </a:lnTo>
                  <a:lnTo>
                    <a:pt x="90" y="974"/>
                  </a:lnTo>
                  <a:lnTo>
                    <a:pt x="138" y="996"/>
                  </a:lnTo>
                  <a:lnTo>
                    <a:pt x="184" y="1016"/>
                  </a:lnTo>
                  <a:lnTo>
                    <a:pt x="232" y="1036"/>
                  </a:lnTo>
                  <a:lnTo>
                    <a:pt x="280" y="1052"/>
                  </a:lnTo>
                  <a:lnTo>
                    <a:pt x="330" y="1068"/>
                  </a:lnTo>
                  <a:lnTo>
                    <a:pt x="380" y="1084"/>
                  </a:lnTo>
                  <a:lnTo>
                    <a:pt x="430" y="1096"/>
                  </a:lnTo>
                  <a:lnTo>
                    <a:pt x="482" y="1108"/>
                  </a:lnTo>
                  <a:lnTo>
                    <a:pt x="534" y="1118"/>
                  </a:lnTo>
                  <a:lnTo>
                    <a:pt x="586" y="1126"/>
                  </a:lnTo>
                  <a:lnTo>
                    <a:pt x="640" y="1132"/>
                  </a:lnTo>
                  <a:lnTo>
                    <a:pt x="692" y="1136"/>
                  </a:lnTo>
                  <a:lnTo>
                    <a:pt x="746" y="1138"/>
                  </a:lnTo>
                  <a:lnTo>
                    <a:pt x="800" y="1140"/>
                  </a:lnTo>
                  <a:lnTo>
                    <a:pt x="856" y="1138"/>
                  </a:lnTo>
                  <a:lnTo>
                    <a:pt x="910" y="1136"/>
                  </a:lnTo>
                  <a:lnTo>
                    <a:pt x="962" y="1132"/>
                  </a:lnTo>
                  <a:lnTo>
                    <a:pt x="1016" y="1126"/>
                  </a:lnTo>
                  <a:lnTo>
                    <a:pt x="1068" y="1118"/>
                  </a:lnTo>
                  <a:lnTo>
                    <a:pt x="1120" y="1108"/>
                  </a:lnTo>
                  <a:lnTo>
                    <a:pt x="1172" y="1096"/>
                  </a:lnTo>
                  <a:lnTo>
                    <a:pt x="1222" y="1084"/>
                  </a:lnTo>
                  <a:lnTo>
                    <a:pt x="1272" y="1068"/>
                  </a:lnTo>
                  <a:lnTo>
                    <a:pt x="1322" y="1052"/>
                  </a:lnTo>
                  <a:lnTo>
                    <a:pt x="1370" y="1036"/>
                  </a:lnTo>
                  <a:lnTo>
                    <a:pt x="1418" y="1016"/>
                  </a:lnTo>
                  <a:lnTo>
                    <a:pt x="1464" y="996"/>
                  </a:lnTo>
                  <a:lnTo>
                    <a:pt x="1512" y="974"/>
                  </a:lnTo>
                  <a:lnTo>
                    <a:pt x="1556" y="950"/>
                  </a:lnTo>
                  <a:lnTo>
                    <a:pt x="1602" y="926"/>
                  </a:lnTo>
                  <a:lnTo>
                    <a:pt x="1066" y="0"/>
                  </a:lnTo>
                  <a:lnTo>
                    <a:pt x="1036" y="16"/>
                  </a:lnTo>
                  <a:lnTo>
                    <a:pt x="1006" y="30"/>
                  </a:lnTo>
                  <a:lnTo>
                    <a:pt x="974" y="42"/>
                  </a:lnTo>
                  <a:lnTo>
                    <a:pt x="940" y="52"/>
                  </a:lnTo>
                  <a:lnTo>
                    <a:pt x="906" y="60"/>
                  </a:lnTo>
                  <a:lnTo>
                    <a:pt x="872" y="66"/>
                  </a:lnTo>
                  <a:lnTo>
                    <a:pt x="836" y="68"/>
                  </a:lnTo>
                  <a:lnTo>
                    <a:pt x="800" y="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0" name="Freeform 7"/>
            <p:cNvSpPr>
              <a:spLocks/>
            </p:cNvSpPr>
            <p:nvPr/>
          </p:nvSpPr>
          <p:spPr bwMode="auto">
            <a:xfrm>
              <a:off x="1280" y="1330"/>
              <a:ext cx="1336" cy="1386"/>
            </a:xfrm>
            <a:custGeom>
              <a:avLst/>
              <a:gdLst>
                <a:gd name="T0" fmla="*/ 1336 w 1336"/>
                <a:gd name="T1" fmla="*/ 926 h 1386"/>
                <a:gd name="T2" fmla="*/ 800 w 1336"/>
                <a:gd name="T3" fmla="*/ 0 h 1386"/>
                <a:gd name="T4" fmla="*/ 800 w 1336"/>
                <a:gd name="T5" fmla="*/ 0 h 1386"/>
                <a:gd name="T6" fmla="*/ 756 w 1336"/>
                <a:gd name="T7" fmla="*/ 26 h 1386"/>
                <a:gd name="T8" fmla="*/ 714 w 1336"/>
                <a:gd name="T9" fmla="*/ 54 h 1386"/>
                <a:gd name="T10" fmla="*/ 670 w 1336"/>
                <a:gd name="T11" fmla="*/ 84 h 1386"/>
                <a:gd name="T12" fmla="*/ 630 w 1336"/>
                <a:gd name="T13" fmla="*/ 114 h 1386"/>
                <a:gd name="T14" fmla="*/ 588 w 1336"/>
                <a:gd name="T15" fmla="*/ 146 h 1386"/>
                <a:gd name="T16" fmla="*/ 550 w 1336"/>
                <a:gd name="T17" fmla="*/ 180 h 1386"/>
                <a:gd name="T18" fmla="*/ 512 w 1336"/>
                <a:gd name="T19" fmla="*/ 214 h 1386"/>
                <a:gd name="T20" fmla="*/ 474 w 1336"/>
                <a:gd name="T21" fmla="*/ 250 h 1386"/>
                <a:gd name="T22" fmla="*/ 438 w 1336"/>
                <a:gd name="T23" fmla="*/ 286 h 1386"/>
                <a:gd name="T24" fmla="*/ 404 w 1336"/>
                <a:gd name="T25" fmla="*/ 324 h 1386"/>
                <a:gd name="T26" fmla="*/ 370 w 1336"/>
                <a:gd name="T27" fmla="*/ 364 h 1386"/>
                <a:gd name="T28" fmla="*/ 338 w 1336"/>
                <a:gd name="T29" fmla="*/ 404 h 1386"/>
                <a:gd name="T30" fmla="*/ 306 w 1336"/>
                <a:gd name="T31" fmla="*/ 444 h 1386"/>
                <a:gd name="T32" fmla="*/ 276 w 1336"/>
                <a:gd name="T33" fmla="*/ 486 h 1386"/>
                <a:gd name="T34" fmla="*/ 248 w 1336"/>
                <a:gd name="T35" fmla="*/ 530 h 1386"/>
                <a:gd name="T36" fmla="*/ 222 w 1336"/>
                <a:gd name="T37" fmla="*/ 574 h 1386"/>
                <a:gd name="T38" fmla="*/ 196 w 1336"/>
                <a:gd name="T39" fmla="*/ 620 h 1386"/>
                <a:gd name="T40" fmla="*/ 172 w 1336"/>
                <a:gd name="T41" fmla="*/ 666 h 1386"/>
                <a:gd name="T42" fmla="*/ 150 w 1336"/>
                <a:gd name="T43" fmla="*/ 712 h 1386"/>
                <a:gd name="T44" fmla="*/ 128 w 1336"/>
                <a:gd name="T45" fmla="*/ 760 h 1386"/>
                <a:gd name="T46" fmla="*/ 108 w 1336"/>
                <a:gd name="T47" fmla="*/ 808 h 1386"/>
                <a:gd name="T48" fmla="*/ 90 w 1336"/>
                <a:gd name="T49" fmla="*/ 858 h 1386"/>
                <a:gd name="T50" fmla="*/ 74 w 1336"/>
                <a:gd name="T51" fmla="*/ 908 h 1386"/>
                <a:gd name="T52" fmla="*/ 58 w 1336"/>
                <a:gd name="T53" fmla="*/ 958 h 1386"/>
                <a:gd name="T54" fmla="*/ 46 w 1336"/>
                <a:gd name="T55" fmla="*/ 1010 h 1386"/>
                <a:gd name="T56" fmla="*/ 34 w 1336"/>
                <a:gd name="T57" fmla="*/ 1062 h 1386"/>
                <a:gd name="T58" fmla="*/ 24 w 1336"/>
                <a:gd name="T59" fmla="*/ 1114 h 1386"/>
                <a:gd name="T60" fmla="*/ 16 w 1336"/>
                <a:gd name="T61" fmla="*/ 1168 h 1386"/>
                <a:gd name="T62" fmla="*/ 10 w 1336"/>
                <a:gd name="T63" fmla="*/ 1222 h 1386"/>
                <a:gd name="T64" fmla="*/ 4 w 1336"/>
                <a:gd name="T65" fmla="*/ 1276 h 1386"/>
                <a:gd name="T66" fmla="*/ 2 w 1336"/>
                <a:gd name="T67" fmla="*/ 1330 h 1386"/>
                <a:gd name="T68" fmla="*/ 0 w 1336"/>
                <a:gd name="T69" fmla="*/ 1386 h 1386"/>
                <a:gd name="T70" fmla="*/ 1070 w 1336"/>
                <a:gd name="T71" fmla="*/ 1386 h 1386"/>
                <a:gd name="T72" fmla="*/ 1070 w 1336"/>
                <a:gd name="T73" fmla="*/ 1386 h 1386"/>
                <a:gd name="T74" fmla="*/ 1072 w 1336"/>
                <a:gd name="T75" fmla="*/ 1348 h 1386"/>
                <a:gd name="T76" fmla="*/ 1076 w 1336"/>
                <a:gd name="T77" fmla="*/ 1314 h 1386"/>
                <a:gd name="T78" fmla="*/ 1082 w 1336"/>
                <a:gd name="T79" fmla="*/ 1278 h 1386"/>
                <a:gd name="T80" fmla="*/ 1090 w 1336"/>
                <a:gd name="T81" fmla="*/ 1244 h 1386"/>
                <a:gd name="T82" fmla="*/ 1100 w 1336"/>
                <a:gd name="T83" fmla="*/ 1210 h 1386"/>
                <a:gd name="T84" fmla="*/ 1112 w 1336"/>
                <a:gd name="T85" fmla="*/ 1178 h 1386"/>
                <a:gd name="T86" fmla="*/ 1126 w 1336"/>
                <a:gd name="T87" fmla="*/ 1146 h 1386"/>
                <a:gd name="T88" fmla="*/ 1144 w 1336"/>
                <a:gd name="T89" fmla="*/ 1116 h 1386"/>
                <a:gd name="T90" fmla="*/ 1162 w 1336"/>
                <a:gd name="T91" fmla="*/ 1088 h 1386"/>
                <a:gd name="T92" fmla="*/ 1182 w 1336"/>
                <a:gd name="T93" fmla="*/ 1060 h 1386"/>
                <a:gd name="T94" fmla="*/ 1204 w 1336"/>
                <a:gd name="T95" fmla="*/ 1034 h 1386"/>
                <a:gd name="T96" fmla="*/ 1228 w 1336"/>
                <a:gd name="T97" fmla="*/ 1008 h 1386"/>
                <a:gd name="T98" fmla="*/ 1252 w 1336"/>
                <a:gd name="T99" fmla="*/ 986 h 1386"/>
                <a:gd name="T100" fmla="*/ 1278 w 1336"/>
                <a:gd name="T101" fmla="*/ 964 h 1386"/>
                <a:gd name="T102" fmla="*/ 1306 w 1336"/>
                <a:gd name="T103" fmla="*/ 944 h 1386"/>
                <a:gd name="T104" fmla="*/ 1336 w 1336"/>
                <a:gd name="T105" fmla="*/ 926 h 1386"/>
                <a:gd name="T106" fmla="*/ 1336 w 1336"/>
                <a:gd name="T107" fmla="*/ 926 h 13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36" h="1386">
                  <a:moveTo>
                    <a:pt x="1336" y="926"/>
                  </a:moveTo>
                  <a:lnTo>
                    <a:pt x="800" y="0"/>
                  </a:lnTo>
                  <a:lnTo>
                    <a:pt x="756" y="26"/>
                  </a:lnTo>
                  <a:lnTo>
                    <a:pt x="714" y="54"/>
                  </a:lnTo>
                  <a:lnTo>
                    <a:pt x="670" y="84"/>
                  </a:lnTo>
                  <a:lnTo>
                    <a:pt x="630" y="114"/>
                  </a:lnTo>
                  <a:lnTo>
                    <a:pt x="588" y="146"/>
                  </a:lnTo>
                  <a:lnTo>
                    <a:pt x="550" y="180"/>
                  </a:lnTo>
                  <a:lnTo>
                    <a:pt x="512" y="214"/>
                  </a:lnTo>
                  <a:lnTo>
                    <a:pt x="474" y="250"/>
                  </a:lnTo>
                  <a:lnTo>
                    <a:pt x="438" y="286"/>
                  </a:lnTo>
                  <a:lnTo>
                    <a:pt x="404" y="324"/>
                  </a:lnTo>
                  <a:lnTo>
                    <a:pt x="370" y="364"/>
                  </a:lnTo>
                  <a:lnTo>
                    <a:pt x="338" y="404"/>
                  </a:lnTo>
                  <a:lnTo>
                    <a:pt x="306" y="444"/>
                  </a:lnTo>
                  <a:lnTo>
                    <a:pt x="276" y="486"/>
                  </a:lnTo>
                  <a:lnTo>
                    <a:pt x="248" y="530"/>
                  </a:lnTo>
                  <a:lnTo>
                    <a:pt x="222" y="574"/>
                  </a:lnTo>
                  <a:lnTo>
                    <a:pt x="196" y="620"/>
                  </a:lnTo>
                  <a:lnTo>
                    <a:pt x="172" y="666"/>
                  </a:lnTo>
                  <a:lnTo>
                    <a:pt x="150" y="712"/>
                  </a:lnTo>
                  <a:lnTo>
                    <a:pt x="128" y="760"/>
                  </a:lnTo>
                  <a:lnTo>
                    <a:pt x="108" y="808"/>
                  </a:lnTo>
                  <a:lnTo>
                    <a:pt x="90" y="858"/>
                  </a:lnTo>
                  <a:lnTo>
                    <a:pt x="74" y="908"/>
                  </a:lnTo>
                  <a:lnTo>
                    <a:pt x="58" y="958"/>
                  </a:lnTo>
                  <a:lnTo>
                    <a:pt x="46" y="1010"/>
                  </a:lnTo>
                  <a:lnTo>
                    <a:pt x="34" y="1062"/>
                  </a:lnTo>
                  <a:lnTo>
                    <a:pt x="24" y="1114"/>
                  </a:lnTo>
                  <a:lnTo>
                    <a:pt x="16" y="1168"/>
                  </a:lnTo>
                  <a:lnTo>
                    <a:pt x="10" y="1222"/>
                  </a:lnTo>
                  <a:lnTo>
                    <a:pt x="4" y="1276"/>
                  </a:lnTo>
                  <a:lnTo>
                    <a:pt x="2" y="1330"/>
                  </a:lnTo>
                  <a:lnTo>
                    <a:pt x="0" y="1386"/>
                  </a:lnTo>
                  <a:lnTo>
                    <a:pt x="1070" y="1386"/>
                  </a:lnTo>
                  <a:lnTo>
                    <a:pt x="1072" y="1348"/>
                  </a:lnTo>
                  <a:lnTo>
                    <a:pt x="1076" y="1314"/>
                  </a:lnTo>
                  <a:lnTo>
                    <a:pt x="1082" y="1278"/>
                  </a:lnTo>
                  <a:lnTo>
                    <a:pt x="1090" y="1244"/>
                  </a:lnTo>
                  <a:lnTo>
                    <a:pt x="1100" y="1210"/>
                  </a:lnTo>
                  <a:lnTo>
                    <a:pt x="1112" y="1178"/>
                  </a:lnTo>
                  <a:lnTo>
                    <a:pt x="1126" y="1146"/>
                  </a:lnTo>
                  <a:lnTo>
                    <a:pt x="1144" y="1116"/>
                  </a:lnTo>
                  <a:lnTo>
                    <a:pt x="1162" y="1088"/>
                  </a:lnTo>
                  <a:lnTo>
                    <a:pt x="1182" y="1060"/>
                  </a:lnTo>
                  <a:lnTo>
                    <a:pt x="1204" y="1034"/>
                  </a:lnTo>
                  <a:lnTo>
                    <a:pt x="1228" y="1008"/>
                  </a:lnTo>
                  <a:lnTo>
                    <a:pt x="1252" y="986"/>
                  </a:lnTo>
                  <a:lnTo>
                    <a:pt x="1278" y="964"/>
                  </a:lnTo>
                  <a:lnTo>
                    <a:pt x="1306" y="944"/>
                  </a:lnTo>
                  <a:lnTo>
                    <a:pt x="1336" y="92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1" name="Freeform 8"/>
            <p:cNvSpPr>
              <a:spLocks/>
            </p:cNvSpPr>
            <p:nvPr/>
          </p:nvSpPr>
          <p:spPr bwMode="auto">
            <a:xfrm>
              <a:off x="2486" y="2320"/>
              <a:ext cx="790" cy="790"/>
            </a:xfrm>
            <a:custGeom>
              <a:avLst/>
              <a:gdLst>
                <a:gd name="T0" fmla="*/ 790 w 790"/>
                <a:gd name="T1" fmla="*/ 396 h 790"/>
                <a:gd name="T2" fmla="*/ 782 w 790"/>
                <a:gd name="T3" fmla="*/ 476 h 790"/>
                <a:gd name="T4" fmla="*/ 760 w 790"/>
                <a:gd name="T5" fmla="*/ 550 h 790"/>
                <a:gd name="T6" fmla="*/ 722 w 790"/>
                <a:gd name="T7" fmla="*/ 616 h 790"/>
                <a:gd name="T8" fmla="*/ 674 w 790"/>
                <a:gd name="T9" fmla="*/ 674 h 790"/>
                <a:gd name="T10" fmla="*/ 616 w 790"/>
                <a:gd name="T11" fmla="*/ 724 h 790"/>
                <a:gd name="T12" fmla="*/ 548 w 790"/>
                <a:gd name="T13" fmla="*/ 760 h 790"/>
                <a:gd name="T14" fmla="*/ 474 w 790"/>
                <a:gd name="T15" fmla="*/ 782 h 790"/>
                <a:gd name="T16" fmla="*/ 394 w 790"/>
                <a:gd name="T17" fmla="*/ 790 h 790"/>
                <a:gd name="T18" fmla="*/ 354 w 790"/>
                <a:gd name="T19" fmla="*/ 788 h 790"/>
                <a:gd name="T20" fmla="*/ 278 w 790"/>
                <a:gd name="T21" fmla="*/ 772 h 790"/>
                <a:gd name="T22" fmla="*/ 206 w 790"/>
                <a:gd name="T23" fmla="*/ 744 h 790"/>
                <a:gd name="T24" fmla="*/ 144 w 790"/>
                <a:gd name="T25" fmla="*/ 700 h 790"/>
                <a:gd name="T26" fmla="*/ 90 w 790"/>
                <a:gd name="T27" fmla="*/ 646 h 790"/>
                <a:gd name="T28" fmla="*/ 48 w 790"/>
                <a:gd name="T29" fmla="*/ 584 h 790"/>
                <a:gd name="T30" fmla="*/ 18 w 790"/>
                <a:gd name="T31" fmla="*/ 514 h 790"/>
                <a:gd name="T32" fmla="*/ 2 w 790"/>
                <a:gd name="T33" fmla="*/ 436 h 790"/>
                <a:gd name="T34" fmla="*/ 0 w 790"/>
                <a:gd name="T35" fmla="*/ 396 h 790"/>
                <a:gd name="T36" fmla="*/ 8 w 790"/>
                <a:gd name="T37" fmla="*/ 316 h 790"/>
                <a:gd name="T38" fmla="*/ 30 w 790"/>
                <a:gd name="T39" fmla="*/ 242 h 790"/>
                <a:gd name="T40" fmla="*/ 68 w 790"/>
                <a:gd name="T41" fmla="*/ 174 h 790"/>
                <a:gd name="T42" fmla="*/ 116 w 790"/>
                <a:gd name="T43" fmla="*/ 116 h 790"/>
                <a:gd name="T44" fmla="*/ 174 w 790"/>
                <a:gd name="T45" fmla="*/ 68 h 790"/>
                <a:gd name="T46" fmla="*/ 242 w 790"/>
                <a:gd name="T47" fmla="*/ 32 h 790"/>
                <a:gd name="T48" fmla="*/ 316 w 790"/>
                <a:gd name="T49" fmla="*/ 8 h 790"/>
                <a:gd name="T50" fmla="*/ 394 w 790"/>
                <a:gd name="T51" fmla="*/ 0 h 790"/>
                <a:gd name="T52" fmla="*/ 436 w 790"/>
                <a:gd name="T53" fmla="*/ 2 h 790"/>
                <a:gd name="T54" fmla="*/ 512 w 790"/>
                <a:gd name="T55" fmla="*/ 18 h 790"/>
                <a:gd name="T56" fmla="*/ 584 w 790"/>
                <a:gd name="T57" fmla="*/ 48 h 790"/>
                <a:gd name="T58" fmla="*/ 646 w 790"/>
                <a:gd name="T59" fmla="*/ 90 h 790"/>
                <a:gd name="T60" fmla="*/ 700 w 790"/>
                <a:gd name="T61" fmla="*/ 144 h 790"/>
                <a:gd name="T62" fmla="*/ 742 w 790"/>
                <a:gd name="T63" fmla="*/ 208 h 790"/>
                <a:gd name="T64" fmla="*/ 772 w 790"/>
                <a:gd name="T65" fmla="*/ 278 h 790"/>
                <a:gd name="T66" fmla="*/ 788 w 790"/>
                <a:gd name="T67" fmla="*/ 356 h 790"/>
                <a:gd name="T68" fmla="*/ 790 w 790"/>
                <a:gd name="T69" fmla="*/ 396 h 7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90" h="790">
                  <a:moveTo>
                    <a:pt x="790" y="396"/>
                  </a:moveTo>
                  <a:lnTo>
                    <a:pt x="790" y="396"/>
                  </a:lnTo>
                  <a:lnTo>
                    <a:pt x="788" y="436"/>
                  </a:lnTo>
                  <a:lnTo>
                    <a:pt x="782" y="476"/>
                  </a:lnTo>
                  <a:lnTo>
                    <a:pt x="772" y="514"/>
                  </a:lnTo>
                  <a:lnTo>
                    <a:pt x="760" y="550"/>
                  </a:lnTo>
                  <a:lnTo>
                    <a:pt x="742" y="584"/>
                  </a:lnTo>
                  <a:lnTo>
                    <a:pt x="722" y="616"/>
                  </a:lnTo>
                  <a:lnTo>
                    <a:pt x="700" y="646"/>
                  </a:lnTo>
                  <a:lnTo>
                    <a:pt x="674" y="674"/>
                  </a:lnTo>
                  <a:lnTo>
                    <a:pt x="646" y="700"/>
                  </a:lnTo>
                  <a:lnTo>
                    <a:pt x="616" y="724"/>
                  </a:lnTo>
                  <a:lnTo>
                    <a:pt x="584" y="744"/>
                  </a:lnTo>
                  <a:lnTo>
                    <a:pt x="548" y="760"/>
                  </a:lnTo>
                  <a:lnTo>
                    <a:pt x="512" y="772"/>
                  </a:lnTo>
                  <a:lnTo>
                    <a:pt x="474" y="782"/>
                  </a:lnTo>
                  <a:lnTo>
                    <a:pt x="436" y="788"/>
                  </a:lnTo>
                  <a:lnTo>
                    <a:pt x="394" y="790"/>
                  </a:lnTo>
                  <a:lnTo>
                    <a:pt x="354" y="788"/>
                  </a:lnTo>
                  <a:lnTo>
                    <a:pt x="316" y="782"/>
                  </a:lnTo>
                  <a:lnTo>
                    <a:pt x="278" y="772"/>
                  </a:lnTo>
                  <a:lnTo>
                    <a:pt x="242" y="760"/>
                  </a:lnTo>
                  <a:lnTo>
                    <a:pt x="206" y="744"/>
                  </a:lnTo>
                  <a:lnTo>
                    <a:pt x="174" y="724"/>
                  </a:lnTo>
                  <a:lnTo>
                    <a:pt x="144" y="700"/>
                  </a:lnTo>
                  <a:lnTo>
                    <a:pt x="116" y="674"/>
                  </a:lnTo>
                  <a:lnTo>
                    <a:pt x="90" y="646"/>
                  </a:lnTo>
                  <a:lnTo>
                    <a:pt x="68" y="616"/>
                  </a:lnTo>
                  <a:lnTo>
                    <a:pt x="48" y="584"/>
                  </a:lnTo>
                  <a:lnTo>
                    <a:pt x="30" y="550"/>
                  </a:lnTo>
                  <a:lnTo>
                    <a:pt x="18" y="514"/>
                  </a:lnTo>
                  <a:lnTo>
                    <a:pt x="8" y="476"/>
                  </a:lnTo>
                  <a:lnTo>
                    <a:pt x="2" y="436"/>
                  </a:lnTo>
                  <a:lnTo>
                    <a:pt x="0" y="396"/>
                  </a:lnTo>
                  <a:lnTo>
                    <a:pt x="2" y="356"/>
                  </a:lnTo>
                  <a:lnTo>
                    <a:pt x="8" y="316"/>
                  </a:lnTo>
                  <a:lnTo>
                    <a:pt x="18" y="278"/>
                  </a:lnTo>
                  <a:lnTo>
                    <a:pt x="30" y="242"/>
                  </a:lnTo>
                  <a:lnTo>
                    <a:pt x="48" y="208"/>
                  </a:lnTo>
                  <a:lnTo>
                    <a:pt x="68" y="174"/>
                  </a:lnTo>
                  <a:lnTo>
                    <a:pt x="90" y="144"/>
                  </a:lnTo>
                  <a:lnTo>
                    <a:pt x="116" y="116"/>
                  </a:lnTo>
                  <a:lnTo>
                    <a:pt x="144" y="90"/>
                  </a:lnTo>
                  <a:lnTo>
                    <a:pt x="174" y="68"/>
                  </a:lnTo>
                  <a:lnTo>
                    <a:pt x="206" y="48"/>
                  </a:lnTo>
                  <a:lnTo>
                    <a:pt x="242" y="32"/>
                  </a:lnTo>
                  <a:lnTo>
                    <a:pt x="278" y="18"/>
                  </a:lnTo>
                  <a:lnTo>
                    <a:pt x="316" y="8"/>
                  </a:lnTo>
                  <a:lnTo>
                    <a:pt x="354" y="2"/>
                  </a:lnTo>
                  <a:lnTo>
                    <a:pt x="394" y="0"/>
                  </a:lnTo>
                  <a:lnTo>
                    <a:pt x="436" y="2"/>
                  </a:lnTo>
                  <a:lnTo>
                    <a:pt x="474" y="8"/>
                  </a:lnTo>
                  <a:lnTo>
                    <a:pt x="512" y="18"/>
                  </a:lnTo>
                  <a:lnTo>
                    <a:pt x="548" y="32"/>
                  </a:lnTo>
                  <a:lnTo>
                    <a:pt x="584" y="48"/>
                  </a:lnTo>
                  <a:lnTo>
                    <a:pt x="616" y="68"/>
                  </a:lnTo>
                  <a:lnTo>
                    <a:pt x="646" y="90"/>
                  </a:lnTo>
                  <a:lnTo>
                    <a:pt x="674" y="116"/>
                  </a:lnTo>
                  <a:lnTo>
                    <a:pt x="700" y="144"/>
                  </a:lnTo>
                  <a:lnTo>
                    <a:pt x="722" y="174"/>
                  </a:lnTo>
                  <a:lnTo>
                    <a:pt x="742" y="208"/>
                  </a:lnTo>
                  <a:lnTo>
                    <a:pt x="760" y="242"/>
                  </a:lnTo>
                  <a:lnTo>
                    <a:pt x="772" y="278"/>
                  </a:lnTo>
                  <a:lnTo>
                    <a:pt x="782" y="316"/>
                  </a:lnTo>
                  <a:lnTo>
                    <a:pt x="788" y="356"/>
                  </a:lnTo>
                  <a:lnTo>
                    <a:pt x="790" y="396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3059113" y="5454650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600"/>
              <a:t>KEEP OUT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259138" y="2890838"/>
            <a:ext cx="2625725" cy="1790700"/>
            <a:chOff x="1998" y="1622"/>
            <a:chExt cx="1654" cy="1128"/>
          </a:xfrm>
        </p:grpSpPr>
        <p:sp>
          <p:nvSpPr>
            <p:cNvPr id="15367" name="Freeform 3"/>
            <p:cNvSpPr>
              <a:spLocks/>
            </p:cNvSpPr>
            <p:nvPr/>
          </p:nvSpPr>
          <p:spPr bwMode="auto">
            <a:xfrm>
              <a:off x="2108" y="1622"/>
              <a:ext cx="1544" cy="1128"/>
            </a:xfrm>
            <a:custGeom>
              <a:avLst/>
              <a:gdLst>
                <a:gd name="T0" fmla="*/ 1218 w 1544"/>
                <a:gd name="T1" fmla="*/ 0 h 1128"/>
                <a:gd name="T2" fmla="*/ 1242 w 1544"/>
                <a:gd name="T3" fmla="*/ 6 h 1128"/>
                <a:gd name="T4" fmla="*/ 1288 w 1544"/>
                <a:gd name="T5" fmla="*/ 26 h 1128"/>
                <a:gd name="T6" fmla="*/ 1306 w 1544"/>
                <a:gd name="T7" fmla="*/ 36 h 1128"/>
                <a:gd name="T8" fmla="*/ 1352 w 1544"/>
                <a:gd name="T9" fmla="*/ 68 h 1128"/>
                <a:gd name="T10" fmla="*/ 1446 w 1544"/>
                <a:gd name="T11" fmla="*/ 144 h 1128"/>
                <a:gd name="T12" fmla="*/ 1472 w 1544"/>
                <a:gd name="T13" fmla="*/ 164 h 1128"/>
                <a:gd name="T14" fmla="*/ 1514 w 1544"/>
                <a:gd name="T15" fmla="*/ 204 h 1128"/>
                <a:gd name="T16" fmla="*/ 1540 w 1544"/>
                <a:gd name="T17" fmla="*/ 242 h 1128"/>
                <a:gd name="T18" fmla="*/ 1544 w 1544"/>
                <a:gd name="T19" fmla="*/ 252 h 1128"/>
                <a:gd name="T20" fmla="*/ 1536 w 1544"/>
                <a:gd name="T21" fmla="*/ 272 h 1128"/>
                <a:gd name="T22" fmla="*/ 1514 w 1544"/>
                <a:gd name="T23" fmla="*/ 300 h 1128"/>
                <a:gd name="T24" fmla="*/ 1464 w 1544"/>
                <a:gd name="T25" fmla="*/ 358 h 1128"/>
                <a:gd name="T26" fmla="*/ 1294 w 1544"/>
                <a:gd name="T27" fmla="*/ 558 h 1128"/>
                <a:gd name="T28" fmla="*/ 1126 w 1544"/>
                <a:gd name="T29" fmla="*/ 758 h 1128"/>
                <a:gd name="T30" fmla="*/ 1114 w 1544"/>
                <a:gd name="T31" fmla="*/ 782 h 1128"/>
                <a:gd name="T32" fmla="*/ 1044 w 1544"/>
                <a:gd name="T33" fmla="*/ 926 h 1128"/>
                <a:gd name="T34" fmla="*/ 988 w 1544"/>
                <a:gd name="T35" fmla="*/ 1030 h 1128"/>
                <a:gd name="T36" fmla="*/ 962 w 1544"/>
                <a:gd name="T37" fmla="*/ 1068 h 1128"/>
                <a:gd name="T38" fmla="*/ 940 w 1544"/>
                <a:gd name="T39" fmla="*/ 1090 h 1128"/>
                <a:gd name="T40" fmla="*/ 918 w 1544"/>
                <a:gd name="T41" fmla="*/ 1102 h 1128"/>
                <a:gd name="T42" fmla="*/ 866 w 1544"/>
                <a:gd name="T43" fmla="*/ 1120 h 1128"/>
                <a:gd name="T44" fmla="*/ 808 w 1544"/>
                <a:gd name="T45" fmla="*/ 1128 h 1128"/>
                <a:gd name="T46" fmla="*/ 750 w 1544"/>
                <a:gd name="T47" fmla="*/ 1124 h 1128"/>
                <a:gd name="T48" fmla="*/ 722 w 1544"/>
                <a:gd name="T49" fmla="*/ 1116 h 1128"/>
                <a:gd name="T50" fmla="*/ 462 w 1544"/>
                <a:gd name="T51" fmla="*/ 1020 h 1128"/>
                <a:gd name="T52" fmla="*/ 408 w 1544"/>
                <a:gd name="T53" fmla="*/ 998 h 1128"/>
                <a:gd name="T54" fmla="*/ 334 w 1544"/>
                <a:gd name="T55" fmla="*/ 958 h 1128"/>
                <a:gd name="T56" fmla="*/ 196 w 1544"/>
                <a:gd name="T57" fmla="*/ 884 h 1128"/>
                <a:gd name="T58" fmla="*/ 154 w 1544"/>
                <a:gd name="T59" fmla="*/ 854 h 1128"/>
                <a:gd name="T60" fmla="*/ 116 w 1544"/>
                <a:gd name="T61" fmla="*/ 822 h 1128"/>
                <a:gd name="T62" fmla="*/ 48 w 1544"/>
                <a:gd name="T63" fmla="*/ 754 h 1128"/>
                <a:gd name="T64" fmla="*/ 12 w 1544"/>
                <a:gd name="T65" fmla="*/ 708 h 1128"/>
                <a:gd name="T66" fmla="*/ 2 w 1544"/>
                <a:gd name="T67" fmla="*/ 688 h 1128"/>
                <a:gd name="T68" fmla="*/ 0 w 1544"/>
                <a:gd name="T69" fmla="*/ 674 h 1128"/>
                <a:gd name="T70" fmla="*/ 4 w 1544"/>
                <a:gd name="T71" fmla="*/ 658 h 1128"/>
                <a:gd name="T72" fmla="*/ 24 w 1544"/>
                <a:gd name="T73" fmla="*/ 630 h 1128"/>
                <a:gd name="T74" fmla="*/ 52 w 1544"/>
                <a:gd name="T75" fmla="*/ 612 h 1128"/>
                <a:gd name="T76" fmla="*/ 74 w 1544"/>
                <a:gd name="T77" fmla="*/ 608 h 1128"/>
                <a:gd name="T78" fmla="*/ 80 w 1544"/>
                <a:gd name="T79" fmla="*/ 608 h 1128"/>
                <a:gd name="T80" fmla="*/ 248 w 1544"/>
                <a:gd name="T81" fmla="*/ 658 h 1128"/>
                <a:gd name="T82" fmla="*/ 350 w 1544"/>
                <a:gd name="T83" fmla="*/ 680 h 1128"/>
                <a:gd name="T84" fmla="*/ 378 w 1544"/>
                <a:gd name="T85" fmla="*/ 684 h 1128"/>
                <a:gd name="T86" fmla="*/ 454 w 1544"/>
                <a:gd name="T87" fmla="*/ 684 h 1128"/>
                <a:gd name="T88" fmla="*/ 558 w 1544"/>
                <a:gd name="T89" fmla="*/ 676 h 1128"/>
                <a:gd name="T90" fmla="*/ 664 w 1544"/>
                <a:gd name="T91" fmla="*/ 660 h 1128"/>
                <a:gd name="T92" fmla="*/ 728 w 1544"/>
                <a:gd name="T93" fmla="*/ 642 h 1128"/>
                <a:gd name="T94" fmla="*/ 746 w 1544"/>
                <a:gd name="T95" fmla="*/ 636 h 1128"/>
                <a:gd name="T96" fmla="*/ 802 w 1544"/>
                <a:gd name="T97" fmla="*/ 604 h 1128"/>
                <a:gd name="T98" fmla="*/ 858 w 1544"/>
                <a:gd name="T99" fmla="*/ 552 h 1128"/>
                <a:gd name="T100" fmla="*/ 918 w 1544"/>
                <a:gd name="T101" fmla="*/ 474 h 1128"/>
                <a:gd name="T102" fmla="*/ 988 w 1544"/>
                <a:gd name="T103" fmla="*/ 360 h 1128"/>
                <a:gd name="T104" fmla="*/ 1062 w 1544"/>
                <a:gd name="T105" fmla="*/ 228 h 1128"/>
                <a:gd name="T106" fmla="*/ 1172 w 1544"/>
                <a:gd name="T107" fmla="*/ 30 h 1128"/>
                <a:gd name="T108" fmla="*/ 1192 w 1544"/>
                <a:gd name="T109" fmla="*/ 2 h 1128"/>
                <a:gd name="T110" fmla="*/ 1196 w 1544"/>
                <a:gd name="T111" fmla="*/ 0 h 1128"/>
                <a:gd name="T112" fmla="*/ 1218 w 1544"/>
                <a:gd name="T113" fmla="*/ 0 h 11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544" h="1128">
                  <a:moveTo>
                    <a:pt x="1218" y="0"/>
                  </a:moveTo>
                  <a:lnTo>
                    <a:pt x="1218" y="0"/>
                  </a:lnTo>
                  <a:lnTo>
                    <a:pt x="1224" y="2"/>
                  </a:lnTo>
                  <a:lnTo>
                    <a:pt x="1242" y="6"/>
                  </a:lnTo>
                  <a:lnTo>
                    <a:pt x="1270" y="18"/>
                  </a:lnTo>
                  <a:lnTo>
                    <a:pt x="1288" y="26"/>
                  </a:lnTo>
                  <a:lnTo>
                    <a:pt x="1306" y="36"/>
                  </a:lnTo>
                  <a:lnTo>
                    <a:pt x="1328" y="50"/>
                  </a:lnTo>
                  <a:lnTo>
                    <a:pt x="1352" y="68"/>
                  </a:lnTo>
                  <a:lnTo>
                    <a:pt x="1402" y="108"/>
                  </a:lnTo>
                  <a:lnTo>
                    <a:pt x="1446" y="144"/>
                  </a:lnTo>
                  <a:lnTo>
                    <a:pt x="1472" y="164"/>
                  </a:lnTo>
                  <a:lnTo>
                    <a:pt x="1490" y="180"/>
                  </a:lnTo>
                  <a:lnTo>
                    <a:pt x="1514" y="204"/>
                  </a:lnTo>
                  <a:lnTo>
                    <a:pt x="1534" y="232"/>
                  </a:lnTo>
                  <a:lnTo>
                    <a:pt x="1540" y="242"/>
                  </a:lnTo>
                  <a:lnTo>
                    <a:pt x="1544" y="252"/>
                  </a:lnTo>
                  <a:lnTo>
                    <a:pt x="1542" y="260"/>
                  </a:lnTo>
                  <a:lnTo>
                    <a:pt x="1536" y="272"/>
                  </a:lnTo>
                  <a:lnTo>
                    <a:pt x="1526" y="286"/>
                  </a:lnTo>
                  <a:lnTo>
                    <a:pt x="1514" y="300"/>
                  </a:lnTo>
                  <a:lnTo>
                    <a:pt x="1488" y="330"/>
                  </a:lnTo>
                  <a:lnTo>
                    <a:pt x="1464" y="358"/>
                  </a:lnTo>
                  <a:lnTo>
                    <a:pt x="1294" y="558"/>
                  </a:lnTo>
                  <a:lnTo>
                    <a:pt x="1186" y="684"/>
                  </a:lnTo>
                  <a:lnTo>
                    <a:pt x="1126" y="758"/>
                  </a:lnTo>
                  <a:lnTo>
                    <a:pt x="1114" y="782"/>
                  </a:lnTo>
                  <a:lnTo>
                    <a:pt x="1094" y="820"/>
                  </a:lnTo>
                  <a:lnTo>
                    <a:pt x="1044" y="926"/>
                  </a:lnTo>
                  <a:lnTo>
                    <a:pt x="1016" y="980"/>
                  </a:lnTo>
                  <a:lnTo>
                    <a:pt x="988" y="1030"/>
                  </a:lnTo>
                  <a:lnTo>
                    <a:pt x="976" y="1052"/>
                  </a:lnTo>
                  <a:lnTo>
                    <a:pt x="962" y="1068"/>
                  </a:lnTo>
                  <a:lnTo>
                    <a:pt x="952" y="1082"/>
                  </a:lnTo>
                  <a:lnTo>
                    <a:pt x="940" y="1090"/>
                  </a:lnTo>
                  <a:lnTo>
                    <a:pt x="918" y="1102"/>
                  </a:lnTo>
                  <a:lnTo>
                    <a:pt x="894" y="1112"/>
                  </a:lnTo>
                  <a:lnTo>
                    <a:pt x="866" y="1120"/>
                  </a:lnTo>
                  <a:lnTo>
                    <a:pt x="838" y="1124"/>
                  </a:lnTo>
                  <a:lnTo>
                    <a:pt x="808" y="1128"/>
                  </a:lnTo>
                  <a:lnTo>
                    <a:pt x="778" y="1128"/>
                  </a:lnTo>
                  <a:lnTo>
                    <a:pt x="750" y="1124"/>
                  </a:lnTo>
                  <a:lnTo>
                    <a:pt x="722" y="1116"/>
                  </a:lnTo>
                  <a:lnTo>
                    <a:pt x="552" y="1054"/>
                  </a:lnTo>
                  <a:lnTo>
                    <a:pt x="462" y="1020"/>
                  </a:lnTo>
                  <a:lnTo>
                    <a:pt x="430" y="1008"/>
                  </a:lnTo>
                  <a:lnTo>
                    <a:pt x="408" y="998"/>
                  </a:lnTo>
                  <a:lnTo>
                    <a:pt x="334" y="958"/>
                  </a:lnTo>
                  <a:lnTo>
                    <a:pt x="260" y="920"/>
                  </a:lnTo>
                  <a:lnTo>
                    <a:pt x="196" y="884"/>
                  </a:lnTo>
                  <a:lnTo>
                    <a:pt x="172" y="868"/>
                  </a:lnTo>
                  <a:lnTo>
                    <a:pt x="154" y="854"/>
                  </a:lnTo>
                  <a:lnTo>
                    <a:pt x="116" y="822"/>
                  </a:lnTo>
                  <a:lnTo>
                    <a:pt x="70" y="776"/>
                  </a:lnTo>
                  <a:lnTo>
                    <a:pt x="48" y="754"/>
                  </a:lnTo>
                  <a:lnTo>
                    <a:pt x="28" y="730"/>
                  </a:lnTo>
                  <a:lnTo>
                    <a:pt x="12" y="708"/>
                  </a:lnTo>
                  <a:lnTo>
                    <a:pt x="2" y="688"/>
                  </a:lnTo>
                  <a:lnTo>
                    <a:pt x="2" y="682"/>
                  </a:lnTo>
                  <a:lnTo>
                    <a:pt x="0" y="674"/>
                  </a:lnTo>
                  <a:lnTo>
                    <a:pt x="2" y="666"/>
                  </a:lnTo>
                  <a:lnTo>
                    <a:pt x="4" y="658"/>
                  </a:lnTo>
                  <a:lnTo>
                    <a:pt x="12" y="644"/>
                  </a:lnTo>
                  <a:lnTo>
                    <a:pt x="24" y="630"/>
                  </a:lnTo>
                  <a:lnTo>
                    <a:pt x="36" y="620"/>
                  </a:lnTo>
                  <a:lnTo>
                    <a:pt x="52" y="612"/>
                  </a:lnTo>
                  <a:lnTo>
                    <a:pt x="66" y="608"/>
                  </a:lnTo>
                  <a:lnTo>
                    <a:pt x="74" y="608"/>
                  </a:lnTo>
                  <a:lnTo>
                    <a:pt x="80" y="608"/>
                  </a:lnTo>
                  <a:lnTo>
                    <a:pt x="168" y="636"/>
                  </a:lnTo>
                  <a:lnTo>
                    <a:pt x="248" y="658"/>
                  </a:lnTo>
                  <a:lnTo>
                    <a:pt x="318" y="674"/>
                  </a:lnTo>
                  <a:lnTo>
                    <a:pt x="350" y="680"/>
                  </a:lnTo>
                  <a:lnTo>
                    <a:pt x="378" y="684"/>
                  </a:lnTo>
                  <a:lnTo>
                    <a:pt x="410" y="686"/>
                  </a:lnTo>
                  <a:lnTo>
                    <a:pt x="454" y="684"/>
                  </a:lnTo>
                  <a:lnTo>
                    <a:pt x="504" y="682"/>
                  </a:lnTo>
                  <a:lnTo>
                    <a:pt x="558" y="676"/>
                  </a:lnTo>
                  <a:lnTo>
                    <a:pt x="612" y="668"/>
                  </a:lnTo>
                  <a:lnTo>
                    <a:pt x="664" y="660"/>
                  </a:lnTo>
                  <a:lnTo>
                    <a:pt x="710" y="648"/>
                  </a:lnTo>
                  <a:lnTo>
                    <a:pt x="728" y="642"/>
                  </a:lnTo>
                  <a:lnTo>
                    <a:pt x="746" y="636"/>
                  </a:lnTo>
                  <a:lnTo>
                    <a:pt x="774" y="622"/>
                  </a:lnTo>
                  <a:lnTo>
                    <a:pt x="802" y="604"/>
                  </a:lnTo>
                  <a:lnTo>
                    <a:pt x="830" y="580"/>
                  </a:lnTo>
                  <a:lnTo>
                    <a:pt x="858" y="552"/>
                  </a:lnTo>
                  <a:lnTo>
                    <a:pt x="888" y="518"/>
                  </a:lnTo>
                  <a:lnTo>
                    <a:pt x="918" y="474"/>
                  </a:lnTo>
                  <a:lnTo>
                    <a:pt x="952" y="422"/>
                  </a:lnTo>
                  <a:lnTo>
                    <a:pt x="988" y="360"/>
                  </a:lnTo>
                  <a:lnTo>
                    <a:pt x="1062" y="228"/>
                  </a:lnTo>
                  <a:lnTo>
                    <a:pt x="1126" y="112"/>
                  </a:lnTo>
                  <a:lnTo>
                    <a:pt x="1172" y="30"/>
                  </a:lnTo>
                  <a:lnTo>
                    <a:pt x="1188" y="8"/>
                  </a:lnTo>
                  <a:lnTo>
                    <a:pt x="1192" y="2"/>
                  </a:lnTo>
                  <a:lnTo>
                    <a:pt x="1196" y="0"/>
                  </a:lnTo>
                  <a:lnTo>
                    <a:pt x="1212" y="0"/>
                  </a:lnTo>
                  <a:lnTo>
                    <a:pt x="12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4"/>
            <p:cNvSpPr>
              <a:spLocks/>
            </p:cNvSpPr>
            <p:nvPr/>
          </p:nvSpPr>
          <p:spPr bwMode="auto">
            <a:xfrm>
              <a:off x="2098" y="1844"/>
              <a:ext cx="138" cy="350"/>
            </a:xfrm>
            <a:custGeom>
              <a:avLst/>
              <a:gdLst>
                <a:gd name="T0" fmla="*/ 8 w 138"/>
                <a:gd name="T1" fmla="*/ 0 h 350"/>
                <a:gd name="T2" fmla="*/ 8 w 138"/>
                <a:gd name="T3" fmla="*/ 0 h 350"/>
                <a:gd name="T4" fmla="*/ 2 w 138"/>
                <a:gd name="T5" fmla="*/ 6 h 350"/>
                <a:gd name="T6" fmla="*/ 0 w 138"/>
                <a:gd name="T7" fmla="*/ 10 h 350"/>
                <a:gd name="T8" fmla="*/ 0 w 138"/>
                <a:gd name="T9" fmla="*/ 16 h 350"/>
                <a:gd name="T10" fmla="*/ 0 w 138"/>
                <a:gd name="T11" fmla="*/ 20 h 350"/>
                <a:gd name="T12" fmla="*/ 0 w 138"/>
                <a:gd name="T13" fmla="*/ 24 h 350"/>
                <a:gd name="T14" fmla="*/ 4 w 138"/>
                <a:gd name="T15" fmla="*/ 30 h 350"/>
                <a:gd name="T16" fmla="*/ 8 w 138"/>
                <a:gd name="T17" fmla="*/ 32 h 350"/>
                <a:gd name="T18" fmla="*/ 14 w 138"/>
                <a:gd name="T19" fmla="*/ 36 h 350"/>
                <a:gd name="T20" fmla="*/ 68 w 138"/>
                <a:gd name="T21" fmla="*/ 56 h 350"/>
                <a:gd name="T22" fmla="*/ 68 w 138"/>
                <a:gd name="T23" fmla="*/ 56 h 350"/>
                <a:gd name="T24" fmla="*/ 72 w 138"/>
                <a:gd name="T25" fmla="*/ 58 h 350"/>
                <a:gd name="T26" fmla="*/ 78 w 138"/>
                <a:gd name="T27" fmla="*/ 62 h 350"/>
                <a:gd name="T28" fmla="*/ 80 w 138"/>
                <a:gd name="T29" fmla="*/ 66 h 350"/>
                <a:gd name="T30" fmla="*/ 82 w 138"/>
                <a:gd name="T31" fmla="*/ 72 h 350"/>
                <a:gd name="T32" fmla="*/ 82 w 138"/>
                <a:gd name="T33" fmla="*/ 76 h 350"/>
                <a:gd name="T34" fmla="*/ 80 w 138"/>
                <a:gd name="T35" fmla="*/ 82 h 350"/>
                <a:gd name="T36" fmla="*/ 78 w 138"/>
                <a:gd name="T37" fmla="*/ 86 h 350"/>
                <a:gd name="T38" fmla="*/ 74 w 138"/>
                <a:gd name="T39" fmla="*/ 92 h 350"/>
                <a:gd name="T40" fmla="*/ 36 w 138"/>
                <a:gd name="T41" fmla="*/ 128 h 350"/>
                <a:gd name="T42" fmla="*/ 36 w 138"/>
                <a:gd name="T43" fmla="*/ 128 h 350"/>
                <a:gd name="T44" fmla="*/ 32 w 138"/>
                <a:gd name="T45" fmla="*/ 134 h 350"/>
                <a:gd name="T46" fmla="*/ 28 w 138"/>
                <a:gd name="T47" fmla="*/ 138 h 350"/>
                <a:gd name="T48" fmla="*/ 28 w 138"/>
                <a:gd name="T49" fmla="*/ 144 h 350"/>
                <a:gd name="T50" fmla="*/ 28 w 138"/>
                <a:gd name="T51" fmla="*/ 148 h 350"/>
                <a:gd name="T52" fmla="*/ 28 w 138"/>
                <a:gd name="T53" fmla="*/ 154 h 350"/>
                <a:gd name="T54" fmla="*/ 32 w 138"/>
                <a:gd name="T55" fmla="*/ 158 h 350"/>
                <a:gd name="T56" fmla="*/ 36 w 138"/>
                <a:gd name="T57" fmla="*/ 162 h 350"/>
                <a:gd name="T58" fmla="*/ 42 w 138"/>
                <a:gd name="T59" fmla="*/ 164 h 350"/>
                <a:gd name="T60" fmla="*/ 94 w 138"/>
                <a:gd name="T61" fmla="*/ 184 h 350"/>
                <a:gd name="T62" fmla="*/ 94 w 138"/>
                <a:gd name="T63" fmla="*/ 184 h 350"/>
                <a:gd name="T64" fmla="*/ 100 w 138"/>
                <a:gd name="T65" fmla="*/ 188 h 350"/>
                <a:gd name="T66" fmla="*/ 104 w 138"/>
                <a:gd name="T67" fmla="*/ 192 h 350"/>
                <a:gd name="T68" fmla="*/ 106 w 138"/>
                <a:gd name="T69" fmla="*/ 196 h 350"/>
                <a:gd name="T70" fmla="*/ 108 w 138"/>
                <a:gd name="T71" fmla="*/ 200 h 350"/>
                <a:gd name="T72" fmla="*/ 108 w 138"/>
                <a:gd name="T73" fmla="*/ 206 h 350"/>
                <a:gd name="T74" fmla="*/ 108 w 138"/>
                <a:gd name="T75" fmla="*/ 210 h 350"/>
                <a:gd name="T76" fmla="*/ 104 w 138"/>
                <a:gd name="T77" fmla="*/ 216 h 350"/>
                <a:gd name="T78" fmla="*/ 100 w 138"/>
                <a:gd name="T79" fmla="*/ 220 h 350"/>
                <a:gd name="T80" fmla="*/ 62 w 138"/>
                <a:gd name="T81" fmla="*/ 260 h 350"/>
                <a:gd name="T82" fmla="*/ 62 w 138"/>
                <a:gd name="T83" fmla="*/ 260 h 350"/>
                <a:gd name="T84" fmla="*/ 58 w 138"/>
                <a:gd name="T85" fmla="*/ 266 h 350"/>
                <a:gd name="T86" fmla="*/ 54 w 138"/>
                <a:gd name="T87" fmla="*/ 270 h 350"/>
                <a:gd name="T88" fmla="*/ 54 w 138"/>
                <a:gd name="T89" fmla="*/ 276 h 350"/>
                <a:gd name="T90" fmla="*/ 54 w 138"/>
                <a:gd name="T91" fmla="*/ 280 h 350"/>
                <a:gd name="T92" fmla="*/ 56 w 138"/>
                <a:gd name="T93" fmla="*/ 284 h 350"/>
                <a:gd name="T94" fmla="*/ 60 w 138"/>
                <a:gd name="T95" fmla="*/ 288 h 350"/>
                <a:gd name="T96" fmla="*/ 64 w 138"/>
                <a:gd name="T97" fmla="*/ 292 h 350"/>
                <a:gd name="T98" fmla="*/ 70 w 138"/>
                <a:gd name="T99" fmla="*/ 296 h 350"/>
                <a:gd name="T100" fmla="*/ 122 w 138"/>
                <a:gd name="T101" fmla="*/ 314 h 350"/>
                <a:gd name="T102" fmla="*/ 122 w 138"/>
                <a:gd name="T103" fmla="*/ 314 h 350"/>
                <a:gd name="T104" fmla="*/ 128 w 138"/>
                <a:gd name="T105" fmla="*/ 316 h 350"/>
                <a:gd name="T106" fmla="*/ 132 w 138"/>
                <a:gd name="T107" fmla="*/ 320 h 350"/>
                <a:gd name="T108" fmla="*/ 136 w 138"/>
                <a:gd name="T109" fmla="*/ 324 h 350"/>
                <a:gd name="T110" fmla="*/ 138 w 138"/>
                <a:gd name="T111" fmla="*/ 328 h 350"/>
                <a:gd name="T112" fmla="*/ 138 w 138"/>
                <a:gd name="T113" fmla="*/ 334 h 350"/>
                <a:gd name="T114" fmla="*/ 138 w 138"/>
                <a:gd name="T115" fmla="*/ 340 h 350"/>
                <a:gd name="T116" fmla="*/ 136 w 138"/>
                <a:gd name="T117" fmla="*/ 344 h 350"/>
                <a:gd name="T118" fmla="*/ 132 w 138"/>
                <a:gd name="T119" fmla="*/ 350 h 35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38" h="350">
                  <a:moveTo>
                    <a:pt x="8" y="0"/>
                  </a:moveTo>
                  <a:lnTo>
                    <a:pt x="8" y="0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8" y="32"/>
                  </a:lnTo>
                  <a:lnTo>
                    <a:pt x="14" y="36"/>
                  </a:lnTo>
                  <a:lnTo>
                    <a:pt x="68" y="56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0" y="66"/>
                  </a:lnTo>
                  <a:lnTo>
                    <a:pt x="82" y="72"/>
                  </a:lnTo>
                  <a:lnTo>
                    <a:pt x="82" y="76"/>
                  </a:lnTo>
                  <a:lnTo>
                    <a:pt x="80" y="82"/>
                  </a:lnTo>
                  <a:lnTo>
                    <a:pt x="78" y="86"/>
                  </a:lnTo>
                  <a:lnTo>
                    <a:pt x="74" y="92"/>
                  </a:lnTo>
                  <a:lnTo>
                    <a:pt x="36" y="128"/>
                  </a:lnTo>
                  <a:lnTo>
                    <a:pt x="32" y="134"/>
                  </a:lnTo>
                  <a:lnTo>
                    <a:pt x="28" y="138"/>
                  </a:lnTo>
                  <a:lnTo>
                    <a:pt x="28" y="144"/>
                  </a:lnTo>
                  <a:lnTo>
                    <a:pt x="28" y="148"/>
                  </a:lnTo>
                  <a:lnTo>
                    <a:pt x="28" y="154"/>
                  </a:lnTo>
                  <a:lnTo>
                    <a:pt x="32" y="158"/>
                  </a:lnTo>
                  <a:lnTo>
                    <a:pt x="36" y="162"/>
                  </a:lnTo>
                  <a:lnTo>
                    <a:pt x="42" y="164"/>
                  </a:lnTo>
                  <a:lnTo>
                    <a:pt x="94" y="184"/>
                  </a:lnTo>
                  <a:lnTo>
                    <a:pt x="100" y="188"/>
                  </a:lnTo>
                  <a:lnTo>
                    <a:pt x="104" y="192"/>
                  </a:lnTo>
                  <a:lnTo>
                    <a:pt x="106" y="196"/>
                  </a:lnTo>
                  <a:lnTo>
                    <a:pt x="108" y="200"/>
                  </a:lnTo>
                  <a:lnTo>
                    <a:pt x="108" y="206"/>
                  </a:lnTo>
                  <a:lnTo>
                    <a:pt x="108" y="210"/>
                  </a:lnTo>
                  <a:lnTo>
                    <a:pt x="104" y="216"/>
                  </a:lnTo>
                  <a:lnTo>
                    <a:pt x="100" y="220"/>
                  </a:lnTo>
                  <a:lnTo>
                    <a:pt x="62" y="260"/>
                  </a:lnTo>
                  <a:lnTo>
                    <a:pt x="58" y="266"/>
                  </a:lnTo>
                  <a:lnTo>
                    <a:pt x="54" y="270"/>
                  </a:lnTo>
                  <a:lnTo>
                    <a:pt x="54" y="276"/>
                  </a:lnTo>
                  <a:lnTo>
                    <a:pt x="54" y="280"/>
                  </a:lnTo>
                  <a:lnTo>
                    <a:pt x="56" y="284"/>
                  </a:lnTo>
                  <a:lnTo>
                    <a:pt x="60" y="288"/>
                  </a:lnTo>
                  <a:lnTo>
                    <a:pt x="64" y="292"/>
                  </a:lnTo>
                  <a:lnTo>
                    <a:pt x="70" y="296"/>
                  </a:lnTo>
                  <a:lnTo>
                    <a:pt x="122" y="314"/>
                  </a:lnTo>
                  <a:lnTo>
                    <a:pt x="128" y="316"/>
                  </a:lnTo>
                  <a:lnTo>
                    <a:pt x="132" y="320"/>
                  </a:lnTo>
                  <a:lnTo>
                    <a:pt x="136" y="324"/>
                  </a:lnTo>
                  <a:lnTo>
                    <a:pt x="138" y="328"/>
                  </a:lnTo>
                  <a:lnTo>
                    <a:pt x="138" y="334"/>
                  </a:lnTo>
                  <a:lnTo>
                    <a:pt x="138" y="340"/>
                  </a:lnTo>
                  <a:lnTo>
                    <a:pt x="136" y="344"/>
                  </a:lnTo>
                  <a:lnTo>
                    <a:pt x="132" y="3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Freeform 5"/>
            <p:cNvSpPr>
              <a:spLocks/>
            </p:cNvSpPr>
            <p:nvPr/>
          </p:nvSpPr>
          <p:spPr bwMode="auto">
            <a:xfrm>
              <a:off x="1998" y="1838"/>
              <a:ext cx="138" cy="348"/>
            </a:xfrm>
            <a:custGeom>
              <a:avLst/>
              <a:gdLst>
                <a:gd name="T0" fmla="*/ 8 w 138"/>
                <a:gd name="T1" fmla="*/ 0 h 348"/>
                <a:gd name="T2" fmla="*/ 8 w 138"/>
                <a:gd name="T3" fmla="*/ 0 h 348"/>
                <a:gd name="T4" fmla="*/ 2 w 138"/>
                <a:gd name="T5" fmla="*/ 4 h 348"/>
                <a:gd name="T6" fmla="*/ 0 w 138"/>
                <a:gd name="T7" fmla="*/ 10 h 348"/>
                <a:gd name="T8" fmla="*/ 0 w 138"/>
                <a:gd name="T9" fmla="*/ 14 h 348"/>
                <a:gd name="T10" fmla="*/ 0 w 138"/>
                <a:gd name="T11" fmla="*/ 20 h 348"/>
                <a:gd name="T12" fmla="*/ 0 w 138"/>
                <a:gd name="T13" fmla="*/ 24 h 348"/>
                <a:gd name="T14" fmla="*/ 4 w 138"/>
                <a:gd name="T15" fmla="*/ 28 h 348"/>
                <a:gd name="T16" fmla="*/ 8 w 138"/>
                <a:gd name="T17" fmla="*/ 32 h 348"/>
                <a:gd name="T18" fmla="*/ 14 w 138"/>
                <a:gd name="T19" fmla="*/ 34 h 348"/>
                <a:gd name="T20" fmla="*/ 68 w 138"/>
                <a:gd name="T21" fmla="*/ 54 h 348"/>
                <a:gd name="T22" fmla="*/ 68 w 138"/>
                <a:gd name="T23" fmla="*/ 54 h 348"/>
                <a:gd name="T24" fmla="*/ 72 w 138"/>
                <a:gd name="T25" fmla="*/ 58 h 348"/>
                <a:gd name="T26" fmla="*/ 78 w 138"/>
                <a:gd name="T27" fmla="*/ 62 h 348"/>
                <a:gd name="T28" fmla="*/ 80 w 138"/>
                <a:gd name="T29" fmla="*/ 66 h 348"/>
                <a:gd name="T30" fmla="*/ 82 w 138"/>
                <a:gd name="T31" fmla="*/ 70 h 348"/>
                <a:gd name="T32" fmla="*/ 82 w 138"/>
                <a:gd name="T33" fmla="*/ 76 h 348"/>
                <a:gd name="T34" fmla="*/ 80 w 138"/>
                <a:gd name="T35" fmla="*/ 80 h 348"/>
                <a:gd name="T36" fmla="*/ 78 w 138"/>
                <a:gd name="T37" fmla="*/ 86 h 348"/>
                <a:gd name="T38" fmla="*/ 74 w 138"/>
                <a:gd name="T39" fmla="*/ 90 h 348"/>
                <a:gd name="T40" fmla="*/ 36 w 138"/>
                <a:gd name="T41" fmla="*/ 128 h 348"/>
                <a:gd name="T42" fmla="*/ 36 w 138"/>
                <a:gd name="T43" fmla="*/ 128 h 348"/>
                <a:gd name="T44" fmla="*/ 32 w 138"/>
                <a:gd name="T45" fmla="*/ 132 h 348"/>
                <a:gd name="T46" fmla="*/ 28 w 138"/>
                <a:gd name="T47" fmla="*/ 138 h 348"/>
                <a:gd name="T48" fmla="*/ 28 w 138"/>
                <a:gd name="T49" fmla="*/ 142 h 348"/>
                <a:gd name="T50" fmla="*/ 28 w 138"/>
                <a:gd name="T51" fmla="*/ 148 h 348"/>
                <a:gd name="T52" fmla="*/ 28 w 138"/>
                <a:gd name="T53" fmla="*/ 152 h 348"/>
                <a:gd name="T54" fmla="*/ 32 w 138"/>
                <a:gd name="T55" fmla="*/ 156 h 348"/>
                <a:gd name="T56" fmla="*/ 36 w 138"/>
                <a:gd name="T57" fmla="*/ 160 h 348"/>
                <a:gd name="T58" fmla="*/ 42 w 138"/>
                <a:gd name="T59" fmla="*/ 164 h 348"/>
                <a:gd name="T60" fmla="*/ 94 w 138"/>
                <a:gd name="T61" fmla="*/ 184 h 348"/>
                <a:gd name="T62" fmla="*/ 94 w 138"/>
                <a:gd name="T63" fmla="*/ 184 h 348"/>
                <a:gd name="T64" fmla="*/ 100 w 138"/>
                <a:gd name="T65" fmla="*/ 186 h 348"/>
                <a:gd name="T66" fmla="*/ 104 w 138"/>
                <a:gd name="T67" fmla="*/ 190 h 348"/>
                <a:gd name="T68" fmla="*/ 106 w 138"/>
                <a:gd name="T69" fmla="*/ 194 h 348"/>
                <a:gd name="T70" fmla="*/ 108 w 138"/>
                <a:gd name="T71" fmla="*/ 200 h 348"/>
                <a:gd name="T72" fmla="*/ 108 w 138"/>
                <a:gd name="T73" fmla="*/ 204 h 348"/>
                <a:gd name="T74" fmla="*/ 108 w 138"/>
                <a:gd name="T75" fmla="*/ 210 h 348"/>
                <a:gd name="T76" fmla="*/ 104 w 138"/>
                <a:gd name="T77" fmla="*/ 214 h 348"/>
                <a:gd name="T78" fmla="*/ 100 w 138"/>
                <a:gd name="T79" fmla="*/ 220 h 348"/>
                <a:gd name="T80" fmla="*/ 62 w 138"/>
                <a:gd name="T81" fmla="*/ 260 h 348"/>
                <a:gd name="T82" fmla="*/ 62 w 138"/>
                <a:gd name="T83" fmla="*/ 260 h 348"/>
                <a:gd name="T84" fmla="*/ 58 w 138"/>
                <a:gd name="T85" fmla="*/ 264 h 348"/>
                <a:gd name="T86" fmla="*/ 54 w 138"/>
                <a:gd name="T87" fmla="*/ 270 h 348"/>
                <a:gd name="T88" fmla="*/ 54 w 138"/>
                <a:gd name="T89" fmla="*/ 274 h 348"/>
                <a:gd name="T90" fmla="*/ 54 w 138"/>
                <a:gd name="T91" fmla="*/ 280 h 348"/>
                <a:gd name="T92" fmla="*/ 56 w 138"/>
                <a:gd name="T93" fmla="*/ 284 h 348"/>
                <a:gd name="T94" fmla="*/ 60 w 138"/>
                <a:gd name="T95" fmla="*/ 288 h 348"/>
                <a:gd name="T96" fmla="*/ 64 w 138"/>
                <a:gd name="T97" fmla="*/ 292 h 348"/>
                <a:gd name="T98" fmla="*/ 70 w 138"/>
                <a:gd name="T99" fmla="*/ 294 h 348"/>
                <a:gd name="T100" fmla="*/ 122 w 138"/>
                <a:gd name="T101" fmla="*/ 312 h 348"/>
                <a:gd name="T102" fmla="*/ 122 w 138"/>
                <a:gd name="T103" fmla="*/ 312 h 348"/>
                <a:gd name="T104" fmla="*/ 128 w 138"/>
                <a:gd name="T105" fmla="*/ 316 h 348"/>
                <a:gd name="T106" fmla="*/ 134 w 138"/>
                <a:gd name="T107" fmla="*/ 320 h 348"/>
                <a:gd name="T108" fmla="*/ 136 w 138"/>
                <a:gd name="T109" fmla="*/ 324 h 348"/>
                <a:gd name="T110" fmla="*/ 138 w 138"/>
                <a:gd name="T111" fmla="*/ 328 h 348"/>
                <a:gd name="T112" fmla="*/ 138 w 138"/>
                <a:gd name="T113" fmla="*/ 332 h 348"/>
                <a:gd name="T114" fmla="*/ 138 w 138"/>
                <a:gd name="T115" fmla="*/ 338 h 348"/>
                <a:gd name="T116" fmla="*/ 136 w 138"/>
                <a:gd name="T117" fmla="*/ 344 h 348"/>
                <a:gd name="T118" fmla="*/ 132 w 138"/>
                <a:gd name="T119" fmla="*/ 348 h 3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38" h="348">
                  <a:moveTo>
                    <a:pt x="8" y="0"/>
                  </a:moveTo>
                  <a:lnTo>
                    <a:pt x="8" y="0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68" y="54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0" y="66"/>
                  </a:lnTo>
                  <a:lnTo>
                    <a:pt x="82" y="70"/>
                  </a:lnTo>
                  <a:lnTo>
                    <a:pt x="82" y="76"/>
                  </a:lnTo>
                  <a:lnTo>
                    <a:pt x="80" y="80"/>
                  </a:lnTo>
                  <a:lnTo>
                    <a:pt x="78" y="86"/>
                  </a:lnTo>
                  <a:lnTo>
                    <a:pt x="74" y="90"/>
                  </a:lnTo>
                  <a:lnTo>
                    <a:pt x="36" y="128"/>
                  </a:lnTo>
                  <a:lnTo>
                    <a:pt x="32" y="132"/>
                  </a:lnTo>
                  <a:lnTo>
                    <a:pt x="28" y="138"/>
                  </a:lnTo>
                  <a:lnTo>
                    <a:pt x="28" y="142"/>
                  </a:lnTo>
                  <a:lnTo>
                    <a:pt x="28" y="148"/>
                  </a:lnTo>
                  <a:lnTo>
                    <a:pt x="28" y="152"/>
                  </a:lnTo>
                  <a:lnTo>
                    <a:pt x="32" y="156"/>
                  </a:lnTo>
                  <a:lnTo>
                    <a:pt x="36" y="160"/>
                  </a:lnTo>
                  <a:lnTo>
                    <a:pt x="42" y="164"/>
                  </a:lnTo>
                  <a:lnTo>
                    <a:pt x="94" y="184"/>
                  </a:lnTo>
                  <a:lnTo>
                    <a:pt x="100" y="186"/>
                  </a:lnTo>
                  <a:lnTo>
                    <a:pt x="104" y="190"/>
                  </a:lnTo>
                  <a:lnTo>
                    <a:pt x="106" y="194"/>
                  </a:lnTo>
                  <a:lnTo>
                    <a:pt x="108" y="200"/>
                  </a:lnTo>
                  <a:lnTo>
                    <a:pt x="108" y="204"/>
                  </a:lnTo>
                  <a:lnTo>
                    <a:pt x="108" y="210"/>
                  </a:lnTo>
                  <a:lnTo>
                    <a:pt x="104" y="214"/>
                  </a:lnTo>
                  <a:lnTo>
                    <a:pt x="100" y="220"/>
                  </a:lnTo>
                  <a:lnTo>
                    <a:pt x="62" y="260"/>
                  </a:lnTo>
                  <a:lnTo>
                    <a:pt x="58" y="264"/>
                  </a:lnTo>
                  <a:lnTo>
                    <a:pt x="54" y="270"/>
                  </a:lnTo>
                  <a:lnTo>
                    <a:pt x="54" y="274"/>
                  </a:lnTo>
                  <a:lnTo>
                    <a:pt x="54" y="280"/>
                  </a:lnTo>
                  <a:lnTo>
                    <a:pt x="56" y="284"/>
                  </a:lnTo>
                  <a:lnTo>
                    <a:pt x="60" y="288"/>
                  </a:lnTo>
                  <a:lnTo>
                    <a:pt x="64" y="292"/>
                  </a:lnTo>
                  <a:lnTo>
                    <a:pt x="70" y="294"/>
                  </a:lnTo>
                  <a:lnTo>
                    <a:pt x="122" y="312"/>
                  </a:lnTo>
                  <a:lnTo>
                    <a:pt x="128" y="316"/>
                  </a:lnTo>
                  <a:lnTo>
                    <a:pt x="134" y="320"/>
                  </a:lnTo>
                  <a:lnTo>
                    <a:pt x="136" y="324"/>
                  </a:lnTo>
                  <a:lnTo>
                    <a:pt x="138" y="328"/>
                  </a:lnTo>
                  <a:lnTo>
                    <a:pt x="138" y="332"/>
                  </a:lnTo>
                  <a:lnTo>
                    <a:pt x="138" y="338"/>
                  </a:lnTo>
                  <a:lnTo>
                    <a:pt x="136" y="344"/>
                  </a:lnTo>
                  <a:lnTo>
                    <a:pt x="132" y="34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0" name="Freeform 6"/>
            <p:cNvSpPr>
              <a:spLocks/>
            </p:cNvSpPr>
            <p:nvPr/>
          </p:nvSpPr>
          <p:spPr bwMode="auto">
            <a:xfrm>
              <a:off x="2198" y="1852"/>
              <a:ext cx="138" cy="348"/>
            </a:xfrm>
            <a:custGeom>
              <a:avLst/>
              <a:gdLst>
                <a:gd name="T0" fmla="*/ 8 w 138"/>
                <a:gd name="T1" fmla="*/ 0 h 348"/>
                <a:gd name="T2" fmla="*/ 8 w 138"/>
                <a:gd name="T3" fmla="*/ 0 h 348"/>
                <a:gd name="T4" fmla="*/ 2 w 138"/>
                <a:gd name="T5" fmla="*/ 4 h 348"/>
                <a:gd name="T6" fmla="*/ 0 w 138"/>
                <a:gd name="T7" fmla="*/ 10 h 348"/>
                <a:gd name="T8" fmla="*/ 0 w 138"/>
                <a:gd name="T9" fmla="*/ 14 h 348"/>
                <a:gd name="T10" fmla="*/ 0 w 138"/>
                <a:gd name="T11" fmla="*/ 20 h 348"/>
                <a:gd name="T12" fmla="*/ 0 w 138"/>
                <a:gd name="T13" fmla="*/ 24 h 348"/>
                <a:gd name="T14" fmla="*/ 4 w 138"/>
                <a:gd name="T15" fmla="*/ 28 h 348"/>
                <a:gd name="T16" fmla="*/ 8 w 138"/>
                <a:gd name="T17" fmla="*/ 32 h 348"/>
                <a:gd name="T18" fmla="*/ 14 w 138"/>
                <a:gd name="T19" fmla="*/ 34 h 348"/>
                <a:gd name="T20" fmla="*/ 66 w 138"/>
                <a:gd name="T21" fmla="*/ 54 h 348"/>
                <a:gd name="T22" fmla="*/ 66 w 138"/>
                <a:gd name="T23" fmla="*/ 54 h 348"/>
                <a:gd name="T24" fmla="*/ 72 w 138"/>
                <a:gd name="T25" fmla="*/ 58 h 348"/>
                <a:gd name="T26" fmla="*/ 78 w 138"/>
                <a:gd name="T27" fmla="*/ 62 h 348"/>
                <a:gd name="T28" fmla="*/ 80 w 138"/>
                <a:gd name="T29" fmla="*/ 66 h 348"/>
                <a:gd name="T30" fmla="*/ 82 w 138"/>
                <a:gd name="T31" fmla="*/ 70 h 348"/>
                <a:gd name="T32" fmla="*/ 82 w 138"/>
                <a:gd name="T33" fmla="*/ 76 h 348"/>
                <a:gd name="T34" fmla="*/ 80 w 138"/>
                <a:gd name="T35" fmla="*/ 80 h 348"/>
                <a:gd name="T36" fmla="*/ 78 w 138"/>
                <a:gd name="T37" fmla="*/ 86 h 348"/>
                <a:gd name="T38" fmla="*/ 74 w 138"/>
                <a:gd name="T39" fmla="*/ 90 h 348"/>
                <a:gd name="T40" fmla="*/ 36 w 138"/>
                <a:gd name="T41" fmla="*/ 128 h 348"/>
                <a:gd name="T42" fmla="*/ 36 w 138"/>
                <a:gd name="T43" fmla="*/ 128 h 348"/>
                <a:gd name="T44" fmla="*/ 32 w 138"/>
                <a:gd name="T45" fmla="*/ 132 h 348"/>
                <a:gd name="T46" fmla="*/ 28 w 138"/>
                <a:gd name="T47" fmla="*/ 138 h 348"/>
                <a:gd name="T48" fmla="*/ 28 w 138"/>
                <a:gd name="T49" fmla="*/ 144 h 348"/>
                <a:gd name="T50" fmla="*/ 28 w 138"/>
                <a:gd name="T51" fmla="*/ 148 h 348"/>
                <a:gd name="T52" fmla="*/ 28 w 138"/>
                <a:gd name="T53" fmla="*/ 152 h 348"/>
                <a:gd name="T54" fmla="*/ 32 w 138"/>
                <a:gd name="T55" fmla="*/ 156 h 348"/>
                <a:gd name="T56" fmla="*/ 36 w 138"/>
                <a:gd name="T57" fmla="*/ 160 h 348"/>
                <a:gd name="T58" fmla="*/ 42 w 138"/>
                <a:gd name="T59" fmla="*/ 164 h 348"/>
                <a:gd name="T60" fmla="*/ 94 w 138"/>
                <a:gd name="T61" fmla="*/ 184 h 348"/>
                <a:gd name="T62" fmla="*/ 94 w 138"/>
                <a:gd name="T63" fmla="*/ 184 h 348"/>
                <a:gd name="T64" fmla="*/ 100 w 138"/>
                <a:gd name="T65" fmla="*/ 186 h 348"/>
                <a:gd name="T66" fmla="*/ 104 w 138"/>
                <a:gd name="T67" fmla="*/ 190 h 348"/>
                <a:gd name="T68" fmla="*/ 106 w 138"/>
                <a:gd name="T69" fmla="*/ 194 h 348"/>
                <a:gd name="T70" fmla="*/ 108 w 138"/>
                <a:gd name="T71" fmla="*/ 200 h 348"/>
                <a:gd name="T72" fmla="*/ 108 w 138"/>
                <a:gd name="T73" fmla="*/ 204 h 348"/>
                <a:gd name="T74" fmla="*/ 108 w 138"/>
                <a:gd name="T75" fmla="*/ 210 h 348"/>
                <a:gd name="T76" fmla="*/ 104 w 138"/>
                <a:gd name="T77" fmla="*/ 214 h 348"/>
                <a:gd name="T78" fmla="*/ 100 w 138"/>
                <a:gd name="T79" fmla="*/ 220 h 348"/>
                <a:gd name="T80" fmla="*/ 62 w 138"/>
                <a:gd name="T81" fmla="*/ 260 h 348"/>
                <a:gd name="T82" fmla="*/ 62 w 138"/>
                <a:gd name="T83" fmla="*/ 260 h 348"/>
                <a:gd name="T84" fmla="*/ 58 w 138"/>
                <a:gd name="T85" fmla="*/ 264 h 348"/>
                <a:gd name="T86" fmla="*/ 54 w 138"/>
                <a:gd name="T87" fmla="*/ 270 h 348"/>
                <a:gd name="T88" fmla="*/ 54 w 138"/>
                <a:gd name="T89" fmla="*/ 274 h 348"/>
                <a:gd name="T90" fmla="*/ 54 w 138"/>
                <a:gd name="T91" fmla="*/ 280 h 348"/>
                <a:gd name="T92" fmla="*/ 56 w 138"/>
                <a:gd name="T93" fmla="*/ 284 h 348"/>
                <a:gd name="T94" fmla="*/ 60 w 138"/>
                <a:gd name="T95" fmla="*/ 288 h 348"/>
                <a:gd name="T96" fmla="*/ 64 w 138"/>
                <a:gd name="T97" fmla="*/ 292 h 348"/>
                <a:gd name="T98" fmla="*/ 70 w 138"/>
                <a:gd name="T99" fmla="*/ 294 h 348"/>
                <a:gd name="T100" fmla="*/ 122 w 138"/>
                <a:gd name="T101" fmla="*/ 314 h 348"/>
                <a:gd name="T102" fmla="*/ 122 w 138"/>
                <a:gd name="T103" fmla="*/ 314 h 348"/>
                <a:gd name="T104" fmla="*/ 128 w 138"/>
                <a:gd name="T105" fmla="*/ 316 h 348"/>
                <a:gd name="T106" fmla="*/ 132 w 138"/>
                <a:gd name="T107" fmla="*/ 320 h 348"/>
                <a:gd name="T108" fmla="*/ 136 w 138"/>
                <a:gd name="T109" fmla="*/ 324 h 348"/>
                <a:gd name="T110" fmla="*/ 138 w 138"/>
                <a:gd name="T111" fmla="*/ 328 h 348"/>
                <a:gd name="T112" fmla="*/ 138 w 138"/>
                <a:gd name="T113" fmla="*/ 332 h 348"/>
                <a:gd name="T114" fmla="*/ 138 w 138"/>
                <a:gd name="T115" fmla="*/ 338 h 348"/>
                <a:gd name="T116" fmla="*/ 136 w 138"/>
                <a:gd name="T117" fmla="*/ 344 h 348"/>
                <a:gd name="T118" fmla="*/ 132 w 138"/>
                <a:gd name="T119" fmla="*/ 348 h 3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38" h="348">
                  <a:moveTo>
                    <a:pt x="8" y="0"/>
                  </a:moveTo>
                  <a:lnTo>
                    <a:pt x="8" y="0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4" y="34"/>
                  </a:lnTo>
                  <a:lnTo>
                    <a:pt x="66" y="54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0" y="66"/>
                  </a:lnTo>
                  <a:lnTo>
                    <a:pt x="82" y="70"/>
                  </a:lnTo>
                  <a:lnTo>
                    <a:pt x="82" y="76"/>
                  </a:lnTo>
                  <a:lnTo>
                    <a:pt x="80" y="80"/>
                  </a:lnTo>
                  <a:lnTo>
                    <a:pt x="78" y="86"/>
                  </a:lnTo>
                  <a:lnTo>
                    <a:pt x="74" y="90"/>
                  </a:lnTo>
                  <a:lnTo>
                    <a:pt x="36" y="128"/>
                  </a:lnTo>
                  <a:lnTo>
                    <a:pt x="32" y="132"/>
                  </a:lnTo>
                  <a:lnTo>
                    <a:pt x="28" y="138"/>
                  </a:lnTo>
                  <a:lnTo>
                    <a:pt x="28" y="144"/>
                  </a:lnTo>
                  <a:lnTo>
                    <a:pt x="28" y="148"/>
                  </a:lnTo>
                  <a:lnTo>
                    <a:pt x="28" y="152"/>
                  </a:lnTo>
                  <a:lnTo>
                    <a:pt x="32" y="156"/>
                  </a:lnTo>
                  <a:lnTo>
                    <a:pt x="36" y="160"/>
                  </a:lnTo>
                  <a:lnTo>
                    <a:pt x="42" y="164"/>
                  </a:lnTo>
                  <a:lnTo>
                    <a:pt x="94" y="184"/>
                  </a:lnTo>
                  <a:lnTo>
                    <a:pt x="100" y="186"/>
                  </a:lnTo>
                  <a:lnTo>
                    <a:pt x="104" y="190"/>
                  </a:lnTo>
                  <a:lnTo>
                    <a:pt x="106" y="194"/>
                  </a:lnTo>
                  <a:lnTo>
                    <a:pt x="108" y="200"/>
                  </a:lnTo>
                  <a:lnTo>
                    <a:pt x="108" y="204"/>
                  </a:lnTo>
                  <a:lnTo>
                    <a:pt x="108" y="210"/>
                  </a:lnTo>
                  <a:lnTo>
                    <a:pt x="104" y="214"/>
                  </a:lnTo>
                  <a:lnTo>
                    <a:pt x="100" y="220"/>
                  </a:lnTo>
                  <a:lnTo>
                    <a:pt x="62" y="260"/>
                  </a:lnTo>
                  <a:lnTo>
                    <a:pt x="58" y="264"/>
                  </a:lnTo>
                  <a:lnTo>
                    <a:pt x="54" y="270"/>
                  </a:lnTo>
                  <a:lnTo>
                    <a:pt x="54" y="274"/>
                  </a:lnTo>
                  <a:lnTo>
                    <a:pt x="54" y="280"/>
                  </a:lnTo>
                  <a:lnTo>
                    <a:pt x="56" y="284"/>
                  </a:lnTo>
                  <a:lnTo>
                    <a:pt x="60" y="288"/>
                  </a:lnTo>
                  <a:lnTo>
                    <a:pt x="64" y="292"/>
                  </a:lnTo>
                  <a:lnTo>
                    <a:pt x="70" y="294"/>
                  </a:lnTo>
                  <a:lnTo>
                    <a:pt x="122" y="314"/>
                  </a:lnTo>
                  <a:lnTo>
                    <a:pt x="128" y="316"/>
                  </a:lnTo>
                  <a:lnTo>
                    <a:pt x="132" y="320"/>
                  </a:lnTo>
                  <a:lnTo>
                    <a:pt x="136" y="324"/>
                  </a:lnTo>
                  <a:lnTo>
                    <a:pt x="138" y="328"/>
                  </a:lnTo>
                  <a:lnTo>
                    <a:pt x="138" y="332"/>
                  </a:lnTo>
                  <a:lnTo>
                    <a:pt x="138" y="338"/>
                  </a:lnTo>
                  <a:lnTo>
                    <a:pt x="136" y="344"/>
                  </a:lnTo>
                  <a:lnTo>
                    <a:pt x="132" y="34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No smelly socks</a:t>
            </a:r>
          </a:p>
        </p:txBody>
      </p:sp>
      <p:grpSp>
        <p:nvGrpSpPr>
          <p:cNvPr id="15364" name="Group 8"/>
          <p:cNvGrpSpPr>
            <a:grpSpLocks/>
          </p:cNvGrpSpPr>
          <p:nvPr/>
        </p:nvGrpSpPr>
        <p:grpSpPr bwMode="auto">
          <a:xfrm>
            <a:off x="2667000" y="1881188"/>
            <a:ext cx="3810000" cy="3810000"/>
            <a:chOff x="1515" y="1185"/>
            <a:chExt cx="2400" cy="2400"/>
          </a:xfrm>
        </p:grpSpPr>
        <p:sp>
          <p:nvSpPr>
            <p:cNvPr id="15365" name="Rectangle 9"/>
            <p:cNvSpPr>
              <a:spLocks noChangeArrowheads="1"/>
            </p:cNvSpPr>
            <p:nvPr/>
          </p:nvSpPr>
          <p:spPr bwMode="auto">
            <a:xfrm rot="2700000">
              <a:off x="1544" y="2263"/>
              <a:ext cx="2342" cy="244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66" name="Freeform 10"/>
            <p:cNvSpPr>
              <a:spLocks noEditPoints="1"/>
            </p:cNvSpPr>
            <p:nvPr/>
          </p:nvSpPr>
          <p:spPr bwMode="auto">
            <a:xfrm>
              <a:off x="1515" y="1185"/>
              <a:ext cx="2400" cy="2400"/>
            </a:xfrm>
            <a:custGeom>
              <a:avLst/>
              <a:gdLst>
                <a:gd name="T0" fmla="*/ 1018 w 2400"/>
                <a:gd name="T1" fmla="*/ 14 h 2400"/>
                <a:gd name="T2" fmla="*/ 732 w 2400"/>
                <a:gd name="T3" fmla="*/ 94 h 2400"/>
                <a:gd name="T4" fmla="*/ 482 w 2400"/>
                <a:gd name="T5" fmla="*/ 238 h 2400"/>
                <a:gd name="T6" fmla="*/ 274 w 2400"/>
                <a:gd name="T7" fmla="*/ 436 h 2400"/>
                <a:gd name="T8" fmla="*/ 118 w 2400"/>
                <a:gd name="T9" fmla="*/ 680 h 2400"/>
                <a:gd name="T10" fmla="*/ 24 w 2400"/>
                <a:gd name="T11" fmla="*/ 958 h 2400"/>
                <a:gd name="T12" fmla="*/ 0 w 2400"/>
                <a:gd name="T13" fmla="*/ 1200 h 2400"/>
                <a:gd name="T14" fmla="*/ 38 w 2400"/>
                <a:gd name="T15" fmla="*/ 1500 h 2400"/>
                <a:gd name="T16" fmla="*/ 144 w 2400"/>
                <a:gd name="T17" fmla="*/ 1772 h 2400"/>
                <a:gd name="T18" fmla="*/ 312 w 2400"/>
                <a:gd name="T19" fmla="*/ 2006 h 2400"/>
                <a:gd name="T20" fmla="*/ 530 w 2400"/>
                <a:gd name="T21" fmla="*/ 2194 h 2400"/>
                <a:gd name="T22" fmla="*/ 788 w 2400"/>
                <a:gd name="T23" fmla="*/ 2326 h 2400"/>
                <a:gd name="T24" fmla="*/ 1078 w 2400"/>
                <a:gd name="T25" fmla="*/ 2394 h 2400"/>
                <a:gd name="T26" fmla="*/ 1322 w 2400"/>
                <a:gd name="T27" fmla="*/ 2394 h 2400"/>
                <a:gd name="T28" fmla="*/ 1612 w 2400"/>
                <a:gd name="T29" fmla="*/ 2326 h 2400"/>
                <a:gd name="T30" fmla="*/ 1870 w 2400"/>
                <a:gd name="T31" fmla="*/ 2194 h 2400"/>
                <a:gd name="T32" fmla="*/ 2088 w 2400"/>
                <a:gd name="T33" fmla="*/ 2006 h 2400"/>
                <a:gd name="T34" fmla="*/ 2256 w 2400"/>
                <a:gd name="T35" fmla="*/ 1772 h 2400"/>
                <a:gd name="T36" fmla="*/ 2362 w 2400"/>
                <a:gd name="T37" fmla="*/ 1500 h 2400"/>
                <a:gd name="T38" fmla="*/ 2400 w 2400"/>
                <a:gd name="T39" fmla="*/ 1200 h 2400"/>
                <a:gd name="T40" fmla="*/ 2376 w 2400"/>
                <a:gd name="T41" fmla="*/ 958 h 2400"/>
                <a:gd name="T42" fmla="*/ 2282 w 2400"/>
                <a:gd name="T43" fmla="*/ 680 h 2400"/>
                <a:gd name="T44" fmla="*/ 2126 w 2400"/>
                <a:gd name="T45" fmla="*/ 436 h 2400"/>
                <a:gd name="T46" fmla="*/ 1918 w 2400"/>
                <a:gd name="T47" fmla="*/ 238 h 2400"/>
                <a:gd name="T48" fmla="*/ 1668 w 2400"/>
                <a:gd name="T49" fmla="*/ 94 h 2400"/>
                <a:gd name="T50" fmla="*/ 1382 w 2400"/>
                <a:gd name="T51" fmla="*/ 14 h 2400"/>
                <a:gd name="T52" fmla="*/ 1200 w 2400"/>
                <a:gd name="T53" fmla="*/ 2194 h 2400"/>
                <a:gd name="T54" fmla="*/ 1000 w 2400"/>
                <a:gd name="T55" fmla="*/ 2174 h 2400"/>
                <a:gd name="T56" fmla="*/ 768 w 2400"/>
                <a:gd name="T57" fmla="*/ 2096 h 2400"/>
                <a:gd name="T58" fmla="*/ 566 w 2400"/>
                <a:gd name="T59" fmla="*/ 1968 h 2400"/>
                <a:gd name="T60" fmla="*/ 402 w 2400"/>
                <a:gd name="T61" fmla="*/ 1794 h 2400"/>
                <a:gd name="T62" fmla="*/ 282 w 2400"/>
                <a:gd name="T63" fmla="*/ 1586 h 2400"/>
                <a:gd name="T64" fmla="*/ 216 w 2400"/>
                <a:gd name="T65" fmla="*/ 1350 h 2400"/>
                <a:gd name="T66" fmla="*/ 206 w 2400"/>
                <a:gd name="T67" fmla="*/ 1148 h 2400"/>
                <a:gd name="T68" fmla="*/ 250 w 2400"/>
                <a:gd name="T69" fmla="*/ 904 h 2400"/>
                <a:gd name="T70" fmla="*/ 348 w 2400"/>
                <a:gd name="T71" fmla="*/ 684 h 2400"/>
                <a:gd name="T72" fmla="*/ 496 w 2400"/>
                <a:gd name="T73" fmla="*/ 496 h 2400"/>
                <a:gd name="T74" fmla="*/ 684 w 2400"/>
                <a:gd name="T75" fmla="*/ 348 h 2400"/>
                <a:gd name="T76" fmla="*/ 904 w 2400"/>
                <a:gd name="T77" fmla="*/ 248 h 2400"/>
                <a:gd name="T78" fmla="*/ 1148 w 2400"/>
                <a:gd name="T79" fmla="*/ 206 h 2400"/>
                <a:gd name="T80" fmla="*/ 1352 w 2400"/>
                <a:gd name="T81" fmla="*/ 216 h 2400"/>
                <a:gd name="T82" fmla="*/ 1588 w 2400"/>
                <a:gd name="T83" fmla="*/ 282 h 2400"/>
                <a:gd name="T84" fmla="*/ 1796 w 2400"/>
                <a:gd name="T85" fmla="*/ 402 h 2400"/>
                <a:gd name="T86" fmla="*/ 1968 w 2400"/>
                <a:gd name="T87" fmla="*/ 566 h 2400"/>
                <a:gd name="T88" fmla="*/ 2098 w 2400"/>
                <a:gd name="T89" fmla="*/ 768 h 2400"/>
                <a:gd name="T90" fmla="*/ 2176 w 2400"/>
                <a:gd name="T91" fmla="*/ 998 h 2400"/>
                <a:gd name="T92" fmla="*/ 2196 w 2400"/>
                <a:gd name="T93" fmla="*/ 1200 h 2400"/>
                <a:gd name="T94" fmla="*/ 2164 w 2400"/>
                <a:gd name="T95" fmla="*/ 1448 h 2400"/>
                <a:gd name="T96" fmla="*/ 2076 w 2400"/>
                <a:gd name="T97" fmla="*/ 1674 h 2400"/>
                <a:gd name="T98" fmla="*/ 1936 w 2400"/>
                <a:gd name="T99" fmla="*/ 1868 h 2400"/>
                <a:gd name="T100" fmla="*/ 1756 w 2400"/>
                <a:gd name="T101" fmla="*/ 2024 h 2400"/>
                <a:gd name="T102" fmla="*/ 1542 w 2400"/>
                <a:gd name="T103" fmla="*/ 2134 h 2400"/>
                <a:gd name="T104" fmla="*/ 1302 w 2400"/>
                <a:gd name="T105" fmla="*/ 2190 h 24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00" h="2400">
                  <a:moveTo>
                    <a:pt x="1200" y="0"/>
                  </a:moveTo>
                  <a:lnTo>
                    <a:pt x="1200" y="0"/>
                  </a:lnTo>
                  <a:lnTo>
                    <a:pt x="1138" y="0"/>
                  </a:lnTo>
                  <a:lnTo>
                    <a:pt x="1078" y="6"/>
                  </a:lnTo>
                  <a:lnTo>
                    <a:pt x="1018" y="14"/>
                  </a:lnTo>
                  <a:lnTo>
                    <a:pt x="958" y="24"/>
                  </a:lnTo>
                  <a:lnTo>
                    <a:pt x="900" y="38"/>
                  </a:lnTo>
                  <a:lnTo>
                    <a:pt x="844" y="54"/>
                  </a:lnTo>
                  <a:lnTo>
                    <a:pt x="788" y="72"/>
                  </a:lnTo>
                  <a:lnTo>
                    <a:pt x="732" y="94"/>
                  </a:lnTo>
                  <a:lnTo>
                    <a:pt x="680" y="118"/>
                  </a:lnTo>
                  <a:lnTo>
                    <a:pt x="628" y="144"/>
                  </a:lnTo>
                  <a:lnTo>
                    <a:pt x="578" y="174"/>
                  </a:lnTo>
                  <a:lnTo>
                    <a:pt x="530" y="204"/>
                  </a:lnTo>
                  <a:lnTo>
                    <a:pt x="482" y="238"/>
                  </a:lnTo>
                  <a:lnTo>
                    <a:pt x="436" y="274"/>
                  </a:lnTo>
                  <a:lnTo>
                    <a:pt x="394" y="312"/>
                  </a:lnTo>
                  <a:lnTo>
                    <a:pt x="352" y="350"/>
                  </a:lnTo>
                  <a:lnTo>
                    <a:pt x="312" y="392"/>
                  </a:lnTo>
                  <a:lnTo>
                    <a:pt x="274" y="436"/>
                  </a:lnTo>
                  <a:lnTo>
                    <a:pt x="238" y="482"/>
                  </a:lnTo>
                  <a:lnTo>
                    <a:pt x="204" y="528"/>
                  </a:lnTo>
                  <a:lnTo>
                    <a:pt x="174" y="578"/>
                  </a:lnTo>
                  <a:lnTo>
                    <a:pt x="144" y="628"/>
                  </a:lnTo>
                  <a:lnTo>
                    <a:pt x="118" y="680"/>
                  </a:lnTo>
                  <a:lnTo>
                    <a:pt x="94" y="732"/>
                  </a:lnTo>
                  <a:lnTo>
                    <a:pt x="72" y="786"/>
                  </a:lnTo>
                  <a:lnTo>
                    <a:pt x="54" y="842"/>
                  </a:lnTo>
                  <a:lnTo>
                    <a:pt x="38" y="900"/>
                  </a:lnTo>
                  <a:lnTo>
                    <a:pt x="24" y="958"/>
                  </a:lnTo>
                  <a:lnTo>
                    <a:pt x="14" y="1016"/>
                  </a:lnTo>
                  <a:lnTo>
                    <a:pt x="6" y="1076"/>
                  </a:lnTo>
                  <a:lnTo>
                    <a:pt x="2" y="1138"/>
                  </a:lnTo>
                  <a:lnTo>
                    <a:pt x="0" y="1200"/>
                  </a:lnTo>
                  <a:lnTo>
                    <a:pt x="2" y="1262"/>
                  </a:lnTo>
                  <a:lnTo>
                    <a:pt x="6" y="1322"/>
                  </a:lnTo>
                  <a:lnTo>
                    <a:pt x="14" y="1382"/>
                  </a:lnTo>
                  <a:lnTo>
                    <a:pt x="24" y="1442"/>
                  </a:lnTo>
                  <a:lnTo>
                    <a:pt x="38" y="1500"/>
                  </a:lnTo>
                  <a:lnTo>
                    <a:pt x="54" y="1556"/>
                  </a:lnTo>
                  <a:lnTo>
                    <a:pt x="72" y="1612"/>
                  </a:lnTo>
                  <a:lnTo>
                    <a:pt x="94" y="1666"/>
                  </a:lnTo>
                  <a:lnTo>
                    <a:pt x="118" y="1720"/>
                  </a:lnTo>
                  <a:lnTo>
                    <a:pt x="144" y="1772"/>
                  </a:lnTo>
                  <a:lnTo>
                    <a:pt x="174" y="1822"/>
                  </a:lnTo>
                  <a:lnTo>
                    <a:pt x="204" y="1870"/>
                  </a:lnTo>
                  <a:lnTo>
                    <a:pt x="238" y="1918"/>
                  </a:lnTo>
                  <a:lnTo>
                    <a:pt x="274" y="1962"/>
                  </a:lnTo>
                  <a:lnTo>
                    <a:pt x="312" y="2006"/>
                  </a:lnTo>
                  <a:lnTo>
                    <a:pt x="352" y="2048"/>
                  </a:lnTo>
                  <a:lnTo>
                    <a:pt x="394" y="2088"/>
                  </a:lnTo>
                  <a:lnTo>
                    <a:pt x="436" y="2126"/>
                  </a:lnTo>
                  <a:lnTo>
                    <a:pt x="482" y="2162"/>
                  </a:lnTo>
                  <a:lnTo>
                    <a:pt x="530" y="2194"/>
                  </a:lnTo>
                  <a:lnTo>
                    <a:pt x="578" y="2226"/>
                  </a:lnTo>
                  <a:lnTo>
                    <a:pt x="628" y="2254"/>
                  </a:lnTo>
                  <a:lnTo>
                    <a:pt x="680" y="2282"/>
                  </a:lnTo>
                  <a:lnTo>
                    <a:pt x="732" y="2306"/>
                  </a:lnTo>
                  <a:lnTo>
                    <a:pt x="788" y="2326"/>
                  </a:lnTo>
                  <a:lnTo>
                    <a:pt x="844" y="2346"/>
                  </a:lnTo>
                  <a:lnTo>
                    <a:pt x="900" y="2362"/>
                  </a:lnTo>
                  <a:lnTo>
                    <a:pt x="958" y="2376"/>
                  </a:lnTo>
                  <a:lnTo>
                    <a:pt x="1018" y="2386"/>
                  </a:lnTo>
                  <a:lnTo>
                    <a:pt x="1078" y="2394"/>
                  </a:lnTo>
                  <a:lnTo>
                    <a:pt x="1138" y="2398"/>
                  </a:lnTo>
                  <a:lnTo>
                    <a:pt x="1200" y="2400"/>
                  </a:lnTo>
                  <a:lnTo>
                    <a:pt x="1262" y="2398"/>
                  </a:lnTo>
                  <a:lnTo>
                    <a:pt x="1322" y="2394"/>
                  </a:lnTo>
                  <a:lnTo>
                    <a:pt x="1382" y="2386"/>
                  </a:lnTo>
                  <a:lnTo>
                    <a:pt x="1442" y="2376"/>
                  </a:lnTo>
                  <a:lnTo>
                    <a:pt x="1500" y="2362"/>
                  </a:lnTo>
                  <a:lnTo>
                    <a:pt x="1556" y="2346"/>
                  </a:lnTo>
                  <a:lnTo>
                    <a:pt x="1612" y="2326"/>
                  </a:lnTo>
                  <a:lnTo>
                    <a:pt x="1668" y="2306"/>
                  </a:lnTo>
                  <a:lnTo>
                    <a:pt x="1720" y="2282"/>
                  </a:lnTo>
                  <a:lnTo>
                    <a:pt x="1772" y="2254"/>
                  </a:lnTo>
                  <a:lnTo>
                    <a:pt x="1822" y="2226"/>
                  </a:lnTo>
                  <a:lnTo>
                    <a:pt x="1870" y="2194"/>
                  </a:lnTo>
                  <a:lnTo>
                    <a:pt x="1918" y="2162"/>
                  </a:lnTo>
                  <a:lnTo>
                    <a:pt x="1964" y="2126"/>
                  </a:lnTo>
                  <a:lnTo>
                    <a:pt x="2006" y="2088"/>
                  </a:lnTo>
                  <a:lnTo>
                    <a:pt x="2048" y="2048"/>
                  </a:lnTo>
                  <a:lnTo>
                    <a:pt x="2088" y="2006"/>
                  </a:lnTo>
                  <a:lnTo>
                    <a:pt x="2126" y="1962"/>
                  </a:lnTo>
                  <a:lnTo>
                    <a:pt x="2162" y="1918"/>
                  </a:lnTo>
                  <a:lnTo>
                    <a:pt x="2196" y="1870"/>
                  </a:lnTo>
                  <a:lnTo>
                    <a:pt x="2226" y="1822"/>
                  </a:lnTo>
                  <a:lnTo>
                    <a:pt x="2256" y="1772"/>
                  </a:lnTo>
                  <a:lnTo>
                    <a:pt x="2282" y="1720"/>
                  </a:lnTo>
                  <a:lnTo>
                    <a:pt x="2306" y="1666"/>
                  </a:lnTo>
                  <a:lnTo>
                    <a:pt x="2328" y="1612"/>
                  </a:lnTo>
                  <a:lnTo>
                    <a:pt x="2346" y="1556"/>
                  </a:lnTo>
                  <a:lnTo>
                    <a:pt x="2362" y="1500"/>
                  </a:lnTo>
                  <a:lnTo>
                    <a:pt x="2376" y="1442"/>
                  </a:lnTo>
                  <a:lnTo>
                    <a:pt x="2386" y="1382"/>
                  </a:lnTo>
                  <a:lnTo>
                    <a:pt x="2394" y="1322"/>
                  </a:lnTo>
                  <a:lnTo>
                    <a:pt x="2398" y="1262"/>
                  </a:lnTo>
                  <a:lnTo>
                    <a:pt x="2400" y="1200"/>
                  </a:lnTo>
                  <a:lnTo>
                    <a:pt x="2398" y="1138"/>
                  </a:lnTo>
                  <a:lnTo>
                    <a:pt x="2394" y="1076"/>
                  </a:lnTo>
                  <a:lnTo>
                    <a:pt x="2386" y="1016"/>
                  </a:lnTo>
                  <a:lnTo>
                    <a:pt x="2376" y="958"/>
                  </a:lnTo>
                  <a:lnTo>
                    <a:pt x="2362" y="900"/>
                  </a:lnTo>
                  <a:lnTo>
                    <a:pt x="2346" y="842"/>
                  </a:lnTo>
                  <a:lnTo>
                    <a:pt x="2328" y="786"/>
                  </a:lnTo>
                  <a:lnTo>
                    <a:pt x="2306" y="732"/>
                  </a:lnTo>
                  <a:lnTo>
                    <a:pt x="2282" y="680"/>
                  </a:lnTo>
                  <a:lnTo>
                    <a:pt x="2256" y="628"/>
                  </a:lnTo>
                  <a:lnTo>
                    <a:pt x="2226" y="578"/>
                  </a:lnTo>
                  <a:lnTo>
                    <a:pt x="2196" y="528"/>
                  </a:lnTo>
                  <a:lnTo>
                    <a:pt x="2162" y="482"/>
                  </a:lnTo>
                  <a:lnTo>
                    <a:pt x="2126" y="436"/>
                  </a:lnTo>
                  <a:lnTo>
                    <a:pt x="2088" y="392"/>
                  </a:lnTo>
                  <a:lnTo>
                    <a:pt x="2048" y="350"/>
                  </a:lnTo>
                  <a:lnTo>
                    <a:pt x="2006" y="312"/>
                  </a:lnTo>
                  <a:lnTo>
                    <a:pt x="1964" y="274"/>
                  </a:lnTo>
                  <a:lnTo>
                    <a:pt x="1918" y="238"/>
                  </a:lnTo>
                  <a:lnTo>
                    <a:pt x="1870" y="204"/>
                  </a:lnTo>
                  <a:lnTo>
                    <a:pt x="1822" y="174"/>
                  </a:lnTo>
                  <a:lnTo>
                    <a:pt x="1772" y="144"/>
                  </a:lnTo>
                  <a:lnTo>
                    <a:pt x="1720" y="118"/>
                  </a:lnTo>
                  <a:lnTo>
                    <a:pt x="1668" y="94"/>
                  </a:lnTo>
                  <a:lnTo>
                    <a:pt x="1612" y="72"/>
                  </a:lnTo>
                  <a:lnTo>
                    <a:pt x="1556" y="54"/>
                  </a:lnTo>
                  <a:lnTo>
                    <a:pt x="1500" y="38"/>
                  </a:lnTo>
                  <a:lnTo>
                    <a:pt x="1442" y="24"/>
                  </a:lnTo>
                  <a:lnTo>
                    <a:pt x="1382" y="14"/>
                  </a:lnTo>
                  <a:lnTo>
                    <a:pt x="1322" y="6"/>
                  </a:lnTo>
                  <a:lnTo>
                    <a:pt x="1262" y="0"/>
                  </a:lnTo>
                  <a:lnTo>
                    <a:pt x="1200" y="0"/>
                  </a:lnTo>
                  <a:close/>
                  <a:moveTo>
                    <a:pt x="1200" y="2194"/>
                  </a:moveTo>
                  <a:lnTo>
                    <a:pt x="1200" y="2194"/>
                  </a:lnTo>
                  <a:lnTo>
                    <a:pt x="1148" y="2194"/>
                  </a:lnTo>
                  <a:lnTo>
                    <a:pt x="1098" y="2190"/>
                  </a:lnTo>
                  <a:lnTo>
                    <a:pt x="1048" y="2184"/>
                  </a:lnTo>
                  <a:lnTo>
                    <a:pt x="1000" y="2174"/>
                  </a:lnTo>
                  <a:lnTo>
                    <a:pt x="952" y="2164"/>
                  </a:lnTo>
                  <a:lnTo>
                    <a:pt x="904" y="2150"/>
                  </a:lnTo>
                  <a:lnTo>
                    <a:pt x="858" y="2134"/>
                  </a:lnTo>
                  <a:lnTo>
                    <a:pt x="812" y="2116"/>
                  </a:lnTo>
                  <a:lnTo>
                    <a:pt x="768" y="2096"/>
                  </a:lnTo>
                  <a:lnTo>
                    <a:pt x="726" y="2074"/>
                  </a:lnTo>
                  <a:lnTo>
                    <a:pt x="684" y="2050"/>
                  </a:lnTo>
                  <a:lnTo>
                    <a:pt x="644" y="2024"/>
                  </a:lnTo>
                  <a:lnTo>
                    <a:pt x="604" y="1996"/>
                  </a:lnTo>
                  <a:lnTo>
                    <a:pt x="566" y="1968"/>
                  </a:lnTo>
                  <a:lnTo>
                    <a:pt x="530" y="1936"/>
                  </a:lnTo>
                  <a:lnTo>
                    <a:pt x="496" y="1904"/>
                  </a:lnTo>
                  <a:lnTo>
                    <a:pt x="464" y="1868"/>
                  </a:lnTo>
                  <a:lnTo>
                    <a:pt x="432" y="1832"/>
                  </a:lnTo>
                  <a:lnTo>
                    <a:pt x="402" y="1794"/>
                  </a:lnTo>
                  <a:lnTo>
                    <a:pt x="374" y="1756"/>
                  </a:lnTo>
                  <a:lnTo>
                    <a:pt x="348" y="1716"/>
                  </a:lnTo>
                  <a:lnTo>
                    <a:pt x="324" y="1674"/>
                  </a:lnTo>
                  <a:lnTo>
                    <a:pt x="302" y="1630"/>
                  </a:lnTo>
                  <a:lnTo>
                    <a:pt x="282" y="1586"/>
                  </a:lnTo>
                  <a:lnTo>
                    <a:pt x="266" y="1542"/>
                  </a:lnTo>
                  <a:lnTo>
                    <a:pt x="250" y="1496"/>
                  </a:lnTo>
                  <a:lnTo>
                    <a:pt x="236" y="1448"/>
                  </a:lnTo>
                  <a:lnTo>
                    <a:pt x="226" y="1400"/>
                  </a:lnTo>
                  <a:lnTo>
                    <a:pt x="216" y="1350"/>
                  </a:lnTo>
                  <a:lnTo>
                    <a:pt x="210" y="1302"/>
                  </a:lnTo>
                  <a:lnTo>
                    <a:pt x="206" y="1250"/>
                  </a:lnTo>
                  <a:lnTo>
                    <a:pt x="204" y="1200"/>
                  </a:lnTo>
                  <a:lnTo>
                    <a:pt x="206" y="1148"/>
                  </a:lnTo>
                  <a:lnTo>
                    <a:pt x="210" y="1098"/>
                  </a:lnTo>
                  <a:lnTo>
                    <a:pt x="216" y="1048"/>
                  </a:lnTo>
                  <a:lnTo>
                    <a:pt x="226" y="998"/>
                  </a:lnTo>
                  <a:lnTo>
                    <a:pt x="236" y="950"/>
                  </a:lnTo>
                  <a:lnTo>
                    <a:pt x="250" y="904"/>
                  </a:lnTo>
                  <a:lnTo>
                    <a:pt x="266" y="858"/>
                  </a:lnTo>
                  <a:lnTo>
                    <a:pt x="282" y="812"/>
                  </a:lnTo>
                  <a:lnTo>
                    <a:pt x="302" y="768"/>
                  </a:lnTo>
                  <a:lnTo>
                    <a:pt x="324" y="726"/>
                  </a:lnTo>
                  <a:lnTo>
                    <a:pt x="348" y="684"/>
                  </a:lnTo>
                  <a:lnTo>
                    <a:pt x="374" y="642"/>
                  </a:lnTo>
                  <a:lnTo>
                    <a:pt x="402" y="604"/>
                  </a:lnTo>
                  <a:lnTo>
                    <a:pt x="432" y="566"/>
                  </a:lnTo>
                  <a:lnTo>
                    <a:pt x="464" y="530"/>
                  </a:lnTo>
                  <a:lnTo>
                    <a:pt x="496" y="496"/>
                  </a:lnTo>
                  <a:lnTo>
                    <a:pt x="530" y="462"/>
                  </a:lnTo>
                  <a:lnTo>
                    <a:pt x="566" y="432"/>
                  </a:lnTo>
                  <a:lnTo>
                    <a:pt x="604" y="402"/>
                  </a:lnTo>
                  <a:lnTo>
                    <a:pt x="644" y="374"/>
                  </a:lnTo>
                  <a:lnTo>
                    <a:pt x="684" y="348"/>
                  </a:lnTo>
                  <a:lnTo>
                    <a:pt x="726" y="324"/>
                  </a:lnTo>
                  <a:lnTo>
                    <a:pt x="768" y="302"/>
                  </a:lnTo>
                  <a:lnTo>
                    <a:pt x="812" y="282"/>
                  </a:lnTo>
                  <a:lnTo>
                    <a:pt x="858" y="264"/>
                  </a:lnTo>
                  <a:lnTo>
                    <a:pt x="904" y="248"/>
                  </a:lnTo>
                  <a:lnTo>
                    <a:pt x="952" y="236"/>
                  </a:lnTo>
                  <a:lnTo>
                    <a:pt x="1000" y="224"/>
                  </a:lnTo>
                  <a:lnTo>
                    <a:pt x="1048" y="216"/>
                  </a:lnTo>
                  <a:lnTo>
                    <a:pt x="1098" y="210"/>
                  </a:lnTo>
                  <a:lnTo>
                    <a:pt x="1148" y="206"/>
                  </a:lnTo>
                  <a:lnTo>
                    <a:pt x="1200" y="204"/>
                  </a:lnTo>
                  <a:lnTo>
                    <a:pt x="1252" y="206"/>
                  </a:lnTo>
                  <a:lnTo>
                    <a:pt x="1302" y="210"/>
                  </a:lnTo>
                  <a:lnTo>
                    <a:pt x="1352" y="216"/>
                  </a:lnTo>
                  <a:lnTo>
                    <a:pt x="1400" y="224"/>
                  </a:lnTo>
                  <a:lnTo>
                    <a:pt x="1448" y="236"/>
                  </a:lnTo>
                  <a:lnTo>
                    <a:pt x="1496" y="248"/>
                  </a:lnTo>
                  <a:lnTo>
                    <a:pt x="1542" y="264"/>
                  </a:lnTo>
                  <a:lnTo>
                    <a:pt x="1588" y="282"/>
                  </a:lnTo>
                  <a:lnTo>
                    <a:pt x="1632" y="302"/>
                  </a:lnTo>
                  <a:lnTo>
                    <a:pt x="1674" y="324"/>
                  </a:lnTo>
                  <a:lnTo>
                    <a:pt x="1716" y="348"/>
                  </a:lnTo>
                  <a:lnTo>
                    <a:pt x="1756" y="374"/>
                  </a:lnTo>
                  <a:lnTo>
                    <a:pt x="1796" y="402"/>
                  </a:lnTo>
                  <a:lnTo>
                    <a:pt x="1834" y="432"/>
                  </a:lnTo>
                  <a:lnTo>
                    <a:pt x="1870" y="462"/>
                  </a:lnTo>
                  <a:lnTo>
                    <a:pt x="1904" y="496"/>
                  </a:lnTo>
                  <a:lnTo>
                    <a:pt x="1936" y="530"/>
                  </a:lnTo>
                  <a:lnTo>
                    <a:pt x="1968" y="566"/>
                  </a:lnTo>
                  <a:lnTo>
                    <a:pt x="1998" y="604"/>
                  </a:lnTo>
                  <a:lnTo>
                    <a:pt x="2026" y="642"/>
                  </a:lnTo>
                  <a:lnTo>
                    <a:pt x="2052" y="684"/>
                  </a:lnTo>
                  <a:lnTo>
                    <a:pt x="2076" y="726"/>
                  </a:lnTo>
                  <a:lnTo>
                    <a:pt x="2098" y="768"/>
                  </a:lnTo>
                  <a:lnTo>
                    <a:pt x="2118" y="812"/>
                  </a:lnTo>
                  <a:lnTo>
                    <a:pt x="2134" y="858"/>
                  </a:lnTo>
                  <a:lnTo>
                    <a:pt x="2150" y="904"/>
                  </a:lnTo>
                  <a:lnTo>
                    <a:pt x="2164" y="950"/>
                  </a:lnTo>
                  <a:lnTo>
                    <a:pt x="2176" y="998"/>
                  </a:lnTo>
                  <a:lnTo>
                    <a:pt x="2184" y="1048"/>
                  </a:lnTo>
                  <a:lnTo>
                    <a:pt x="2190" y="1098"/>
                  </a:lnTo>
                  <a:lnTo>
                    <a:pt x="2194" y="1148"/>
                  </a:lnTo>
                  <a:lnTo>
                    <a:pt x="2196" y="1200"/>
                  </a:lnTo>
                  <a:lnTo>
                    <a:pt x="2194" y="1250"/>
                  </a:lnTo>
                  <a:lnTo>
                    <a:pt x="2190" y="1302"/>
                  </a:lnTo>
                  <a:lnTo>
                    <a:pt x="2184" y="1350"/>
                  </a:lnTo>
                  <a:lnTo>
                    <a:pt x="2176" y="1400"/>
                  </a:lnTo>
                  <a:lnTo>
                    <a:pt x="2164" y="1448"/>
                  </a:lnTo>
                  <a:lnTo>
                    <a:pt x="2150" y="1496"/>
                  </a:lnTo>
                  <a:lnTo>
                    <a:pt x="2134" y="1542"/>
                  </a:lnTo>
                  <a:lnTo>
                    <a:pt x="2118" y="1586"/>
                  </a:lnTo>
                  <a:lnTo>
                    <a:pt x="2098" y="1630"/>
                  </a:lnTo>
                  <a:lnTo>
                    <a:pt x="2076" y="1674"/>
                  </a:lnTo>
                  <a:lnTo>
                    <a:pt x="2052" y="1716"/>
                  </a:lnTo>
                  <a:lnTo>
                    <a:pt x="2026" y="1756"/>
                  </a:lnTo>
                  <a:lnTo>
                    <a:pt x="1998" y="1794"/>
                  </a:lnTo>
                  <a:lnTo>
                    <a:pt x="1968" y="1832"/>
                  </a:lnTo>
                  <a:lnTo>
                    <a:pt x="1936" y="1868"/>
                  </a:lnTo>
                  <a:lnTo>
                    <a:pt x="1904" y="1904"/>
                  </a:lnTo>
                  <a:lnTo>
                    <a:pt x="1870" y="1936"/>
                  </a:lnTo>
                  <a:lnTo>
                    <a:pt x="1834" y="1968"/>
                  </a:lnTo>
                  <a:lnTo>
                    <a:pt x="1796" y="1996"/>
                  </a:lnTo>
                  <a:lnTo>
                    <a:pt x="1756" y="2024"/>
                  </a:lnTo>
                  <a:lnTo>
                    <a:pt x="1716" y="2050"/>
                  </a:lnTo>
                  <a:lnTo>
                    <a:pt x="1674" y="2074"/>
                  </a:lnTo>
                  <a:lnTo>
                    <a:pt x="1632" y="2096"/>
                  </a:lnTo>
                  <a:lnTo>
                    <a:pt x="1588" y="2116"/>
                  </a:lnTo>
                  <a:lnTo>
                    <a:pt x="1542" y="2134"/>
                  </a:lnTo>
                  <a:lnTo>
                    <a:pt x="1496" y="2150"/>
                  </a:lnTo>
                  <a:lnTo>
                    <a:pt x="1448" y="2164"/>
                  </a:lnTo>
                  <a:lnTo>
                    <a:pt x="1400" y="2174"/>
                  </a:lnTo>
                  <a:lnTo>
                    <a:pt x="1352" y="2184"/>
                  </a:lnTo>
                  <a:lnTo>
                    <a:pt x="1302" y="2190"/>
                  </a:lnTo>
                  <a:lnTo>
                    <a:pt x="1252" y="2194"/>
                  </a:lnTo>
                  <a:lnTo>
                    <a:pt x="1200" y="2194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spect="1" noChangeArrowheads="1" noTextEdit="1"/>
          </p:cNvSpPr>
          <p:nvPr/>
        </p:nvSpPr>
        <p:spPr bwMode="auto">
          <a:xfrm>
            <a:off x="-46038" y="-2244725"/>
            <a:ext cx="9236076" cy="1134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42900" y="698500"/>
            <a:ext cx="8559800" cy="5334000"/>
          </a:xfrm>
          <a:prstGeom prst="rect">
            <a:avLst/>
          </a:prstGeom>
          <a:solidFill>
            <a:srgbClr val="F96611"/>
          </a:soli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5027613" y="1130300"/>
            <a:ext cx="3535362" cy="3238500"/>
          </a:xfrm>
          <a:custGeom>
            <a:avLst/>
            <a:gdLst>
              <a:gd name="T0" fmla="*/ 3535362 w 1998"/>
              <a:gd name="T1" fmla="*/ 1610402 h 1830"/>
              <a:gd name="T2" fmla="*/ 1765912 w 1998"/>
              <a:gd name="T3" fmla="*/ 0 h 1830"/>
              <a:gd name="T4" fmla="*/ 0 w 1998"/>
              <a:gd name="T5" fmla="*/ 1610402 h 1830"/>
              <a:gd name="T6" fmla="*/ 1780067 w 1998"/>
              <a:gd name="T7" fmla="*/ 3238500 h 1830"/>
              <a:gd name="T8" fmla="*/ 3535362 w 1998"/>
              <a:gd name="T9" fmla="*/ 1610402 h 18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8" h="1830">
                <a:moveTo>
                  <a:pt x="1998" y="910"/>
                </a:moveTo>
                <a:lnTo>
                  <a:pt x="998" y="0"/>
                </a:lnTo>
                <a:lnTo>
                  <a:pt x="0" y="910"/>
                </a:lnTo>
                <a:lnTo>
                  <a:pt x="1006" y="1830"/>
                </a:lnTo>
                <a:lnTo>
                  <a:pt x="1998" y="910"/>
                </a:lnTo>
                <a:close/>
              </a:path>
            </a:pathLst>
          </a:custGeom>
          <a:solidFill>
            <a:srgbClr val="F6302F"/>
          </a:solidFill>
          <a:ln w="57150" cmpd="sng">
            <a:solidFill>
              <a:srgbClr val="933B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6405563" y="1585913"/>
            <a:ext cx="730250" cy="828675"/>
            <a:chOff x="4055" y="2808"/>
            <a:chExt cx="460" cy="522"/>
          </a:xfrm>
        </p:grpSpPr>
        <p:sp>
          <p:nvSpPr>
            <p:cNvPr id="17421" name="Freeform 6"/>
            <p:cNvSpPr>
              <a:spLocks/>
            </p:cNvSpPr>
            <p:nvPr/>
          </p:nvSpPr>
          <p:spPr bwMode="auto">
            <a:xfrm>
              <a:off x="4055" y="2808"/>
              <a:ext cx="460" cy="520"/>
            </a:xfrm>
            <a:custGeom>
              <a:avLst/>
              <a:gdLst>
                <a:gd name="T0" fmla="*/ 388 w 460"/>
                <a:gd name="T1" fmla="*/ 294 h 520"/>
                <a:gd name="T2" fmla="*/ 416 w 460"/>
                <a:gd name="T3" fmla="*/ 222 h 520"/>
                <a:gd name="T4" fmla="*/ 422 w 460"/>
                <a:gd name="T5" fmla="*/ 176 h 520"/>
                <a:gd name="T6" fmla="*/ 340 w 460"/>
                <a:gd name="T7" fmla="*/ 242 h 520"/>
                <a:gd name="T8" fmla="*/ 342 w 460"/>
                <a:gd name="T9" fmla="*/ 234 h 520"/>
                <a:gd name="T10" fmla="*/ 354 w 460"/>
                <a:gd name="T11" fmla="*/ 216 h 520"/>
                <a:gd name="T12" fmla="*/ 378 w 460"/>
                <a:gd name="T13" fmla="*/ 146 h 520"/>
                <a:gd name="T14" fmla="*/ 386 w 460"/>
                <a:gd name="T15" fmla="*/ 88 h 520"/>
                <a:gd name="T16" fmla="*/ 310 w 460"/>
                <a:gd name="T17" fmla="*/ 170 h 520"/>
                <a:gd name="T18" fmla="*/ 290 w 460"/>
                <a:gd name="T19" fmla="*/ 178 h 520"/>
                <a:gd name="T20" fmla="*/ 290 w 460"/>
                <a:gd name="T21" fmla="*/ 156 h 520"/>
                <a:gd name="T22" fmla="*/ 298 w 460"/>
                <a:gd name="T23" fmla="*/ 126 h 520"/>
                <a:gd name="T24" fmla="*/ 292 w 460"/>
                <a:gd name="T25" fmla="*/ 48 h 520"/>
                <a:gd name="T26" fmla="*/ 272 w 460"/>
                <a:gd name="T27" fmla="*/ 0 h 520"/>
                <a:gd name="T28" fmla="*/ 246 w 460"/>
                <a:gd name="T29" fmla="*/ 90 h 520"/>
                <a:gd name="T30" fmla="*/ 216 w 460"/>
                <a:gd name="T31" fmla="*/ 164 h 520"/>
                <a:gd name="T32" fmla="*/ 198 w 460"/>
                <a:gd name="T33" fmla="*/ 182 h 520"/>
                <a:gd name="T34" fmla="*/ 192 w 460"/>
                <a:gd name="T35" fmla="*/ 180 h 520"/>
                <a:gd name="T36" fmla="*/ 164 w 460"/>
                <a:gd name="T37" fmla="*/ 150 h 520"/>
                <a:gd name="T38" fmla="*/ 128 w 460"/>
                <a:gd name="T39" fmla="*/ 84 h 520"/>
                <a:gd name="T40" fmla="*/ 126 w 460"/>
                <a:gd name="T41" fmla="*/ 126 h 520"/>
                <a:gd name="T42" fmla="*/ 134 w 460"/>
                <a:gd name="T43" fmla="*/ 190 h 520"/>
                <a:gd name="T44" fmla="*/ 144 w 460"/>
                <a:gd name="T45" fmla="*/ 226 h 520"/>
                <a:gd name="T46" fmla="*/ 138 w 460"/>
                <a:gd name="T47" fmla="*/ 236 h 520"/>
                <a:gd name="T48" fmla="*/ 110 w 460"/>
                <a:gd name="T49" fmla="*/ 212 h 520"/>
                <a:gd name="T50" fmla="*/ 60 w 460"/>
                <a:gd name="T51" fmla="*/ 158 h 520"/>
                <a:gd name="T52" fmla="*/ 72 w 460"/>
                <a:gd name="T53" fmla="*/ 228 h 520"/>
                <a:gd name="T54" fmla="*/ 98 w 460"/>
                <a:gd name="T55" fmla="*/ 282 h 520"/>
                <a:gd name="T56" fmla="*/ 100 w 460"/>
                <a:gd name="T57" fmla="*/ 288 h 520"/>
                <a:gd name="T58" fmla="*/ 32 w 460"/>
                <a:gd name="T59" fmla="*/ 234 h 520"/>
                <a:gd name="T60" fmla="*/ 42 w 460"/>
                <a:gd name="T61" fmla="*/ 290 h 520"/>
                <a:gd name="T62" fmla="*/ 76 w 460"/>
                <a:gd name="T63" fmla="*/ 354 h 520"/>
                <a:gd name="T64" fmla="*/ 78 w 460"/>
                <a:gd name="T65" fmla="*/ 362 h 520"/>
                <a:gd name="T66" fmla="*/ 0 w 460"/>
                <a:gd name="T67" fmla="*/ 302 h 520"/>
                <a:gd name="T68" fmla="*/ 4 w 460"/>
                <a:gd name="T69" fmla="*/ 346 h 520"/>
                <a:gd name="T70" fmla="*/ 28 w 460"/>
                <a:gd name="T71" fmla="*/ 416 h 520"/>
                <a:gd name="T72" fmla="*/ 50 w 460"/>
                <a:gd name="T73" fmla="*/ 458 h 520"/>
                <a:gd name="T74" fmla="*/ 78 w 460"/>
                <a:gd name="T75" fmla="*/ 488 h 520"/>
                <a:gd name="T76" fmla="*/ 132 w 460"/>
                <a:gd name="T77" fmla="*/ 516 h 520"/>
                <a:gd name="T78" fmla="*/ 272 w 460"/>
                <a:gd name="T79" fmla="*/ 520 h 520"/>
                <a:gd name="T80" fmla="*/ 302 w 460"/>
                <a:gd name="T81" fmla="*/ 514 h 520"/>
                <a:gd name="T82" fmla="*/ 354 w 460"/>
                <a:gd name="T83" fmla="*/ 490 h 520"/>
                <a:gd name="T84" fmla="*/ 388 w 460"/>
                <a:gd name="T85" fmla="*/ 458 h 520"/>
                <a:gd name="T86" fmla="*/ 408 w 460"/>
                <a:gd name="T87" fmla="*/ 428 h 520"/>
                <a:gd name="T88" fmla="*/ 448 w 460"/>
                <a:gd name="T89" fmla="*/ 336 h 520"/>
                <a:gd name="T90" fmla="*/ 460 w 460"/>
                <a:gd name="T91" fmla="*/ 272 h 520"/>
                <a:gd name="T92" fmla="*/ 404 w 460"/>
                <a:gd name="T93" fmla="*/ 304 h 520"/>
                <a:gd name="T94" fmla="*/ 366 w 460"/>
                <a:gd name="T95" fmla="*/ 330 h 520"/>
                <a:gd name="T96" fmla="*/ 370 w 460"/>
                <a:gd name="T97" fmla="*/ 320 h 52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460" h="520">
                  <a:moveTo>
                    <a:pt x="370" y="320"/>
                  </a:moveTo>
                  <a:lnTo>
                    <a:pt x="370" y="320"/>
                  </a:lnTo>
                  <a:lnTo>
                    <a:pt x="388" y="294"/>
                  </a:lnTo>
                  <a:lnTo>
                    <a:pt x="400" y="270"/>
                  </a:lnTo>
                  <a:lnTo>
                    <a:pt x="410" y="244"/>
                  </a:lnTo>
                  <a:lnTo>
                    <a:pt x="416" y="222"/>
                  </a:lnTo>
                  <a:lnTo>
                    <a:pt x="420" y="204"/>
                  </a:lnTo>
                  <a:lnTo>
                    <a:pt x="422" y="190"/>
                  </a:lnTo>
                  <a:lnTo>
                    <a:pt x="422" y="176"/>
                  </a:lnTo>
                  <a:lnTo>
                    <a:pt x="368" y="220"/>
                  </a:lnTo>
                  <a:lnTo>
                    <a:pt x="340" y="242"/>
                  </a:lnTo>
                  <a:lnTo>
                    <a:pt x="336" y="244"/>
                  </a:lnTo>
                  <a:lnTo>
                    <a:pt x="336" y="242"/>
                  </a:lnTo>
                  <a:lnTo>
                    <a:pt x="342" y="234"/>
                  </a:lnTo>
                  <a:lnTo>
                    <a:pt x="348" y="226"/>
                  </a:lnTo>
                  <a:lnTo>
                    <a:pt x="354" y="216"/>
                  </a:lnTo>
                  <a:lnTo>
                    <a:pt x="364" y="194"/>
                  </a:lnTo>
                  <a:lnTo>
                    <a:pt x="372" y="170"/>
                  </a:lnTo>
                  <a:lnTo>
                    <a:pt x="378" y="146"/>
                  </a:lnTo>
                  <a:lnTo>
                    <a:pt x="384" y="104"/>
                  </a:lnTo>
                  <a:lnTo>
                    <a:pt x="386" y="88"/>
                  </a:lnTo>
                  <a:lnTo>
                    <a:pt x="368" y="110"/>
                  </a:lnTo>
                  <a:lnTo>
                    <a:pt x="328" y="152"/>
                  </a:lnTo>
                  <a:lnTo>
                    <a:pt x="310" y="170"/>
                  </a:lnTo>
                  <a:lnTo>
                    <a:pt x="302" y="176"/>
                  </a:lnTo>
                  <a:lnTo>
                    <a:pt x="294" y="178"/>
                  </a:lnTo>
                  <a:lnTo>
                    <a:pt x="290" y="178"/>
                  </a:lnTo>
                  <a:lnTo>
                    <a:pt x="288" y="176"/>
                  </a:lnTo>
                  <a:lnTo>
                    <a:pt x="288" y="168"/>
                  </a:lnTo>
                  <a:lnTo>
                    <a:pt x="290" y="156"/>
                  </a:lnTo>
                  <a:lnTo>
                    <a:pt x="294" y="140"/>
                  </a:lnTo>
                  <a:lnTo>
                    <a:pt x="298" y="126"/>
                  </a:lnTo>
                  <a:lnTo>
                    <a:pt x="298" y="98"/>
                  </a:lnTo>
                  <a:lnTo>
                    <a:pt x="296" y="70"/>
                  </a:lnTo>
                  <a:lnTo>
                    <a:pt x="292" y="48"/>
                  </a:lnTo>
                  <a:lnTo>
                    <a:pt x="284" y="28"/>
                  </a:lnTo>
                  <a:lnTo>
                    <a:pt x="278" y="12"/>
                  </a:lnTo>
                  <a:lnTo>
                    <a:pt x="272" y="0"/>
                  </a:lnTo>
                  <a:lnTo>
                    <a:pt x="264" y="28"/>
                  </a:lnTo>
                  <a:lnTo>
                    <a:pt x="246" y="90"/>
                  </a:lnTo>
                  <a:lnTo>
                    <a:pt x="234" y="122"/>
                  </a:lnTo>
                  <a:lnTo>
                    <a:pt x="222" y="152"/>
                  </a:lnTo>
                  <a:lnTo>
                    <a:pt x="216" y="164"/>
                  </a:lnTo>
                  <a:lnTo>
                    <a:pt x="210" y="174"/>
                  </a:lnTo>
                  <a:lnTo>
                    <a:pt x="204" y="180"/>
                  </a:lnTo>
                  <a:lnTo>
                    <a:pt x="198" y="182"/>
                  </a:lnTo>
                  <a:lnTo>
                    <a:pt x="196" y="180"/>
                  </a:lnTo>
                  <a:lnTo>
                    <a:pt x="192" y="180"/>
                  </a:lnTo>
                  <a:lnTo>
                    <a:pt x="186" y="176"/>
                  </a:lnTo>
                  <a:lnTo>
                    <a:pt x="176" y="164"/>
                  </a:lnTo>
                  <a:lnTo>
                    <a:pt x="164" y="150"/>
                  </a:lnTo>
                  <a:lnTo>
                    <a:pt x="152" y="132"/>
                  </a:lnTo>
                  <a:lnTo>
                    <a:pt x="136" y="100"/>
                  </a:lnTo>
                  <a:lnTo>
                    <a:pt x="128" y="84"/>
                  </a:lnTo>
                  <a:lnTo>
                    <a:pt x="126" y="96"/>
                  </a:lnTo>
                  <a:lnTo>
                    <a:pt x="126" y="126"/>
                  </a:lnTo>
                  <a:lnTo>
                    <a:pt x="128" y="144"/>
                  </a:lnTo>
                  <a:lnTo>
                    <a:pt x="130" y="166"/>
                  </a:lnTo>
                  <a:lnTo>
                    <a:pt x="134" y="190"/>
                  </a:lnTo>
                  <a:lnTo>
                    <a:pt x="142" y="216"/>
                  </a:lnTo>
                  <a:lnTo>
                    <a:pt x="144" y="226"/>
                  </a:lnTo>
                  <a:lnTo>
                    <a:pt x="144" y="232"/>
                  </a:lnTo>
                  <a:lnTo>
                    <a:pt x="142" y="236"/>
                  </a:lnTo>
                  <a:lnTo>
                    <a:pt x="138" y="236"/>
                  </a:lnTo>
                  <a:lnTo>
                    <a:pt x="132" y="232"/>
                  </a:lnTo>
                  <a:lnTo>
                    <a:pt x="126" y="228"/>
                  </a:lnTo>
                  <a:lnTo>
                    <a:pt x="110" y="212"/>
                  </a:lnTo>
                  <a:lnTo>
                    <a:pt x="76" y="176"/>
                  </a:lnTo>
                  <a:lnTo>
                    <a:pt x="60" y="158"/>
                  </a:lnTo>
                  <a:lnTo>
                    <a:pt x="62" y="172"/>
                  </a:lnTo>
                  <a:lnTo>
                    <a:pt x="68" y="208"/>
                  </a:lnTo>
                  <a:lnTo>
                    <a:pt x="72" y="228"/>
                  </a:lnTo>
                  <a:lnTo>
                    <a:pt x="80" y="248"/>
                  </a:lnTo>
                  <a:lnTo>
                    <a:pt x="88" y="266"/>
                  </a:lnTo>
                  <a:lnTo>
                    <a:pt x="98" y="282"/>
                  </a:lnTo>
                  <a:lnTo>
                    <a:pt x="104" y="288"/>
                  </a:lnTo>
                  <a:lnTo>
                    <a:pt x="100" y="288"/>
                  </a:lnTo>
                  <a:lnTo>
                    <a:pt x="76" y="270"/>
                  </a:lnTo>
                  <a:lnTo>
                    <a:pt x="32" y="234"/>
                  </a:lnTo>
                  <a:lnTo>
                    <a:pt x="32" y="244"/>
                  </a:lnTo>
                  <a:lnTo>
                    <a:pt x="36" y="272"/>
                  </a:lnTo>
                  <a:lnTo>
                    <a:pt x="42" y="290"/>
                  </a:lnTo>
                  <a:lnTo>
                    <a:pt x="50" y="310"/>
                  </a:lnTo>
                  <a:lnTo>
                    <a:pt x="60" y="332"/>
                  </a:lnTo>
                  <a:lnTo>
                    <a:pt x="76" y="354"/>
                  </a:lnTo>
                  <a:lnTo>
                    <a:pt x="80" y="362"/>
                  </a:lnTo>
                  <a:lnTo>
                    <a:pt x="78" y="362"/>
                  </a:lnTo>
                  <a:lnTo>
                    <a:pt x="74" y="360"/>
                  </a:lnTo>
                  <a:lnTo>
                    <a:pt x="46" y="340"/>
                  </a:lnTo>
                  <a:lnTo>
                    <a:pt x="0" y="302"/>
                  </a:lnTo>
                  <a:lnTo>
                    <a:pt x="0" y="314"/>
                  </a:lnTo>
                  <a:lnTo>
                    <a:pt x="4" y="346"/>
                  </a:lnTo>
                  <a:lnTo>
                    <a:pt x="10" y="366"/>
                  </a:lnTo>
                  <a:lnTo>
                    <a:pt x="18" y="390"/>
                  </a:lnTo>
                  <a:lnTo>
                    <a:pt x="28" y="416"/>
                  </a:lnTo>
                  <a:lnTo>
                    <a:pt x="42" y="444"/>
                  </a:lnTo>
                  <a:lnTo>
                    <a:pt x="50" y="458"/>
                  </a:lnTo>
                  <a:lnTo>
                    <a:pt x="60" y="470"/>
                  </a:lnTo>
                  <a:lnTo>
                    <a:pt x="68" y="480"/>
                  </a:lnTo>
                  <a:lnTo>
                    <a:pt x="78" y="488"/>
                  </a:lnTo>
                  <a:lnTo>
                    <a:pt x="98" y="502"/>
                  </a:lnTo>
                  <a:lnTo>
                    <a:pt x="116" y="510"/>
                  </a:lnTo>
                  <a:lnTo>
                    <a:pt x="132" y="516"/>
                  </a:lnTo>
                  <a:lnTo>
                    <a:pt x="144" y="520"/>
                  </a:lnTo>
                  <a:lnTo>
                    <a:pt x="156" y="520"/>
                  </a:lnTo>
                  <a:lnTo>
                    <a:pt x="272" y="520"/>
                  </a:lnTo>
                  <a:lnTo>
                    <a:pt x="286" y="518"/>
                  </a:lnTo>
                  <a:lnTo>
                    <a:pt x="302" y="514"/>
                  </a:lnTo>
                  <a:lnTo>
                    <a:pt x="322" y="508"/>
                  </a:lnTo>
                  <a:lnTo>
                    <a:pt x="344" y="498"/>
                  </a:lnTo>
                  <a:lnTo>
                    <a:pt x="354" y="490"/>
                  </a:lnTo>
                  <a:lnTo>
                    <a:pt x="366" y="482"/>
                  </a:lnTo>
                  <a:lnTo>
                    <a:pt x="378" y="470"/>
                  </a:lnTo>
                  <a:lnTo>
                    <a:pt x="388" y="458"/>
                  </a:lnTo>
                  <a:lnTo>
                    <a:pt x="398" y="444"/>
                  </a:lnTo>
                  <a:lnTo>
                    <a:pt x="408" y="428"/>
                  </a:lnTo>
                  <a:lnTo>
                    <a:pt x="426" y="396"/>
                  </a:lnTo>
                  <a:lnTo>
                    <a:pt x="438" y="364"/>
                  </a:lnTo>
                  <a:lnTo>
                    <a:pt x="448" y="336"/>
                  </a:lnTo>
                  <a:lnTo>
                    <a:pt x="454" y="310"/>
                  </a:lnTo>
                  <a:lnTo>
                    <a:pt x="458" y="288"/>
                  </a:lnTo>
                  <a:lnTo>
                    <a:pt x="460" y="272"/>
                  </a:lnTo>
                  <a:lnTo>
                    <a:pt x="460" y="260"/>
                  </a:lnTo>
                  <a:lnTo>
                    <a:pt x="404" y="304"/>
                  </a:lnTo>
                  <a:lnTo>
                    <a:pt x="384" y="318"/>
                  </a:lnTo>
                  <a:lnTo>
                    <a:pt x="370" y="328"/>
                  </a:lnTo>
                  <a:lnTo>
                    <a:pt x="366" y="330"/>
                  </a:lnTo>
                  <a:lnTo>
                    <a:pt x="364" y="330"/>
                  </a:lnTo>
                  <a:lnTo>
                    <a:pt x="366" y="326"/>
                  </a:lnTo>
                  <a:lnTo>
                    <a:pt x="370" y="32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22" name="Freeform 7"/>
            <p:cNvSpPr>
              <a:spLocks/>
            </p:cNvSpPr>
            <p:nvPr/>
          </p:nvSpPr>
          <p:spPr bwMode="auto">
            <a:xfrm>
              <a:off x="4145" y="3012"/>
              <a:ext cx="280" cy="318"/>
            </a:xfrm>
            <a:custGeom>
              <a:avLst/>
              <a:gdLst>
                <a:gd name="T0" fmla="*/ 54 w 280"/>
                <a:gd name="T1" fmla="*/ 196 h 318"/>
                <a:gd name="T2" fmla="*/ 36 w 280"/>
                <a:gd name="T3" fmla="*/ 164 h 318"/>
                <a:gd name="T4" fmla="*/ 26 w 280"/>
                <a:gd name="T5" fmla="*/ 136 h 318"/>
                <a:gd name="T6" fmla="*/ 22 w 280"/>
                <a:gd name="T7" fmla="*/ 108 h 318"/>
                <a:gd name="T8" fmla="*/ 56 w 280"/>
                <a:gd name="T9" fmla="*/ 134 h 318"/>
                <a:gd name="T10" fmla="*/ 76 w 280"/>
                <a:gd name="T11" fmla="*/ 148 h 318"/>
                <a:gd name="T12" fmla="*/ 72 w 280"/>
                <a:gd name="T13" fmla="*/ 144 h 318"/>
                <a:gd name="T14" fmla="*/ 58 w 280"/>
                <a:gd name="T15" fmla="*/ 120 h 318"/>
                <a:gd name="T16" fmla="*/ 50 w 280"/>
                <a:gd name="T17" fmla="*/ 90 h 318"/>
                <a:gd name="T18" fmla="*/ 44 w 280"/>
                <a:gd name="T19" fmla="*/ 54 h 318"/>
                <a:gd name="T20" fmla="*/ 56 w 280"/>
                <a:gd name="T21" fmla="*/ 68 h 318"/>
                <a:gd name="T22" fmla="*/ 92 w 280"/>
                <a:gd name="T23" fmla="*/ 104 h 318"/>
                <a:gd name="T24" fmla="*/ 104 w 280"/>
                <a:gd name="T25" fmla="*/ 110 h 318"/>
                <a:gd name="T26" fmla="*/ 104 w 280"/>
                <a:gd name="T27" fmla="*/ 104 h 318"/>
                <a:gd name="T28" fmla="*/ 102 w 280"/>
                <a:gd name="T29" fmla="*/ 96 h 318"/>
                <a:gd name="T30" fmla="*/ 98 w 280"/>
                <a:gd name="T31" fmla="*/ 60 h 318"/>
                <a:gd name="T32" fmla="*/ 102 w 280"/>
                <a:gd name="T33" fmla="*/ 30 h 318"/>
                <a:gd name="T34" fmla="*/ 114 w 280"/>
                <a:gd name="T35" fmla="*/ 0 h 318"/>
                <a:gd name="T36" fmla="*/ 118 w 280"/>
                <a:gd name="T37" fmla="*/ 18 h 318"/>
                <a:gd name="T38" fmla="*/ 136 w 280"/>
                <a:gd name="T39" fmla="*/ 76 h 318"/>
                <a:gd name="T40" fmla="*/ 152 w 280"/>
                <a:gd name="T41" fmla="*/ 106 h 318"/>
                <a:gd name="T42" fmla="*/ 160 w 280"/>
                <a:gd name="T43" fmla="*/ 112 h 318"/>
                <a:gd name="T44" fmla="*/ 160 w 280"/>
                <a:gd name="T45" fmla="*/ 110 h 318"/>
                <a:gd name="T46" fmla="*/ 172 w 280"/>
                <a:gd name="T47" fmla="*/ 102 h 318"/>
                <a:gd name="T48" fmla="*/ 202 w 280"/>
                <a:gd name="T49" fmla="*/ 52 h 318"/>
                <a:gd name="T50" fmla="*/ 202 w 280"/>
                <a:gd name="T51" fmla="*/ 60 h 318"/>
                <a:gd name="T52" fmla="*/ 200 w 280"/>
                <a:gd name="T53" fmla="*/ 102 h 318"/>
                <a:gd name="T54" fmla="*/ 194 w 280"/>
                <a:gd name="T55" fmla="*/ 132 h 318"/>
                <a:gd name="T56" fmla="*/ 192 w 280"/>
                <a:gd name="T57" fmla="*/ 142 h 318"/>
                <a:gd name="T58" fmla="*/ 196 w 280"/>
                <a:gd name="T59" fmla="*/ 144 h 318"/>
                <a:gd name="T60" fmla="*/ 212 w 280"/>
                <a:gd name="T61" fmla="*/ 130 h 318"/>
                <a:gd name="T62" fmla="*/ 242 w 280"/>
                <a:gd name="T63" fmla="*/ 98 h 318"/>
                <a:gd name="T64" fmla="*/ 242 w 280"/>
                <a:gd name="T65" fmla="*/ 106 h 318"/>
                <a:gd name="T66" fmla="*/ 232 w 280"/>
                <a:gd name="T67" fmla="*/ 152 h 318"/>
                <a:gd name="T68" fmla="*/ 220 w 280"/>
                <a:gd name="T69" fmla="*/ 172 h 318"/>
                <a:gd name="T70" fmla="*/ 216 w 280"/>
                <a:gd name="T71" fmla="*/ 176 h 318"/>
                <a:gd name="T72" fmla="*/ 234 w 280"/>
                <a:gd name="T73" fmla="*/ 164 h 318"/>
                <a:gd name="T74" fmla="*/ 260 w 280"/>
                <a:gd name="T75" fmla="*/ 142 h 318"/>
                <a:gd name="T76" fmla="*/ 258 w 280"/>
                <a:gd name="T77" fmla="*/ 166 h 318"/>
                <a:gd name="T78" fmla="*/ 250 w 280"/>
                <a:gd name="T79" fmla="*/ 190 h 318"/>
                <a:gd name="T80" fmla="*/ 234 w 280"/>
                <a:gd name="T81" fmla="*/ 216 h 318"/>
                <a:gd name="T82" fmla="*/ 232 w 280"/>
                <a:gd name="T83" fmla="*/ 220 h 318"/>
                <a:gd name="T84" fmla="*/ 252 w 280"/>
                <a:gd name="T85" fmla="*/ 208 h 318"/>
                <a:gd name="T86" fmla="*/ 280 w 280"/>
                <a:gd name="T87" fmla="*/ 186 h 318"/>
                <a:gd name="T88" fmla="*/ 276 w 280"/>
                <a:gd name="T89" fmla="*/ 210 h 318"/>
                <a:gd name="T90" fmla="*/ 262 w 280"/>
                <a:gd name="T91" fmla="*/ 254 h 318"/>
                <a:gd name="T92" fmla="*/ 254 w 280"/>
                <a:gd name="T93" fmla="*/ 272 h 318"/>
                <a:gd name="T94" fmla="*/ 232 w 280"/>
                <a:gd name="T95" fmla="*/ 298 h 318"/>
                <a:gd name="T96" fmla="*/ 210 w 280"/>
                <a:gd name="T97" fmla="*/ 312 h 318"/>
                <a:gd name="T98" fmla="*/ 192 w 280"/>
                <a:gd name="T99" fmla="*/ 316 h 318"/>
                <a:gd name="T100" fmla="*/ 114 w 280"/>
                <a:gd name="T101" fmla="*/ 316 h 318"/>
                <a:gd name="T102" fmla="*/ 106 w 280"/>
                <a:gd name="T103" fmla="*/ 316 h 318"/>
                <a:gd name="T104" fmla="*/ 84 w 280"/>
                <a:gd name="T105" fmla="*/ 310 h 318"/>
                <a:gd name="T106" fmla="*/ 56 w 280"/>
                <a:gd name="T107" fmla="*/ 294 h 318"/>
                <a:gd name="T108" fmla="*/ 30 w 280"/>
                <a:gd name="T109" fmla="*/ 262 h 318"/>
                <a:gd name="T110" fmla="*/ 20 w 280"/>
                <a:gd name="T111" fmla="*/ 242 h 318"/>
                <a:gd name="T112" fmla="*/ 6 w 280"/>
                <a:gd name="T113" fmla="*/ 204 h 318"/>
                <a:gd name="T114" fmla="*/ 0 w 280"/>
                <a:gd name="T115" fmla="*/ 168 h 318"/>
                <a:gd name="T116" fmla="*/ 0 w 280"/>
                <a:gd name="T117" fmla="*/ 158 h 318"/>
                <a:gd name="T118" fmla="*/ 54 w 280"/>
                <a:gd name="T119" fmla="*/ 200 h 318"/>
                <a:gd name="T120" fmla="*/ 54 w 280"/>
                <a:gd name="T121" fmla="*/ 196 h 31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80" h="318">
                  <a:moveTo>
                    <a:pt x="54" y="196"/>
                  </a:moveTo>
                  <a:lnTo>
                    <a:pt x="54" y="196"/>
                  </a:lnTo>
                  <a:lnTo>
                    <a:pt x="44" y="180"/>
                  </a:lnTo>
                  <a:lnTo>
                    <a:pt x="36" y="164"/>
                  </a:lnTo>
                  <a:lnTo>
                    <a:pt x="30" y="150"/>
                  </a:lnTo>
                  <a:lnTo>
                    <a:pt x="26" y="136"/>
                  </a:lnTo>
                  <a:lnTo>
                    <a:pt x="22" y="116"/>
                  </a:lnTo>
                  <a:lnTo>
                    <a:pt x="22" y="108"/>
                  </a:lnTo>
                  <a:lnTo>
                    <a:pt x="56" y="134"/>
                  </a:lnTo>
                  <a:lnTo>
                    <a:pt x="72" y="148"/>
                  </a:lnTo>
                  <a:lnTo>
                    <a:pt x="76" y="148"/>
                  </a:lnTo>
                  <a:lnTo>
                    <a:pt x="72" y="144"/>
                  </a:lnTo>
                  <a:lnTo>
                    <a:pt x="64" y="132"/>
                  </a:lnTo>
                  <a:lnTo>
                    <a:pt x="58" y="120"/>
                  </a:lnTo>
                  <a:lnTo>
                    <a:pt x="52" y="104"/>
                  </a:lnTo>
                  <a:lnTo>
                    <a:pt x="50" y="90"/>
                  </a:lnTo>
                  <a:lnTo>
                    <a:pt x="46" y="64"/>
                  </a:lnTo>
                  <a:lnTo>
                    <a:pt x="44" y="54"/>
                  </a:lnTo>
                  <a:lnTo>
                    <a:pt x="56" y="68"/>
                  </a:lnTo>
                  <a:lnTo>
                    <a:pt x="80" y="94"/>
                  </a:lnTo>
                  <a:lnTo>
                    <a:pt x="92" y="104"/>
                  </a:lnTo>
                  <a:lnTo>
                    <a:pt x="100" y="110"/>
                  </a:lnTo>
                  <a:lnTo>
                    <a:pt x="104" y="110"/>
                  </a:lnTo>
                  <a:lnTo>
                    <a:pt x="104" y="108"/>
                  </a:lnTo>
                  <a:lnTo>
                    <a:pt x="104" y="104"/>
                  </a:lnTo>
                  <a:lnTo>
                    <a:pt x="102" y="96"/>
                  </a:lnTo>
                  <a:lnTo>
                    <a:pt x="98" y="78"/>
                  </a:lnTo>
                  <a:lnTo>
                    <a:pt x="98" y="60"/>
                  </a:lnTo>
                  <a:lnTo>
                    <a:pt x="100" y="44"/>
                  </a:lnTo>
                  <a:lnTo>
                    <a:pt x="102" y="30"/>
                  </a:lnTo>
                  <a:lnTo>
                    <a:pt x="110" y="8"/>
                  </a:lnTo>
                  <a:lnTo>
                    <a:pt x="114" y="0"/>
                  </a:lnTo>
                  <a:lnTo>
                    <a:pt x="118" y="18"/>
                  </a:lnTo>
                  <a:lnTo>
                    <a:pt x="130" y="56"/>
                  </a:lnTo>
                  <a:lnTo>
                    <a:pt x="136" y="76"/>
                  </a:lnTo>
                  <a:lnTo>
                    <a:pt x="144" y="94"/>
                  </a:lnTo>
                  <a:lnTo>
                    <a:pt x="152" y="106"/>
                  </a:lnTo>
                  <a:lnTo>
                    <a:pt x="156" y="110"/>
                  </a:lnTo>
                  <a:lnTo>
                    <a:pt x="160" y="112"/>
                  </a:lnTo>
                  <a:lnTo>
                    <a:pt x="160" y="110"/>
                  </a:lnTo>
                  <a:lnTo>
                    <a:pt x="166" y="108"/>
                  </a:lnTo>
                  <a:lnTo>
                    <a:pt x="172" y="102"/>
                  </a:lnTo>
                  <a:lnTo>
                    <a:pt x="186" y="82"/>
                  </a:lnTo>
                  <a:lnTo>
                    <a:pt x="202" y="52"/>
                  </a:lnTo>
                  <a:lnTo>
                    <a:pt x="202" y="60"/>
                  </a:lnTo>
                  <a:lnTo>
                    <a:pt x="202" y="76"/>
                  </a:lnTo>
                  <a:lnTo>
                    <a:pt x="200" y="102"/>
                  </a:lnTo>
                  <a:lnTo>
                    <a:pt x="198" y="118"/>
                  </a:lnTo>
                  <a:lnTo>
                    <a:pt x="194" y="132"/>
                  </a:lnTo>
                  <a:lnTo>
                    <a:pt x="192" y="142"/>
                  </a:lnTo>
                  <a:lnTo>
                    <a:pt x="194" y="144"/>
                  </a:lnTo>
                  <a:lnTo>
                    <a:pt x="196" y="144"/>
                  </a:lnTo>
                  <a:lnTo>
                    <a:pt x="204" y="140"/>
                  </a:lnTo>
                  <a:lnTo>
                    <a:pt x="212" y="130"/>
                  </a:lnTo>
                  <a:lnTo>
                    <a:pt x="232" y="108"/>
                  </a:lnTo>
                  <a:lnTo>
                    <a:pt x="242" y="98"/>
                  </a:lnTo>
                  <a:lnTo>
                    <a:pt x="242" y="106"/>
                  </a:lnTo>
                  <a:lnTo>
                    <a:pt x="238" y="128"/>
                  </a:lnTo>
                  <a:lnTo>
                    <a:pt x="232" y="152"/>
                  </a:lnTo>
                  <a:lnTo>
                    <a:pt x="226" y="164"/>
                  </a:lnTo>
                  <a:lnTo>
                    <a:pt x="220" y="172"/>
                  </a:lnTo>
                  <a:lnTo>
                    <a:pt x="216" y="176"/>
                  </a:lnTo>
                  <a:lnTo>
                    <a:pt x="218" y="176"/>
                  </a:lnTo>
                  <a:lnTo>
                    <a:pt x="234" y="164"/>
                  </a:lnTo>
                  <a:lnTo>
                    <a:pt x="260" y="142"/>
                  </a:lnTo>
                  <a:lnTo>
                    <a:pt x="260" y="150"/>
                  </a:lnTo>
                  <a:lnTo>
                    <a:pt x="258" y="166"/>
                  </a:lnTo>
                  <a:lnTo>
                    <a:pt x="254" y="178"/>
                  </a:lnTo>
                  <a:lnTo>
                    <a:pt x="250" y="190"/>
                  </a:lnTo>
                  <a:lnTo>
                    <a:pt x="242" y="204"/>
                  </a:lnTo>
                  <a:lnTo>
                    <a:pt x="234" y="216"/>
                  </a:lnTo>
                  <a:lnTo>
                    <a:pt x="232" y="220"/>
                  </a:lnTo>
                  <a:lnTo>
                    <a:pt x="234" y="220"/>
                  </a:lnTo>
                  <a:lnTo>
                    <a:pt x="252" y="208"/>
                  </a:lnTo>
                  <a:lnTo>
                    <a:pt x="280" y="186"/>
                  </a:lnTo>
                  <a:lnTo>
                    <a:pt x="280" y="192"/>
                  </a:lnTo>
                  <a:lnTo>
                    <a:pt x="276" y="210"/>
                  </a:lnTo>
                  <a:lnTo>
                    <a:pt x="268" y="238"/>
                  </a:lnTo>
                  <a:lnTo>
                    <a:pt x="262" y="254"/>
                  </a:lnTo>
                  <a:lnTo>
                    <a:pt x="254" y="272"/>
                  </a:lnTo>
                  <a:lnTo>
                    <a:pt x="244" y="286"/>
                  </a:lnTo>
                  <a:lnTo>
                    <a:pt x="232" y="298"/>
                  </a:lnTo>
                  <a:lnTo>
                    <a:pt x="220" y="306"/>
                  </a:lnTo>
                  <a:lnTo>
                    <a:pt x="210" y="312"/>
                  </a:lnTo>
                  <a:lnTo>
                    <a:pt x="200" y="316"/>
                  </a:lnTo>
                  <a:lnTo>
                    <a:pt x="192" y="316"/>
                  </a:lnTo>
                  <a:lnTo>
                    <a:pt x="184" y="318"/>
                  </a:lnTo>
                  <a:lnTo>
                    <a:pt x="114" y="316"/>
                  </a:lnTo>
                  <a:lnTo>
                    <a:pt x="106" y="316"/>
                  </a:lnTo>
                  <a:lnTo>
                    <a:pt x="96" y="314"/>
                  </a:lnTo>
                  <a:lnTo>
                    <a:pt x="84" y="310"/>
                  </a:lnTo>
                  <a:lnTo>
                    <a:pt x="70" y="304"/>
                  </a:lnTo>
                  <a:lnTo>
                    <a:pt x="56" y="294"/>
                  </a:lnTo>
                  <a:lnTo>
                    <a:pt x="44" y="280"/>
                  </a:lnTo>
                  <a:lnTo>
                    <a:pt x="30" y="262"/>
                  </a:lnTo>
                  <a:lnTo>
                    <a:pt x="20" y="242"/>
                  </a:lnTo>
                  <a:lnTo>
                    <a:pt x="12" y="222"/>
                  </a:lnTo>
                  <a:lnTo>
                    <a:pt x="6" y="204"/>
                  </a:lnTo>
                  <a:lnTo>
                    <a:pt x="4" y="190"/>
                  </a:lnTo>
                  <a:lnTo>
                    <a:pt x="0" y="168"/>
                  </a:lnTo>
                  <a:lnTo>
                    <a:pt x="0" y="158"/>
                  </a:lnTo>
                  <a:lnTo>
                    <a:pt x="34" y="186"/>
                  </a:lnTo>
                  <a:lnTo>
                    <a:pt x="54" y="200"/>
                  </a:lnTo>
                  <a:lnTo>
                    <a:pt x="58" y="202"/>
                  </a:lnTo>
                  <a:lnTo>
                    <a:pt x="54" y="19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5786438" y="2727325"/>
            <a:ext cx="2114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>
                <a:solidFill>
                  <a:srgbClr val="000000"/>
                </a:solidFill>
              </a:rPr>
              <a:t>FLAMMABLE</a:t>
            </a:r>
          </a:p>
          <a:p>
            <a:pPr algn="ctr" eaLnBrk="1" hangingPunct="1"/>
            <a:r>
              <a:rPr lang="en-GB" altLang="en-US" sz="2400" b="1">
                <a:solidFill>
                  <a:srgbClr val="000000"/>
                </a:solidFill>
              </a:rPr>
              <a:t>LIQUID</a:t>
            </a:r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>
            <a:off x="312738" y="4784725"/>
            <a:ext cx="8618537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 flipV="1">
            <a:off x="4675188" y="679450"/>
            <a:ext cx="0" cy="4094163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>
            <a:off x="330200" y="2749550"/>
            <a:ext cx="432117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1204913" y="909638"/>
            <a:ext cx="248761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9600" b="1">
                <a:solidFill>
                  <a:srgbClr val="000000"/>
                </a:solidFill>
              </a:rPr>
              <a:t>3YE</a:t>
            </a: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1000125" y="2943225"/>
            <a:ext cx="2895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9600" b="1">
                <a:solidFill>
                  <a:srgbClr val="000000"/>
                </a:solidFill>
              </a:rPr>
              <a:t>1234</a:t>
            </a:r>
          </a:p>
        </p:txBody>
      </p:sp>
      <p:sp>
        <p:nvSpPr>
          <p:cNvPr id="17420" name="Text Box 14"/>
          <p:cNvSpPr txBox="1">
            <a:spLocks noChangeArrowheads="1"/>
          </p:cNvSpPr>
          <p:nvPr/>
        </p:nvSpPr>
        <p:spPr bwMode="auto">
          <a:xfrm>
            <a:off x="1212850" y="5108575"/>
            <a:ext cx="6821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00000"/>
                </a:solidFill>
              </a:rPr>
              <a:t>WARNING HAZARDOUS SUBSTENCES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214</Words>
  <Application>Microsoft Office PowerPoint</Application>
  <PresentationFormat>On-screen Show (4:3)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Default Design</vt:lpstr>
      <vt:lpstr>Warning signs</vt:lpstr>
      <vt:lpstr>Radioactive Area</vt:lpstr>
      <vt:lpstr>Watch out</vt:lpstr>
      <vt:lpstr>Charley’s Room</vt:lpstr>
      <vt:lpstr>Charley’s Room</vt:lpstr>
      <vt:lpstr>Charley’s Room</vt:lpstr>
      <vt:lpstr>No smelly socks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2015-02-22T11:13:00Z</dcterms:modified>
</cp:coreProperties>
</file>